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4" r:id="rId3"/>
    <p:sldId id="256" r:id="rId4"/>
    <p:sldId id="258" r:id="rId5"/>
    <p:sldId id="259" r:id="rId6"/>
    <p:sldId id="261" r:id="rId7"/>
    <p:sldId id="260" r:id="rId8"/>
    <p:sldId id="257" r:id="rId9"/>
    <p:sldId id="262" r:id="rId10"/>
    <p:sldId id="265" r:id="rId11"/>
    <p:sldId id="263" r:id="rId12"/>
    <p:sldId id="26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6023E6C-060C-4849-8639-D7B642FB843C}">
          <p14:sldIdLst>
            <p14:sldId id="267"/>
            <p14:sldId id="264"/>
            <p14:sldId id="256"/>
            <p14:sldId id="258"/>
            <p14:sldId id="259"/>
            <p14:sldId id="261"/>
            <p14:sldId id="260"/>
            <p14:sldId id="257"/>
            <p14:sldId id="262"/>
            <p14:sldId id="265"/>
            <p14:sldId id="263"/>
          </p14:sldIdLst>
        </p14:section>
        <p14:section name="作者信息" id="{E60E6EF4-C82B-4F64-B2BD-6BDA6E3FFBBD}">
          <p14:sldIdLst>
            <p14:sldId id="26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2FF"/>
    <a:srgbClr val="C1DCF7"/>
    <a:srgbClr val="01437D"/>
    <a:srgbClr val="E2F2FF"/>
    <a:srgbClr val="FFFFFF"/>
    <a:srgbClr val="5090CD"/>
    <a:srgbClr val="DBE4ED"/>
    <a:srgbClr val="0C4781"/>
    <a:srgbClr val="4990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96" y="60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50" d="100"/>
        <a:sy n="50" d="100"/>
      </p:scale>
      <p:origin x="0" y="-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245D7-64A2-4DE0-AE8E-4F26734A8443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D27B9-7A93-4D41-82E5-C9B94054A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184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5D27B9-7A93-4D41-82E5-C9B94054A9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89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306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1369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2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日历&#10;&#10;描述已自动生成">
            <a:extLst>
              <a:ext uri="{FF2B5EF4-FFF2-40B4-BE49-F238E27FC236}">
                <a16:creationId xmlns:a16="http://schemas.microsoft.com/office/drawing/2014/main" id="{B9FD2F1E-848D-F891-A284-80A2D795F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8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:a16="http://schemas.microsoft.com/office/drawing/2014/main" id="{F0BEF50B-6DE4-9108-6F82-B485E05CEA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D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715F037-7B20-529C-EB54-367BD0C4B6CB}"/>
              </a:ext>
            </a:extLst>
          </p:cNvPr>
          <p:cNvGrpSpPr/>
          <p:nvPr/>
        </p:nvGrpSpPr>
        <p:grpSpPr>
          <a:xfrm>
            <a:off x="3325669" y="577360"/>
            <a:ext cx="5540663" cy="1440000"/>
            <a:chOff x="3325669" y="1241831"/>
            <a:chExt cx="5540663" cy="14400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620C22B-7511-2D2C-279E-18B21D570F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25669" y="1241831"/>
              <a:ext cx="1156004" cy="1440000"/>
              <a:chOff x="5287046" y="2276494"/>
              <a:chExt cx="1860723" cy="2317849"/>
            </a:xfrm>
          </p:grpSpPr>
          <p:grpSp>
            <p:nvGrpSpPr>
              <p:cNvPr id="7" name="图形 16">
                <a:extLst>
                  <a:ext uri="{FF2B5EF4-FFF2-40B4-BE49-F238E27FC236}">
                    <a16:creationId xmlns:a16="http://schemas.microsoft.com/office/drawing/2014/main" id="{2E6C2514-630A-5466-172B-3111DE3899E5}"/>
                  </a:ext>
                </a:extLst>
              </p:cNvPr>
              <p:cNvGrpSpPr/>
              <p:nvPr/>
            </p:nvGrpSpPr>
            <p:grpSpPr>
              <a:xfrm>
                <a:off x="5287046" y="3107909"/>
                <a:ext cx="1575996" cy="1486434"/>
                <a:chOff x="5287046" y="3107909"/>
                <a:chExt cx="1575996" cy="1486434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DE9CB93-6F2C-28FD-80AE-87764FC49185}"/>
                    </a:ext>
                  </a:extLst>
                </p:cNvPr>
                <p:cNvSpPr/>
                <p:nvPr/>
              </p:nvSpPr>
              <p:spPr>
                <a:xfrm>
                  <a:off x="5301131" y="3107909"/>
                  <a:ext cx="1560491" cy="1486434"/>
                </a:xfrm>
                <a:custGeom>
                  <a:avLst/>
                  <a:gdLst>
                    <a:gd name="connsiteX0" fmla="*/ 1505816 w 1560491"/>
                    <a:gd name="connsiteY0" fmla="*/ 1177850 h 1486434"/>
                    <a:gd name="connsiteX1" fmla="*/ 1483511 w 1560491"/>
                    <a:gd name="connsiteY1" fmla="*/ 1040027 h 1486434"/>
                    <a:gd name="connsiteX2" fmla="*/ 1474361 w 1560491"/>
                    <a:gd name="connsiteY2" fmla="*/ 974365 h 1486434"/>
                    <a:gd name="connsiteX3" fmla="*/ 1479835 w 1560491"/>
                    <a:gd name="connsiteY3" fmla="*/ 930075 h 1486434"/>
                    <a:gd name="connsiteX4" fmla="*/ 1509680 w 1560491"/>
                    <a:gd name="connsiteY4" fmla="*/ 877436 h 1486434"/>
                    <a:gd name="connsiteX5" fmla="*/ 1499519 w 1560491"/>
                    <a:gd name="connsiteY5" fmla="*/ 811399 h 1486434"/>
                    <a:gd name="connsiteX6" fmla="*/ 1464897 w 1560491"/>
                    <a:gd name="connsiteY6" fmla="*/ 681143 h 1486434"/>
                    <a:gd name="connsiteX7" fmla="*/ 1422015 w 1560491"/>
                    <a:gd name="connsiteY7" fmla="*/ 551095 h 1486434"/>
                    <a:gd name="connsiteX8" fmla="*/ 1376657 w 1560491"/>
                    <a:gd name="connsiteY8" fmla="*/ 431316 h 1486434"/>
                    <a:gd name="connsiteX9" fmla="*/ 1212365 w 1560491"/>
                    <a:gd name="connsiteY9" fmla="*/ 267109 h 1486434"/>
                    <a:gd name="connsiteX10" fmla="*/ 1139405 w 1560491"/>
                    <a:gd name="connsiteY10" fmla="*/ 218600 h 1486434"/>
                    <a:gd name="connsiteX11" fmla="*/ 1105424 w 1560491"/>
                    <a:gd name="connsiteY11" fmla="*/ 224045 h 1486434"/>
                    <a:gd name="connsiteX12" fmla="*/ 1071798 w 1560491"/>
                    <a:gd name="connsiteY12" fmla="*/ 197383 h 1486434"/>
                    <a:gd name="connsiteX13" fmla="*/ 1039879 w 1560491"/>
                    <a:gd name="connsiteY13" fmla="*/ 146946 h 1486434"/>
                    <a:gd name="connsiteX14" fmla="*/ 1015511 w 1560491"/>
                    <a:gd name="connsiteY14" fmla="*/ 55994 h 1486434"/>
                    <a:gd name="connsiteX15" fmla="*/ 932883 w 1560491"/>
                    <a:gd name="connsiteY15" fmla="*/ 8070 h 1486434"/>
                    <a:gd name="connsiteX16" fmla="*/ 734090 w 1560491"/>
                    <a:gd name="connsiteY16" fmla="*/ 65307 h 1486434"/>
                    <a:gd name="connsiteX17" fmla="*/ 681449 w 1560491"/>
                    <a:gd name="connsiteY17" fmla="*/ 156198 h 1486434"/>
                    <a:gd name="connsiteX18" fmla="*/ 633843 w 1560491"/>
                    <a:gd name="connsiteY18" fmla="*/ 203284 h 1486434"/>
                    <a:gd name="connsiteX19" fmla="*/ 584776 w 1560491"/>
                    <a:gd name="connsiteY19" fmla="*/ 194732 h 1486434"/>
                    <a:gd name="connsiteX20" fmla="*/ 491214 w 1560491"/>
                    <a:gd name="connsiteY20" fmla="*/ 218600 h 1486434"/>
                    <a:gd name="connsiteX21" fmla="*/ 364434 w 1560491"/>
                    <a:gd name="connsiteY21" fmla="*/ 283560 h 1486434"/>
                    <a:gd name="connsiteX22" fmla="*/ 158581 w 1560491"/>
                    <a:gd name="connsiteY22" fmla="*/ 481956 h 1486434"/>
                    <a:gd name="connsiteX23" fmla="*/ 25422 w 1560491"/>
                    <a:gd name="connsiteY23" fmla="*/ 738780 h 1486434"/>
                    <a:gd name="connsiteX24" fmla="*/ 4777 w 1560491"/>
                    <a:gd name="connsiteY24" fmla="*/ 806129 h 1486434"/>
                    <a:gd name="connsiteX25" fmla="*/ 1881 w 1560491"/>
                    <a:gd name="connsiteY25" fmla="*/ 844993 h 1486434"/>
                    <a:gd name="connsiteX26" fmla="*/ 21661 w 1560491"/>
                    <a:gd name="connsiteY26" fmla="*/ 869924 h 1486434"/>
                    <a:gd name="connsiteX27" fmla="*/ 57261 w 1560491"/>
                    <a:gd name="connsiteY27" fmla="*/ 901593 h 1486434"/>
                    <a:gd name="connsiteX28" fmla="*/ 50227 w 1560491"/>
                    <a:gd name="connsiteY28" fmla="*/ 941811 h 1486434"/>
                    <a:gd name="connsiteX29" fmla="*/ 43339 w 1560491"/>
                    <a:gd name="connsiteY29" fmla="*/ 988670 h 1486434"/>
                    <a:gd name="connsiteX30" fmla="*/ 22667 w 1560491"/>
                    <a:gd name="connsiteY30" fmla="*/ 1203165 h 1486434"/>
                    <a:gd name="connsiteX31" fmla="*/ 21528 w 1560491"/>
                    <a:gd name="connsiteY31" fmla="*/ 1416580 h 1486434"/>
                    <a:gd name="connsiteX32" fmla="*/ 25480 w 1560491"/>
                    <a:gd name="connsiteY32" fmla="*/ 1429129 h 1486434"/>
                    <a:gd name="connsiteX33" fmla="*/ 25830 w 1560491"/>
                    <a:gd name="connsiteY33" fmla="*/ 1434380 h 1486434"/>
                    <a:gd name="connsiteX34" fmla="*/ 31296 w 1560491"/>
                    <a:gd name="connsiteY34" fmla="*/ 1435539 h 1486434"/>
                    <a:gd name="connsiteX35" fmla="*/ 45241 w 1560491"/>
                    <a:gd name="connsiteY35" fmla="*/ 1440335 h 1486434"/>
                    <a:gd name="connsiteX36" fmla="*/ 56289 w 1560491"/>
                    <a:gd name="connsiteY36" fmla="*/ 1440807 h 1486434"/>
                    <a:gd name="connsiteX37" fmla="*/ 173309 w 1560491"/>
                    <a:gd name="connsiteY37" fmla="*/ 1462411 h 1486434"/>
                    <a:gd name="connsiteX38" fmla="*/ 317227 w 1560491"/>
                    <a:gd name="connsiteY38" fmla="*/ 1479910 h 1486434"/>
                    <a:gd name="connsiteX39" fmla="*/ 613205 w 1560491"/>
                    <a:gd name="connsiteY39" fmla="*/ 1481154 h 1486434"/>
                    <a:gd name="connsiteX40" fmla="*/ 909810 w 1560491"/>
                    <a:gd name="connsiteY40" fmla="*/ 1477342 h 1486434"/>
                    <a:gd name="connsiteX41" fmla="*/ 1206923 w 1560491"/>
                    <a:gd name="connsiteY41" fmla="*/ 1485994 h 1486434"/>
                    <a:gd name="connsiteX42" fmla="*/ 1538462 w 1560491"/>
                    <a:gd name="connsiteY42" fmla="*/ 1476136 h 1486434"/>
                    <a:gd name="connsiteX43" fmla="*/ 1559970 w 1560491"/>
                    <a:gd name="connsiteY43" fmla="*/ 1447854 h 1486434"/>
                    <a:gd name="connsiteX44" fmla="*/ 1505816 w 1560491"/>
                    <a:gd name="connsiteY44" fmla="*/ 1177850 h 1486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560491" h="1486434">
                      <a:moveTo>
                        <a:pt x="1505816" y="1177850"/>
                      </a:moveTo>
                      <a:cubicBezTo>
                        <a:pt x="1497704" y="1132024"/>
                        <a:pt x="1490269" y="1086075"/>
                        <a:pt x="1483511" y="1040027"/>
                      </a:cubicBezTo>
                      <a:cubicBezTo>
                        <a:pt x="1480304" y="1018165"/>
                        <a:pt x="1477174" y="996283"/>
                        <a:pt x="1474361" y="974365"/>
                      </a:cubicBezTo>
                      <a:cubicBezTo>
                        <a:pt x="1472391" y="959009"/>
                        <a:pt x="1469391" y="941449"/>
                        <a:pt x="1479835" y="930075"/>
                      </a:cubicBezTo>
                      <a:cubicBezTo>
                        <a:pt x="1494531" y="914067"/>
                        <a:pt x="1507881" y="900366"/>
                        <a:pt x="1509680" y="877436"/>
                      </a:cubicBezTo>
                      <a:cubicBezTo>
                        <a:pt x="1511372" y="855860"/>
                        <a:pt x="1504079" y="832341"/>
                        <a:pt x="1499519" y="811399"/>
                      </a:cubicBezTo>
                      <a:cubicBezTo>
                        <a:pt x="1489957" y="767481"/>
                        <a:pt x="1478052" y="724107"/>
                        <a:pt x="1464897" y="681143"/>
                      </a:cubicBezTo>
                      <a:cubicBezTo>
                        <a:pt x="1451533" y="637492"/>
                        <a:pt x="1436880" y="594252"/>
                        <a:pt x="1422015" y="551095"/>
                      </a:cubicBezTo>
                      <a:cubicBezTo>
                        <a:pt x="1408118" y="510744"/>
                        <a:pt x="1394758" y="470030"/>
                        <a:pt x="1376657" y="431316"/>
                      </a:cubicBezTo>
                      <a:cubicBezTo>
                        <a:pt x="1342305" y="357846"/>
                        <a:pt x="1284189" y="303439"/>
                        <a:pt x="1212365" y="267109"/>
                      </a:cubicBezTo>
                      <a:cubicBezTo>
                        <a:pt x="1194501" y="258074"/>
                        <a:pt x="1158067" y="225821"/>
                        <a:pt x="1139405" y="218600"/>
                      </a:cubicBezTo>
                      <a:cubicBezTo>
                        <a:pt x="1122248" y="211960"/>
                        <a:pt x="1122309" y="231348"/>
                        <a:pt x="1105424" y="224045"/>
                      </a:cubicBezTo>
                      <a:cubicBezTo>
                        <a:pt x="1091925" y="218207"/>
                        <a:pt x="1079356" y="210422"/>
                        <a:pt x="1071798" y="197383"/>
                      </a:cubicBezTo>
                      <a:cubicBezTo>
                        <a:pt x="1063592" y="183226"/>
                        <a:pt x="1043012" y="163425"/>
                        <a:pt x="1039879" y="146946"/>
                      </a:cubicBezTo>
                      <a:cubicBezTo>
                        <a:pt x="1033240" y="112015"/>
                        <a:pt x="1040432" y="82285"/>
                        <a:pt x="1015511" y="55994"/>
                      </a:cubicBezTo>
                      <a:cubicBezTo>
                        <a:pt x="993388" y="32649"/>
                        <a:pt x="963652" y="16655"/>
                        <a:pt x="932883" y="8070"/>
                      </a:cubicBezTo>
                      <a:cubicBezTo>
                        <a:pt x="865197" y="-10817"/>
                        <a:pt x="774928" y="2387"/>
                        <a:pt x="734090" y="65307"/>
                      </a:cubicBezTo>
                      <a:cubicBezTo>
                        <a:pt x="714584" y="95355"/>
                        <a:pt x="707768" y="131675"/>
                        <a:pt x="681449" y="156198"/>
                      </a:cubicBezTo>
                      <a:cubicBezTo>
                        <a:pt x="658467" y="177610"/>
                        <a:pt x="663610" y="192249"/>
                        <a:pt x="633843" y="203284"/>
                      </a:cubicBezTo>
                      <a:cubicBezTo>
                        <a:pt x="632157" y="203911"/>
                        <a:pt x="586462" y="194105"/>
                        <a:pt x="584776" y="194732"/>
                      </a:cubicBezTo>
                      <a:cubicBezTo>
                        <a:pt x="552213" y="187761"/>
                        <a:pt x="521089" y="207275"/>
                        <a:pt x="491214" y="218600"/>
                      </a:cubicBezTo>
                      <a:cubicBezTo>
                        <a:pt x="446675" y="235479"/>
                        <a:pt x="404272" y="257449"/>
                        <a:pt x="364434" y="283560"/>
                      </a:cubicBezTo>
                      <a:cubicBezTo>
                        <a:pt x="284104" y="336214"/>
                        <a:pt x="215302" y="404586"/>
                        <a:pt x="158581" y="481956"/>
                      </a:cubicBezTo>
                      <a:cubicBezTo>
                        <a:pt x="101391" y="559963"/>
                        <a:pt x="57017" y="647398"/>
                        <a:pt x="25422" y="738780"/>
                      </a:cubicBezTo>
                      <a:cubicBezTo>
                        <a:pt x="17749" y="760976"/>
                        <a:pt x="10856" y="783443"/>
                        <a:pt x="4777" y="806129"/>
                      </a:cubicBezTo>
                      <a:cubicBezTo>
                        <a:pt x="1374" y="818825"/>
                        <a:pt x="-2262" y="831994"/>
                        <a:pt x="1881" y="844993"/>
                      </a:cubicBezTo>
                      <a:cubicBezTo>
                        <a:pt x="5270" y="855626"/>
                        <a:pt x="12808" y="863544"/>
                        <a:pt x="21661" y="869924"/>
                      </a:cubicBezTo>
                      <a:cubicBezTo>
                        <a:pt x="33660" y="878574"/>
                        <a:pt x="57729" y="884197"/>
                        <a:pt x="57261" y="901593"/>
                      </a:cubicBezTo>
                      <a:cubicBezTo>
                        <a:pt x="56902" y="914821"/>
                        <a:pt x="52417" y="928741"/>
                        <a:pt x="50227" y="941811"/>
                      </a:cubicBezTo>
                      <a:cubicBezTo>
                        <a:pt x="47622" y="957378"/>
                        <a:pt x="45480" y="973035"/>
                        <a:pt x="43339" y="988670"/>
                      </a:cubicBezTo>
                      <a:cubicBezTo>
                        <a:pt x="33600" y="1059833"/>
                        <a:pt x="26019" y="1131397"/>
                        <a:pt x="22667" y="1203165"/>
                      </a:cubicBezTo>
                      <a:cubicBezTo>
                        <a:pt x="19366" y="1273829"/>
                        <a:pt x="16628" y="1345937"/>
                        <a:pt x="21528" y="1416580"/>
                      </a:cubicBezTo>
                      <a:cubicBezTo>
                        <a:pt x="21852" y="1421239"/>
                        <a:pt x="23240" y="1425515"/>
                        <a:pt x="25480" y="1429129"/>
                      </a:cubicBezTo>
                      <a:cubicBezTo>
                        <a:pt x="23389" y="1429929"/>
                        <a:pt x="23228" y="1433828"/>
                        <a:pt x="25830" y="1434380"/>
                      </a:cubicBezTo>
                      <a:cubicBezTo>
                        <a:pt x="27653" y="1434767"/>
                        <a:pt x="29472" y="1435152"/>
                        <a:pt x="31296" y="1435539"/>
                      </a:cubicBezTo>
                      <a:cubicBezTo>
                        <a:pt x="35083" y="1438406"/>
                        <a:pt x="39806" y="1440164"/>
                        <a:pt x="45241" y="1440335"/>
                      </a:cubicBezTo>
                      <a:cubicBezTo>
                        <a:pt x="48926" y="1440452"/>
                        <a:pt x="52608" y="1440617"/>
                        <a:pt x="56289" y="1440807"/>
                      </a:cubicBezTo>
                      <a:cubicBezTo>
                        <a:pt x="95128" y="1448929"/>
                        <a:pt x="133962" y="1456601"/>
                        <a:pt x="173309" y="1462411"/>
                      </a:cubicBezTo>
                      <a:cubicBezTo>
                        <a:pt x="221138" y="1469472"/>
                        <a:pt x="269108" y="1475229"/>
                        <a:pt x="317227" y="1479910"/>
                      </a:cubicBezTo>
                      <a:cubicBezTo>
                        <a:pt x="416102" y="1489526"/>
                        <a:pt x="514199" y="1486337"/>
                        <a:pt x="613205" y="1481154"/>
                      </a:cubicBezTo>
                      <a:cubicBezTo>
                        <a:pt x="712059" y="1475977"/>
                        <a:pt x="810854" y="1474768"/>
                        <a:pt x="909810" y="1477342"/>
                      </a:cubicBezTo>
                      <a:cubicBezTo>
                        <a:pt x="1008852" y="1479920"/>
                        <a:pt x="1107859" y="1484230"/>
                        <a:pt x="1206923" y="1485994"/>
                      </a:cubicBezTo>
                      <a:cubicBezTo>
                        <a:pt x="1317599" y="1487961"/>
                        <a:pt x="1428106" y="1484938"/>
                        <a:pt x="1538462" y="1476136"/>
                      </a:cubicBezTo>
                      <a:cubicBezTo>
                        <a:pt x="1553593" y="1474931"/>
                        <a:pt x="1562954" y="1462888"/>
                        <a:pt x="1559970" y="1447854"/>
                      </a:cubicBezTo>
                      <a:cubicBezTo>
                        <a:pt x="1542090" y="1357782"/>
                        <a:pt x="1521828" y="1268311"/>
                        <a:pt x="1505816" y="117785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BAD58C34-0F4E-0B41-F418-17DB51214189}"/>
                    </a:ext>
                  </a:extLst>
                </p:cNvPr>
                <p:cNvSpPr/>
                <p:nvPr/>
              </p:nvSpPr>
              <p:spPr>
                <a:xfrm>
                  <a:off x="5287046" y="3162263"/>
                  <a:ext cx="1575996" cy="1431237"/>
                </a:xfrm>
                <a:custGeom>
                  <a:avLst/>
                  <a:gdLst>
                    <a:gd name="connsiteX0" fmla="*/ 567980 w 1575996"/>
                    <a:gd name="connsiteY0" fmla="*/ 138162 h 1431237"/>
                    <a:gd name="connsiteX1" fmla="*/ 598861 w 1575996"/>
                    <a:gd name="connsiteY1" fmla="*/ 140378 h 1431237"/>
                    <a:gd name="connsiteX2" fmla="*/ 599086 w 1575996"/>
                    <a:gd name="connsiteY2" fmla="*/ 142047 h 1431237"/>
                    <a:gd name="connsiteX3" fmla="*/ 544793 w 1575996"/>
                    <a:gd name="connsiteY3" fmla="*/ 156396 h 1431237"/>
                    <a:gd name="connsiteX4" fmla="*/ 537109 w 1575996"/>
                    <a:gd name="connsiteY4" fmla="*/ 158672 h 1431237"/>
                    <a:gd name="connsiteX5" fmla="*/ 477635 w 1575996"/>
                    <a:gd name="connsiteY5" fmla="*/ 178827 h 1431237"/>
                    <a:gd name="connsiteX6" fmla="*/ 367371 w 1575996"/>
                    <a:gd name="connsiteY6" fmla="*/ 240921 h 1431237"/>
                    <a:gd name="connsiteX7" fmla="*/ 80792 w 1575996"/>
                    <a:gd name="connsiteY7" fmla="*/ 628920 h 1431237"/>
                    <a:gd name="connsiteX8" fmla="*/ 39489 w 1575996"/>
                    <a:gd name="connsiteY8" fmla="*/ 753035 h 1431237"/>
                    <a:gd name="connsiteX9" fmla="*/ 31782 w 1575996"/>
                    <a:gd name="connsiteY9" fmla="*/ 783930 h 1431237"/>
                    <a:gd name="connsiteX10" fmla="*/ 29667 w 1575996"/>
                    <a:gd name="connsiteY10" fmla="*/ 797818 h 1431237"/>
                    <a:gd name="connsiteX11" fmla="*/ 39743 w 1575996"/>
                    <a:gd name="connsiteY11" fmla="*/ 803676 h 1431237"/>
                    <a:gd name="connsiteX12" fmla="*/ 48921 w 1575996"/>
                    <a:gd name="connsiteY12" fmla="*/ 808438 h 1431237"/>
                    <a:gd name="connsiteX13" fmla="*/ 99638 w 1575996"/>
                    <a:gd name="connsiteY13" fmla="*/ 834320 h 1431237"/>
                    <a:gd name="connsiteX14" fmla="*/ 104302 w 1575996"/>
                    <a:gd name="connsiteY14" fmla="*/ 836618 h 1431237"/>
                    <a:gd name="connsiteX15" fmla="*/ 347952 w 1575996"/>
                    <a:gd name="connsiteY15" fmla="*/ 907954 h 1431237"/>
                    <a:gd name="connsiteX16" fmla="*/ 348624 w 1575996"/>
                    <a:gd name="connsiteY16" fmla="*/ 900620 h 1431237"/>
                    <a:gd name="connsiteX17" fmla="*/ 348624 w 1575996"/>
                    <a:gd name="connsiteY17" fmla="*/ 900620 h 1431237"/>
                    <a:gd name="connsiteX18" fmla="*/ 368438 w 1575996"/>
                    <a:gd name="connsiteY18" fmla="*/ 780012 h 1431237"/>
                    <a:gd name="connsiteX19" fmla="*/ 371959 w 1575996"/>
                    <a:gd name="connsiteY19" fmla="*/ 780489 h 1431237"/>
                    <a:gd name="connsiteX20" fmla="*/ 373984 w 1575996"/>
                    <a:gd name="connsiteY20" fmla="*/ 920642 h 1431237"/>
                    <a:gd name="connsiteX21" fmla="*/ 360747 w 1575996"/>
                    <a:gd name="connsiteY21" fmla="*/ 1168913 h 1431237"/>
                    <a:gd name="connsiteX22" fmla="*/ 353033 w 1575996"/>
                    <a:gd name="connsiteY22" fmla="*/ 1293050 h 1431237"/>
                    <a:gd name="connsiteX23" fmla="*/ 343634 w 1575996"/>
                    <a:gd name="connsiteY23" fmla="*/ 1418072 h 1431237"/>
                    <a:gd name="connsiteX24" fmla="*/ 323452 w 1575996"/>
                    <a:gd name="connsiteY24" fmla="*/ 1431254 h 1431237"/>
                    <a:gd name="connsiteX25" fmla="*/ 307503 w 1575996"/>
                    <a:gd name="connsiteY25" fmla="*/ 1413180 h 1431237"/>
                    <a:gd name="connsiteX26" fmla="*/ 312075 w 1575996"/>
                    <a:gd name="connsiteY26" fmla="*/ 1341103 h 1431237"/>
                    <a:gd name="connsiteX27" fmla="*/ 317113 w 1575996"/>
                    <a:gd name="connsiteY27" fmla="*/ 1273027 h 1431237"/>
                    <a:gd name="connsiteX28" fmla="*/ 337631 w 1575996"/>
                    <a:gd name="connsiteY28" fmla="*/ 1024756 h 1431237"/>
                    <a:gd name="connsiteX29" fmla="*/ 345314 w 1575996"/>
                    <a:gd name="connsiteY29" fmla="*/ 936745 h 1431237"/>
                    <a:gd name="connsiteX30" fmla="*/ 88357 w 1575996"/>
                    <a:gd name="connsiteY30" fmla="*/ 860742 h 1431237"/>
                    <a:gd name="connsiteX31" fmla="*/ 81607 w 1575996"/>
                    <a:gd name="connsiteY31" fmla="*/ 940526 h 1431237"/>
                    <a:gd name="connsiteX32" fmla="*/ 62146 w 1575996"/>
                    <a:gd name="connsiteY32" fmla="*/ 1162890 h 1431237"/>
                    <a:gd name="connsiteX33" fmla="*/ 56119 w 1575996"/>
                    <a:gd name="connsiteY33" fmla="*/ 1275542 h 1431237"/>
                    <a:gd name="connsiteX34" fmla="*/ 54179 w 1575996"/>
                    <a:gd name="connsiteY34" fmla="*/ 1330949 h 1431237"/>
                    <a:gd name="connsiteX35" fmla="*/ 53730 w 1575996"/>
                    <a:gd name="connsiteY35" fmla="*/ 1349423 h 1431237"/>
                    <a:gd name="connsiteX36" fmla="*/ 53453 w 1575996"/>
                    <a:gd name="connsiteY36" fmla="*/ 1363532 h 1431237"/>
                    <a:gd name="connsiteX37" fmla="*/ 44800 w 1575996"/>
                    <a:gd name="connsiteY37" fmla="*/ 1387259 h 1431237"/>
                    <a:gd name="connsiteX38" fmla="*/ 19290 w 1575996"/>
                    <a:gd name="connsiteY38" fmla="*/ 1387259 h 1431237"/>
                    <a:gd name="connsiteX39" fmla="*/ 11260 w 1575996"/>
                    <a:gd name="connsiteY39" fmla="*/ 1352723 h 1431237"/>
                    <a:gd name="connsiteX40" fmla="*/ 12158 w 1575996"/>
                    <a:gd name="connsiteY40" fmla="*/ 1321052 h 1431237"/>
                    <a:gd name="connsiteX41" fmla="*/ 14832 w 1575996"/>
                    <a:gd name="connsiteY41" fmla="*/ 1257740 h 1431237"/>
                    <a:gd name="connsiteX42" fmla="*/ 36122 w 1575996"/>
                    <a:gd name="connsiteY42" fmla="*/ 1037368 h 1431237"/>
                    <a:gd name="connsiteX43" fmla="*/ 39991 w 1575996"/>
                    <a:gd name="connsiteY43" fmla="*/ 1009126 h 1431237"/>
                    <a:gd name="connsiteX44" fmla="*/ 71298 w 1575996"/>
                    <a:gd name="connsiteY44" fmla="*/ 852352 h 1431237"/>
                    <a:gd name="connsiteX45" fmla="*/ 52493 w 1575996"/>
                    <a:gd name="connsiteY45" fmla="*/ 842908 h 1431237"/>
                    <a:gd name="connsiteX46" fmla="*/ 19187 w 1575996"/>
                    <a:gd name="connsiteY46" fmla="*/ 825835 h 1431237"/>
                    <a:gd name="connsiteX47" fmla="*/ 895 w 1575996"/>
                    <a:gd name="connsiteY47" fmla="*/ 804234 h 1431237"/>
                    <a:gd name="connsiteX48" fmla="*/ 4993 w 1575996"/>
                    <a:gd name="connsiteY48" fmla="*/ 770221 h 1431237"/>
                    <a:gd name="connsiteX49" fmla="*/ 5227 w 1575996"/>
                    <a:gd name="connsiteY49" fmla="*/ 769270 h 1431237"/>
                    <a:gd name="connsiteX50" fmla="*/ 13717 w 1575996"/>
                    <a:gd name="connsiteY50" fmla="*/ 736753 h 1431237"/>
                    <a:gd name="connsiteX51" fmla="*/ 58564 w 1575996"/>
                    <a:gd name="connsiteY51" fmla="*/ 608217 h 1431237"/>
                    <a:gd name="connsiteX52" fmla="*/ 194992 w 1575996"/>
                    <a:gd name="connsiteY52" fmla="*/ 372796 h 1431237"/>
                    <a:gd name="connsiteX53" fmla="*/ 373515 w 1575996"/>
                    <a:gd name="connsiteY53" fmla="*/ 205152 h 1431237"/>
                    <a:gd name="connsiteX54" fmla="*/ 481708 w 1575996"/>
                    <a:gd name="connsiteY54" fmla="*/ 153401 h 1431237"/>
                    <a:gd name="connsiteX55" fmla="*/ 537672 w 1575996"/>
                    <a:gd name="connsiteY55" fmla="*/ 140376 h 1431237"/>
                    <a:gd name="connsiteX56" fmla="*/ 567980 w 1575996"/>
                    <a:gd name="connsiteY56" fmla="*/ 138162 h 1431237"/>
                    <a:gd name="connsiteX57" fmla="*/ 749318 w 1575996"/>
                    <a:gd name="connsiteY57" fmla="*/ 5358 h 1431237"/>
                    <a:gd name="connsiteX58" fmla="*/ 779804 w 1575996"/>
                    <a:gd name="connsiteY58" fmla="*/ 23113 h 1431237"/>
                    <a:gd name="connsiteX59" fmla="*/ 710057 w 1575996"/>
                    <a:gd name="connsiteY59" fmla="*/ 127690 h 1431237"/>
                    <a:gd name="connsiteX60" fmla="*/ 598496 w 1575996"/>
                    <a:gd name="connsiteY60" fmla="*/ 165678 h 1431237"/>
                    <a:gd name="connsiteX61" fmla="*/ 597659 w 1575996"/>
                    <a:gd name="connsiteY61" fmla="*/ 165454 h 1431237"/>
                    <a:gd name="connsiteX62" fmla="*/ 601210 w 1575996"/>
                    <a:gd name="connsiteY62" fmla="*/ 170273 h 1431237"/>
                    <a:gd name="connsiteX63" fmla="*/ 693953 w 1575996"/>
                    <a:gd name="connsiteY63" fmla="*/ 276045 h 1431237"/>
                    <a:gd name="connsiteX64" fmla="*/ 959485 w 1575996"/>
                    <a:gd name="connsiteY64" fmla="*/ 348658 h 1431237"/>
                    <a:gd name="connsiteX65" fmla="*/ 1119380 w 1575996"/>
                    <a:gd name="connsiteY65" fmla="*/ 195266 h 1431237"/>
                    <a:gd name="connsiteX66" fmla="*/ 1109687 w 1575996"/>
                    <a:gd name="connsiteY66" fmla="*/ 196148 h 1431237"/>
                    <a:gd name="connsiteX67" fmla="*/ 1068875 w 1575996"/>
                    <a:gd name="connsiteY67" fmla="*/ 164804 h 1431237"/>
                    <a:gd name="connsiteX68" fmla="*/ 1043443 w 1575996"/>
                    <a:gd name="connsiteY68" fmla="*/ 123086 h 1431237"/>
                    <a:gd name="connsiteX69" fmla="*/ 1043950 w 1575996"/>
                    <a:gd name="connsiteY69" fmla="*/ 31143 h 1431237"/>
                    <a:gd name="connsiteX70" fmla="*/ 1050631 w 1575996"/>
                    <a:gd name="connsiteY70" fmla="*/ 32953 h 1431237"/>
                    <a:gd name="connsiteX71" fmla="*/ 1051220 w 1575996"/>
                    <a:gd name="connsiteY71" fmla="*/ 38091 h 1431237"/>
                    <a:gd name="connsiteX72" fmla="*/ 1069994 w 1575996"/>
                    <a:gd name="connsiteY72" fmla="*/ 111889 h 1431237"/>
                    <a:gd name="connsiteX73" fmla="*/ 1091620 w 1575996"/>
                    <a:gd name="connsiteY73" fmla="*/ 144061 h 1431237"/>
                    <a:gd name="connsiteX74" fmla="*/ 1106644 w 1575996"/>
                    <a:gd name="connsiteY74" fmla="*/ 158376 h 1431237"/>
                    <a:gd name="connsiteX75" fmla="*/ 1123001 w 1575996"/>
                    <a:gd name="connsiteY75" fmla="*/ 170390 h 1431237"/>
                    <a:gd name="connsiteX76" fmla="*/ 1123865 w 1575996"/>
                    <a:gd name="connsiteY76" fmla="*/ 171312 h 1431237"/>
                    <a:gd name="connsiteX77" fmla="*/ 1123890 w 1575996"/>
                    <a:gd name="connsiteY77" fmla="*/ 171147 h 1431237"/>
                    <a:gd name="connsiteX78" fmla="*/ 1139157 w 1575996"/>
                    <a:gd name="connsiteY78" fmla="*/ 156808 h 1431237"/>
                    <a:gd name="connsiteX79" fmla="*/ 1156869 w 1575996"/>
                    <a:gd name="connsiteY79" fmla="*/ 161466 h 1431237"/>
                    <a:gd name="connsiteX80" fmla="*/ 1157159 w 1575996"/>
                    <a:gd name="connsiteY80" fmla="*/ 161602 h 1431237"/>
                    <a:gd name="connsiteX81" fmla="*/ 1288160 w 1575996"/>
                    <a:gd name="connsiteY81" fmla="*/ 246216 h 1431237"/>
                    <a:gd name="connsiteX82" fmla="*/ 1466073 w 1575996"/>
                    <a:gd name="connsiteY82" fmla="*/ 505821 h 1431237"/>
                    <a:gd name="connsiteX83" fmla="*/ 1498783 w 1575996"/>
                    <a:gd name="connsiteY83" fmla="*/ 661646 h 1431237"/>
                    <a:gd name="connsiteX84" fmla="*/ 1504379 w 1575996"/>
                    <a:gd name="connsiteY84" fmla="*/ 693687 h 1431237"/>
                    <a:gd name="connsiteX85" fmla="*/ 1541495 w 1575996"/>
                    <a:gd name="connsiteY85" fmla="*/ 836102 h 1431237"/>
                    <a:gd name="connsiteX86" fmla="*/ 1530482 w 1575996"/>
                    <a:gd name="connsiteY86" fmla="*/ 863183 h 1431237"/>
                    <a:gd name="connsiteX87" fmla="*/ 1484838 w 1575996"/>
                    <a:gd name="connsiteY87" fmla="*/ 879867 h 1431237"/>
                    <a:gd name="connsiteX88" fmla="*/ 1502502 w 1575996"/>
                    <a:gd name="connsiteY88" fmla="*/ 977546 h 1431237"/>
                    <a:gd name="connsiteX89" fmla="*/ 1541568 w 1575996"/>
                    <a:gd name="connsiteY89" fmla="*/ 1182951 h 1431237"/>
                    <a:gd name="connsiteX90" fmla="*/ 1560151 w 1575996"/>
                    <a:gd name="connsiteY90" fmla="*/ 1288229 h 1431237"/>
                    <a:gd name="connsiteX91" fmla="*/ 1569575 w 1575996"/>
                    <a:gd name="connsiteY91" fmla="*/ 1338843 h 1431237"/>
                    <a:gd name="connsiteX92" fmla="*/ 1574395 w 1575996"/>
                    <a:gd name="connsiteY92" fmla="*/ 1366181 h 1431237"/>
                    <a:gd name="connsiteX93" fmla="*/ 1574674 w 1575996"/>
                    <a:gd name="connsiteY93" fmla="*/ 1367693 h 1431237"/>
                    <a:gd name="connsiteX94" fmla="*/ 1575431 w 1575996"/>
                    <a:gd name="connsiteY94" fmla="*/ 1382282 h 1431237"/>
                    <a:gd name="connsiteX95" fmla="*/ 1565822 w 1575996"/>
                    <a:gd name="connsiteY95" fmla="*/ 1395576 h 1431237"/>
                    <a:gd name="connsiteX96" fmla="*/ 1554277 w 1575996"/>
                    <a:gd name="connsiteY96" fmla="*/ 1397068 h 1431237"/>
                    <a:gd name="connsiteX97" fmla="*/ 1553010 w 1575996"/>
                    <a:gd name="connsiteY97" fmla="*/ 1396481 h 1431237"/>
                    <a:gd name="connsiteX98" fmla="*/ 1538294 w 1575996"/>
                    <a:gd name="connsiteY98" fmla="*/ 1382282 h 1431237"/>
                    <a:gd name="connsiteX99" fmla="*/ 1535180 w 1575996"/>
                    <a:gd name="connsiteY99" fmla="*/ 1366756 h 1431237"/>
                    <a:gd name="connsiteX100" fmla="*/ 1529671 w 1575996"/>
                    <a:gd name="connsiteY100" fmla="*/ 1337564 h 1431237"/>
                    <a:gd name="connsiteX101" fmla="*/ 1519504 w 1575996"/>
                    <a:gd name="connsiteY101" fmla="*/ 1278981 h 1431237"/>
                    <a:gd name="connsiteX102" fmla="*/ 1516414 w 1575996"/>
                    <a:gd name="connsiteY102" fmla="*/ 1260681 h 1431237"/>
                    <a:gd name="connsiteX103" fmla="*/ 1490646 w 1575996"/>
                    <a:gd name="connsiteY103" fmla="*/ 1070424 h 1431237"/>
                    <a:gd name="connsiteX104" fmla="*/ 1483578 w 1575996"/>
                    <a:gd name="connsiteY104" fmla="*/ 985642 h 1431237"/>
                    <a:gd name="connsiteX105" fmla="*/ 1481763 w 1575996"/>
                    <a:gd name="connsiteY105" fmla="*/ 964448 h 1431237"/>
                    <a:gd name="connsiteX106" fmla="*/ 1476270 w 1575996"/>
                    <a:gd name="connsiteY106" fmla="*/ 882933 h 1431237"/>
                    <a:gd name="connsiteX107" fmla="*/ 1467151 w 1575996"/>
                    <a:gd name="connsiteY107" fmla="*/ 886172 h 1431237"/>
                    <a:gd name="connsiteX108" fmla="*/ 1467151 w 1575996"/>
                    <a:gd name="connsiteY108" fmla="*/ 886172 h 1431237"/>
                    <a:gd name="connsiteX109" fmla="*/ 1422657 w 1575996"/>
                    <a:gd name="connsiteY109" fmla="*/ 901907 h 1431237"/>
                    <a:gd name="connsiteX110" fmla="*/ 1422657 w 1575996"/>
                    <a:gd name="connsiteY110" fmla="*/ 901907 h 1431237"/>
                    <a:gd name="connsiteX111" fmla="*/ 1385707 w 1575996"/>
                    <a:gd name="connsiteY111" fmla="*/ 912345 h 1431237"/>
                    <a:gd name="connsiteX112" fmla="*/ 1372043 w 1575996"/>
                    <a:gd name="connsiteY112" fmla="*/ 906477 h 1431237"/>
                    <a:gd name="connsiteX113" fmla="*/ 1389078 w 1575996"/>
                    <a:gd name="connsiteY113" fmla="*/ 1079510 h 1431237"/>
                    <a:gd name="connsiteX114" fmla="*/ 1412064 w 1575996"/>
                    <a:gd name="connsiteY114" fmla="*/ 1235949 h 1431237"/>
                    <a:gd name="connsiteX115" fmla="*/ 1425774 w 1575996"/>
                    <a:gd name="connsiteY115" fmla="*/ 1313027 h 1431237"/>
                    <a:gd name="connsiteX116" fmla="*/ 1433307 w 1575996"/>
                    <a:gd name="connsiteY116" fmla="*/ 1351443 h 1431237"/>
                    <a:gd name="connsiteX117" fmla="*/ 1437138 w 1575996"/>
                    <a:gd name="connsiteY117" fmla="*/ 1370646 h 1431237"/>
                    <a:gd name="connsiteX118" fmla="*/ 1432146 w 1575996"/>
                    <a:gd name="connsiteY118" fmla="*/ 1388609 h 1431237"/>
                    <a:gd name="connsiteX119" fmla="*/ 1416528 w 1575996"/>
                    <a:gd name="connsiteY119" fmla="*/ 1392707 h 1431237"/>
                    <a:gd name="connsiteX120" fmla="*/ 1403351 w 1575996"/>
                    <a:gd name="connsiteY120" fmla="*/ 1375910 h 1431237"/>
                    <a:gd name="connsiteX121" fmla="*/ 1398731 w 1575996"/>
                    <a:gd name="connsiteY121" fmla="*/ 1352876 h 1431237"/>
                    <a:gd name="connsiteX122" fmla="*/ 1390696 w 1575996"/>
                    <a:gd name="connsiteY122" fmla="*/ 1310560 h 1431237"/>
                    <a:gd name="connsiteX123" fmla="*/ 1375853 w 1575996"/>
                    <a:gd name="connsiteY123" fmla="*/ 1221718 h 1431237"/>
                    <a:gd name="connsiteX124" fmla="*/ 1345187 w 1575996"/>
                    <a:gd name="connsiteY124" fmla="*/ 905937 h 1431237"/>
                    <a:gd name="connsiteX125" fmla="*/ 1342380 w 1575996"/>
                    <a:gd name="connsiteY125" fmla="*/ 749436 h 1431237"/>
                    <a:gd name="connsiteX126" fmla="*/ 1345370 w 1575996"/>
                    <a:gd name="connsiteY126" fmla="*/ 669175 h 1431237"/>
                    <a:gd name="connsiteX127" fmla="*/ 1354828 w 1575996"/>
                    <a:gd name="connsiteY127" fmla="*/ 588945 h 1431237"/>
                    <a:gd name="connsiteX128" fmla="*/ 1356337 w 1575996"/>
                    <a:gd name="connsiteY128" fmla="*/ 588945 h 1431237"/>
                    <a:gd name="connsiteX129" fmla="*/ 1361956 w 1575996"/>
                    <a:gd name="connsiteY129" fmla="*/ 678963 h 1431237"/>
                    <a:gd name="connsiteX130" fmla="*/ 1364714 w 1575996"/>
                    <a:gd name="connsiteY130" fmla="*/ 765096 h 1431237"/>
                    <a:gd name="connsiteX131" fmla="*/ 1370162 w 1575996"/>
                    <a:gd name="connsiteY131" fmla="*/ 878303 h 1431237"/>
                    <a:gd name="connsiteX132" fmla="*/ 1387381 w 1575996"/>
                    <a:gd name="connsiteY132" fmla="*/ 871962 h 1431237"/>
                    <a:gd name="connsiteX133" fmla="*/ 1415769 w 1575996"/>
                    <a:gd name="connsiteY133" fmla="*/ 862092 h 1431237"/>
                    <a:gd name="connsiteX134" fmla="*/ 1449443 w 1575996"/>
                    <a:gd name="connsiteY134" fmla="*/ 850838 h 1431237"/>
                    <a:gd name="connsiteX135" fmla="*/ 1449443 w 1575996"/>
                    <a:gd name="connsiteY135" fmla="*/ 850838 h 1431237"/>
                    <a:gd name="connsiteX136" fmla="*/ 1502613 w 1575996"/>
                    <a:gd name="connsiteY136" fmla="*/ 833352 h 1431237"/>
                    <a:gd name="connsiteX137" fmla="*/ 1466559 w 1575996"/>
                    <a:gd name="connsiteY137" fmla="*/ 670604 h 1431237"/>
                    <a:gd name="connsiteX138" fmla="*/ 1462416 w 1575996"/>
                    <a:gd name="connsiteY138" fmla="*/ 645849 h 1431237"/>
                    <a:gd name="connsiteX139" fmla="*/ 1430516 w 1575996"/>
                    <a:gd name="connsiteY139" fmla="*/ 501191 h 1431237"/>
                    <a:gd name="connsiteX140" fmla="*/ 1360523 w 1575996"/>
                    <a:gd name="connsiteY140" fmla="*/ 363697 h 1431237"/>
                    <a:gd name="connsiteX141" fmla="*/ 1254497 w 1575996"/>
                    <a:gd name="connsiteY141" fmla="*/ 252391 h 1431237"/>
                    <a:gd name="connsiteX142" fmla="*/ 1153233 w 1575996"/>
                    <a:gd name="connsiteY142" fmla="*/ 168943 h 1431237"/>
                    <a:gd name="connsiteX143" fmla="*/ 1153350 w 1575996"/>
                    <a:gd name="connsiteY143" fmla="*/ 175135 h 1431237"/>
                    <a:gd name="connsiteX144" fmla="*/ 1081289 w 1575996"/>
                    <a:gd name="connsiteY144" fmla="*/ 311681 h 1431237"/>
                    <a:gd name="connsiteX145" fmla="*/ 795611 w 1575996"/>
                    <a:gd name="connsiteY145" fmla="*/ 365161 h 1431237"/>
                    <a:gd name="connsiteX146" fmla="*/ 589004 w 1575996"/>
                    <a:gd name="connsiteY146" fmla="*/ 158263 h 1431237"/>
                    <a:gd name="connsiteX147" fmla="*/ 591592 w 1575996"/>
                    <a:gd name="connsiteY147" fmla="*/ 157172 h 1431237"/>
                    <a:gd name="connsiteX148" fmla="*/ 596500 w 1575996"/>
                    <a:gd name="connsiteY148" fmla="*/ 163876 h 1431237"/>
                    <a:gd name="connsiteX149" fmla="*/ 597945 w 1575996"/>
                    <a:gd name="connsiteY149" fmla="*/ 161599 h 1431237"/>
                    <a:gd name="connsiteX150" fmla="*/ 691588 w 1575996"/>
                    <a:gd name="connsiteY150" fmla="*/ 103010 h 1431237"/>
                    <a:gd name="connsiteX151" fmla="*/ 723673 w 1575996"/>
                    <a:gd name="connsiteY151" fmla="*/ 59565 h 1431237"/>
                    <a:gd name="connsiteX152" fmla="*/ 734481 w 1575996"/>
                    <a:gd name="connsiteY152" fmla="*/ 36025 h 1431237"/>
                    <a:gd name="connsiteX153" fmla="*/ 735234 w 1575996"/>
                    <a:gd name="connsiteY153" fmla="*/ 33927 h 1431237"/>
                    <a:gd name="connsiteX154" fmla="*/ 749318 w 1575996"/>
                    <a:gd name="connsiteY154" fmla="*/ 5358 h 1431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</a:cxnLst>
                  <a:rect l="l" t="t" r="r" b="b"/>
                  <a:pathLst>
                    <a:path w="1575996" h="1431237">
                      <a:moveTo>
                        <a:pt x="567980" y="138162"/>
                      </a:moveTo>
                      <a:cubicBezTo>
                        <a:pt x="578215" y="137717"/>
                        <a:pt x="588650" y="139374"/>
                        <a:pt x="598861" y="140378"/>
                      </a:cubicBezTo>
                      <a:cubicBezTo>
                        <a:pt x="599750" y="140465"/>
                        <a:pt x="600088" y="141838"/>
                        <a:pt x="599086" y="142047"/>
                      </a:cubicBezTo>
                      <a:cubicBezTo>
                        <a:pt x="580813" y="145866"/>
                        <a:pt x="562740" y="151091"/>
                        <a:pt x="544793" y="156396"/>
                      </a:cubicBezTo>
                      <a:lnTo>
                        <a:pt x="537109" y="158672"/>
                      </a:lnTo>
                      <a:cubicBezTo>
                        <a:pt x="516871" y="164661"/>
                        <a:pt x="497227" y="170839"/>
                        <a:pt x="477635" y="178827"/>
                      </a:cubicBezTo>
                      <a:cubicBezTo>
                        <a:pt x="438587" y="194746"/>
                        <a:pt x="401502" y="216234"/>
                        <a:pt x="367371" y="240921"/>
                      </a:cubicBezTo>
                      <a:cubicBezTo>
                        <a:pt x="235942" y="335982"/>
                        <a:pt x="140820" y="479908"/>
                        <a:pt x="80792" y="628920"/>
                      </a:cubicBezTo>
                      <a:cubicBezTo>
                        <a:pt x="64490" y="669388"/>
                        <a:pt x="50678" y="710862"/>
                        <a:pt x="39489" y="753035"/>
                      </a:cubicBezTo>
                      <a:cubicBezTo>
                        <a:pt x="36769" y="763296"/>
                        <a:pt x="34209" y="773597"/>
                        <a:pt x="31782" y="783930"/>
                      </a:cubicBezTo>
                      <a:cubicBezTo>
                        <a:pt x="31070" y="786960"/>
                        <a:pt x="27965" y="794718"/>
                        <a:pt x="29667" y="797818"/>
                      </a:cubicBezTo>
                      <a:cubicBezTo>
                        <a:pt x="31172" y="800558"/>
                        <a:pt x="37024" y="802251"/>
                        <a:pt x="39743" y="803676"/>
                      </a:cubicBezTo>
                      <a:lnTo>
                        <a:pt x="48921" y="808438"/>
                      </a:lnTo>
                      <a:cubicBezTo>
                        <a:pt x="66825" y="817668"/>
                        <a:pt x="96647" y="832842"/>
                        <a:pt x="99638" y="834320"/>
                      </a:cubicBezTo>
                      <a:lnTo>
                        <a:pt x="104302" y="836618"/>
                      </a:lnTo>
                      <a:cubicBezTo>
                        <a:pt x="180590" y="874031"/>
                        <a:pt x="262104" y="905758"/>
                        <a:pt x="347952" y="907954"/>
                      </a:cubicBezTo>
                      <a:lnTo>
                        <a:pt x="348624" y="900620"/>
                      </a:lnTo>
                      <a:lnTo>
                        <a:pt x="348624" y="900620"/>
                      </a:lnTo>
                      <a:cubicBezTo>
                        <a:pt x="352452" y="860074"/>
                        <a:pt x="357475" y="819312"/>
                        <a:pt x="368438" y="780012"/>
                      </a:cubicBezTo>
                      <a:cubicBezTo>
                        <a:pt x="369027" y="777901"/>
                        <a:pt x="371714" y="778613"/>
                        <a:pt x="371959" y="780489"/>
                      </a:cubicBezTo>
                      <a:cubicBezTo>
                        <a:pt x="378067" y="827015"/>
                        <a:pt x="376115" y="873902"/>
                        <a:pt x="373984" y="920642"/>
                      </a:cubicBezTo>
                      <a:cubicBezTo>
                        <a:pt x="370211" y="1003425"/>
                        <a:pt x="365200" y="1086162"/>
                        <a:pt x="360747" y="1168913"/>
                      </a:cubicBezTo>
                      <a:cubicBezTo>
                        <a:pt x="358517" y="1210309"/>
                        <a:pt x="355635" y="1251676"/>
                        <a:pt x="353033" y="1293050"/>
                      </a:cubicBezTo>
                      <a:cubicBezTo>
                        <a:pt x="350428" y="1334506"/>
                        <a:pt x="349584" y="1376958"/>
                        <a:pt x="343634" y="1418072"/>
                      </a:cubicBezTo>
                      <a:cubicBezTo>
                        <a:pt x="342308" y="1427236"/>
                        <a:pt x="331578" y="1432220"/>
                        <a:pt x="323452" y="1431254"/>
                      </a:cubicBezTo>
                      <a:cubicBezTo>
                        <a:pt x="314461" y="1430183"/>
                        <a:pt x="307545" y="1422261"/>
                        <a:pt x="307503" y="1413180"/>
                      </a:cubicBezTo>
                      <a:cubicBezTo>
                        <a:pt x="307394" y="1389228"/>
                        <a:pt x="310402" y="1364994"/>
                        <a:pt x="312075" y="1341103"/>
                      </a:cubicBezTo>
                      <a:cubicBezTo>
                        <a:pt x="313662" y="1318403"/>
                        <a:pt x="315367" y="1295715"/>
                        <a:pt x="317113" y="1273027"/>
                      </a:cubicBezTo>
                      <a:cubicBezTo>
                        <a:pt x="323497" y="1190226"/>
                        <a:pt x="330840" y="1107521"/>
                        <a:pt x="337631" y="1024756"/>
                      </a:cubicBezTo>
                      <a:cubicBezTo>
                        <a:pt x="340038" y="995401"/>
                        <a:pt x="342638" y="966072"/>
                        <a:pt x="345314" y="936745"/>
                      </a:cubicBezTo>
                      <a:cubicBezTo>
                        <a:pt x="254371" y="933812"/>
                        <a:pt x="169409" y="900115"/>
                        <a:pt x="88357" y="860742"/>
                      </a:cubicBezTo>
                      <a:cubicBezTo>
                        <a:pt x="87183" y="887390"/>
                        <a:pt x="84350" y="913989"/>
                        <a:pt x="81607" y="940526"/>
                      </a:cubicBezTo>
                      <a:cubicBezTo>
                        <a:pt x="73950" y="1014580"/>
                        <a:pt x="67199" y="1088606"/>
                        <a:pt x="62146" y="1162890"/>
                      </a:cubicBezTo>
                      <a:cubicBezTo>
                        <a:pt x="59594" y="1200408"/>
                        <a:pt x="57737" y="1237973"/>
                        <a:pt x="56119" y="1275542"/>
                      </a:cubicBezTo>
                      <a:cubicBezTo>
                        <a:pt x="55324" y="1294006"/>
                        <a:pt x="54676" y="1312474"/>
                        <a:pt x="54179" y="1330949"/>
                      </a:cubicBezTo>
                      <a:cubicBezTo>
                        <a:pt x="54013" y="1337106"/>
                        <a:pt x="53863" y="1343264"/>
                        <a:pt x="53730" y="1349423"/>
                      </a:cubicBezTo>
                      <a:lnTo>
                        <a:pt x="53453" y="1363532"/>
                      </a:lnTo>
                      <a:cubicBezTo>
                        <a:pt x="53227" y="1372471"/>
                        <a:pt x="52319" y="1380752"/>
                        <a:pt x="44800" y="1387259"/>
                      </a:cubicBezTo>
                      <a:cubicBezTo>
                        <a:pt x="37163" y="1393868"/>
                        <a:pt x="26848" y="1394221"/>
                        <a:pt x="19290" y="1387259"/>
                      </a:cubicBezTo>
                      <a:cubicBezTo>
                        <a:pt x="9172" y="1377939"/>
                        <a:pt x="10961" y="1365240"/>
                        <a:pt x="11260" y="1352723"/>
                      </a:cubicBezTo>
                      <a:cubicBezTo>
                        <a:pt x="11510" y="1342164"/>
                        <a:pt x="11810" y="1331607"/>
                        <a:pt x="12158" y="1321052"/>
                      </a:cubicBezTo>
                      <a:cubicBezTo>
                        <a:pt x="12856" y="1299941"/>
                        <a:pt x="13748" y="1278835"/>
                        <a:pt x="14832" y="1257740"/>
                      </a:cubicBezTo>
                      <a:cubicBezTo>
                        <a:pt x="18628" y="1183988"/>
                        <a:pt x="26211" y="1110530"/>
                        <a:pt x="36122" y="1037368"/>
                      </a:cubicBezTo>
                      <a:lnTo>
                        <a:pt x="39991" y="1009126"/>
                      </a:lnTo>
                      <a:cubicBezTo>
                        <a:pt x="47216" y="956624"/>
                        <a:pt x="55147" y="902927"/>
                        <a:pt x="71298" y="852352"/>
                      </a:cubicBezTo>
                      <a:cubicBezTo>
                        <a:pt x="65010" y="849223"/>
                        <a:pt x="58739" y="846073"/>
                        <a:pt x="52493" y="842908"/>
                      </a:cubicBezTo>
                      <a:cubicBezTo>
                        <a:pt x="41413" y="837295"/>
                        <a:pt x="29957" y="832029"/>
                        <a:pt x="19187" y="825835"/>
                      </a:cubicBezTo>
                      <a:cubicBezTo>
                        <a:pt x="10643" y="820921"/>
                        <a:pt x="3273" y="814181"/>
                        <a:pt x="895" y="804234"/>
                      </a:cubicBezTo>
                      <a:cubicBezTo>
                        <a:pt x="-1758" y="793152"/>
                        <a:pt x="2299" y="781030"/>
                        <a:pt x="4993" y="770221"/>
                      </a:cubicBezTo>
                      <a:lnTo>
                        <a:pt x="5227" y="769270"/>
                      </a:lnTo>
                      <a:cubicBezTo>
                        <a:pt x="7870" y="758384"/>
                        <a:pt x="10715" y="747545"/>
                        <a:pt x="13717" y="736753"/>
                      </a:cubicBezTo>
                      <a:cubicBezTo>
                        <a:pt x="25892" y="692990"/>
                        <a:pt x="40946" y="650080"/>
                        <a:pt x="58564" y="608217"/>
                      </a:cubicBezTo>
                      <a:cubicBezTo>
                        <a:pt x="93840" y="524408"/>
                        <a:pt x="139373" y="444787"/>
                        <a:pt x="194992" y="372796"/>
                      </a:cubicBezTo>
                      <a:cubicBezTo>
                        <a:pt x="245056" y="307994"/>
                        <a:pt x="304198" y="249227"/>
                        <a:pt x="373515" y="205152"/>
                      </a:cubicBezTo>
                      <a:cubicBezTo>
                        <a:pt x="407402" y="183604"/>
                        <a:pt x="443516" y="165911"/>
                        <a:pt x="481708" y="153401"/>
                      </a:cubicBezTo>
                      <a:cubicBezTo>
                        <a:pt x="499559" y="147555"/>
                        <a:pt x="518982" y="142470"/>
                        <a:pt x="537672" y="140376"/>
                      </a:cubicBezTo>
                      <a:cubicBezTo>
                        <a:pt x="547754" y="139249"/>
                        <a:pt x="557850" y="138603"/>
                        <a:pt x="567980" y="138162"/>
                      </a:cubicBezTo>
                      <a:close/>
                      <a:moveTo>
                        <a:pt x="749318" y="5358"/>
                      </a:moveTo>
                      <a:cubicBezTo>
                        <a:pt x="761480" y="-7708"/>
                        <a:pt x="785644" y="5813"/>
                        <a:pt x="779804" y="23113"/>
                      </a:cubicBezTo>
                      <a:cubicBezTo>
                        <a:pt x="766068" y="63816"/>
                        <a:pt x="744194" y="100944"/>
                        <a:pt x="710057" y="127690"/>
                      </a:cubicBezTo>
                      <a:cubicBezTo>
                        <a:pt x="677969" y="152834"/>
                        <a:pt x="639704" y="169162"/>
                        <a:pt x="598496" y="165678"/>
                      </a:cubicBezTo>
                      <a:cubicBezTo>
                        <a:pt x="598178" y="165650"/>
                        <a:pt x="597902" y="165569"/>
                        <a:pt x="597659" y="165454"/>
                      </a:cubicBezTo>
                      <a:lnTo>
                        <a:pt x="601210" y="170273"/>
                      </a:lnTo>
                      <a:cubicBezTo>
                        <a:pt x="629090" y="208001"/>
                        <a:pt x="658503" y="245207"/>
                        <a:pt x="693953" y="276045"/>
                      </a:cubicBezTo>
                      <a:cubicBezTo>
                        <a:pt x="766181" y="338876"/>
                        <a:pt x="864523" y="372765"/>
                        <a:pt x="959485" y="348658"/>
                      </a:cubicBezTo>
                      <a:cubicBezTo>
                        <a:pt x="1034198" y="329692"/>
                        <a:pt x="1100021" y="270589"/>
                        <a:pt x="1119380" y="195266"/>
                      </a:cubicBezTo>
                      <a:cubicBezTo>
                        <a:pt x="1116605" y="196511"/>
                        <a:pt x="1113307" y="196935"/>
                        <a:pt x="1109687" y="196148"/>
                      </a:cubicBezTo>
                      <a:cubicBezTo>
                        <a:pt x="1094198" y="192784"/>
                        <a:pt x="1078864" y="176488"/>
                        <a:pt x="1068875" y="164804"/>
                      </a:cubicBezTo>
                      <a:cubicBezTo>
                        <a:pt x="1058069" y="152164"/>
                        <a:pt x="1049629" y="138515"/>
                        <a:pt x="1043443" y="123086"/>
                      </a:cubicBezTo>
                      <a:cubicBezTo>
                        <a:pt x="1032122" y="94850"/>
                        <a:pt x="1028491" y="58496"/>
                        <a:pt x="1043950" y="31143"/>
                      </a:cubicBezTo>
                      <a:cubicBezTo>
                        <a:pt x="1045858" y="27772"/>
                        <a:pt x="1050257" y="29662"/>
                        <a:pt x="1050631" y="32953"/>
                      </a:cubicBezTo>
                      <a:lnTo>
                        <a:pt x="1051220" y="38091"/>
                      </a:lnTo>
                      <a:cubicBezTo>
                        <a:pt x="1054200" y="63725"/>
                        <a:pt x="1057912" y="88521"/>
                        <a:pt x="1069994" y="111889"/>
                      </a:cubicBezTo>
                      <a:cubicBezTo>
                        <a:pt x="1075906" y="123324"/>
                        <a:pt x="1082993" y="134485"/>
                        <a:pt x="1091620" y="144061"/>
                      </a:cubicBezTo>
                      <a:cubicBezTo>
                        <a:pt x="1096236" y="149184"/>
                        <a:pt x="1101241" y="154080"/>
                        <a:pt x="1106644" y="158376"/>
                      </a:cubicBezTo>
                      <a:cubicBezTo>
                        <a:pt x="1111909" y="162562"/>
                        <a:pt x="1118281" y="165588"/>
                        <a:pt x="1123001" y="170390"/>
                      </a:cubicBezTo>
                      <a:lnTo>
                        <a:pt x="1123865" y="171312"/>
                      </a:lnTo>
                      <a:lnTo>
                        <a:pt x="1123890" y="171147"/>
                      </a:lnTo>
                      <a:cubicBezTo>
                        <a:pt x="1125083" y="160999"/>
                        <a:pt x="1132197" y="156528"/>
                        <a:pt x="1139157" y="156808"/>
                      </a:cubicBezTo>
                      <a:cubicBezTo>
                        <a:pt x="1145893" y="157079"/>
                        <a:pt x="1153805" y="160045"/>
                        <a:pt x="1156869" y="161466"/>
                      </a:cubicBezTo>
                      <a:lnTo>
                        <a:pt x="1157159" y="161602"/>
                      </a:lnTo>
                      <a:cubicBezTo>
                        <a:pt x="1204151" y="184169"/>
                        <a:pt x="1247431" y="213583"/>
                        <a:pt x="1288160" y="246216"/>
                      </a:cubicBezTo>
                      <a:cubicBezTo>
                        <a:pt x="1372388" y="313704"/>
                        <a:pt x="1435496" y="401928"/>
                        <a:pt x="1466073" y="505821"/>
                      </a:cubicBezTo>
                      <a:cubicBezTo>
                        <a:pt x="1481081" y="556811"/>
                        <a:pt x="1489692" y="609351"/>
                        <a:pt x="1498783" y="661646"/>
                      </a:cubicBezTo>
                      <a:lnTo>
                        <a:pt x="1504379" y="693687"/>
                      </a:lnTo>
                      <a:cubicBezTo>
                        <a:pt x="1512864" y="741965"/>
                        <a:pt x="1522342" y="791193"/>
                        <a:pt x="1541495" y="836102"/>
                      </a:cubicBezTo>
                      <a:cubicBezTo>
                        <a:pt x="1546449" y="847720"/>
                        <a:pt x="1542630" y="858615"/>
                        <a:pt x="1530482" y="863183"/>
                      </a:cubicBezTo>
                      <a:cubicBezTo>
                        <a:pt x="1515313" y="868888"/>
                        <a:pt x="1500088" y="874412"/>
                        <a:pt x="1484838" y="879867"/>
                      </a:cubicBezTo>
                      <a:cubicBezTo>
                        <a:pt x="1492326" y="912003"/>
                        <a:pt x="1496892" y="945251"/>
                        <a:pt x="1502502" y="977546"/>
                      </a:cubicBezTo>
                      <a:cubicBezTo>
                        <a:pt x="1514427" y="1046191"/>
                        <a:pt x="1529039" y="1114397"/>
                        <a:pt x="1541568" y="1182951"/>
                      </a:cubicBezTo>
                      <a:cubicBezTo>
                        <a:pt x="1547973" y="1218004"/>
                        <a:pt x="1553752" y="1253173"/>
                        <a:pt x="1560151" y="1288229"/>
                      </a:cubicBezTo>
                      <a:cubicBezTo>
                        <a:pt x="1563232" y="1305111"/>
                        <a:pt x="1566448" y="1321969"/>
                        <a:pt x="1569575" y="1338843"/>
                      </a:cubicBezTo>
                      <a:cubicBezTo>
                        <a:pt x="1571259" y="1347942"/>
                        <a:pt x="1572787" y="1357069"/>
                        <a:pt x="1574395" y="1366181"/>
                      </a:cubicBezTo>
                      <a:lnTo>
                        <a:pt x="1574674" y="1367693"/>
                      </a:lnTo>
                      <a:cubicBezTo>
                        <a:pt x="1575595" y="1372500"/>
                        <a:pt x="1576753" y="1377471"/>
                        <a:pt x="1575431" y="1382282"/>
                      </a:cubicBezTo>
                      <a:cubicBezTo>
                        <a:pt x="1573924" y="1387767"/>
                        <a:pt x="1569644" y="1391643"/>
                        <a:pt x="1565822" y="1395576"/>
                      </a:cubicBezTo>
                      <a:cubicBezTo>
                        <a:pt x="1562677" y="1398815"/>
                        <a:pt x="1558131" y="1398835"/>
                        <a:pt x="1554277" y="1397068"/>
                      </a:cubicBezTo>
                      <a:lnTo>
                        <a:pt x="1553010" y="1396481"/>
                      </a:lnTo>
                      <a:cubicBezTo>
                        <a:pt x="1546127" y="1393261"/>
                        <a:pt x="1540735" y="1390048"/>
                        <a:pt x="1538294" y="1382282"/>
                      </a:cubicBezTo>
                      <a:cubicBezTo>
                        <a:pt x="1536748" y="1377364"/>
                        <a:pt x="1536191" y="1371823"/>
                        <a:pt x="1535180" y="1366756"/>
                      </a:cubicBezTo>
                      <a:cubicBezTo>
                        <a:pt x="1533243" y="1357043"/>
                        <a:pt x="1531405" y="1347318"/>
                        <a:pt x="1529671" y="1337564"/>
                      </a:cubicBezTo>
                      <a:cubicBezTo>
                        <a:pt x="1526202" y="1318051"/>
                        <a:pt x="1522813" y="1298524"/>
                        <a:pt x="1519504" y="1278981"/>
                      </a:cubicBezTo>
                      <a:lnTo>
                        <a:pt x="1516414" y="1260681"/>
                      </a:lnTo>
                      <a:cubicBezTo>
                        <a:pt x="1505809" y="1197612"/>
                        <a:pt x="1495737" y="1134160"/>
                        <a:pt x="1490646" y="1070424"/>
                      </a:cubicBezTo>
                      <a:cubicBezTo>
                        <a:pt x="1488387" y="1042149"/>
                        <a:pt x="1485993" y="1013898"/>
                        <a:pt x="1483578" y="985642"/>
                      </a:cubicBezTo>
                      <a:lnTo>
                        <a:pt x="1481763" y="964448"/>
                      </a:lnTo>
                      <a:cubicBezTo>
                        <a:pt x="1479469" y="937624"/>
                        <a:pt x="1476666" y="910120"/>
                        <a:pt x="1476270" y="882933"/>
                      </a:cubicBezTo>
                      <a:lnTo>
                        <a:pt x="1467151" y="886172"/>
                      </a:lnTo>
                      <a:lnTo>
                        <a:pt x="1467151" y="886172"/>
                      </a:lnTo>
                      <a:lnTo>
                        <a:pt x="1422657" y="901907"/>
                      </a:lnTo>
                      <a:lnTo>
                        <a:pt x="1422657" y="901907"/>
                      </a:lnTo>
                      <a:cubicBezTo>
                        <a:pt x="1411626" y="905806"/>
                        <a:pt x="1397580" y="913798"/>
                        <a:pt x="1385707" y="912345"/>
                      </a:cubicBezTo>
                      <a:cubicBezTo>
                        <a:pt x="1379896" y="911632"/>
                        <a:pt x="1375464" y="909802"/>
                        <a:pt x="1372043" y="906477"/>
                      </a:cubicBezTo>
                      <a:cubicBezTo>
                        <a:pt x="1376140" y="964319"/>
                        <a:pt x="1381686" y="1022061"/>
                        <a:pt x="1389078" y="1079510"/>
                      </a:cubicBezTo>
                      <a:cubicBezTo>
                        <a:pt x="1395803" y="1131782"/>
                        <a:pt x="1403259" y="1183984"/>
                        <a:pt x="1412064" y="1235949"/>
                      </a:cubicBezTo>
                      <a:cubicBezTo>
                        <a:pt x="1416425" y="1261680"/>
                        <a:pt x="1420907" y="1287388"/>
                        <a:pt x="1425774" y="1313027"/>
                      </a:cubicBezTo>
                      <a:cubicBezTo>
                        <a:pt x="1428207" y="1325848"/>
                        <a:pt x="1430719" y="1338651"/>
                        <a:pt x="1433307" y="1351443"/>
                      </a:cubicBezTo>
                      <a:cubicBezTo>
                        <a:pt x="1434597" y="1357824"/>
                        <a:pt x="1436132" y="1364212"/>
                        <a:pt x="1437138" y="1370646"/>
                      </a:cubicBezTo>
                      <a:cubicBezTo>
                        <a:pt x="1438289" y="1378014"/>
                        <a:pt x="1436261" y="1382547"/>
                        <a:pt x="1432146" y="1388609"/>
                      </a:cubicBezTo>
                      <a:cubicBezTo>
                        <a:pt x="1428767" y="1393587"/>
                        <a:pt x="1422007" y="1396144"/>
                        <a:pt x="1416528" y="1392707"/>
                      </a:cubicBezTo>
                      <a:cubicBezTo>
                        <a:pt x="1409271" y="1388152"/>
                        <a:pt x="1405486" y="1384206"/>
                        <a:pt x="1403351" y="1375910"/>
                      </a:cubicBezTo>
                      <a:cubicBezTo>
                        <a:pt x="1401411" y="1368375"/>
                        <a:pt x="1400232" y="1360508"/>
                        <a:pt x="1398731" y="1352876"/>
                      </a:cubicBezTo>
                      <a:cubicBezTo>
                        <a:pt x="1395960" y="1338788"/>
                        <a:pt x="1393281" y="1324684"/>
                        <a:pt x="1390696" y="1310560"/>
                      </a:cubicBezTo>
                      <a:cubicBezTo>
                        <a:pt x="1385288" y="1281024"/>
                        <a:pt x="1380304" y="1251415"/>
                        <a:pt x="1375853" y="1221718"/>
                      </a:cubicBezTo>
                      <a:cubicBezTo>
                        <a:pt x="1360167" y="1117098"/>
                        <a:pt x="1350214" y="1011603"/>
                        <a:pt x="1345187" y="905937"/>
                      </a:cubicBezTo>
                      <a:cubicBezTo>
                        <a:pt x="1342706" y="853804"/>
                        <a:pt x="1341939" y="801624"/>
                        <a:pt x="1342380" y="749436"/>
                      </a:cubicBezTo>
                      <a:cubicBezTo>
                        <a:pt x="1342605" y="722686"/>
                        <a:pt x="1343478" y="695859"/>
                        <a:pt x="1345370" y="669175"/>
                      </a:cubicBezTo>
                      <a:cubicBezTo>
                        <a:pt x="1347286" y="642165"/>
                        <a:pt x="1351270" y="615695"/>
                        <a:pt x="1354828" y="588945"/>
                      </a:cubicBezTo>
                      <a:cubicBezTo>
                        <a:pt x="1354953" y="588002"/>
                        <a:pt x="1356281" y="587948"/>
                        <a:pt x="1356337" y="588945"/>
                      </a:cubicBezTo>
                      <a:cubicBezTo>
                        <a:pt x="1358022" y="618936"/>
                        <a:pt x="1360662" y="648893"/>
                        <a:pt x="1361956" y="678963"/>
                      </a:cubicBezTo>
                      <a:cubicBezTo>
                        <a:pt x="1363191" y="707656"/>
                        <a:pt x="1363733" y="736393"/>
                        <a:pt x="1364714" y="765096"/>
                      </a:cubicBezTo>
                      <a:cubicBezTo>
                        <a:pt x="1366004" y="802826"/>
                        <a:pt x="1367793" y="840577"/>
                        <a:pt x="1370162" y="878303"/>
                      </a:cubicBezTo>
                      <a:cubicBezTo>
                        <a:pt x="1374450" y="873611"/>
                        <a:pt x="1380914" y="870905"/>
                        <a:pt x="1387381" y="871962"/>
                      </a:cubicBezTo>
                      <a:cubicBezTo>
                        <a:pt x="1396751" y="869995"/>
                        <a:pt x="1406836" y="865077"/>
                        <a:pt x="1415769" y="862092"/>
                      </a:cubicBezTo>
                      <a:lnTo>
                        <a:pt x="1449443" y="850838"/>
                      </a:lnTo>
                      <a:lnTo>
                        <a:pt x="1449443" y="850838"/>
                      </a:lnTo>
                      <a:cubicBezTo>
                        <a:pt x="1467146" y="844924"/>
                        <a:pt x="1484848" y="839049"/>
                        <a:pt x="1502613" y="833352"/>
                      </a:cubicBezTo>
                      <a:cubicBezTo>
                        <a:pt x="1486730" y="779898"/>
                        <a:pt x="1475850" y="725646"/>
                        <a:pt x="1466559" y="670604"/>
                      </a:cubicBezTo>
                      <a:lnTo>
                        <a:pt x="1462416" y="645849"/>
                      </a:lnTo>
                      <a:cubicBezTo>
                        <a:pt x="1454214" y="597124"/>
                        <a:pt x="1445371" y="548376"/>
                        <a:pt x="1430516" y="501191"/>
                      </a:cubicBezTo>
                      <a:cubicBezTo>
                        <a:pt x="1414898" y="451584"/>
                        <a:pt x="1391527" y="405463"/>
                        <a:pt x="1360523" y="363697"/>
                      </a:cubicBezTo>
                      <a:cubicBezTo>
                        <a:pt x="1329962" y="322535"/>
                        <a:pt x="1292780" y="286291"/>
                        <a:pt x="1254497" y="252391"/>
                      </a:cubicBezTo>
                      <a:cubicBezTo>
                        <a:pt x="1221723" y="223369"/>
                        <a:pt x="1186662" y="197167"/>
                        <a:pt x="1153233" y="168943"/>
                      </a:cubicBezTo>
                      <a:cubicBezTo>
                        <a:pt x="1153584" y="170813"/>
                        <a:pt x="1153658" y="172873"/>
                        <a:pt x="1153350" y="175135"/>
                      </a:cubicBezTo>
                      <a:cubicBezTo>
                        <a:pt x="1146243" y="227174"/>
                        <a:pt x="1119106" y="275636"/>
                        <a:pt x="1081289" y="311681"/>
                      </a:cubicBezTo>
                      <a:cubicBezTo>
                        <a:pt x="1005313" y="384094"/>
                        <a:pt x="892851" y="399118"/>
                        <a:pt x="795611" y="365161"/>
                      </a:cubicBezTo>
                      <a:cubicBezTo>
                        <a:pt x="701549" y="332315"/>
                        <a:pt x="618386" y="254524"/>
                        <a:pt x="589004" y="158263"/>
                      </a:cubicBezTo>
                      <a:cubicBezTo>
                        <a:pt x="588501" y="156617"/>
                        <a:pt x="590706" y="155962"/>
                        <a:pt x="591592" y="157172"/>
                      </a:cubicBezTo>
                      <a:cubicBezTo>
                        <a:pt x="593222" y="159407"/>
                        <a:pt x="594860" y="161641"/>
                        <a:pt x="596500" y="163876"/>
                      </a:cubicBezTo>
                      <a:cubicBezTo>
                        <a:pt x="596389" y="162988"/>
                        <a:pt x="596850" y="162022"/>
                        <a:pt x="597945" y="161599"/>
                      </a:cubicBezTo>
                      <a:cubicBezTo>
                        <a:pt x="632227" y="148357"/>
                        <a:pt x="665891" y="129577"/>
                        <a:pt x="691588" y="103010"/>
                      </a:cubicBezTo>
                      <a:cubicBezTo>
                        <a:pt x="704113" y="90059"/>
                        <a:pt x="715044" y="75388"/>
                        <a:pt x="723673" y="59565"/>
                      </a:cubicBezTo>
                      <a:cubicBezTo>
                        <a:pt x="727806" y="51985"/>
                        <a:pt x="731519" y="44136"/>
                        <a:pt x="734481" y="36025"/>
                      </a:cubicBezTo>
                      <a:lnTo>
                        <a:pt x="735234" y="33927"/>
                      </a:lnTo>
                      <a:cubicBezTo>
                        <a:pt x="738823" y="23767"/>
                        <a:pt x="741823" y="13406"/>
                        <a:pt x="749318" y="5358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图形 16">
                <a:extLst>
                  <a:ext uri="{FF2B5EF4-FFF2-40B4-BE49-F238E27FC236}">
                    <a16:creationId xmlns:a16="http://schemas.microsoft.com/office/drawing/2014/main" id="{D0D10591-A48F-03C5-983C-10C40130B116}"/>
                  </a:ext>
                </a:extLst>
              </p:cNvPr>
              <p:cNvGrpSpPr/>
              <p:nvPr/>
            </p:nvGrpSpPr>
            <p:grpSpPr>
              <a:xfrm>
                <a:off x="5697560" y="2276494"/>
                <a:ext cx="917610" cy="1086492"/>
                <a:chOff x="5697560" y="2276494"/>
                <a:chExt cx="917610" cy="1086492"/>
              </a:xfrm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1C51DB6E-AC00-7929-784B-5C59AB1F79DF}"/>
                    </a:ext>
                  </a:extLst>
                </p:cNvPr>
                <p:cNvSpPr/>
                <p:nvPr/>
              </p:nvSpPr>
              <p:spPr>
                <a:xfrm>
                  <a:off x="5755867" y="2325594"/>
                  <a:ext cx="791758" cy="923525"/>
                </a:xfrm>
                <a:custGeom>
                  <a:avLst/>
                  <a:gdLst>
                    <a:gd name="connsiteX0" fmla="*/ 462110 w 791758"/>
                    <a:gd name="connsiteY0" fmla="*/ 1220 h 923525"/>
                    <a:gd name="connsiteX1" fmla="*/ 761362 w 791758"/>
                    <a:gd name="connsiteY1" fmla="*/ 187097 h 923525"/>
                    <a:gd name="connsiteX2" fmla="*/ 791595 w 791758"/>
                    <a:gd name="connsiteY2" fmla="*/ 616637 h 923525"/>
                    <a:gd name="connsiteX3" fmla="*/ 773231 w 791758"/>
                    <a:gd name="connsiteY3" fmla="*/ 731404 h 923525"/>
                    <a:gd name="connsiteX4" fmla="*/ 522682 w 791758"/>
                    <a:gd name="connsiteY4" fmla="*/ 923563 h 923525"/>
                    <a:gd name="connsiteX5" fmla="*/ 206365 w 791758"/>
                    <a:gd name="connsiteY5" fmla="*/ 781709 h 923525"/>
                    <a:gd name="connsiteX6" fmla="*/ 59327 w 791758"/>
                    <a:gd name="connsiteY6" fmla="*/ 811739 h 923525"/>
                    <a:gd name="connsiteX7" fmla="*/ 66416 w 791758"/>
                    <a:gd name="connsiteY7" fmla="*/ 134536 h 923525"/>
                    <a:gd name="connsiteX8" fmla="*/ 462110 w 791758"/>
                    <a:gd name="connsiteY8" fmla="*/ 1220 h 92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1758" h="923525">
                      <a:moveTo>
                        <a:pt x="462110" y="1220"/>
                      </a:moveTo>
                      <a:cubicBezTo>
                        <a:pt x="576371" y="1220"/>
                        <a:pt x="719479" y="131611"/>
                        <a:pt x="761362" y="187097"/>
                      </a:cubicBezTo>
                      <a:cubicBezTo>
                        <a:pt x="796576" y="233748"/>
                        <a:pt x="791595" y="474075"/>
                        <a:pt x="791595" y="616637"/>
                      </a:cubicBezTo>
                      <a:cubicBezTo>
                        <a:pt x="791595" y="646453"/>
                        <a:pt x="778122" y="702884"/>
                        <a:pt x="773231" y="731404"/>
                      </a:cubicBezTo>
                      <a:cubicBezTo>
                        <a:pt x="755309" y="835914"/>
                        <a:pt x="677226" y="923563"/>
                        <a:pt x="522682" y="923563"/>
                      </a:cubicBezTo>
                      <a:cubicBezTo>
                        <a:pt x="396847" y="923563"/>
                        <a:pt x="300009" y="883690"/>
                        <a:pt x="206365" y="781709"/>
                      </a:cubicBezTo>
                      <a:cubicBezTo>
                        <a:pt x="185001" y="758442"/>
                        <a:pt x="80665" y="841734"/>
                        <a:pt x="59327" y="811739"/>
                      </a:cubicBezTo>
                      <a:cubicBezTo>
                        <a:pt x="3592" y="811739"/>
                        <a:pt x="-43011" y="290790"/>
                        <a:pt x="66416" y="134536"/>
                      </a:cubicBezTo>
                      <a:cubicBezTo>
                        <a:pt x="175844" y="-21719"/>
                        <a:pt x="347849" y="1220"/>
                        <a:pt x="462110" y="122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4D77FBA8-70F5-414A-A699-8C4A7B3AE44D}"/>
                    </a:ext>
                  </a:extLst>
                </p:cNvPr>
                <p:cNvSpPr/>
                <p:nvPr/>
              </p:nvSpPr>
              <p:spPr>
                <a:xfrm>
                  <a:off x="5697560" y="2276494"/>
                  <a:ext cx="917610" cy="1086492"/>
                </a:xfrm>
                <a:custGeom>
                  <a:avLst/>
                  <a:gdLst>
                    <a:gd name="connsiteX0" fmla="*/ 176995 w 917610"/>
                    <a:gd name="connsiteY0" fmla="*/ 87014 h 1086492"/>
                    <a:gd name="connsiteX1" fmla="*/ 419722 w 917610"/>
                    <a:gd name="connsiteY1" fmla="*/ 148 h 1086492"/>
                    <a:gd name="connsiteX2" fmla="*/ 554889 w 917610"/>
                    <a:gd name="connsiteY2" fmla="*/ 25010 h 1086492"/>
                    <a:gd name="connsiteX3" fmla="*/ 617734 w 917610"/>
                    <a:gd name="connsiteY3" fmla="*/ 53475 h 1086492"/>
                    <a:gd name="connsiteX4" fmla="*/ 638086 w 917610"/>
                    <a:gd name="connsiteY4" fmla="*/ 67124 h 1086492"/>
                    <a:gd name="connsiteX5" fmla="*/ 639689 w 917610"/>
                    <a:gd name="connsiteY5" fmla="*/ 68372 h 1086492"/>
                    <a:gd name="connsiteX6" fmla="*/ 639709 w 917610"/>
                    <a:gd name="connsiteY6" fmla="*/ 68372 h 1086492"/>
                    <a:gd name="connsiteX7" fmla="*/ 686314 w 917610"/>
                    <a:gd name="connsiteY7" fmla="*/ 98730 h 1086492"/>
                    <a:gd name="connsiteX8" fmla="*/ 769584 w 917610"/>
                    <a:gd name="connsiteY8" fmla="*/ 107648 h 1086492"/>
                    <a:gd name="connsiteX9" fmla="*/ 866618 w 917610"/>
                    <a:gd name="connsiteY9" fmla="*/ 173034 h 1086492"/>
                    <a:gd name="connsiteX10" fmla="*/ 901245 w 917610"/>
                    <a:gd name="connsiteY10" fmla="*/ 299318 h 1086492"/>
                    <a:gd name="connsiteX11" fmla="*/ 900620 w 917610"/>
                    <a:gd name="connsiteY11" fmla="*/ 307070 h 1086492"/>
                    <a:gd name="connsiteX12" fmla="*/ 858207 w 917610"/>
                    <a:gd name="connsiteY12" fmla="*/ 425720 h 1086492"/>
                    <a:gd name="connsiteX13" fmla="*/ 850037 w 917610"/>
                    <a:gd name="connsiteY13" fmla="*/ 430189 h 1086492"/>
                    <a:gd name="connsiteX14" fmla="*/ 899299 w 917610"/>
                    <a:gd name="connsiteY14" fmla="*/ 548198 h 1086492"/>
                    <a:gd name="connsiteX15" fmla="*/ 860501 w 917610"/>
                    <a:gd name="connsiteY15" fmla="*/ 1018440 h 1086492"/>
                    <a:gd name="connsiteX16" fmla="*/ 828223 w 917610"/>
                    <a:gd name="connsiteY16" fmla="*/ 1026976 h 1086492"/>
                    <a:gd name="connsiteX17" fmla="*/ 758476 w 917610"/>
                    <a:gd name="connsiteY17" fmla="*/ 985627 h 1086492"/>
                    <a:gd name="connsiteX18" fmla="*/ 707886 w 917610"/>
                    <a:gd name="connsiteY18" fmla="*/ 979366 h 1086492"/>
                    <a:gd name="connsiteX19" fmla="*/ 690922 w 917610"/>
                    <a:gd name="connsiteY19" fmla="*/ 965133 h 1086492"/>
                    <a:gd name="connsiteX20" fmla="*/ 604594 w 917610"/>
                    <a:gd name="connsiteY20" fmla="*/ 979245 h 1086492"/>
                    <a:gd name="connsiteX21" fmla="*/ 471941 w 917610"/>
                    <a:gd name="connsiteY21" fmla="*/ 924046 h 1086492"/>
                    <a:gd name="connsiteX22" fmla="*/ 466506 w 917610"/>
                    <a:gd name="connsiteY22" fmla="*/ 905650 h 1086492"/>
                    <a:gd name="connsiteX23" fmla="*/ 479311 w 917610"/>
                    <a:gd name="connsiteY23" fmla="*/ 902374 h 1086492"/>
                    <a:gd name="connsiteX24" fmla="*/ 617287 w 917610"/>
                    <a:gd name="connsiteY24" fmla="*/ 944700 h 1086492"/>
                    <a:gd name="connsiteX25" fmla="*/ 697348 w 917610"/>
                    <a:gd name="connsiteY25" fmla="*/ 923331 h 1086492"/>
                    <a:gd name="connsiteX26" fmla="*/ 711311 w 917610"/>
                    <a:gd name="connsiteY26" fmla="*/ 910521 h 1086492"/>
                    <a:gd name="connsiteX27" fmla="*/ 810696 w 917610"/>
                    <a:gd name="connsiteY27" fmla="*/ 768895 h 1086492"/>
                    <a:gd name="connsiteX28" fmla="*/ 818806 w 917610"/>
                    <a:gd name="connsiteY28" fmla="*/ 605773 h 1086492"/>
                    <a:gd name="connsiteX29" fmla="*/ 816045 w 917610"/>
                    <a:gd name="connsiteY29" fmla="*/ 576984 h 1086492"/>
                    <a:gd name="connsiteX30" fmla="*/ 807243 w 917610"/>
                    <a:gd name="connsiteY30" fmla="*/ 449917 h 1086492"/>
                    <a:gd name="connsiteX31" fmla="*/ 807559 w 917610"/>
                    <a:gd name="connsiteY31" fmla="*/ 449901 h 1086492"/>
                    <a:gd name="connsiteX32" fmla="*/ 807559 w 917610"/>
                    <a:gd name="connsiteY32" fmla="*/ 449901 h 1086492"/>
                    <a:gd name="connsiteX33" fmla="*/ 807559 w 917610"/>
                    <a:gd name="connsiteY33" fmla="*/ 433796 h 1086492"/>
                    <a:gd name="connsiteX34" fmla="*/ 727438 w 917610"/>
                    <a:gd name="connsiteY34" fmla="*/ 433050 h 1086492"/>
                    <a:gd name="connsiteX35" fmla="*/ 722592 w 917610"/>
                    <a:gd name="connsiteY35" fmla="*/ 395646 h 1086492"/>
                    <a:gd name="connsiteX36" fmla="*/ 707069 w 917610"/>
                    <a:gd name="connsiteY36" fmla="*/ 395646 h 1086492"/>
                    <a:gd name="connsiteX37" fmla="*/ 704536 w 917610"/>
                    <a:gd name="connsiteY37" fmla="*/ 429092 h 1086492"/>
                    <a:gd name="connsiteX38" fmla="*/ 584607 w 917610"/>
                    <a:gd name="connsiteY38" fmla="*/ 426577 h 1086492"/>
                    <a:gd name="connsiteX39" fmla="*/ 571431 w 917610"/>
                    <a:gd name="connsiteY39" fmla="*/ 395040 h 1086492"/>
                    <a:gd name="connsiteX40" fmla="*/ 569901 w 917610"/>
                    <a:gd name="connsiteY40" fmla="*/ 390772 h 1086492"/>
                    <a:gd name="connsiteX41" fmla="*/ 556916 w 917610"/>
                    <a:gd name="connsiteY41" fmla="*/ 431502 h 1086492"/>
                    <a:gd name="connsiteX42" fmla="*/ 547108 w 917610"/>
                    <a:gd name="connsiteY42" fmla="*/ 431535 h 1086492"/>
                    <a:gd name="connsiteX43" fmla="*/ 380332 w 917610"/>
                    <a:gd name="connsiteY43" fmla="*/ 445022 h 1086492"/>
                    <a:gd name="connsiteX44" fmla="*/ 373700 w 917610"/>
                    <a:gd name="connsiteY44" fmla="*/ 432464 h 1086492"/>
                    <a:gd name="connsiteX45" fmla="*/ 354162 w 917610"/>
                    <a:gd name="connsiteY45" fmla="*/ 344946 h 1086492"/>
                    <a:gd name="connsiteX46" fmla="*/ 352735 w 917610"/>
                    <a:gd name="connsiteY46" fmla="*/ 340926 h 1086492"/>
                    <a:gd name="connsiteX47" fmla="*/ 352367 w 917610"/>
                    <a:gd name="connsiteY47" fmla="*/ 339865 h 1086492"/>
                    <a:gd name="connsiteX48" fmla="*/ 326694 w 917610"/>
                    <a:gd name="connsiteY48" fmla="*/ 373083 h 1086492"/>
                    <a:gd name="connsiteX49" fmla="*/ 309088 w 917610"/>
                    <a:gd name="connsiteY49" fmla="*/ 390595 h 1086492"/>
                    <a:gd name="connsiteX50" fmla="*/ 291211 w 917610"/>
                    <a:gd name="connsiteY50" fmla="*/ 410144 h 1086492"/>
                    <a:gd name="connsiteX51" fmla="*/ 291806 w 917610"/>
                    <a:gd name="connsiteY51" fmla="*/ 413784 h 1086492"/>
                    <a:gd name="connsiteX52" fmla="*/ 292476 w 917610"/>
                    <a:gd name="connsiteY52" fmla="*/ 454886 h 1086492"/>
                    <a:gd name="connsiteX53" fmla="*/ 271906 w 917610"/>
                    <a:gd name="connsiteY53" fmla="*/ 525447 h 1086492"/>
                    <a:gd name="connsiteX54" fmla="*/ 271552 w 917610"/>
                    <a:gd name="connsiteY54" fmla="*/ 527653 h 1086492"/>
                    <a:gd name="connsiteX55" fmla="*/ 261776 w 917610"/>
                    <a:gd name="connsiteY55" fmla="*/ 556423 h 1086492"/>
                    <a:gd name="connsiteX56" fmla="*/ 277418 w 917610"/>
                    <a:gd name="connsiteY56" fmla="*/ 584271 h 1086492"/>
                    <a:gd name="connsiteX57" fmla="*/ 260601 w 917610"/>
                    <a:gd name="connsiteY57" fmla="*/ 594064 h 1086492"/>
                    <a:gd name="connsiteX58" fmla="*/ 242868 w 917610"/>
                    <a:gd name="connsiteY58" fmla="*/ 578954 h 1086492"/>
                    <a:gd name="connsiteX59" fmla="*/ 240886 w 917610"/>
                    <a:gd name="connsiteY59" fmla="*/ 579320 h 1086492"/>
                    <a:gd name="connsiteX60" fmla="*/ 173997 w 917610"/>
                    <a:gd name="connsiteY60" fmla="*/ 581776 h 1086492"/>
                    <a:gd name="connsiteX61" fmla="*/ 145241 w 917610"/>
                    <a:gd name="connsiteY61" fmla="*/ 642129 h 1086492"/>
                    <a:gd name="connsiteX62" fmla="*/ 177679 w 917610"/>
                    <a:gd name="connsiteY62" fmla="*/ 704797 h 1086492"/>
                    <a:gd name="connsiteX63" fmla="*/ 203517 w 917610"/>
                    <a:gd name="connsiteY63" fmla="*/ 708119 h 1086492"/>
                    <a:gd name="connsiteX64" fmla="*/ 212078 w 917610"/>
                    <a:gd name="connsiteY64" fmla="*/ 703428 h 1086492"/>
                    <a:gd name="connsiteX65" fmla="*/ 213696 w 917610"/>
                    <a:gd name="connsiteY65" fmla="*/ 702131 h 1086492"/>
                    <a:gd name="connsiteX66" fmla="*/ 233400 w 917610"/>
                    <a:gd name="connsiteY66" fmla="*/ 693564 h 1086492"/>
                    <a:gd name="connsiteX67" fmla="*/ 251653 w 917610"/>
                    <a:gd name="connsiteY67" fmla="*/ 702508 h 1086492"/>
                    <a:gd name="connsiteX68" fmla="*/ 251833 w 917610"/>
                    <a:gd name="connsiteY68" fmla="*/ 703026 h 1086492"/>
                    <a:gd name="connsiteX69" fmla="*/ 255154 w 917610"/>
                    <a:gd name="connsiteY69" fmla="*/ 718487 h 1086492"/>
                    <a:gd name="connsiteX70" fmla="*/ 246964 w 917610"/>
                    <a:gd name="connsiteY70" fmla="*/ 736142 h 1086492"/>
                    <a:gd name="connsiteX71" fmla="*/ 244468 w 917610"/>
                    <a:gd name="connsiteY71" fmla="*/ 738618 h 1086492"/>
                    <a:gd name="connsiteX72" fmla="*/ 292905 w 917610"/>
                    <a:gd name="connsiteY72" fmla="*/ 1063071 h 1086492"/>
                    <a:gd name="connsiteX73" fmla="*/ 287331 w 917610"/>
                    <a:gd name="connsiteY73" fmla="*/ 1076921 h 1086492"/>
                    <a:gd name="connsiteX74" fmla="*/ 251330 w 917610"/>
                    <a:gd name="connsiteY74" fmla="*/ 1072211 h 1086492"/>
                    <a:gd name="connsiteX75" fmla="*/ 248070 w 917610"/>
                    <a:gd name="connsiteY75" fmla="*/ 1058340 h 1086492"/>
                    <a:gd name="connsiteX76" fmla="*/ 240570 w 917610"/>
                    <a:gd name="connsiteY76" fmla="*/ 1033175 h 1086492"/>
                    <a:gd name="connsiteX77" fmla="*/ 239498 w 917610"/>
                    <a:gd name="connsiteY77" fmla="*/ 1030076 h 1086492"/>
                    <a:gd name="connsiteX78" fmla="*/ 232455 w 917610"/>
                    <a:gd name="connsiteY78" fmla="*/ 1009482 h 1086492"/>
                    <a:gd name="connsiteX79" fmla="*/ 232213 w 917610"/>
                    <a:gd name="connsiteY79" fmla="*/ 1008699 h 1086492"/>
                    <a:gd name="connsiteX80" fmla="*/ 231911 w 917610"/>
                    <a:gd name="connsiteY80" fmla="*/ 1007630 h 1086492"/>
                    <a:gd name="connsiteX81" fmla="*/ 227826 w 917610"/>
                    <a:gd name="connsiteY81" fmla="*/ 1016548 h 1086492"/>
                    <a:gd name="connsiteX82" fmla="*/ 227826 w 917610"/>
                    <a:gd name="connsiteY82" fmla="*/ 1016548 h 1086492"/>
                    <a:gd name="connsiteX83" fmla="*/ 215410 w 917610"/>
                    <a:gd name="connsiteY83" fmla="*/ 1043463 h 1086492"/>
                    <a:gd name="connsiteX84" fmla="*/ 190454 w 917610"/>
                    <a:gd name="connsiteY84" fmla="*/ 1037094 h 1086492"/>
                    <a:gd name="connsiteX85" fmla="*/ 190437 w 917610"/>
                    <a:gd name="connsiteY85" fmla="*/ 1036679 h 1086492"/>
                    <a:gd name="connsiteX86" fmla="*/ 190156 w 917610"/>
                    <a:gd name="connsiteY86" fmla="*/ 1030036 h 1086492"/>
                    <a:gd name="connsiteX87" fmla="*/ 181925 w 917610"/>
                    <a:gd name="connsiteY87" fmla="*/ 981963 h 1086492"/>
                    <a:gd name="connsiteX88" fmla="*/ 180299 w 917610"/>
                    <a:gd name="connsiteY88" fmla="*/ 983985 h 1086492"/>
                    <a:gd name="connsiteX89" fmla="*/ 88674 w 917610"/>
                    <a:gd name="connsiteY89" fmla="*/ 1048919 h 1086492"/>
                    <a:gd name="connsiteX90" fmla="*/ 74548 w 917610"/>
                    <a:gd name="connsiteY90" fmla="*/ 1030539 h 1086492"/>
                    <a:gd name="connsiteX91" fmla="*/ 82537 w 917610"/>
                    <a:gd name="connsiteY91" fmla="*/ 1018018 h 1086492"/>
                    <a:gd name="connsiteX92" fmla="*/ 76359 w 917610"/>
                    <a:gd name="connsiteY92" fmla="*/ 1014837 h 1086492"/>
                    <a:gd name="connsiteX93" fmla="*/ 39070 w 917610"/>
                    <a:gd name="connsiteY93" fmla="*/ 981258 h 1086492"/>
                    <a:gd name="connsiteX94" fmla="*/ 7859 w 917610"/>
                    <a:gd name="connsiteY94" fmla="*/ 881891 h 1086492"/>
                    <a:gd name="connsiteX95" fmla="*/ 19229 w 917610"/>
                    <a:gd name="connsiteY95" fmla="*/ 770002 h 1086492"/>
                    <a:gd name="connsiteX96" fmla="*/ 36414 w 917610"/>
                    <a:gd name="connsiteY96" fmla="*/ 725311 h 1086492"/>
                    <a:gd name="connsiteX97" fmla="*/ 35005 w 917610"/>
                    <a:gd name="connsiteY97" fmla="*/ 721446 h 1086492"/>
                    <a:gd name="connsiteX98" fmla="*/ 16472 w 917610"/>
                    <a:gd name="connsiteY98" fmla="*/ 658315 h 1086492"/>
                    <a:gd name="connsiteX99" fmla="*/ 152 w 917610"/>
                    <a:gd name="connsiteY99" fmla="*/ 526396 h 1086492"/>
                    <a:gd name="connsiteX100" fmla="*/ 41465 w 917610"/>
                    <a:gd name="connsiteY100" fmla="*/ 292351 h 1086492"/>
                    <a:gd name="connsiteX101" fmla="*/ 176995 w 917610"/>
                    <a:gd name="connsiteY101" fmla="*/ 87014 h 1086492"/>
                    <a:gd name="connsiteX102" fmla="*/ 139908 w 917610"/>
                    <a:gd name="connsiteY102" fmla="*/ 781014 h 1086492"/>
                    <a:gd name="connsiteX103" fmla="*/ 125833 w 917610"/>
                    <a:gd name="connsiteY103" fmla="*/ 788837 h 1086492"/>
                    <a:gd name="connsiteX104" fmla="*/ 126023 w 917610"/>
                    <a:gd name="connsiteY104" fmla="*/ 789147 h 1086492"/>
                    <a:gd name="connsiteX105" fmla="*/ 143751 w 917610"/>
                    <a:gd name="connsiteY105" fmla="*/ 833596 h 1086492"/>
                    <a:gd name="connsiteX106" fmla="*/ 159266 w 917610"/>
                    <a:gd name="connsiteY106" fmla="*/ 829308 h 1086492"/>
                    <a:gd name="connsiteX107" fmla="*/ 158194 w 917610"/>
                    <a:gd name="connsiteY107" fmla="*/ 826002 h 1086492"/>
                    <a:gd name="connsiteX108" fmla="*/ 139908 w 917610"/>
                    <a:gd name="connsiteY108" fmla="*/ 781014 h 1086492"/>
                    <a:gd name="connsiteX109" fmla="*/ 187540 w 917610"/>
                    <a:gd name="connsiteY109" fmla="*/ 616583 h 1086492"/>
                    <a:gd name="connsiteX110" fmla="*/ 191173 w 917610"/>
                    <a:gd name="connsiteY110" fmla="*/ 614824 h 1086492"/>
                    <a:gd name="connsiteX111" fmla="*/ 226216 w 917610"/>
                    <a:gd name="connsiteY111" fmla="*/ 610403 h 1086492"/>
                    <a:gd name="connsiteX112" fmla="*/ 251511 w 917610"/>
                    <a:gd name="connsiteY112" fmla="*/ 656805 h 1086492"/>
                    <a:gd name="connsiteX113" fmla="*/ 230744 w 917610"/>
                    <a:gd name="connsiteY113" fmla="*/ 665260 h 1086492"/>
                    <a:gd name="connsiteX114" fmla="*/ 206187 w 917610"/>
                    <a:gd name="connsiteY114" fmla="*/ 639558 h 1086492"/>
                    <a:gd name="connsiteX115" fmla="*/ 204973 w 917610"/>
                    <a:gd name="connsiteY115" fmla="*/ 637816 h 1086492"/>
                    <a:gd name="connsiteX116" fmla="*/ 188063 w 917610"/>
                    <a:gd name="connsiteY116" fmla="*/ 620549 h 1086492"/>
                    <a:gd name="connsiteX117" fmla="*/ 187540 w 917610"/>
                    <a:gd name="connsiteY117" fmla="*/ 616583 h 1086492"/>
                    <a:gd name="connsiteX118" fmla="*/ 197759 w 917610"/>
                    <a:gd name="connsiteY118" fmla="*/ 198140 h 1086492"/>
                    <a:gd name="connsiteX119" fmla="*/ 198929 w 917610"/>
                    <a:gd name="connsiteY119" fmla="*/ 197091 h 1086492"/>
                    <a:gd name="connsiteX120" fmla="*/ 187540 w 917610"/>
                    <a:gd name="connsiteY120" fmla="*/ 185697 h 1086492"/>
                    <a:gd name="connsiteX121" fmla="*/ 121374 w 917610"/>
                    <a:gd name="connsiteY121" fmla="*/ 307913 h 1086492"/>
                    <a:gd name="connsiteX122" fmla="*/ 135280 w 917610"/>
                    <a:gd name="connsiteY122" fmla="*/ 316046 h 1086492"/>
                    <a:gd name="connsiteX123" fmla="*/ 197759 w 917610"/>
                    <a:gd name="connsiteY123" fmla="*/ 198140 h 1086492"/>
                    <a:gd name="connsiteX124" fmla="*/ 197759 w 917610"/>
                    <a:gd name="connsiteY124" fmla="*/ 198140 h 1086492"/>
                    <a:gd name="connsiteX125" fmla="*/ 623852 w 917610"/>
                    <a:gd name="connsiteY125" fmla="*/ 184428 h 1086492"/>
                    <a:gd name="connsiteX126" fmla="*/ 615388 w 917610"/>
                    <a:gd name="connsiteY126" fmla="*/ 198181 h 1086492"/>
                    <a:gd name="connsiteX127" fmla="*/ 615722 w 917610"/>
                    <a:gd name="connsiteY127" fmla="*/ 198339 h 1086492"/>
                    <a:gd name="connsiteX128" fmla="*/ 673113 w 917610"/>
                    <a:gd name="connsiteY128" fmla="*/ 274294 h 1086492"/>
                    <a:gd name="connsiteX129" fmla="*/ 687019 w 917610"/>
                    <a:gd name="connsiteY129" fmla="*/ 266181 h 1086492"/>
                    <a:gd name="connsiteX130" fmla="*/ 684716 w 917610"/>
                    <a:gd name="connsiteY130" fmla="*/ 260842 h 1086492"/>
                    <a:gd name="connsiteX131" fmla="*/ 623852 w 917610"/>
                    <a:gd name="connsiteY131" fmla="*/ 184428 h 1086492"/>
                    <a:gd name="connsiteX132" fmla="*/ 672932 w 917610"/>
                    <a:gd name="connsiteY132" fmla="*/ 165062 h 1086492"/>
                    <a:gd name="connsiteX133" fmla="*/ 668646 w 917610"/>
                    <a:gd name="connsiteY133" fmla="*/ 180603 h 1086492"/>
                    <a:gd name="connsiteX134" fmla="*/ 728754 w 917610"/>
                    <a:gd name="connsiteY134" fmla="*/ 232562 h 1086492"/>
                    <a:gd name="connsiteX135" fmla="*/ 742639 w 917610"/>
                    <a:gd name="connsiteY135" fmla="*/ 224429 h 1086492"/>
                    <a:gd name="connsiteX136" fmla="*/ 672932 w 917610"/>
                    <a:gd name="connsiteY136" fmla="*/ 165062 h 108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</a:cxnLst>
                  <a:rect l="l" t="t" r="r" b="b"/>
                  <a:pathLst>
                    <a:path w="917610" h="1086492">
                      <a:moveTo>
                        <a:pt x="176995" y="87014"/>
                      </a:moveTo>
                      <a:cubicBezTo>
                        <a:pt x="243019" y="26922"/>
                        <a:pt x="330978" y="-1986"/>
                        <a:pt x="419722" y="148"/>
                      </a:cubicBezTo>
                      <a:cubicBezTo>
                        <a:pt x="465683" y="1255"/>
                        <a:pt x="511484" y="10012"/>
                        <a:pt x="554889" y="25010"/>
                      </a:cubicBezTo>
                      <a:cubicBezTo>
                        <a:pt x="576602" y="32539"/>
                        <a:pt x="597631" y="42363"/>
                        <a:pt x="617734" y="53475"/>
                      </a:cubicBezTo>
                      <a:cubicBezTo>
                        <a:pt x="624979" y="57471"/>
                        <a:pt x="631657" y="62152"/>
                        <a:pt x="638086" y="67124"/>
                      </a:cubicBezTo>
                      <a:lnTo>
                        <a:pt x="639689" y="68372"/>
                      </a:lnTo>
                      <a:lnTo>
                        <a:pt x="639709" y="68372"/>
                      </a:lnTo>
                      <a:cubicBezTo>
                        <a:pt x="656954" y="74573"/>
                        <a:pt x="672349" y="85705"/>
                        <a:pt x="686314" y="98730"/>
                      </a:cubicBezTo>
                      <a:cubicBezTo>
                        <a:pt x="714306" y="96496"/>
                        <a:pt x="742518" y="99012"/>
                        <a:pt x="769584" y="107648"/>
                      </a:cubicBezTo>
                      <a:cubicBezTo>
                        <a:pt x="807255" y="119687"/>
                        <a:pt x="842128" y="141730"/>
                        <a:pt x="866618" y="173034"/>
                      </a:cubicBezTo>
                      <a:cubicBezTo>
                        <a:pt x="895145" y="209478"/>
                        <a:pt x="904629" y="253684"/>
                        <a:pt x="901245" y="299318"/>
                      </a:cubicBezTo>
                      <a:lnTo>
                        <a:pt x="900620" y="307070"/>
                      </a:lnTo>
                      <a:cubicBezTo>
                        <a:pt x="897274" y="347382"/>
                        <a:pt x="891279" y="399232"/>
                        <a:pt x="858207" y="425720"/>
                      </a:cubicBezTo>
                      <a:cubicBezTo>
                        <a:pt x="855692" y="427733"/>
                        <a:pt x="852915" y="429263"/>
                        <a:pt x="850037" y="430189"/>
                      </a:cubicBezTo>
                      <a:cubicBezTo>
                        <a:pt x="871347" y="466707"/>
                        <a:pt x="888835" y="507251"/>
                        <a:pt x="899299" y="548198"/>
                      </a:cubicBezTo>
                      <a:cubicBezTo>
                        <a:pt x="939243" y="704596"/>
                        <a:pt x="908535" y="867699"/>
                        <a:pt x="860501" y="1018440"/>
                      </a:cubicBezTo>
                      <a:cubicBezTo>
                        <a:pt x="856557" y="1030861"/>
                        <a:pt x="837782" y="1039115"/>
                        <a:pt x="828223" y="1026976"/>
                      </a:cubicBezTo>
                      <a:cubicBezTo>
                        <a:pt x="811159" y="1005275"/>
                        <a:pt x="786367" y="988727"/>
                        <a:pt x="758476" y="985627"/>
                      </a:cubicBezTo>
                      <a:cubicBezTo>
                        <a:pt x="741271" y="983714"/>
                        <a:pt x="724146" y="987177"/>
                        <a:pt x="707886" y="979366"/>
                      </a:cubicBezTo>
                      <a:cubicBezTo>
                        <a:pt x="701507" y="976286"/>
                        <a:pt x="695350" y="971253"/>
                        <a:pt x="690922" y="965133"/>
                      </a:cubicBezTo>
                      <a:cubicBezTo>
                        <a:pt x="663474" y="975541"/>
                        <a:pt x="633913" y="980453"/>
                        <a:pt x="604594" y="979245"/>
                      </a:cubicBezTo>
                      <a:cubicBezTo>
                        <a:pt x="556479" y="977272"/>
                        <a:pt x="505044" y="960604"/>
                        <a:pt x="471941" y="924046"/>
                      </a:cubicBezTo>
                      <a:cubicBezTo>
                        <a:pt x="466629" y="918177"/>
                        <a:pt x="465283" y="911588"/>
                        <a:pt x="466506" y="905650"/>
                      </a:cubicBezTo>
                      <a:cubicBezTo>
                        <a:pt x="470658" y="904168"/>
                        <a:pt x="474920" y="903065"/>
                        <a:pt x="479311" y="902374"/>
                      </a:cubicBezTo>
                      <a:cubicBezTo>
                        <a:pt x="521288" y="927124"/>
                        <a:pt x="567559" y="943661"/>
                        <a:pt x="617287" y="944700"/>
                      </a:cubicBezTo>
                      <a:cubicBezTo>
                        <a:pt x="646021" y="945300"/>
                        <a:pt x="674049" y="941280"/>
                        <a:pt x="697348" y="923331"/>
                      </a:cubicBezTo>
                      <a:cubicBezTo>
                        <a:pt x="702389" y="919446"/>
                        <a:pt x="707025" y="915144"/>
                        <a:pt x="711311" y="910521"/>
                      </a:cubicBezTo>
                      <a:cubicBezTo>
                        <a:pt x="760024" y="879173"/>
                        <a:pt x="794368" y="825928"/>
                        <a:pt x="810696" y="768895"/>
                      </a:cubicBezTo>
                      <a:cubicBezTo>
                        <a:pt x="825909" y="715709"/>
                        <a:pt x="824038" y="660328"/>
                        <a:pt x="818806" y="605773"/>
                      </a:cubicBezTo>
                      <a:lnTo>
                        <a:pt x="816045" y="576984"/>
                      </a:lnTo>
                      <a:cubicBezTo>
                        <a:pt x="812022" y="534731"/>
                        <a:pt x="808289" y="492351"/>
                        <a:pt x="807243" y="449917"/>
                      </a:cubicBezTo>
                      <a:lnTo>
                        <a:pt x="807559" y="449901"/>
                      </a:lnTo>
                      <a:lnTo>
                        <a:pt x="807559" y="449901"/>
                      </a:lnTo>
                      <a:cubicBezTo>
                        <a:pt x="817846" y="449237"/>
                        <a:pt x="817920" y="433126"/>
                        <a:pt x="807559" y="433796"/>
                      </a:cubicBezTo>
                      <a:cubicBezTo>
                        <a:pt x="780757" y="435532"/>
                        <a:pt x="754158" y="431133"/>
                        <a:pt x="727438" y="433050"/>
                      </a:cubicBezTo>
                      <a:cubicBezTo>
                        <a:pt x="727215" y="420413"/>
                        <a:pt x="726305" y="407833"/>
                        <a:pt x="722592" y="395646"/>
                      </a:cubicBezTo>
                      <a:cubicBezTo>
                        <a:pt x="720473" y="388683"/>
                        <a:pt x="708353" y="387310"/>
                        <a:pt x="707069" y="395646"/>
                      </a:cubicBezTo>
                      <a:cubicBezTo>
                        <a:pt x="705351" y="406799"/>
                        <a:pt x="704723" y="417889"/>
                        <a:pt x="704536" y="429092"/>
                      </a:cubicBezTo>
                      <a:cubicBezTo>
                        <a:pt x="664549" y="428560"/>
                        <a:pt x="624600" y="425194"/>
                        <a:pt x="584607" y="426577"/>
                      </a:cubicBezTo>
                      <a:cubicBezTo>
                        <a:pt x="577230" y="418706"/>
                        <a:pt x="574882" y="404749"/>
                        <a:pt x="571431" y="395040"/>
                      </a:cubicBezTo>
                      <a:cubicBezTo>
                        <a:pt x="570928" y="393611"/>
                        <a:pt x="570425" y="392202"/>
                        <a:pt x="569901" y="390772"/>
                      </a:cubicBezTo>
                      <a:cubicBezTo>
                        <a:pt x="566869" y="404647"/>
                        <a:pt x="562570" y="418217"/>
                        <a:pt x="556916" y="431502"/>
                      </a:cubicBezTo>
                      <a:lnTo>
                        <a:pt x="547108" y="431535"/>
                      </a:lnTo>
                      <a:cubicBezTo>
                        <a:pt x="491457" y="431796"/>
                        <a:pt x="434674" y="433460"/>
                        <a:pt x="380332" y="445022"/>
                      </a:cubicBezTo>
                      <a:cubicBezTo>
                        <a:pt x="376555" y="442121"/>
                        <a:pt x="374307" y="437060"/>
                        <a:pt x="373700" y="432464"/>
                      </a:cubicBezTo>
                      <a:cubicBezTo>
                        <a:pt x="369758" y="402557"/>
                        <a:pt x="364132" y="373446"/>
                        <a:pt x="354162" y="344946"/>
                      </a:cubicBezTo>
                      <a:lnTo>
                        <a:pt x="352735" y="340926"/>
                      </a:lnTo>
                      <a:cubicBezTo>
                        <a:pt x="352619" y="340592"/>
                        <a:pt x="352496" y="340237"/>
                        <a:pt x="352367" y="339865"/>
                      </a:cubicBezTo>
                      <a:cubicBezTo>
                        <a:pt x="345020" y="351728"/>
                        <a:pt x="336254" y="362786"/>
                        <a:pt x="326694" y="373083"/>
                      </a:cubicBezTo>
                      <a:cubicBezTo>
                        <a:pt x="321059" y="379153"/>
                        <a:pt x="315151" y="384956"/>
                        <a:pt x="309088" y="390595"/>
                      </a:cubicBezTo>
                      <a:cubicBezTo>
                        <a:pt x="303198" y="397138"/>
                        <a:pt x="297111" y="403582"/>
                        <a:pt x="291211" y="410144"/>
                      </a:cubicBezTo>
                      <a:cubicBezTo>
                        <a:pt x="291442" y="411338"/>
                        <a:pt x="291643" y="412550"/>
                        <a:pt x="291806" y="413784"/>
                      </a:cubicBezTo>
                      <a:cubicBezTo>
                        <a:pt x="293611" y="427403"/>
                        <a:pt x="293798" y="441215"/>
                        <a:pt x="292476" y="454886"/>
                      </a:cubicBezTo>
                      <a:cubicBezTo>
                        <a:pt x="290086" y="479601"/>
                        <a:pt x="283111" y="503416"/>
                        <a:pt x="271906" y="525447"/>
                      </a:cubicBezTo>
                      <a:lnTo>
                        <a:pt x="271552" y="527653"/>
                      </a:lnTo>
                      <a:cubicBezTo>
                        <a:pt x="269850" y="537978"/>
                        <a:pt x="267430" y="548648"/>
                        <a:pt x="261776" y="556423"/>
                      </a:cubicBezTo>
                      <a:cubicBezTo>
                        <a:pt x="268831" y="564331"/>
                        <a:pt x="274267" y="573776"/>
                        <a:pt x="277418" y="584271"/>
                      </a:cubicBezTo>
                      <a:cubicBezTo>
                        <a:pt x="280223" y="593613"/>
                        <a:pt x="267302" y="601710"/>
                        <a:pt x="260601" y="594064"/>
                      </a:cubicBezTo>
                      <a:cubicBezTo>
                        <a:pt x="255278" y="587991"/>
                        <a:pt x="249364" y="582964"/>
                        <a:pt x="242868" y="578954"/>
                      </a:cubicBezTo>
                      <a:cubicBezTo>
                        <a:pt x="242458" y="579512"/>
                        <a:pt x="241717" y="579785"/>
                        <a:pt x="240886" y="579320"/>
                      </a:cubicBezTo>
                      <a:cubicBezTo>
                        <a:pt x="222796" y="569275"/>
                        <a:pt x="192067" y="572315"/>
                        <a:pt x="173997" y="581776"/>
                      </a:cubicBezTo>
                      <a:cubicBezTo>
                        <a:pt x="151519" y="593533"/>
                        <a:pt x="142745" y="617670"/>
                        <a:pt x="145241" y="642129"/>
                      </a:cubicBezTo>
                      <a:cubicBezTo>
                        <a:pt x="147635" y="665502"/>
                        <a:pt x="157858" y="692820"/>
                        <a:pt x="177679" y="704797"/>
                      </a:cubicBezTo>
                      <a:cubicBezTo>
                        <a:pt x="186775" y="710293"/>
                        <a:pt x="193858" y="710756"/>
                        <a:pt x="203517" y="708119"/>
                      </a:cubicBezTo>
                      <a:cubicBezTo>
                        <a:pt x="206606" y="707280"/>
                        <a:pt x="210435" y="704706"/>
                        <a:pt x="212078" y="703428"/>
                      </a:cubicBezTo>
                      <a:lnTo>
                        <a:pt x="213696" y="702131"/>
                      </a:lnTo>
                      <a:cubicBezTo>
                        <a:pt x="220028" y="697124"/>
                        <a:pt x="225925" y="693696"/>
                        <a:pt x="233400" y="693564"/>
                      </a:cubicBezTo>
                      <a:cubicBezTo>
                        <a:pt x="241046" y="691179"/>
                        <a:pt x="248729" y="694488"/>
                        <a:pt x="251653" y="702508"/>
                      </a:cubicBezTo>
                      <a:lnTo>
                        <a:pt x="251833" y="703026"/>
                      </a:lnTo>
                      <a:cubicBezTo>
                        <a:pt x="253202" y="707113"/>
                        <a:pt x="255697" y="712246"/>
                        <a:pt x="255154" y="718487"/>
                      </a:cubicBezTo>
                      <a:cubicBezTo>
                        <a:pt x="254590" y="725170"/>
                        <a:pt x="251532" y="731250"/>
                        <a:pt x="246964" y="736142"/>
                      </a:cubicBezTo>
                      <a:cubicBezTo>
                        <a:pt x="246179" y="736987"/>
                        <a:pt x="245334" y="737833"/>
                        <a:pt x="244468" y="738618"/>
                      </a:cubicBezTo>
                      <a:cubicBezTo>
                        <a:pt x="323150" y="823833"/>
                        <a:pt x="333252" y="956618"/>
                        <a:pt x="292905" y="1063071"/>
                      </a:cubicBezTo>
                      <a:cubicBezTo>
                        <a:pt x="291154" y="1067741"/>
                        <a:pt x="289283" y="1072351"/>
                        <a:pt x="287331" y="1076921"/>
                      </a:cubicBezTo>
                      <a:cubicBezTo>
                        <a:pt x="280589" y="1092583"/>
                        <a:pt x="254630" y="1087732"/>
                        <a:pt x="251330" y="1072211"/>
                      </a:cubicBezTo>
                      <a:cubicBezTo>
                        <a:pt x="250344" y="1067560"/>
                        <a:pt x="249258" y="1062930"/>
                        <a:pt x="248070" y="1058340"/>
                      </a:cubicBezTo>
                      <a:cubicBezTo>
                        <a:pt x="245888" y="1049858"/>
                        <a:pt x="243388" y="1041456"/>
                        <a:pt x="240570" y="1033175"/>
                      </a:cubicBezTo>
                      <a:lnTo>
                        <a:pt x="239498" y="1030076"/>
                      </a:lnTo>
                      <a:cubicBezTo>
                        <a:pt x="237103" y="1023231"/>
                        <a:pt x="234869" y="1016327"/>
                        <a:pt x="232455" y="1009482"/>
                      </a:cubicBezTo>
                      <a:lnTo>
                        <a:pt x="232213" y="1008699"/>
                      </a:lnTo>
                      <a:cubicBezTo>
                        <a:pt x="232123" y="1008390"/>
                        <a:pt x="232022" y="1008033"/>
                        <a:pt x="231911" y="1007630"/>
                      </a:cubicBezTo>
                      <a:lnTo>
                        <a:pt x="227826" y="1016548"/>
                      </a:lnTo>
                      <a:lnTo>
                        <a:pt x="227826" y="1016548"/>
                      </a:lnTo>
                      <a:lnTo>
                        <a:pt x="215410" y="1043463"/>
                      </a:lnTo>
                      <a:cubicBezTo>
                        <a:pt x="209600" y="1056023"/>
                        <a:pt x="191140" y="1049197"/>
                        <a:pt x="190454" y="1037094"/>
                      </a:cubicBezTo>
                      <a:lnTo>
                        <a:pt x="190437" y="1036679"/>
                      </a:lnTo>
                      <a:cubicBezTo>
                        <a:pt x="190377" y="1034445"/>
                        <a:pt x="190296" y="1032230"/>
                        <a:pt x="190156" y="1030036"/>
                      </a:cubicBezTo>
                      <a:cubicBezTo>
                        <a:pt x="189270" y="1013589"/>
                        <a:pt x="186433" y="997605"/>
                        <a:pt x="181925" y="981963"/>
                      </a:cubicBezTo>
                      <a:lnTo>
                        <a:pt x="180299" y="983985"/>
                      </a:lnTo>
                      <a:cubicBezTo>
                        <a:pt x="156083" y="1013935"/>
                        <a:pt x="127662" y="1042008"/>
                        <a:pt x="88674" y="1048919"/>
                      </a:cubicBezTo>
                      <a:cubicBezTo>
                        <a:pt x="78894" y="1050650"/>
                        <a:pt x="67826" y="1040423"/>
                        <a:pt x="74548" y="1030539"/>
                      </a:cubicBezTo>
                      <a:cubicBezTo>
                        <a:pt x="77325" y="1026452"/>
                        <a:pt x="80001" y="1022265"/>
                        <a:pt x="82537" y="1018018"/>
                      </a:cubicBezTo>
                      <a:cubicBezTo>
                        <a:pt x="80343" y="1016991"/>
                        <a:pt x="78270" y="1015924"/>
                        <a:pt x="76359" y="1014837"/>
                      </a:cubicBezTo>
                      <a:cubicBezTo>
                        <a:pt x="61568" y="1006523"/>
                        <a:pt x="49253" y="994686"/>
                        <a:pt x="39070" y="981258"/>
                      </a:cubicBezTo>
                      <a:cubicBezTo>
                        <a:pt x="17478" y="952793"/>
                        <a:pt x="9751" y="916959"/>
                        <a:pt x="7859" y="881891"/>
                      </a:cubicBezTo>
                      <a:cubicBezTo>
                        <a:pt x="5847" y="844830"/>
                        <a:pt x="9107" y="805755"/>
                        <a:pt x="19229" y="770002"/>
                      </a:cubicBezTo>
                      <a:cubicBezTo>
                        <a:pt x="23616" y="754541"/>
                        <a:pt x="29552" y="739705"/>
                        <a:pt x="36414" y="725311"/>
                      </a:cubicBezTo>
                      <a:cubicBezTo>
                        <a:pt x="35931" y="724023"/>
                        <a:pt x="35468" y="722734"/>
                        <a:pt x="35005" y="721446"/>
                      </a:cubicBezTo>
                      <a:cubicBezTo>
                        <a:pt x="27600" y="700791"/>
                        <a:pt x="21523" y="679674"/>
                        <a:pt x="16472" y="658315"/>
                      </a:cubicBezTo>
                      <a:cubicBezTo>
                        <a:pt x="6290" y="615194"/>
                        <a:pt x="816" y="570704"/>
                        <a:pt x="152" y="526396"/>
                      </a:cubicBezTo>
                      <a:cubicBezTo>
                        <a:pt x="-1055" y="447019"/>
                        <a:pt x="12628" y="366373"/>
                        <a:pt x="41465" y="292351"/>
                      </a:cubicBezTo>
                      <a:cubicBezTo>
                        <a:pt x="71247" y="216014"/>
                        <a:pt x="116042" y="142475"/>
                        <a:pt x="176995" y="87014"/>
                      </a:cubicBezTo>
                      <a:close/>
                      <a:moveTo>
                        <a:pt x="139908" y="781014"/>
                      </a:moveTo>
                      <a:cubicBezTo>
                        <a:pt x="134439" y="772400"/>
                        <a:pt x="120756" y="780162"/>
                        <a:pt x="125833" y="788837"/>
                      </a:cubicBezTo>
                      <a:lnTo>
                        <a:pt x="126023" y="789147"/>
                      </a:lnTo>
                      <a:cubicBezTo>
                        <a:pt x="134696" y="802816"/>
                        <a:pt x="138761" y="818357"/>
                        <a:pt x="143751" y="833596"/>
                      </a:cubicBezTo>
                      <a:cubicBezTo>
                        <a:pt x="146951" y="843400"/>
                        <a:pt x="162506" y="839213"/>
                        <a:pt x="159266" y="829308"/>
                      </a:cubicBezTo>
                      <a:lnTo>
                        <a:pt x="158194" y="826002"/>
                      </a:lnTo>
                      <a:cubicBezTo>
                        <a:pt x="153228" y="810548"/>
                        <a:pt x="148698" y="794843"/>
                        <a:pt x="139908" y="781014"/>
                      </a:cubicBezTo>
                      <a:close/>
                      <a:moveTo>
                        <a:pt x="187540" y="616583"/>
                      </a:moveTo>
                      <a:lnTo>
                        <a:pt x="191173" y="614824"/>
                      </a:lnTo>
                      <a:cubicBezTo>
                        <a:pt x="202634" y="609353"/>
                        <a:pt x="212675" y="605626"/>
                        <a:pt x="226216" y="610403"/>
                      </a:cubicBezTo>
                      <a:cubicBezTo>
                        <a:pt x="244348" y="616784"/>
                        <a:pt x="263766" y="637096"/>
                        <a:pt x="251511" y="656805"/>
                      </a:cubicBezTo>
                      <a:cubicBezTo>
                        <a:pt x="247004" y="664072"/>
                        <a:pt x="238995" y="666971"/>
                        <a:pt x="230744" y="665260"/>
                      </a:cubicBezTo>
                      <a:cubicBezTo>
                        <a:pt x="216835" y="662374"/>
                        <a:pt x="213246" y="649844"/>
                        <a:pt x="206187" y="639558"/>
                      </a:cubicBezTo>
                      <a:lnTo>
                        <a:pt x="204973" y="637816"/>
                      </a:lnTo>
                      <a:cubicBezTo>
                        <a:pt x="200669" y="631592"/>
                        <a:pt x="195227" y="622988"/>
                        <a:pt x="188063" y="620549"/>
                      </a:cubicBezTo>
                      <a:cubicBezTo>
                        <a:pt x="186433" y="619985"/>
                        <a:pt x="185749" y="617448"/>
                        <a:pt x="187540" y="616583"/>
                      </a:cubicBezTo>
                      <a:close/>
                      <a:moveTo>
                        <a:pt x="197759" y="198140"/>
                      </a:moveTo>
                      <a:lnTo>
                        <a:pt x="198929" y="197091"/>
                      </a:lnTo>
                      <a:cubicBezTo>
                        <a:pt x="206717" y="190206"/>
                        <a:pt x="195287" y="178852"/>
                        <a:pt x="187540" y="185697"/>
                      </a:cubicBezTo>
                      <a:cubicBezTo>
                        <a:pt x="152082" y="217041"/>
                        <a:pt x="139767" y="266100"/>
                        <a:pt x="121374" y="307913"/>
                      </a:cubicBezTo>
                      <a:cubicBezTo>
                        <a:pt x="117249" y="317314"/>
                        <a:pt x="131114" y="325527"/>
                        <a:pt x="135280" y="316046"/>
                      </a:cubicBezTo>
                      <a:cubicBezTo>
                        <a:pt x="152824" y="276147"/>
                        <a:pt x="164470" y="228419"/>
                        <a:pt x="197759" y="198140"/>
                      </a:cubicBezTo>
                      <a:lnTo>
                        <a:pt x="197759" y="198140"/>
                      </a:lnTo>
                      <a:close/>
                      <a:moveTo>
                        <a:pt x="623852" y="184428"/>
                      </a:moveTo>
                      <a:cubicBezTo>
                        <a:pt x="614587" y="180252"/>
                        <a:pt x="606482" y="193739"/>
                        <a:pt x="615388" y="198181"/>
                      </a:cubicBezTo>
                      <a:lnTo>
                        <a:pt x="615722" y="198339"/>
                      </a:lnTo>
                      <a:cubicBezTo>
                        <a:pt x="647034" y="212491"/>
                        <a:pt x="660355" y="244540"/>
                        <a:pt x="673113" y="274294"/>
                      </a:cubicBezTo>
                      <a:cubicBezTo>
                        <a:pt x="677178" y="283795"/>
                        <a:pt x="691043" y="275602"/>
                        <a:pt x="687019" y="266181"/>
                      </a:cubicBezTo>
                      <a:lnTo>
                        <a:pt x="684716" y="260842"/>
                      </a:lnTo>
                      <a:cubicBezTo>
                        <a:pt x="671404" y="230179"/>
                        <a:pt x="655877" y="198925"/>
                        <a:pt x="623852" y="184428"/>
                      </a:cubicBezTo>
                      <a:close/>
                      <a:moveTo>
                        <a:pt x="672932" y="165062"/>
                      </a:moveTo>
                      <a:cubicBezTo>
                        <a:pt x="663112" y="161660"/>
                        <a:pt x="658906" y="177201"/>
                        <a:pt x="668646" y="180603"/>
                      </a:cubicBezTo>
                      <a:cubicBezTo>
                        <a:pt x="695189" y="189844"/>
                        <a:pt x="713400" y="209773"/>
                        <a:pt x="728754" y="232562"/>
                      </a:cubicBezTo>
                      <a:cubicBezTo>
                        <a:pt x="734509" y="241097"/>
                        <a:pt x="748455" y="233045"/>
                        <a:pt x="742639" y="224429"/>
                      </a:cubicBezTo>
                      <a:cubicBezTo>
                        <a:pt x="724810" y="197977"/>
                        <a:pt x="703640" y="175772"/>
                        <a:pt x="672932" y="165062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09E1DF1-D74D-F74F-D1E7-7AF5E5B489B1}"/>
                  </a:ext>
                </a:extLst>
              </p:cNvPr>
              <p:cNvSpPr/>
              <p:nvPr/>
            </p:nvSpPr>
            <p:spPr>
              <a:xfrm>
                <a:off x="6128197" y="2727431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23785B2D-DCE1-815E-D1FE-19D384B37CCB}"/>
                  </a:ext>
                </a:extLst>
              </p:cNvPr>
              <p:cNvSpPr/>
              <p:nvPr/>
            </p:nvSpPr>
            <p:spPr>
              <a:xfrm>
                <a:off x="5504376" y="2793861"/>
                <a:ext cx="1643393" cy="379938"/>
              </a:xfrm>
              <a:custGeom>
                <a:avLst/>
                <a:gdLst>
                  <a:gd name="connsiteX0" fmla="*/ 1491908 w 1643393"/>
                  <a:gd name="connsiteY0" fmla="*/ 17210 h 379938"/>
                  <a:gd name="connsiteX1" fmla="*/ 1492950 w 1643393"/>
                  <a:gd name="connsiteY1" fmla="*/ 100288 h 379938"/>
                  <a:gd name="connsiteX2" fmla="*/ 1519239 w 1643393"/>
                  <a:gd name="connsiteY2" fmla="*/ 39419 h 379938"/>
                  <a:gd name="connsiteX3" fmla="*/ 1372424 w 1643393"/>
                  <a:gd name="connsiteY3" fmla="*/ 331383 h 379938"/>
                  <a:gd name="connsiteX4" fmla="*/ 884107 w 1643393"/>
                  <a:gd name="connsiteY4" fmla="*/ 227965 h 379938"/>
                  <a:gd name="connsiteX5" fmla="*/ 358146 w 1643393"/>
                  <a:gd name="connsiteY5" fmla="*/ 323550 h 379938"/>
                  <a:gd name="connsiteX6" fmla="*/ 47934 w 1643393"/>
                  <a:gd name="connsiteY6" fmla="*/ 113912 h 379938"/>
                  <a:gd name="connsiteX7" fmla="*/ 169756 w 1643393"/>
                  <a:gd name="connsiteY7" fmla="*/ 56951 h 379938"/>
                  <a:gd name="connsiteX8" fmla="*/ 179611 w 1643393"/>
                  <a:gd name="connsiteY8" fmla="*/ 104445 h 379938"/>
                  <a:gd name="connsiteX9" fmla="*/ 175795 w 1643393"/>
                  <a:gd name="connsiteY9" fmla="*/ 22445 h 379938"/>
                  <a:gd name="connsiteX10" fmla="*/ 55064 w 1643393"/>
                  <a:gd name="connsiteY10" fmla="*/ 27854 h 379938"/>
                  <a:gd name="connsiteX11" fmla="*/ 263543 w 1643393"/>
                  <a:gd name="connsiteY11" fmla="*/ 378548 h 379938"/>
                  <a:gd name="connsiteX12" fmla="*/ 858766 w 1643393"/>
                  <a:gd name="connsiteY12" fmla="*/ 262810 h 379938"/>
                  <a:gd name="connsiteX13" fmla="*/ 910088 w 1643393"/>
                  <a:gd name="connsiteY13" fmla="*/ 262820 h 379938"/>
                  <a:gd name="connsiteX14" fmla="*/ 1403663 w 1643393"/>
                  <a:gd name="connsiteY14" fmla="*/ 378592 h 379938"/>
                  <a:gd name="connsiteX15" fmla="*/ 1610667 w 1643393"/>
                  <a:gd name="connsiteY15" fmla="*/ 45193 h 379938"/>
                  <a:gd name="connsiteX16" fmla="*/ 1491908 w 1643393"/>
                  <a:gd name="connsiteY16" fmla="*/ 17210 h 37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43393" h="379938">
                    <a:moveTo>
                      <a:pt x="1491908" y="17210"/>
                    </a:moveTo>
                    <a:cubicBezTo>
                      <a:pt x="1459715" y="46588"/>
                      <a:pt x="1480397" y="120183"/>
                      <a:pt x="1492950" y="100288"/>
                    </a:cubicBezTo>
                    <a:cubicBezTo>
                      <a:pt x="1494822" y="81864"/>
                      <a:pt x="1500573" y="46562"/>
                      <a:pt x="1519239" y="39419"/>
                    </a:cubicBezTo>
                    <a:cubicBezTo>
                      <a:pt x="1656540" y="33561"/>
                      <a:pt x="1628186" y="373183"/>
                      <a:pt x="1372424" y="331383"/>
                    </a:cubicBezTo>
                    <a:cubicBezTo>
                      <a:pt x="1209466" y="320383"/>
                      <a:pt x="1037350" y="84293"/>
                      <a:pt x="884107" y="227965"/>
                    </a:cubicBezTo>
                    <a:cubicBezTo>
                      <a:pt x="717608" y="92287"/>
                      <a:pt x="529602" y="295692"/>
                      <a:pt x="358146" y="323550"/>
                    </a:cubicBezTo>
                    <a:cubicBezTo>
                      <a:pt x="218742" y="368649"/>
                      <a:pt x="10419" y="285834"/>
                      <a:pt x="47934" y="113912"/>
                    </a:cubicBezTo>
                    <a:cubicBezTo>
                      <a:pt x="57306" y="63464"/>
                      <a:pt x="127045" y="5754"/>
                      <a:pt x="169756" y="56951"/>
                    </a:cubicBezTo>
                    <a:cubicBezTo>
                      <a:pt x="182374" y="69113"/>
                      <a:pt x="166346" y="113653"/>
                      <a:pt x="179611" y="104445"/>
                    </a:cubicBezTo>
                    <a:cubicBezTo>
                      <a:pt x="200261" y="81622"/>
                      <a:pt x="194880" y="45175"/>
                      <a:pt x="175795" y="22445"/>
                    </a:cubicBezTo>
                    <a:cubicBezTo>
                      <a:pt x="144186" y="-15197"/>
                      <a:pt x="87841" y="1271"/>
                      <a:pt x="55064" y="27854"/>
                    </a:cubicBezTo>
                    <a:cubicBezTo>
                      <a:pt x="-92808" y="173384"/>
                      <a:pt x="85295" y="393060"/>
                      <a:pt x="263543" y="378548"/>
                    </a:cubicBezTo>
                    <a:cubicBezTo>
                      <a:pt x="458871" y="402448"/>
                      <a:pt x="724502" y="130887"/>
                      <a:pt x="858766" y="262810"/>
                    </a:cubicBezTo>
                    <a:cubicBezTo>
                      <a:pt x="872457" y="276262"/>
                      <a:pt x="898185" y="276267"/>
                      <a:pt x="910088" y="262820"/>
                    </a:cubicBezTo>
                    <a:cubicBezTo>
                      <a:pt x="1024236" y="133872"/>
                      <a:pt x="1244535" y="397413"/>
                      <a:pt x="1403663" y="378592"/>
                    </a:cubicBezTo>
                    <a:cubicBezTo>
                      <a:pt x="1572902" y="394013"/>
                      <a:pt x="1708347" y="189672"/>
                      <a:pt x="1610667" y="45193"/>
                    </a:cubicBezTo>
                    <a:cubicBezTo>
                      <a:pt x="1586330" y="8462"/>
                      <a:pt x="1527844" y="-19223"/>
                      <a:pt x="1491908" y="17210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BFE602C-D0D5-FA89-9820-8A2214D92E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06506" y="1241831"/>
              <a:ext cx="1371308" cy="1440000"/>
              <a:chOff x="4771897" y="2115444"/>
              <a:chExt cx="2356094" cy="2474114"/>
            </a:xfrm>
          </p:grpSpPr>
          <p:grpSp>
            <p:nvGrpSpPr>
              <p:cNvPr id="16" name="图形 28">
                <a:extLst>
                  <a:ext uri="{FF2B5EF4-FFF2-40B4-BE49-F238E27FC236}">
                    <a16:creationId xmlns:a16="http://schemas.microsoft.com/office/drawing/2014/main" id="{6FFA6138-5F97-967D-5ADB-37160D6F76A0}"/>
                  </a:ext>
                </a:extLst>
              </p:cNvPr>
              <p:cNvGrpSpPr/>
              <p:nvPr/>
            </p:nvGrpSpPr>
            <p:grpSpPr>
              <a:xfrm>
                <a:off x="4771897" y="3111934"/>
                <a:ext cx="2356094" cy="1477624"/>
                <a:chOff x="4771897" y="3111934"/>
                <a:chExt cx="2356094" cy="1477624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83B4258-D0C5-AD2B-D0DA-EECEB94A4599}"/>
                    </a:ext>
                  </a:extLst>
                </p:cNvPr>
                <p:cNvSpPr/>
                <p:nvPr/>
              </p:nvSpPr>
              <p:spPr>
                <a:xfrm>
                  <a:off x="4798050" y="3111934"/>
                  <a:ext cx="2308755" cy="1470856"/>
                </a:xfrm>
                <a:custGeom>
                  <a:avLst/>
                  <a:gdLst>
                    <a:gd name="connsiteX0" fmla="*/ 1274151 w 2308755"/>
                    <a:gd name="connsiteY0" fmla="*/ 1537 h 1470856"/>
                    <a:gd name="connsiteX1" fmla="*/ 1561389 w 2308755"/>
                    <a:gd name="connsiteY1" fmla="*/ 138374 h 1470856"/>
                    <a:gd name="connsiteX2" fmla="*/ 1622217 w 2308755"/>
                    <a:gd name="connsiteY2" fmla="*/ 232173 h 1470856"/>
                    <a:gd name="connsiteX3" fmla="*/ 1079197 w 2308755"/>
                    <a:gd name="connsiteY3" fmla="*/ 282451 h 1470856"/>
                    <a:gd name="connsiteX4" fmla="*/ 841657 w 2308755"/>
                    <a:gd name="connsiteY4" fmla="*/ 344717 h 1470856"/>
                    <a:gd name="connsiteX5" fmla="*/ 725827 w 2308755"/>
                    <a:gd name="connsiteY5" fmla="*/ 409914 h 1470856"/>
                    <a:gd name="connsiteX6" fmla="*/ 284857 w 2308755"/>
                    <a:gd name="connsiteY6" fmla="*/ 728851 h 1470856"/>
                    <a:gd name="connsiteX7" fmla="*/ 406101 w 2308755"/>
                    <a:gd name="connsiteY7" fmla="*/ 922784 h 1470856"/>
                    <a:gd name="connsiteX8" fmla="*/ 367027 w 2308755"/>
                    <a:gd name="connsiteY8" fmla="*/ 954554 h 1470856"/>
                    <a:gd name="connsiteX9" fmla="*/ 359903 w 2308755"/>
                    <a:gd name="connsiteY9" fmla="*/ 959643 h 1470856"/>
                    <a:gd name="connsiteX10" fmla="*/ 304507 w 2308755"/>
                    <a:gd name="connsiteY10" fmla="*/ 999536 h 1470856"/>
                    <a:gd name="connsiteX11" fmla="*/ 301876 w 2308755"/>
                    <a:gd name="connsiteY11" fmla="*/ 1001452 h 1470856"/>
                    <a:gd name="connsiteX12" fmla="*/ 298629 w 2308755"/>
                    <a:gd name="connsiteY12" fmla="*/ 1003789 h 1470856"/>
                    <a:gd name="connsiteX13" fmla="*/ 655505 w 2308755"/>
                    <a:gd name="connsiteY13" fmla="*/ 1417102 h 1470856"/>
                    <a:gd name="connsiteX14" fmla="*/ 645759 w 2308755"/>
                    <a:gd name="connsiteY14" fmla="*/ 1454083 h 1470856"/>
                    <a:gd name="connsiteX15" fmla="*/ 626148 w 2308755"/>
                    <a:gd name="connsiteY15" fmla="*/ 1456962 h 1470856"/>
                    <a:gd name="connsiteX16" fmla="*/ 434493 w 2308755"/>
                    <a:gd name="connsiteY16" fmla="*/ 1469482 h 1470856"/>
                    <a:gd name="connsiteX17" fmla="*/ 292413 w 2308755"/>
                    <a:gd name="connsiteY17" fmla="*/ 1367819 h 1470856"/>
                    <a:gd name="connsiteX18" fmla="*/ 56669 w 2308755"/>
                    <a:gd name="connsiteY18" fmla="*/ 1090782 h 1470856"/>
                    <a:gd name="connsiteX19" fmla="*/ 55171 w 2308755"/>
                    <a:gd name="connsiteY19" fmla="*/ 1088720 h 1470856"/>
                    <a:gd name="connsiteX20" fmla="*/ 894 w 2308755"/>
                    <a:gd name="connsiteY20" fmla="*/ 987316 h 1470856"/>
                    <a:gd name="connsiteX21" fmla="*/ 17395 w 2308755"/>
                    <a:gd name="connsiteY21" fmla="*/ 950308 h 1470856"/>
                    <a:gd name="connsiteX22" fmla="*/ 20819 w 2308755"/>
                    <a:gd name="connsiteY22" fmla="*/ 945365 h 1470856"/>
                    <a:gd name="connsiteX23" fmla="*/ 211765 w 2308755"/>
                    <a:gd name="connsiteY23" fmla="*/ 737285 h 1470856"/>
                    <a:gd name="connsiteX24" fmla="*/ 222984 w 2308755"/>
                    <a:gd name="connsiteY24" fmla="*/ 714621 h 1470856"/>
                    <a:gd name="connsiteX25" fmla="*/ 541752 w 2308755"/>
                    <a:gd name="connsiteY25" fmla="*/ 483846 h 1470856"/>
                    <a:gd name="connsiteX26" fmla="*/ 541752 w 2308755"/>
                    <a:gd name="connsiteY26" fmla="*/ 483846 h 1470856"/>
                    <a:gd name="connsiteX27" fmla="*/ 789596 w 2308755"/>
                    <a:gd name="connsiteY27" fmla="*/ 314952 h 1470856"/>
                    <a:gd name="connsiteX28" fmla="*/ 1077044 w 2308755"/>
                    <a:gd name="connsiteY28" fmla="*/ 232675 h 1470856"/>
                    <a:gd name="connsiteX29" fmla="*/ 1132778 w 2308755"/>
                    <a:gd name="connsiteY29" fmla="*/ 203600 h 1470856"/>
                    <a:gd name="connsiteX30" fmla="*/ 1230790 w 2308755"/>
                    <a:gd name="connsiteY30" fmla="*/ 87492 h 1470856"/>
                    <a:gd name="connsiteX31" fmla="*/ 1274151 w 2308755"/>
                    <a:gd name="connsiteY31" fmla="*/ 1537 h 1470856"/>
                    <a:gd name="connsiteX32" fmla="*/ 2062440 w 2308755"/>
                    <a:gd name="connsiteY32" fmla="*/ 830073 h 1470856"/>
                    <a:gd name="connsiteX33" fmla="*/ 2295997 w 2308755"/>
                    <a:gd name="connsiteY33" fmla="*/ 944801 h 1470856"/>
                    <a:gd name="connsiteX34" fmla="*/ 2179216 w 2308755"/>
                    <a:gd name="connsiteY34" fmla="*/ 1363477 h 1470856"/>
                    <a:gd name="connsiteX35" fmla="*/ 2081795 w 2308755"/>
                    <a:gd name="connsiteY35" fmla="*/ 1469221 h 1470856"/>
                    <a:gd name="connsiteX36" fmla="*/ 1763315 w 2308755"/>
                    <a:gd name="connsiteY36" fmla="*/ 1459090 h 1470856"/>
                    <a:gd name="connsiteX37" fmla="*/ 1857371 w 2308755"/>
                    <a:gd name="connsiteY37" fmla="*/ 1376671 h 1470856"/>
                    <a:gd name="connsiteX38" fmla="*/ 1907180 w 2308755"/>
                    <a:gd name="connsiteY38" fmla="*/ 1414398 h 1470856"/>
                    <a:gd name="connsiteX39" fmla="*/ 1917732 w 2308755"/>
                    <a:gd name="connsiteY39" fmla="*/ 1405610 h 1470856"/>
                    <a:gd name="connsiteX40" fmla="*/ 1918145 w 2308755"/>
                    <a:gd name="connsiteY40" fmla="*/ 1404615 h 1470856"/>
                    <a:gd name="connsiteX41" fmla="*/ 1933467 w 2308755"/>
                    <a:gd name="connsiteY41" fmla="*/ 1367535 h 1470856"/>
                    <a:gd name="connsiteX42" fmla="*/ 2067805 w 2308755"/>
                    <a:gd name="connsiteY42" fmla="*/ 1050039 h 1470856"/>
                    <a:gd name="connsiteX43" fmla="*/ 2046205 w 2308755"/>
                    <a:gd name="connsiteY43" fmla="*/ 994635 h 1470856"/>
                    <a:gd name="connsiteX44" fmla="*/ 2029289 w 2308755"/>
                    <a:gd name="connsiteY44" fmla="*/ 968231 h 1470856"/>
                    <a:gd name="connsiteX45" fmla="*/ 2062440 w 2308755"/>
                    <a:gd name="connsiteY45" fmla="*/ 830073 h 1470856"/>
                    <a:gd name="connsiteX46" fmla="*/ 1817724 w 2308755"/>
                    <a:gd name="connsiteY46" fmla="*/ 626970 h 1470856"/>
                    <a:gd name="connsiteX47" fmla="*/ 1840863 w 2308755"/>
                    <a:gd name="connsiteY47" fmla="*/ 644621 h 1470856"/>
                    <a:gd name="connsiteX48" fmla="*/ 1823312 w 2308755"/>
                    <a:gd name="connsiteY48" fmla="*/ 872570 h 1470856"/>
                    <a:gd name="connsiteX49" fmla="*/ 1820336 w 2308755"/>
                    <a:gd name="connsiteY49" fmla="*/ 886332 h 1470856"/>
                    <a:gd name="connsiteX50" fmla="*/ 1792833 w 2308755"/>
                    <a:gd name="connsiteY50" fmla="*/ 965721 h 1470856"/>
                    <a:gd name="connsiteX51" fmla="*/ 1728330 w 2308755"/>
                    <a:gd name="connsiteY51" fmla="*/ 1019956 h 1470856"/>
                    <a:gd name="connsiteX52" fmla="*/ 1476379 w 2308755"/>
                    <a:gd name="connsiteY52" fmla="*/ 957299 h 1470856"/>
                    <a:gd name="connsiteX53" fmla="*/ 1478247 w 2308755"/>
                    <a:gd name="connsiteY53" fmla="*/ 774482 h 1470856"/>
                    <a:gd name="connsiteX54" fmla="*/ 1465956 w 2308755"/>
                    <a:gd name="connsiteY54" fmla="*/ 723141 h 1470856"/>
                    <a:gd name="connsiteX55" fmla="*/ 1465511 w 2308755"/>
                    <a:gd name="connsiteY55" fmla="*/ 721158 h 1470856"/>
                    <a:gd name="connsiteX56" fmla="*/ 1451326 w 2308755"/>
                    <a:gd name="connsiteY56" fmla="*/ 659210 h 1470856"/>
                    <a:gd name="connsiteX57" fmla="*/ 1474508 w 2308755"/>
                    <a:gd name="connsiteY57" fmla="*/ 628726 h 1470856"/>
                    <a:gd name="connsiteX58" fmla="*/ 1817724 w 2308755"/>
                    <a:gd name="connsiteY58" fmla="*/ 626970 h 1470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308755" h="1470856">
                      <a:moveTo>
                        <a:pt x="1274151" y="1537"/>
                      </a:moveTo>
                      <a:cubicBezTo>
                        <a:pt x="1382125" y="-6198"/>
                        <a:pt x="1530159" y="15213"/>
                        <a:pt x="1561389" y="138374"/>
                      </a:cubicBezTo>
                      <a:cubicBezTo>
                        <a:pt x="1571074" y="183191"/>
                        <a:pt x="1590157" y="202862"/>
                        <a:pt x="1622217" y="232173"/>
                      </a:cubicBezTo>
                      <a:cubicBezTo>
                        <a:pt x="1825719" y="492742"/>
                        <a:pt x="1115697" y="536539"/>
                        <a:pt x="1079197" y="282451"/>
                      </a:cubicBezTo>
                      <a:cubicBezTo>
                        <a:pt x="1002303" y="310467"/>
                        <a:pt x="918598" y="316400"/>
                        <a:pt x="841657" y="344717"/>
                      </a:cubicBezTo>
                      <a:cubicBezTo>
                        <a:pt x="799927" y="360138"/>
                        <a:pt x="762087" y="384472"/>
                        <a:pt x="725827" y="409914"/>
                      </a:cubicBezTo>
                      <a:cubicBezTo>
                        <a:pt x="577964" y="514975"/>
                        <a:pt x="432193" y="623036"/>
                        <a:pt x="284857" y="728851"/>
                      </a:cubicBezTo>
                      <a:cubicBezTo>
                        <a:pt x="341872" y="755116"/>
                        <a:pt x="450272" y="855397"/>
                        <a:pt x="406101" y="922784"/>
                      </a:cubicBezTo>
                      <a:cubicBezTo>
                        <a:pt x="395812" y="935910"/>
                        <a:pt x="380538" y="944959"/>
                        <a:pt x="367027" y="954554"/>
                      </a:cubicBezTo>
                      <a:lnTo>
                        <a:pt x="359903" y="959643"/>
                      </a:lnTo>
                      <a:cubicBezTo>
                        <a:pt x="344576" y="970630"/>
                        <a:pt x="318775" y="989358"/>
                        <a:pt x="304507" y="999536"/>
                      </a:cubicBezTo>
                      <a:lnTo>
                        <a:pt x="301876" y="1001452"/>
                      </a:lnTo>
                      <a:cubicBezTo>
                        <a:pt x="300844" y="1002199"/>
                        <a:pt x="299680" y="1003038"/>
                        <a:pt x="298629" y="1003789"/>
                      </a:cubicBezTo>
                      <a:cubicBezTo>
                        <a:pt x="401519" y="1154276"/>
                        <a:pt x="521935" y="1293129"/>
                        <a:pt x="655505" y="1417102"/>
                      </a:cubicBezTo>
                      <a:cubicBezTo>
                        <a:pt x="666878" y="1427679"/>
                        <a:pt x="662220" y="1451329"/>
                        <a:pt x="645759" y="1454083"/>
                      </a:cubicBezTo>
                      <a:lnTo>
                        <a:pt x="626148" y="1456962"/>
                      </a:lnTo>
                      <a:cubicBezTo>
                        <a:pt x="562827" y="1466188"/>
                        <a:pt x="498303" y="1474491"/>
                        <a:pt x="434493" y="1469482"/>
                      </a:cubicBezTo>
                      <a:cubicBezTo>
                        <a:pt x="372347" y="1462719"/>
                        <a:pt x="334897" y="1407685"/>
                        <a:pt x="292413" y="1367819"/>
                      </a:cubicBezTo>
                      <a:cubicBezTo>
                        <a:pt x="207575" y="1281071"/>
                        <a:pt x="128602" y="1188536"/>
                        <a:pt x="56669" y="1090782"/>
                      </a:cubicBezTo>
                      <a:lnTo>
                        <a:pt x="55171" y="1088720"/>
                      </a:lnTo>
                      <a:cubicBezTo>
                        <a:pt x="32784" y="1058115"/>
                        <a:pt x="3068" y="1026836"/>
                        <a:pt x="894" y="987316"/>
                      </a:cubicBezTo>
                      <a:cubicBezTo>
                        <a:pt x="-3073" y="975434"/>
                        <a:pt x="7365" y="958408"/>
                        <a:pt x="17395" y="950308"/>
                      </a:cubicBezTo>
                      <a:lnTo>
                        <a:pt x="20819" y="945365"/>
                      </a:lnTo>
                      <a:cubicBezTo>
                        <a:pt x="74611" y="867971"/>
                        <a:pt x="135491" y="793334"/>
                        <a:pt x="211765" y="737285"/>
                      </a:cubicBezTo>
                      <a:cubicBezTo>
                        <a:pt x="211481" y="728934"/>
                        <a:pt x="215341" y="720154"/>
                        <a:pt x="222984" y="714621"/>
                      </a:cubicBezTo>
                      <a:lnTo>
                        <a:pt x="541752" y="483846"/>
                      </a:lnTo>
                      <a:lnTo>
                        <a:pt x="541752" y="483846"/>
                      </a:lnTo>
                      <a:cubicBezTo>
                        <a:pt x="624000" y="427222"/>
                        <a:pt x="700446" y="360676"/>
                        <a:pt x="789596" y="314952"/>
                      </a:cubicBezTo>
                      <a:cubicBezTo>
                        <a:pt x="880754" y="271045"/>
                        <a:pt x="983626" y="269319"/>
                        <a:pt x="1077044" y="232675"/>
                      </a:cubicBezTo>
                      <a:cubicBezTo>
                        <a:pt x="1079024" y="206263"/>
                        <a:pt x="1134530" y="199522"/>
                        <a:pt x="1132778" y="203600"/>
                      </a:cubicBezTo>
                      <a:cubicBezTo>
                        <a:pt x="1191342" y="168237"/>
                        <a:pt x="1221491" y="126162"/>
                        <a:pt x="1230790" y="87492"/>
                      </a:cubicBezTo>
                      <a:cubicBezTo>
                        <a:pt x="1240087" y="48821"/>
                        <a:pt x="1228532" y="13556"/>
                        <a:pt x="1274151" y="1537"/>
                      </a:cubicBezTo>
                      <a:close/>
                      <a:moveTo>
                        <a:pt x="2062440" y="830073"/>
                      </a:moveTo>
                      <a:cubicBezTo>
                        <a:pt x="2161008" y="681703"/>
                        <a:pt x="2254962" y="845862"/>
                        <a:pt x="2295997" y="944801"/>
                      </a:cubicBezTo>
                      <a:cubicBezTo>
                        <a:pt x="2344480" y="1080199"/>
                        <a:pt x="2244077" y="1246752"/>
                        <a:pt x="2179216" y="1363477"/>
                      </a:cubicBezTo>
                      <a:cubicBezTo>
                        <a:pt x="2155325" y="1395892"/>
                        <a:pt x="2123905" y="1464264"/>
                        <a:pt x="2081795" y="1469221"/>
                      </a:cubicBezTo>
                      <a:cubicBezTo>
                        <a:pt x="1975705" y="1468788"/>
                        <a:pt x="1869469" y="1461315"/>
                        <a:pt x="1763315" y="1459090"/>
                      </a:cubicBezTo>
                      <a:cubicBezTo>
                        <a:pt x="1694771" y="1442078"/>
                        <a:pt x="1790940" y="1339032"/>
                        <a:pt x="1857371" y="1376671"/>
                      </a:cubicBezTo>
                      <a:cubicBezTo>
                        <a:pt x="1877498" y="1384204"/>
                        <a:pt x="1887553" y="1407064"/>
                        <a:pt x="1907180" y="1414398"/>
                      </a:cubicBezTo>
                      <a:cubicBezTo>
                        <a:pt x="1914330" y="1415925"/>
                        <a:pt x="1914823" y="1412734"/>
                        <a:pt x="1917732" y="1405610"/>
                      </a:cubicBezTo>
                      <a:lnTo>
                        <a:pt x="1918145" y="1404615"/>
                      </a:lnTo>
                      <a:cubicBezTo>
                        <a:pt x="1923331" y="1392288"/>
                        <a:pt x="1928359" y="1379894"/>
                        <a:pt x="1933467" y="1367535"/>
                      </a:cubicBezTo>
                      <a:cubicBezTo>
                        <a:pt x="1976685" y="1261063"/>
                        <a:pt x="2022375" y="1155528"/>
                        <a:pt x="2067805" y="1050039"/>
                      </a:cubicBezTo>
                      <a:cubicBezTo>
                        <a:pt x="2077511" y="1027137"/>
                        <a:pt x="2063899" y="1008266"/>
                        <a:pt x="2046205" y="994635"/>
                      </a:cubicBezTo>
                      <a:cubicBezTo>
                        <a:pt x="2032656" y="983479"/>
                        <a:pt x="1974413" y="956243"/>
                        <a:pt x="2029289" y="968231"/>
                      </a:cubicBezTo>
                      <a:cubicBezTo>
                        <a:pt x="2008158" y="919165"/>
                        <a:pt x="2033550" y="869363"/>
                        <a:pt x="2062440" y="830073"/>
                      </a:cubicBezTo>
                      <a:close/>
                      <a:moveTo>
                        <a:pt x="1817724" y="626970"/>
                      </a:moveTo>
                      <a:cubicBezTo>
                        <a:pt x="1827214" y="625785"/>
                        <a:pt x="1839403" y="635352"/>
                        <a:pt x="1840863" y="644621"/>
                      </a:cubicBezTo>
                      <a:cubicBezTo>
                        <a:pt x="1852969" y="721453"/>
                        <a:pt x="1839481" y="797413"/>
                        <a:pt x="1823312" y="872570"/>
                      </a:cubicBezTo>
                      <a:lnTo>
                        <a:pt x="1820336" y="886332"/>
                      </a:lnTo>
                      <a:cubicBezTo>
                        <a:pt x="1814372" y="913744"/>
                        <a:pt x="1807708" y="941695"/>
                        <a:pt x="1792833" y="965721"/>
                      </a:cubicBezTo>
                      <a:cubicBezTo>
                        <a:pt x="1777654" y="990242"/>
                        <a:pt x="1754692" y="1008722"/>
                        <a:pt x="1728330" y="1019956"/>
                      </a:cubicBezTo>
                      <a:cubicBezTo>
                        <a:pt x="1643762" y="1053670"/>
                        <a:pt x="1538590" y="1020329"/>
                        <a:pt x="1476379" y="957299"/>
                      </a:cubicBezTo>
                      <a:cubicBezTo>
                        <a:pt x="1436580" y="902764"/>
                        <a:pt x="1471568" y="834254"/>
                        <a:pt x="1478247" y="774482"/>
                      </a:cubicBezTo>
                      <a:cubicBezTo>
                        <a:pt x="1471933" y="758376"/>
                        <a:pt x="1469606" y="739747"/>
                        <a:pt x="1465956" y="723141"/>
                      </a:cubicBezTo>
                      <a:lnTo>
                        <a:pt x="1465511" y="721158"/>
                      </a:lnTo>
                      <a:lnTo>
                        <a:pt x="1451326" y="659210"/>
                      </a:lnTo>
                      <a:cubicBezTo>
                        <a:pt x="1448199" y="645547"/>
                        <a:pt x="1458152" y="626849"/>
                        <a:pt x="1474508" y="628726"/>
                      </a:cubicBezTo>
                      <a:cubicBezTo>
                        <a:pt x="1588550" y="641811"/>
                        <a:pt x="1703820" y="641222"/>
                        <a:pt x="1817724" y="62697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F461C93-9C43-D0A1-3FFF-6F930B6B7C65}"/>
                    </a:ext>
                  </a:extLst>
                </p:cNvPr>
                <p:cNvSpPr/>
                <p:nvPr/>
              </p:nvSpPr>
              <p:spPr>
                <a:xfrm>
                  <a:off x="4771897" y="3158236"/>
                  <a:ext cx="2356094" cy="1431322"/>
                </a:xfrm>
                <a:custGeom>
                  <a:avLst/>
                  <a:gdLst>
                    <a:gd name="connsiteX0" fmla="*/ 2242155 w 2356094"/>
                    <a:gd name="connsiteY0" fmla="*/ 764360 h 1431322"/>
                    <a:gd name="connsiteX1" fmla="*/ 2244832 w 2356094"/>
                    <a:gd name="connsiteY1" fmla="*/ 762812 h 1431322"/>
                    <a:gd name="connsiteX2" fmla="*/ 2294617 w 2356094"/>
                    <a:gd name="connsiteY2" fmla="*/ 829786 h 1431322"/>
                    <a:gd name="connsiteX3" fmla="*/ 2336594 w 2356094"/>
                    <a:gd name="connsiteY3" fmla="*/ 896663 h 1431322"/>
                    <a:gd name="connsiteX4" fmla="*/ 2355449 w 2356094"/>
                    <a:gd name="connsiteY4" fmla="*/ 966355 h 1431322"/>
                    <a:gd name="connsiteX5" fmla="*/ 2350559 w 2356094"/>
                    <a:gd name="connsiteY5" fmla="*/ 1039311 h 1431322"/>
                    <a:gd name="connsiteX6" fmla="*/ 2304095 w 2356094"/>
                    <a:gd name="connsiteY6" fmla="*/ 1175157 h 1431322"/>
                    <a:gd name="connsiteX7" fmla="*/ 2239858 w 2356094"/>
                    <a:gd name="connsiteY7" fmla="*/ 1299108 h 1431322"/>
                    <a:gd name="connsiteX8" fmla="*/ 2231591 w 2356094"/>
                    <a:gd name="connsiteY8" fmla="*/ 1313537 h 1431322"/>
                    <a:gd name="connsiteX9" fmla="*/ 2200399 w 2356094"/>
                    <a:gd name="connsiteY9" fmla="*/ 1365658 h 1431322"/>
                    <a:gd name="connsiteX10" fmla="*/ 2156511 w 2356094"/>
                    <a:gd name="connsiteY10" fmla="*/ 1426374 h 1431322"/>
                    <a:gd name="connsiteX11" fmla="*/ 2125622 w 2356094"/>
                    <a:gd name="connsiteY11" fmla="*/ 1408394 h 1431322"/>
                    <a:gd name="connsiteX12" fmla="*/ 2134013 w 2356094"/>
                    <a:gd name="connsiteY12" fmla="*/ 1385928 h 1431322"/>
                    <a:gd name="connsiteX13" fmla="*/ 2143451 w 2356094"/>
                    <a:gd name="connsiteY13" fmla="*/ 1369564 h 1431322"/>
                    <a:gd name="connsiteX14" fmla="*/ 2162226 w 2356094"/>
                    <a:gd name="connsiteY14" fmla="*/ 1336790 h 1431322"/>
                    <a:gd name="connsiteX15" fmla="*/ 2202352 w 2356094"/>
                    <a:gd name="connsiteY15" fmla="*/ 1268344 h 1431322"/>
                    <a:gd name="connsiteX16" fmla="*/ 2265317 w 2356094"/>
                    <a:gd name="connsiteY16" fmla="*/ 1145967 h 1431322"/>
                    <a:gd name="connsiteX17" fmla="*/ 2267543 w 2356094"/>
                    <a:gd name="connsiteY17" fmla="*/ 1141030 h 1431322"/>
                    <a:gd name="connsiteX18" fmla="*/ 2309085 w 2356094"/>
                    <a:gd name="connsiteY18" fmla="*/ 1020267 h 1431322"/>
                    <a:gd name="connsiteX19" fmla="*/ 2294254 w 2356094"/>
                    <a:gd name="connsiteY19" fmla="*/ 893018 h 1431322"/>
                    <a:gd name="connsiteX20" fmla="*/ 2267551 w 2356094"/>
                    <a:gd name="connsiteY20" fmla="*/ 829685 h 1431322"/>
                    <a:gd name="connsiteX21" fmla="*/ 2265729 w 2356094"/>
                    <a:gd name="connsiteY21" fmla="*/ 825694 h 1431322"/>
                    <a:gd name="connsiteX22" fmla="*/ 2242155 w 2356094"/>
                    <a:gd name="connsiteY22" fmla="*/ 764360 h 1431322"/>
                    <a:gd name="connsiteX23" fmla="*/ 1267888 w 2356094"/>
                    <a:gd name="connsiteY23" fmla="*/ 745 h 1431322"/>
                    <a:gd name="connsiteX24" fmla="*/ 1269518 w 2356094"/>
                    <a:gd name="connsiteY24" fmla="*/ 745 h 1431322"/>
                    <a:gd name="connsiteX25" fmla="*/ 1242191 w 2356094"/>
                    <a:gd name="connsiteY25" fmla="*/ 109073 h 1431322"/>
                    <a:gd name="connsiteX26" fmla="*/ 1201099 w 2356094"/>
                    <a:gd name="connsiteY26" fmla="*/ 153844 h 1431322"/>
                    <a:gd name="connsiteX27" fmla="*/ 1199838 w 2356094"/>
                    <a:gd name="connsiteY27" fmla="*/ 154797 h 1431322"/>
                    <a:gd name="connsiteX28" fmla="*/ 1140388 w 2356094"/>
                    <a:gd name="connsiteY28" fmla="*/ 171099 h 1431322"/>
                    <a:gd name="connsiteX29" fmla="*/ 1138576 w 2356094"/>
                    <a:gd name="connsiteY29" fmla="*/ 170253 h 1431322"/>
                    <a:gd name="connsiteX30" fmla="*/ 1145197 w 2356094"/>
                    <a:gd name="connsiteY30" fmla="*/ 181364 h 1431322"/>
                    <a:gd name="connsiteX31" fmla="*/ 1163751 w 2356094"/>
                    <a:gd name="connsiteY31" fmla="*/ 215506 h 1431322"/>
                    <a:gd name="connsiteX32" fmla="*/ 1205406 w 2356094"/>
                    <a:gd name="connsiteY32" fmla="*/ 269679 h 1431322"/>
                    <a:gd name="connsiteX33" fmla="*/ 1457940 w 2356094"/>
                    <a:gd name="connsiteY33" fmla="*/ 347351 h 1431322"/>
                    <a:gd name="connsiteX34" fmla="*/ 1464259 w 2356094"/>
                    <a:gd name="connsiteY34" fmla="*/ 347291 h 1431322"/>
                    <a:gd name="connsiteX35" fmla="*/ 1585272 w 2356094"/>
                    <a:gd name="connsiteY35" fmla="*/ 320572 h 1431322"/>
                    <a:gd name="connsiteX36" fmla="*/ 1618657 w 2356094"/>
                    <a:gd name="connsiteY36" fmla="*/ 263176 h 1431322"/>
                    <a:gd name="connsiteX37" fmla="*/ 1638699 w 2356094"/>
                    <a:gd name="connsiteY37" fmla="*/ 202219 h 1431322"/>
                    <a:gd name="connsiteX38" fmla="*/ 1602236 w 2356094"/>
                    <a:gd name="connsiteY38" fmla="*/ 167634 h 1431322"/>
                    <a:gd name="connsiteX39" fmla="*/ 1579477 w 2356094"/>
                    <a:gd name="connsiteY39" fmla="*/ 120749 h 1431322"/>
                    <a:gd name="connsiteX40" fmla="*/ 1578809 w 2356094"/>
                    <a:gd name="connsiteY40" fmla="*/ 118219 h 1431322"/>
                    <a:gd name="connsiteX41" fmla="*/ 1577424 w 2356094"/>
                    <a:gd name="connsiteY41" fmla="*/ 74105 h 1431322"/>
                    <a:gd name="connsiteX42" fmla="*/ 1581167 w 2356094"/>
                    <a:gd name="connsiteY42" fmla="*/ 74105 h 1431322"/>
                    <a:gd name="connsiteX43" fmla="*/ 1586661 w 2356094"/>
                    <a:gd name="connsiteY43" fmla="*/ 93612 h 1431322"/>
                    <a:gd name="connsiteX44" fmla="*/ 1594529 w 2356094"/>
                    <a:gd name="connsiteY44" fmla="*/ 115937 h 1431322"/>
                    <a:gd name="connsiteX45" fmla="*/ 1618979 w 2356094"/>
                    <a:gd name="connsiteY45" fmla="*/ 154710 h 1431322"/>
                    <a:gd name="connsiteX46" fmla="*/ 1646185 w 2356094"/>
                    <a:gd name="connsiteY46" fmla="*/ 180538 h 1431322"/>
                    <a:gd name="connsiteX47" fmla="*/ 1677638 w 2356094"/>
                    <a:gd name="connsiteY47" fmla="*/ 172224 h 1431322"/>
                    <a:gd name="connsiteX48" fmla="*/ 1723561 w 2356094"/>
                    <a:gd name="connsiteY48" fmla="*/ 188782 h 1431322"/>
                    <a:gd name="connsiteX49" fmla="*/ 1726557 w 2356094"/>
                    <a:gd name="connsiteY49" fmla="*/ 190020 h 1431322"/>
                    <a:gd name="connsiteX50" fmla="*/ 1772036 w 2356094"/>
                    <a:gd name="connsiteY50" fmla="*/ 210232 h 1431322"/>
                    <a:gd name="connsiteX51" fmla="*/ 1796164 w 2356094"/>
                    <a:gd name="connsiteY51" fmla="*/ 221888 h 1431322"/>
                    <a:gd name="connsiteX52" fmla="*/ 1908578 w 2356094"/>
                    <a:gd name="connsiteY52" fmla="*/ 277865 h 1431322"/>
                    <a:gd name="connsiteX53" fmla="*/ 1916541 w 2356094"/>
                    <a:gd name="connsiteY53" fmla="*/ 281999 h 1431322"/>
                    <a:gd name="connsiteX54" fmla="*/ 1961094 w 2356094"/>
                    <a:gd name="connsiteY54" fmla="*/ 309619 h 1431322"/>
                    <a:gd name="connsiteX55" fmla="*/ 1995645 w 2356094"/>
                    <a:gd name="connsiteY55" fmla="*/ 351633 h 1431322"/>
                    <a:gd name="connsiteX56" fmla="*/ 2063058 w 2356094"/>
                    <a:gd name="connsiteY56" fmla="*/ 453999 h 1431322"/>
                    <a:gd name="connsiteX57" fmla="*/ 2201083 w 2356094"/>
                    <a:gd name="connsiteY57" fmla="*/ 659176 h 1431322"/>
                    <a:gd name="connsiteX58" fmla="*/ 2234870 w 2356094"/>
                    <a:gd name="connsiteY58" fmla="*/ 709061 h 1431322"/>
                    <a:gd name="connsiteX59" fmla="*/ 2242336 w 2356094"/>
                    <a:gd name="connsiteY59" fmla="*/ 760818 h 1431322"/>
                    <a:gd name="connsiteX60" fmla="*/ 2241986 w 2356094"/>
                    <a:gd name="connsiteY60" fmla="*/ 764193 h 1431322"/>
                    <a:gd name="connsiteX61" fmla="*/ 2213318 w 2356094"/>
                    <a:gd name="connsiteY61" fmla="*/ 859198 h 1431322"/>
                    <a:gd name="connsiteX62" fmla="*/ 2087065 w 2356094"/>
                    <a:gd name="connsiteY62" fmla="*/ 952444 h 1431322"/>
                    <a:gd name="connsiteX63" fmla="*/ 2106041 w 2356094"/>
                    <a:gd name="connsiteY63" fmla="*/ 964929 h 1431322"/>
                    <a:gd name="connsiteX64" fmla="*/ 2141016 w 2356094"/>
                    <a:gd name="connsiteY64" fmla="*/ 973120 h 1431322"/>
                    <a:gd name="connsiteX65" fmla="*/ 2178666 w 2356094"/>
                    <a:gd name="connsiteY65" fmla="*/ 979663 h 1431322"/>
                    <a:gd name="connsiteX66" fmla="*/ 2178666 w 2356094"/>
                    <a:gd name="connsiteY66" fmla="*/ 995003 h 1431322"/>
                    <a:gd name="connsiteX67" fmla="*/ 2143616 w 2356094"/>
                    <a:gd name="connsiteY67" fmla="*/ 999452 h 1431322"/>
                    <a:gd name="connsiteX68" fmla="*/ 2142887 w 2356094"/>
                    <a:gd name="connsiteY68" fmla="*/ 999371 h 1431322"/>
                    <a:gd name="connsiteX69" fmla="*/ 2109865 w 2356094"/>
                    <a:gd name="connsiteY69" fmla="*/ 991883 h 1431322"/>
                    <a:gd name="connsiteX70" fmla="*/ 2102138 w 2356094"/>
                    <a:gd name="connsiteY70" fmla="*/ 988440 h 1431322"/>
                    <a:gd name="connsiteX71" fmla="*/ 2102218 w 2356094"/>
                    <a:gd name="connsiteY71" fmla="*/ 989205 h 1431322"/>
                    <a:gd name="connsiteX72" fmla="*/ 2092332 w 2356094"/>
                    <a:gd name="connsiteY72" fmla="*/ 1029443 h 1431322"/>
                    <a:gd name="connsiteX73" fmla="*/ 2089701 w 2356094"/>
                    <a:gd name="connsiteY73" fmla="*/ 1037842 h 1431322"/>
                    <a:gd name="connsiteX74" fmla="*/ 2073401 w 2356094"/>
                    <a:gd name="connsiteY74" fmla="*/ 1089217 h 1431322"/>
                    <a:gd name="connsiteX75" fmla="*/ 2039766 w 2356094"/>
                    <a:gd name="connsiteY75" fmla="*/ 1186285 h 1431322"/>
                    <a:gd name="connsiteX76" fmla="*/ 2029795 w 2356094"/>
                    <a:gd name="connsiteY76" fmla="*/ 1214093 h 1431322"/>
                    <a:gd name="connsiteX77" fmla="*/ 1997718 w 2356094"/>
                    <a:gd name="connsiteY77" fmla="*/ 1299164 h 1431322"/>
                    <a:gd name="connsiteX78" fmla="*/ 1976407 w 2356094"/>
                    <a:gd name="connsiteY78" fmla="*/ 1351082 h 1431322"/>
                    <a:gd name="connsiteX79" fmla="*/ 1955077 w 2356094"/>
                    <a:gd name="connsiteY79" fmla="*/ 1402296 h 1431322"/>
                    <a:gd name="connsiteX80" fmla="*/ 1931774 w 2356094"/>
                    <a:gd name="connsiteY80" fmla="*/ 1392452 h 1431322"/>
                    <a:gd name="connsiteX81" fmla="*/ 1949362 w 2356094"/>
                    <a:gd name="connsiteY81" fmla="*/ 1339507 h 1431322"/>
                    <a:gd name="connsiteX82" fmla="*/ 1967211 w 2356094"/>
                    <a:gd name="connsiteY82" fmla="*/ 1286620 h 1431322"/>
                    <a:gd name="connsiteX83" fmla="*/ 2001139 w 2356094"/>
                    <a:gd name="connsiteY83" fmla="*/ 1195766 h 1431322"/>
                    <a:gd name="connsiteX84" fmla="*/ 2012762 w 2356094"/>
                    <a:gd name="connsiteY84" fmla="*/ 1165897 h 1431322"/>
                    <a:gd name="connsiteX85" fmla="*/ 2048026 w 2356094"/>
                    <a:gd name="connsiteY85" fmla="*/ 1078509 h 1431322"/>
                    <a:gd name="connsiteX86" fmla="*/ 2049373 w 2356094"/>
                    <a:gd name="connsiteY86" fmla="*/ 1075343 h 1431322"/>
                    <a:gd name="connsiteX87" fmla="*/ 2098676 w 2356094"/>
                    <a:gd name="connsiteY87" fmla="*/ 987738 h 1431322"/>
                    <a:gd name="connsiteX88" fmla="*/ 2099823 w 2356094"/>
                    <a:gd name="connsiteY88" fmla="*/ 987212 h 1431322"/>
                    <a:gd name="connsiteX89" fmla="*/ 2084047 w 2356094"/>
                    <a:gd name="connsiteY89" fmla="*/ 975899 h 1431322"/>
                    <a:gd name="connsiteX90" fmla="*/ 2083817 w 2356094"/>
                    <a:gd name="connsiteY90" fmla="*/ 975667 h 1431322"/>
                    <a:gd name="connsiteX91" fmla="*/ 2071792 w 2356094"/>
                    <a:gd name="connsiteY91" fmla="*/ 958163 h 1431322"/>
                    <a:gd name="connsiteX92" fmla="*/ 2062132 w 2356094"/>
                    <a:gd name="connsiteY92" fmla="*/ 961503 h 1431322"/>
                    <a:gd name="connsiteX93" fmla="*/ 2048589 w 2356094"/>
                    <a:gd name="connsiteY93" fmla="*/ 959029 h 1431322"/>
                    <a:gd name="connsiteX94" fmla="*/ 2042341 w 2356094"/>
                    <a:gd name="connsiteY94" fmla="*/ 962896 h 1431322"/>
                    <a:gd name="connsiteX95" fmla="*/ 2021101 w 2356094"/>
                    <a:gd name="connsiteY95" fmla="*/ 971047 h 1431322"/>
                    <a:gd name="connsiteX96" fmla="*/ 1999529 w 2356094"/>
                    <a:gd name="connsiteY96" fmla="*/ 958586 h 1431322"/>
                    <a:gd name="connsiteX97" fmla="*/ 1986751 w 2356094"/>
                    <a:gd name="connsiteY97" fmla="*/ 938455 h 1431322"/>
                    <a:gd name="connsiteX98" fmla="*/ 1968179 w 2356094"/>
                    <a:gd name="connsiteY98" fmla="*/ 922672 h 1431322"/>
                    <a:gd name="connsiteX99" fmla="*/ 1960428 w 2356094"/>
                    <a:gd name="connsiteY99" fmla="*/ 917031 h 1431322"/>
                    <a:gd name="connsiteX100" fmla="*/ 1920988 w 2356094"/>
                    <a:gd name="connsiteY100" fmla="*/ 882450 h 1431322"/>
                    <a:gd name="connsiteX101" fmla="*/ 1904024 w 2356094"/>
                    <a:gd name="connsiteY101" fmla="*/ 858995 h 1431322"/>
                    <a:gd name="connsiteX102" fmla="*/ 1902837 w 2356094"/>
                    <a:gd name="connsiteY102" fmla="*/ 854407 h 1431322"/>
                    <a:gd name="connsiteX103" fmla="*/ 1900503 w 2356094"/>
                    <a:gd name="connsiteY103" fmla="*/ 870009 h 1431322"/>
                    <a:gd name="connsiteX104" fmla="*/ 1877804 w 2356094"/>
                    <a:gd name="connsiteY104" fmla="*/ 1090626 h 1431322"/>
                    <a:gd name="connsiteX105" fmla="*/ 1877421 w 2356094"/>
                    <a:gd name="connsiteY105" fmla="*/ 1200057 h 1431322"/>
                    <a:gd name="connsiteX106" fmla="*/ 1881386 w 2356094"/>
                    <a:gd name="connsiteY106" fmla="*/ 1254634 h 1431322"/>
                    <a:gd name="connsiteX107" fmla="*/ 1884344 w 2356094"/>
                    <a:gd name="connsiteY107" fmla="*/ 1281871 h 1431322"/>
                    <a:gd name="connsiteX108" fmla="*/ 1884599 w 2356094"/>
                    <a:gd name="connsiteY108" fmla="*/ 1283970 h 1431322"/>
                    <a:gd name="connsiteX109" fmla="*/ 1884887 w 2356094"/>
                    <a:gd name="connsiteY109" fmla="*/ 1291977 h 1431322"/>
                    <a:gd name="connsiteX110" fmla="*/ 1902374 w 2356094"/>
                    <a:gd name="connsiteY110" fmla="*/ 1315994 h 1431322"/>
                    <a:gd name="connsiteX111" fmla="*/ 1898631 w 2356094"/>
                    <a:gd name="connsiteY111" fmla="*/ 1333548 h 1431322"/>
                    <a:gd name="connsiteX112" fmla="*/ 1912335 w 2356094"/>
                    <a:gd name="connsiteY112" fmla="*/ 1350194 h 1431322"/>
                    <a:gd name="connsiteX113" fmla="*/ 1910423 w 2356094"/>
                    <a:gd name="connsiteY113" fmla="*/ 1351686 h 1431322"/>
                    <a:gd name="connsiteX114" fmla="*/ 1890018 w 2356094"/>
                    <a:gd name="connsiteY114" fmla="*/ 1339245 h 1431322"/>
                    <a:gd name="connsiteX115" fmla="*/ 1878367 w 2356094"/>
                    <a:gd name="connsiteY115" fmla="*/ 1340010 h 1431322"/>
                    <a:gd name="connsiteX116" fmla="*/ 1868165 w 2356094"/>
                    <a:gd name="connsiteY116" fmla="*/ 1332664 h 1431322"/>
                    <a:gd name="connsiteX117" fmla="*/ 1808358 w 2356094"/>
                    <a:gd name="connsiteY117" fmla="*/ 1346150 h 1431322"/>
                    <a:gd name="connsiteX118" fmla="*/ 1797834 w 2356094"/>
                    <a:gd name="connsiteY118" fmla="*/ 1355066 h 1431322"/>
                    <a:gd name="connsiteX119" fmla="*/ 1796103 w 2356094"/>
                    <a:gd name="connsiteY119" fmla="*/ 1357061 h 1431322"/>
                    <a:gd name="connsiteX120" fmla="*/ 1800098 w 2356094"/>
                    <a:gd name="connsiteY120" fmla="*/ 1358597 h 1431322"/>
                    <a:gd name="connsiteX121" fmla="*/ 1803629 w 2356094"/>
                    <a:gd name="connsiteY121" fmla="*/ 1359819 h 1431322"/>
                    <a:gd name="connsiteX122" fmla="*/ 1814201 w 2356094"/>
                    <a:gd name="connsiteY122" fmla="*/ 1361216 h 1431322"/>
                    <a:gd name="connsiteX123" fmla="*/ 1819507 w 2356094"/>
                    <a:gd name="connsiteY123" fmla="*/ 1361651 h 1431322"/>
                    <a:gd name="connsiteX124" fmla="*/ 1879172 w 2356094"/>
                    <a:gd name="connsiteY124" fmla="*/ 1372441 h 1431322"/>
                    <a:gd name="connsiteX125" fmla="*/ 1878005 w 2356094"/>
                    <a:gd name="connsiteY125" fmla="*/ 1381398 h 1431322"/>
                    <a:gd name="connsiteX126" fmla="*/ 1836336 w 2356094"/>
                    <a:gd name="connsiteY126" fmla="*/ 1383859 h 1431322"/>
                    <a:gd name="connsiteX127" fmla="*/ 1833311 w 2356094"/>
                    <a:gd name="connsiteY127" fmla="*/ 1383634 h 1431322"/>
                    <a:gd name="connsiteX128" fmla="*/ 1793367 w 2356094"/>
                    <a:gd name="connsiteY128" fmla="*/ 1379064 h 1431322"/>
                    <a:gd name="connsiteX129" fmla="*/ 1779481 w 2356094"/>
                    <a:gd name="connsiteY129" fmla="*/ 1400081 h 1431322"/>
                    <a:gd name="connsiteX130" fmla="*/ 1664075 w 2356094"/>
                    <a:gd name="connsiteY130" fmla="*/ 1399397 h 1431322"/>
                    <a:gd name="connsiteX131" fmla="*/ 1547601 w 2356094"/>
                    <a:gd name="connsiteY131" fmla="*/ 1390702 h 1431322"/>
                    <a:gd name="connsiteX132" fmla="*/ 1169826 w 2356094"/>
                    <a:gd name="connsiteY132" fmla="*/ 1387149 h 1431322"/>
                    <a:gd name="connsiteX133" fmla="*/ 1098659 w 2356094"/>
                    <a:gd name="connsiteY133" fmla="*/ 1388180 h 1431322"/>
                    <a:gd name="connsiteX134" fmla="*/ 928386 w 2356094"/>
                    <a:gd name="connsiteY134" fmla="*/ 1389169 h 1431322"/>
                    <a:gd name="connsiteX135" fmla="*/ 901820 w 2356094"/>
                    <a:gd name="connsiteY135" fmla="*/ 1388921 h 1431322"/>
                    <a:gd name="connsiteX136" fmla="*/ 868145 w 2356094"/>
                    <a:gd name="connsiteY136" fmla="*/ 1388346 h 1431322"/>
                    <a:gd name="connsiteX137" fmla="*/ 861419 w 2356094"/>
                    <a:gd name="connsiteY137" fmla="*/ 1388123 h 1431322"/>
                    <a:gd name="connsiteX138" fmla="*/ 818758 w 2356094"/>
                    <a:gd name="connsiteY138" fmla="*/ 1381740 h 1431322"/>
                    <a:gd name="connsiteX139" fmla="*/ 812821 w 2356094"/>
                    <a:gd name="connsiteY139" fmla="*/ 1353621 h 1431322"/>
                    <a:gd name="connsiteX140" fmla="*/ 819180 w 2356094"/>
                    <a:gd name="connsiteY140" fmla="*/ 1345949 h 1431322"/>
                    <a:gd name="connsiteX141" fmla="*/ 829665 w 2356094"/>
                    <a:gd name="connsiteY141" fmla="*/ 1219646 h 1431322"/>
                    <a:gd name="connsiteX142" fmla="*/ 811171 w 2356094"/>
                    <a:gd name="connsiteY142" fmla="*/ 779338 h 1431322"/>
                    <a:gd name="connsiteX143" fmla="*/ 632960 w 2356094"/>
                    <a:gd name="connsiteY143" fmla="*/ 845952 h 1431322"/>
                    <a:gd name="connsiteX144" fmla="*/ 539407 w 2356094"/>
                    <a:gd name="connsiteY144" fmla="*/ 888046 h 1431322"/>
                    <a:gd name="connsiteX145" fmla="*/ 452776 w 2356094"/>
                    <a:gd name="connsiteY145" fmla="*/ 926859 h 1431322"/>
                    <a:gd name="connsiteX146" fmla="*/ 442813 w 2356094"/>
                    <a:gd name="connsiteY146" fmla="*/ 929368 h 1431322"/>
                    <a:gd name="connsiteX147" fmla="*/ 442373 w 2356094"/>
                    <a:gd name="connsiteY147" fmla="*/ 929214 h 1431322"/>
                    <a:gd name="connsiteX148" fmla="*/ 442353 w 2356094"/>
                    <a:gd name="connsiteY148" fmla="*/ 929214 h 1431322"/>
                    <a:gd name="connsiteX149" fmla="*/ 432432 w 2356094"/>
                    <a:gd name="connsiteY149" fmla="*/ 927463 h 1431322"/>
                    <a:gd name="connsiteX150" fmla="*/ 430379 w 2356094"/>
                    <a:gd name="connsiteY150" fmla="*/ 926203 h 1431322"/>
                    <a:gd name="connsiteX151" fmla="*/ 429353 w 2356094"/>
                    <a:gd name="connsiteY151" fmla="*/ 925551 h 1431322"/>
                    <a:gd name="connsiteX152" fmla="*/ 400577 w 2356094"/>
                    <a:gd name="connsiteY152" fmla="*/ 900568 h 1431322"/>
                    <a:gd name="connsiteX153" fmla="*/ 372022 w 2356094"/>
                    <a:gd name="connsiteY153" fmla="*/ 924625 h 1431322"/>
                    <a:gd name="connsiteX154" fmla="*/ 340791 w 2356094"/>
                    <a:gd name="connsiteY154" fmla="*/ 950392 h 1431322"/>
                    <a:gd name="connsiteX155" fmla="*/ 328535 w 2356094"/>
                    <a:gd name="connsiteY155" fmla="*/ 961082 h 1431322"/>
                    <a:gd name="connsiteX156" fmla="*/ 328009 w 2356094"/>
                    <a:gd name="connsiteY156" fmla="*/ 961664 h 1431322"/>
                    <a:gd name="connsiteX157" fmla="*/ 327771 w 2356094"/>
                    <a:gd name="connsiteY157" fmla="*/ 961948 h 1431322"/>
                    <a:gd name="connsiteX158" fmla="*/ 369466 w 2356094"/>
                    <a:gd name="connsiteY158" fmla="*/ 1000881 h 1431322"/>
                    <a:gd name="connsiteX159" fmla="*/ 408058 w 2356094"/>
                    <a:gd name="connsiteY159" fmla="*/ 1044958 h 1431322"/>
                    <a:gd name="connsiteX160" fmla="*/ 420296 w 2356094"/>
                    <a:gd name="connsiteY160" fmla="*/ 1059395 h 1431322"/>
                    <a:gd name="connsiteX161" fmla="*/ 706309 w 2356094"/>
                    <a:gd name="connsiteY161" fmla="*/ 1342708 h 1431322"/>
                    <a:gd name="connsiteX162" fmla="*/ 689546 w 2356094"/>
                    <a:gd name="connsiteY162" fmla="*/ 1371374 h 1431322"/>
                    <a:gd name="connsiteX163" fmla="*/ 594524 w 2356094"/>
                    <a:gd name="connsiteY163" fmla="*/ 1296183 h 1431322"/>
                    <a:gd name="connsiteX164" fmla="*/ 449174 w 2356094"/>
                    <a:gd name="connsiteY164" fmla="*/ 1141759 h 1431322"/>
                    <a:gd name="connsiteX165" fmla="*/ 383150 w 2356094"/>
                    <a:gd name="connsiteY165" fmla="*/ 1056926 h 1431322"/>
                    <a:gd name="connsiteX166" fmla="*/ 375856 w 2356094"/>
                    <a:gd name="connsiteY166" fmla="*/ 1047216 h 1431322"/>
                    <a:gd name="connsiteX167" fmla="*/ 347210 w 2356094"/>
                    <a:gd name="connsiteY167" fmla="*/ 1007988 h 1431322"/>
                    <a:gd name="connsiteX168" fmla="*/ 345273 w 2356094"/>
                    <a:gd name="connsiteY168" fmla="*/ 1005203 h 1431322"/>
                    <a:gd name="connsiteX169" fmla="*/ 323283 w 2356094"/>
                    <a:gd name="connsiteY169" fmla="*/ 966819 h 1431322"/>
                    <a:gd name="connsiteX170" fmla="*/ 315677 w 2356094"/>
                    <a:gd name="connsiteY170" fmla="*/ 971852 h 1431322"/>
                    <a:gd name="connsiteX171" fmla="*/ 301651 w 2356094"/>
                    <a:gd name="connsiteY171" fmla="*/ 963880 h 1431322"/>
                    <a:gd name="connsiteX172" fmla="*/ 319440 w 2356094"/>
                    <a:gd name="connsiteY172" fmla="*/ 935332 h 1431322"/>
                    <a:gd name="connsiteX173" fmla="*/ 354494 w 2356094"/>
                    <a:gd name="connsiteY173" fmla="*/ 910130 h 1431322"/>
                    <a:gd name="connsiteX174" fmla="*/ 358699 w 2356094"/>
                    <a:gd name="connsiteY174" fmla="*/ 907156 h 1431322"/>
                    <a:gd name="connsiteX175" fmla="*/ 404259 w 2356094"/>
                    <a:gd name="connsiteY175" fmla="*/ 877739 h 1431322"/>
                    <a:gd name="connsiteX176" fmla="*/ 405990 w 2356094"/>
                    <a:gd name="connsiteY176" fmla="*/ 875968 h 1431322"/>
                    <a:gd name="connsiteX177" fmla="*/ 408264 w 2356094"/>
                    <a:gd name="connsiteY177" fmla="*/ 874196 h 1431322"/>
                    <a:gd name="connsiteX178" fmla="*/ 344654 w 2356094"/>
                    <a:gd name="connsiteY178" fmla="*/ 785013 h 1431322"/>
                    <a:gd name="connsiteX179" fmla="*/ 288510 w 2356094"/>
                    <a:gd name="connsiteY179" fmla="*/ 724300 h 1431322"/>
                    <a:gd name="connsiteX180" fmla="*/ 279615 w 2356094"/>
                    <a:gd name="connsiteY180" fmla="*/ 715684 h 1431322"/>
                    <a:gd name="connsiteX181" fmla="*/ 237236 w 2356094"/>
                    <a:gd name="connsiteY181" fmla="*/ 678200 h 1431322"/>
                    <a:gd name="connsiteX182" fmla="*/ 232561 w 2356094"/>
                    <a:gd name="connsiteY182" fmla="*/ 683502 h 1431322"/>
                    <a:gd name="connsiteX183" fmla="*/ 213350 w 2356094"/>
                    <a:gd name="connsiteY183" fmla="*/ 704209 h 1431322"/>
                    <a:gd name="connsiteX184" fmla="*/ 174412 w 2356094"/>
                    <a:gd name="connsiteY184" fmla="*/ 743867 h 1431322"/>
                    <a:gd name="connsiteX185" fmla="*/ 111762 w 2356094"/>
                    <a:gd name="connsiteY185" fmla="*/ 811676 h 1431322"/>
                    <a:gd name="connsiteX186" fmla="*/ 101465 w 2356094"/>
                    <a:gd name="connsiteY186" fmla="*/ 823101 h 1431322"/>
                    <a:gd name="connsiteX187" fmla="*/ 37533 w 2356094"/>
                    <a:gd name="connsiteY187" fmla="*/ 895734 h 1431322"/>
                    <a:gd name="connsiteX188" fmla="*/ 36559 w 2356094"/>
                    <a:gd name="connsiteY188" fmla="*/ 897022 h 1431322"/>
                    <a:gd name="connsiteX189" fmla="*/ 25942 w 2356094"/>
                    <a:gd name="connsiteY189" fmla="*/ 935596 h 1431322"/>
                    <a:gd name="connsiteX190" fmla="*/ 46656 w 2356094"/>
                    <a:gd name="connsiteY190" fmla="*/ 974068 h 1431322"/>
                    <a:gd name="connsiteX191" fmla="*/ 47434 w 2356094"/>
                    <a:gd name="connsiteY191" fmla="*/ 975274 h 1431322"/>
                    <a:gd name="connsiteX192" fmla="*/ 150223 w 2356094"/>
                    <a:gd name="connsiteY192" fmla="*/ 1119939 h 1431322"/>
                    <a:gd name="connsiteX193" fmla="*/ 407217 w 2356094"/>
                    <a:gd name="connsiteY193" fmla="*/ 1365597 h 1431322"/>
                    <a:gd name="connsiteX194" fmla="*/ 394258 w 2356094"/>
                    <a:gd name="connsiteY194" fmla="*/ 1387761 h 1431322"/>
                    <a:gd name="connsiteX195" fmla="*/ 233031 w 2356094"/>
                    <a:gd name="connsiteY195" fmla="*/ 1254594 h 1431322"/>
                    <a:gd name="connsiteX196" fmla="*/ 108327 w 2356094"/>
                    <a:gd name="connsiteY196" fmla="*/ 1108683 h 1431322"/>
                    <a:gd name="connsiteX197" fmla="*/ 54437 w 2356094"/>
                    <a:gd name="connsiteY197" fmla="*/ 1032368 h 1431322"/>
                    <a:gd name="connsiteX198" fmla="*/ 6362 w 2356094"/>
                    <a:gd name="connsiteY198" fmla="*/ 953372 h 1431322"/>
                    <a:gd name="connsiteX199" fmla="*/ 2881 w 2356094"/>
                    <a:gd name="connsiteY199" fmla="*/ 907473 h 1431322"/>
                    <a:gd name="connsiteX200" fmla="*/ 26854 w 2356094"/>
                    <a:gd name="connsiteY200" fmla="*/ 870461 h 1431322"/>
                    <a:gd name="connsiteX201" fmla="*/ 27774 w 2356094"/>
                    <a:gd name="connsiteY201" fmla="*/ 869425 h 1431322"/>
                    <a:gd name="connsiteX202" fmla="*/ 96333 w 2356094"/>
                    <a:gd name="connsiteY202" fmla="*/ 794356 h 1431322"/>
                    <a:gd name="connsiteX203" fmla="*/ 168576 w 2356094"/>
                    <a:gd name="connsiteY203" fmla="*/ 722307 h 1431322"/>
                    <a:gd name="connsiteX204" fmla="*/ 230012 w 2356094"/>
                    <a:gd name="connsiteY204" fmla="*/ 672945 h 1431322"/>
                    <a:gd name="connsiteX205" fmla="*/ 224116 w 2356094"/>
                    <a:gd name="connsiteY205" fmla="*/ 668939 h 1431322"/>
                    <a:gd name="connsiteX206" fmla="*/ 221842 w 2356094"/>
                    <a:gd name="connsiteY206" fmla="*/ 651204 h 1431322"/>
                    <a:gd name="connsiteX207" fmla="*/ 268810 w 2356094"/>
                    <a:gd name="connsiteY207" fmla="*/ 610460 h 1431322"/>
                    <a:gd name="connsiteX208" fmla="*/ 313181 w 2356094"/>
                    <a:gd name="connsiteY208" fmla="*/ 572793 h 1431322"/>
                    <a:gd name="connsiteX209" fmla="*/ 403495 w 2356094"/>
                    <a:gd name="connsiteY209" fmla="*/ 496174 h 1431322"/>
                    <a:gd name="connsiteX210" fmla="*/ 565225 w 2356094"/>
                    <a:gd name="connsiteY210" fmla="*/ 358014 h 1431322"/>
                    <a:gd name="connsiteX211" fmla="*/ 632999 w 2356094"/>
                    <a:gd name="connsiteY211" fmla="*/ 300811 h 1431322"/>
                    <a:gd name="connsiteX212" fmla="*/ 673191 w 2356094"/>
                    <a:gd name="connsiteY212" fmla="*/ 266973 h 1431322"/>
                    <a:gd name="connsiteX213" fmla="*/ 673191 w 2356094"/>
                    <a:gd name="connsiteY213" fmla="*/ 266973 h 1431322"/>
                    <a:gd name="connsiteX214" fmla="*/ 692849 w 2356094"/>
                    <a:gd name="connsiteY214" fmla="*/ 250463 h 1431322"/>
                    <a:gd name="connsiteX215" fmla="*/ 724661 w 2356094"/>
                    <a:gd name="connsiteY215" fmla="*/ 227242 h 1431322"/>
                    <a:gd name="connsiteX216" fmla="*/ 813703 w 2356094"/>
                    <a:gd name="connsiteY216" fmla="*/ 197523 h 1431322"/>
                    <a:gd name="connsiteX217" fmla="*/ 815679 w 2356094"/>
                    <a:gd name="connsiteY217" fmla="*/ 196985 h 1431322"/>
                    <a:gd name="connsiteX218" fmla="*/ 916134 w 2356094"/>
                    <a:gd name="connsiteY218" fmla="*/ 171640 h 1431322"/>
                    <a:gd name="connsiteX219" fmla="*/ 1017676 w 2356094"/>
                    <a:gd name="connsiteY219" fmla="*/ 150722 h 1431322"/>
                    <a:gd name="connsiteX220" fmla="*/ 1110645 w 2356094"/>
                    <a:gd name="connsiteY220" fmla="*/ 139451 h 1431322"/>
                    <a:gd name="connsiteX221" fmla="*/ 1135679 w 2356094"/>
                    <a:gd name="connsiteY221" fmla="*/ 138625 h 1431322"/>
                    <a:gd name="connsiteX222" fmla="*/ 1145016 w 2356094"/>
                    <a:gd name="connsiteY222" fmla="*/ 144262 h 1431322"/>
                    <a:gd name="connsiteX223" fmla="*/ 1189508 w 2356094"/>
                    <a:gd name="connsiteY223" fmla="*/ 127291 h 1431322"/>
                    <a:gd name="connsiteX224" fmla="*/ 1226877 w 2356094"/>
                    <a:gd name="connsiteY224" fmla="*/ 93290 h 1431322"/>
                    <a:gd name="connsiteX225" fmla="*/ 1267888 w 2356094"/>
                    <a:gd name="connsiteY225" fmla="*/ 745 h 1431322"/>
                    <a:gd name="connsiteX226" fmla="*/ 1618053 w 2356094"/>
                    <a:gd name="connsiteY226" fmla="*/ 918303 h 1431322"/>
                    <a:gd name="connsiteX227" fmla="*/ 1584326 w 2356094"/>
                    <a:gd name="connsiteY227" fmla="*/ 927765 h 1431322"/>
                    <a:gd name="connsiteX228" fmla="*/ 1602558 w 2356094"/>
                    <a:gd name="connsiteY228" fmla="*/ 935616 h 1431322"/>
                    <a:gd name="connsiteX229" fmla="*/ 1643006 w 2356094"/>
                    <a:gd name="connsiteY229" fmla="*/ 952889 h 1431322"/>
                    <a:gd name="connsiteX230" fmla="*/ 1643006 w 2356094"/>
                    <a:gd name="connsiteY230" fmla="*/ 952889 h 1431322"/>
                    <a:gd name="connsiteX231" fmla="*/ 1683212 w 2356094"/>
                    <a:gd name="connsiteY231" fmla="*/ 970562 h 1431322"/>
                    <a:gd name="connsiteX232" fmla="*/ 1685385 w 2356094"/>
                    <a:gd name="connsiteY232" fmla="*/ 972376 h 1431322"/>
                    <a:gd name="connsiteX233" fmla="*/ 1725933 w 2356094"/>
                    <a:gd name="connsiteY233" fmla="*/ 948339 h 1431322"/>
                    <a:gd name="connsiteX234" fmla="*/ 1735150 w 2356094"/>
                    <a:gd name="connsiteY234" fmla="*/ 942843 h 1431322"/>
                    <a:gd name="connsiteX235" fmla="*/ 1685566 w 2356094"/>
                    <a:gd name="connsiteY235" fmla="*/ 945843 h 1431322"/>
                    <a:gd name="connsiteX236" fmla="*/ 1618053 w 2356094"/>
                    <a:gd name="connsiteY236" fmla="*/ 918303 h 1431322"/>
                    <a:gd name="connsiteX237" fmla="*/ 1651135 w 2356094"/>
                    <a:gd name="connsiteY237" fmla="*/ 877800 h 1431322"/>
                    <a:gd name="connsiteX238" fmla="*/ 1648967 w 2356094"/>
                    <a:gd name="connsiteY238" fmla="*/ 876325 h 1431322"/>
                    <a:gd name="connsiteX239" fmla="*/ 1609058 w 2356094"/>
                    <a:gd name="connsiteY239" fmla="*/ 865177 h 1431322"/>
                    <a:gd name="connsiteX240" fmla="*/ 1590263 w 2356094"/>
                    <a:gd name="connsiteY240" fmla="*/ 877739 h 1431322"/>
                    <a:gd name="connsiteX241" fmla="*/ 1568912 w 2356094"/>
                    <a:gd name="connsiteY241" fmla="*/ 885993 h 1431322"/>
                    <a:gd name="connsiteX242" fmla="*/ 1529309 w 2356094"/>
                    <a:gd name="connsiteY242" fmla="*/ 886514 h 1431322"/>
                    <a:gd name="connsiteX243" fmla="*/ 1529511 w 2356094"/>
                    <a:gd name="connsiteY243" fmla="*/ 904393 h 1431322"/>
                    <a:gd name="connsiteX244" fmla="*/ 1529511 w 2356094"/>
                    <a:gd name="connsiteY244" fmla="*/ 904393 h 1431322"/>
                    <a:gd name="connsiteX245" fmla="*/ 1559394 w 2356094"/>
                    <a:gd name="connsiteY245" fmla="*/ 917015 h 1431322"/>
                    <a:gd name="connsiteX246" fmla="*/ 1578590 w 2356094"/>
                    <a:gd name="connsiteY246" fmla="*/ 909247 h 1431322"/>
                    <a:gd name="connsiteX247" fmla="*/ 1582998 w 2356094"/>
                    <a:gd name="connsiteY247" fmla="*/ 907272 h 1431322"/>
                    <a:gd name="connsiteX248" fmla="*/ 1622178 w 2356094"/>
                    <a:gd name="connsiteY248" fmla="*/ 899622 h 1431322"/>
                    <a:gd name="connsiteX249" fmla="*/ 1693173 w 2356094"/>
                    <a:gd name="connsiteY249" fmla="*/ 928933 h 1431322"/>
                    <a:gd name="connsiteX250" fmla="*/ 1780548 w 2356094"/>
                    <a:gd name="connsiteY250" fmla="*/ 908338 h 1431322"/>
                    <a:gd name="connsiteX251" fmla="*/ 1795156 w 2356094"/>
                    <a:gd name="connsiteY251" fmla="*/ 906759 h 1431322"/>
                    <a:gd name="connsiteX252" fmla="*/ 1796787 w 2356094"/>
                    <a:gd name="connsiteY252" fmla="*/ 906748 h 1431322"/>
                    <a:gd name="connsiteX253" fmla="*/ 1797512 w 2356094"/>
                    <a:gd name="connsiteY253" fmla="*/ 906325 h 1431322"/>
                    <a:gd name="connsiteX254" fmla="*/ 1817434 w 2356094"/>
                    <a:gd name="connsiteY254" fmla="*/ 892999 h 1431322"/>
                    <a:gd name="connsiteX255" fmla="*/ 1824115 w 2356094"/>
                    <a:gd name="connsiteY255" fmla="*/ 867271 h 1431322"/>
                    <a:gd name="connsiteX256" fmla="*/ 1824578 w 2356094"/>
                    <a:gd name="connsiteY256" fmla="*/ 864896 h 1431322"/>
                    <a:gd name="connsiteX257" fmla="*/ 1816247 w 2356094"/>
                    <a:gd name="connsiteY257" fmla="*/ 865560 h 1431322"/>
                    <a:gd name="connsiteX258" fmla="*/ 1790811 w 2356094"/>
                    <a:gd name="connsiteY258" fmla="*/ 873836 h 1431322"/>
                    <a:gd name="connsiteX259" fmla="*/ 1743541 w 2356094"/>
                    <a:gd name="connsiteY259" fmla="*/ 892415 h 1431322"/>
                    <a:gd name="connsiteX260" fmla="*/ 1694099 w 2356094"/>
                    <a:gd name="connsiteY260" fmla="*/ 896401 h 1431322"/>
                    <a:gd name="connsiteX261" fmla="*/ 1651135 w 2356094"/>
                    <a:gd name="connsiteY261" fmla="*/ 877800 h 1431322"/>
                    <a:gd name="connsiteX262" fmla="*/ 1653655 w 2356094"/>
                    <a:gd name="connsiteY262" fmla="*/ 814947 h 1431322"/>
                    <a:gd name="connsiteX263" fmla="*/ 1651231 w 2356094"/>
                    <a:gd name="connsiteY263" fmla="*/ 813386 h 1431322"/>
                    <a:gd name="connsiteX264" fmla="*/ 1629664 w 2356094"/>
                    <a:gd name="connsiteY264" fmla="*/ 806576 h 1431322"/>
                    <a:gd name="connsiteX265" fmla="*/ 1610547 w 2356094"/>
                    <a:gd name="connsiteY265" fmla="*/ 816943 h 1431322"/>
                    <a:gd name="connsiteX266" fmla="*/ 1566839 w 2356094"/>
                    <a:gd name="connsiteY266" fmla="*/ 829666 h 1431322"/>
                    <a:gd name="connsiteX267" fmla="*/ 1528625 w 2356094"/>
                    <a:gd name="connsiteY267" fmla="*/ 825197 h 1431322"/>
                    <a:gd name="connsiteX268" fmla="*/ 1529048 w 2356094"/>
                    <a:gd name="connsiteY268" fmla="*/ 864777 h 1431322"/>
                    <a:gd name="connsiteX269" fmla="*/ 1529048 w 2356094"/>
                    <a:gd name="connsiteY269" fmla="*/ 864777 h 1431322"/>
                    <a:gd name="connsiteX270" fmla="*/ 1543074 w 2356094"/>
                    <a:gd name="connsiteY270" fmla="*/ 867593 h 1431322"/>
                    <a:gd name="connsiteX271" fmla="*/ 1584870 w 2356094"/>
                    <a:gd name="connsiteY271" fmla="*/ 856944 h 1431322"/>
                    <a:gd name="connsiteX272" fmla="*/ 1591171 w 2356094"/>
                    <a:gd name="connsiteY272" fmla="*/ 852759 h 1431322"/>
                    <a:gd name="connsiteX273" fmla="*/ 1626344 w 2356094"/>
                    <a:gd name="connsiteY273" fmla="*/ 842633 h 1431322"/>
                    <a:gd name="connsiteX274" fmla="*/ 1663873 w 2356094"/>
                    <a:gd name="connsiteY274" fmla="*/ 862158 h 1431322"/>
                    <a:gd name="connsiteX275" fmla="*/ 1665768 w 2356094"/>
                    <a:gd name="connsiteY275" fmla="*/ 863430 h 1431322"/>
                    <a:gd name="connsiteX276" fmla="*/ 1708748 w 2356094"/>
                    <a:gd name="connsiteY276" fmla="*/ 877981 h 1431322"/>
                    <a:gd name="connsiteX277" fmla="*/ 1760042 w 2356094"/>
                    <a:gd name="connsiteY277" fmla="*/ 867211 h 1431322"/>
                    <a:gd name="connsiteX278" fmla="*/ 1809083 w 2356094"/>
                    <a:gd name="connsiteY278" fmla="*/ 851911 h 1431322"/>
                    <a:gd name="connsiteX279" fmla="*/ 1826972 w 2356094"/>
                    <a:gd name="connsiteY279" fmla="*/ 852092 h 1431322"/>
                    <a:gd name="connsiteX280" fmla="*/ 1829266 w 2356094"/>
                    <a:gd name="connsiteY280" fmla="*/ 838645 h 1431322"/>
                    <a:gd name="connsiteX281" fmla="*/ 1833351 w 2356094"/>
                    <a:gd name="connsiteY281" fmla="*/ 809736 h 1431322"/>
                    <a:gd name="connsiteX282" fmla="*/ 1745473 w 2356094"/>
                    <a:gd name="connsiteY282" fmla="*/ 836551 h 1431322"/>
                    <a:gd name="connsiteX283" fmla="*/ 1694199 w 2356094"/>
                    <a:gd name="connsiteY283" fmla="*/ 836652 h 1431322"/>
                    <a:gd name="connsiteX284" fmla="*/ 1653655 w 2356094"/>
                    <a:gd name="connsiteY284" fmla="*/ 814947 h 1431322"/>
                    <a:gd name="connsiteX285" fmla="*/ 1653731 w 2356094"/>
                    <a:gd name="connsiteY285" fmla="*/ 748296 h 1431322"/>
                    <a:gd name="connsiteX286" fmla="*/ 1635057 w 2356094"/>
                    <a:gd name="connsiteY286" fmla="*/ 753188 h 1431322"/>
                    <a:gd name="connsiteX287" fmla="*/ 1592315 w 2356094"/>
                    <a:gd name="connsiteY287" fmla="*/ 776278 h 1431322"/>
                    <a:gd name="connsiteX288" fmla="*/ 1528142 w 2356094"/>
                    <a:gd name="connsiteY288" fmla="*/ 768266 h 1431322"/>
                    <a:gd name="connsiteX289" fmla="*/ 1528424 w 2356094"/>
                    <a:gd name="connsiteY289" fmla="*/ 804925 h 1431322"/>
                    <a:gd name="connsiteX290" fmla="*/ 1540357 w 2356094"/>
                    <a:gd name="connsiteY290" fmla="*/ 808528 h 1431322"/>
                    <a:gd name="connsiteX291" fmla="*/ 1584346 w 2356094"/>
                    <a:gd name="connsiteY291" fmla="*/ 807220 h 1431322"/>
                    <a:gd name="connsiteX292" fmla="*/ 1624533 w 2356094"/>
                    <a:gd name="connsiteY292" fmla="*/ 787914 h 1431322"/>
                    <a:gd name="connsiteX293" fmla="*/ 1665423 w 2356094"/>
                    <a:gd name="connsiteY293" fmla="*/ 799520 h 1431322"/>
                    <a:gd name="connsiteX294" fmla="*/ 1669032 w 2356094"/>
                    <a:gd name="connsiteY294" fmla="*/ 801983 h 1431322"/>
                    <a:gd name="connsiteX295" fmla="*/ 1713175 w 2356094"/>
                    <a:gd name="connsiteY295" fmla="*/ 820949 h 1431322"/>
                    <a:gd name="connsiteX296" fmla="*/ 1763262 w 2356094"/>
                    <a:gd name="connsiteY296" fmla="*/ 809416 h 1431322"/>
                    <a:gd name="connsiteX297" fmla="*/ 1767033 w 2356094"/>
                    <a:gd name="connsiteY297" fmla="*/ 807670 h 1431322"/>
                    <a:gd name="connsiteX298" fmla="*/ 1834639 w 2356094"/>
                    <a:gd name="connsiteY298" fmla="*/ 798241 h 1431322"/>
                    <a:gd name="connsiteX299" fmla="*/ 1838201 w 2356094"/>
                    <a:gd name="connsiteY299" fmla="*/ 752564 h 1431322"/>
                    <a:gd name="connsiteX300" fmla="*/ 1829105 w 2356094"/>
                    <a:gd name="connsiteY300" fmla="*/ 750732 h 1431322"/>
                    <a:gd name="connsiteX301" fmla="*/ 1805159 w 2356094"/>
                    <a:gd name="connsiteY301" fmla="*/ 755865 h 1431322"/>
                    <a:gd name="connsiteX302" fmla="*/ 1757366 w 2356094"/>
                    <a:gd name="connsiteY302" fmla="*/ 776439 h 1431322"/>
                    <a:gd name="connsiteX303" fmla="*/ 1708628 w 2356094"/>
                    <a:gd name="connsiteY303" fmla="*/ 782742 h 1431322"/>
                    <a:gd name="connsiteX304" fmla="*/ 1671581 w 2356094"/>
                    <a:gd name="connsiteY304" fmla="*/ 761502 h 1431322"/>
                    <a:gd name="connsiteX305" fmla="*/ 1670058 w 2356094"/>
                    <a:gd name="connsiteY305" fmla="*/ 759895 h 1431322"/>
                    <a:gd name="connsiteX306" fmla="*/ 1653731 w 2356094"/>
                    <a:gd name="connsiteY306" fmla="*/ 748296 h 1431322"/>
                    <a:gd name="connsiteX307" fmla="*/ 1665745 w 2356094"/>
                    <a:gd name="connsiteY307" fmla="*/ 691788 h 1431322"/>
                    <a:gd name="connsiteX308" fmla="*/ 1640148 w 2356094"/>
                    <a:gd name="connsiteY308" fmla="*/ 685225 h 1431322"/>
                    <a:gd name="connsiteX309" fmla="*/ 1621043 w 2356094"/>
                    <a:gd name="connsiteY309" fmla="*/ 698084 h 1431322"/>
                    <a:gd name="connsiteX310" fmla="*/ 1618251 w 2356094"/>
                    <a:gd name="connsiteY310" fmla="*/ 701408 h 1431322"/>
                    <a:gd name="connsiteX311" fmla="*/ 1585735 w 2356094"/>
                    <a:gd name="connsiteY311" fmla="*/ 725991 h 1431322"/>
                    <a:gd name="connsiteX312" fmla="*/ 1541685 w 2356094"/>
                    <a:gd name="connsiteY312" fmla="*/ 722025 h 1431322"/>
                    <a:gd name="connsiteX313" fmla="*/ 1527740 w 2356094"/>
                    <a:gd name="connsiteY313" fmla="*/ 713650 h 1431322"/>
                    <a:gd name="connsiteX314" fmla="*/ 1527981 w 2356094"/>
                    <a:gd name="connsiteY314" fmla="*/ 745758 h 1431322"/>
                    <a:gd name="connsiteX315" fmla="*/ 1527981 w 2356094"/>
                    <a:gd name="connsiteY315" fmla="*/ 745758 h 1431322"/>
                    <a:gd name="connsiteX316" fmla="*/ 1556496 w 2356094"/>
                    <a:gd name="connsiteY316" fmla="*/ 756852 h 1431322"/>
                    <a:gd name="connsiteX317" fmla="*/ 1607227 w 2356094"/>
                    <a:gd name="connsiteY317" fmla="*/ 747692 h 1431322"/>
                    <a:gd name="connsiteX318" fmla="*/ 1608910 w 2356094"/>
                    <a:gd name="connsiteY318" fmla="*/ 746596 h 1431322"/>
                    <a:gd name="connsiteX319" fmla="*/ 1648298 w 2356094"/>
                    <a:gd name="connsiteY319" fmla="*/ 728326 h 1431322"/>
                    <a:gd name="connsiteX320" fmla="*/ 1683378 w 2356094"/>
                    <a:gd name="connsiteY320" fmla="*/ 745414 h 1431322"/>
                    <a:gd name="connsiteX321" fmla="*/ 1684500 w 2356094"/>
                    <a:gd name="connsiteY321" fmla="*/ 746585 h 1431322"/>
                    <a:gd name="connsiteX322" fmla="*/ 1726799 w 2356094"/>
                    <a:gd name="connsiteY322" fmla="*/ 764099 h 1431322"/>
                    <a:gd name="connsiteX323" fmla="*/ 1776541 w 2356094"/>
                    <a:gd name="connsiteY323" fmla="*/ 748333 h 1431322"/>
                    <a:gd name="connsiteX324" fmla="*/ 1777992 w 2356094"/>
                    <a:gd name="connsiteY324" fmla="*/ 747732 h 1431322"/>
                    <a:gd name="connsiteX325" fmla="*/ 1825483 w 2356094"/>
                    <a:gd name="connsiteY325" fmla="*/ 737848 h 1431322"/>
                    <a:gd name="connsiteX326" fmla="*/ 1838724 w 2356094"/>
                    <a:gd name="connsiteY326" fmla="*/ 741653 h 1431322"/>
                    <a:gd name="connsiteX327" fmla="*/ 1839730 w 2356094"/>
                    <a:gd name="connsiteY327" fmla="*/ 696539 h 1431322"/>
                    <a:gd name="connsiteX328" fmla="*/ 1805018 w 2356094"/>
                    <a:gd name="connsiteY328" fmla="*/ 690560 h 1431322"/>
                    <a:gd name="connsiteX329" fmla="*/ 1755454 w 2356094"/>
                    <a:gd name="connsiteY329" fmla="*/ 715825 h 1431322"/>
                    <a:gd name="connsiteX330" fmla="*/ 1709110 w 2356094"/>
                    <a:gd name="connsiteY330" fmla="*/ 717574 h 1431322"/>
                    <a:gd name="connsiteX331" fmla="*/ 1665745 w 2356094"/>
                    <a:gd name="connsiteY331" fmla="*/ 691788 h 1431322"/>
                    <a:gd name="connsiteX332" fmla="*/ 1838724 w 2356094"/>
                    <a:gd name="connsiteY332" fmla="*/ 628536 h 1431322"/>
                    <a:gd name="connsiteX333" fmla="*/ 1760405 w 2356094"/>
                    <a:gd name="connsiteY333" fmla="*/ 653458 h 1431322"/>
                    <a:gd name="connsiteX334" fmla="*/ 1683307 w 2356094"/>
                    <a:gd name="connsiteY334" fmla="*/ 639584 h 1431322"/>
                    <a:gd name="connsiteX335" fmla="*/ 1680032 w 2356094"/>
                    <a:gd name="connsiteY335" fmla="*/ 638141 h 1431322"/>
                    <a:gd name="connsiteX336" fmla="*/ 1638599 w 2356094"/>
                    <a:gd name="connsiteY336" fmla="*/ 629623 h 1431322"/>
                    <a:gd name="connsiteX337" fmla="*/ 1600002 w 2356094"/>
                    <a:gd name="connsiteY337" fmla="*/ 646755 h 1431322"/>
                    <a:gd name="connsiteX338" fmla="*/ 1597684 w 2356094"/>
                    <a:gd name="connsiteY338" fmla="*/ 648090 h 1431322"/>
                    <a:gd name="connsiteX339" fmla="*/ 1527498 w 2356094"/>
                    <a:gd name="connsiteY339" fmla="*/ 667085 h 1431322"/>
                    <a:gd name="connsiteX340" fmla="*/ 1527599 w 2356094"/>
                    <a:gd name="connsiteY340" fmla="*/ 691104 h 1431322"/>
                    <a:gd name="connsiteX341" fmla="*/ 1539753 w 2356094"/>
                    <a:gd name="connsiteY341" fmla="*/ 698753 h 1431322"/>
                    <a:gd name="connsiteX342" fmla="*/ 1541140 w 2356094"/>
                    <a:gd name="connsiteY342" fmla="*/ 699633 h 1431322"/>
                    <a:gd name="connsiteX343" fmla="*/ 1580664 w 2356094"/>
                    <a:gd name="connsiteY343" fmla="*/ 707611 h 1431322"/>
                    <a:gd name="connsiteX344" fmla="*/ 1611130 w 2356094"/>
                    <a:gd name="connsiteY344" fmla="*/ 680595 h 1431322"/>
                    <a:gd name="connsiteX345" fmla="*/ 1644716 w 2356094"/>
                    <a:gd name="connsiteY345" fmla="*/ 666181 h 1431322"/>
                    <a:gd name="connsiteX346" fmla="*/ 1683594 w 2356094"/>
                    <a:gd name="connsiteY346" fmla="*/ 680474 h 1431322"/>
                    <a:gd name="connsiteX347" fmla="*/ 1719957 w 2356094"/>
                    <a:gd name="connsiteY347" fmla="*/ 701572 h 1431322"/>
                    <a:gd name="connsiteX348" fmla="*/ 1805219 w 2356094"/>
                    <a:gd name="connsiteY348" fmla="*/ 672825 h 1431322"/>
                    <a:gd name="connsiteX349" fmla="*/ 1839730 w 2356094"/>
                    <a:gd name="connsiteY349" fmla="*/ 680674 h 1431322"/>
                    <a:gd name="connsiteX350" fmla="*/ 1838724 w 2356094"/>
                    <a:gd name="connsiteY350" fmla="*/ 628536 h 1431322"/>
                    <a:gd name="connsiteX351" fmla="*/ 1608877 w 2356094"/>
                    <a:gd name="connsiteY351" fmla="*/ 621249 h 1431322"/>
                    <a:gd name="connsiteX352" fmla="*/ 1597588 w 2356094"/>
                    <a:gd name="connsiteY352" fmla="*/ 621712 h 1431322"/>
                    <a:gd name="connsiteX353" fmla="*/ 1555812 w 2356094"/>
                    <a:gd name="connsiteY353" fmla="*/ 623785 h 1431322"/>
                    <a:gd name="connsiteX354" fmla="*/ 1524862 w 2356094"/>
                    <a:gd name="connsiteY354" fmla="*/ 624329 h 1431322"/>
                    <a:gd name="connsiteX355" fmla="*/ 1523876 w 2356094"/>
                    <a:gd name="connsiteY355" fmla="*/ 627127 h 1431322"/>
                    <a:gd name="connsiteX356" fmla="*/ 1526734 w 2356094"/>
                    <a:gd name="connsiteY356" fmla="*/ 649070 h 1431322"/>
                    <a:gd name="connsiteX357" fmla="*/ 1552954 w 2356094"/>
                    <a:gd name="connsiteY357" fmla="*/ 647902 h 1431322"/>
                    <a:gd name="connsiteX358" fmla="*/ 1608877 w 2356094"/>
                    <a:gd name="connsiteY358" fmla="*/ 621249 h 1431322"/>
                    <a:gd name="connsiteX359" fmla="*/ 1838322 w 2356094"/>
                    <a:gd name="connsiteY359" fmla="*/ 615270 h 1431322"/>
                    <a:gd name="connsiteX360" fmla="*/ 1685298 w 2356094"/>
                    <a:gd name="connsiteY360" fmla="*/ 618669 h 1431322"/>
                    <a:gd name="connsiteX361" fmla="*/ 1679187 w 2356094"/>
                    <a:gd name="connsiteY361" fmla="*/ 618813 h 1431322"/>
                    <a:gd name="connsiteX362" fmla="*/ 1678463 w 2356094"/>
                    <a:gd name="connsiteY362" fmla="*/ 618835 h 1431322"/>
                    <a:gd name="connsiteX363" fmla="*/ 1695875 w 2356094"/>
                    <a:gd name="connsiteY363" fmla="*/ 626332 h 1431322"/>
                    <a:gd name="connsiteX364" fmla="*/ 1701645 w 2356094"/>
                    <a:gd name="connsiteY364" fmla="*/ 628979 h 1431322"/>
                    <a:gd name="connsiteX365" fmla="*/ 1744447 w 2356094"/>
                    <a:gd name="connsiteY365" fmla="*/ 639286 h 1431322"/>
                    <a:gd name="connsiteX366" fmla="*/ 1791515 w 2356094"/>
                    <a:gd name="connsiteY366" fmla="*/ 626020 h 1431322"/>
                    <a:gd name="connsiteX367" fmla="*/ 1838463 w 2356094"/>
                    <a:gd name="connsiteY367" fmla="*/ 619658 h 1431322"/>
                    <a:gd name="connsiteX368" fmla="*/ 1838322 w 2356094"/>
                    <a:gd name="connsiteY368" fmla="*/ 615270 h 1431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</a:cxnLst>
                  <a:rect l="l" t="t" r="r" b="b"/>
                  <a:pathLst>
                    <a:path w="2356094" h="1431322">
                      <a:moveTo>
                        <a:pt x="2242155" y="764360"/>
                      </a:moveTo>
                      <a:cubicBezTo>
                        <a:pt x="2241813" y="762832"/>
                        <a:pt x="2243644" y="761662"/>
                        <a:pt x="2244832" y="762812"/>
                      </a:cubicBezTo>
                      <a:cubicBezTo>
                        <a:pt x="2264895" y="782156"/>
                        <a:pt x="2279061" y="806877"/>
                        <a:pt x="2294617" y="829786"/>
                      </a:cubicBezTo>
                      <a:cubicBezTo>
                        <a:pt x="2309427" y="851608"/>
                        <a:pt x="2325546" y="872585"/>
                        <a:pt x="2336594" y="896663"/>
                      </a:cubicBezTo>
                      <a:cubicBezTo>
                        <a:pt x="2346857" y="919047"/>
                        <a:pt x="2353477" y="941755"/>
                        <a:pt x="2355449" y="966355"/>
                      </a:cubicBezTo>
                      <a:cubicBezTo>
                        <a:pt x="2357421" y="990776"/>
                        <a:pt x="2354865" y="1015256"/>
                        <a:pt x="2350559" y="1039311"/>
                      </a:cubicBezTo>
                      <a:cubicBezTo>
                        <a:pt x="2342087" y="1086699"/>
                        <a:pt x="2323976" y="1131571"/>
                        <a:pt x="2304095" y="1175157"/>
                      </a:cubicBezTo>
                      <a:cubicBezTo>
                        <a:pt x="2284765" y="1217528"/>
                        <a:pt x="2262923" y="1258692"/>
                        <a:pt x="2239858" y="1299108"/>
                      </a:cubicBezTo>
                      <a:lnTo>
                        <a:pt x="2231591" y="1313537"/>
                      </a:lnTo>
                      <a:cubicBezTo>
                        <a:pt x="2221508" y="1331105"/>
                        <a:pt x="2211314" y="1348639"/>
                        <a:pt x="2200399" y="1365658"/>
                      </a:cubicBezTo>
                      <a:cubicBezTo>
                        <a:pt x="2186816" y="1386836"/>
                        <a:pt x="2174420" y="1408698"/>
                        <a:pt x="2156511" y="1426374"/>
                      </a:cubicBezTo>
                      <a:cubicBezTo>
                        <a:pt x="2143793" y="1438956"/>
                        <a:pt x="2119826" y="1426374"/>
                        <a:pt x="2125622" y="1408394"/>
                      </a:cubicBezTo>
                      <a:cubicBezTo>
                        <a:pt x="2128137" y="1400565"/>
                        <a:pt x="2130109" y="1393195"/>
                        <a:pt x="2134013" y="1385928"/>
                      </a:cubicBezTo>
                      <a:cubicBezTo>
                        <a:pt x="2136971" y="1380392"/>
                        <a:pt x="2140312" y="1375017"/>
                        <a:pt x="2143451" y="1369564"/>
                      </a:cubicBezTo>
                      <a:cubicBezTo>
                        <a:pt x="2149729" y="1358652"/>
                        <a:pt x="2155947" y="1347701"/>
                        <a:pt x="2162226" y="1336790"/>
                      </a:cubicBezTo>
                      <a:cubicBezTo>
                        <a:pt x="2175407" y="1313861"/>
                        <a:pt x="2189291" y="1291354"/>
                        <a:pt x="2202352" y="1268344"/>
                      </a:cubicBezTo>
                      <a:cubicBezTo>
                        <a:pt x="2225010" y="1228444"/>
                        <a:pt x="2246401" y="1187798"/>
                        <a:pt x="2265317" y="1145967"/>
                      </a:cubicBezTo>
                      <a:lnTo>
                        <a:pt x="2267543" y="1141030"/>
                      </a:lnTo>
                      <a:cubicBezTo>
                        <a:pt x="2284948" y="1102293"/>
                        <a:pt x="2301442" y="1062170"/>
                        <a:pt x="2309085" y="1020267"/>
                      </a:cubicBezTo>
                      <a:cubicBezTo>
                        <a:pt x="2317134" y="976121"/>
                        <a:pt x="2309930" y="934510"/>
                        <a:pt x="2294254" y="893018"/>
                      </a:cubicBezTo>
                      <a:cubicBezTo>
                        <a:pt x="2286145" y="871558"/>
                        <a:pt x="2277029" y="850581"/>
                        <a:pt x="2267551" y="829685"/>
                      </a:cubicBezTo>
                      <a:lnTo>
                        <a:pt x="2265729" y="825694"/>
                      </a:lnTo>
                      <a:cubicBezTo>
                        <a:pt x="2256576" y="805749"/>
                        <a:pt x="2246872" y="785913"/>
                        <a:pt x="2242155" y="764360"/>
                      </a:cubicBezTo>
                      <a:close/>
                      <a:moveTo>
                        <a:pt x="1267888" y="745"/>
                      </a:moveTo>
                      <a:cubicBezTo>
                        <a:pt x="1268069" y="-38"/>
                        <a:pt x="1269398" y="-98"/>
                        <a:pt x="1269518" y="745"/>
                      </a:cubicBezTo>
                      <a:cubicBezTo>
                        <a:pt x="1275153" y="38233"/>
                        <a:pt x="1262616" y="77890"/>
                        <a:pt x="1242191" y="109073"/>
                      </a:cubicBezTo>
                      <a:cubicBezTo>
                        <a:pt x="1231043" y="126104"/>
                        <a:pt x="1217299" y="141484"/>
                        <a:pt x="1201099" y="153844"/>
                      </a:cubicBezTo>
                      <a:lnTo>
                        <a:pt x="1199838" y="154797"/>
                      </a:lnTo>
                      <a:cubicBezTo>
                        <a:pt x="1183289" y="167173"/>
                        <a:pt x="1160930" y="179125"/>
                        <a:pt x="1140388" y="171099"/>
                      </a:cubicBezTo>
                      <a:cubicBezTo>
                        <a:pt x="1139744" y="170853"/>
                        <a:pt x="1139140" y="170573"/>
                        <a:pt x="1138576" y="170253"/>
                      </a:cubicBezTo>
                      <a:cubicBezTo>
                        <a:pt x="1140891" y="173835"/>
                        <a:pt x="1143024" y="177599"/>
                        <a:pt x="1145197" y="181364"/>
                      </a:cubicBezTo>
                      <a:cubicBezTo>
                        <a:pt x="1151657" y="192577"/>
                        <a:pt x="1157452" y="204192"/>
                        <a:pt x="1163751" y="215506"/>
                      </a:cubicBezTo>
                      <a:cubicBezTo>
                        <a:pt x="1175020" y="235738"/>
                        <a:pt x="1188442" y="253836"/>
                        <a:pt x="1205406" y="269679"/>
                      </a:cubicBezTo>
                      <a:cubicBezTo>
                        <a:pt x="1273240" y="333018"/>
                        <a:pt x="1368489" y="348072"/>
                        <a:pt x="1457940" y="347351"/>
                      </a:cubicBezTo>
                      <a:lnTo>
                        <a:pt x="1464259" y="347291"/>
                      </a:lnTo>
                      <a:cubicBezTo>
                        <a:pt x="1503551" y="347015"/>
                        <a:pt x="1554939" y="349021"/>
                        <a:pt x="1585272" y="320572"/>
                      </a:cubicBezTo>
                      <a:cubicBezTo>
                        <a:pt x="1601572" y="305293"/>
                        <a:pt x="1610547" y="283569"/>
                        <a:pt x="1618657" y="263176"/>
                      </a:cubicBezTo>
                      <a:cubicBezTo>
                        <a:pt x="1626625" y="243186"/>
                        <a:pt x="1632079" y="222552"/>
                        <a:pt x="1638699" y="202219"/>
                      </a:cubicBezTo>
                      <a:cubicBezTo>
                        <a:pt x="1624875" y="192740"/>
                        <a:pt x="1612197" y="181164"/>
                        <a:pt x="1602236" y="167634"/>
                      </a:cubicBezTo>
                      <a:cubicBezTo>
                        <a:pt x="1591852" y="153542"/>
                        <a:pt x="1584004" y="137679"/>
                        <a:pt x="1579477" y="120749"/>
                      </a:cubicBezTo>
                      <a:lnTo>
                        <a:pt x="1578809" y="118219"/>
                      </a:lnTo>
                      <a:cubicBezTo>
                        <a:pt x="1575307" y="104719"/>
                        <a:pt x="1571787" y="86859"/>
                        <a:pt x="1577424" y="74105"/>
                      </a:cubicBezTo>
                      <a:cubicBezTo>
                        <a:pt x="1578068" y="72635"/>
                        <a:pt x="1580483" y="72736"/>
                        <a:pt x="1581167" y="74105"/>
                      </a:cubicBezTo>
                      <a:cubicBezTo>
                        <a:pt x="1584206" y="80205"/>
                        <a:pt x="1584789" y="87090"/>
                        <a:pt x="1586661" y="93612"/>
                      </a:cubicBezTo>
                      <a:cubicBezTo>
                        <a:pt x="1588834" y="101202"/>
                        <a:pt x="1591289" y="108751"/>
                        <a:pt x="1594529" y="115937"/>
                      </a:cubicBezTo>
                      <a:cubicBezTo>
                        <a:pt x="1600787" y="129868"/>
                        <a:pt x="1609058" y="143115"/>
                        <a:pt x="1618979" y="154710"/>
                      </a:cubicBezTo>
                      <a:cubicBezTo>
                        <a:pt x="1627169" y="164311"/>
                        <a:pt x="1636043" y="173130"/>
                        <a:pt x="1646185" y="180538"/>
                      </a:cubicBezTo>
                      <a:cubicBezTo>
                        <a:pt x="1652162" y="170211"/>
                        <a:pt x="1666027" y="168822"/>
                        <a:pt x="1677638" y="172224"/>
                      </a:cubicBezTo>
                      <a:cubicBezTo>
                        <a:pt x="1693202" y="176772"/>
                        <a:pt x="1708554" y="182612"/>
                        <a:pt x="1723561" y="188782"/>
                      </a:cubicBezTo>
                      <a:lnTo>
                        <a:pt x="1726557" y="190020"/>
                      </a:lnTo>
                      <a:cubicBezTo>
                        <a:pt x="1741388" y="196180"/>
                        <a:pt x="1758151" y="201837"/>
                        <a:pt x="1772036" y="210232"/>
                      </a:cubicBezTo>
                      <a:cubicBezTo>
                        <a:pt x="1780467" y="214258"/>
                        <a:pt x="1788557" y="218304"/>
                        <a:pt x="1796164" y="221888"/>
                      </a:cubicBezTo>
                      <a:cubicBezTo>
                        <a:pt x="1834065" y="239700"/>
                        <a:pt x="1871406" y="258599"/>
                        <a:pt x="1908578" y="277865"/>
                      </a:cubicBezTo>
                      <a:lnTo>
                        <a:pt x="1916541" y="281999"/>
                      </a:lnTo>
                      <a:cubicBezTo>
                        <a:pt x="1932116" y="290112"/>
                        <a:pt x="1947551" y="298305"/>
                        <a:pt x="1961094" y="309619"/>
                      </a:cubicBezTo>
                      <a:cubicBezTo>
                        <a:pt x="1974878" y="321134"/>
                        <a:pt x="1985584" y="336876"/>
                        <a:pt x="1995645" y="351633"/>
                      </a:cubicBezTo>
                      <a:cubicBezTo>
                        <a:pt x="2018646" y="385372"/>
                        <a:pt x="2040319" y="420078"/>
                        <a:pt x="2063058" y="453999"/>
                      </a:cubicBezTo>
                      <a:cubicBezTo>
                        <a:pt x="2108979" y="522445"/>
                        <a:pt x="2154901" y="590891"/>
                        <a:pt x="2201083" y="659176"/>
                      </a:cubicBezTo>
                      <a:cubicBezTo>
                        <a:pt x="2212252" y="675705"/>
                        <a:pt x="2224849" y="691828"/>
                        <a:pt x="2234870" y="709061"/>
                      </a:cubicBezTo>
                      <a:cubicBezTo>
                        <a:pt x="2244469" y="725530"/>
                        <a:pt x="2244208" y="742438"/>
                        <a:pt x="2242336" y="760818"/>
                      </a:cubicBezTo>
                      <a:lnTo>
                        <a:pt x="2241986" y="764193"/>
                      </a:lnTo>
                      <a:cubicBezTo>
                        <a:pt x="2238397" y="797908"/>
                        <a:pt x="2232228" y="830288"/>
                        <a:pt x="2213318" y="859198"/>
                      </a:cubicBezTo>
                      <a:cubicBezTo>
                        <a:pt x="2183556" y="904654"/>
                        <a:pt x="2136669" y="932959"/>
                        <a:pt x="2087065" y="952444"/>
                      </a:cubicBezTo>
                      <a:cubicBezTo>
                        <a:pt x="2093122" y="956955"/>
                        <a:pt x="2098817" y="961827"/>
                        <a:pt x="2106041" y="964929"/>
                      </a:cubicBezTo>
                      <a:cubicBezTo>
                        <a:pt x="2117149" y="969678"/>
                        <a:pt x="2129002" y="972136"/>
                        <a:pt x="2141016" y="973120"/>
                      </a:cubicBezTo>
                      <a:cubicBezTo>
                        <a:pt x="2153834" y="974149"/>
                        <a:pt x="2168283" y="970946"/>
                        <a:pt x="2178666" y="979663"/>
                      </a:cubicBezTo>
                      <a:cubicBezTo>
                        <a:pt x="2182832" y="983144"/>
                        <a:pt x="2182952" y="991520"/>
                        <a:pt x="2178666" y="995003"/>
                      </a:cubicBezTo>
                      <a:cubicBezTo>
                        <a:pt x="2168684" y="1003154"/>
                        <a:pt x="2155780" y="1000818"/>
                        <a:pt x="2143616" y="999452"/>
                      </a:cubicBezTo>
                      <a:lnTo>
                        <a:pt x="2142887" y="999371"/>
                      </a:lnTo>
                      <a:cubicBezTo>
                        <a:pt x="2131598" y="998123"/>
                        <a:pt x="2120470" y="996030"/>
                        <a:pt x="2109865" y="991883"/>
                      </a:cubicBezTo>
                      <a:cubicBezTo>
                        <a:pt x="2107249" y="990854"/>
                        <a:pt x="2104653" y="989708"/>
                        <a:pt x="2102138" y="988440"/>
                      </a:cubicBezTo>
                      <a:cubicBezTo>
                        <a:pt x="2102218" y="988662"/>
                        <a:pt x="2102258" y="988925"/>
                        <a:pt x="2102218" y="989205"/>
                      </a:cubicBezTo>
                      <a:cubicBezTo>
                        <a:pt x="2100406" y="1003075"/>
                        <a:pt x="2096479" y="1016188"/>
                        <a:pt x="2092332" y="1029443"/>
                      </a:cubicBezTo>
                      <a:lnTo>
                        <a:pt x="2089701" y="1037842"/>
                      </a:lnTo>
                      <a:cubicBezTo>
                        <a:pt x="2084348" y="1054994"/>
                        <a:pt x="2078956" y="1072105"/>
                        <a:pt x="2073401" y="1089217"/>
                      </a:cubicBezTo>
                      <a:cubicBezTo>
                        <a:pt x="2062832" y="1121792"/>
                        <a:pt x="2051320" y="1154058"/>
                        <a:pt x="2039766" y="1186285"/>
                      </a:cubicBezTo>
                      <a:lnTo>
                        <a:pt x="2029795" y="1214093"/>
                      </a:lnTo>
                      <a:cubicBezTo>
                        <a:pt x="2019552" y="1242622"/>
                        <a:pt x="2009179" y="1271111"/>
                        <a:pt x="1997718" y="1299164"/>
                      </a:cubicBezTo>
                      <a:cubicBezTo>
                        <a:pt x="1990635" y="1316475"/>
                        <a:pt x="1983511" y="1333790"/>
                        <a:pt x="1976407" y="1351082"/>
                      </a:cubicBezTo>
                      <a:cubicBezTo>
                        <a:pt x="1969465" y="1367972"/>
                        <a:pt x="1963690" y="1386211"/>
                        <a:pt x="1955077" y="1402296"/>
                      </a:cubicBezTo>
                      <a:cubicBezTo>
                        <a:pt x="1947993" y="1415542"/>
                        <a:pt x="1928675" y="1406058"/>
                        <a:pt x="1931774" y="1392452"/>
                      </a:cubicBezTo>
                      <a:cubicBezTo>
                        <a:pt x="1935839" y="1374597"/>
                        <a:pt x="1943506" y="1356880"/>
                        <a:pt x="1949362" y="1339507"/>
                      </a:cubicBezTo>
                      <a:cubicBezTo>
                        <a:pt x="1955318" y="1321872"/>
                        <a:pt x="1961154" y="1304217"/>
                        <a:pt x="1967211" y="1286620"/>
                      </a:cubicBezTo>
                      <a:cubicBezTo>
                        <a:pt x="1977745" y="1256055"/>
                        <a:pt x="1989412" y="1225896"/>
                        <a:pt x="2001139" y="1195766"/>
                      </a:cubicBezTo>
                      <a:lnTo>
                        <a:pt x="2012762" y="1165897"/>
                      </a:lnTo>
                      <a:cubicBezTo>
                        <a:pt x="2024163" y="1136633"/>
                        <a:pt x="2035698" y="1107395"/>
                        <a:pt x="2048026" y="1078509"/>
                      </a:cubicBezTo>
                      <a:lnTo>
                        <a:pt x="2049373" y="1075343"/>
                      </a:lnTo>
                      <a:cubicBezTo>
                        <a:pt x="2062183" y="1045128"/>
                        <a:pt x="2075405" y="1011152"/>
                        <a:pt x="2098676" y="987738"/>
                      </a:cubicBezTo>
                      <a:cubicBezTo>
                        <a:pt x="2098978" y="987416"/>
                        <a:pt x="2099401" y="987252"/>
                        <a:pt x="2099823" y="987212"/>
                      </a:cubicBezTo>
                      <a:cubicBezTo>
                        <a:pt x="2094108" y="984112"/>
                        <a:pt x="2088755" y="980348"/>
                        <a:pt x="2084047" y="975899"/>
                      </a:cubicBezTo>
                      <a:lnTo>
                        <a:pt x="2083817" y="975667"/>
                      </a:lnTo>
                      <a:cubicBezTo>
                        <a:pt x="2081956" y="973695"/>
                        <a:pt x="2074267" y="963981"/>
                        <a:pt x="2071792" y="958163"/>
                      </a:cubicBezTo>
                      <a:cubicBezTo>
                        <a:pt x="2068572" y="959310"/>
                        <a:pt x="2065352" y="960418"/>
                        <a:pt x="2062132" y="961503"/>
                      </a:cubicBezTo>
                      <a:cubicBezTo>
                        <a:pt x="2056518" y="963397"/>
                        <a:pt x="2051870" y="962028"/>
                        <a:pt x="2048589" y="959029"/>
                      </a:cubicBezTo>
                      <a:lnTo>
                        <a:pt x="2042341" y="962896"/>
                      </a:lnTo>
                      <a:cubicBezTo>
                        <a:pt x="2035662" y="966976"/>
                        <a:pt x="2028480" y="970849"/>
                        <a:pt x="2021101" y="971047"/>
                      </a:cubicBezTo>
                      <a:cubicBezTo>
                        <a:pt x="2011804" y="971288"/>
                        <a:pt x="2004499" y="966155"/>
                        <a:pt x="1999529" y="958586"/>
                      </a:cubicBezTo>
                      <a:cubicBezTo>
                        <a:pt x="1995062" y="951822"/>
                        <a:pt x="1992405" y="944514"/>
                        <a:pt x="1986751" y="938455"/>
                      </a:cubicBezTo>
                      <a:cubicBezTo>
                        <a:pt x="1981191" y="932499"/>
                        <a:pt x="1974756" y="927472"/>
                        <a:pt x="1968179" y="922672"/>
                      </a:cubicBezTo>
                      <a:lnTo>
                        <a:pt x="1960428" y="917031"/>
                      </a:lnTo>
                      <a:cubicBezTo>
                        <a:pt x="1946213" y="906650"/>
                        <a:pt x="1932433" y="896161"/>
                        <a:pt x="1920988" y="882450"/>
                      </a:cubicBezTo>
                      <a:cubicBezTo>
                        <a:pt x="1915233" y="875525"/>
                        <a:pt x="1907526" y="867311"/>
                        <a:pt x="1904024" y="858995"/>
                      </a:cubicBezTo>
                      <a:cubicBezTo>
                        <a:pt x="1903340" y="857389"/>
                        <a:pt x="1902917" y="855879"/>
                        <a:pt x="1902837" y="854407"/>
                      </a:cubicBezTo>
                      <a:cubicBezTo>
                        <a:pt x="1902072" y="859601"/>
                        <a:pt x="1901287" y="864815"/>
                        <a:pt x="1900503" y="870009"/>
                      </a:cubicBezTo>
                      <a:cubicBezTo>
                        <a:pt x="1889515" y="943105"/>
                        <a:pt x="1880641" y="1016704"/>
                        <a:pt x="1877804" y="1090626"/>
                      </a:cubicBezTo>
                      <a:cubicBezTo>
                        <a:pt x="1876415" y="1127081"/>
                        <a:pt x="1875791" y="1163581"/>
                        <a:pt x="1877421" y="1200057"/>
                      </a:cubicBezTo>
                      <a:cubicBezTo>
                        <a:pt x="1878226" y="1218277"/>
                        <a:pt x="1879554" y="1236476"/>
                        <a:pt x="1881386" y="1254634"/>
                      </a:cubicBezTo>
                      <a:cubicBezTo>
                        <a:pt x="1882291" y="1263733"/>
                        <a:pt x="1883237" y="1272812"/>
                        <a:pt x="1884344" y="1281871"/>
                      </a:cubicBezTo>
                      <a:lnTo>
                        <a:pt x="1884599" y="1283970"/>
                      </a:lnTo>
                      <a:cubicBezTo>
                        <a:pt x="1884919" y="1286746"/>
                        <a:pt x="1885128" y="1289431"/>
                        <a:pt x="1884887" y="1291977"/>
                      </a:cubicBezTo>
                      <a:cubicBezTo>
                        <a:pt x="1893741" y="1296344"/>
                        <a:pt x="1898832" y="1307378"/>
                        <a:pt x="1902374" y="1315994"/>
                      </a:cubicBezTo>
                      <a:cubicBezTo>
                        <a:pt x="1905071" y="1322556"/>
                        <a:pt x="1902978" y="1328938"/>
                        <a:pt x="1898631" y="1333548"/>
                      </a:cubicBezTo>
                      <a:cubicBezTo>
                        <a:pt x="1903823" y="1338279"/>
                        <a:pt x="1908451" y="1343835"/>
                        <a:pt x="1912335" y="1350194"/>
                      </a:cubicBezTo>
                      <a:cubicBezTo>
                        <a:pt x="1913120" y="1351485"/>
                        <a:pt x="1911430" y="1352491"/>
                        <a:pt x="1910423" y="1351686"/>
                      </a:cubicBezTo>
                      <a:cubicBezTo>
                        <a:pt x="1904044" y="1346613"/>
                        <a:pt x="1897182" y="1342446"/>
                        <a:pt x="1890018" y="1339245"/>
                      </a:cubicBezTo>
                      <a:cubicBezTo>
                        <a:pt x="1886255" y="1340674"/>
                        <a:pt x="1882150" y="1341057"/>
                        <a:pt x="1878367" y="1340010"/>
                      </a:cubicBezTo>
                      <a:cubicBezTo>
                        <a:pt x="1874262" y="1338883"/>
                        <a:pt x="1870720" y="1336145"/>
                        <a:pt x="1868165" y="1332664"/>
                      </a:cubicBezTo>
                      <a:cubicBezTo>
                        <a:pt x="1847820" y="1329320"/>
                        <a:pt x="1826670" y="1333407"/>
                        <a:pt x="1808358" y="1346150"/>
                      </a:cubicBezTo>
                      <a:cubicBezTo>
                        <a:pt x="1804555" y="1348807"/>
                        <a:pt x="1801114" y="1351807"/>
                        <a:pt x="1797834" y="1355066"/>
                      </a:cubicBezTo>
                      <a:cubicBezTo>
                        <a:pt x="1797270" y="1355634"/>
                        <a:pt x="1796687" y="1356356"/>
                        <a:pt x="1796103" y="1357061"/>
                      </a:cubicBezTo>
                      <a:lnTo>
                        <a:pt x="1800098" y="1358597"/>
                      </a:lnTo>
                      <a:cubicBezTo>
                        <a:pt x="1801753" y="1359224"/>
                        <a:pt x="1803112" y="1359715"/>
                        <a:pt x="1803629" y="1359819"/>
                      </a:cubicBezTo>
                      <a:cubicBezTo>
                        <a:pt x="1807117" y="1360530"/>
                        <a:pt x="1810659" y="1360911"/>
                        <a:pt x="1814201" y="1361216"/>
                      </a:cubicBezTo>
                      <a:lnTo>
                        <a:pt x="1819507" y="1361651"/>
                      </a:lnTo>
                      <a:cubicBezTo>
                        <a:pt x="1839891" y="1363342"/>
                        <a:pt x="1860216" y="1363906"/>
                        <a:pt x="1879172" y="1372441"/>
                      </a:cubicBezTo>
                      <a:cubicBezTo>
                        <a:pt x="1883156" y="1374233"/>
                        <a:pt x="1881768" y="1380373"/>
                        <a:pt x="1878005" y="1381398"/>
                      </a:cubicBezTo>
                      <a:cubicBezTo>
                        <a:pt x="1864163" y="1385155"/>
                        <a:pt x="1850426" y="1384864"/>
                        <a:pt x="1836336" y="1383859"/>
                      </a:cubicBezTo>
                      <a:lnTo>
                        <a:pt x="1833311" y="1383634"/>
                      </a:lnTo>
                      <a:cubicBezTo>
                        <a:pt x="1820211" y="1382628"/>
                        <a:pt x="1806145" y="1382688"/>
                        <a:pt x="1793367" y="1379064"/>
                      </a:cubicBezTo>
                      <a:cubicBezTo>
                        <a:pt x="1796425" y="1387437"/>
                        <a:pt x="1792260" y="1398370"/>
                        <a:pt x="1779481" y="1400081"/>
                      </a:cubicBezTo>
                      <a:cubicBezTo>
                        <a:pt x="1741106" y="1405195"/>
                        <a:pt x="1702490" y="1402781"/>
                        <a:pt x="1664075" y="1399397"/>
                      </a:cubicBezTo>
                      <a:cubicBezTo>
                        <a:pt x="1625277" y="1395975"/>
                        <a:pt x="1586500" y="1392733"/>
                        <a:pt x="1547601" y="1390702"/>
                      </a:cubicBezTo>
                      <a:cubicBezTo>
                        <a:pt x="1421778" y="1384080"/>
                        <a:pt x="1295762" y="1385352"/>
                        <a:pt x="1169826" y="1387149"/>
                      </a:cubicBezTo>
                      <a:lnTo>
                        <a:pt x="1098659" y="1388180"/>
                      </a:lnTo>
                      <a:cubicBezTo>
                        <a:pt x="1041904" y="1388981"/>
                        <a:pt x="985139" y="1389604"/>
                        <a:pt x="928386" y="1389169"/>
                      </a:cubicBezTo>
                      <a:lnTo>
                        <a:pt x="901820" y="1388921"/>
                      </a:lnTo>
                      <a:cubicBezTo>
                        <a:pt x="890593" y="1388813"/>
                        <a:pt x="879360" y="1388676"/>
                        <a:pt x="868145" y="1388346"/>
                      </a:cubicBezTo>
                      <a:lnTo>
                        <a:pt x="861419" y="1388123"/>
                      </a:lnTo>
                      <a:cubicBezTo>
                        <a:pt x="848057" y="1387640"/>
                        <a:pt x="830369" y="1389653"/>
                        <a:pt x="818758" y="1381740"/>
                      </a:cubicBezTo>
                      <a:cubicBezTo>
                        <a:pt x="809179" y="1375219"/>
                        <a:pt x="807046" y="1363261"/>
                        <a:pt x="812821" y="1353621"/>
                      </a:cubicBezTo>
                      <a:cubicBezTo>
                        <a:pt x="814492" y="1350841"/>
                        <a:pt x="816786" y="1348364"/>
                        <a:pt x="819180" y="1345949"/>
                      </a:cubicBezTo>
                      <a:cubicBezTo>
                        <a:pt x="824090" y="1303977"/>
                        <a:pt x="826847" y="1261801"/>
                        <a:pt x="829665" y="1219646"/>
                      </a:cubicBezTo>
                      <a:cubicBezTo>
                        <a:pt x="839444" y="1072127"/>
                        <a:pt x="833729" y="925369"/>
                        <a:pt x="811171" y="779338"/>
                      </a:cubicBezTo>
                      <a:cubicBezTo>
                        <a:pt x="750641" y="797841"/>
                        <a:pt x="691036" y="821050"/>
                        <a:pt x="632960" y="845952"/>
                      </a:cubicBezTo>
                      <a:cubicBezTo>
                        <a:pt x="601547" y="859420"/>
                        <a:pt x="570296" y="873391"/>
                        <a:pt x="539407" y="888046"/>
                      </a:cubicBezTo>
                      <a:cubicBezTo>
                        <a:pt x="511214" y="901434"/>
                        <a:pt x="482901" y="918163"/>
                        <a:pt x="452776" y="926859"/>
                      </a:cubicBezTo>
                      <a:cubicBezTo>
                        <a:pt x="450038" y="929290"/>
                        <a:pt x="446209" y="930447"/>
                        <a:pt x="442813" y="929368"/>
                      </a:cubicBezTo>
                      <a:lnTo>
                        <a:pt x="442373" y="929214"/>
                      </a:lnTo>
                      <a:lnTo>
                        <a:pt x="442353" y="929214"/>
                      </a:lnTo>
                      <a:cubicBezTo>
                        <a:pt x="439254" y="929939"/>
                        <a:pt x="435812" y="929496"/>
                        <a:pt x="432432" y="927463"/>
                      </a:cubicBezTo>
                      <a:cubicBezTo>
                        <a:pt x="431748" y="927048"/>
                        <a:pt x="431063" y="926632"/>
                        <a:pt x="430379" y="926203"/>
                      </a:cubicBezTo>
                      <a:lnTo>
                        <a:pt x="429353" y="925551"/>
                      </a:lnTo>
                      <a:cubicBezTo>
                        <a:pt x="418748" y="918867"/>
                        <a:pt x="408083" y="910633"/>
                        <a:pt x="400577" y="900568"/>
                      </a:cubicBezTo>
                      <a:cubicBezTo>
                        <a:pt x="391461" y="909023"/>
                        <a:pt x="381661" y="916775"/>
                        <a:pt x="372022" y="924625"/>
                      </a:cubicBezTo>
                      <a:cubicBezTo>
                        <a:pt x="361558" y="933160"/>
                        <a:pt x="351134" y="941736"/>
                        <a:pt x="340791" y="950392"/>
                      </a:cubicBezTo>
                      <a:cubicBezTo>
                        <a:pt x="336685" y="953835"/>
                        <a:pt x="332158" y="957116"/>
                        <a:pt x="328535" y="961082"/>
                      </a:cubicBezTo>
                      <a:lnTo>
                        <a:pt x="328009" y="961664"/>
                      </a:lnTo>
                      <a:cubicBezTo>
                        <a:pt x="327925" y="961759"/>
                        <a:pt x="327845" y="961853"/>
                        <a:pt x="327771" y="961948"/>
                      </a:cubicBezTo>
                      <a:cubicBezTo>
                        <a:pt x="343447" y="972094"/>
                        <a:pt x="357171" y="987494"/>
                        <a:pt x="369466" y="1000881"/>
                      </a:cubicBezTo>
                      <a:cubicBezTo>
                        <a:pt x="382669" y="1015249"/>
                        <a:pt x="395415" y="1030075"/>
                        <a:pt x="408058" y="1044958"/>
                      </a:cubicBezTo>
                      <a:lnTo>
                        <a:pt x="420296" y="1059395"/>
                      </a:lnTo>
                      <a:cubicBezTo>
                        <a:pt x="506839" y="1161628"/>
                        <a:pt x="594267" y="1267567"/>
                        <a:pt x="706309" y="1342708"/>
                      </a:cubicBezTo>
                      <a:cubicBezTo>
                        <a:pt x="724018" y="1354585"/>
                        <a:pt x="707134" y="1383513"/>
                        <a:pt x="689546" y="1371374"/>
                      </a:cubicBezTo>
                      <a:cubicBezTo>
                        <a:pt x="656263" y="1348445"/>
                        <a:pt x="624770" y="1322979"/>
                        <a:pt x="594524" y="1296183"/>
                      </a:cubicBezTo>
                      <a:cubicBezTo>
                        <a:pt x="541520" y="1249259"/>
                        <a:pt x="493828" y="1196616"/>
                        <a:pt x="449174" y="1141759"/>
                      </a:cubicBezTo>
                      <a:cubicBezTo>
                        <a:pt x="426576" y="1113996"/>
                        <a:pt x="404642" y="1085555"/>
                        <a:pt x="383150" y="1056926"/>
                      </a:cubicBezTo>
                      <a:lnTo>
                        <a:pt x="375856" y="1047216"/>
                      </a:lnTo>
                      <a:cubicBezTo>
                        <a:pt x="366135" y="1034264"/>
                        <a:pt x="356467" y="1021274"/>
                        <a:pt x="347210" y="1007988"/>
                      </a:cubicBezTo>
                      <a:lnTo>
                        <a:pt x="345273" y="1005203"/>
                      </a:lnTo>
                      <a:cubicBezTo>
                        <a:pt x="337154" y="993482"/>
                        <a:pt x="328519" y="980315"/>
                        <a:pt x="323283" y="966819"/>
                      </a:cubicBezTo>
                      <a:cubicBezTo>
                        <a:pt x="321271" y="968853"/>
                        <a:pt x="318997" y="970562"/>
                        <a:pt x="315677" y="971852"/>
                      </a:cubicBezTo>
                      <a:cubicBezTo>
                        <a:pt x="310002" y="974067"/>
                        <a:pt x="303039" y="969416"/>
                        <a:pt x="301651" y="963880"/>
                      </a:cubicBezTo>
                      <a:cubicBezTo>
                        <a:pt x="298270" y="950453"/>
                        <a:pt x="309942" y="942461"/>
                        <a:pt x="319440" y="935332"/>
                      </a:cubicBezTo>
                      <a:cubicBezTo>
                        <a:pt x="330970" y="926718"/>
                        <a:pt x="342722" y="918404"/>
                        <a:pt x="354494" y="910130"/>
                      </a:cubicBezTo>
                      <a:lnTo>
                        <a:pt x="358699" y="907156"/>
                      </a:lnTo>
                      <a:cubicBezTo>
                        <a:pt x="373421" y="896712"/>
                        <a:pt x="388219" y="885992"/>
                        <a:pt x="404259" y="877739"/>
                      </a:cubicBezTo>
                      <a:cubicBezTo>
                        <a:pt x="404742" y="877095"/>
                        <a:pt x="405326" y="876491"/>
                        <a:pt x="405990" y="875968"/>
                      </a:cubicBezTo>
                      <a:cubicBezTo>
                        <a:pt x="406754" y="875364"/>
                        <a:pt x="407499" y="874780"/>
                        <a:pt x="408264" y="874196"/>
                      </a:cubicBezTo>
                      <a:cubicBezTo>
                        <a:pt x="389106" y="843114"/>
                        <a:pt x="368098" y="813239"/>
                        <a:pt x="344654" y="785013"/>
                      </a:cubicBezTo>
                      <a:cubicBezTo>
                        <a:pt x="327026" y="763779"/>
                        <a:pt x="308312" y="743505"/>
                        <a:pt x="288510" y="724300"/>
                      </a:cubicBezTo>
                      <a:lnTo>
                        <a:pt x="279615" y="715684"/>
                      </a:lnTo>
                      <a:cubicBezTo>
                        <a:pt x="266160" y="702684"/>
                        <a:pt x="252170" y="689499"/>
                        <a:pt x="237236" y="678200"/>
                      </a:cubicBezTo>
                      <a:lnTo>
                        <a:pt x="232561" y="683502"/>
                      </a:lnTo>
                      <a:cubicBezTo>
                        <a:pt x="226319" y="690565"/>
                        <a:pt x="220015" y="697574"/>
                        <a:pt x="213350" y="704209"/>
                      </a:cubicBezTo>
                      <a:cubicBezTo>
                        <a:pt x="200230" y="717254"/>
                        <a:pt x="187290" y="730563"/>
                        <a:pt x="174412" y="743867"/>
                      </a:cubicBezTo>
                      <a:cubicBezTo>
                        <a:pt x="153023" y="766006"/>
                        <a:pt x="132360" y="788825"/>
                        <a:pt x="111762" y="811676"/>
                      </a:cubicBezTo>
                      <a:lnTo>
                        <a:pt x="101465" y="823101"/>
                      </a:lnTo>
                      <a:cubicBezTo>
                        <a:pt x="80013" y="846916"/>
                        <a:pt x="57033" y="870291"/>
                        <a:pt x="37533" y="895734"/>
                      </a:cubicBezTo>
                      <a:lnTo>
                        <a:pt x="36559" y="897022"/>
                      </a:lnTo>
                      <a:cubicBezTo>
                        <a:pt x="28046" y="908444"/>
                        <a:pt x="21986" y="921086"/>
                        <a:pt x="25942" y="935596"/>
                      </a:cubicBezTo>
                      <a:cubicBezTo>
                        <a:pt x="29759" y="949584"/>
                        <a:pt x="38834" y="961988"/>
                        <a:pt x="46656" y="974068"/>
                      </a:cubicBezTo>
                      <a:lnTo>
                        <a:pt x="47434" y="975274"/>
                      </a:lnTo>
                      <a:cubicBezTo>
                        <a:pt x="79370" y="1025039"/>
                        <a:pt x="113579" y="1073534"/>
                        <a:pt x="150223" y="1119939"/>
                      </a:cubicBezTo>
                      <a:cubicBezTo>
                        <a:pt x="223613" y="1212884"/>
                        <a:pt x="307326" y="1300976"/>
                        <a:pt x="407217" y="1365597"/>
                      </a:cubicBezTo>
                      <a:cubicBezTo>
                        <a:pt x="421062" y="1374555"/>
                        <a:pt x="408123" y="1396820"/>
                        <a:pt x="394258" y="1387761"/>
                      </a:cubicBezTo>
                      <a:cubicBezTo>
                        <a:pt x="335921" y="1349613"/>
                        <a:pt x="282333" y="1303796"/>
                        <a:pt x="233031" y="1254594"/>
                      </a:cubicBezTo>
                      <a:cubicBezTo>
                        <a:pt x="187773" y="1209440"/>
                        <a:pt x="146762" y="1159716"/>
                        <a:pt x="108327" y="1108683"/>
                      </a:cubicBezTo>
                      <a:cubicBezTo>
                        <a:pt x="89592" y="1083781"/>
                        <a:pt x="71642" y="1058356"/>
                        <a:pt x="54437" y="1032368"/>
                      </a:cubicBezTo>
                      <a:cubicBezTo>
                        <a:pt x="37755" y="1007142"/>
                        <a:pt x="18456" y="981195"/>
                        <a:pt x="6362" y="953372"/>
                      </a:cubicBezTo>
                      <a:cubicBezTo>
                        <a:pt x="30" y="938736"/>
                        <a:pt x="-2311" y="922893"/>
                        <a:pt x="2881" y="907473"/>
                      </a:cubicBezTo>
                      <a:cubicBezTo>
                        <a:pt x="7642" y="893301"/>
                        <a:pt x="17058" y="881532"/>
                        <a:pt x="26854" y="870461"/>
                      </a:cubicBezTo>
                      <a:lnTo>
                        <a:pt x="27774" y="869425"/>
                      </a:lnTo>
                      <a:cubicBezTo>
                        <a:pt x="50291" y="844120"/>
                        <a:pt x="73212" y="819117"/>
                        <a:pt x="96333" y="794356"/>
                      </a:cubicBezTo>
                      <a:cubicBezTo>
                        <a:pt x="119535" y="769514"/>
                        <a:pt x="143804" y="745558"/>
                        <a:pt x="168576" y="722307"/>
                      </a:cubicBezTo>
                      <a:cubicBezTo>
                        <a:pt x="188035" y="704008"/>
                        <a:pt x="208319" y="687881"/>
                        <a:pt x="230012" y="672945"/>
                      </a:cubicBezTo>
                      <a:cubicBezTo>
                        <a:pt x="228060" y="671556"/>
                        <a:pt x="226108" y="670228"/>
                        <a:pt x="224116" y="668939"/>
                      </a:cubicBezTo>
                      <a:cubicBezTo>
                        <a:pt x="218059" y="664994"/>
                        <a:pt x="216530" y="656559"/>
                        <a:pt x="221842" y="651204"/>
                      </a:cubicBezTo>
                      <a:cubicBezTo>
                        <a:pt x="236351" y="636546"/>
                        <a:pt x="253073" y="623803"/>
                        <a:pt x="268810" y="610460"/>
                      </a:cubicBezTo>
                      <a:cubicBezTo>
                        <a:pt x="283600" y="597917"/>
                        <a:pt x="298391" y="585355"/>
                        <a:pt x="313181" y="572793"/>
                      </a:cubicBezTo>
                      <a:cubicBezTo>
                        <a:pt x="343286" y="547267"/>
                        <a:pt x="373390" y="521720"/>
                        <a:pt x="403495" y="496174"/>
                      </a:cubicBezTo>
                      <a:cubicBezTo>
                        <a:pt x="457566" y="450295"/>
                        <a:pt x="511335" y="404094"/>
                        <a:pt x="565225" y="358014"/>
                      </a:cubicBezTo>
                      <a:cubicBezTo>
                        <a:pt x="587696" y="338806"/>
                        <a:pt x="610377" y="319835"/>
                        <a:pt x="632999" y="300811"/>
                      </a:cubicBezTo>
                      <a:lnTo>
                        <a:pt x="673191" y="266973"/>
                      </a:lnTo>
                      <a:lnTo>
                        <a:pt x="673191" y="266973"/>
                      </a:lnTo>
                      <a:lnTo>
                        <a:pt x="692849" y="250463"/>
                      </a:lnTo>
                      <a:cubicBezTo>
                        <a:pt x="702921" y="242024"/>
                        <a:pt x="713208" y="233678"/>
                        <a:pt x="724661" y="227242"/>
                      </a:cubicBezTo>
                      <a:cubicBezTo>
                        <a:pt x="751611" y="212098"/>
                        <a:pt x="784011" y="205546"/>
                        <a:pt x="813703" y="197523"/>
                      </a:cubicBezTo>
                      <a:lnTo>
                        <a:pt x="815679" y="196985"/>
                      </a:lnTo>
                      <a:cubicBezTo>
                        <a:pt x="848983" y="187868"/>
                        <a:pt x="882468" y="179290"/>
                        <a:pt x="916134" y="171640"/>
                      </a:cubicBezTo>
                      <a:cubicBezTo>
                        <a:pt x="949840" y="163990"/>
                        <a:pt x="983688" y="157025"/>
                        <a:pt x="1017676" y="150722"/>
                      </a:cubicBezTo>
                      <a:cubicBezTo>
                        <a:pt x="1048223" y="145047"/>
                        <a:pt x="1079495" y="140175"/>
                        <a:pt x="1110645" y="139451"/>
                      </a:cubicBezTo>
                      <a:cubicBezTo>
                        <a:pt x="1118373" y="136511"/>
                        <a:pt x="1128072" y="135485"/>
                        <a:pt x="1135679" y="138625"/>
                      </a:cubicBezTo>
                      <a:cubicBezTo>
                        <a:pt x="1138818" y="139934"/>
                        <a:pt x="1142098" y="141846"/>
                        <a:pt x="1145016" y="144262"/>
                      </a:cubicBezTo>
                      <a:cubicBezTo>
                        <a:pt x="1160249" y="138907"/>
                        <a:pt x="1175281" y="136350"/>
                        <a:pt x="1189508" y="127291"/>
                      </a:cubicBezTo>
                      <a:cubicBezTo>
                        <a:pt x="1203715" y="118255"/>
                        <a:pt x="1216292" y="106375"/>
                        <a:pt x="1226877" y="93290"/>
                      </a:cubicBezTo>
                      <a:cubicBezTo>
                        <a:pt x="1248751" y="66194"/>
                        <a:pt x="1260201" y="34185"/>
                        <a:pt x="1267888" y="745"/>
                      </a:cubicBezTo>
                      <a:close/>
                      <a:moveTo>
                        <a:pt x="1618053" y="918303"/>
                      </a:moveTo>
                      <a:cubicBezTo>
                        <a:pt x="1605979" y="917460"/>
                        <a:pt x="1595112" y="922450"/>
                        <a:pt x="1584326" y="927765"/>
                      </a:cubicBezTo>
                      <a:cubicBezTo>
                        <a:pt x="1590404" y="930402"/>
                        <a:pt x="1596481" y="933019"/>
                        <a:pt x="1602558" y="935616"/>
                      </a:cubicBezTo>
                      <a:lnTo>
                        <a:pt x="1643006" y="952889"/>
                      </a:lnTo>
                      <a:lnTo>
                        <a:pt x="1643006" y="952889"/>
                      </a:lnTo>
                      <a:cubicBezTo>
                        <a:pt x="1656367" y="958586"/>
                        <a:pt x="1670514" y="963538"/>
                        <a:pt x="1683212" y="970562"/>
                      </a:cubicBezTo>
                      <a:cubicBezTo>
                        <a:pt x="1684117" y="971065"/>
                        <a:pt x="1684842" y="971671"/>
                        <a:pt x="1685385" y="972376"/>
                      </a:cubicBezTo>
                      <a:cubicBezTo>
                        <a:pt x="1698586" y="963922"/>
                        <a:pt x="1712552" y="956373"/>
                        <a:pt x="1725933" y="948339"/>
                      </a:cubicBezTo>
                      <a:cubicBezTo>
                        <a:pt x="1728992" y="946507"/>
                        <a:pt x="1732071" y="944675"/>
                        <a:pt x="1735150" y="942843"/>
                      </a:cubicBezTo>
                      <a:cubicBezTo>
                        <a:pt x="1719212" y="948178"/>
                        <a:pt x="1702872" y="950855"/>
                        <a:pt x="1685566" y="945843"/>
                      </a:cubicBezTo>
                      <a:cubicBezTo>
                        <a:pt x="1662485" y="939179"/>
                        <a:pt x="1642442" y="920015"/>
                        <a:pt x="1618053" y="918303"/>
                      </a:cubicBezTo>
                      <a:close/>
                      <a:moveTo>
                        <a:pt x="1651135" y="877800"/>
                      </a:moveTo>
                      <a:lnTo>
                        <a:pt x="1648967" y="876325"/>
                      </a:lnTo>
                      <a:cubicBezTo>
                        <a:pt x="1637255" y="868289"/>
                        <a:pt x="1623281" y="857959"/>
                        <a:pt x="1609058" y="865177"/>
                      </a:cubicBezTo>
                      <a:cubicBezTo>
                        <a:pt x="1602357" y="868580"/>
                        <a:pt x="1596863" y="874075"/>
                        <a:pt x="1590263" y="877739"/>
                      </a:cubicBezTo>
                      <a:cubicBezTo>
                        <a:pt x="1583622" y="881443"/>
                        <a:pt x="1576317" y="884282"/>
                        <a:pt x="1568912" y="885993"/>
                      </a:cubicBezTo>
                      <a:cubicBezTo>
                        <a:pt x="1556617" y="888831"/>
                        <a:pt x="1542530" y="889254"/>
                        <a:pt x="1529309" y="886514"/>
                      </a:cubicBezTo>
                      <a:lnTo>
                        <a:pt x="1529511" y="904393"/>
                      </a:lnTo>
                      <a:lnTo>
                        <a:pt x="1529511" y="904393"/>
                      </a:lnTo>
                      <a:cubicBezTo>
                        <a:pt x="1539512" y="908520"/>
                        <a:pt x="1549453" y="912749"/>
                        <a:pt x="1559394" y="917015"/>
                      </a:cubicBezTo>
                      <a:cubicBezTo>
                        <a:pt x="1565848" y="914808"/>
                        <a:pt x="1572059" y="912156"/>
                        <a:pt x="1578590" y="909247"/>
                      </a:cubicBezTo>
                      <a:lnTo>
                        <a:pt x="1582998" y="907272"/>
                      </a:lnTo>
                      <a:cubicBezTo>
                        <a:pt x="1595575" y="901613"/>
                        <a:pt x="1608273" y="897832"/>
                        <a:pt x="1622178" y="899622"/>
                      </a:cubicBezTo>
                      <a:cubicBezTo>
                        <a:pt x="1648358" y="902984"/>
                        <a:pt x="1668140" y="922450"/>
                        <a:pt x="1693173" y="928933"/>
                      </a:cubicBezTo>
                      <a:cubicBezTo>
                        <a:pt x="1723861" y="936907"/>
                        <a:pt x="1751550" y="913995"/>
                        <a:pt x="1780548" y="908338"/>
                      </a:cubicBezTo>
                      <a:cubicBezTo>
                        <a:pt x="1785329" y="907396"/>
                        <a:pt x="1790257" y="906846"/>
                        <a:pt x="1795156" y="906759"/>
                      </a:cubicBezTo>
                      <a:lnTo>
                        <a:pt x="1796787" y="906748"/>
                      </a:lnTo>
                      <a:lnTo>
                        <a:pt x="1797512" y="906325"/>
                      </a:lnTo>
                      <a:cubicBezTo>
                        <a:pt x="1803750" y="902661"/>
                        <a:pt x="1813087" y="899161"/>
                        <a:pt x="1817434" y="892999"/>
                      </a:cubicBezTo>
                      <a:cubicBezTo>
                        <a:pt x="1822163" y="886315"/>
                        <a:pt x="1822565" y="875122"/>
                        <a:pt x="1824115" y="867271"/>
                      </a:cubicBezTo>
                      <a:cubicBezTo>
                        <a:pt x="1824276" y="866486"/>
                        <a:pt x="1824437" y="865681"/>
                        <a:pt x="1824578" y="864896"/>
                      </a:cubicBezTo>
                      <a:cubicBezTo>
                        <a:pt x="1821841" y="864896"/>
                        <a:pt x="1819064" y="865034"/>
                        <a:pt x="1816247" y="865560"/>
                      </a:cubicBezTo>
                      <a:cubicBezTo>
                        <a:pt x="1807392" y="867190"/>
                        <a:pt x="1799061" y="870331"/>
                        <a:pt x="1790811" y="873836"/>
                      </a:cubicBezTo>
                      <a:cubicBezTo>
                        <a:pt x="1775215" y="880457"/>
                        <a:pt x="1759962" y="888006"/>
                        <a:pt x="1743541" y="892415"/>
                      </a:cubicBezTo>
                      <a:cubicBezTo>
                        <a:pt x="1727463" y="896741"/>
                        <a:pt x="1710660" y="898796"/>
                        <a:pt x="1694099" y="896401"/>
                      </a:cubicBezTo>
                      <a:cubicBezTo>
                        <a:pt x="1677940" y="894064"/>
                        <a:pt x="1664517" y="886778"/>
                        <a:pt x="1651135" y="877800"/>
                      </a:cubicBezTo>
                      <a:close/>
                      <a:moveTo>
                        <a:pt x="1653655" y="814947"/>
                      </a:moveTo>
                      <a:lnTo>
                        <a:pt x="1651231" y="813386"/>
                      </a:lnTo>
                      <a:cubicBezTo>
                        <a:pt x="1644835" y="809303"/>
                        <a:pt x="1637500" y="805074"/>
                        <a:pt x="1629664" y="806576"/>
                      </a:cubicBezTo>
                      <a:cubicBezTo>
                        <a:pt x="1622661" y="807924"/>
                        <a:pt x="1616644" y="813501"/>
                        <a:pt x="1610547" y="816943"/>
                      </a:cubicBezTo>
                      <a:cubicBezTo>
                        <a:pt x="1597165" y="824492"/>
                        <a:pt x="1582153" y="828619"/>
                        <a:pt x="1566839" y="829666"/>
                      </a:cubicBezTo>
                      <a:cubicBezTo>
                        <a:pt x="1554101" y="830532"/>
                        <a:pt x="1540880" y="828982"/>
                        <a:pt x="1528625" y="825197"/>
                      </a:cubicBezTo>
                      <a:lnTo>
                        <a:pt x="1529048" y="864777"/>
                      </a:lnTo>
                      <a:lnTo>
                        <a:pt x="1529048" y="864777"/>
                      </a:lnTo>
                      <a:cubicBezTo>
                        <a:pt x="1533535" y="866204"/>
                        <a:pt x="1538184" y="867231"/>
                        <a:pt x="1543074" y="867593"/>
                      </a:cubicBezTo>
                      <a:cubicBezTo>
                        <a:pt x="1557925" y="868700"/>
                        <a:pt x="1572413" y="865137"/>
                        <a:pt x="1584870" y="856944"/>
                      </a:cubicBezTo>
                      <a:lnTo>
                        <a:pt x="1591171" y="852759"/>
                      </a:lnTo>
                      <a:cubicBezTo>
                        <a:pt x="1601954" y="845671"/>
                        <a:pt x="1612072" y="840046"/>
                        <a:pt x="1626344" y="842633"/>
                      </a:cubicBezTo>
                      <a:cubicBezTo>
                        <a:pt x="1640470" y="845207"/>
                        <a:pt x="1652323" y="854266"/>
                        <a:pt x="1663873" y="862158"/>
                      </a:cubicBezTo>
                      <a:lnTo>
                        <a:pt x="1665768" y="863430"/>
                      </a:lnTo>
                      <a:cubicBezTo>
                        <a:pt x="1679033" y="872191"/>
                        <a:pt x="1692479" y="877846"/>
                        <a:pt x="1708748" y="877981"/>
                      </a:cubicBezTo>
                      <a:cubicBezTo>
                        <a:pt x="1726316" y="878120"/>
                        <a:pt x="1743682" y="873230"/>
                        <a:pt x="1760042" y="867211"/>
                      </a:cubicBezTo>
                      <a:cubicBezTo>
                        <a:pt x="1776282" y="861254"/>
                        <a:pt x="1791716" y="854105"/>
                        <a:pt x="1809083" y="851911"/>
                      </a:cubicBezTo>
                      <a:cubicBezTo>
                        <a:pt x="1814395" y="851247"/>
                        <a:pt x="1820875" y="851045"/>
                        <a:pt x="1826972" y="852092"/>
                      </a:cubicBezTo>
                      <a:cubicBezTo>
                        <a:pt x="1827777" y="847603"/>
                        <a:pt x="1828542" y="843136"/>
                        <a:pt x="1829266" y="838645"/>
                      </a:cubicBezTo>
                      <a:cubicBezTo>
                        <a:pt x="1830836" y="829002"/>
                        <a:pt x="1832184" y="819379"/>
                        <a:pt x="1833351" y="809736"/>
                      </a:cubicBezTo>
                      <a:cubicBezTo>
                        <a:pt x="1802543" y="801442"/>
                        <a:pt x="1774088" y="828277"/>
                        <a:pt x="1745473" y="836551"/>
                      </a:cubicBezTo>
                      <a:cubicBezTo>
                        <a:pt x="1728872" y="841342"/>
                        <a:pt x="1710801" y="841284"/>
                        <a:pt x="1694199" y="836652"/>
                      </a:cubicBezTo>
                      <a:cubicBezTo>
                        <a:pt x="1678838" y="832363"/>
                        <a:pt x="1666762" y="823461"/>
                        <a:pt x="1653655" y="814947"/>
                      </a:cubicBezTo>
                      <a:close/>
                      <a:moveTo>
                        <a:pt x="1653731" y="748296"/>
                      </a:moveTo>
                      <a:cubicBezTo>
                        <a:pt x="1647151" y="747028"/>
                        <a:pt x="1640651" y="750068"/>
                        <a:pt x="1635057" y="753188"/>
                      </a:cubicBezTo>
                      <a:cubicBezTo>
                        <a:pt x="1620790" y="761102"/>
                        <a:pt x="1608474" y="772111"/>
                        <a:pt x="1592315" y="776278"/>
                      </a:cubicBezTo>
                      <a:cubicBezTo>
                        <a:pt x="1571528" y="781633"/>
                        <a:pt x="1548789" y="777023"/>
                        <a:pt x="1528142" y="768266"/>
                      </a:cubicBezTo>
                      <a:cubicBezTo>
                        <a:pt x="1528223" y="780484"/>
                        <a:pt x="1528323" y="792705"/>
                        <a:pt x="1528424" y="804925"/>
                      </a:cubicBezTo>
                      <a:cubicBezTo>
                        <a:pt x="1532308" y="806397"/>
                        <a:pt x="1536292" y="807582"/>
                        <a:pt x="1540357" y="808528"/>
                      </a:cubicBezTo>
                      <a:cubicBezTo>
                        <a:pt x="1554805" y="811830"/>
                        <a:pt x="1570119" y="811387"/>
                        <a:pt x="1584346" y="807220"/>
                      </a:cubicBezTo>
                      <a:cubicBezTo>
                        <a:pt x="1598855" y="802970"/>
                        <a:pt x="1609983" y="791497"/>
                        <a:pt x="1624533" y="787914"/>
                      </a:cubicBezTo>
                      <a:cubicBezTo>
                        <a:pt x="1639410" y="784238"/>
                        <a:pt x="1653434" y="791390"/>
                        <a:pt x="1665423" y="799520"/>
                      </a:cubicBezTo>
                      <a:lnTo>
                        <a:pt x="1669032" y="801983"/>
                      </a:lnTo>
                      <a:cubicBezTo>
                        <a:pt x="1682737" y="811287"/>
                        <a:pt x="1696028" y="819371"/>
                        <a:pt x="1713175" y="820949"/>
                      </a:cubicBezTo>
                      <a:cubicBezTo>
                        <a:pt x="1731306" y="822620"/>
                        <a:pt x="1747063" y="816943"/>
                        <a:pt x="1763262" y="809416"/>
                      </a:cubicBezTo>
                      <a:lnTo>
                        <a:pt x="1767033" y="807670"/>
                      </a:lnTo>
                      <a:cubicBezTo>
                        <a:pt x="1787542" y="798246"/>
                        <a:pt x="1814166" y="787517"/>
                        <a:pt x="1834639" y="798241"/>
                      </a:cubicBezTo>
                      <a:cubicBezTo>
                        <a:pt x="1836249" y="783022"/>
                        <a:pt x="1837416" y="767805"/>
                        <a:pt x="1838201" y="752564"/>
                      </a:cubicBezTo>
                      <a:cubicBezTo>
                        <a:pt x="1835384" y="751517"/>
                        <a:pt x="1832466" y="750752"/>
                        <a:pt x="1829105" y="750732"/>
                      </a:cubicBezTo>
                      <a:cubicBezTo>
                        <a:pt x="1821076" y="750694"/>
                        <a:pt x="1812645" y="753228"/>
                        <a:pt x="1805159" y="755865"/>
                      </a:cubicBezTo>
                      <a:cubicBezTo>
                        <a:pt x="1788799" y="761643"/>
                        <a:pt x="1773565" y="770257"/>
                        <a:pt x="1757366" y="776439"/>
                      </a:cubicBezTo>
                      <a:cubicBezTo>
                        <a:pt x="1742012" y="782318"/>
                        <a:pt x="1725008" y="785378"/>
                        <a:pt x="1708628" y="782742"/>
                      </a:cubicBezTo>
                      <a:cubicBezTo>
                        <a:pt x="1693455" y="780305"/>
                        <a:pt x="1682065" y="772373"/>
                        <a:pt x="1671581" y="761502"/>
                      </a:cubicBezTo>
                      <a:lnTo>
                        <a:pt x="1670058" y="759895"/>
                      </a:lnTo>
                      <a:cubicBezTo>
                        <a:pt x="1665460" y="755002"/>
                        <a:pt x="1660541" y="749619"/>
                        <a:pt x="1653731" y="748296"/>
                      </a:cubicBezTo>
                      <a:close/>
                      <a:moveTo>
                        <a:pt x="1665745" y="691788"/>
                      </a:moveTo>
                      <a:cubicBezTo>
                        <a:pt x="1658158" y="687784"/>
                        <a:pt x="1648922" y="684058"/>
                        <a:pt x="1640148" y="685225"/>
                      </a:cubicBezTo>
                      <a:cubicBezTo>
                        <a:pt x="1631777" y="686330"/>
                        <a:pt x="1626198" y="692011"/>
                        <a:pt x="1621043" y="698084"/>
                      </a:cubicBezTo>
                      <a:lnTo>
                        <a:pt x="1618251" y="701408"/>
                      </a:lnTo>
                      <a:cubicBezTo>
                        <a:pt x="1609030" y="712322"/>
                        <a:pt x="1599953" y="721499"/>
                        <a:pt x="1585735" y="725991"/>
                      </a:cubicBezTo>
                      <a:cubicBezTo>
                        <a:pt x="1571005" y="730621"/>
                        <a:pt x="1555389" y="728809"/>
                        <a:pt x="1541685" y="722025"/>
                      </a:cubicBezTo>
                      <a:cubicBezTo>
                        <a:pt x="1536815" y="719609"/>
                        <a:pt x="1532288" y="716610"/>
                        <a:pt x="1527740" y="713650"/>
                      </a:cubicBezTo>
                      <a:lnTo>
                        <a:pt x="1527981" y="745758"/>
                      </a:lnTo>
                      <a:lnTo>
                        <a:pt x="1527981" y="745758"/>
                      </a:lnTo>
                      <a:cubicBezTo>
                        <a:pt x="1537077" y="750287"/>
                        <a:pt x="1546334" y="754376"/>
                        <a:pt x="1556496" y="756852"/>
                      </a:cubicBezTo>
                      <a:cubicBezTo>
                        <a:pt x="1575251" y="761422"/>
                        <a:pt x="1591188" y="758040"/>
                        <a:pt x="1607227" y="747692"/>
                      </a:cubicBezTo>
                      <a:lnTo>
                        <a:pt x="1608910" y="746596"/>
                      </a:lnTo>
                      <a:cubicBezTo>
                        <a:pt x="1620991" y="738660"/>
                        <a:pt x="1633376" y="729211"/>
                        <a:pt x="1648298" y="728326"/>
                      </a:cubicBezTo>
                      <a:cubicBezTo>
                        <a:pt x="1662860" y="727454"/>
                        <a:pt x="1673788" y="735530"/>
                        <a:pt x="1683378" y="745414"/>
                      </a:cubicBezTo>
                      <a:lnTo>
                        <a:pt x="1684500" y="746585"/>
                      </a:lnTo>
                      <a:cubicBezTo>
                        <a:pt x="1696594" y="759346"/>
                        <a:pt x="1708809" y="765569"/>
                        <a:pt x="1726799" y="764099"/>
                      </a:cubicBezTo>
                      <a:cubicBezTo>
                        <a:pt x="1744240" y="762673"/>
                        <a:pt x="1760563" y="754969"/>
                        <a:pt x="1776541" y="748333"/>
                      </a:cubicBezTo>
                      <a:lnTo>
                        <a:pt x="1777992" y="747732"/>
                      </a:lnTo>
                      <a:cubicBezTo>
                        <a:pt x="1792602" y="741731"/>
                        <a:pt x="1809445" y="735553"/>
                        <a:pt x="1825483" y="737848"/>
                      </a:cubicBezTo>
                      <a:cubicBezTo>
                        <a:pt x="1829327" y="738392"/>
                        <a:pt x="1834297" y="739579"/>
                        <a:pt x="1838724" y="741653"/>
                      </a:cubicBezTo>
                      <a:cubicBezTo>
                        <a:pt x="1839368" y="726633"/>
                        <a:pt x="1839670" y="711597"/>
                        <a:pt x="1839730" y="696539"/>
                      </a:cubicBezTo>
                      <a:cubicBezTo>
                        <a:pt x="1830615" y="688629"/>
                        <a:pt x="1816428" y="687319"/>
                        <a:pt x="1805018" y="690560"/>
                      </a:cubicBezTo>
                      <a:cubicBezTo>
                        <a:pt x="1787148" y="695633"/>
                        <a:pt x="1772519" y="708718"/>
                        <a:pt x="1755454" y="715825"/>
                      </a:cubicBezTo>
                      <a:cubicBezTo>
                        <a:pt x="1740322" y="722126"/>
                        <a:pt x="1724545" y="723535"/>
                        <a:pt x="1709110" y="717574"/>
                      </a:cubicBezTo>
                      <a:cubicBezTo>
                        <a:pt x="1693173" y="711416"/>
                        <a:pt x="1680676" y="699679"/>
                        <a:pt x="1665745" y="691788"/>
                      </a:cubicBezTo>
                      <a:close/>
                      <a:moveTo>
                        <a:pt x="1838724" y="628536"/>
                      </a:moveTo>
                      <a:cubicBezTo>
                        <a:pt x="1812021" y="629462"/>
                        <a:pt x="1785901" y="646835"/>
                        <a:pt x="1760405" y="653458"/>
                      </a:cubicBezTo>
                      <a:cubicBezTo>
                        <a:pt x="1731923" y="660852"/>
                        <a:pt x="1708679" y="650773"/>
                        <a:pt x="1683307" y="639584"/>
                      </a:cubicBezTo>
                      <a:lnTo>
                        <a:pt x="1680032" y="638141"/>
                      </a:lnTo>
                      <a:cubicBezTo>
                        <a:pt x="1667013" y="632423"/>
                        <a:pt x="1653027" y="627288"/>
                        <a:pt x="1638599" y="629623"/>
                      </a:cubicBezTo>
                      <a:cubicBezTo>
                        <a:pt x="1624533" y="631920"/>
                        <a:pt x="1612096" y="639709"/>
                        <a:pt x="1600002" y="646755"/>
                      </a:cubicBezTo>
                      <a:lnTo>
                        <a:pt x="1597684" y="648090"/>
                      </a:lnTo>
                      <a:cubicBezTo>
                        <a:pt x="1575653" y="660637"/>
                        <a:pt x="1553219" y="669226"/>
                        <a:pt x="1527498" y="667085"/>
                      </a:cubicBezTo>
                      <a:cubicBezTo>
                        <a:pt x="1527639" y="675160"/>
                        <a:pt x="1527579" y="683212"/>
                        <a:pt x="1527599" y="691104"/>
                      </a:cubicBezTo>
                      <a:cubicBezTo>
                        <a:pt x="1531825" y="693519"/>
                        <a:pt x="1535890" y="696257"/>
                        <a:pt x="1539753" y="698753"/>
                      </a:cubicBezTo>
                      <a:lnTo>
                        <a:pt x="1541140" y="699633"/>
                      </a:lnTo>
                      <a:cubicBezTo>
                        <a:pt x="1553402" y="707303"/>
                        <a:pt x="1566043" y="712345"/>
                        <a:pt x="1580664" y="707611"/>
                      </a:cubicBezTo>
                      <a:cubicBezTo>
                        <a:pt x="1594790" y="703021"/>
                        <a:pt x="1601431" y="690721"/>
                        <a:pt x="1611130" y="680595"/>
                      </a:cubicBezTo>
                      <a:cubicBezTo>
                        <a:pt x="1620045" y="671295"/>
                        <a:pt x="1631676" y="665640"/>
                        <a:pt x="1644716" y="666181"/>
                      </a:cubicBezTo>
                      <a:cubicBezTo>
                        <a:pt x="1658742" y="666743"/>
                        <a:pt x="1672003" y="672925"/>
                        <a:pt x="1683594" y="680474"/>
                      </a:cubicBezTo>
                      <a:cubicBezTo>
                        <a:pt x="1695185" y="688024"/>
                        <a:pt x="1706394" y="697785"/>
                        <a:pt x="1719957" y="701572"/>
                      </a:cubicBezTo>
                      <a:cubicBezTo>
                        <a:pt x="1750383" y="710025"/>
                        <a:pt x="1776443" y="677837"/>
                        <a:pt x="1805219" y="672825"/>
                      </a:cubicBezTo>
                      <a:cubicBezTo>
                        <a:pt x="1817293" y="670711"/>
                        <a:pt x="1830615" y="673388"/>
                        <a:pt x="1839730" y="680674"/>
                      </a:cubicBezTo>
                      <a:cubicBezTo>
                        <a:pt x="1839630" y="663323"/>
                        <a:pt x="1839247" y="645929"/>
                        <a:pt x="1838724" y="628536"/>
                      </a:cubicBezTo>
                      <a:close/>
                      <a:moveTo>
                        <a:pt x="1608877" y="621249"/>
                      </a:moveTo>
                      <a:cubicBezTo>
                        <a:pt x="1605114" y="621390"/>
                        <a:pt x="1601351" y="621551"/>
                        <a:pt x="1597588" y="621712"/>
                      </a:cubicBezTo>
                      <a:cubicBezTo>
                        <a:pt x="1583662" y="622316"/>
                        <a:pt x="1569737" y="623000"/>
                        <a:pt x="1555812" y="623785"/>
                      </a:cubicBezTo>
                      <a:cubicBezTo>
                        <a:pt x="1546173" y="624307"/>
                        <a:pt x="1534320" y="627268"/>
                        <a:pt x="1524862" y="624329"/>
                      </a:cubicBezTo>
                      <a:cubicBezTo>
                        <a:pt x="1524621" y="625295"/>
                        <a:pt x="1524299" y="626223"/>
                        <a:pt x="1523876" y="627127"/>
                      </a:cubicBezTo>
                      <a:cubicBezTo>
                        <a:pt x="1525305" y="634253"/>
                        <a:pt x="1526190" y="641621"/>
                        <a:pt x="1526734" y="649070"/>
                      </a:cubicBezTo>
                      <a:cubicBezTo>
                        <a:pt x="1535467" y="650016"/>
                        <a:pt x="1544341" y="649694"/>
                        <a:pt x="1552954" y="647902"/>
                      </a:cubicBezTo>
                      <a:cubicBezTo>
                        <a:pt x="1573621" y="643614"/>
                        <a:pt x="1590404" y="630569"/>
                        <a:pt x="1608877" y="621249"/>
                      </a:cubicBezTo>
                      <a:close/>
                      <a:moveTo>
                        <a:pt x="1838322" y="615270"/>
                      </a:moveTo>
                      <a:cubicBezTo>
                        <a:pt x="1787472" y="618773"/>
                        <a:pt x="1736231" y="617568"/>
                        <a:pt x="1685298" y="618669"/>
                      </a:cubicBezTo>
                      <a:lnTo>
                        <a:pt x="1679187" y="618813"/>
                      </a:lnTo>
                      <a:cubicBezTo>
                        <a:pt x="1678946" y="618813"/>
                        <a:pt x="1678704" y="618835"/>
                        <a:pt x="1678463" y="618835"/>
                      </a:cubicBezTo>
                      <a:cubicBezTo>
                        <a:pt x="1684304" y="621100"/>
                        <a:pt x="1690099" y="623692"/>
                        <a:pt x="1695875" y="626332"/>
                      </a:cubicBezTo>
                      <a:lnTo>
                        <a:pt x="1701645" y="628979"/>
                      </a:lnTo>
                      <a:cubicBezTo>
                        <a:pt x="1715288" y="635260"/>
                        <a:pt x="1729173" y="640393"/>
                        <a:pt x="1744447" y="639286"/>
                      </a:cubicBezTo>
                      <a:cubicBezTo>
                        <a:pt x="1760807" y="638098"/>
                        <a:pt x="1776222" y="631417"/>
                        <a:pt x="1791515" y="626020"/>
                      </a:cubicBezTo>
                      <a:cubicBezTo>
                        <a:pt x="1806104" y="620866"/>
                        <a:pt x="1822907" y="617404"/>
                        <a:pt x="1838463" y="619658"/>
                      </a:cubicBezTo>
                      <a:cubicBezTo>
                        <a:pt x="1838422" y="618189"/>
                        <a:pt x="1838382" y="616739"/>
                        <a:pt x="1838322" y="615270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28">
                <a:extLst>
                  <a:ext uri="{FF2B5EF4-FFF2-40B4-BE49-F238E27FC236}">
                    <a16:creationId xmlns:a16="http://schemas.microsoft.com/office/drawing/2014/main" id="{C793BFFC-D037-501D-1E16-36575B1844A3}"/>
                  </a:ext>
                </a:extLst>
              </p:cNvPr>
              <p:cNvGrpSpPr/>
              <p:nvPr/>
            </p:nvGrpSpPr>
            <p:grpSpPr>
              <a:xfrm>
                <a:off x="5641214" y="2115444"/>
                <a:ext cx="896808" cy="1156405"/>
                <a:chOff x="5641214" y="2115444"/>
                <a:chExt cx="896808" cy="1156405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D10B5826-B5EF-3315-6C4F-C40CD1AF3D35}"/>
                    </a:ext>
                  </a:extLst>
                </p:cNvPr>
                <p:cNvSpPr/>
                <p:nvPr/>
              </p:nvSpPr>
              <p:spPr>
                <a:xfrm>
                  <a:off x="5765852" y="2260776"/>
                  <a:ext cx="754599" cy="997176"/>
                </a:xfrm>
                <a:custGeom>
                  <a:avLst/>
                  <a:gdLst>
                    <a:gd name="connsiteX0" fmla="*/ 178159 w 754599"/>
                    <a:gd name="connsiteY0" fmla="*/ 40959 h 997176"/>
                    <a:gd name="connsiteX1" fmla="*/ 506570 w 754599"/>
                    <a:gd name="connsiteY1" fmla="*/ 78161 h 997176"/>
                    <a:gd name="connsiteX2" fmla="*/ 675062 w 754599"/>
                    <a:gd name="connsiteY2" fmla="*/ 11370 h 997176"/>
                    <a:gd name="connsiteX3" fmla="*/ 674821 w 754599"/>
                    <a:gd name="connsiteY3" fmla="*/ 109831 h 997176"/>
                    <a:gd name="connsiteX4" fmla="*/ 713964 w 754599"/>
                    <a:gd name="connsiteY4" fmla="*/ 316059 h 997176"/>
                    <a:gd name="connsiteX5" fmla="*/ 754679 w 754599"/>
                    <a:gd name="connsiteY5" fmla="*/ 693589 h 997176"/>
                    <a:gd name="connsiteX6" fmla="*/ 713964 w 754599"/>
                    <a:gd name="connsiteY6" fmla="*/ 848129 h 997176"/>
                    <a:gd name="connsiteX7" fmla="*/ 503933 w 754599"/>
                    <a:gd name="connsiteY7" fmla="*/ 997215 h 997176"/>
                    <a:gd name="connsiteX8" fmla="*/ 160379 w 754599"/>
                    <a:gd name="connsiteY8" fmla="*/ 825367 h 997176"/>
                    <a:gd name="connsiteX9" fmla="*/ 89304 w 754599"/>
                    <a:gd name="connsiteY9" fmla="*/ 803103 h 997176"/>
                    <a:gd name="connsiteX10" fmla="*/ 32404 w 754599"/>
                    <a:gd name="connsiteY10" fmla="*/ 646053 h 997176"/>
                    <a:gd name="connsiteX11" fmla="*/ 419 w 754599"/>
                    <a:gd name="connsiteY11" fmla="*/ 479458 h 997176"/>
                    <a:gd name="connsiteX12" fmla="*/ 178159 w 754599"/>
                    <a:gd name="connsiteY12" fmla="*/ 40959 h 997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4599" h="997176">
                      <a:moveTo>
                        <a:pt x="178159" y="40959"/>
                      </a:moveTo>
                      <a:cubicBezTo>
                        <a:pt x="304965" y="34034"/>
                        <a:pt x="417311" y="-1609"/>
                        <a:pt x="506570" y="78161"/>
                      </a:cubicBezTo>
                      <a:cubicBezTo>
                        <a:pt x="602836" y="6243"/>
                        <a:pt x="659000" y="-16021"/>
                        <a:pt x="675062" y="11370"/>
                      </a:cubicBezTo>
                      <a:cubicBezTo>
                        <a:pt x="691206" y="38901"/>
                        <a:pt x="668817" y="75859"/>
                        <a:pt x="674821" y="109831"/>
                      </a:cubicBezTo>
                      <a:cubicBezTo>
                        <a:pt x="713964" y="176587"/>
                        <a:pt x="711751" y="289579"/>
                        <a:pt x="713964" y="316059"/>
                      </a:cubicBezTo>
                      <a:cubicBezTo>
                        <a:pt x="719543" y="382801"/>
                        <a:pt x="754679" y="633950"/>
                        <a:pt x="754679" y="693589"/>
                      </a:cubicBezTo>
                      <a:cubicBezTo>
                        <a:pt x="754679" y="724031"/>
                        <a:pt x="729589" y="803760"/>
                        <a:pt x="713964" y="848129"/>
                      </a:cubicBezTo>
                      <a:cubicBezTo>
                        <a:pt x="679187" y="946885"/>
                        <a:pt x="612802" y="997215"/>
                        <a:pt x="503933" y="997215"/>
                      </a:cubicBezTo>
                      <a:cubicBezTo>
                        <a:pt x="395064" y="997215"/>
                        <a:pt x="217369" y="906187"/>
                        <a:pt x="160379" y="825367"/>
                      </a:cubicBezTo>
                      <a:cubicBezTo>
                        <a:pt x="155385" y="818284"/>
                        <a:pt x="123087" y="838948"/>
                        <a:pt x="89304" y="803103"/>
                      </a:cubicBezTo>
                      <a:cubicBezTo>
                        <a:pt x="52706" y="764270"/>
                        <a:pt x="32404" y="690204"/>
                        <a:pt x="32404" y="646053"/>
                      </a:cubicBezTo>
                      <a:cubicBezTo>
                        <a:pt x="32404" y="590027"/>
                        <a:pt x="-3791" y="551173"/>
                        <a:pt x="419" y="479458"/>
                      </a:cubicBezTo>
                      <a:cubicBezTo>
                        <a:pt x="9821" y="319297"/>
                        <a:pt x="42471" y="48369"/>
                        <a:pt x="178159" y="4095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39C8AA1-F5A6-1838-60BC-1475248587EE}"/>
                    </a:ext>
                  </a:extLst>
                </p:cNvPr>
                <p:cNvSpPr/>
                <p:nvPr/>
              </p:nvSpPr>
              <p:spPr>
                <a:xfrm>
                  <a:off x="5641214" y="2115444"/>
                  <a:ext cx="896808" cy="1156405"/>
                </a:xfrm>
                <a:custGeom>
                  <a:avLst/>
                  <a:gdLst>
                    <a:gd name="connsiteX0" fmla="*/ 288630 w 896808"/>
                    <a:gd name="connsiteY0" fmla="*/ 82 h 1156405"/>
                    <a:gd name="connsiteX1" fmla="*/ 293621 w 896808"/>
                    <a:gd name="connsiteY1" fmla="*/ 225 h 1156405"/>
                    <a:gd name="connsiteX2" fmla="*/ 299114 w 896808"/>
                    <a:gd name="connsiteY2" fmla="*/ 849 h 1156405"/>
                    <a:gd name="connsiteX3" fmla="*/ 323182 w 896808"/>
                    <a:gd name="connsiteY3" fmla="*/ 14516 h 1156405"/>
                    <a:gd name="connsiteX4" fmla="*/ 323665 w 896808"/>
                    <a:gd name="connsiteY4" fmla="*/ 15080 h 1156405"/>
                    <a:gd name="connsiteX5" fmla="*/ 331996 w 896808"/>
                    <a:gd name="connsiteY5" fmla="*/ 22669 h 1156405"/>
                    <a:gd name="connsiteX6" fmla="*/ 333324 w 896808"/>
                    <a:gd name="connsiteY6" fmla="*/ 21403 h 1156405"/>
                    <a:gd name="connsiteX7" fmla="*/ 337489 w 896808"/>
                    <a:gd name="connsiteY7" fmla="*/ 18082 h 1156405"/>
                    <a:gd name="connsiteX8" fmla="*/ 358317 w 896808"/>
                    <a:gd name="connsiteY8" fmla="*/ 6948 h 1156405"/>
                    <a:gd name="connsiteX9" fmla="*/ 359363 w 896808"/>
                    <a:gd name="connsiteY9" fmla="*/ 6665 h 1156405"/>
                    <a:gd name="connsiteX10" fmla="*/ 359967 w 896808"/>
                    <a:gd name="connsiteY10" fmla="*/ 6524 h 1156405"/>
                    <a:gd name="connsiteX11" fmla="*/ 376870 w 896808"/>
                    <a:gd name="connsiteY11" fmla="*/ 3807 h 1156405"/>
                    <a:gd name="connsiteX12" fmla="*/ 397094 w 896808"/>
                    <a:gd name="connsiteY12" fmla="*/ 7370 h 1156405"/>
                    <a:gd name="connsiteX13" fmla="*/ 416936 w 896808"/>
                    <a:gd name="connsiteY13" fmla="*/ 21524 h 1156405"/>
                    <a:gd name="connsiteX14" fmla="*/ 427179 w 896808"/>
                    <a:gd name="connsiteY14" fmla="*/ 31388 h 1156405"/>
                    <a:gd name="connsiteX15" fmla="*/ 443156 w 896808"/>
                    <a:gd name="connsiteY15" fmla="*/ 57217 h 1156405"/>
                    <a:gd name="connsiteX16" fmla="*/ 444444 w 896808"/>
                    <a:gd name="connsiteY16" fmla="*/ 61341 h 1156405"/>
                    <a:gd name="connsiteX17" fmla="*/ 470061 w 896808"/>
                    <a:gd name="connsiteY17" fmla="*/ 59308 h 1156405"/>
                    <a:gd name="connsiteX18" fmla="*/ 498878 w 896808"/>
                    <a:gd name="connsiteY18" fmla="*/ 58847 h 1156405"/>
                    <a:gd name="connsiteX19" fmla="*/ 576392 w 896808"/>
                    <a:gd name="connsiteY19" fmla="*/ 72939 h 1156405"/>
                    <a:gd name="connsiteX20" fmla="*/ 591022 w 896808"/>
                    <a:gd name="connsiteY20" fmla="*/ 78654 h 1156405"/>
                    <a:gd name="connsiteX21" fmla="*/ 611970 w 896808"/>
                    <a:gd name="connsiteY21" fmla="*/ 89867 h 1156405"/>
                    <a:gd name="connsiteX22" fmla="*/ 617576 w 896808"/>
                    <a:gd name="connsiteY22" fmla="*/ 93193 h 1156405"/>
                    <a:gd name="connsiteX23" fmla="*/ 625936 w 896808"/>
                    <a:gd name="connsiteY23" fmla="*/ 98302 h 1156405"/>
                    <a:gd name="connsiteX24" fmla="*/ 644429 w 896808"/>
                    <a:gd name="connsiteY24" fmla="*/ 112172 h 1156405"/>
                    <a:gd name="connsiteX25" fmla="*/ 661936 w 896808"/>
                    <a:gd name="connsiteY25" fmla="*/ 128237 h 1156405"/>
                    <a:gd name="connsiteX26" fmla="*/ 666321 w 896808"/>
                    <a:gd name="connsiteY26" fmla="*/ 132895 h 1156405"/>
                    <a:gd name="connsiteX27" fmla="*/ 700977 w 896808"/>
                    <a:gd name="connsiteY27" fmla="*/ 159116 h 1156405"/>
                    <a:gd name="connsiteX28" fmla="*/ 726995 w 896808"/>
                    <a:gd name="connsiteY28" fmla="*/ 146033 h 1156405"/>
                    <a:gd name="connsiteX29" fmla="*/ 757642 w 896808"/>
                    <a:gd name="connsiteY29" fmla="*/ 135184 h 1156405"/>
                    <a:gd name="connsiteX30" fmla="*/ 783642 w 896808"/>
                    <a:gd name="connsiteY30" fmla="*/ 129848 h 1156405"/>
                    <a:gd name="connsiteX31" fmla="*/ 795595 w 896808"/>
                    <a:gd name="connsiteY31" fmla="*/ 128157 h 1156405"/>
                    <a:gd name="connsiteX32" fmla="*/ 795434 w 896808"/>
                    <a:gd name="connsiteY32" fmla="*/ 128219 h 1156405"/>
                    <a:gd name="connsiteX33" fmla="*/ 795434 w 896808"/>
                    <a:gd name="connsiteY33" fmla="*/ 128219 h 1156405"/>
                    <a:gd name="connsiteX34" fmla="*/ 803886 w 896808"/>
                    <a:gd name="connsiteY34" fmla="*/ 127412 h 1156405"/>
                    <a:gd name="connsiteX35" fmla="*/ 803805 w 896808"/>
                    <a:gd name="connsiteY35" fmla="*/ 127392 h 1156405"/>
                    <a:gd name="connsiteX36" fmla="*/ 803805 w 896808"/>
                    <a:gd name="connsiteY36" fmla="*/ 127392 h 1156405"/>
                    <a:gd name="connsiteX37" fmla="*/ 807447 w 896808"/>
                    <a:gd name="connsiteY37" fmla="*/ 127110 h 1156405"/>
                    <a:gd name="connsiteX38" fmla="*/ 810385 w 896808"/>
                    <a:gd name="connsiteY38" fmla="*/ 126870 h 1156405"/>
                    <a:gd name="connsiteX39" fmla="*/ 810385 w 896808"/>
                    <a:gd name="connsiteY39" fmla="*/ 126870 h 1156405"/>
                    <a:gd name="connsiteX40" fmla="*/ 812639 w 896808"/>
                    <a:gd name="connsiteY40" fmla="*/ 129586 h 1156405"/>
                    <a:gd name="connsiteX41" fmla="*/ 812740 w 896808"/>
                    <a:gd name="connsiteY41" fmla="*/ 130331 h 1156405"/>
                    <a:gd name="connsiteX42" fmla="*/ 812740 w 896808"/>
                    <a:gd name="connsiteY42" fmla="*/ 130331 h 1156405"/>
                    <a:gd name="connsiteX43" fmla="*/ 814430 w 896808"/>
                    <a:gd name="connsiteY43" fmla="*/ 132406 h 1156405"/>
                    <a:gd name="connsiteX44" fmla="*/ 816000 w 896808"/>
                    <a:gd name="connsiteY44" fmla="*/ 132304 h 1156405"/>
                    <a:gd name="connsiteX45" fmla="*/ 820306 w 896808"/>
                    <a:gd name="connsiteY45" fmla="*/ 136028 h 1156405"/>
                    <a:gd name="connsiteX46" fmla="*/ 821143 w 896808"/>
                    <a:gd name="connsiteY46" fmla="*/ 137012 h 1156405"/>
                    <a:gd name="connsiteX47" fmla="*/ 823204 w 896808"/>
                    <a:gd name="connsiteY47" fmla="*/ 140920 h 1156405"/>
                    <a:gd name="connsiteX48" fmla="*/ 826082 w 896808"/>
                    <a:gd name="connsiteY48" fmla="*/ 166023 h 1156405"/>
                    <a:gd name="connsiteX49" fmla="*/ 825035 w 896808"/>
                    <a:gd name="connsiteY49" fmla="*/ 184866 h 1156405"/>
                    <a:gd name="connsiteX50" fmla="*/ 822640 w 896808"/>
                    <a:gd name="connsiteY50" fmla="*/ 202964 h 1156405"/>
                    <a:gd name="connsiteX51" fmla="*/ 818817 w 896808"/>
                    <a:gd name="connsiteY51" fmla="*/ 215646 h 1156405"/>
                    <a:gd name="connsiteX52" fmla="*/ 817207 w 896808"/>
                    <a:gd name="connsiteY52" fmla="*/ 220438 h 1156405"/>
                    <a:gd name="connsiteX53" fmla="*/ 805723 w 896808"/>
                    <a:gd name="connsiteY53" fmla="*/ 251417 h 1156405"/>
                    <a:gd name="connsiteX54" fmla="*/ 814901 w 896808"/>
                    <a:gd name="connsiteY54" fmla="*/ 262689 h 1156405"/>
                    <a:gd name="connsiteX55" fmla="*/ 816905 w 896808"/>
                    <a:gd name="connsiteY55" fmla="*/ 264807 h 1156405"/>
                    <a:gd name="connsiteX56" fmla="*/ 817630 w 896808"/>
                    <a:gd name="connsiteY56" fmla="*/ 264122 h 1156405"/>
                    <a:gd name="connsiteX57" fmla="*/ 819904 w 896808"/>
                    <a:gd name="connsiteY57" fmla="*/ 265030 h 1156405"/>
                    <a:gd name="connsiteX58" fmla="*/ 833708 w 896808"/>
                    <a:gd name="connsiteY58" fmla="*/ 286226 h 1156405"/>
                    <a:gd name="connsiteX59" fmla="*/ 835488 w 896808"/>
                    <a:gd name="connsiteY59" fmla="*/ 290435 h 1156405"/>
                    <a:gd name="connsiteX60" fmla="*/ 836365 w 896808"/>
                    <a:gd name="connsiteY60" fmla="*/ 292547 h 1156405"/>
                    <a:gd name="connsiteX61" fmla="*/ 841838 w 896808"/>
                    <a:gd name="connsiteY61" fmla="*/ 311309 h 1156405"/>
                    <a:gd name="connsiteX62" fmla="*/ 844663 w 896808"/>
                    <a:gd name="connsiteY62" fmla="*/ 326514 h 1156405"/>
                    <a:gd name="connsiteX63" fmla="*/ 855689 w 896808"/>
                    <a:gd name="connsiteY63" fmla="*/ 370789 h 1156405"/>
                    <a:gd name="connsiteX64" fmla="*/ 855216 w 896808"/>
                    <a:gd name="connsiteY64" fmla="*/ 376941 h 1156405"/>
                    <a:gd name="connsiteX65" fmla="*/ 857112 w 896808"/>
                    <a:gd name="connsiteY65" fmla="*/ 378789 h 1156405"/>
                    <a:gd name="connsiteX66" fmla="*/ 857112 w 896808"/>
                    <a:gd name="connsiteY66" fmla="*/ 378789 h 1156405"/>
                    <a:gd name="connsiteX67" fmla="*/ 860350 w 896808"/>
                    <a:gd name="connsiteY67" fmla="*/ 382016 h 1156405"/>
                    <a:gd name="connsiteX68" fmla="*/ 875383 w 896808"/>
                    <a:gd name="connsiteY68" fmla="*/ 399605 h 1156405"/>
                    <a:gd name="connsiteX69" fmla="*/ 886069 w 896808"/>
                    <a:gd name="connsiteY69" fmla="*/ 420583 h 1156405"/>
                    <a:gd name="connsiteX70" fmla="*/ 886806 w 896808"/>
                    <a:gd name="connsiteY70" fmla="*/ 422093 h 1156405"/>
                    <a:gd name="connsiteX71" fmla="*/ 886806 w 896808"/>
                    <a:gd name="connsiteY71" fmla="*/ 422093 h 1156405"/>
                    <a:gd name="connsiteX72" fmla="*/ 888312 w 896808"/>
                    <a:gd name="connsiteY72" fmla="*/ 425121 h 1156405"/>
                    <a:gd name="connsiteX73" fmla="*/ 892166 w 896808"/>
                    <a:gd name="connsiteY73" fmla="*/ 434250 h 1156405"/>
                    <a:gd name="connsiteX74" fmla="*/ 896453 w 896808"/>
                    <a:gd name="connsiteY74" fmla="*/ 454685 h 1156405"/>
                    <a:gd name="connsiteX75" fmla="*/ 892710 w 896808"/>
                    <a:gd name="connsiteY75" fmla="*/ 485746 h 1156405"/>
                    <a:gd name="connsiteX76" fmla="*/ 892609 w 896808"/>
                    <a:gd name="connsiteY76" fmla="*/ 485947 h 1156405"/>
                    <a:gd name="connsiteX77" fmla="*/ 877778 w 896808"/>
                    <a:gd name="connsiteY77" fmla="*/ 509239 h 1156405"/>
                    <a:gd name="connsiteX78" fmla="*/ 872466 w 896808"/>
                    <a:gd name="connsiteY78" fmla="*/ 513285 h 1156405"/>
                    <a:gd name="connsiteX79" fmla="*/ 858802 w 896808"/>
                    <a:gd name="connsiteY79" fmla="*/ 514957 h 1156405"/>
                    <a:gd name="connsiteX80" fmla="*/ 858178 w 896808"/>
                    <a:gd name="connsiteY80" fmla="*/ 514795 h 1156405"/>
                    <a:gd name="connsiteX81" fmla="*/ 856448 w 896808"/>
                    <a:gd name="connsiteY81" fmla="*/ 514372 h 1156405"/>
                    <a:gd name="connsiteX82" fmla="*/ 856448 w 896808"/>
                    <a:gd name="connsiteY82" fmla="*/ 516385 h 1156405"/>
                    <a:gd name="connsiteX83" fmla="*/ 853248 w 896808"/>
                    <a:gd name="connsiteY83" fmla="*/ 517392 h 1156405"/>
                    <a:gd name="connsiteX84" fmla="*/ 852825 w 896808"/>
                    <a:gd name="connsiteY84" fmla="*/ 519002 h 1156405"/>
                    <a:gd name="connsiteX85" fmla="*/ 847714 w 896808"/>
                    <a:gd name="connsiteY85" fmla="*/ 520069 h 1156405"/>
                    <a:gd name="connsiteX86" fmla="*/ 848053 w 896808"/>
                    <a:gd name="connsiteY86" fmla="*/ 522868 h 1156405"/>
                    <a:gd name="connsiteX87" fmla="*/ 855119 w 896808"/>
                    <a:gd name="connsiteY87" fmla="*/ 570983 h 1156405"/>
                    <a:gd name="connsiteX88" fmla="*/ 861659 w 896808"/>
                    <a:gd name="connsiteY88" fmla="*/ 640636 h 1156405"/>
                    <a:gd name="connsiteX89" fmla="*/ 862693 w 896808"/>
                    <a:gd name="connsiteY89" fmla="*/ 649042 h 1156405"/>
                    <a:gd name="connsiteX90" fmla="*/ 875424 w 896808"/>
                    <a:gd name="connsiteY90" fmla="*/ 728728 h 1156405"/>
                    <a:gd name="connsiteX91" fmla="*/ 882869 w 896808"/>
                    <a:gd name="connsiteY91" fmla="*/ 763334 h 1156405"/>
                    <a:gd name="connsiteX92" fmla="*/ 889047 w 896808"/>
                    <a:gd name="connsiteY92" fmla="*/ 790430 h 1156405"/>
                    <a:gd name="connsiteX93" fmla="*/ 892528 w 896808"/>
                    <a:gd name="connsiteY93" fmla="*/ 818815 h 1156405"/>
                    <a:gd name="connsiteX94" fmla="*/ 895909 w 896808"/>
                    <a:gd name="connsiteY94" fmla="*/ 837436 h 1156405"/>
                    <a:gd name="connsiteX95" fmla="*/ 895024 w 896808"/>
                    <a:gd name="connsiteY95" fmla="*/ 862844 h 1156405"/>
                    <a:gd name="connsiteX96" fmla="*/ 891402 w 896808"/>
                    <a:gd name="connsiteY96" fmla="*/ 888932 h 1156405"/>
                    <a:gd name="connsiteX97" fmla="*/ 882105 w 896808"/>
                    <a:gd name="connsiteY97" fmla="*/ 923237 h 1156405"/>
                    <a:gd name="connsiteX98" fmla="*/ 869145 w 896808"/>
                    <a:gd name="connsiteY98" fmla="*/ 959572 h 1156405"/>
                    <a:gd name="connsiteX99" fmla="*/ 841395 w 896808"/>
                    <a:gd name="connsiteY99" fmla="*/ 1011792 h 1156405"/>
                    <a:gd name="connsiteX100" fmla="*/ 808474 w 896808"/>
                    <a:gd name="connsiteY100" fmla="*/ 1056847 h 1156405"/>
                    <a:gd name="connsiteX101" fmla="*/ 754865 w 896808"/>
                    <a:gd name="connsiteY101" fmla="*/ 1105885 h 1156405"/>
                    <a:gd name="connsiteX102" fmla="*/ 719267 w 896808"/>
                    <a:gd name="connsiteY102" fmla="*/ 1128111 h 1156405"/>
                    <a:gd name="connsiteX103" fmla="*/ 672119 w 896808"/>
                    <a:gd name="connsiteY103" fmla="*/ 1147798 h 1156405"/>
                    <a:gd name="connsiteX104" fmla="*/ 640787 w 896808"/>
                    <a:gd name="connsiteY104" fmla="*/ 1154403 h 1156405"/>
                    <a:gd name="connsiteX105" fmla="*/ 577560 w 896808"/>
                    <a:gd name="connsiteY105" fmla="*/ 1153414 h 1156405"/>
                    <a:gd name="connsiteX106" fmla="*/ 538279 w 896808"/>
                    <a:gd name="connsiteY106" fmla="*/ 1143973 h 1156405"/>
                    <a:gd name="connsiteX107" fmla="*/ 508336 w 896808"/>
                    <a:gd name="connsiteY107" fmla="*/ 1131230 h 1156405"/>
                    <a:gd name="connsiteX108" fmla="*/ 493746 w 896808"/>
                    <a:gd name="connsiteY108" fmla="*/ 1122815 h 1156405"/>
                    <a:gd name="connsiteX109" fmla="*/ 471711 w 896808"/>
                    <a:gd name="connsiteY109" fmla="*/ 1105603 h 1156405"/>
                    <a:gd name="connsiteX110" fmla="*/ 465171 w 896808"/>
                    <a:gd name="connsiteY110" fmla="*/ 1099684 h 1156405"/>
                    <a:gd name="connsiteX111" fmla="*/ 465896 w 896808"/>
                    <a:gd name="connsiteY111" fmla="*/ 1097109 h 1156405"/>
                    <a:gd name="connsiteX112" fmla="*/ 466258 w 896808"/>
                    <a:gd name="connsiteY112" fmla="*/ 1097067 h 1156405"/>
                    <a:gd name="connsiteX113" fmla="*/ 466258 w 896808"/>
                    <a:gd name="connsiteY113" fmla="*/ 1097067 h 1156405"/>
                    <a:gd name="connsiteX114" fmla="*/ 464849 w 896808"/>
                    <a:gd name="connsiteY114" fmla="*/ 1095779 h 1156405"/>
                    <a:gd name="connsiteX115" fmla="*/ 464588 w 896808"/>
                    <a:gd name="connsiteY115" fmla="*/ 1095497 h 1156405"/>
                    <a:gd name="connsiteX116" fmla="*/ 463924 w 896808"/>
                    <a:gd name="connsiteY116" fmla="*/ 1094895 h 1156405"/>
                    <a:gd name="connsiteX117" fmla="*/ 464608 w 896808"/>
                    <a:gd name="connsiteY117" fmla="*/ 1092316 h 1156405"/>
                    <a:gd name="connsiteX118" fmla="*/ 465594 w 896808"/>
                    <a:gd name="connsiteY118" fmla="*/ 1092195 h 1156405"/>
                    <a:gd name="connsiteX119" fmla="*/ 465372 w 896808"/>
                    <a:gd name="connsiteY119" fmla="*/ 1091996 h 1156405"/>
                    <a:gd name="connsiteX120" fmla="*/ 465292 w 896808"/>
                    <a:gd name="connsiteY120" fmla="*/ 1091612 h 1156405"/>
                    <a:gd name="connsiteX121" fmla="*/ 464990 w 896808"/>
                    <a:gd name="connsiteY121" fmla="*/ 1091372 h 1156405"/>
                    <a:gd name="connsiteX122" fmla="*/ 464990 w 896808"/>
                    <a:gd name="connsiteY122" fmla="*/ 1091372 h 1156405"/>
                    <a:gd name="connsiteX123" fmla="*/ 465694 w 896808"/>
                    <a:gd name="connsiteY123" fmla="*/ 1088793 h 1156405"/>
                    <a:gd name="connsiteX124" fmla="*/ 468271 w 896808"/>
                    <a:gd name="connsiteY124" fmla="*/ 1088926 h 1156405"/>
                    <a:gd name="connsiteX125" fmla="*/ 468653 w 896808"/>
                    <a:gd name="connsiteY125" fmla="*/ 1089015 h 1156405"/>
                    <a:gd name="connsiteX126" fmla="*/ 467968 w 896808"/>
                    <a:gd name="connsiteY126" fmla="*/ 1088371 h 1156405"/>
                    <a:gd name="connsiteX127" fmla="*/ 468632 w 896808"/>
                    <a:gd name="connsiteY127" fmla="*/ 1085796 h 1156405"/>
                    <a:gd name="connsiteX128" fmla="*/ 471926 w 896808"/>
                    <a:gd name="connsiteY128" fmla="*/ 1086278 h 1156405"/>
                    <a:gd name="connsiteX129" fmla="*/ 472738 w 896808"/>
                    <a:gd name="connsiteY129" fmla="*/ 1086498 h 1156405"/>
                    <a:gd name="connsiteX130" fmla="*/ 473925 w 896808"/>
                    <a:gd name="connsiteY130" fmla="*/ 1086843 h 1156405"/>
                    <a:gd name="connsiteX131" fmla="*/ 471892 w 896808"/>
                    <a:gd name="connsiteY131" fmla="*/ 1084988 h 1156405"/>
                    <a:gd name="connsiteX132" fmla="*/ 472536 w 896808"/>
                    <a:gd name="connsiteY132" fmla="*/ 1082394 h 1156405"/>
                    <a:gd name="connsiteX133" fmla="*/ 475716 w 896808"/>
                    <a:gd name="connsiteY133" fmla="*/ 1083116 h 1156405"/>
                    <a:gd name="connsiteX134" fmla="*/ 480847 w 896808"/>
                    <a:gd name="connsiteY134" fmla="*/ 1084888 h 1156405"/>
                    <a:gd name="connsiteX135" fmla="*/ 488353 w 896808"/>
                    <a:gd name="connsiteY135" fmla="*/ 1091632 h 1156405"/>
                    <a:gd name="connsiteX136" fmla="*/ 492499 w 896808"/>
                    <a:gd name="connsiteY136" fmla="*/ 1093725 h 1156405"/>
                    <a:gd name="connsiteX137" fmla="*/ 501494 w 896808"/>
                    <a:gd name="connsiteY137" fmla="*/ 1101657 h 1156405"/>
                    <a:gd name="connsiteX138" fmla="*/ 503834 w 896808"/>
                    <a:gd name="connsiteY138" fmla="*/ 1103271 h 1156405"/>
                    <a:gd name="connsiteX139" fmla="*/ 505015 w 896808"/>
                    <a:gd name="connsiteY139" fmla="*/ 1104053 h 1156405"/>
                    <a:gd name="connsiteX140" fmla="*/ 518276 w 896808"/>
                    <a:gd name="connsiteY140" fmla="*/ 1111823 h 1156405"/>
                    <a:gd name="connsiteX141" fmla="*/ 566733 w 896808"/>
                    <a:gd name="connsiteY141" fmla="*/ 1128232 h 1156405"/>
                    <a:gd name="connsiteX142" fmla="*/ 568866 w 896808"/>
                    <a:gd name="connsiteY142" fmla="*/ 1128874 h 1156405"/>
                    <a:gd name="connsiteX143" fmla="*/ 568866 w 896808"/>
                    <a:gd name="connsiteY143" fmla="*/ 1128874 h 1156405"/>
                    <a:gd name="connsiteX144" fmla="*/ 584542 w 896808"/>
                    <a:gd name="connsiteY144" fmla="*/ 1130807 h 1156405"/>
                    <a:gd name="connsiteX145" fmla="*/ 584542 w 896808"/>
                    <a:gd name="connsiteY145" fmla="*/ 1130807 h 1156405"/>
                    <a:gd name="connsiteX146" fmla="*/ 615472 w 896808"/>
                    <a:gd name="connsiteY146" fmla="*/ 1130646 h 1156405"/>
                    <a:gd name="connsiteX147" fmla="*/ 638412 w 896808"/>
                    <a:gd name="connsiteY147" fmla="*/ 1128411 h 1156405"/>
                    <a:gd name="connsiteX148" fmla="*/ 676043 w 896808"/>
                    <a:gd name="connsiteY148" fmla="*/ 1118567 h 1156405"/>
                    <a:gd name="connsiteX149" fmla="*/ 716651 w 896808"/>
                    <a:gd name="connsiteY149" fmla="*/ 1099384 h 1156405"/>
                    <a:gd name="connsiteX150" fmla="*/ 730536 w 896808"/>
                    <a:gd name="connsiteY150" fmla="*/ 1090990 h 1156405"/>
                    <a:gd name="connsiteX151" fmla="*/ 734943 w 896808"/>
                    <a:gd name="connsiteY151" fmla="*/ 1087787 h 1156405"/>
                    <a:gd name="connsiteX152" fmla="*/ 762794 w 896808"/>
                    <a:gd name="connsiteY152" fmla="*/ 1064576 h 1156405"/>
                    <a:gd name="connsiteX153" fmla="*/ 774888 w 896808"/>
                    <a:gd name="connsiteY153" fmla="*/ 1052579 h 1156405"/>
                    <a:gd name="connsiteX154" fmla="*/ 776538 w 896808"/>
                    <a:gd name="connsiteY154" fmla="*/ 1050786 h 1156405"/>
                    <a:gd name="connsiteX155" fmla="*/ 787304 w 896808"/>
                    <a:gd name="connsiteY155" fmla="*/ 1038163 h 1156405"/>
                    <a:gd name="connsiteX156" fmla="*/ 790584 w 896808"/>
                    <a:gd name="connsiteY156" fmla="*/ 1034461 h 1156405"/>
                    <a:gd name="connsiteX157" fmla="*/ 790584 w 896808"/>
                    <a:gd name="connsiteY157" fmla="*/ 1034461 h 1156405"/>
                    <a:gd name="connsiteX158" fmla="*/ 826182 w 896808"/>
                    <a:gd name="connsiteY158" fmla="*/ 981978 h 1156405"/>
                    <a:gd name="connsiteX159" fmla="*/ 852222 w 896808"/>
                    <a:gd name="connsiteY159" fmla="*/ 925127 h 1156405"/>
                    <a:gd name="connsiteX160" fmla="*/ 857977 w 896808"/>
                    <a:gd name="connsiteY160" fmla="*/ 903770 h 1156405"/>
                    <a:gd name="connsiteX161" fmla="*/ 863813 w 896808"/>
                    <a:gd name="connsiteY161" fmla="*/ 877177 h 1156405"/>
                    <a:gd name="connsiteX162" fmla="*/ 864597 w 896808"/>
                    <a:gd name="connsiteY162" fmla="*/ 871860 h 1156405"/>
                    <a:gd name="connsiteX163" fmla="*/ 864736 w 896808"/>
                    <a:gd name="connsiteY163" fmla="*/ 869068 h 1156405"/>
                    <a:gd name="connsiteX164" fmla="*/ 864779 w 896808"/>
                    <a:gd name="connsiteY164" fmla="*/ 867673 h 1156405"/>
                    <a:gd name="connsiteX165" fmla="*/ 865785 w 896808"/>
                    <a:gd name="connsiteY165" fmla="*/ 859218 h 1156405"/>
                    <a:gd name="connsiteX166" fmla="*/ 866066 w 896808"/>
                    <a:gd name="connsiteY166" fmla="*/ 850703 h 1156405"/>
                    <a:gd name="connsiteX167" fmla="*/ 865845 w 896808"/>
                    <a:gd name="connsiteY167" fmla="*/ 833289 h 1156405"/>
                    <a:gd name="connsiteX168" fmla="*/ 865845 w 896808"/>
                    <a:gd name="connsiteY168" fmla="*/ 833289 h 1156405"/>
                    <a:gd name="connsiteX169" fmla="*/ 865684 w 896808"/>
                    <a:gd name="connsiteY169" fmla="*/ 831618 h 1156405"/>
                    <a:gd name="connsiteX170" fmla="*/ 865241 w 896808"/>
                    <a:gd name="connsiteY170" fmla="*/ 827775 h 1156405"/>
                    <a:gd name="connsiteX171" fmla="*/ 862565 w 896808"/>
                    <a:gd name="connsiteY171" fmla="*/ 803960 h 1156405"/>
                    <a:gd name="connsiteX172" fmla="*/ 862545 w 896808"/>
                    <a:gd name="connsiteY172" fmla="*/ 803797 h 1156405"/>
                    <a:gd name="connsiteX173" fmla="*/ 861358 w 896808"/>
                    <a:gd name="connsiteY173" fmla="*/ 794879 h 1156405"/>
                    <a:gd name="connsiteX174" fmla="*/ 860593 w 896808"/>
                    <a:gd name="connsiteY174" fmla="*/ 789564 h 1156405"/>
                    <a:gd name="connsiteX175" fmla="*/ 860090 w 896808"/>
                    <a:gd name="connsiteY175" fmla="*/ 786466 h 1156405"/>
                    <a:gd name="connsiteX176" fmla="*/ 860090 w 896808"/>
                    <a:gd name="connsiteY176" fmla="*/ 786466 h 1156405"/>
                    <a:gd name="connsiteX177" fmla="*/ 856649 w 896808"/>
                    <a:gd name="connsiteY177" fmla="*/ 770433 h 1156405"/>
                    <a:gd name="connsiteX178" fmla="*/ 856045 w 896808"/>
                    <a:gd name="connsiteY178" fmla="*/ 768165 h 1156405"/>
                    <a:gd name="connsiteX179" fmla="*/ 852544 w 896808"/>
                    <a:gd name="connsiteY179" fmla="*/ 750550 h 1156405"/>
                    <a:gd name="connsiteX180" fmla="*/ 848599 w 896808"/>
                    <a:gd name="connsiteY180" fmla="*/ 733217 h 1156405"/>
                    <a:gd name="connsiteX181" fmla="*/ 842220 w 896808"/>
                    <a:gd name="connsiteY181" fmla="*/ 698109 h 1156405"/>
                    <a:gd name="connsiteX182" fmla="*/ 834272 w 896808"/>
                    <a:gd name="connsiteY182" fmla="*/ 641581 h 1156405"/>
                    <a:gd name="connsiteX183" fmla="*/ 833930 w 896808"/>
                    <a:gd name="connsiteY183" fmla="*/ 638843 h 1156405"/>
                    <a:gd name="connsiteX184" fmla="*/ 828859 w 896808"/>
                    <a:gd name="connsiteY184" fmla="*/ 586059 h 1156405"/>
                    <a:gd name="connsiteX185" fmla="*/ 826323 w 896808"/>
                    <a:gd name="connsiteY185" fmla="*/ 533780 h 1156405"/>
                    <a:gd name="connsiteX186" fmla="*/ 827450 w 896808"/>
                    <a:gd name="connsiteY186" fmla="*/ 531987 h 1156405"/>
                    <a:gd name="connsiteX187" fmla="*/ 827394 w 896808"/>
                    <a:gd name="connsiteY187" fmla="*/ 528631 h 1156405"/>
                    <a:gd name="connsiteX188" fmla="*/ 827241 w 896808"/>
                    <a:gd name="connsiteY188" fmla="*/ 525840 h 1156405"/>
                    <a:gd name="connsiteX189" fmla="*/ 827203 w 896808"/>
                    <a:gd name="connsiteY189" fmla="*/ 516531 h 1156405"/>
                    <a:gd name="connsiteX190" fmla="*/ 827229 w 896808"/>
                    <a:gd name="connsiteY190" fmla="*/ 515177 h 1156405"/>
                    <a:gd name="connsiteX191" fmla="*/ 798865 w 896808"/>
                    <a:gd name="connsiteY191" fmla="*/ 514764 h 1156405"/>
                    <a:gd name="connsiteX192" fmla="*/ 797104 w 896808"/>
                    <a:gd name="connsiteY192" fmla="*/ 514674 h 1156405"/>
                    <a:gd name="connsiteX193" fmla="*/ 768730 w 896808"/>
                    <a:gd name="connsiteY193" fmla="*/ 511614 h 1156405"/>
                    <a:gd name="connsiteX194" fmla="*/ 767825 w 896808"/>
                    <a:gd name="connsiteY194" fmla="*/ 512540 h 1156405"/>
                    <a:gd name="connsiteX195" fmla="*/ 765028 w 896808"/>
                    <a:gd name="connsiteY195" fmla="*/ 512602 h 1156405"/>
                    <a:gd name="connsiteX196" fmla="*/ 765370 w 896808"/>
                    <a:gd name="connsiteY196" fmla="*/ 513909 h 1156405"/>
                    <a:gd name="connsiteX197" fmla="*/ 765370 w 896808"/>
                    <a:gd name="connsiteY197" fmla="*/ 513909 h 1156405"/>
                    <a:gd name="connsiteX198" fmla="*/ 764444 w 896808"/>
                    <a:gd name="connsiteY198" fmla="*/ 515177 h 1156405"/>
                    <a:gd name="connsiteX199" fmla="*/ 761760 w 896808"/>
                    <a:gd name="connsiteY199" fmla="*/ 515298 h 1156405"/>
                    <a:gd name="connsiteX200" fmla="*/ 751022 w 896808"/>
                    <a:gd name="connsiteY200" fmla="*/ 515036 h 1156405"/>
                    <a:gd name="connsiteX201" fmla="*/ 741604 w 896808"/>
                    <a:gd name="connsiteY201" fmla="*/ 512983 h 1156405"/>
                    <a:gd name="connsiteX202" fmla="*/ 735748 w 896808"/>
                    <a:gd name="connsiteY202" fmla="*/ 511654 h 1156405"/>
                    <a:gd name="connsiteX203" fmla="*/ 720435 w 896808"/>
                    <a:gd name="connsiteY203" fmla="*/ 506644 h 1156405"/>
                    <a:gd name="connsiteX204" fmla="*/ 704336 w 896808"/>
                    <a:gd name="connsiteY204" fmla="*/ 506501 h 1156405"/>
                    <a:gd name="connsiteX205" fmla="*/ 687332 w 896808"/>
                    <a:gd name="connsiteY205" fmla="*/ 508876 h 1156405"/>
                    <a:gd name="connsiteX206" fmla="*/ 683730 w 896808"/>
                    <a:gd name="connsiteY206" fmla="*/ 507628 h 1156405"/>
                    <a:gd name="connsiteX207" fmla="*/ 682631 w 896808"/>
                    <a:gd name="connsiteY207" fmla="*/ 507551 h 1156405"/>
                    <a:gd name="connsiteX208" fmla="*/ 682060 w 896808"/>
                    <a:gd name="connsiteY208" fmla="*/ 507487 h 1156405"/>
                    <a:gd name="connsiteX209" fmla="*/ 663808 w 896808"/>
                    <a:gd name="connsiteY209" fmla="*/ 500320 h 1156405"/>
                    <a:gd name="connsiteX210" fmla="*/ 657482 w 896808"/>
                    <a:gd name="connsiteY210" fmla="*/ 500796 h 1156405"/>
                    <a:gd name="connsiteX211" fmla="*/ 656966 w 896808"/>
                    <a:gd name="connsiteY211" fmla="*/ 501027 h 1156405"/>
                    <a:gd name="connsiteX212" fmla="*/ 654933 w 896808"/>
                    <a:gd name="connsiteY212" fmla="*/ 502537 h 1156405"/>
                    <a:gd name="connsiteX213" fmla="*/ 652505 w 896808"/>
                    <a:gd name="connsiteY213" fmla="*/ 505455 h 1156405"/>
                    <a:gd name="connsiteX214" fmla="*/ 651311 w 896808"/>
                    <a:gd name="connsiteY214" fmla="*/ 506923 h 1156405"/>
                    <a:gd name="connsiteX215" fmla="*/ 643946 w 896808"/>
                    <a:gd name="connsiteY215" fmla="*/ 513849 h 1156405"/>
                    <a:gd name="connsiteX216" fmla="*/ 631611 w 896808"/>
                    <a:gd name="connsiteY216" fmla="*/ 518982 h 1156405"/>
                    <a:gd name="connsiteX217" fmla="*/ 623461 w 896808"/>
                    <a:gd name="connsiteY217" fmla="*/ 517635 h 1156405"/>
                    <a:gd name="connsiteX218" fmla="*/ 592712 w 896808"/>
                    <a:gd name="connsiteY218" fmla="*/ 518340 h 1156405"/>
                    <a:gd name="connsiteX219" fmla="*/ 581141 w 896808"/>
                    <a:gd name="connsiteY219" fmla="*/ 514996 h 1156405"/>
                    <a:gd name="connsiteX220" fmla="*/ 575950 w 896808"/>
                    <a:gd name="connsiteY220" fmla="*/ 512258 h 1156405"/>
                    <a:gd name="connsiteX221" fmla="*/ 555384 w 896808"/>
                    <a:gd name="connsiteY221" fmla="*/ 522628 h 1156405"/>
                    <a:gd name="connsiteX222" fmla="*/ 553847 w 896808"/>
                    <a:gd name="connsiteY222" fmla="*/ 523400 h 1156405"/>
                    <a:gd name="connsiteX223" fmla="*/ 531276 w 896808"/>
                    <a:gd name="connsiteY223" fmla="*/ 529754 h 1156405"/>
                    <a:gd name="connsiteX224" fmla="*/ 501836 w 896808"/>
                    <a:gd name="connsiteY224" fmla="*/ 526108 h 1156405"/>
                    <a:gd name="connsiteX225" fmla="*/ 501574 w 896808"/>
                    <a:gd name="connsiteY225" fmla="*/ 526068 h 1156405"/>
                    <a:gd name="connsiteX226" fmla="*/ 500233 w 896808"/>
                    <a:gd name="connsiteY226" fmla="*/ 525845 h 1156405"/>
                    <a:gd name="connsiteX227" fmla="*/ 500233 w 896808"/>
                    <a:gd name="connsiteY227" fmla="*/ 525845 h 1156405"/>
                    <a:gd name="connsiteX228" fmla="*/ 495361 w 896808"/>
                    <a:gd name="connsiteY228" fmla="*/ 524990 h 1156405"/>
                    <a:gd name="connsiteX229" fmla="*/ 495361 w 896808"/>
                    <a:gd name="connsiteY229" fmla="*/ 524990 h 1156405"/>
                    <a:gd name="connsiteX230" fmla="*/ 491432 w 896808"/>
                    <a:gd name="connsiteY230" fmla="*/ 524258 h 1156405"/>
                    <a:gd name="connsiteX231" fmla="*/ 491432 w 896808"/>
                    <a:gd name="connsiteY231" fmla="*/ 524258 h 1156405"/>
                    <a:gd name="connsiteX232" fmla="*/ 489424 w 896808"/>
                    <a:gd name="connsiteY232" fmla="*/ 525028 h 1156405"/>
                    <a:gd name="connsiteX233" fmla="*/ 439414 w 896808"/>
                    <a:gd name="connsiteY233" fmla="*/ 531624 h 1156405"/>
                    <a:gd name="connsiteX234" fmla="*/ 419753 w 896808"/>
                    <a:gd name="connsiteY234" fmla="*/ 524337 h 1156405"/>
                    <a:gd name="connsiteX235" fmla="*/ 419149 w 896808"/>
                    <a:gd name="connsiteY235" fmla="*/ 523894 h 1156405"/>
                    <a:gd name="connsiteX236" fmla="*/ 416533 w 896808"/>
                    <a:gd name="connsiteY236" fmla="*/ 522286 h 1156405"/>
                    <a:gd name="connsiteX237" fmla="*/ 416365 w 896808"/>
                    <a:gd name="connsiteY237" fmla="*/ 522154 h 1156405"/>
                    <a:gd name="connsiteX238" fmla="*/ 416365 w 896808"/>
                    <a:gd name="connsiteY238" fmla="*/ 522154 h 1156405"/>
                    <a:gd name="connsiteX239" fmla="*/ 416211 w 896808"/>
                    <a:gd name="connsiteY239" fmla="*/ 522022 h 1156405"/>
                    <a:gd name="connsiteX240" fmla="*/ 416131 w 896808"/>
                    <a:gd name="connsiteY240" fmla="*/ 521982 h 1156405"/>
                    <a:gd name="connsiteX241" fmla="*/ 403111 w 896808"/>
                    <a:gd name="connsiteY241" fmla="*/ 499558 h 1156405"/>
                    <a:gd name="connsiteX242" fmla="*/ 403192 w 896808"/>
                    <a:gd name="connsiteY242" fmla="*/ 490237 h 1156405"/>
                    <a:gd name="connsiteX243" fmla="*/ 394398 w 896808"/>
                    <a:gd name="connsiteY243" fmla="*/ 500341 h 1156405"/>
                    <a:gd name="connsiteX244" fmla="*/ 362957 w 896808"/>
                    <a:gd name="connsiteY244" fmla="*/ 540782 h 1156405"/>
                    <a:gd name="connsiteX245" fmla="*/ 360691 w 896808"/>
                    <a:gd name="connsiteY245" fmla="*/ 544007 h 1156405"/>
                    <a:gd name="connsiteX246" fmla="*/ 345539 w 896808"/>
                    <a:gd name="connsiteY246" fmla="*/ 567780 h 1156405"/>
                    <a:gd name="connsiteX247" fmla="*/ 330949 w 896808"/>
                    <a:gd name="connsiteY247" fmla="*/ 591738 h 1156405"/>
                    <a:gd name="connsiteX248" fmla="*/ 312065 w 896808"/>
                    <a:gd name="connsiteY248" fmla="*/ 613872 h 1156405"/>
                    <a:gd name="connsiteX249" fmla="*/ 309478 w 896808"/>
                    <a:gd name="connsiteY249" fmla="*/ 617121 h 1156405"/>
                    <a:gd name="connsiteX250" fmla="*/ 300744 w 896808"/>
                    <a:gd name="connsiteY250" fmla="*/ 628616 h 1156405"/>
                    <a:gd name="connsiteX251" fmla="*/ 285390 w 896808"/>
                    <a:gd name="connsiteY251" fmla="*/ 652653 h 1156405"/>
                    <a:gd name="connsiteX252" fmla="*/ 276254 w 896808"/>
                    <a:gd name="connsiteY252" fmla="*/ 671598 h 1156405"/>
                    <a:gd name="connsiteX253" fmla="*/ 273699 w 896808"/>
                    <a:gd name="connsiteY253" fmla="*/ 677494 h 1156405"/>
                    <a:gd name="connsiteX254" fmla="*/ 266595 w 896808"/>
                    <a:gd name="connsiteY254" fmla="*/ 701169 h 1156405"/>
                    <a:gd name="connsiteX255" fmla="*/ 263372 w 896808"/>
                    <a:gd name="connsiteY255" fmla="*/ 719025 h 1156405"/>
                    <a:gd name="connsiteX256" fmla="*/ 263174 w 896808"/>
                    <a:gd name="connsiteY256" fmla="*/ 721040 h 1156405"/>
                    <a:gd name="connsiteX257" fmla="*/ 262651 w 896808"/>
                    <a:gd name="connsiteY257" fmla="*/ 728164 h 1156405"/>
                    <a:gd name="connsiteX258" fmla="*/ 264080 w 896808"/>
                    <a:gd name="connsiteY258" fmla="*/ 729191 h 1156405"/>
                    <a:gd name="connsiteX259" fmla="*/ 265549 w 896808"/>
                    <a:gd name="connsiteY259" fmla="*/ 729717 h 1156405"/>
                    <a:gd name="connsiteX260" fmla="*/ 265549 w 896808"/>
                    <a:gd name="connsiteY260" fmla="*/ 729717 h 1156405"/>
                    <a:gd name="connsiteX261" fmla="*/ 266736 w 896808"/>
                    <a:gd name="connsiteY261" fmla="*/ 730069 h 1156405"/>
                    <a:gd name="connsiteX262" fmla="*/ 271022 w 896808"/>
                    <a:gd name="connsiteY262" fmla="*/ 733298 h 1156405"/>
                    <a:gd name="connsiteX263" fmla="*/ 267138 w 896808"/>
                    <a:gd name="connsiteY263" fmla="*/ 740708 h 1156405"/>
                    <a:gd name="connsiteX264" fmla="*/ 267138 w 896808"/>
                    <a:gd name="connsiteY264" fmla="*/ 740708 h 1156405"/>
                    <a:gd name="connsiteX265" fmla="*/ 267460 w 896808"/>
                    <a:gd name="connsiteY265" fmla="*/ 742057 h 1156405"/>
                    <a:gd name="connsiteX266" fmla="*/ 259632 w 896808"/>
                    <a:gd name="connsiteY266" fmla="*/ 756974 h 1156405"/>
                    <a:gd name="connsiteX267" fmla="*/ 259270 w 896808"/>
                    <a:gd name="connsiteY267" fmla="*/ 757397 h 1156405"/>
                    <a:gd name="connsiteX268" fmla="*/ 265750 w 896808"/>
                    <a:gd name="connsiteY268" fmla="*/ 760777 h 1156405"/>
                    <a:gd name="connsiteX269" fmla="*/ 275530 w 896808"/>
                    <a:gd name="connsiteY269" fmla="*/ 769252 h 1156405"/>
                    <a:gd name="connsiteX270" fmla="*/ 283740 w 896808"/>
                    <a:gd name="connsiteY270" fmla="*/ 775050 h 1156405"/>
                    <a:gd name="connsiteX271" fmla="*/ 292051 w 896808"/>
                    <a:gd name="connsiteY271" fmla="*/ 786021 h 1156405"/>
                    <a:gd name="connsiteX272" fmla="*/ 297364 w 896808"/>
                    <a:gd name="connsiteY272" fmla="*/ 797758 h 1156405"/>
                    <a:gd name="connsiteX273" fmla="*/ 298229 w 896808"/>
                    <a:gd name="connsiteY273" fmla="*/ 804421 h 1156405"/>
                    <a:gd name="connsiteX274" fmla="*/ 275751 w 896808"/>
                    <a:gd name="connsiteY274" fmla="*/ 808327 h 1156405"/>
                    <a:gd name="connsiteX275" fmla="*/ 262993 w 896808"/>
                    <a:gd name="connsiteY275" fmla="*/ 783648 h 1156405"/>
                    <a:gd name="connsiteX276" fmla="*/ 262812 w 896808"/>
                    <a:gd name="connsiteY276" fmla="*/ 783525 h 1156405"/>
                    <a:gd name="connsiteX277" fmla="*/ 262812 w 896808"/>
                    <a:gd name="connsiteY277" fmla="*/ 783525 h 1156405"/>
                    <a:gd name="connsiteX278" fmla="*/ 250637 w 896808"/>
                    <a:gd name="connsiteY278" fmla="*/ 778633 h 1156405"/>
                    <a:gd name="connsiteX279" fmla="*/ 248726 w 896808"/>
                    <a:gd name="connsiteY279" fmla="*/ 778935 h 1156405"/>
                    <a:gd name="connsiteX280" fmla="*/ 247619 w 896808"/>
                    <a:gd name="connsiteY280" fmla="*/ 781150 h 1156405"/>
                    <a:gd name="connsiteX281" fmla="*/ 228441 w 896808"/>
                    <a:gd name="connsiteY281" fmla="*/ 782196 h 1156405"/>
                    <a:gd name="connsiteX282" fmla="*/ 218662 w 896808"/>
                    <a:gd name="connsiteY282" fmla="*/ 780809 h 1156405"/>
                    <a:gd name="connsiteX283" fmla="*/ 218662 w 896808"/>
                    <a:gd name="connsiteY283" fmla="*/ 780809 h 1156405"/>
                    <a:gd name="connsiteX284" fmla="*/ 207073 w 896808"/>
                    <a:gd name="connsiteY284" fmla="*/ 786744 h 1156405"/>
                    <a:gd name="connsiteX285" fmla="*/ 205863 w 896808"/>
                    <a:gd name="connsiteY285" fmla="*/ 787551 h 1156405"/>
                    <a:gd name="connsiteX286" fmla="*/ 205642 w 896808"/>
                    <a:gd name="connsiteY286" fmla="*/ 787712 h 1156405"/>
                    <a:gd name="connsiteX287" fmla="*/ 183929 w 896808"/>
                    <a:gd name="connsiteY287" fmla="*/ 816379 h 1156405"/>
                    <a:gd name="connsiteX288" fmla="*/ 182654 w 896808"/>
                    <a:gd name="connsiteY288" fmla="*/ 819345 h 1156405"/>
                    <a:gd name="connsiteX289" fmla="*/ 182057 w 896808"/>
                    <a:gd name="connsiteY289" fmla="*/ 820848 h 1156405"/>
                    <a:gd name="connsiteX290" fmla="*/ 182017 w 896808"/>
                    <a:gd name="connsiteY290" fmla="*/ 820929 h 1156405"/>
                    <a:gd name="connsiteX291" fmla="*/ 193226 w 896808"/>
                    <a:gd name="connsiteY291" fmla="*/ 897950 h 1156405"/>
                    <a:gd name="connsiteX292" fmla="*/ 213590 w 896808"/>
                    <a:gd name="connsiteY292" fmla="*/ 928570 h 1156405"/>
                    <a:gd name="connsiteX293" fmla="*/ 220473 w 896808"/>
                    <a:gd name="connsiteY293" fmla="*/ 937570 h 1156405"/>
                    <a:gd name="connsiteX294" fmla="*/ 220473 w 896808"/>
                    <a:gd name="connsiteY294" fmla="*/ 937570 h 1156405"/>
                    <a:gd name="connsiteX295" fmla="*/ 232406 w 896808"/>
                    <a:gd name="connsiteY295" fmla="*/ 949345 h 1156405"/>
                    <a:gd name="connsiteX296" fmla="*/ 234297 w 896808"/>
                    <a:gd name="connsiteY296" fmla="*/ 951137 h 1156405"/>
                    <a:gd name="connsiteX297" fmla="*/ 240576 w 896808"/>
                    <a:gd name="connsiteY297" fmla="*/ 954682 h 1156405"/>
                    <a:gd name="connsiteX298" fmla="*/ 243091 w 896808"/>
                    <a:gd name="connsiteY298" fmla="*/ 955447 h 1156405"/>
                    <a:gd name="connsiteX299" fmla="*/ 256030 w 896808"/>
                    <a:gd name="connsiteY299" fmla="*/ 958587 h 1156405"/>
                    <a:gd name="connsiteX300" fmla="*/ 273424 w 896808"/>
                    <a:gd name="connsiteY300" fmla="*/ 956500 h 1156405"/>
                    <a:gd name="connsiteX301" fmla="*/ 274544 w 896808"/>
                    <a:gd name="connsiteY301" fmla="*/ 956129 h 1156405"/>
                    <a:gd name="connsiteX302" fmla="*/ 275369 w 896808"/>
                    <a:gd name="connsiteY302" fmla="*/ 955827 h 1156405"/>
                    <a:gd name="connsiteX303" fmla="*/ 283961 w 896808"/>
                    <a:gd name="connsiteY303" fmla="*/ 948580 h 1156405"/>
                    <a:gd name="connsiteX304" fmla="*/ 286980 w 896808"/>
                    <a:gd name="connsiteY304" fmla="*/ 948298 h 1156405"/>
                    <a:gd name="connsiteX305" fmla="*/ 289053 w 896808"/>
                    <a:gd name="connsiteY305" fmla="*/ 945983 h 1156405"/>
                    <a:gd name="connsiteX306" fmla="*/ 290803 w 896808"/>
                    <a:gd name="connsiteY306" fmla="*/ 945842 h 1156405"/>
                    <a:gd name="connsiteX307" fmla="*/ 296538 w 896808"/>
                    <a:gd name="connsiteY307" fmla="*/ 950110 h 1156405"/>
                    <a:gd name="connsiteX308" fmla="*/ 295794 w 896808"/>
                    <a:gd name="connsiteY308" fmla="*/ 951137 h 1156405"/>
                    <a:gd name="connsiteX309" fmla="*/ 298410 w 896808"/>
                    <a:gd name="connsiteY309" fmla="*/ 952669 h 1156405"/>
                    <a:gd name="connsiteX310" fmla="*/ 308371 w 896808"/>
                    <a:gd name="connsiteY310" fmla="*/ 959329 h 1156405"/>
                    <a:gd name="connsiteX311" fmla="*/ 308311 w 896808"/>
                    <a:gd name="connsiteY311" fmla="*/ 959431 h 1156405"/>
                    <a:gd name="connsiteX312" fmla="*/ 304496 w 896808"/>
                    <a:gd name="connsiteY312" fmla="*/ 964065 h 1156405"/>
                    <a:gd name="connsiteX313" fmla="*/ 303964 w 896808"/>
                    <a:gd name="connsiteY313" fmla="*/ 964463 h 1156405"/>
                    <a:gd name="connsiteX314" fmla="*/ 302777 w 896808"/>
                    <a:gd name="connsiteY314" fmla="*/ 965289 h 1156405"/>
                    <a:gd name="connsiteX315" fmla="*/ 305151 w 896808"/>
                    <a:gd name="connsiteY315" fmla="*/ 968389 h 1156405"/>
                    <a:gd name="connsiteX316" fmla="*/ 304085 w 896808"/>
                    <a:gd name="connsiteY316" fmla="*/ 970163 h 1156405"/>
                    <a:gd name="connsiteX317" fmla="*/ 314287 w 896808"/>
                    <a:gd name="connsiteY317" fmla="*/ 982924 h 1156405"/>
                    <a:gd name="connsiteX318" fmla="*/ 326844 w 896808"/>
                    <a:gd name="connsiteY318" fmla="*/ 1003437 h 1156405"/>
                    <a:gd name="connsiteX319" fmla="*/ 341876 w 896808"/>
                    <a:gd name="connsiteY319" fmla="*/ 1022018 h 1156405"/>
                    <a:gd name="connsiteX320" fmla="*/ 343345 w 896808"/>
                    <a:gd name="connsiteY320" fmla="*/ 1023430 h 1156405"/>
                    <a:gd name="connsiteX321" fmla="*/ 356874 w 896808"/>
                    <a:gd name="connsiteY321" fmla="*/ 1032474 h 1156405"/>
                    <a:gd name="connsiteX322" fmla="*/ 358900 w 896808"/>
                    <a:gd name="connsiteY322" fmla="*/ 1033696 h 1156405"/>
                    <a:gd name="connsiteX323" fmla="*/ 360913 w 896808"/>
                    <a:gd name="connsiteY323" fmla="*/ 1036694 h 1156405"/>
                    <a:gd name="connsiteX324" fmla="*/ 360551 w 896808"/>
                    <a:gd name="connsiteY324" fmla="*/ 1037177 h 1156405"/>
                    <a:gd name="connsiteX325" fmla="*/ 369727 w 896808"/>
                    <a:gd name="connsiteY325" fmla="*/ 1042635 h 1156405"/>
                    <a:gd name="connsiteX326" fmla="*/ 370026 w 896808"/>
                    <a:gd name="connsiteY326" fmla="*/ 1042819 h 1156405"/>
                    <a:gd name="connsiteX327" fmla="*/ 371135 w 896808"/>
                    <a:gd name="connsiteY327" fmla="*/ 1046095 h 1156405"/>
                    <a:gd name="connsiteX328" fmla="*/ 364032 w 896808"/>
                    <a:gd name="connsiteY328" fmla="*/ 1043237 h 1156405"/>
                    <a:gd name="connsiteX329" fmla="*/ 362885 w 896808"/>
                    <a:gd name="connsiteY329" fmla="*/ 1043017 h 1156405"/>
                    <a:gd name="connsiteX330" fmla="*/ 364687 w 896808"/>
                    <a:gd name="connsiteY330" fmla="*/ 1044027 h 1156405"/>
                    <a:gd name="connsiteX331" fmla="*/ 365601 w 896808"/>
                    <a:gd name="connsiteY331" fmla="*/ 1044527 h 1156405"/>
                    <a:gd name="connsiteX332" fmla="*/ 367352 w 896808"/>
                    <a:gd name="connsiteY332" fmla="*/ 1048211 h 1156405"/>
                    <a:gd name="connsiteX333" fmla="*/ 364072 w 896808"/>
                    <a:gd name="connsiteY333" fmla="*/ 1047323 h 1156405"/>
                    <a:gd name="connsiteX334" fmla="*/ 360571 w 896808"/>
                    <a:gd name="connsiteY334" fmla="*/ 1045471 h 1156405"/>
                    <a:gd name="connsiteX335" fmla="*/ 359967 w 896808"/>
                    <a:gd name="connsiteY335" fmla="*/ 1047124 h 1156405"/>
                    <a:gd name="connsiteX336" fmla="*/ 358941 w 896808"/>
                    <a:gd name="connsiteY336" fmla="*/ 1047084 h 1156405"/>
                    <a:gd name="connsiteX337" fmla="*/ 366266 w 896808"/>
                    <a:gd name="connsiteY337" fmla="*/ 1051329 h 1156405"/>
                    <a:gd name="connsiteX338" fmla="*/ 366672 w 896808"/>
                    <a:gd name="connsiteY338" fmla="*/ 1051584 h 1156405"/>
                    <a:gd name="connsiteX339" fmla="*/ 368197 w 896808"/>
                    <a:gd name="connsiteY339" fmla="*/ 1054713 h 1156405"/>
                    <a:gd name="connsiteX340" fmla="*/ 361999 w 896808"/>
                    <a:gd name="connsiteY340" fmla="*/ 1052700 h 1156405"/>
                    <a:gd name="connsiteX341" fmla="*/ 359061 w 896808"/>
                    <a:gd name="connsiteY341" fmla="*/ 1050947 h 1156405"/>
                    <a:gd name="connsiteX342" fmla="*/ 359061 w 896808"/>
                    <a:gd name="connsiteY342" fmla="*/ 1050947 h 1156405"/>
                    <a:gd name="connsiteX343" fmla="*/ 358337 w 896808"/>
                    <a:gd name="connsiteY343" fmla="*/ 1051110 h 1156405"/>
                    <a:gd name="connsiteX344" fmla="*/ 360953 w 896808"/>
                    <a:gd name="connsiteY344" fmla="*/ 1052759 h 1156405"/>
                    <a:gd name="connsiteX345" fmla="*/ 362185 w 896808"/>
                    <a:gd name="connsiteY345" fmla="*/ 1053430 h 1156405"/>
                    <a:gd name="connsiteX346" fmla="*/ 365118 w 896808"/>
                    <a:gd name="connsiteY346" fmla="*/ 1057087 h 1156405"/>
                    <a:gd name="connsiteX347" fmla="*/ 360466 w 896808"/>
                    <a:gd name="connsiteY347" fmla="*/ 1056433 h 1156405"/>
                    <a:gd name="connsiteX348" fmla="*/ 358836 w 896808"/>
                    <a:gd name="connsiteY348" fmla="*/ 1055423 h 1156405"/>
                    <a:gd name="connsiteX349" fmla="*/ 358619 w 896808"/>
                    <a:gd name="connsiteY349" fmla="*/ 1055295 h 1156405"/>
                    <a:gd name="connsiteX350" fmla="*/ 358556 w 896808"/>
                    <a:gd name="connsiteY350" fmla="*/ 1055537 h 1156405"/>
                    <a:gd name="connsiteX351" fmla="*/ 358498 w 896808"/>
                    <a:gd name="connsiteY351" fmla="*/ 1055658 h 1156405"/>
                    <a:gd name="connsiteX352" fmla="*/ 354536 w 896808"/>
                    <a:gd name="connsiteY352" fmla="*/ 1055353 h 1156405"/>
                    <a:gd name="connsiteX353" fmla="*/ 353487 w 896808"/>
                    <a:gd name="connsiteY353" fmla="*/ 1054713 h 1156405"/>
                    <a:gd name="connsiteX354" fmla="*/ 348182 w 896808"/>
                    <a:gd name="connsiteY354" fmla="*/ 1051500 h 1156405"/>
                    <a:gd name="connsiteX355" fmla="*/ 345559 w 896808"/>
                    <a:gd name="connsiteY355" fmla="*/ 1049882 h 1156405"/>
                    <a:gd name="connsiteX356" fmla="*/ 345518 w 896808"/>
                    <a:gd name="connsiteY356" fmla="*/ 1049882 h 1156405"/>
                    <a:gd name="connsiteX357" fmla="*/ 320143 w 896808"/>
                    <a:gd name="connsiteY357" fmla="*/ 1031985 h 1156405"/>
                    <a:gd name="connsiteX358" fmla="*/ 306821 w 896808"/>
                    <a:gd name="connsiteY358" fmla="*/ 1018636 h 1156405"/>
                    <a:gd name="connsiteX359" fmla="*/ 286115 w 896808"/>
                    <a:gd name="connsiteY359" fmla="*/ 987234 h 1156405"/>
                    <a:gd name="connsiteX360" fmla="*/ 286396 w 896808"/>
                    <a:gd name="connsiteY360" fmla="*/ 986084 h 1156405"/>
                    <a:gd name="connsiteX361" fmla="*/ 284444 w 896808"/>
                    <a:gd name="connsiteY361" fmla="*/ 981897 h 1156405"/>
                    <a:gd name="connsiteX362" fmla="*/ 264945 w 896808"/>
                    <a:gd name="connsiteY362" fmla="*/ 983711 h 1156405"/>
                    <a:gd name="connsiteX363" fmla="*/ 254783 w 896808"/>
                    <a:gd name="connsiteY363" fmla="*/ 981978 h 1156405"/>
                    <a:gd name="connsiteX364" fmla="*/ 224779 w 896808"/>
                    <a:gd name="connsiteY364" fmla="*/ 969738 h 1156405"/>
                    <a:gd name="connsiteX365" fmla="*/ 223189 w 896808"/>
                    <a:gd name="connsiteY365" fmla="*/ 968613 h 1156405"/>
                    <a:gd name="connsiteX366" fmla="*/ 212685 w 896808"/>
                    <a:gd name="connsiteY366" fmla="*/ 961363 h 1156405"/>
                    <a:gd name="connsiteX367" fmla="*/ 194413 w 896808"/>
                    <a:gd name="connsiteY367" fmla="*/ 943829 h 1156405"/>
                    <a:gd name="connsiteX368" fmla="*/ 182903 w 896808"/>
                    <a:gd name="connsiteY368" fmla="*/ 928791 h 1156405"/>
                    <a:gd name="connsiteX369" fmla="*/ 171835 w 896808"/>
                    <a:gd name="connsiteY369" fmla="*/ 913391 h 1156405"/>
                    <a:gd name="connsiteX370" fmla="*/ 152416 w 896808"/>
                    <a:gd name="connsiteY370" fmla="*/ 859802 h 1156405"/>
                    <a:gd name="connsiteX371" fmla="*/ 150665 w 896808"/>
                    <a:gd name="connsiteY371" fmla="*/ 838704 h 1156405"/>
                    <a:gd name="connsiteX372" fmla="*/ 152315 w 896808"/>
                    <a:gd name="connsiteY372" fmla="*/ 823326 h 1156405"/>
                    <a:gd name="connsiteX373" fmla="*/ 150565 w 896808"/>
                    <a:gd name="connsiteY373" fmla="*/ 821615 h 1156405"/>
                    <a:gd name="connsiteX374" fmla="*/ 149719 w 896808"/>
                    <a:gd name="connsiteY374" fmla="*/ 822378 h 1156405"/>
                    <a:gd name="connsiteX375" fmla="*/ 145107 w 896808"/>
                    <a:gd name="connsiteY375" fmla="*/ 817758 h 1156405"/>
                    <a:gd name="connsiteX376" fmla="*/ 135875 w 896808"/>
                    <a:gd name="connsiteY376" fmla="*/ 806696 h 1156405"/>
                    <a:gd name="connsiteX377" fmla="*/ 122090 w 896808"/>
                    <a:gd name="connsiteY377" fmla="*/ 778957 h 1156405"/>
                    <a:gd name="connsiteX378" fmla="*/ 117482 w 896808"/>
                    <a:gd name="connsiteY378" fmla="*/ 756149 h 1156405"/>
                    <a:gd name="connsiteX379" fmla="*/ 116918 w 896808"/>
                    <a:gd name="connsiteY379" fmla="*/ 752221 h 1156405"/>
                    <a:gd name="connsiteX380" fmla="*/ 118408 w 896808"/>
                    <a:gd name="connsiteY380" fmla="*/ 721340 h 1156405"/>
                    <a:gd name="connsiteX381" fmla="*/ 119313 w 896808"/>
                    <a:gd name="connsiteY381" fmla="*/ 720011 h 1156405"/>
                    <a:gd name="connsiteX382" fmla="*/ 119706 w 896808"/>
                    <a:gd name="connsiteY382" fmla="*/ 717511 h 1156405"/>
                    <a:gd name="connsiteX383" fmla="*/ 97566 w 896808"/>
                    <a:gd name="connsiteY383" fmla="*/ 665837 h 1156405"/>
                    <a:gd name="connsiteX384" fmla="*/ 101675 w 896808"/>
                    <a:gd name="connsiteY384" fmla="*/ 647022 h 1156405"/>
                    <a:gd name="connsiteX385" fmla="*/ 101983 w 896808"/>
                    <a:gd name="connsiteY385" fmla="*/ 646350 h 1156405"/>
                    <a:gd name="connsiteX386" fmla="*/ 101983 w 896808"/>
                    <a:gd name="connsiteY386" fmla="*/ 646350 h 1156405"/>
                    <a:gd name="connsiteX387" fmla="*/ 75400 w 896808"/>
                    <a:gd name="connsiteY387" fmla="*/ 627128 h 1156405"/>
                    <a:gd name="connsiteX388" fmla="*/ 73696 w 896808"/>
                    <a:gd name="connsiteY388" fmla="*/ 625727 h 1156405"/>
                    <a:gd name="connsiteX389" fmla="*/ 47990 w 896808"/>
                    <a:gd name="connsiteY389" fmla="*/ 586103 h 1156405"/>
                    <a:gd name="connsiteX390" fmla="*/ 40156 w 896808"/>
                    <a:gd name="connsiteY390" fmla="*/ 558153 h 1156405"/>
                    <a:gd name="connsiteX391" fmla="*/ 39965 w 896808"/>
                    <a:gd name="connsiteY391" fmla="*/ 556074 h 1156405"/>
                    <a:gd name="connsiteX392" fmla="*/ 37784 w 896808"/>
                    <a:gd name="connsiteY392" fmla="*/ 509740 h 1156405"/>
                    <a:gd name="connsiteX393" fmla="*/ 31234 w 896808"/>
                    <a:gd name="connsiteY393" fmla="*/ 480693 h 1156405"/>
                    <a:gd name="connsiteX394" fmla="*/ 29624 w 896808"/>
                    <a:gd name="connsiteY394" fmla="*/ 466561 h 1156405"/>
                    <a:gd name="connsiteX395" fmla="*/ 29584 w 896808"/>
                    <a:gd name="connsiteY395" fmla="*/ 466301 h 1156405"/>
                    <a:gd name="connsiteX396" fmla="*/ 29523 w 896808"/>
                    <a:gd name="connsiteY396" fmla="*/ 465453 h 1156405"/>
                    <a:gd name="connsiteX397" fmla="*/ 29353 w 896808"/>
                    <a:gd name="connsiteY397" fmla="*/ 463340 h 1156405"/>
                    <a:gd name="connsiteX398" fmla="*/ 29282 w 896808"/>
                    <a:gd name="connsiteY398" fmla="*/ 462293 h 1156405"/>
                    <a:gd name="connsiteX399" fmla="*/ 51458 w 896808"/>
                    <a:gd name="connsiteY399" fmla="*/ 336795 h 1156405"/>
                    <a:gd name="connsiteX400" fmla="*/ 55759 w 896808"/>
                    <a:gd name="connsiteY400" fmla="*/ 326066 h 1156405"/>
                    <a:gd name="connsiteX401" fmla="*/ 57327 w 896808"/>
                    <a:gd name="connsiteY401" fmla="*/ 322353 h 1156405"/>
                    <a:gd name="connsiteX402" fmla="*/ 57327 w 896808"/>
                    <a:gd name="connsiteY402" fmla="*/ 322353 h 1156405"/>
                    <a:gd name="connsiteX403" fmla="*/ 117695 w 896808"/>
                    <a:gd name="connsiteY403" fmla="*/ 253626 h 1156405"/>
                    <a:gd name="connsiteX404" fmla="*/ 106314 w 896808"/>
                    <a:gd name="connsiteY404" fmla="*/ 242238 h 1156405"/>
                    <a:gd name="connsiteX405" fmla="*/ 65198 w 896808"/>
                    <a:gd name="connsiteY405" fmla="*/ 285970 h 1156405"/>
                    <a:gd name="connsiteX406" fmla="*/ 58259 w 896808"/>
                    <a:gd name="connsiteY406" fmla="*/ 286087 h 1156405"/>
                    <a:gd name="connsiteX407" fmla="*/ 46547 w 896808"/>
                    <a:gd name="connsiteY407" fmla="*/ 284213 h 1156405"/>
                    <a:gd name="connsiteX408" fmla="*/ 20709 w 896808"/>
                    <a:gd name="connsiteY408" fmla="*/ 273423 h 1156405"/>
                    <a:gd name="connsiteX409" fmla="*/ 465 w 896808"/>
                    <a:gd name="connsiteY409" fmla="*/ 247393 h 1156405"/>
                    <a:gd name="connsiteX410" fmla="*/ 465 w 896808"/>
                    <a:gd name="connsiteY410" fmla="*/ 243812 h 1156405"/>
                    <a:gd name="connsiteX411" fmla="*/ 2820 w 896808"/>
                    <a:gd name="connsiteY411" fmla="*/ 226155 h 1156405"/>
                    <a:gd name="connsiteX412" fmla="*/ 4470 w 896808"/>
                    <a:gd name="connsiteY412" fmla="*/ 221565 h 1156405"/>
                    <a:gd name="connsiteX413" fmla="*/ 13747 w 896808"/>
                    <a:gd name="connsiteY413" fmla="*/ 209849 h 1156405"/>
                    <a:gd name="connsiteX414" fmla="*/ 14008 w 896808"/>
                    <a:gd name="connsiteY414" fmla="*/ 209688 h 1156405"/>
                    <a:gd name="connsiteX415" fmla="*/ 15296 w 896808"/>
                    <a:gd name="connsiteY415" fmla="*/ 208401 h 1156405"/>
                    <a:gd name="connsiteX416" fmla="*/ 17469 w 896808"/>
                    <a:gd name="connsiteY416" fmla="*/ 206650 h 1156405"/>
                    <a:gd name="connsiteX417" fmla="*/ 10205 w 896808"/>
                    <a:gd name="connsiteY417" fmla="*/ 192697 h 1156405"/>
                    <a:gd name="connsiteX418" fmla="*/ 6120 w 896808"/>
                    <a:gd name="connsiteY418" fmla="*/ 176290 h 1156405"/>
                    <a:gd name="connsiteX419" fmla="*/ 5717 w 896808"/>
                    <a:gd name="connsiteY419" fmla="*/ 169568 h 1156405"/>
                    <a:gd name="connsiteX420" fmla="*/ 5436 w 896808"/>
                    <a:gd name="connsiteY420" fmla="*/ 166446 h 1156405"/>
                    <a:gd name="connsiteX421" fmla="*/ 8837 w 896808"/>
                    <a:gd name="connsiteY421" fmla="*/ 142752 h 1156405"/>
                    <a:gd name="connsiteX422" fmla="*/ 9601 w 896808"/>
                    <a:gd name="connsiteY422" fmla="*/ 141040 h 1156405"/>
                    <a:gd name="connsiteX423" fmla="*/ 11553 w 896808"/>
                    <a:gd name="connsiteY423" fmla="*/ 136008 h 1156405"/>
                    <a:gd name="connsiteX424" fmla="*/ 23969 w 896808"/>
                    <a:gd name="connsiteY424" fmla="*/ 119883 h 1156405"/>
                    <a:gd name="connsiteX425" fmla="*/ 33387 w 896808"/>
                    <a:gd name="connsiteY425" fmla="*/ 112394 h 1156405"/>
                    <a:gd name="connsiteX426" fmla="*/ 40168 w 896808"/>
                    <a:gd name="connsiteY426" fmla="*/ 109072 h 1156405"/>
                    <a:gd name="connsiteX427" fmla="*/ 54617 w 896808"/>
                    <a:gd name="connsiteY427" fmla="*/ 104525 h 1156405"/>
                    <a:gd name="connsiteX428" fmla="*/ 56166 w 896808"/>
                    <a:gd name="connsiteY428" fmla="*/ 104565 h 1156405"/>
                    <a:gd name="connsiteX429" fmla="*/ 62646 w 896808"/>
                    <a:gd name="connsiteY429" fmla="*/ 69957 h 1156405"/>
                    <a:gd name="connsiteX430" fmla="*/ 75283 w 896808"/>
                    <a:gd name="connsiteY430" fmla="*/ 50773 h 1156405"/>
                    <a:gd name="connsiteX431" fmla="*/ 88395 w 896808"/>
                    <a:gd name="connsiteY431" fmla="*/ 42264 h 1156405"/>
                    <a:gd name="connsiteX432" fmla="*/ 89350 w 896808"/>
                    <a:gd name="connsiteY432" fmla="*/ 41935 h 1156405"/>
                    <a:gd name="connsiteX433" fmla="*/ 89712 w 896808"/>
                    <a:gd name="connsiteY433" fmla="*/ 41834 h 1156405"/>
                    <a:gd name="connsiteX434" fmla="*/ 105046 w 896808"/>
                    <a:gd name="connsiteY434" fmla="*/ 38595 h 1156405"/>
                    <a:gd name="connsiteX435" fmla="*/ 123016 w 896808"/>
                    <a:gd name="connsiteY435" fmla="*/ 42297 h 1156405"/>
                    <a:gd name="connsiteX436" fmla="*/ 126497 w 896808"/>
                    <a:gd name="connsiteY436" fmla="*/ 44451 h 1156405"/>
                    <a:gd name="connsiteX437" fmla="*/ 129435 w 896808"/>
                    <a:gd name="connsiteY437" fmla="*/ 39219 h 1156405"/>
                    <a:gd name="connsiteX438" fmla="*/ 143441 w 896808"/>
                    <a:gd name="connsiteY438" fmla="*/ 22649 h 1156405"/>
                    <a:gd name="connsiteX439" fmla="*/ 145473 w 896808"/>
                    <a:gd name="connsiteY439" fmla="*/ 20980 h 1156405"/>
                    <a:gd name="connsiteX440" fmla="*/ 153804 w 896808"/>
                    <a:gd name="connsiteY440" fmla="*/ 14357 h 1156405"/>
                    <a:gd name="connsiteX441" fmla="*/ 174129 w 896808"/>
                    <a:gd name="connsiteY441" fmla="*/ 4672 h 1156405"/>
                    <a:gd name="connsiteX442" fmla="*/ 200001 w 896808"/>
                    <a:gd name="connsiteY442" fmla="*/ 471 h 1156405"/>
                    <a:gd name="connsiteX443" fmla="*/ 201818 w 896808"/>
                    <a:gd name="connsiteY443" fmla="*/ 547 h 1156405"/>
                    <a:gd name="connsiteX444" fmla="*/ 201818 w 896808"/>
                    <a:gd name="connsiteY444" fmla="*/ 547 h 1156405"/>
                    <a:gd name="connsiteX445" fmla="*/ 203006 w 896808"/>
                    <a:gd name="connsiteY445" fmla="*/ 626 h 1156405"/>
                    <a:gd name="connsiteX446" fmla="*/ 228522 w 896808"/>
                    <a:gd name="connsiteY446" fmla="*/ 6544 h 1156405"/>
                    <a:gd name="connsiteX447" fmla="*/ 250939 w 896808"/>
                    <a:gd name="connsiteY447" fmla="*/ 20838 h 1156405"/>
                    <a:gd name="connsiteX448" fmla="*/ 256493 w 896808"/>
                    <a:gd name="connsiteY448" fmla="*/ 14677 h 1156405"/>
                    <a:gd name="connsiteX449" fmla="*/ 258405 w 896808"/>
                    <a:gd name="connsiteY449" fmla="*/ 13147 h 1156405"/>
                    <a:gd name="connsiteX450" fmla="*/ 259914 w 896808"/>
                    <a:gd name="connsiteY450" fmla="*/ 11738 h 1156405"/>
                    <a:gd name="connsiteX451" fmla="*/ 267621 w 896808"/>
                    <a:gd name="connsiteY451" fmla="*/ 6162 h 1156405"/>
                    <a:gd name="connsiteX452" fmla="*/ 277582 w 896808"/>
                    <a:gd name="connsiteY452" fmla="*/ 2279 h 1156405"/>
                    <a:gd name="connsiteX453" fmla="*/ 288630 w 896808"/>
                    <a:gd name="connsiteY453" fmla="*/ 82 h 1156405"/>
                    <a:gd name="connsiteX454" fmla="*/ 247277 w 896808"/>
                    <a:gd name="connsiteY454" fmla="*/ 829988 h 1156405"/>
                    <a:gd name="connsiteX455" fmla="*/ 275557 w 896808"/>
                    <a:gd name="connsiteY455" fmla="*/ 841480 h 1156405"/>
                    <a:gd name="connsiteX456" fmla="*/ 276013 w 896808"/>
                    <a:gd name="connsiteY456" fmla="*/ 841704 h 1156405"/>
                    <a:gd name="connsiteX457" fmla="*/ 301489 w 896808"/>
                    <a:gd name="connsiteY457" fmla="*/ 857668 h 1156405"/>
                    <a:gd name="connsiteX458" fmla="*/ 302797 w 896808"/>
                    <a:gd name="connsiteY458" fmla="*/ 859520 h 1156405"/>
                    <a:gd name="connsiteX459" fmla="*/ 292031 w 896808"/>
                    <a:gd name="connsiteY459" fmla="*/ 876229 h 1156405"/>
                    <a:gd name="connsiteX460" fmla="*/ 288382 w 896808"/>
                    <a:gd name="connsiteY460" fmla="*/ 873942 h 1156405"/>
                    <a:gd name="connsiteX461" fmla="*/ 286537 w 896808"/>
                    <a:gd name="connsiteY461" fmla="*/ 872827 h 1156405"/>
                    <a:gd name="connsiteX462" fmla="*/ 286477 w 896808"/>
                    <a:gd name="connsiteY462" fmla="*/ 872847 h 1156405"/>
                    <a:gd name="connsiteX463" fmla="*/ 286537 w 896808"/>
                    <a:gd name="connsiteY463" fmla="*/ 872807 h 1156405"/>
                    <a:gd name="connsiteX464" fmla="*/ 228844 w 896808"/>
                    <a:gd name="connsiteY464" fmla="*/ 846798 h 1156405"/>
                    <a:gd name="connsiteX465" fmla="*/ 240576 w 896808"/>
                    <a:gd name="connsiteY465" fmla="*/ 831618 h 1156405"/>
                    <a:gd name="connsiteX466" fmla="*/ 247277 w 896808"/>
                    <a:gd name="connsiteY466" fmla="*/ 829988 h 1156405"/>
                    <a:gd name="connsiteX467" fmla="*/ 438413 w 896808"/>
                    <a:gd name="connsiteY467" fmla="*/ 390958 h 1156405"/>
                    <a:gd name="connsiteX468" fmla="*/ 402125 w 896808"/>
                    <a:gd name="connsiteY468" fmla="*/ 394773 h 1156405"/>
                    <a:gd name="connsiteX469" fmla="*/ 378963 w 896808"/>
                    <a:gd name="connsiteY469" fmla="*/ 397108 h 1156405"/>
                    <a:gd name="connsiteX470" fmla="*/ 344170 w 896808"/>
                    <a:gd name="connsiteY470" fmla="*/ 396524 h 1156405"/>
                    <a:gd name="connsiteX471" fmla="*/ 332056 w 896808"/>
                    <a:gd name="connsiteY471" fmla="*/ 394169 h 1156405"/>
                    <a:gd name="connsiteX472" fmla="*/ 323645 w 896808"/>
                    <a:gd name="connsiteY472" fmla="*/ 399828 h 1156405"/>
                    <a:gd name="connsiteX473" fmla="*/ 291689 w 896808"/>
                    <a:gd name="connsiteY473" fmla="*/ 424285 h 1156405"/>
                    <a:gd name="connsiteX474" fmla="*/ 291689 w 896808"/>
                    <a:gd name="connsiteY474" fmla="*/ 424285 h 1156405"/>
                    <a:gd name="connsiteX475" fmla="*/ 230414 w 896808"/>
                    <a:gd name="connsiteY475" fmla="*/ 478700 h 1156405"/>
                    <a:gd name="connsiteX476" fmla="*/ 153716 w 896808"/>
                    <a:gd name="connsiteY476" fmla="*/ 598035 h 1156405"/>
                    <a:gd name="connsiteX477" fmla="*/ 150607 w 896808"/>
                    <a:gd name="connsiteY477" fmla="*/ 602933 h 1156405"/>
                    <a:gd name="connsiteX478" fmla="*/ 135752 w 896808"/>
                    <a:gd name="connsiteY478" fmla="*/ 656117 h 1156405"/>
                    <a:gd name="connsiteX479" fmla="*/ 148041 w 896808"/>
                    <a:gd name="connsiteY479" fmla="*/ 703530 h 1156405"/>
                    <a:gd name="connsiteX480" fmla="*/ 158394 w 896808"/>
                    <a:gd name="connsiteY480" fmla="*/ 704355 h 1156405"/>
                    <a:gd name="connsiteX481" fmla="*/ 163208 w 896808"/>
                    <a:gd name="connsiteY481" fmla="*/ 699578 h 1156405"/>
                    <a:gd name="connsiteX482" fmla="*/ 175403 w 896808"/>
                    <a:gd name="connsiteY482" fmla="*/ 681424 h 1156405"/>
                    <a:gd name="connsiteX483" fmla="*/ 169589 w 896808"/>
                    <a:gd name="connsiteY483" fmla="*/ 671936 h 1156405"/>
                    <a:gd name="connsiteX484" fmla="*/ 175739 w 896808"/>
                    <a:gd name="connsiteY484" fmla="*/ 652554 h 1156405"/>
                    <a:gd name="connsiteX485" fmla="*/ 202080 w 896808"/>
                    <a:gd name="connsiteY485" fmla="*/ 598361 h 1156405"/>
                    <a:gd name="connsiteX486" fmla="*/ 234660 w 896808"/>
                    <a:gd name="connsiteY486" fmla="*/ 557251 h 1156405"/>
                    <a:gd name="connsiteX487" fmla="*/ 235303 w 896808"/>
                    <a:gd name="connsiteY487" fmla="*/ 556971 h 1156405"/>
                    <a:gd name="connsiteX488" fmla="*/ 237779 w 896808"/>
                    <a:gd name="connsiteY488" fmla="*/ 554232 h 1156405"/>
                    <a:gd name="connsiteX489" fmla="*/ 237779 w 896808"/>
                    <a:gd name="connsiteY489" fmla="*/ 554232 h 1156405"/>
                    <a:gd name="connsiteX490" fmla="*/ 239610 w 896808"/>
                    <a:gd name="connsiteY490" fmla="*/ 554091 h 1156405"/>
                    <a:gd name="connsiteX491" fmla="*/ 241844 w 896808"/>
                    <a:gd name="connsiteY491" fmla="*/ 551715 h 1156405"/>
                    <a:gd name="connsiteX492" fmla="*/ 243876 w 896808"/>
                    <a:gd name="connsiteY492" fmla="*/ 551796 h 1156405"/>
                    <a:gd name="connsiteX493" fmla="*/ 248162 w 896808"/>
                    <a:gd name="connsiteY493" fmla="*/ 553328 h 1156405"/>
                    <a:gd name="connsiteX494" fmla="*/ 248726 w 896808"/>
                    <a:gd name="connsiteY494" fmla="*/ 556184 h 1156405"/>
                    <a:gd name="connsiteX495" fmla="*/ 248182 w 896808"/>
                    <a:gd name="connsiteY495" fmla="*/ 556768 h 1156405"/>
                    <a:gd name="connsiteX496" fmla="*/ 252006 w 896808"/>
                    <a:gd name="connsiteY496" fmla="*/ 558904 h 1156405"/>
                    <a:gd name="connsiteX497" fmla="*/ 260055 w 896808"/>
                    <a:gd name="connsiteY497" fmla="*/ 564219 h 1156405"/>
                    <a:gd name="connsiteX498" fmla="*/ 254461 w 896808"/>
                    <a:gd name="connsiteY498" fmla="*/ 570316 h 1156405"/>
                    <a:gd name="connsiteX499" fmla="*/ 256694 w 896808"/>
                    <a:gd name="connsiteY499" fmla="*/ 573036 h 1156405"/>
                    <a:gd name="connsiteX500" fmla="*/ 234961 w 896808"/>
                    <a:gd name="connsiteY500" fmla="*/ 599345 h 1156405"/>
                    <a:gd name="connsiteX501" fmla="*/ 221257 w 896808"/>
                    <a:gd name="connsiteY501" fmla="*/ 620986 h 1156405"/>
                    <a:gd name="connsiteX502" fmla="*/ 205461 w 896808"/>
                    <a:gd name="connsiteY502" fmla="*/ 653780 h 1156405"/>
                    <a:gd name="connsiteX503" fmla="*/ 203589 w 896808"/>
                    <a:gd name="connsiteY503" fmla="*/ 658913 h 1156405"/>
                    <a:gd name="connsiteX504" fmla="*/ 189805 w 896808"/>
                    <a:gd name="connsiteY504" fmla="*/ 716790 h 1156405"/>
                    <a:gd name="connsiteX505" fmla="*/ 189717 w 896808"/>
                    <a:gd name="connsiteY505" fmla="*/ 718124 h 1156405"/>
                    <a:gd name="connsiteX506" fmla="*/ 188436 w 896808"/>
                    <a:gd name="connsiteY506" fmla="*/ 748859 h 1156405"/>
                    <a:gd name="connsiteX507" fmla="*/ 202321 w 896808"/>
                    <a:gd name="connsiteY507" fmla="*/ 754458 h 1156405"/>
                    <a:gd name="connsiteX508" fmla="*/ 205078 w 896808"/>
                    <a:gd name="connsiteY508" fmla="*/ 755182 h 1156405"/>
                    <a:gd name="connsiteX509" fmla="*/ 206688 w 896808"/>
                    <a:gd name="connsiteY509" fmla="*/ 754617 h 1156405"/>
                    <a:gd name="connsiteX510" fmla="*/ 220473 w 896808"/>
                    <a:gd name="connsiteY510" fmla="*/ 750913 h 1156405"/>
                    <a:gd name="connsiteX511" fmla="*/ 230001 w 896808"/>
                    <a:gd name="connsiteY511" fmla="*/ 750436 h 1156405"/>
                    <a:gd name="connsiteX512" fmla="*/ 231359 w 896808"/>
                    <a:gd name="connsiteY512" fmla="*/ 750490 h 1156405"/>
                    <a:gd name="connsiteX513" fmla="*/ 235565 w 896808"/>
                    <a:gd name="connsiteY513" fmla="*/ 750774 h 1156405"/>
                    <a:gd name="connsiteX514" fmla="*/ 235384 w 896808"/>
                    <a:gd name="connsiteY514" fmla="*/ 748376 h 1156405"/>
                    <a:gd name="connsiteX515" fmla="*/ 234660 w 896808"/>
                    <a:gd name="connsiteY515" fmla="*/ 747269 h 1156405"/>
                    <a:gd name="connsiteX516" fmla="*/ 234599 w 896808"/>
                    <a:gd name="connsiteY516" fmla="*/ 720092 h 1156405"/>
                    <a:gd name="connsiteX517" fmla="*/ 236672 w 896808"/>
                    <a:gd name="connsiteY517" fmla="*/ 705942 h 1156405"/>
                    <a:gd name="connsiteX518" fmla="*/ 239348 w 896808"/>
                    <a:gd name="connsiteY518" fmla="*/ 694465 h 1156405"/>
                    <a:gd name="connsiteX519" fmla="*/ 249671 w 896808"/>
                    <a:gd name="connsiteY519" fmla="*/ 663203 h 1156405"/>
                    <a:gd name="connsiteX520" fmla="*/ 296297 w 896808"/>
                    <a:gd name="connsiteY520" fmla="*/ 581912 h 1156405"/>
                    <a:gd name="connsiteX521" fmla="*/ 334028 w 896808"/>
                    <a:gd name="connsiteY521" fmla="*/ 524740 h 1156405"/>
                    <a:gd name="connsiteX522" fmla="*/ 369385 w 896808"/>
                    <a:gd name="connsiteY522" fmla="*/ 478237 h 1156405"/>
                    <a:gd name="connsiteX523" fmla="*/ 409269 w 896808"/>
                    <a:gd name="connsiteY523" fmla="*/ 435802 h 1156405"/>
                    <a:gd name="connsiteX524" fmla="*/ 416232 w 896808"/>
                    <a:gd name="connsiteY524" fmla="*/ 429602 h 1156405"/>
                    <a:gd name="connsiteX525" fmla="*/ 459617 w 896808"/>
                    <a:gd name="connsiteY525" fmla="*/ 397855 h 1156405"/>
                    <a:gd name="connsiteX526" fmla="*/ 462113 w 896808"/>
                    <a:gd name="connsiteY526" fmla="*/ 398618 h 1156405"/>
                    <a:gd name="connsiteX527" fmla="*/ 464574 w 896808"/>
                    <a:gd name="connsiteY527" fmla="*/ 397105 h 1156405"/>
                    <a:gd name="connsiteX528" fmla="*/ 465815 w 896808"/>
                    <a:gd name="connsiteY528" fmla="*/ 396363 h 1156405"/>
                    <a:gd name="connsiteX529" fmla="*/ 466841 w 896808"/>
                    <a:gd name="connsiteY529" fmla="*/ 396867 h 1156405"/>
                    <a:gd name="connsiteX530" fmla="*/ 469981 w 896808"/>
                    <a:gd name="connsiteY530" fmla="*/ 395276 h 1156405"/>
                    <a:gd name="connsiteX531" fmla="*/ 472299 w 896808"/>
                    <a:gd name="connsiteY531" fmla="*/ 393469 h 1156405"/>
                    <a:gd name="connsiteX532" fmla="*/ 438413 w 896808"/>
                    <a:gd name="connsiteY532" fmla="*/ 390958 h 1156405"/>
                    <a:gd name="connsiteX533" fmla="*/ 580276 w 896808"/>
                    <a:gd name="connsiteY533" fmla="*/ 256754 h 1156405"/>
                    <a:gd name="connsiteX534" fmla="*/ 552748 w 896808"/>
                    <a:gd name="connsiteY534" fmla="*/ 256029 h 1156405"/>
                    <a:gd name="connsiteX535" fmla="*/ 541231 w 896808"/>
                    <a:gd name="connsiteY535" fmla="*/ 258099 h 1156405"/>
                    <a:gd name="connsiteX536" fmla="*/ 561364 w 896808"/>
                    <a:gd name="connsiteY536" fmla="*/ 286427 h 1156405"/>
                    <a:gd name="connsiteX537" fmla="*/ 541960 w 896808"/>
                    <a:gd name="connsiteY537" fmla="*/ 291780 h 1156405"/>
                    <a:gd name="connsiteX538" fmla="*/ 517914 w 896808"/>
                    <a:gd name="connsiteY538" fmla="*/ 266335 h 1156405"/>
                    <a:gd name="connsiteX539" fmla="*/ 511274 w 896808"/>
                    <a:gd name="connsiteY539" fmla="*/ 270544 h 1156405"/>
                    <a:gd name="connsiteX540" fmla="*/ 503426 w 896808"/>
                    <a:gd name="connsiteY540" fmla="*/ 277912 h 1156405"/>
                    <a:gd name="connsiteX541" fmla="*/ 489943 w 896808"/>
                    <a:gd name="connsiteY541" fmla="*/ 299191 h 1156405"/>
                    <a:gd name="connsiteX542" fmla="*/ 487186 w 896808"/>
                    <a:gd name="connsiteY542" fmla="*/ 312115 h 1156405"/>
                    <a:gd name="connsiteX543" fmla="*/ 486844 w 896808"/>
                    <a:gd name="connsiteY543" fmla="*/ 315175 h 1156405"/>
                    <a:gd name="connsiteX544" fmla="*/ 501059 w 896808"/>
                    <a:gd name="connsiteY544" fmla="*/ 374215 h 1156405"/>
                    <a:gd name="connsiteX545" fmla="*/ 501462 w 896808"/>
                    <a:gd name="connsiteY545" fmla="*/ 374221 h 1156405"/>
                    <a:gd name="connsiteX546" fmla="*/ 501462 w 896808"/>
                    <a:gd name="connsiteY546" fmla="*/ 374221 h 1156405"/>
                    <a:gd name="connsiteX547" fmla="*/ 530028 w 896808"/>
                    <a:gd name="connsiteY547" fmla="*/ 361677 h 1156405"/>
                    <a:gd name="connsiteX548" fmla="*/ 554539 w 896808"/>
                    <a:gd name="connsiteY548" fmla="*/ 347002 h 1156405"/>
                    <a:gd name="connsiteX549" fmla="*/ 610904 w 896808"/>
                    <a:gd name="connsiteY549" fmla="*/ 325262 h 1156405"/>
                    <a:gd name="connsiteX550" fmla="*/ 613158 w 896808"/>
                    <a:gd name="connsiteY550" fmla="*/ 324697 h 1156405"/>
                    <a:gd name="connsiteX551" fmla="*/ 627044 w 896808"/>
                    <a:gd name="connsiteY551" fmla="*/ 321583 h 1156405"/>
                    <a:gd name="connsiteX552" fmla="*/ 629840 w 896808"/>
                    <a:gd name="connsiteY552" fmla="*/ 321055 h 1156405"/>
                    <a:gd name="connsiteX553" fmla="*/ 629880 w 896808"/>
                    <a:gd name="connsiteY553" fmla="*/ 321055 h 1156405"/>
                    <a:gd name="connsiteX554" fmla="*/ 629578 w 896808"/>
                    <a:gd name="connsiteY554" fmla="*/ 318053 h 1156405"/>
                    <a:gd name="connsiteX555" fmla="*/ 629578 w 896808"/>
                    <a:gd name="connsiteY555" fmla="*/ 318053 h 1156405"/>
                    <a:gd name="connsiteX556" fmla="*/ 617444 w 896808"/>
                    <a:gd name="connsiteY556" fmla="*/ 285242 h 1156405"/>
                    <a:gd name="connsiteX557" fmla="*/ 598749 w 896808"/>
                    <a:gd name="connsiteY557" fmla="*/ 263560 h 1156405"/>
                    <a:gd name="connsiteX558" fmla="*/ 598709 w 896808"/>
                    <a:gd name="connsiteY558" fmla="*/ 263538 h 1156405"/>
                    <a:gd name="connsiteX559" fmla="*/ 588059 w 896808"/>
                    <a:gd name="connsiteY559" fmla="*/ 258686 h 1156405"/>
                    <a:gd name="connsiteX560" fmla="*/ 586675 w 896808"/>
                    <a:gd name="connsiteY560" fmla="*/ 258204 h 1156405"/>
                    <a:gd name="connsiteX561" fmla="*/ 580276 w 896808"/>
                    <a:gd name="connsiteY561" fmla="*/ 256754 h 1156405"/>
                    <a:gd name="connsiteX562" fmla="*/ 334974 w 896808"/>
                    <a:gd name="connsiteY562" fmla="*/ 238860 h 1156405"/>
                    <a:gd name="connsiteX563" fmla="*/ 277985 w 896808"/>
                    <a:gd name="connsiteY563" fmla="*/ 238797 h 1156405"/>
                    <a:gd name="connsiteX564" fmla="*/ 240958 w 896808"/>
                    <a:gd name="connsiteY564" fmla="*/ 243910 h 1156405"/>
                    <a:gd name="connsiteX565" fmla="*/ 216488 w 896808"/>
                    <a:gd name="connsiteY565" fmla="*/ 249851 h 1156405"/>
                    <a:gd name="connsiteX566" fmla="*/ 221069 w 896808"/>
                    <a:gd name="connsiteY566" fmla="*/ 259119 h 1156405"/>
                    <a:gd name="connsiteX567" fmla="*/ 245808 w 896808"/>
                    <a:gd name="connsiteY567" fmla="*/ 304465 h 1156405"/>
                    <a:gd name="connsiteX568" fmla="*/ 261383 w 896808"/>
                    <a:gd name="connsiteY568" fmla="*/ 325985 h 1156405"/>
                    <a:gd name="connsiteX569" fmla="*/ 273960 w 896808"/>
                    <a:gd name="connsiteY569" fmla="*/ 339634 h 1156405"/>
                    <a:gd name="connsiteX570" fmla="*/ 277764 w 896808"/>
                    <a:gd name="connsiteY570" fmla="*/ 343841 h 1156405"/>
                    <a:gd name="connsiteX571" fmla="*/ 291387 w 896808"/>
                    <a:gd name="connsiteY571" fmla="*/ 353162 h 1156405"/>
                    <a:gd name="connsiteX572" fmla="*/ 303771 w 896808"/>
                    <a:gd name="connsiteY572" fmla="*/ 360766 h 1156405"/>
                    <a:gd name="connsiteX573" fmla="*/ 305393 w 896808"/>
                    <a:gd name="connsiteY573" fmla="*/ 361579 h 1156405"/>
                    <a:gd name="connsiteX574" fmla="*/ 320485 w 896808"/>
                    <a:gd name="connsiteY574" fmla="*/ 367375 h 1156405"/>
                    <a:gd name="connsiteX575" fmla="*/ 322921 w 896808"/>
                    <a:gd name="connsiteY575" fmla="*/ 368048 h 1156405"/>
                    <a:gd name="connsiteX576" fmla="*/ 324148 w 896808"/>
                    <a:gd name="connsiteY576" fmla="*/ 368363 h 1156405"/>
                    <a:gd name="connsiteX577" fmla="*/ 326442 w 896808"/>
                    <a:gd name="connsiteY577" fmla="*/ 368844 h 1156405"/>
                    <a:gd name="connsiteX578" fmla="*/ 328163 w 896808"/>
                    <a:gd name="connsiteY578" fmla="*/ 367909 h 1156405"/>
                    <a:gd name="connsiteX579" fmla="*/ 329038 w 896808"/>
                    <a:gd name="connsiteY579" fmla="*/ 367455 h 1156405"/>
                    <a:gd name="connsiteX580" fmla="*/ 329963 w 896808"/>
                    <a:gd name="connsiteY580" fmla="*/ 368059 h 1156405"/>
                    <a:gd name="connsiteX581" fmla="*/ 329842 w 896808"/>
                    <a:gd name="connsiteY581" fmla="*/ 368603 h 1156405"/>
                    <a:gd name="connsiteX582" fmla="*/ 332042 w 896808"/>
                    <a:gd name="connsiteY582" fmla="*/ 367413 h 1156405"/>
                    <a:gd name="connsiteX583" fmla="*/ 332042 w 896808"/>
                    <a:gd name="connsiteY583" fmla="*/ 367413 h 1156405"/>
                    <a:gd name="connsiteX584" fmla="*/ 344140 w 896808"/>
                    <a:gd name="connsiteY584" fmla="*/ 370986 h 1156405"/>
                    <a:gd name="connsiteX585" fmla="*/ 349994 w 896808"/>
                    <a:gd name="connsiteY585" fmla="*/ 371870 h 1156405"/>
                    <a:gd name="connsiteX586" fmla="*/ 350256 w 896808"/>
                    <a:gd name="connsiteY586" fmla="*/ 372045 h 1156405"/>
                    <a:gd name="connsiteX587" fmla="*/ 350388 w 896808"/>
                    <a:gd name="connsiteY587" fmla="*/ 372148 h 1156405"/>
                    <a:gd name="connsiteX588" fmla="*/ 352525 w 896808"/>
                    <a:gd name="connsiteY588" fmla="*/ 372148 h 1156405"/>
                    <a:gd name="connsiteX589" fmla="*/ 352525 w 896808"/>
                    <a:gd name="connsiteY589" fmla="*/ 372148 h 1156405"/>
                    <a:gd name="connsiteX590" fmla="*/ 397847 w 896808"/>
                    <a:gd name="connsiteY590" fmla="*/ 368981 h 1156405"/>
                    <a:gd name="connsiteX591" fmla="*/ 461589 w 896808"/>
                    <a:gd name="connsiteY591" fmla="*/ 362281 h 1156405"/>
                    <a:gd name="connsiteX592" fmla="*/ 462153 w 896808"/>
                    <a:gd name="connsiteY592" fmla="*/ 362706 h 1156405"/>
                    <a:gd name="connsiteX593" fmla="*/ 463461 w 896808"/>
                    <a:gd name="connsiteY593" fmla="*/ 362585 h 1156405"/>
                    <a:gd name="connsiteX594" fmla="*/ 463461 w 896808"/>
                    <a:gd name="connsiteY594" fmla="*/ 362585 h 1156405"/>
                    <a:gd name="connsiteX595" fmla="*/ 466137 w 896808"/>
                    <a:gd name="connsiteY595" fmla="*/ 366692 h 1156405"/>
                    <a:gd name="connsiteX596" fmla="*/ 469216 w 896808"/>
                    <a:gd name="connsiteY596" fmla="*/ 369128 h 1156405"/>
                    <a:gd name="connsiteX597" fmla="*/ 469699 w 896808"/>
                    <a:gd name="connsiteY597" fmla="*/ 369086 h 1156405"/>
                    <a:gd name="connsiteX598" fmla="*/ 462917 w 896808"/>
                    <a:gd name="connsiteY598" fmla="*/ 351171 h 1156405"/>
                    <a:gd name="connsiteX599" fmla="*/ 460865 w 896808"/>
                    <a:gd name="connsiteY599" fmla="*/ 340741 h 1156405"/>
                    <a:gd name="connsiteX600" fmla="*/ 460865 w 896808"/>
                    <a:gd name="connsiteY600" fmla="*/ 340741 h 1156405"/>
                    <a:gd name="connsiteX601" fmla="*/ 459919 w 896808"/>
                    <a:gd name="connsiteY601" fmla="*/ 328622 h 1156405"/>
                    <a:gd name="connsiteX602" fmla="*/ 459678 w 896808"/>
                    <a:gd name="connsiteY602" fmla="*/ 323469 h 1156405"/>
                    <a:gd name="connsiteX603" fmla="*/ 459758 w 896808"/>
                    <a:gd name="connsiteY603" fmla="*/ 319122 h 1156405"/>
                    <a:gd name="connsiteX604" fmla="*/ 447543 w 896808"/>
                    <a:gd name="connsiteY604" fmla="*/ 314792 h 1156405"/>
                    <a:gd name="connsiteX605" fmla="*/ 412247 w 896808"/>
                    <a:gd name="connsiteY605" fmla="*/ 310464 h 1156405"/>
                    <a:gd name="connsiteX606" fmla="*/ 391077 w 896808"/>
                    <a:gd name="connsiteY606" fmla="*/ 312014 h 1156405"/>
                    <a:gd name="connsiteX607" fmla="*/ 367171 w 896808"/>
                    <a:gd name="connsiteY607" fmla="*/ 314712 h 1156405"/>
                    <a:gd name="connsiteX608" fmla="*/ 364293 w 896808"/>
                    <a:gd name="connsiteY608" fmla="*/ 312618 h 1156405"/>
                    <a:gd name="connsiteX609" fmla="*/ 360893 w 896808"/>
                    <a:gd name="connsiteY609" fmla="*/ 313083 h 1156405"/>
                    <a:gd name="connsiteX610" fmla="*/ 360893 w 896808"/>
                    <a:gd name="connsiteY610" fmla="*/ 313083 h 1156405"/>
                    <a:gd name="connsiteX611" fmla="*/ 359605 w 896808"/>
                    <a:gd name="connsiteY611" fmla="*/ 309035 h 1156405"/>
                    <a:gd name="connsiteX612" fmla="*/ 362140 w 896808"/>
                    <a:gd name="connsiteY612" fmla="*/ 308076 h 1156405"/>
                    <a:gd name="connsiteX613" fmla="*/ 363408 w 896808"/>
                    <a:gd name="connsiteY613" fmla="*/ 307625 h 1156405"/>
                    <a:gd name="connsiteX614" fmla="*/ 362684 w 896808"/>
                    <a:gd name="connsiteY614" fmla="*/ 307706 h 1156405"/>
                    <a:gd name="connsiteX615" fmla="*/ 361798 w 896808"/>
                    <a:gd name="connsiteY615" fmla="*/ 307547 h 1156405"/>
                    <a:gd name="connsiteX616" fmla="*/ 356204 w 896808"/>
                    <a:gd name="connsiteY616" fmla="*/ 308250 h 1156405"/>
                    <a:gd name="connsiteX617" fmla="*/ 356037 w 896808"/>
                    <a:gd name="connsiteY617" fmla="*/ 304717 h 1156405"/>
                    <a:gd name="connsiteX618" fmla="*/ 356828 w 896808"/>
                    <a:gd name="connsiteY618" fmla="*/ 304425 h 1156405"/>
                    <a:gd name="connsiteX619" fmla="*/ 355933 w 896808"/>
                    <a:gd name="connsiteY619" fmla="*/ 300406 h 1156405"/>
                    <a:gd name="connsiteX620" fmla="*/ 356164 w 896808"/>
                    <a:gd name="connsiteY620" fmla="*/ 300318 h 1156405"/>
                    <a:gd name="connsiteX621" fmla="*/ 358558 w 896808"/>
                    <a:gd name="connsiteY621" fmla="*/ 299432 h 1156405"/>
                    <a:gd name="connsiteX622" fmla="*/ 358578 w 896808"/>
                    <a:gd name="connsiteY622" fmla="*/ 298709 h 1156405"/>
                    <a:gd name="connsiteX623" fmla="*/ 355258 w 896808"/>
                    <a:gd name="connsiteY623" fmla="*/ 299130 h 1156405"/>
                    <a:gd name="connsiteX624" fmla="*/ 355258 w 896808"/>
                    <a:gd name="connsiteY624" fmla="*/ 299130 h 1156405"/>
                    <a:gd name="connsiteX625" fmla="*/ 357090 w 896808"/>
                    <a:gd name="connsiteY625" fmla="*/ 296631 h 1156405"/>
                    <a:gd name="connsiteX626" fmla="*/ 357210 w 896808"/>
                    <a:gd name="connsiteY626" fmla="*/ 296573 h 1156405"/>
                    <a:gd name="connsiteX627" fmla="*/ 358800 w 896808"/>
                    <a:gd name="connsiteY627" fmla="*/ 296090 h 1156405"/>
                    <a:gd name="connsiteX628" fmla="*/ 360772 w 896808"/>
                    <a:gd name="connsiteY628" fmla="*/ 293757 h 1156405"/>
                    <a:gd name="connsiteX629" fmla="*/ 377716 w 896808"/>
                    <a:gd name="connsiteY629" fmla="*/ 289004 h 1156405"/>
                    <a:gd name="connsiteX630" fmla="*/ 378682 w 896808"/>
                    <a:gd name="connsiteY630" fmla="*/ 288320 h 1156405"/>
                    <a:gd name="connsiteX631" fmla="*/ 389387 w 896808"/>
                    <a:gd name="connsiteY631" fmla="*/ 286248 h 1156405"/>
                    <a:gd name="connsiteX632" fmla="*/ 390152 w 896808"/>
                    <a:gd name="connsiteY632" fmla="*/ 285602 h 1156405"/>
                    <a:gd name="connsiteX633" fmla="*/ 416855 w 896808"/>
                    <a:gd name="connsiteY633" fmla="*/ 284819 h 1156405"/>
                    <a:gd name="connsiteX634" fmla="*/ 421987 w 896808"/>
                    <a:gd name="connsiteY634" fmla="*/ 285381 h 1156405"/>
                    <a:gd name="connsiteX635" fmla="*/ 431807 w 896808"/>
                    <a:gd name="connsiteY635" fmla="*/ 286832 h 1156405"/>
                    <a:gd name="connsiteX636" fmla="*/ 455715 w 896808"/>
                    <a:gd name="connsiteY636" fmla="*/ 293240 h 1156405"/>
                    <a:gd name="connsiteX637" fmla="*/ 457504 w 896808"/>
                    <a:gd name="connsiteY637" fmla="*/ 293916 h 1156405"/>
                    <a:gd name="connsiteX638" fmla="*/ 463300 w 896808"/>
                    <a:gd name="connsiteY638" fmla="*/ 296233 h 1156405"/>
                    <a:gd name="connsiteX639" fmla="*/ 466902 w 896808"/>
                    <a:gd name="connsiteY639" fmla="*/ 286087 h 1156405"/>
                    <a:gd name="connsiteX640" fmla="*/ 467626 w 896808"/>
                    <a:gd name="connsiteY640" fmla="*/ 284195 h 1156405"/>
                    <a:gd name="connsiteX641" fmla="*/ 465674 w 896808"/>
                    <a:gd name="connsiteY641" fmla="*/ 283025 h 1156405"/>
                    <a:gd name="connsiteX642" fmla="*/ 465674 w 896808"/>
                    <a:gd name="connsiteY642" fmla="*/ 283025 h 1156405"/>
                    <a:gd name="connsiteX643" fmla="*/ 463823 w 896808"/>
                    <a:gd name="connsiteY643" fmla="*/ 284114 h 1156405"/>
                    <a:gd name="connsiteX644" fmla="*/ 419451 w 896808"/>
                    <a:gd name="connsiteY644" fmla="*/ 260519 h 1156405"/>
                    <a:gd name="connsiteX645" fmla="*/ 392627 w 896808"/>
                    <a:gd name="connsiteY645" fmla="*/ 250634 h 1156405"/>
                    <a:gd name="connsiteX646" fmla="*/ 378822 w 896808"/>
                    <a:gd name="connsiteY646" fmla="*/ 246570 h 1156405"/>
                    <a:gd name="connsiteX647" fmla="*/ 371840 w 896808"/>
                    <a:gd name="connsiteY647" fmla="*/ 245199 h 1156405"/>
                    <a:gd name="connsiteX648" fmla="*/ 334974 w 896808"/>
                    <a:gd name="connsiteY648" fmla="*/ 238860 h 1156405"/>
                    <a:gd name="connsiteX649" fmla="*/ 795822 w 896808"/>
                    <a:gd name="connsiteY649" fmla="*/ 270814 h 1156405"/>
                    <a:gd name="connsiteX650" fmla="*/ 790484 w 896808"/>
                    <a:gd name="connsiteY650" fmla="*/ 279522 h 1156405"/>
                    <a:gd name="connsiteX651" fmla="*/ 758111 w 896808"/>
                    <a:gd name="connsiteY651" fmla="*/ 317918 h 1156405"/>
                    <a:gd name="connsiteX652" fmla="*/ 767732 w 896808"/>
                    <a:gd name="connsiteY652" fmla="*/ 318331 h 1156405"/>
                    <a:gd name="connsiteX653" fmla="*/ 783811 w 896808"/>
                    <a:gd name="connsiteY653" fmla="*/ 321033 h 1156405"/>
                    <a:gd name="connsiteX654" fmla="*/ 785090 w 896808"/>
                    <a:gd name="connsiteY654" fmla="*/ 320791 h 1156405"/>
                    <a:gd name="connsiteX655" fmla="*/ 786455 w 896808"/>
                    <a:gd name="connsiteY655" fmla="*/ 321735 h 1156405"/>
                    <a:gd name="connsiteX656" fmla="*/ 786455 w 896808"/>
                    <a:gd name="connsiteY656" fmla="*/ 321735 h 1156405"/>
                    <a:gd name="connsiteX657" fmla="*/ 817759 w 896808"/>
                    <a:gd name="connsiteY657" fmla="*/ 335910 h 1156405"/>
                    <a:gd name="connsiteX658" fmla="*/ 817587 w 896808"/>
                    <a:gd name="connsiteY658" fmla="*/ 334649 h 1156405"/>
                    <a:gd name="connsiteX659" fmla="*/ 817489 w 896808"/>
                    <a:gd name="connsiteY659" fmla="*/ 334019 h 1156405"/>
                    <a:gd name="connsiteX660" fmla="*/ 817610 w 896808"/>
                    <a:gd name="connsiteY660" fmla="*/ 326609 h 1156405"/>
                    <a:gd name="connsiteX661" fmla="*/ 805073 w 896808"/>
                    <a:gd name="connsiteY661" fmla="*/ 285201 h 1156405"/>
                    <a:gd name="connsiteX662" fmla="*/ 805206 w 896808"/>
                    <a:gd name="connsiteY662" fmla="*/ 284253 h 1156405"/>
                    <a:gd name="connsiteX663" fmla="*/ 795822 w 896808"/>
                    <a:gd name="connsiteY663" fmla="*/ 270814 h 1156405"/>
                    <a:gd name="connsiteX664" fmla="*/ 798412 w 896808"/>
                    <a:gd name="connsiteY664" fmla="*/ 156702 h 1156405"/>
                    <a:gd name="connsiteX665" fmla="*/ 785895 w 896808"/>
                    <a:gd name="connsiteY665" fmla="*/ 159682 h 1156405"/>
                    <a:gd name="connsiteX666" fmla="*/ 763277 w 896808"/>
                    <a:gd name="connsiteY666" fmla="*/ 165822 h 1156405"/>
                    <a:gd name="connsiteX667" fmla="*/ 733796 w 896808"/>
                    <a:gd name="connsiteY667" fmla="*/ 177923 h 1156405"/>
                    <a:gd name="connsiteX668" fmla="*/ 681214 w 896808"/>
                    <a:gd name="connsiteY668" fmla="*/ 210253 h 1156405"/>
                    <a:gd name="connsiteX669" fmla="*/ 678216 w 896808"/>
                    <a:gd name="connsiteY669" fmla="*/ 212649 h 1156405"/>
                    <a:gd name="connsiteX670" fmla="*/ 667792 w 896808"/>
                    <a:gd name="connsiteY670" fmla="*/ 222471 h 1156405"/>
                    <a:gd name="connsiteX671" fmla="*/ 657328 w 896808"/>
                    <a:gd name="connsiteY671" fmla="*/ 233845 h 1156405"/>
                    <a:gd name="connsiteX672" fmla="*/ 644288 w 896808"/>
                    <a:gd name="connsiteY672" fmla="*/ 247192 h 1156405"/>
                    <a:gd name="connsiteX673" fmla="*/ 642195 w 896808"/>
                    <a:gd name="connsiteY673" fmla="*/ 250354 h 1156405"/>
                    <a:gd name="connsiteX674" fmla="*/ 644469 w 896808"/>
                    <a:gd name="connsiteY674" fmla="*/ 251138 h 1156405"/>
                    <a:gd name="connsiteX675" fmla="*/ 644469 w 896808"/>
                    <a:gd name="connsiteY675" fmla="*/ 251138 h 1156405"/>
                    <a:gd name="connsiteX676" fmla="*/ 644167 w 896808"/>
                    <a:gd name="connsiteY676" fmla="*/ 254842 h 1156405"/>
                    <a:gd name="connsiteX677" fmla="*/ 642316 w 896808"/>
                    <a:gd name="connsiteY677" fmla="*/ 254199 h 1156405"/>
                    <a:gd name="connsiteX678" fmla="*/ 642799 w 896808"/>
                    <a:gd name="connsiteY678" fmla="*/ 255184 h 1156405"/>
                    <a:gd name="connsiteX679" fmla="*/ 640988 w 896808"/>
                    <a:gd name="connsiteY679" fmla="*/ 257139 h 1156405"/>
                    <a:gd name="connsiteX680" fmla="*/ 639358 w 896808"/>
                    <a:gd name="connsiteY680" fmla="*/ 256573 h 1156405"/>
                    <a:gd name="connsiteX681" fmla="*/ 639076 w 896808"/>
                    <a:gd name="connsiteY681" fmla="*/ 258425 h 1156405"/>
                    <a:gd name="connsiteX682" fmla="*/ 639398 w 896808"/>
                    <a:gd name="connsiteY682" fmla="*/ 258528 h 1156405"/>
                    <a:gd name="connsiteX683" fmla="*/ 643584 w 896808"/>
                    <a:gd name="connsiteY683" fmla="*/ 262473 h 1156405"/>
                    <a:gd name="connsiteX684" fmla="*/ 641753 w 896808"/>
                    <a:gd name="connsiteY684" fmla="*/ 264404 h 1156405"/>
                    <a:gd name="connsiteX685" fmla="*/ 639157 w 896808"/>
                    <a:gd name="connsiteY685" fmla="*/ 263397 h 1156405"/>
                    <a:gd name="connsiteX686" fmla="*/ 640203 w 896808"/>
                    <a:gd name="connsiteY686" fmla="*/ 265030 h 1156405"/>
                    <a:gd name="connsiteX687" fmla="*/ 638372 w 896808"/>
                    <a:gd name="connsiteY687" fmla="*/ 266963 h 1156405"/>
                    <a:gd name="connsiteX688" fmla="*/ 633301 w 896808"/>
                    <a:gd name="connsiteY688" fmla="*/ 264446 h 1156405"/>
                    <a:gd name="connsiteX689" fmla="*/ 631993 w 896808"/>
                    <a:gd name="connsiteY689" fmla="*/ 265191 h 1156405"/>
                    <a:gd name="connsiteX690" fmla="*/ 631208 w 896808"/>
                    <a:gd name="connsiteY690" fmla="*/ 264949 h 1156405"/>
                    <a:gd name="connsiteX691" fmla="*/ 631208 w 896808"/>
                    <a:gd name="connsiteY691" fmla="*/ 264949 h 1156405"/>
                    <a:gd name="connsiteX692" fmla="*/ 631810 w 896808"/>
                    <a:gd name="connsiteY692" fmla="*/ 265567 h 1156405"/>
                    <a:gd name="connsiteX693" fmla="*/ 632094 w 896808"/>
                    <a:gd name="connsiteY693" fmla="*/ 265874 h 1156405"/>
                    <a:gd name="connsiteX694" fmla="*/ 646381 w 896808"/>
                    <a:gd name="connsiteY694" fmla="*/ 285664 h 1156405"/>
                    <a:gd name="connsiteX695" fmla="*/ 647065 w 896808"/>
                    <a:gd name="connsiteY695" fmla="*/ 285058 h 1156405"/>
                    <a:gd name="connsiteX696" fmla="*/ 652619 w 896808"/>
                    <a:gd name="connsiteY696" fmla="*/ 280591 h 1156405"/>
                    <a:gd name="connsiteX697" fmla="*/ 653185 w 896808"/>
                    <a:gd name="connsiteY697" fmla="*/ 280096 h 1156405"/>
                    <a:gd name="connsiteX698" fmla="*/ 653185 w 896808"/>
                    <a:gd name="connsiteY698" fmla="*/ 280096 h 1156405"/>
                    <a:gd name="connsiteX699" fmla="*/ 653766 w 896808"/>
                    <a:gd name="connsiteY699" fmla="*/ 279603 h 1156405"/>
                    <a:gd name="connsiteX700" fmla="*/ 649561 w 896808"/>
                    <a:gd name="connsiteY700" fmla="*/ 280992 h 1156405"/>
                    <a:gd name="connsiteX701" fmla="*/ 649654 w 896808"/>
                    <a:gd name="connsiteY701" fmla="*/ 280883 h 1156405"/>
                    <a:gd name="connsiteX702" fmla="*/ 651307 w 896808"/>
                    <a:gd name="connsiteY702" fmla="*/ 278810 h 1156405"/>
                    <a:gd name="connsiteX703" fmla="*/ 651412 w 896808"/>
                    <a:gd name="connsiteY703" fmla="*/ 278717 h 1156405"/>
                    <a:gd name="connsiteX704" fmla="*/ 670287 w 896808"/>
                    <a:gd name="connsiteY704" fmla="*/ 265574 h 1156405"/>
                    <a:gd name="connsiteX705" fmla="*/ 684172 w 896808"/>
                    <a:gd name="connsiteY705" fmla="*/ 258304 h 1156405"/>
                    <a:gd name="connsiteX706" fmla="*/ 719650 w 896808"/>
                    <a:gd name="connsiteY706" fmla="*/ 245060 h 1156405"/>
                    <a:gd name="connsiteX707" fmla="*/ 725083 w 896808"/>
                    <a:gd name="connsiteY707" fmla="*/ 243286 h 1156405"/>
                    <a:gd name="connsiteX708" fmla="*/ 725626 w 896808"/>
                    <a:gd name="connsiteY708" fmla="*/ 243689 h 1156405"/>
                    <a:gd name="connsiteX709" fmla="*/ 726572 w 896808"/>
                    <a:gd name="connsiteY709" fmla="*/ 243407 h 1156405"/>
                    <a:gd name="connsiteX710" fmla="*/ 726572 w 896808"/>
                    <a:gd name="connsiteY710" fmla="*/ 243407 h 1156405"/>
                    <a:gd name="connsiteX711" fmla="*/ 729993 w 896808"/>
                    <a:gd name="connsiteY711" fmla="*/ 247232 h 1156405"/>
                    <a:gd name="connsiteX712" fmla="*/ 731959 w 896808"/>
                    <a:gd name="connsiteY712" fmla="*/ 249013 h 1156405"/>
                    <a:gd name="connsiteX713" fmla="*/ 732388 w 896808"/>
                    <a:gd name="connsiteY713" fmla="*/ 249447 h 1156405"/>
                    <a:gd name="connsiteX714" fmla="*/ 732871 w 896808"/>
                    <a:gd name="connsiteY714" fmla="*/ 249306 h 1156405"/>
                    <a:gd name="connsiteX715" fmla="*/ 738275 w 896808"/>
                    <a:gd name="connsiteY715" fmla="*/ 252692 h 1156405"/>
                    <a:gd name="connsiteX716" fmla="*/ 739411 w 896808"/>
                    <a:gd name="connsiteY716" fmla="*/ 253895 h 1156405"/>
                    <a:gd name="connsiteX717" fmla="*/ 739894 w 896808"/>
                    <a:gd name="connsiteY717" fmla="*/ 257481 h 1156405"/>
                    <a:gd name="connsiteX718" fmla="*/ 737298 w 896808"/>
                    <a:gd name="connsiteY718" fmla="*/ 258365 h 1156405"/>
                    <a:gd name="connsiteX719" fmla="*/ 737298 w 896808"/>
                    <a:gd name="connsiteY719" fmla="*/ 258365 h 1156405"/>
                    <a:gd name="connsiteX720" fmla="*/ 736352 w 896808"/>
                    <a:gd name="connsiteY720" fmla="*/ 259633 h 1156405"/>
                    <a:gd name="connsiteX721" fmla="*/ 733676 w 896808"/>
                    <a:gd name="connsiteY721" fmla="*/ 260581 h 1156405"/>
                    <a:gd name="connsiteX722" fmla="*/ 735259 w 896808"/>
                    <a:gd name="connsiteY722" fmla="*/ 262030 h 1156405"/>
                    <a:gd name="connsiteX723" fmla="*/ 736030 w 896808"/>
                    <a:gd name="connsiteY723" fmla="*/ 262773 h 1156405"/>
                    <a:gd name="connsiteX724" fmla="*/ 737194 w 896808"/>
                    <a:gd name="connsiteY724" fmla="*/ 266660 h 1156405"/>
                    <a:gd name="connsiteX725" fmla="*/ 736956 w 896808"/>
                    <a:gd name="connsiteY725" fmla="*/ 266759 h 1156405"/>
                    <a:gd name="connsiteX726" fmla="*/ 734481 w 896808"/>
                    <a:gd name="connsiteY726" fmla="*/ 267645 h 1156405"/>
                    <a:gd name="connsiteX727" fmla="*/ 733635 w 896808"/>
                    <a:gd name="connsiteY727" fmla="*/ 269457 h 1156405"/>
                    <a:gd name="connsiteX728" fmla="*/ 691296 w 896808"/>
                    <a:gd name="connsiteY728" fmla="*/ 286671 h 1156405"/>
                    <a:gd name="connsiteX729" fmla="*/ 658576 w 896808"/>
                    <a:gd name="connsiteY729" fmla="*/ 299452 h 1156405"/>
                    <a:gd name="connsiteX730" fmla="*/ 654732 w 896808"/>
                    <a:gd name="connsiteY730" fmla="*/ 296898 h 1156405"/>
                    <a:gd name="connsiteX731" fmla="*/ 653016 w 896808"/>
                    <a:gd name="connsiteY731" fmla="*/ 297403 h 1156405"/>
                    <a:gd name="connsiteX732" fmla="*/ 652156 w 896808"/>
                    <a:gd name="connsiteY732" fmla="*/ 297640 h 1156405"/>
                    <a:gd name="connsiteX733" fmla="*/ 651875 w 896808"/>
                    <a:gd name="connsiteY733" fmla="*/ 297703 h 1156405"/>
                    <a:gd name="connsiteX734" fmla="*/ 651875 w 896808"/>
                    <a:gd name="connsiteY734" fmla="*/ 297703 h 1156405"/>
                    <a:gd name="connsiteX735" fmla="*/ 656503 w 896808"/>
                    <a:gd name="connsiteY735" fmla="*/ 315678 h 1156405"/>
                    <a:gd name="connsiteX736" fmla="*/ 656745 w 896808"/>
                    <a:gd name="connsiteY736" fmla="*/ 317331 h 1156405"/>
                    <a:gd name="connsiteX737" fmla="*/ 663486 w 896808"/>
                    <a:gd name="connsiteY737" fmla="*/ 316868 h 1156405"/>
                    <a:gd name="connsiteX738" fmla="*/ 710494 w 896808"/>
                    <a:gd name="connsiteY738" fmla="*/ 318396 h 1156405"/>
                    <a:gd name="connsiteX739" fmla="*/ 728705 w 896808"/>
                    <a:gd name="connsiteY739" fmla="*/ 306037 h 1156405"/>
                    <a:gd name="connsiteX740" fmla="*/ 733957 w 896808"/>
                    <a:gd name="connsiteY740" fmla="*/ 301828 h 1156405"/>
                    <a:gd name="connsiteX741" fmla="*/ 762070 w 896808"/>
                    <a:gd name="connsiteY741" fmla="*/ 271752 h 1156405"/>
                    <a:gd name="connsiteX742" fmla="*/ 782112 w 896808"/>
                    <a:gd name="connsiteY742" fmla="*/ 239363 h 1156405"/>
                    <a:gd name="connsiteX743" fmla="*/ 794347 w 896808"/>
                    <a:gd name="connsiteY743" fmla="*/ 206084 h 1156405"/>
                    <a:gd name="connsiteX744" fmla="*/ 798915 w 896808"/>
                    <a:gd name="connsiteY744" fmla="*/ 174539 h 1156405"/>
                    <a:gd name="connsiteX745" fmla="*/ 799459 w 896808"/>
                    <a:gd name="connsiteY745" fmla="*/ 169224 h 1156405"/>
                    <a:gd name="connsiteX746" fmla="*/ 799442 w 896808"/>
                    <a:gd name="connsiteY746" fmla="*/ 168465 h 1156405"/>
                    <a:gd name="connsiteX747" fmla="*/ 799442 w 896808"/>
                    <a:gd name="connsiteY747" fmla="*/ 168465 h 1156405"/>
                    <a:gd name="connsiteX748" fmla="*/ 799418 w 896808"/>
                    <a:gd name="connsiteY748" fmla="*/ 168097 h 1156405"/>
                    <a:gd name="connsiteX749" fmla="*/ 798412 w 896808"/>
                    <a:gd name="connsiteY749" fmla="*/ 156702 h 1156405"/>
                    <a:gd name="connsiteX750" fmla="*/ 650969 w 896808"/>
                    <a:gd name="connsiteY750" fmla="*/ 291521 h 1156405"/>
                    <a:gd name="connsiteX751" fmla="*/ 649540 w 896808"/>
                    <a:gd name="connsiteY751" fmla="*/ 291984 h 1156405"/>
                    <a:gd name="connsiteX752" fmla="*/ 650345 w 896808"/>
                    <a:gd name="connsiteY752" fmla="*/ 293836 h 1156405"/>
                    <a:gd name="connsiteX753" fmla="*/ 650376 w 896808"/>
                    <a:gd name="connsiteY753" fmla="*/ 293823 h 1156405"/>
                    <a:gd name="connsiteX754" fmla="*/ 650376 w 896808"/>
                    <a:gd name="connsiteY754" fmla="*/ 293823 h 1156405"/>
                    <a:gd name="connsiteX755" fmla="*/ 652277 w 896808"/>
                    <a:gd name="connsiteY755" fmla="*/ 292326 h 1156405"/>
                    <a:gd name="connsiteX756" fmla="*/ 652277 w 896808"/>
                    <a:gd name="connsiteY756" fmla="*/ 292326 h 1156405"/>
                    <a:gd name="connsiteX757" fmla="*/ 650969 w 896808"/>
                    <a:gd name="connsiteY757" fmla="*/ 291521 h 1156405"/>
                    <a:gd name="connsiteX758" fmla="*/ 795595 w 896808"/>
                    <a:gd name="connsiteY758" fmla="*/ 128157 h 1156405"/>
                    <a:gd name="connsiteX759" fmla="*/ 803805 w 896808"/>
                    <a:gd name="connsiteY759" fmla="*/ 127392 h 1156405"/>
                    <a:gd name="connsiteX760" fmla="*/ 795595 w 896808"/>
                    <a:gd name="connsiteY760" fmla="*/ 128157 h 115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</a:cxnLst>
                  <a:rect l="l" t="t" r="r" b="b"/>
                  <a:pathLst>
                    <a:path w="896808" h="1156405">
                      <a:moveTo>
                        <a:pt x="288630" y="82"/>
                      </a:moveTo>
                      <a:cubicBezTo>
                        <a:pt x="290280" y="-18"/>
                        <a:pt x="291950" y="62"/>
                        <a:pt x="293621" y="225"/>
                      </a:cubicBezTo>
                      <a:cubicBezTo>
                        <a:pt x="295452" y="306"/>
                        <a:pt x="297283" y="485"/>
                        <a:pt x="299114" y="849"/>
                      </a:cubicBezTo>
                      <a:cubicBezTo>
                        <a:pt x="308431" y="2639"/>
                        <a:pt x="316742" y="7571"/>
                        <a:pt x="323182" y="14516"/>
                      </a:cubicBezTo>
                      <a:cubicBezTo>
                        <a:pt x="323363" y="14698"/>
                        <a:pt x="323504" y="14901"/>
                        <a:pt x="323665" y="15080"/>
                      </a:cubicBezTo>
                      <a:cubicBezTo>
                        <a:pt x="326683" y="17355"/>
                        <a:pt x="329480" y="19934"/>
                        <a:pt x="331996" y="22669"/>
                      </a:cubicBezTo>
                      <a:cubicBezTo>
                        <a:pt x="332438" y="22247"/>
                        <a:pt x="332861" y="21826"/>
                        <a:pt x="333324" y="21403"/>
                      </a:cubicBezTo>
                      <a:cubicBezTo>
                        <a:pt x="334652" y="20234"/>
                        <a:pt x="336040" y="19126"/>
                        <a:pt x="337489" y="18082"/>
                      </a:cubicBezTo>
                      <a:cubicBezTo>
                        <a:pt x="343553" y="12881"/>
                        <a:pt x="350665" y="9100"/>
                        <a:pt x="358317" y="6948"/>
                      </a:cubicBezTo>
                      <a:lnTo>
                        <a:pt x="359363" y="6665"/>
                      </a:lnTo>
                      <a:cubicBezTo>
                        <a:pt x="359564" y="6605"/>
                        <a:pt x="359766" y="6565"/>
                        <a:pt x="359967" y="6524"/>
                      </a:cubicBezTo>
                      <a:cubicBezTo>
                        <a:pt x="365400" y="4715"/>
                        <a:pt x="371115" y="3789"/>
                        <a:pt x="376870" y="3807"/>
                      </a:cubicBezTo>
                      <a:cubicBezTo>
                        <a:pt x="383753" y="3585"/>
                        <a:pt x="390655" y="4715"/>
                        <a:pt x="397094" y="7370"/>
                      </a:cubicBezTo>
                      <a:cubicBezTo>
                        <a:pt x="404721" y="10532"/>
                        <a:pt x="411362" y="15523"/>
                        <a:pt x="416936" y="21524"/>
                      </a:cubicBezTo>
                      <a:cubicBezTo>
                        <a:pt x="420598" y="24503"/>
                        <a:pt x="423798" y="27783"/>
                        <a:pt x="427179" y="31388"/>
                      </a:cubicBezTo>
                      <a:cubicBezTo>
                        <a:pt x="434161" y="38855"/>
                        <a:pt x="439675" y="47592"/>
                        <a:pt x="443156" y="57217"/>
                      </a:cubicBezTo>
                      <a:cubicBezTo>
                        <a:pt x="443639" y="58565"/>
                        <a:pt x="444062" y="59952"/>
                        <a:pt x="444444" y="61341"/>
                      </a:cubicBezTo>
                      <a:cubicBezTo>
                        <a:pt x="452956" y="60357"/>
                        <a:pt x="461509" y="59652"/>
                        <a:pt x="470061" y="59308"/>
                      </a:cubicBezTo>
                      <a:cubicBezTo>
                        <a:pt x="479660" y="58726"/>
                        <a:pt x="489259" y="58523"/>
                        <a:pt x="498878" y="58847"/>
                      </a:cubicBezTo>
                      <a:cubicBezTo>
                        <a:pt x="525380" y="59711"/>
                        <a:pt x="551299" y="64383"/>
                        <a:pt x="576392" y="72939"/>
                      </a:cubicBezTo>
                      <a:cubicBezTo>
                        <a:pt x="581423" y="74427"/>
                        <a:pt x="586313" y="76319"/>
                        <a:pt x="591022" y="78654"/>
                      </a:cubicBezTo>
                      <a:cubicBezTo>
                        <a:pt x="598407" y="81593"/>
                        <a:pt x="605390" y="85338"/>
                        <a:pt x="611970" y="89867"/>
                      </a:cubicBezTo>
                      <a:lnTo>
                        <a:pt x="617576" y="93193"/>
                      </a:lnTo>
                      <a:cubicBezTo>
                        <a:pt x="620391" y="94867"/>
                        <a:pt x="623207" y="96563"/>
                        <a:pt x="625936" y="98302"/>
                      </a:cubicBezTo>
                      <a:cubicBezTo>
                        <a:pt x="632436" y="102471"/>
                        <a:pt x="638593" y="107140"/>
                        <a:pt x="644429" y="112172"/>
                      </a:cubicBezTo>
                      <a:cubicBezTo>
                        <a:pt x="650587" y="117147"/>
                        <a:pt x="656402" y="122562"/>
                        <a:pt x="661936" y="128237"/>
                      </a:cubicBezTo>
                      <a:cubicBezTo>
                        <a:pt x="663439" y="129773"/>
                        <a:pt x="664890" y="131329"/>
                        <a:pt x="666321" y="132895"/>
                      </a:cubicBezTo>
                      <a:cubicBezTo>
                        <a:pt x="679077" y="139782"/>
                        <a:pt x="690409" y="148600"/>
                        <a:pt x="700977" y="159116"/>
                      </a:cubicBezTo>
                      <a:cubicBezTo>
                        <a:pt x="709359" y="154293"/>
                        <a:pt x="718038" y="149920"/>
                        <a:pt x="726995" y="146033"/>
                      </a:cubicBezTo>
                      <a:cubicBezTo>
                        <a:pt x="736231" y="142027"/>
                        <a:pt x="747963" y="137900"/>
                        <a:pt x="757642" y="135184"/>
                      </a:cubicBezTo>
                      <a:cubicBezTo>
                        <a:pt x="766336" y="132748"/>
                        <a:pt x="774928" y="131078"/>
                        <a:pt x="783642" y="129848"/>
                      </a:cubicBezTo>
                      <a:cubicBezTo>
                        <a:pt x="787606" y="129163"/>
                        <a:pt x="791590" y="128620"/>
                        <a:pt x="795595" y="128157"/>
                      </a:cubicBezTo>
                      <a:lnTo>
                        <a:pt x="795434" y="128219"/>
                      </a:lnTo>
                      <a:lnTo>
                        <a:pt x="795434" y="128219"/>
                      </a:lnTo>
                      <a:cubicBezTo>
                        <a:pt x="798251" y="127915"/>
                        <a:pt x="801048" y="127653"/>
                        <a:pt x="803886" y="127412"/>
                      </a:cubicBezTo>
                      <a:lnTo>
                        <a:pt x="803805" y="127392"/>
                      </a:lnTo>
                      <a:lnTo>
                        <a:pt x="803805" y="127392"/>
                      </a:lnTo>
                      <a:cubicBezTo>
                        <a:pt x="805013" y="127293"/>
                        <a:pt x="806240" y="127190"/>
                        <a:pt x="807447" y="127110"/>
                      </a:cubicBezTo>
                      <a:lnTo>
                        <a:pt x="810385" y="126870"/>
                      </a:lnTo>
                      <a:lnTo>
                        <a:pt x="810385" y="126870"/>
                      </a:lnTo>
                      <a:cubicBezTo>
                        <a:pt x="811271" y="126790"/>
                        <a:pt x="812559" y="128861"/>
                        <a:pt x="812639" y="129586"/>
                      </a:cubicBezTo>
                      <a:lnTo>
                        <a:pt x="812740" y="130331"/>
                      </a:lnTo>
                      <a:lnTo>
                        <a:pt x="812740" y="130331"/>
                      </a:lnTo>
                      <a:cubicBezTo>
                        <a:pt x="813404" y="131078"/>
                        <a:pt x="814008" y="131903"/>
                        <a:pt x="814430" y="132406"/>
                      </a:cubicBezTo>
                      <a:cubicBezTo>
                        <a:pt x="814953" y="132364"/>
                        <a:pt x="815477" y="132326"/>
                        <a:pt x="816000" y="132304"/>
                      </a:cubicBezTo>
                      <a:cubicBezTo>
                        <a:pt x="817569" y="132165"/>
                        <a:pt x="819381" y="134961"/>
                        <a:pt x="820306" y="136028"/>
                      </a:cubicBezTo>
                      <a:lnTo>
                        <a:pt x="821143" y="137012"/>
                      </a:lnTo>
                      <a:cubicBezTo>
                        <a:pt x="822097" y="138158"/>
                        <a:pt x="823049" y="139480"/>
                        <a:pt x="823204" y="140920"/>
                      </a:cubicBezTo>
                      <a:cubicBezTo>
                        <a:pt x="824230" y="149276"/>
                        <a:pt x="825196" y="157649"/>
                        <a:pt x="826082" y="166023"/>
                      </a:cubicBezTo>
                      <a:cubicBezTo>
                        <a:pt x="826424" y="172364"/>
                        <a:pt x="826082" y="178645"/>
                        <a:pt x="825035" y="184866"/>
                      </a:cubicBezTo>
                      <a:cubicBezTo>
                        <a:pt x="824250" y="190905"/>
                        <a:pt x="823445" y="196945"/>
                        <a:pt x="822640" y="202964"/>
                      </a:cubicBezTo>
                      <a:cubicBezTo>
                        <a:pt x="821353" y="207193"/>
                        <a:pt x="820085" y="211421"/>
                        <a:pt x="818817" y="215646"/>
                      </a:cubicBezTo>
                      <a:cubicBezTo>
                        <a:pt x="818314" y="217259"/>
                        <a:pt x="817751" y="218847"/>
                        <a:pt x="817207" y="220438"/>
                      </a:cubicBezTo>
                      <a:cubicBezTo>
                        <a:pt x="813990" y="231059"/>
                        <a:pt x="810216" y="241398"/>
                        <a:pt x="805723" y="251417"/>
                      </a:cubicBezTo>
                      <a:cubicBezTo>
                        <a:pt x="809001" y="255045"/>
                        <a:pt x="812058" y="258805"/>
                        <a:pt x="814901" y="262689"/>
                      </a:cubicBezTo>
                      <a:cubicBezTo>
                        <a:pt x="815581" y="263387"/>
                        <a:pt x="816265" y="264082"/>
                        <a:pt x="816905" y="264807"/>
                      </a:cubicBezTo>
                      <a:cubicBezTo>
                        <a:pt x="817086" y="264527"/>
                        <a:pt x="817348" y="264265"/>
                        <a:pt x="817630" y="264122"/>
                      </a:cubicBezTo>
                      <a:cubicBezTo>
                        <a:pt x="818596" y="263699"/>
                        <a:pt x="819300" y="264203"/>
                        <a:pt x="819904" y="265030"/>
                      </a:cubicBezTo>
                      <a:cubicBezTo>
                        <a:pt x="826243" y="271087"/>
                        <a:pt x="830851" y="278156"/>
                        <a:pt x="833708" y="286226"/>
                      </a:cubicBezTo>
                      <a:lnTo>
                        <a:pt x="835488" y="290435"/>
                      </a:lnTo>
                      <a:cubicBezTo>
                        <a:pt x="835783" y="291139"/>
                        <a:pt x="836076" y="291843"/>
                        <a:pt x="836365" y="292547"/>
                      </a:cubicBezTo>
                      <a:cubicBezTo>
                        <a:pt x="838638" y="298669"/>
                        <a:pt x="840389" y="304950"/>
                        <a:pt x="841838" y="311309"/>
                      </a:cubicBezTo>
                      <a:cubicBezTo>
                        <a:pt x="843134" y="316314"/>
                        <a:pt x="844064" y="321387"/>
                        <a:pt x="844663" y="326514"/>
                      </a:cubicBezTo>
                      <a:cubicBezTo>
                        <a:pt x="849010" y="341116"/>
                        <a:pt x="852447" y="356053"/>
                        <a:pt x="855689" y="370789"/>
                      </a:cubicBezTo>
                      <a:cubicBezTo>
                        <a:pt x="856200" y="373108"/>
                        <a:pt x="855959" y="375177"/>
                        <a:pt x="855216" y="376941"/>
                      </a:cubicBezTo>
                      <a:lnTo>
                        <a:pt x="857112" y="378789"/>
                      </a:lnTo>
                      <a:lnTo>
                        <a:pt x="857112" y="378789"/>
                      </a:lnTo>
                      <a:lnTo>
                        <a:pt x="860350" y="382016"/>
                      </a:lnTo>
                      <a:cubicBezTo>
                        <a:pt x="865791" y="387443"/>
                        <a:pt x="871342" y="393147"/>
                        <a:pt x="875383" y="399605"/>
                      </a:cubicBezTo>
                      <a:cubicBezTo>
                        <a:pt x="879569" y="406308"/>
                        <a:pt x="882648" y="413475"/>
                        <a:pt x="886069" y="420583"/>
                      </a:cubicBezTo>
                      <a:lnTo>
                        <a:pt x="886806" y="422093"/>
                      </a:lnTo>
                      <a:lnTo>
                        <a:pt x="886806" y="422093"/>
                      </a:lnTo>
                      <a:lnTo>
                        <a:pt x="888312" y="425121"/>
                      </a:lnTo>
                      <a:cubicBezTo>
                        <a:pt x="889941" y="428427"/>
                        <a:pt x="890722" y="430253"/>
                        <a:pt x="892166" y="434250"/>
                      </a:cubicBezTo>
                      <a:cubicBezTo>
                        <a:pt x="894561" y="440916"/>
                        <a:pt x="895849" y="447617"/>
                        <a:pt x="896453" y="454685"/>
                      </a:cubicBezTo>
                      <a:cubicBezTo>
                        <a:pt x="897338" y="464970"/>
                        <a:pt x="897217" y="476183"/>
                        <a:pt x="892710" y="485746"/>
                      </a:cubicBezTo>
                      <a:cubicBezTo>
                        <a:pt x="892689" y="485826"/>
                        <a:pt x="892649" y="485888"/>
                        <a:pt x="892609" y="485947"/>
                      </a:cubicBezTo>
                      <a:cubicBezTo>
                        <a:pt x="890556" y="495189"/>
                        <a:pt x="885485" y="503763"/>
                        <a:pt x="877778" y="509239"/>
                      </a:cubicBezTo>
                      <a:cubicBezTo>
                        <a:pt x="876128" y="510791"/>
                        <a:pt x="874357" y="512180"/>
                        <a:pt x="872466" y="513285"/>
                      </a:cubicBezTo>
                      <a:cubicBezTo>
                        <a:pt x="867926" y="515952"/>
                        <a:pt x="863757" y="516190"/>
                        <a:pt x="858802" y="514957"/>
                      </a:cubicBezTo>
                      <a:lnTo>
                        <a:pt x="858178" y="514795"/>
                      </a:lnTo>
                      <a:cubicBezTo>
                        <a:pt x="857554" y="514634"/>
                        <a:pt x="856991" y="514493"/>
                        <a:pt x="856448" y="514372"/>
                      </a:cubicBezTo>
                      <a:cubicBezTo>
                        <a:pt x="857252" y="515036"/>
                        <a:pt x="857655" y="515823"/>
                        <a:pt x="856448" y="516385"/>
                      </a:cubicBezTo>
                      <a:cubicBezTo>
                        <a:pt x="855280" y="516949"/>
                        <a:pt x="854234" y="517271"/>
                        <a:pt x="853248" y="517392"/>
                      </a:cubicBezTo>
                      <a:cubicBezTo>
                        <a:pt x="853671" y="517935"/>
                        <a:pt x="853711" y="518519"/>
                        <a:pt x="852825" y="519002"/>
                      </a:cubicBezTo>
                      <a:cubicBezTo>
                        <a:pt x="850894" y="520029"/>
                        <a:pt x="849324" y="520353"/>
                        <a:pt x="847714" y="520069"/>
                      </a:cubicBezTo>
                      <a:lnTo>
                        <a:pt x="848053" y="522868"/>
                      </a:lnTo>
                      <a:cubicBezTo>
                        <a:pt x="850693" y="544046"/>
                        <a:pt x="853054" y="548234"/>
                        <a:pt x="855119" y="570983"/>
                      </a:cubicBezTo>
                      <a:cubicBezTo>
                        <a:pt x="856488" y="594272"/>
                        <a:pt x="858661" y="617504"/>
                        <a:pt x="861659" y="640636"/>
                      </a:cubicBezTo>
                      <a:lnTo>
                        <a:pt x="862693" y="649042"/>
                      </a:lnTo>
                      <a:cubicBezTo>
                        <a:pt x="866003" y="675682"/>
                        <a:pt x="869725" y="702518"/>
                        <a:pt x="875424" y="728728"/>
                      </a:cubicBezTo>
                      <a:cubicBezTo>
                        <a:pt x="878301" y="740183"/>
                        <a:pt x="880777" y="751718"/>
                        <a:pt x="882869" y="763334"/>
                      </a:cubicBezTo>
                      <a:cubicBezTo>
                        <a:pt x="885827" y="772171"/>
                        <a:pt x="887900" y="781210"/>
                        <a:pt x="889047" y="790430"/>
                      </a:cubicBezTo>
                      <a:cubicBezTo>
                        <a:pt x="890717" y="799811"/>
                        <a:pt x="891864" y="809273"/>
                        <a:pt x="892528" y="818815"/>
                      </a:cubicBezTo>
                      <a:cubicBezTo>
                        <a:pt x="894843" y="824917"/>
                        <a:pt x="895970" y="831115"/>
                        <a:pt x="895909" y="837436"/>
                      </a:cubicBezTo>
                      <a:cubicBezTo>
                        <a:pt x="896211" y="845931"/>
                        <a:pt x="895929" y="854409"/>
                        <a:pt x="895024" y="862844"/>
                      </a:cubicBezTo>
                      <a:cubicBezTo>
                        <a:pt x="894521" y="871619"/>
                        <a:pt x="893313" y="880315"/>
                        <a:pt x="891402" y="888932"/>
                      </a:cubicBezTo>
                      <a:cubicBezTo>
                        <a:pt x="889691" y="900751"/>
                        <a:pt x="886572" y="912165"/>
                        <a:pt x="882105" y="923237"/>
                      </a:cubicBezTo>
                      <a:cubicBezTo>
                        <a:pt x="878523" y="935595"/>
                        <a:pt x="874136" y="947716"/>
                        <a:pt x="869145" y="959572"/>
                      </a:cubicBezTo>
                      <a:cubicBezTo>
                        <a:pt x="861398" y="977931"/>
                        <a:pt x="852041" y="994982"/>
                        <a:pt x="841395" y="1011792"/>
                      </a:cubicBezTo>
                      <a:cubicBezTo>
                        <a:pt x="831414" y="1027554"/>
                        <a:pt x="820709" y="1042733"/>
                        <a:pt x="808474" y="1056847"/>
                      </a:cubicBezTo>
                      <a:cubicBezTo>
                        <a:pt x="792657" y="1075084"/>
                        <a:pt x="774626" y="1091793"/>
                        <a:pt x="754865" y="1105885"/>
                      </a:cubicBezTo>
                      <a:cubicBezTo>
                        <a:pt x="743596" y="1114221"/>
                        <a:pt x="731704" y="1121708"/>
                        <a:pt x="719267" y="1128111"/>
                      </a:cubicBezTo>
                      <a:cubicBezTo>
                        <a:pt x="704054" y="1135961"/>
                        <a:pt x="688600" y="1143027"/>
                        <a:pt x="672119" y="1147798"/>
                      </a:cubicBezTo>
                      <a:cubicBezTo>
                        <a:pt x="661836" y="1150777"/>
                        <a:pt x="651372" y="1152830"/>
                        <a:pt x="640787" y="1154403"/>
                      </a:cubicBezTo>
                      <a:cubicBezTo>
                        <a:pt x="619999" y="1157481"/>
                        <a:pt x="598468" y="1157018"/>
                        <a:pt x="577560" y="1153414"/>
                      </a:cubicBezTo>
                      <a:cubicBezTo>
                        <a:pt x="564077" y="1151602"/>
                        <a:pt x="550816" y="1148462"/>
                        <a:pt x="538279" y="1143973"/>
                      </a:cubicBezTo>
                      <a:cubicBezTo>
                        <a:pt x="527976" y="1140271"/>
                        <a:pt x="518156" y="1136021"/>
                        <a:pt x="508336" y="1131230"/>
                      </a:cubicBezTo>
                      <a:cubicBezTo>
                        <a:pt x="503285" y="1128794"/>
                        <a:pt x="498415" y="1125975"/>
                        <a:pt x="493746" y="1122815"/>
                      </a:cubicBezTo>
                      <a:cubicBezTo>
                        <a:pt x="485898" y="1117722"/>
                        <a:pt x="478553" y="1111966"/>
                        <a:pt x="471711" y="1105603"/>
                      </a:cubicBezTo>
                      <a:cubicBezTo>
                        <a:pt x="469478" y="1103690"/>
                        <a:pt x="467304" y="1101738"/>
                        <a:pt x="465171" y="1099684"/>
                      </a:cubicBezTo>
                      <a:cubicBezTo>
                        <a:pt x="464145" y="1098778"/>
                        <a:pt x="464708" y="1097430"/>
                        <a:pt x="465896" y="1097109"/>
                      </a:cubicBezTo>
                      <a:lnTo>
                        <a:pt x="466258" y="1097067"/>
                      </a:lnTo>
                      <a:lnTo>
                        <a:pt x="466258" y="1097067"/>
                      </a:lnTo>
                      <a:cubicBezTo>
                        <a:pt x="465795" y="1096644"/>
                        <a:pt x="465312" y="1096222"/>
                        <a:pt x="464849" y="1095779"/>
                      </a:cubicBezTo>
                      <a:cubicBezTo>
                        <a:pt x="464749" y="1095698"/>
                        <a:pt x="464668" y="1095600"/>
                        <a:pt x="464588" y="1095497"/>
                      </a:cubicBezTo>
                      <a:cubicBezTo>
                        <a:pt x="464366" y="1095296"/>
                        <a:pt x="464125" y="1095096"/>
                        <a:pt x="463924" y="1094895"/>
                      </a:cubicBezTo>
                      <a:cubicBezTo>
                        <a:pt x="463139" y="1094209"/>
                        <a:pt x="463924" y="1092679"/>
                        <a:pt x="464608" y="1092316"/>
                      </a:cubicBezTo>
                      <a:cubicBezTo>
                        <a:pt x="464869" y="1092175"/>
                        <a:pt x="465211" y="1092157"/>
                        <a:pt x="465594" y="1092195"/>
                      </a:cubicBezTo>
                      <a:cubicBezTo>
                        <a:pt x="465513" y="1092115"/>
                        <a:pt x="465453" y="1092055"/>
                        <a:pt x="465372" y="1091996"/>
                      </a:cubicBezTo>
                      <a:cubicBezTo>
                        <a:pt x="465292" y="1091934"/>
                        <a:pt x="465272" y="1091773"/>
                        <a:pt x="465292" y="1091612"/>
                      </a:cubicBezTo>
                      <a:lnTo>
                        <a:pt x="464990" y="1091372"/>
                      </a:lnTo>
                      <a:lnTo>
                        <a:pt x="464990" y="1091372"/>
                      </a:lnTo>
                      <a:cubicBezTo>
                        <a:pt x="463964" y="1090464"/>
                        <a:pt x="464487" y="1089138"/>
                        <a:pt x="465694" y="1088793"/>
                      </a:cubicBezTo>
                      <a:cubicBezTo>
                        <a:pt x="466285" y="1088614"/>
                        <a:pt x="467257" y="1088706"/>
                        <a:pt x="468271" y="1088926"/>
                      </a:cubicBezTo>
                      <a:lnTo>
                        <a:pt x="468653" y="1089015"/>
                      </a:lnTo>
                      <a:lnTo>
                        <a:pt x="467968" y="1088371"/>
                      </a:lnTo>
                      <a:cubicBezTo>
                        <a:pt x="466761" y="1087324"/>
                        <a:pt x="467143" y="1086156"/>
                        <a:pt x="468632" y="1085796"/>
                      </a:cubicBezTo>
                      <a:cubicBezTo>
                        <a:pt x="469743" y="1085860"/>
                        <a:pt x="470841" y="1086014"/>
                        <a:pt x="471926" y="1086278"/>
                      </a:cubicBezTo>
                      <a:lnTo>
                        <a:pt x="472738" y="1086498"/>
                      </a:lnTo>
                      <a:cubicBezTo>
                        <a:pt x="473140" y="1086599"/>
                        <a:pt x="473522" y="1086720"/>
                        <a:pt x="473925" y="1086843"/>
                      </a:cubicBezTo>
                      <a:cubicBezTo>
                        <a:pt x="473241" y="1086217"/>
                        <a:pt x="472556" y="1085615"/>
                        <a:pt x="471892" y="1084988"/>
                      </a:cubicBezTo>
                      <a:cubicBezTo>
                        <a:pt x="471228" y="1084407"/>
                        <a:pt x="471933" y="1082734"/>
                        <a:pt x="472536" y="1082394"/>
                      </a:cubicBezTo>
                      <a:cubicBezTo>
                        <a:pt x="473361" y="1081931"/>
                        <a:pt x="474971" y="1082573"/>
                        <a:pt x="475716" y="1083116"/>
                      </a:cubicBezTo>
                      <a:cubicBezTo>
                        <a:pt x="477547" y="1083320"/>
                        <a:pt x="479962" y="1084123"/>
                        <a:pt x="480847" y="1084888"/>
                      </a:cubicBezTo>
                      <a:cubicBezTo>
                        <a:pt x="483282" y="1087223"/>
                        <a:pt x="485798" y="1089458"/>
                        <a:pt x="488353" y="1091632"/>
                      </a:cubicBezTo>
                      <a:cubicBezTo>
                        <a:pt x="489903" y="1092115"/>
                        <a:pt x="491372" y="1092759"/>
                        <a:pt x="492499" y="1093725"/>
                      </a:cubicBezTo>
                      <a:cubicBezTo>
                        <a:pt x="495396" y="1096503"/>
                        <a:pt x="498415" y="1099123"/>
                        <a:pt x="501494" y="1101657"/>
                      </a:cubicBezTo>
                      <a:lnTo>
                        <a:pt x="503834" y="1103271"/>
                      </a:lnTo>
                      <a:cubicBezTo>
                        <a:pt x="504226" y="1103536"/>
                        <a:pt x="504619" y="1103798"/>
                        <a:pt x="505015" y="1104053"/>
                      </a:cubicBezTo>
                      <a:cubicBezTo>
                        <a:pt x="509442" y="1106650"/>
                        <a:pt x="513870" y="1109226"/>
                        <a:pt x="518276" y="1111823"/>
                      </a:cubicBezTo>
                      <a:cubicBezTo>
                        <a:pt x="534435" y="1117299"/>
                        <a:pt x="550594" y="1122777"/>
                        <a:pt x="566733" y="1128232"/>
                      </a:cubicBezTo>
                      <a:lnTo>
                        <a:pt x="568866" y="1128874"/>
                      </a:lnTo>
                      <a:lnTo>
                        <a:pt x="568866" y="1128874"/>
                      </a:lnTo>
                      <a:lnTo>
                        <a:pt x="584542" y="1130807"/>
                      </a:lnTo>
                      <a:lnTo>
                        <a:pt x="584542" y="1130807"/>
                      </a:lnTo>
                      <a:cubicBezTo>
                        <a:pt x="594845" y="1131894"/>
                        <a:pt x="605169" y="1131836"/>
                        <a:pt x="615472" y="1130646"/>
                      </a:cubicBezTo>
                      <a:cubicBezTo>
                        <a:pt x="623199" y="1130749"/>
                        <a:pt x="630866" y="1129982"/>
                        <a:pt x="638412" y="1128411"/>
                      </a:cubicBezTo>
                      <a:cubicBezTo>
                        <a:pt x="651231" y="1126237"/>
                        <a:pt x="663808" y="1123038"/>
                        <a:pt x="676043" y="1118567"/>
                      </a:cubicBezTo>
                      <a:cubicBezTo>
                        <a:pt x="690129" y="1113434"/>
                        <a:pt x="703551" y="1106672"/>
                        <a:pt x="716651" y="1099384"/>
                      </a:cubicBezTo>
                      <a:cubicBezTo>
                        <a:pt x="721360" y="1096745"/>
                        <a:pt x="725989" y="1093947"/>
                        <a:pt x="730536" y="1090990"/>
                      </a:cubicBezTo>
                      <a:cubicBezTo>
                        <a:pt x="732005" y="1089943"/>
                        <a:pt x="733474" y="1088874"/>
                        <a:pt x="734943" y="1087787"/>
                      </a:cubicBezTo>
                      <a:cubicBezTo>
                        <a:pt x="744623" y="1080519"/>
                        <a:pt x="753879" y="1072769"/>
                        <a:pt x="762794" y="1064576"/>
                      </a:cubicBezTo>
                      <a:cubicBezTo>
                        <a:pt x="766980" y="1060731"/>
                        <a:pt x="771004" y="1056726"/>
                        <a:pt x="774888" y="1052579"/>
                      </a:cubicBezTo>
                      <a:cubicBezTo>
                        <a:pt x="775451" y="1051974"/>
                        <a:pt x="775995" y="1051392"/>
                        <a:pt x="776538" y="1050786"/>
                      </a:cubicBezTo>
                      <a:cubicBezTo>
                        <a:pt x="780261" y="1046719"/>
                        <a:pt x="783863" y="1042514"/>
                        <a:pt x="787304" y="1038163"/>
                      </a:cubicBezTo>
                      <a:lnTo>
                        <a:pt x="790584" y="1034461"/>
                      </a:lnTo>
                      <a:lnTo>
                        <a:pt x="790584" y="1034461"/>
                      </a:lnTo>
                      <a:cubicBezTo>
                        <a:pt x="803825" y="1017974"/>
                        <a:pt x="815597" y="1000238"/>
                        <a:pt x="826182" y="981978"/>
                      </a:cubicBezTo>
                      <a:cubicBezTo>
                        <a:pt x="836686" y="963880"/>
                        <a:pt x="845340" y="944836"/>
                        <a:pt x="852222" y="925127"/>
                      </a:cubicBezTo>
                      <a:cubicBezTo>
                        <a:pt x="854435" y="918102"/>
                        <a:pt x="856367" y="910977"/>
                        <a:pt x="857977" y="903770"/>
                      </a:cubicBezTo>
                      <a:cubicBezTo>
                        <a:pt x="860955" y="895112"/>
                        <a:pt x="862907" y="886236"/>
                        <a:pt x="863813" y="877177"/>
                      </a:cubicBezTo>
                      <a:cubicBezTo>
                        <a:pt x="864114" y="875403"/>
                        <a:pt x="864356" y="873632"/>
                        <a:pt x="864597" y="871860"/>
                      </a:cubicBezTo>
                      <a:lnTo>
                        <a:pt x="864736" y="869068"/>
                      </a:lnTo>
                      <a:cubicBezTo>
                        <a:pt x="864756" y="868602"/>
                        <a:pt x="864772" y="868136"/>
                        <a:pt x="864779" y="867673"/>
                      </a:cubicBezTo>
                      <a:cubicBezTo>
                        <a:pt x="865181" y="864857"/>
                        <a:pt x="865523" y="862036"/>
                        <a:pt x="865785" y="859218"/>
                      </a:cubicBezTo>
                      <a:cubicBezTo>
                        <a:pt x="865946" y="856382"/>
                        <a:pt x="866046" y="853541"/>
                        <a:pt x="866066" y="850703"/>
                      </a:cubicBezTo>
                      <a:lnTo>
                        <a:pt x="865845" y="833289"/>
                      </a:lnTo>
                      <a:lnTo>
                        <a:pt x="865845" y="833289"/>
                      </a:lnTo>
                      <a:cubicBezTo>
                        <a:pt x="865785" y="832746"/>
                        <a:pt x="865724" y="832184"/>
                        <a:pt x="865684" y="831618"/>
                      </a:cubicBezTo>
                      <a:lnTo>
                        <a:pt x="865241" y="827775"/>
                      </a:lnTo>
                      <a:cubicBezTo>
                        <a:pt x="864275" y="819842"/>
                        <a:pt x="863531" y="811890"/>
                        <a:pt x="862565" y="803960"/>
                      </a:cubicBezTo>
                      <a:cubicBezTo>
                        <a:pt x="862565" y="803918"/>
                        <a:pt x="862565" y="803857"/>
                        <a:pt x="862545" y="803797"/>
                      </a:cubicBezTo>
                      <a:cubicBezTo>
                        <a:pt x="862183" y="800838"/>
                        <a:pt x="861800" y="797858"/>
                        <a:pt x="861358" y="794879"/>
                      </a:cubicBezTo>
                      <a:cubicBezTo>
                        <a:pt x="861136" y="793107"/>
                        <a:pt x="860855" y="791336"/>
                        <a:pt x="860593" y="789564"/>
                      </a:cubicBezTo>
                      <a:lnTo>
                        <a:pt x="860090" y="786466"/>
                      </a:lnTo>
                      <a:lnTo>
                        <a:pt x="860090" y="786466"/>
                      </a:lnTo>
                      <a:cubicBezTo>
                        <a:pt x="859157" y="781076"/>
                        <a:pt x="858023" y="775731"/>
                        <a:pt x="856649" y="770433"/>
                      </a:cubicBezTo>
                      <a:lnTo>
                        <a:pt x="856045" y="768165"/>
                      </a:lnTo>
                      <a:lnTo>
                        <a:pt x="852544" y="750550"/>
                      </a:lnTo>
                      <a:lnTo>
                        <a:pt x="848599" y="733217"/>
                      </a:lnTo>
                      <a:cubicBezTo>
                        <a:pt x="846044" y="721602"/>
                        <a:pt x="843911" y="709906"/>
                        <a:pt x="842220" y="698109"/>
                      </a:cubicBezTo>
                      <a:cubicBezTo>
                        <a:pt x="839162" y="679308"/>
                        <a:pt x="836546" y="660484"/>
                        <a:pt x="834272" y="641581"/>
                      </a:cubicBezTo>
                      <a:cubicBezTo>
                        <a:pt x="834151" y="640675"/>
                        <a:pt x="834030" y="639749"/>
                        <a:pt x="833930" y="638843"/>
                      </a:cubicBezTo>
                      <a:cubicBezTo>
                        <a:pt x="831615" y="621311"/>
                        <a:pt x="829945" y="603714"/>
                        <a:pt x="828859" y="586059"/>
                      </a:cubicBezTo>
                      <a:cubicBezTo>
                        <a:pt x="827390" y="568668"/>
                        <a:pt x="826544" y="551232"/>
                        <a:pt x="826323" y="533780"/>
                      </a:cubicBezTo>
                      <a:cubicBezTo>
                        <a:pt x="826303" y="532993"/>
                        <a:pt x="826826" y="532351"/>
                        <a:pt x="827450" y="531987"/>
                      </a:cubicBezTo>
                      <a:lnTo>
                        <a:pt x="827394" y="528631"/>
                      </a:lnTo>
                      <a:cubicBezTo>
                        <a:pt x="827320" y="525663"/>
                        <a:pt x="827266" y="529224"/>
                        <a:pt x="827241" y="525840"/>
                      </a:cubicBezTo>
                      <a:lnTo>
                        <a:pt x="827203" y="516531"/>
                      </a:lnTo>
                      <a:cubicBezTo>
                        <a:pt x="827205" y="515756"/>
                        <a:pt x="827212" y="515216"/>
                        <a:pt x="827229" y="515177"/>
                      </a:cubicBezTo>
                      <a:cubicBezTo>
                        <a:pt x="816476" y="515921"/>
                        <a:pt x="809246" y="515312"/>
                        <a:pt x="798865" y="514764"/>
                      </a:cubicBezTo>
                      <a:lnTo>
                        <a:pt x="797104" y="514674"/>
                      </a:lnTo>
                      <a:cubicBezTo>
                        <a:pt x="787586" y="514233"/>
                        <a:pt x="778128" y="513186"/>
                        <a:pt x="768730" y="511614"/>
                      </a:cubicBezTo>
                      <a:cubicBezTo>
                        <a:pt x="768690" y="512099"/>
                        <a:pt x="768368" y="512439"/>
                        <a:pt x="767825" y="512540"/>
                      </a:cubicBezTo>
                      <a:cubicBezTo>
                        <a:pt x="766859" y="512580"/>
                        <a:pt x="765953" y="512580"/>
                        <a:pt x="765028" y="512602"/>
                      </a:cubicBezTo>
                      <a:lnTo>
                        <a:pt x="765370" y="513909"/>
                      </a:lnTo>
                      <a:lnTo>
                        <a:pt x="765370" y="513909"/>
                      </a:lnTo>
                      <a:cubicBezTo>
                        <a:pt x="765390" y="514575"/>
                        <a:pt x="765088" y="514996"/>
                        <a:pt x="764444" y="515177"/>
                      </a:cubicBezTo>
                      <a:lnTo>
                        <a:pt x="761760" y="515298"/>
                      </a:lnTo>
                      <a:cubicBezTo>
                        <a:pt x="758176" y="515449"/>
                        <a:pt x="754580" y="515519"/>
                        <a:pt x="751022" y="515036"/>
                      </a:cubicBezTo>
                      <a:cubicBezTo>
                        <a:pt x="747822" y="514616"/>
                        <a:pt x="744703" y="513869"/>
                        <a:pt x="741604" y="512983"/>
                      </a:cubicBezTo>
                      <a:cubicBezTo>
                        <a:pt x="739692" y="512661"/>
                        <a:pt x="737741" y="512220"/>
                        <a:pt x="735748" y="511654"/>
                      </a:cubicBezTo>
                      <a:cubicBezTo>
                        <a:pt x="730637" y="510185"/>
                        <a:pt x="725566" y="508212"/>
                        <a:pt x="720435" y="506644"/>
                      </a:cubicBezTo>
                      <a:cubicBezTo>
                        <a:pt x="715203" y="505534"/>
                        <a:pt x="709890" y="505174"/>
                        <a:pt x="704336" y="506501"/>
                      </a:cubicBezTo>
                      <a:cubicBezTo>
                        <a:pt x="698460" y="507890"/>
                        <a:pt x="693490" y="510406"/>
                        <a:pt x="687332" y="508876"/>
                      </a:cubicBezTo>
                      <a:cubicBezTo>
                        <a:pt x="686104" y="508576"/>
                        <a:pt x="684917" y="508113"/>
                        <a:pt x="683730" y="507628"/>
                      </a:cubicBezTo>
                      <a:lnTo>
                        <a:pt x="682631" y="507551"/>
                      </a:lnTo>
                      <a:cubicBezTo>
                        <a:pt x="682444" y="507535"/>
                        <a:pt x="682254" y="507515"/>
                        <a:pt x="682060" y="507487"/>
                      </a:cubicBezTo>
                      <a:cubicBezTo>
                        <a:pt x="675640" y="506563"/>
                        <a:pt x="669925" y="502497"/>
                        <a:pt x="663808" y="500320"/>
                      </a:cubicBezTo>
                      <a:cubicBezTo>
                        <a:pt x="661672" y="499800"/>
                        <a:pt x="659553" y="499932"/>
                        <a:pt x="657482" y="500796"/>
                      </a:cubicBezTo>
                      <a:lnTo>
                        <a:pt x="656966" y="501027"/>
                      </a:lnTo>
                      <a:lnTo>
                        <a:pt x="654933" y="502537"/>
                      </a:lnTo>
                      <a:cubicBezTo>
                        <a:pt x="654115" y="503502"/>
                        <a:pt x="653306" y="504477"/>
                        <a:pt x="652505" y="505455"/>
                      </a:cubicBezTo>
                      <a:lnTo>
                        <a:pt x="651311" y="506923"/>
                      </a:lnTo>
                      <a:cubicBezTo>
                        <a:pt x="649118" y="509641"/>
                        <a:pt x="646783" y="512077"/>
                        <a:pt x="643946" y="513849"/>
                      </a:cubicBezTo>
                      <a:cubicBezTo>
                        <a:pt x="640525" y="517009"/>
                        <a:pt x="636460" y="518861"/>
                        <a:pt x="631611" y="518982"/>
                      </a:cubicBezTo>
                      <a:cubicBezTo>
                        <a:pt x="628854" y="519063"/>
                        <a:pt x="626117" y="518479"/>
                        <a:pt x="623461" y="517635"/>
                      </a:cubicBezTo>
                      <a:cubicBezTo>
                        <a:pt x="613439" y="520735"/>
                        <a:pt x="602714" y="521360"/>
                        <a:pt x="592712" y="518340"/>
                      </a:cubicBezTo>
                      <a:cubicBezTo>
                        <a:pt x="588748" y="517734"/>
                        <a:pt x="584864" y="516669"/>
                        <a:pt x="581141" y="514996"/>
                      </a:cubicBezTo>
                      <a:cubicBezTo>
                        <a:pt x="579391" y="514211"/>
                        <a:pt x="577640" y="513285"/>
                        <a:pt x="575950" y="512258"/>
                      </a:cubicBezTo>
                      <a:cubicBezTo>
                        <a:pt x="568886" y="515240"/>
                        <a:pt x="562206" y="519203"/>
                        <a:pt x="555384" y="522628"/>
                      </a:cubicBezTo>
                      <a:lnTo>
                        <a:pt x="553847" y="523400"/>
                      </a:lnTo>
                      <a:cubicBezTo>
                        <a:pt x="546877" y="526873"/>
                        <a:pt x="539164" y="530260"/>
                        <a:pt x="531276" y="529754"/>
                      </a:cubicBezTo>
                      <a:cubicBezTo>
                        <a:pt x="521335" y="529108"/>
                        <a:pt x="511575" y="527781"/>
                        <a:pt x="501836" y="526108"/>
                      </a:cubicBezTo>
                      <a:cubicBezTo>
                        <a:pt x="501755" y="526108"/>
                        <a:pt x="501655" y="526088"/>
                        <a:pt x="501574" y="526068"/>
                      </a:cubicBezTo>
                      <a:lnTo>
                        <a:pt x="500233" y="525845"/>
                      </a:lnTo>
                      <a:lnTo>
                        <a:pt x="500233" y="525845"/>
                      </a:lnTo>
                      <a:lnTo>
                        <a:pt x="495361" y="524990"/>
                      </a:lnTo>
                      <a:lnTo>
                        <a:pt x="495361" y="524990"/>
                      </a:lnTo>
                      <a:lnTo>
                        <a:pt x="491432" y="524258"/>
                      </a:lnTo>
                      <a:lnTo>
                        <a:pt x="491432" y="524258"/>
                      </a:lnTo>
                      <a:lnTo>
                        <a:pt x="489424" y="525028"/>
                      </a:lnTo>
                      <a:cubicBezTo>
                        <a:pt x="473295" y="531133"/>
                        <a:pt x="455622" y="535895"/>
                        <a:pt x="439414" y="531624"/>
                      </a:cubicBezTo>
                      <a:cubicBezTo>
                        <a:pt x="432350" y="530761"/>
                        <a:pt x="425730" y="528383"/>
                        <a:pt x="419753" y="524337"/>
                      </a:cubicBezTo>
                      <a:cubicBezTo>
                        <a:pt x="419552" y="524196"/>
                        <a:pt x="419351" y="524055"/>
                        <a:pt x="419149" y="523894"/>
                      </a:cubicBezTo>
                      <a:cubicBezTo>
                        <a:pt x="418204" y="523411"/>
                        <a:pt x="417318" y="522869"/>
                        <a:pt x="416533" y="522286"/>
                      </a:cubicBezTo>
                      <a:lnTo>
                        <a:pt x="416365" y="522154"/>
                      </a:lnTo>
                      <a:lnTo>
                        <a:pt x="416365" y="522154"/>
                      </a:lnTo>
                      <a:lnTo>
                        <a:pt x="416211" y="522022"/>
                      </a:lnTo>
                      <a:lnTo>
                        <a:pt x="416131" y="521982"/>
                      </a:lnTo>
                      <a:cubicBezTo>
                        <a:pt x="407297" y="517917"/>
                        <a:pt x="402226" y="509259"/>
                        <a:pt x="403111" y="499558"/>
                      </a:cubicBezTo>
                      <a:cubicBezTo>
                        <a:pt x="402568" y="496475"/>
                        <a:pt x="402588" y="493456"/>
                        <a:pt x="403192" y="490237"/>
                      </a:cubicBezTo>
                      <a:cubicBezTo>
                        <a:pt x="400314" y="493637"/>
                        <a:pt x="397376" y="497001"/>
                        <a:pt x="394398" y="500341"/>
                      </a:cubicBezTo>
                      <a:cubicBezTo>
                        <a:pt x="383504" y="513463"/>
                        <a:pt x="372836" y="526848"/>
                        <a:pt x="362957" y="540782"/>
                      </a:cubicBezTo>
                      <a:lnTo>
                        <a:pt x="360691" y="544007"/>
                      </a:lnTo>
                      <a:cubicBezTo>
                        <a:pt x="355258" y="551675"/>
                        <a:pt x="350207" y="559609"/>
                        <a:pt x="345539" y="567780"/>
                      </a:cubicBezTo>
                      <a:cubicBezTo>
                        <a:pt x="340810" y="575852"/>
                        <a:pt x="335960" y="583847"/>
                        <a:pt x="330949" y="591738"/>
                      </a:cubicBezTo>
                      <a:cubicBezTo>
                        <a:pt x="324434" y="598941"/>
                        <a:pt x="318135" y="606316"/>
                        <a:pt x="312065" y="613872"/>
                      </a:cubicBezTo>
                      <a:lnTo>
                        <a:pt x="309478" y="617121"/>
                      </a:lnTo>
                      <a:lnTo>
                        <a:pt x="300744" y="628616"/>
                      </a:lnTo>
                      <a:cubicBezTo>
                        <a:pt x="294566" y="635946"/>
                        <a:pt x="289435" y="643958"/>
                        <a:pt x="285390" y="652653"/>
                      </a:cubicBezTo>
                      <a:cubicBezTo>
                        <a:pt x="282070" y="658835"/>
                        <a:pt x="279011" y="665136"/>
                        <a:pt x="276254" y="671598"/>
                      </a:cubicBezTo>
                      <a:cubicBezTo>
                        <a:pt x="275369" y="673549"/>
                        <a:pt x="274524" y="675522"/>
                        <a:pt x="273699" y="677494"/>
                      </a:cubicBezTo>
                      <a:cubicBezTo>
                        <a:pt x="270861" y="685205"/>
                        <a:pt x="268467" y="693058"/>
                        <a:pt x="266595" y="701169"/>
                      </a:cubicBezTo>
                      <a:cubicBezTo>
                        <a:pt x="265092" y="707039"/>
                        <a:pt x="264012" y="712991"/>
                        <a:pt x="263372" y="719025"/>
                      </a:cubicBezTo>
                      <a:lnTo>
                        <a:pt x="263174" y="721040"/>
                      </a:lnTo>
                      <a:cubicBezTo>
                        <a:pt x="262933" y="723414"/>
                        <a:pt x="262752" y="725789"/>
                        <a:pt x="262651" y="728164"/>
                      </a:cubicBezTo>
                      <a:cubicBezTo>
                        <a:pt x="263235" y="728509"/>
                        <a:pt x="263717" y="728849"/>
                        <a:pt x="264080" y="729191"/>
                      </a:cubicBezTo>
                      <a:lnTo>
                        <a:pt x="265549" y="729717"/>
                      </a:lnTo>
                      <a:lnTo>
                        <a:pt x="265549" y="729717"/>
                      </a:lnTo>
                      <a:lnTo>
                        <a:pt x="266736" y="730069"/>
                      </a:lnTo>
                      <a:cubicBezTo>
                        <a:pt x="268588" y="730644"/>
                        <a:pt x="271786" y="731832"/>
                        <a:pt x="271022" y="733298"/>
                      </a:cubicBezTo>
                      <a:lnTo>
                        <a:pt x="267138" y="740708"/>
                      </a:lnTo>
                      <a:lnTo>
                        <a:pt x="267138" y="740708"/>
                      </a:lnTo>
                      <a:cubicBezTo>
                        <a:pt x="267541" y="741131"/>
                        <a:pt x="267722" y="741572"/>
                        <a:pt x="267460" y="742057"/>
                      </a:cubicBezTo>
                      <a:cubicBezTo>
                        <a:pt x="264865" y="747027"/>
                        <a:pt x="262249" y="752000"/>
                        <a:pt x="259632" y="756974"/>
                      </a:cubicBezTo>
                      <a:cubicBezTo>
                        <a:pt x="259552" y="757155"/>
                        <a:pt x="259411" y="757294"/>
                        <a:pt x="259270" y="757397"/>
                      </a:cubicBezTo>
                      <a:cubicBezTo>
                        <a:pt x="261504" y="758422"/>
                        <a:pt x="263677" y="759549"/>
                        <a:pt x="265750" y="760777"/>
                      </a:cubicBezTo>
                      <a:cubicBezTo>
                        <a:pt x="269795" y="763195"/>
                        <a:pt x="272773" y="765991"/>
                        <a:pt x="275530" y="769252"/>
                      </a:cubicBezTo>
                      <a:cubicBezTo>
                        <a:pt x="278428" y="770985"/>
                        <a:pt x="281164" y="772878"/>
                        <a:pt x="283740" y="775050"/>
                      </a:cubicBezTo>
                      <a:cubicBezTo>
                        <a:pt x="286920" y="778392"/>
                        <a:pt x="289697" y="782057"/>
                        <a:pt x="292051" y="786021"/>
                      </a:cubicBezTo>
                      <a:cubicBezTo>
                        <a:pt x="294224" y="789766"/>
                        <a:pt x="295995" y="793671"/>
                        <a:pt x="297364" y="797758"/>
                      </a:cubicBezTo>
                      <a:cubicBezTo>
                        <a:pt x="297967" y="799912"/>
                        <a:pt x="298249" y="802146"/>
                        <a:pt x="298229" y="804421"/>
                      </a:cubicBezTo>
                      <a:cubicBezTo>
                        <a:pt x="295794" y="821615"/>
                        <a:pt x="276134" y="809836"/>
                        <a:pt x="275751" y="808327"/>
                      </a:cubicBezTo>
                      <a:cubicBezTo>
                        <a:pt x="273055" y="797939"/>
                        <a:pt x="269956" y="791378"/>
                        <a:pt x="262993" y="783648"/>
                      </a:cubicBezTo>
                      <a:lnTo>
                        <a:pt x="262812" y="783525"/>
                      </a:lnTo>
                      <a:lnTo>
                        <a:pt x="262812" y="783525"/>
                      </a:lnTo>
                      <a:cubicBezTo>
                        <a:pt x="258787" y="781753"/>
                        <a:pt x="254803" y="780002"/>
                        <a:pt x="250637" y="778633"/>
                      </a:cubicBezTo>
                      <a:cubicBezTo>
                        <a:pt x="250014" y="778754"/>
                        <a:pt x="249370" y="778837"/>
                        <a:pt x="248726" y="778935"/>
                      </a:cubicBezTo>
                      <a:cubicBezTo>
                        <a:pt x="249450" y="779964"/>
                        <a:pt x="249088" y="780970"/>
                        <a:pt x="247619" y="781150"/>
                      </a:cubicBezTo>
                      <a:cubicBezTo>
                        <a:pt x="241280" y="782400"/>
                        <a:pt x="234881" y="782740"/>
                        <a:pt x="228441" y="782196"/>
                      </a:cubicBezTo>
                      <a:lnTo>
                        <a:pt x="218662" y="780809"/>
                      </a:lnTo>
                      <a:lnTo>
                        <a:pt x="218662" y="780809"/>
                      </a:lnTo>
                      <a:cubicBezTo>
                        <a:pt x="214605" y="782366"/>
                        <a:pt x="210727" y="784364"/>
                        <a:pt x="207073" y="786744"/>
                      </a:cubicBezTo>
                      <a:lnTo>
                        <a:pt x="205863" y="787551"/>
                      </a:lnTo>
                      <a:lnTo>
                        <a:pt x="205642" y="787712"/>
                      </a:lnTo>
                      <a:cubicBezTo>
                        <a:pt x="196204" y="795302"/>
                        <a:pt x="188919" y="805387"/>
                        <a:pt x="183929" y="816379"/>
                      </a:cubicBezTo>
                      <a:cubicBezTo>
                        <a:pt x="183486" y="817359"/>
                        <a:pt x="183061" y="818347"/>
                        <a:pt x="182654" y="819345"/>
                      </a:cubicBezTo>
                      <a:lnTo>
                        <a:pt x="182057" y="820848"/>
                      </a:lnTo>
                      <a:lnTo>
                        <a:pt x="182017" y="820929"/>
                      </a:lnTo>
                      <a:cubicBezTo>
                        <a:pt x="175497" y="846558"/>
                        <a:pt x="181313" y="874699"/>
                        <a:pt x="193226" y="897950"/>
                      </a:cubicBezTo>
                      <a:cubicBezTo>
                        <a:pt x="199726" y="908358"/>
                        <a:pt x="206507" y="918565"/>
                        <a:pt x="213590" y="928570"/>
                      </a:cubicBezTo>
                      <a:lnTo>
                        <a:pt x="220473" y="937570"/>
                      </a:lnTo>
                      <a:lnTo>
                        <a:pt x="220473" y="937570"/>
                      </a:lnTo>
                      <a:cubicBezTo>
                        <a:pt x="224538" y="941395"/>
                        <a:pt x="228522" y="945319"/>
                        <a:pt x="232406" y="949345"/>
                      </a:cubicBezTo>
                      <a:cubicBezTo>
                        <a:pt x="233009" y="949951"/>
                        <a:pt x="233653" y="950553"/>
                        <a:pt x="234297" y="951137"/>
                      </a:cubicBezTo>
                      <a:cubicBezTo>
                        <a:pt x="236350" y="952486"/>
                        <a:pt x="238443" y="953675"/>
                        <a:pt x="240576" y="954682"/>
                      </a:cubicBezTo>
                      <a:cubicBezTo>
                        <a:pt x="241401" y="954962"/>
                        <a:pt x="242246" y="955223"/>
                        <a:pt x="243091" y="955447"/>
                      </a:cubicBezTo>
                      <a:cubicBezTo>
                        <a:pt x="247196" y="957418"/>
                        <a:pt x="251503" y="958466"/>
                        <a:pt x="256030" y="958587"/>
                      </a:cubicBezTo>
                      <a:cubicBezTo>
                        <a:pt x="262011" y="958984"/>
                        <a:pt x="267814" y="958281"/>
                        <a:pt x="273424" y="956500"/>
                      </a:cubicBezTo>
                      <a:lnTo>
                        <a:pt x="274544" y="956129"/>
                      </a:lnTo>
                      <a:lnTo>
                        <a:pt x="275369" y="955827"/>
                      </a:lnTo>
                      <a:cubicBezTo>
                        <a:pt x="278428" y="953875"/>
                        <a:pt x="281265" y="951439"/>
                        <a:pt x="283961" y="948580"/>
                      </a:cubicBezTo>
                      <a:cubicBezTo>
                        <a:pt x="284565" y="947956"/>
                        <a:pt x="285692" y="947956"/>
                        <a:pt x="286980" y="948298"/>
                      </a:cubicBezTo>
                      <a:cubicBezTo>
                        <a:pt x="287684" y="947574"/>
                        <a:pt x="288389" y="946809"/>
                        <a:pt x="289053" y="945983"/>
                      </a:cubicBezTo>
                      <a:cubicBezTo>
                        <a:pt x="289515" y="945480"/>
                        <a:pt x="290240" y="945462"/>
                        <a:pt x="290803" y="945842"/>
                      </a:cubicBezTo>
                      <a:cubicBezTo>
                        <a:pt x="292715" y="945623"/>
                        <a:pt x="297887" y="948562"/>
                        <a:pt x="296538" y="950110"/>
                      </a:cubicBezTo>
                      <a:cubicBezTo>
                        <a:pt x="296317" y="950472"/>
                        <a:pt x="296035" y="950794"/>
                        <a:pt x="295794" y="951137"/>
                      </a:cubicBezTo>
                      <a:cubicBezTo>
                        <a:pt x="296699" y="951600"/>
                        <a:pt x="297605" y="952123"/>
                        <a:pt x="298410" y="952669"/>
                      </a:cubicBezTo>
                      <a:cubicBezTo>
                        <a:pt x="302636" y="953841"/>
                        <a:pt x="308878" y="958060"/>
                        <a:pt x="308371" y="959329"/>
                      </a:cubicBezTo>
                      <a:lnTo>
                        <a:pt x="308311" y="959431"/>
                      </a:lnTo>
                      <a:cubicBezTo>
                        <a:pt x="307333" y="961281"/>
                        <a:pt x="306061" y="962834"/>
                        <a:pt x="304496" y="964065"/>
                      </a:cubicBezTo>
                      <a:lnTo>
                        <a:pt x="303964" y="964463"/>
                      </a:lnTo>
                      <a:lnTo>
                        <a:pt x="302777" y="965289"/>
                      </a:lnTo>
                      <a:cubicBezTo>
                        <a:pt x="304447" y="966338"/>
                        <a:pt x="305856" y="967544"/>
                        <a:pt x="305151" y="968389"/>
                      </a:cubicBezTo>
                      <a:cubicBezTo>
                        <a:pt x="304829" y="969013"/>
                        <a:pt x="304487" y="969619"/>
                        <a:pt x="304085" y="970163"/>
                      </a:cubicBezTo>
                      <a:cubicBezTo>
                        <a:pt x="307506" y="974390"/>
                        <a:pt x="310906" y="978656"/>
                        <a:pt x="314287" y="982924"/>
                      </a:cubicBezTo>
                      <a:cubicBezTo>
                        <a:pt x="317668" y="990253"/>
                        <a:pt x="321854" y="997096"/>
                        <a:pt x="326844" y="1003437"/>
                      </a:cubicBezTo>
                      <a:cubicBezTo>
                        <a:pt x="331010" y="1010322"/>
                        <a:pt x="336020" y="1016504"/>
                        <a:pt x="341876" y="1022018"/>
                      </a:cubicBezTo>
                      <a:cubicBezTo>
                        <a:pt x="342359" y="1022504"/>
                        <a:pt x="342862" y="1022967"/>
                        <a:pt x="343345" y="1023430"/>
                      </a:cubicBezTo>
                      <a:cubicBezTo>
                        <a:pt x="347659" y="1026618"/>
                        <a:pt x="352173" y="1029604"/>
                        <a:pt x="356874" y="1032474"/>
                      </a:cubicBezTo>
                      <a:lnTo>
                        <a:pt x="358900" y="1033696"/>
                      </a:lnTo>
                      <a:cubicBezTo>
                        <a:pt x="359967" y="1034339"/>
                        <a:pt x="361758" y="1035144"/>
                        <a:pt x="360913" y="1036694"/>
                      </a:cubicBezTo>
                      <a:cubicBezTo>
                        <a:pt x="360812" y="1036895"/>
                        <a:pt x="360691" y="1037058"/>
                        <a:pt x="360551" y="1037177"/>
                      </a:cubicBezTo>
                      <a:cubicBezTo>
                        <a:pt x="363509" y="1039112"/>
                        <a:pt x="366567" y="1040942"/>
                        <a:pt x="369727" y="1042635"/>
                      </a:cubicBezTo>
                      <a:lnTo>
                        <a:pt x="370026" y="1042819"/>
                      </a:lnTo>
                      <a:cubicBezTo>
                        <a:pt x="371221" y="1043582"/>
                        <a:pt x="372839" y="1044965"/>
                        <a:pt x="371135" y="1046095"/>
                      </a:cubicBezTo>
                      <a:cubicBezTo>
                        <a:pt x="369686" y="1047061"/>
                        <a:pt x="365843" y="1044444"/>
                        <a:pt x="364032" y="1043237"/>
                      </a:cubicBezTo>
                      <a:cubicBezTo>
                        <a:pt x="363690" y="1043237"/>
                        <a:pt x="363287" y="1043138"/>
                        <a:pt x="362885" y="1043017"/>
                      </a:cubicBezTo>
                      <a:cubicBezTo>
                        <a:pt x="363489" y="1043338"/>
                        <a:pt x="364083" y="1043686"/>
                        <a:pt x="364687" y="1044027"/>
                      </a:cubicBezTo>
                      <a:lnTo>
                        <a:pt x="365601" y="1044527"/>
                      </a:lnTo>
                      <a:cubicBezTo>
                        <a:pt x="366306" y="1044948"/>
                        <a:pt x="369767" y="1047243"/>
                        <a:pt x="367352" y="1048211"/>
                      </a:cubicBezTo>
                      <a:cubicBezTo>
                        <a:pt x="366165" y="1048310"/>
                        <a:pt x="365078" y="1048008"/>
                        <a:pt x="364072" y="1047323"/>
                      </a:cubicBezTo>
                      <a:cubicBezTo>
                        <a:pt x="362885" y="1046739"/>
                        <a:pt x="361718" y="1046117"/>
                        <a:pt x="360571" y="1045471"/>
                      </a:cubicBezTo>
                      <a:cubicBezTo>
                        <a:pt x="360973" y="1046095"/>
                        <a:pt x="360973" y="1046719"/>
                        <a:pt x="359967" y="1047124"/>
                      </a:cubicBezTo>
                      <a:cubicBezTo>
                        <a:pt x="359625" y="1047142"/>
                        <a:pt x="359283" y="1047124"/>
                        <a:pt x="358941" y="1047084"/>
                      </a:cubicBezTo>
                      <a:cubicBezTo>
                        <a:pt x="361315" y="1048593"/>
                        <a:pt x="363750" y="1050001"/>
                        <a:pt x="366266" y="1051329"/>
                      </a:cubicBezTo>
                      <a:lnTo>
                        <a:pt x="366672" y="1051584"/>
                      </a:lnTo>
                      <a:cubicBezTo>
                        <a:pt x="367735" y="1052273"/>
                        <a:pt x="369430" y="1053584"/>
                        <a:pt x="368197" y="1054713"/>
                      </a:cubicBezTo>
                      <a:cubicBezTo>
                        <a:pt x="366809" y="1055959"/>
                        <a:pt x="362985" y="1053302"/>
                        <a:pt x="361999" y="1052700"/>
                      </a:cubicBezTo>
                      <a:lnTo>
                        <a:pt x="359061" y="1050947"/>
                      </a:lnTo>
                      <a:lnTo>
                        <a:pt x="359061" y="1050947"/>
                      </a:lnTo>
                      <a:cubicBezTo>
                        <a:pt x="358840" y="1051047"/>
                        <a:pt x="358599" y="1051088"/>
                        <a:pt x="358337" y="1051110"/>
                      </a:cubicBezTo>
                      <a:cubicBezTo>
                        <a:pt x="359222" y="1051653"/>
                        <a:pt x="360047" y="1052237"/>
                        <a:pt x="360953" y="1052759"/>
                      </a:cubicBezTo>
                      <a:lnTo>
                        <a:pt x="362185" y="1053430"/>
                      </a:lnTo>
                      <a:cubicBezTo>
                        <a:pt x="363728" y="1054283"/>
                        <a:pt x="365909" y="1055685"/>
                        <a:pt x="365118" y="1057087"/>
                      </a:cubicBezTo>
                      <a:cubicBezTo>
                        <a:pt x="364328" y="1058474"/>
                        <a:pt x="361982" y="1057332"/>
                        <a:pt x="360466" y="1056433"/>
                      </a:cubicBezTo>
                      <a:lnTo>
                        <a:pt x="358836" y="1055423"/>
                      </a:lnTo>
                      <a:cubicBezTo>
                        <a:pt x="358764" y="1055379"/>
                        <a:pt x="358692" y="1055336"/>
                        <a:pt x="358619" y="1055295"/>
                      </a:cubicBezTo>
                      <a:lnTo>
                        <a:pt x="358556" y="1055537"/>
                      </a:lnTo>
                      <a:cubicBezTo>
                        <a:pt x="358543" y="1055577"/>
                        <a:pt x="358525" y="1055617"/>
                        <a:pt x="358498" y="1055658"/>
                      </a:cubicBezTo>
                      <a:cubicBezTo>
                        <a:pt x="357743" y="1056971"/>
                        <a:pt x="355845" y="1056110"/>
                        <a:pt x="354536" y="1055353"/>
                      </a:cubicBezTo>
                      <a:lnTo>
                        <a:pt x="353487" y="1054713"/>
                      </a:lnTo>
                      <a:cubicBezTo>
                        <a:pt x="351703" y="1053638"/>
                        <a:pt x="349937" y="1052573"/>
                        <a:pt x="348182" y="1051500"/>
                      </a:cubicBezTo>
                      <a:lnTo>
                        <a:pt x="345559" y="1049882"/>
                      </a:lnTo>
                      <a:lnTo>
                        <a:pt x="345518" y="1049882"/>
                      </a:lnTo>
                      <a:cubicBezTo>
                        <a:pt x="336443" y="1044424"/>
                        <a:pt x="328051" y="1038991"/>
                        <a:pt x="320143" y="1031985"/>
                      </a:cubicBezTo>
                      <a:cubicBezTo>
                        <a:pt x="315414" y="1027796"/>
                        <a:pt x="311007" y="1023367"/>
                        <a:pt x="306821" y="1018636"/>
                      </a:cubicBezTo>
                      <a:cubicBezTo>
                        <a:pt x="298410" y="1009155"/>
                        <a:pt x="292152" y="998306"/>
                        <a:pt x="286115" y="987234"/>
                      </a:cubicBezTo>
                      <a:cubicBezTo>
                        <a:pt x="286014" y="987051"/>
                        <a:pt x="286155" y="986588"/>
                        <a:pt x="286396" y="986084"/>
                      </a:cubicBezTo>
                      <a:cubicBezTo>
                        <a:pt x="285732" y="984717"/>
                        <a:pt x="285088" y="983326"/>
                        <a:pt x="284444" y="981897"/>
                      </a:cubicBezTo>
                      <a:cubicBezTo>
                        <a:pt x="278246" y="983630"/>
                        <a:pt x="271324" y="984134"/>
                        <a:pt x="264945" y="983711"/>
                      </a:cubicBezTo>
                      <a:cubicBezTo>
                        <a:pt x="261524" y="983487"/>
                        <a:pt x="258143" y="982883"/>
                        <a:pt x="254783" y="981978"/>
                      </a:cubicBezTo>
                      <a:cubicBezTo>
                        <a:pt x="244057" y="980488"/>
                        <a:pt x="233714" y="975596"/>
                        <a:pt x="224779" y="969738"/>
                      </a:cubicBezTo>
                      <a:cubicBezTo>
                        <a:pt x="224216" y="969375"/>
                        <a:pt x="223712" y="968973"/>
                        <a:pt x="223189" y="968613"/>
                      </a:cubicBezTo>
                      <a:cubicBezTo>
                        <a:pt x="219507" y="966537"/>
                        <a:pt x="216005" y="964123"/>
                        <a:pt x="212685" y="961363"/>
                      </a:cubicBezTo>
                      <a:cubicBezTo>
                        <a:pt x="206205" y="956008"/>
                        <a:pt x="200027" y="950050"/>
                        <a:pt x="194413" y="943829"/>
                      </a:cubicBezTo>
                      <a:cubicBezTo>
                        <a:pt x="190348" y="939000"/>
                        <a:pt x="186505" y="933985"/>
                        <a:pt x="182903" y="928791"/>
                      </a:cubicBezTo>
                      <a:cubicBezTo>
                        <a:pt x="179240" y="923658"/>
                        <a:pt x="175537" y="918526"/>
                        <a:pt x="171835" y="913391"/>
                      </a:cubicBezTo>
                      <a:cubicBezTo>
                        <a:pt x="161552" y="897286"/>
                        <a:pt x="154971" y="878745"/>
                        <a:pt x="152416" y="859802"/>
                      </a:cubicBezTo>
                      <a:cubicBezTo>
                        <a:pt x="151168" y="852818"/>
                        <a:pt x="150524" y="845750"/>
                        <a:pt x="150665" y="838704"/>
                      </a:cubicBezTo>
                      <a:cubicBezTo>
                        <a:pt x="150766" y="833611"/>
                        <a:pt x="151329" y="828458"/>
                        <a:pt x="152315" y="823326"/>
                      </a:cubicBezTo>
                      <a:cubicBezTo>
                        <a:pt x="151732" y="822761"/>
                        <a:pt x="151148" y="822199"/>
                        <a:pt x="150565" y="821615"/>
                      </a:cubicBezTo>
                      <a:cubicBezTo>
                        <a:pt x="150243" y="822177"/>
                        <a:pt x="149921" y="822581"/>
                        <a:pt x="149719" y="822378"/>
                      </a:cubicBezTo>
                      <a:lnTo>
                        <a:pt x="145107" y="817758"/>
                      </a:lnTo>
                      <a:cubicBezTo>
                        <a:pt x="141836" y="814459"/>
                        <a:pt x="139640" y="812031"/>
                        <a:pt x="135875" y="806696"/>
                      </a:cubicBezTo>
                      <a:cubicBezTo>
                        <a:pt x="129878" y="798180"/>
                        <a:pt x="125410" y="788819"/>
                        <a:pt x="122090" y="778957"/>
                      </a:cubicBezTo>
                      <a:cubicBezTo>
                        <a:pt x="119695" y="771911"/>
                        <a:pt x="118106" y="763897"/>
                        <a:pt x="117482" y="756149"/>
                      </a:cubicBezTo>
                      <a:cubicBezTo>
                        <a:pt x="117281" y="754858"/>
                        <a:pt x="117079" y="753550"/>
                        <a:pt x="116918" y="752221"/>
                      </a:cubicBezTo>
                      <a:cubicBezTo>
                        <a:pt x="115631" y="741733"/>
                        <a:pt x="116818" y="731687"/>
                        <a:pt x="118408" y="721340"/>
                      </a:cubicBezTo>
                      <a:cubicBezTo>
                        <a:pt x="118508" y="720658"/>
                        <a:pt x="118850" y="720235"/>
                        <a:pt x="119313" y="720011"/>
                      </a:cubicBezTo>
                      <a:cubicBezTo>
                        <a:pt x="119430" y="719192"/>
                        <a:pt x="119569" y="718351"/>
                        <a:pt x="119706" y="717511"/>
                      </a:cubicBezTo>
                      <a:cubicBezTo>
                        <a:pt x="106376" y="703395"/>
                        <a:pt x="96783" y="686382"/>
                        <a:pt x="97566" y="665837"/>
                      </a:cubicBezTo>
                      <a:cubicBezTo>
                        <a:pt x="97811" y="659362"/>
                        <a:pt x="99140" y="652981"/>
                        <a:pt x="101675" y="647022"/>
                      </a:cubicBezTo>
                      <a:lnTo>
                        <a:pt x="101983" y="646350"/>
                      </a:lnTo>
                      <a:lnTo>
                        <a:pt x="101983" y="646350"/>
                      </a:lnTo>
                      <a:cubicBezTo>
                        <a:pt x="90857" y="644638"/>
                        <a:pt x="82031" y="636820"/>
                        <a:pt x="75400" y="627128"/>
                      </a:cubicBezTo>
                      <a:cubicBezTo>
                        <a:pt x="74813" y="626663"/>
                        <a:pt x="74243" y="626194"/>
                        <a:pt x="73696" y="625727"/>
                      </a:cubicBezTo>
                      <a:cubicBezTo>
                        <a:pt x="61839" y="615597"/>
                        <a:pt x="53619" y="601254"/>
                        <a:pt x="47990" y="586103"/>
                      </a:cubicBezTo>
                      <a:cubicBezTo>
                        <a:pt x="43960" y="577306"/>
                        <a:pt x="41289" y="567905"/>
                        <a:pt x="40156" y="558153"/>
                      </a:cubicBezTo>
                      <a:cubicBezTo>
                        <a:pt x="40076" y="557457"/>
                        <a:pt x="40028" y="556766"/>
                        <a:pt x="39965" y="556074"/>
                      </a:cubicBezTo>
                      <a:cubicBezTo>
                        <a:pt x="37212" y="540655"/>
                        <a:pt x="36512" y="525082"/>
                        <a:pt x="37784" y="509740"/>
                      </a:cubicBezTo>
                      <a:cubicBezTo>
                        <a:pt x="35021" y="500244"/>
                        <a:pt x="32773" y="490581"/>
                        <a:pt x="31234" y="480693"/>
                      </a:cubicBezTo>
                      <a:cubicBezTo>
                        <a:pt x="30509" y="475984"/>
                        <a:pt x="30006" y="471271"/>
                        <a:pt x="29624" y="466561"/>
                      </a:cubicBezTo>
                      <a:lnTo>
                        <a:pt x="29584" y="466301"/>
                      </a:lnTo>
                      <a:lnTo>
                        <a:pt x="29523" y="465453"/>
                      </a:lnTo>
                      <a:lnTo>
                        <a:pt x="29353" y="463340"/>
                      </a:lnTo>
                      <a:cubicBezTo>
                        <a:pt x="29326" y="462991"/>
                        <a:pt x="29302" y="462642"/>
                        <a:pt x="29282" y="462293"/>
                      </a:cubicBezTo>
                      <a:cubicBezTo>
                        <a:pt x="25881" y="419172"/>
                        <a:pt x="35520" y="376736"/>
                        <a:pt x="51458" y="336795"/>
                      </a:cubicBezTo>
                      <a:cubicBezTo>
                        <a:pt x="52846" y="333204"/>
                        <a:pt x="54280" y="329621"/>
                        <a:pt x="55759" y="326066"/>
                      </a:cubicBezTo>
                      <a:lnTo>
                        <a:pt x="57327" y="322353"/>
                      </a:lnTo>
                      <a:lnTo>
                        <a:pt x="57327" y="322353"/>
                      </a:lnTo>
                      <a:cubicBezTo>
                        <a:pt x="73325" y="296545"/>
                        <a:pt x="97349" y="275671"/>
                        <a:pt x="117695" y="253626"/>
                      </a:cubicBezTo>
                      <a:cubicBezTo>
                        <a:pt x="124716" y="246020"/>
                        <a:pt x="113361" y="234602"/>
                        <a:pt x="106314" y="242238"/>
                      </a:cubicBezTo>
                      <a:cubicBezTo>
                        <a:pt x="92795" y="256885"/>
                        <a:pt x="78292" y="270914"/>
                        <a:pt x="65198" y="285970"/>
                      </a:cubicBezTo>
                      <a:cubicBezTo>
                        <a:pt x="62886" y="286140"/>
                        <a:pt x="60569" y="286202"/>
                        <a:pt x="58259" y="286087"/>
                      </a:cubicBezTo>
                      <a:cubicBezTo>
                        <a:pt x="54235" y="285884"/>
                        <a:pt x="50331" y="285242"/>
                        <a:pt x="46547" y="284213"/>
                      </a:cubicBezTo>
                      <a:cubicBezTo>
                        <a:pt x="37110" y="282824"/>
                        <a:pt x="28517" y="279019"/>
                        <a:pt x="20709" y="273423"/>
                      </a:cubicBezTo>
                      <a:cubicBezTo>
                        <a:pt x="10265" y="268553"/>
                        <a:pt x="1351" y="259371"/>
                        <a:pt x="465" y="247393"/>
                      </a:cubicBezTo>
                      <a:cubicBezTo>
                        <a:pt x="365" y="246185"/>
                        <a:pt x="385" y="244998"/>
                        <a:pt x="465" y="243812"/>
                      </a:cubicBezTo>
                      <a:cubicBezTo>
                        <a:pt x="-501" y="237952"/>
                        <a:pt x="365" y="231814"/>
                        <a:pt x="2820" y="226155"/>
                      </a:cubicBezTo>
                      <a:cubicBezTo>
                        <a:pt x="3242" y="224605"/>
                        <a:pt x="3786" y="223075"/>
                        <a:pt x="4470" y="221565"/>
                      </a:cubicBezTo>
                      <a:cubicBezTo>
                        <a:pt x="6462" y="217076"/>
                        <a:pt x="9742" y="212770"/>
                        <a:pt x="13747" y="209849"/>
                      </a:cubicBezTo>
                      <a:cubicBezTo>
                        <a:pt x="13847" y="209788"/>
                        <a:pt x="13928" y="209750"/>
                        <a:pt x="14008" y="209688"/>
                      </a:cubicBezTo>
                      <a:cubicBezTo>
                        <a:pt x="14431" y="209247"/>
                        <a:pt x="14833" y="208802"/>
                        <a:pt x="15296" y="208401"/>
                      </a:cubicBezTo>
                      <a:cubicBezTo>
                        <a:pt x="15980" y="207775"/>
                        <a:pt x="16705" y="207193"/>
                        <a:pt x="17469" y="206650"/>
                      </a:cubicBezTo>
                      <a:cubicBezTo>
                        <a:pt x="14753" y="202179"/>
                        <a:pt x="12298" y="197591"/>
                        <a:pt x="10205" y="192697"/>
                      </a:cubicBezTo>
                      <a:cubicBezTo>
                        <a:pt x="7931" y="187382"/>
                        <a:pt x="6764" y="181989"/>
                        <a:pt x="6120" y="176290"/>
                      </a:cubicBezTo>
                      <a:cubicBezTo>
                        <a:pt x="5858" y="174035"/>
                        <a:pt x="5758" y="171801"/>
                        <a:pt x="5717" y="169568"/>
                      </a:cubicBezTo>
                      <a:cubicBezTo>
                        <a:pt x="5597" y="168540"/>
                        <a:pt x="5516" y="167493"/>
                        <a:pt x="5436" y="166446"/>
                      </a:cubicBezTo>
                      <a:cubicBezTo>
                        <a:pt x="4933" y="158474"/>
                        <a:pt x="5858" y="150202"/>
                        <a:pt x="8837" y="142752"/>
                      </a:cubicBezTo>
                      <a:cubicBezTo>
                        <a:pt x="9058" y="142190"/>
                        <a:pt x="9340" y="141624"/>
                        <a:pt x="9601" y="141040"/>
                      </a:cubicBezTo>
                      <a:cubicBezTo>
                        <a:pt x="10165" y="139349"/>
                        <a:pt x="10788" y="137660"/>
                        <a:pt x="11553" y="136008"/>
                      </a:cubicBezTo>
                      <a:cubicBezTo>
                        <a:pt x="14531" y="129666"/>
                        <a:pt x="18757" y="124291"/>
                        <a:pt x="23969" y="119883"/>
                      </a:cubicBezTo>
                      <a:cubicBezTo>
                        <a:pt x="26786" y="117044"/>
                        <a:pt x="29946" y="114528"/>
                        <a:pt x="33387" y="112394"/>
                      </a:cubicBezTo>
                      <a:cubicBezTo>
                        <a:pt x="35419" y="111126"/>
                        <a:pt x="37734" y="109998"/>
                        <a:pt x="40168" y="109072"/>
                      </a:cubicBezTo>
                      <a:cubicBezTo>
                        <a:pt x="44515" y="106777"/>
                        <a:pt x="50089" y="104684"/>
                        <a:pt x="54617" y="104525"/>
                      </a:cubicBezTo>
                      <a:cubicBezTo>
                        <a:pt x="55160" y="104502"/>
                        <a:pt x="55643" y="104565"/>
                        <a:pt x="56166" y="104565"/>
                      </a:cubicBezTo>
                      <a:cubicBezTo>
                        <a:pt x="56589" y="93008"/>
                        <a:pt x="58078" y="80426"/>
                        <a:pt x="62646" y="69957"/>
                      </a:cubicBezTo>
                      <a:cubicBezTo>
                        <a:pt x="65302" y="62370"/>
                        <a:pt x="69287" y="55626"/>
                        <a:pt x="75283" y="50773"/>
                      </a:cubicBezTo>
                      <a:cubicBezTo>
                        <a:pt x="78761" y="47141"/>
                        <a:pt x="83047" y="44192"/>
                        <a:pt x="88395" y="42264"/>
                      </a:cubicBezTo>
                      <a:lnTo>
                        <a:pt x="89350" y="41935"/>
                      </a:lnTo>
                      <a:lnTo>
                        <a:pt x="89712" y="41834"/>
                      </a:lnTo>
                      <a:cubicBezTo>
                        <a:pt x="94521" y="39499"/>
                        <a:pt x="99713" y="38573"/>
                        <a:pt x="105046" y="38595"/>
                      </a:cubicBezTo>
                      <a:cubicBezTo>
                        <a:pt x="111264" y="38271"/>
                        <a:pt x="117603" y="39441"/>
                        <a:pt x="123016" y="42297"/>
                      </a:cubicBezTo>
                      <a:cubicBezTo>
                        <a:pt x="124143" y="42901"/>
                        <a:pt x="125350" y="43646"/>
                        <a:pt x="126497" y="44451"/>
                      </a:cubicBezTo>
                      <a:cubicBezTo>
                        <a:pt x="127362" y="42720"/>
                        <a:pt x="128328" y="40969"/>
                        <a:pt x="129435" y="39219"/>
                      </a:cubicBezTo>
                      <a:cubicBezTo>
                        <a:pt x="133319" y="32997"/>
                        <a:pt x="138008" y="27581"/>
                        <a:pt x="143441" y="22649"/>
                      </a:cubicBezTo>
                      <a:cubicBezTo>
                        <a:pt x="144085" y="22066"/>
                        <a:pt x="144789" y="21542"/>
                        <a:pt x="145473" y="20980"/>
                      </a:cubicBezTo>
                      <a:cubicBezTo>
                        <a:pt x="148109" y="18585"/>
                        <a:pt x="150907" y="16370"/>
                        <a:pt x="153804" y="14357"/>
                      </a:cubicBezTo>
                      <a:cubicBezTo>
                        <a:pt x="160063" y="10007"/>
                        <a:pt x="166925" y="6768"/>
                        <a:pt x="174129" y="4672"/>
                      </a:cubicBezTo>
                      <a:cubicBezTo>
                        <a:pt x="182446" y="1598"/>
                        <a:pt x="191222" y="170"/>
                        <a:pt x="200001" y="471"/>
                      </a:cubicBezTo>
                      <a:lnTo>
                        <a:pt x="201818" y="547"/>
                      </a:lnTo>
                      <a:lnTo>
                        <a:pt x="201818" y="547"/>
                      </a:lnTo>
                      <a:cubicBezTo>
                        <a:pt x="202221" y="586"/>
                        <a:pt x="202623" y="606"/>
                        <a:pt x="203006" y="626"/>
                      </a:cubicBezTo>
                      <a:cubicBezTo>
                        <a:pt x="211719" y="1192"/>
                        <a:pt x="220312" y="3326"/>
                        <a:pt x="228522" y="6544"/>
                      </a:cubicBezTo>
                      <a:cubicBezTo>
                        <a:pt x="237034" y="9908"/>
                        <a:pt x="244238" y="15000"/>
                        <a:pt x="250939" y="20838"/>
                      </a:cubicBezTo>
                      <a:cubicBezTo>
                        <a:pt x="252509" y="18665"/>
                        <a:pt x="254300" y="16610"/>
                        <a:pt x="256493" y="14677"/>
                      </a:cubicBezTo>
                      <a:cubicBezTo>
                        <a:pt x="257117" y="14136"/>
                        <a:pt x="257781" y="13651"/>
                        <a:pt x="258405" y="13147"/>
                      </a:cubicBezTo>
                      <a:cubicBezTo>
                        <a:pt x="258888" y="12664"/>
                        <a:pt x="259391" y="12201"/>
                        <a:pt x="259914" y="11738"/>
                      </a:cubicBezTo>
                      <a:cubicBezTo>
                        <a:pt x="262309" y="9625"/>
                        <a:pt x="264844" y="7793"/>
                        <a:pt x="267621" y="6162"/>
                      </a:cubicBezTo>
                      <a:cubicBezTo>
                        <a:pt x="270740" y="4332"/>
                        <a:pt x="274101" y="3064"/>
                        <a:pt x="277582" y="2279"/>
                      </a:cubicBezTo>
                      <a:cubicBezTo>
                        <a:pt x="281124" y="1069"/>
                        <a:pt x="284847" y="324"/>
                        <a:pt x="288630" y="82"/>
                      </a:cubicBezTo>
                      <a:close/>
                      <a:moveTo>
                        <a:pt x="247277" y="829988"/>
                      </a:moveTo>
                      <a:cubicBezTo>
                        <a:pt x="247633" y="829968"/>
                        <a:pt x="266271" y="836960"/>
                        <a:pt x="275557" y="841480"/>
                      </a:cubicBezTo>
                      <a:lnTo>
                        <a:pt x="276013" y="841704"/>
                      </a:lnTo>
                      <a:cubicBezTo>
                        <a:pt x="286719" y="847019"/>
                        <a:pt x="291870" y="850844"/>
                        <a:pt x="301489" y="857668"/>
                      </a:cubicBezTo>
                      <a:cubicBezTo>
                        <a:pt x="302133" y="858131"/>
                        <a:pt x="302797" y="858836"/>
                        <a:pt x="302797" y="859520"/>
                      </a:cubicBezTo>
                      <a:cubicBezTo>
                        <a:pt x="302797" y="869460"/>
                        <a:pt x="300383" y="881614"/>
                        <a:pt x="292031" y="876229"/>
                      </a:cubicBezTo>
                      <a:cubicBezTo>
                        <a:pt x="290824" y="875451"/>
                        <a:pt x="289607" y="874690"/>
                        <a:pt x="288382" y="873942"/>
                      </a:cubicBezTo>
                      <a:lnTo>
                        <a:pt x="286537" y="872827"/>
                      </a:lnTo>
                      <a:lnTo>
                        <a:pt x="286477" y="872847"/>
                      </a:lnTo>
                      <a:cubicBezTo>
                        <a:pt x="286497" y="872847"/>
                        <a:pt x="286517" y="872827"/>
                        <a:pt x="286537" y="872807"/>
                      </a:cubicBezTo>
                      <a:cubicBezTo>
                        <a:pt x="268346" y="861715"/>
                        <a:pt x="249128" y="853018"/>
                        <a:pt x="228844" y="846798"/>
                      </a:cubicBezTo>
                      <a:cubicBezTo>
                        <a:pt x="227456" y="846294"/>
                        <a:pt x="237738" y="830753"/>
                        <a:pt x="240576" y="831618"/>
                      </a:cubicBezTo>
                      <a:cubicBezTo>
                        <a:pt x="238946" y="830974"/>
                        <a:pt x="247006" y="830003"/>
                        <a:pt x="247277" y="829988"/>
                      </a:cubicBezTo>
                      <a:close/>
                      <a:moveTo>
                        <a:pt x="438413" y="390958"/>
                      </a:moveTo>
                      <a:cubicBezTo>
                        <a:pt x="426317" y="392253"/>
                        <a:pt x="414221" y="393527"/>
                        <a:pt x="402125" y="394773"/>
                      </a:cubicBezTo>
                      <a:cubicBezTo>
                        <a:pt x="394418" y="395659"/>
                        <a:pt x="386691" y="396444"/>
                        <a:pt x="378963" y="397108"/>
                      </a:cubicBezTo>
                      <a:cubicBezTo>
                        <a:pt x="367352" y="397976"/>
                        <a:pt x="355741" y="398115"/>
                        <a:pt x="344170" y="396524"/>
                      </a:cubicBezTo>
                      <a:cubicBezTo>
                        <a:pt x="340065" y="395963"/>
                        <a:pt x="336040" y="395156"/>
                        <a:pt x="332056" y="394169"/>
                      </a:cubicBezTo>
                      <a:cubicBezTo>
                        <a:pt x="329339" y="396162"/>
                        <a:pt x="326522" y="398034"/>
                        <a:pt x="323645" y="399828"/>
                      </a:cubicBezTo>
                      <a:lnTo>
                        <a:pt x="291689" y="424285"/>
                      </a:lnTo>
                      <a:lnTo>
                        <a:pt x="291689" y="424285"/>
                      </a:lnTo>
                      <a:cubicBezTo>
                        <a:pt x="270258" y="441137"/>
                        <a:pt x="249289" y="458991"/>
                        <a:pt x="230414" y="478700"/>
                      </a:cubicBezTo>
                      <a:cubicBezTo>
                        <a:pt x="197448" y="513132"/>
                        <a:pt x="170597" y="553414"/>
                        <a:pt x="153716" y="598035"/>
                      </a:cubicBezTo>
                      <a:cubicBezTo>
                        <a:pt x="152184" y="598939"/>
                        <a:pt x="151001" y="600515"/>
                        <a:pt x="150607" y="602933"/>
                      </a:cubicBezTo>
                      <a:cubicBezTo>
                        <a:pt x="147625" y="621222"/>
                        <a:pt x="138903" y="637903"/>
                        <a:pt x="135752" y="656117"/>
                      </a:cubicBezTo>
                      <a:cubicBezTo>
                        <a:pt x="132649" y="674058"/>
                        <a:pt x="136776" y="689309"/>
                        <a:pt x="148041" y="703530"/>
                      </a:cubicBezTo>
                      <a:cubicBezTo>
                        <a:pt x="150446" y="706568"/>
                        <a:pt x="155372" y="706407"/>
                        <a:pt x="158394" y="704355"/>
                      </a:cubicBezTo>
                      <a:cubicBezTo>
                        <a:pt x="159097" y="705736"/>
                        <a:pt x="162139" y="705678"/>
                        <a:pt x="163208" y="699578"/>
                      </a:cubicBezTo>
                      <a:cubicBezTo>
                        <a:pt x="168217" y="694153"/>
                        <a:pt x="172501" y="688466"/>
                        <a:pt x="175403" y="681424"/>
                      </a:cubicBezTo>
                      <a:cubicBezTo>
                        <a:pt x="177540" y="676238"/>
                        <a:pt x="173948" y="672643"/>
                        <a:pt x="169589" y="671936"/>
                      </a:cubicBezTo>
                      <a:cubicBezTo>
                        <a:pt x="171400" y="665414"/>
                        <a:pt x="173443" y="658950"/>
                        <a:pt x="175739" y="652554"/>
                      </a:cubicBezTo>
                      <a:cubicBezTo>
                        <a:pt x="182540" y="633548"/>
                        <a:pt x="191193" y="615392"/>
                        <a:pt x="202080" y="598361"/>
                      </a:cubicBezTo>
                      <a:cubicBezTo>
                        <a:pt x="211659" y="583381"/>
                        <a:pt x="222747" y="570337"/>
                        <a:pt x="234660" y="557251"/>
                      </a:cubicBezTo>
                      <a:cubicBezTo>
                        <a:pt x="234800" y="557070"/>
                        <a:pt x="235042" y="557012"/>
                        <a:pt x="235303" y="556971"/>
                      </a:cubicBezTo>
                      <a:lnTo>
                        <a:pt x="237779" y="554232"/>
                      </a:lnTo>
                      <a:lnTo>
                        <a:pt x="237779" y="554232"/>
                      </a:lnTo>
                      <a:cubicBezTo>
                        <a:pt x="238121" y="553849"/>
                        <a:pt x="238825" y="553889"/>
                        <a:pt x="239610" y="554091"/>
                      </a:cubicBezTo>
                      <a:cubicBezTo>
                        <a:pt x="240354" y="553306"/>
                        <a:pt x="241079" y="552500"/>
                        <a:pt x="241844" y="551715"/>
                      </a:cubicBezTo>
                      <a:cubicBezTo>
                        <a:pt x="242588" y="550910"/>
                        <a:pt x="243413" y="551152"/>
                        <a:pt x="243876" y="551796"/>
                      </a:cubicBezTo>
                      <a:cubicBezTo>
                        <a:pt x="245144" y="551514"/>
                        <a:pt x="247458" y="552883"/>
                        <a:pt x="248162" y="553328"/>
                      </a:cubicBezTo>
                      <a:cubicBezTo>
                        <a:pt x="249370" y="554131"/>
                        <a:pt x="249752" y="555037"/>
                        <a:pt x="248726" y="556184"/>
                      </a:cubicBezTo>
                      <a:cubicBezTo>
                        <a:pt x="248545" y="556388"/>
                        <a:pt x="248363" y="556589"/>
                        <a:pt x="248182" y="556768"/>
                      </a:cubicBezTo>
                      <a:cubicBezTo>
                        <a:pt x="249571" y="557354"/>
                        <a:pt x="250939" y="558137"/>
                        <a:pt x="252006" y="558904"/>
                      </a:cubicBezTo>
                      <a:cubicBezTo>
                        <a:pt x="255729" y="559727"/>
                        <a:pt x="260961" y="563190"/>
                        <a:pt x="260055" y="564219"/>
                      </a:cubicBezTo>
                      <a:cubicBezTo>
                        <a:pt x="258143" y="566210"/>
                        <a:pt x="256292" y="568245"/>
                        <a:pt x="254461" y="570316"/>
                      </a:cubicBezTo>
                      <a:cubicBezTo>
                        <a:pt x="256071" y="571446"/>
                        <a:pt x="257117" y="572551"/>
                        <a:pt x="256694" y="573036"/>
                      </a:cubicBezTo>
                      <a:cubicBezTo>
                        <a:pt x="248846" y="581308"/>
                        <a:pt x="241602" y="590067"/>
                        <a:pt x="234961" y="599345"/>
                      </a:cubicBezTo>
                      <a:cubicBezTo>
                        <a:pt x="229910" y="606271"/>
                        <a:pt x="225342" y="613477"/>
                        <a:pt x="221257" y="620986"/>
                      </a:cubicBezTo>
                      <a:cubicBezTo>
                        <a:pt x="215180" y="631616"/>
                        <a:pt x="210029" y="642547"/>
                        <a:pt x="205461" y="653780"/>
                      </a:cubicBezTo>
                      <a:cubicBezTo>
                        <a:pt x="204817" y="655493"/>
                        <a:pt x="204193" y="657202"/>
                        <a:pt x="203589" y="658913"/>
                      </a:cubicBezTo>
                      <a:cubicBezTo>
                        <a:pt x="196908" y="677615"/>
                        <a:pt x="191918" y="697022"/>
                        <a:pt x="189805" y="716790"/>
                      </a:cubicBezTo>
                      <a:lnTo>
                        <a:pt x="189717" y="718124"/>
                      </a:lnTo>
                      <a:cubicBezTo>
                        <a:pt x="189323" y="725245"/>
                        <a:pt x="189169" y="744312"/>
                        <a:pt x="188436" y="748859"/>
                      </a:cubicBezTo>
                      <a:cubicBezTo>
                        <a:pt x="192884" y="751054"/>
                        <a:pt x="197512" y="752926"/>
                        <a:pt x="202321" y="754458"/>
                      </a:cubicBezTo>
                      <a:cubicBezTo>
                        <a:pt x="203227" y="754719"/>
                        <a:pt x="204153" y="754961"/>
                        <a:pt x="205078" y="755182"/>
                      </a:cubicBezTo>
                      <a:cubicBezTo>
                        <a:pt x="205602" y="754961"/>
                        <a:pt x="206145" y="754778"/>
                        <a:pt x="206688" y="754617"/>
                      </a:cubicBezTo>
                      <a:cubicBezTo>
                        <a:pt x="211115" y="752825"/>
                        <a:pt x="215744" y="751537"/>
                        <a:pt x="220473" y="750913"/>
                      </a:cubicBezTo>
                      <a:cubicBezTo>
                        <a:pt x="223660" y="750492"/>
                        <a:pt x="226831" y="750345"/>
                        <a:pt x="230001" y="750436"/>
                      </a:cubicBezTo>
                      <a:lnTo>
                        <a:pt x="231359" y="750490"/>
                      </a:lnTo>
                      <a:cubicBezTo>
                        <a:pt x="232768" y="750530"/>
                        <a:pt x="234156" y="750631"/>
                        <a:pt x="235565" y="750774"/>
                      </a:cubicBezTo>
                      <a:cubicBezTo>
                        <a:pt x="235485" y="749966"/>
                        <a:pt x="235444" y="749183"/>
                        <a:pt x="235384" y="748376"/>
                      </a:cubicBezTo>
                      <a:cubicBezTo>
                        <a:pt x="234982" y="748114"/>
                        <a:pt x="234680" y="747754"/>
                        <a:pt x="234660" y="747269"/>
                      </a:cubicBezTo>
                      <a:cubicBezTo>
                        <a:pt x="233714" y="738210"/>
                        <a:pt x="233694" y="729151"/>
                        <a:pt x="234599" y="720092"/>
                      </a:cubicBezTo>
                      <a:cubicBezTo>
                        <a:pt x="235203" y="715361"/>
                        <a:pt x="235907" y="710650"/>
                        <a:pt x="236672" y="705942"/>
                      </a:cubicBezTo>
                      <a:cubicBezTo>
                        <a:pt x="237457" y="702075"/>
                        <a:pt x="238362" y="698272"/>
                        <a:pt x="239348" y="694465"/>
                      </a:cubicBezTo>
                      <a:cubicBezTo>
                        <a:pt x="241964" y="683798"/>
                        <a:pt x="245446" y="673388"/>
                        <a:pt x="249671" y="663203"/>
                      </a:cubicBezTo>
                      <a:cubicBezTo>
                        <a:pt x="261705" y="634152"/>
                        <a:pt x="278951" y="607962"/>
                        <a:pt x="296297" y="581912"/>
                      </a:cubicBezTo>
                      <a:cubicBezTo>
                        <a:pt x="308955" y="562890"/>
                        <a:pt x="320928" y="543441"/>
                        <a:pt x="334028" y="524740"/>
                      </a:cubicBezTo>
                      <a:cubicBezTo>
                        <a:pt x="345176" y="508816"/>
                        <a:pt x="356888" y="493134"/>
                        <a:pt x="369385" y="478237"/>
                      </a:cubicBezTo>
                      <a:cubicBezTo>
                        <a:pt x="381861" y="463362"/>
                        <a:pt x="395042" y="449047"/>
                        <a:pt x="409269" y="435802"/>
                      </a:cubicBezTo>
                      <a:cubicBezTo>
                        <a:pt x="411563" y="433686"/>
                        <a:pt x="413877" y="431633"/>
                        <a:pt x="416232" y="429602"/>
                      </a:cubicBezTo>
                      <a:cubicBezTo>
                        <a:pt x="429714" y="417523"/>
                        <a:pt x="444364" y="407597"/>
                        <a:pt x="459617" y="397855"/>
                      </a:cubicBezTo>
                      <a:cubicBezTo>
                        <a:pt x="460201" y="397473"/>
                        <a:pt x="461247" y="397895"/>
                        <a:pt x="462113" y="398618"/>
                      </a:cubicBezTo>
                      <a:lnTo>
                        <a:pt x="464574" y="397105"/>
                      </a:lnTo>
                      <a:cubicBezTo>
                        <a:pt x="464986" y="396853"/>
                        <a:pt x="465399" y="396605"/>
                        <a:pt x="465815" y="396363"/>
                      </a:cubicBezTo>
                      <a:cubicBezTo>
                        <a:pt x="466198" y="396124"/>
                        <a:pt x="466620" y="396524"/>
                        <a:pt x="466841" y="396867"/>
                      </a:cubicBezTo>
                      <a:cubicBezTo>
                        <a:pt x="467888" y="396323"/>
                        <a:pt x="468934" y="395802"/>
                        <a:pt x="469981" y="395276"/>
                      </a:cubicBezTo>
                      <a:cubicBezTo>
                        <a:pt x="470743" y="394660"/>
                        <a:pt x="471530" y="394077"/>
                        <a:pt x="472299" y="393469"/>
                      </a:cubicBezTo>
                      <a:cubicBezTo>
                        <a:pt x="460988" y="392899"/>
                        <a:pt x="449692" y="392053"/>
                        <a:pt x="438413" y="390958"/>
                      </a:cubicBezTo>
                      <a:close/>
                      <a:moveTo>
                        <a:pt x="580276" y="256754"/>
                      </a:moveTo>
                      <a:cubicBezTo>
                        <a:pt x="571140" y="254924"/>
                        <a:pt x="561964" y="254660"/>
                        <a:pt x="552748" y="256029"/>
                      </a:cubicBezTo>
                      <a:cubicBezTo>
                        <a:pt x="548886" y="256595"/>
                        <a:pt x="545042" y="257276"/>
                        <a:pt x="541231" y="258099"/>
                      </a:cubicBezTo>
                      <a:cubicBezTo>
                        <a:pt x="549886" y="265648"/>
                        <a:pt x="556847" y="275309"/>
                        <a:pt x="561364" y="286427"/>
                      </a:cubicBezTo>
                      <a:cubicBezTo>
                        <a:pt x="566246" y="298446"/>
                        <a:pt x="546773" y="303625"/>
                        <a:pt x="541960" y="291780"/>
                      </a:cubicBezTo>
                      <a:cubicBezTo>
                        <a:pt x="537317" y="280354"/>
                        <a:pt x="528529" y="271589"/>
                        <a:pt x="517914" y="266335"/>
                      </a:cubicBezTo>
                      <a:cubicBezTo>
                        <a:pt x="515620" y="267617"/>
                        <a:pt x="513397" y="269006"/>
                        <a:pt x="511274" y="270544"/>
                      </a:cubicBezTo>
                      <a:cubicBezTo>
                        <a:pt x="508497" y="272799"/>
                        <a:pt x="505881" y="275234"/>
                        <a:pt x="503426" y="277912"/>
                      </a:cubicBezTo>
                      <a:cubicBezTo>
                        <a:pt x="498073" y="283732"/>
                        <a:pt x="493163" y="291500"/>
                        <a:pt x="489943" y="299191"/>
                      </a:cubicBezTo>
                      <a:cubicBezTo>
                        <a:pt x="488695" y="303378"/>
                        <a:pt x="487770" y="307686"/>
                        <a:pt x="487186" y="312115"/>
                      </a:cubicBezTo>
                      <a:cubicBezTo>
                        <a:pt x="487065" y="313121"/>
                        <a:pt x="486945" y="314148"/>
                        <a:pt x="486844" y="315175"/>
                      </a:cubicBezTo>
                      <a:cubicBezTo>
                        <a:pt x="484860" y="336008"/>
                        <a:pt x="490814" y="356278"/>
                        <a:pt x="501059" y="374215"/>
                      </a:cubicBezTo>
                      <a:lnTo>
                        <a:pt x="501462" y="374221"/>
                      </a:lnTo>
                      <a:lnTo>
                        <a:pt x="501462" y="374221"/>
                      </a:lnTo>
                      <a:cubicBezTo>
                        <a:pt x="510605" y="369261"/>
                        <a:pt x="520178" y="365082"/>
                        <a:pt x="530028" y="361677"/>
                      </a:cubicBezTo>
                      <a:cubicBezTo>
                        <a:pt x="537917" y="356365"/>
                        <a:pt x="546107" y="351451"/>
                        <a:pt x="554539" y="347002"/>
                      </a:cubicBezTo>
                      <a:cubicBezTo>
                        <a:pt x="572463" y="337542"/>
                        <a:pt x="591395" y="330249"/>
                        <a:pt x="610904" y="325262"/>
                      </a:cubicBezTo>
                      <a:lnTo>
                        <a:pt x="613158" y="324697"/>
                      </a:lnTo>
                      <a:cubicBezTo>
                        <a:pt x="617752" y="323522"/>
                        <a:pt x="622389" y="322488"/>
                        <a:pt x="627044" y="321583"/>
                      </a:cubicBezTo>
                      <a:lnTo>
                        <a:pt x="629840" y="321055"/>
                      </a:lnTo>
                      <a:lnTo>
                        <a:pt x="629880" y="321055"/>
                      </a:lnTo>
                      <a:lnTo>
                        <a:pt x="629578" y="318053"/>
                      </a:lnTo>
                      <a:lnTo>
                        <a:pt x="629578" y="318053"/>
                      </a:lnTo>
                      <a:cubicBezTo>
                        <a:pt x="628009" y="306277"/>
                        <a:pt x="623400" y="295345"/>
                        <a:pt x="617444" y="285242"/>
                      </a:cubicBezTo>
                      <a:cubicBezTo>
                        <a:pt x="612976" y="277612"/>
                        <a:pt x="606235" y="269801"/>
                        <a:pt x="598749" y="263560"/>
                      </a:cubicBezTo>
                      <a:lnTo>
                        <a:pt x="598709" y="263538"/>
                      </a:lnTo>
                      <a:cubicBezTo>
                        <a:pt x="595310" y="261606"/>
                        <a:pt x="591737" y="260007"/>
                        <a:pt x="588059" y="258686"/>
                      </a:cubicBezTo>
                      <a:lnTo>
                        <a:pt x="586675" y="258204"/>
                      </a:lnTo>
                      <a:lnTo>
                        <a:pt x="580276" y="256754"/>
                      </a:lnTo>
                      <a:close/>
                      <a:moveTo>
                        <a:pt x="334974" y="238860"/>
                      </a:moveTo>
                      <a:cubicBezTo>
                        <a:pt x="315978" y="237066"/>
                        <a:pt x="296981" y="237247"/>
                        <a:pt x="277985" y="238797"/>
                      </a:cubicBezTo>
                      <a:cubicBezTo>
                        <a:pt x="265569" y="240027"/>
                        <a:pt x="253233" y="241736"/>
                        <a:pt x="240958" y="243910"/>
                      </a:cubicBezTo>
                      <a:cubicBezTo>
                        <a:pt x="232647" y="245340"/>
                        <a:pt x="224497" y="247353"/>
                        <a:pt x="216488" y="249851"/>
                      </a:cubicBezTo>
                      <a:lnTo>
                        <a:pt x="221069" y="259119"/>
                      </a:lnTo>
                      <a:cubicBezTo>
                        <a:pt x="228725" y="274553"/>
                        <a:pt x="236568" y="289887"/>
                        <a:pt x="245808" y="304465"/>
                      </a:cubicBezTo>
                      <a:cubicBezTo>
                        <a:pt x="250577" y="311974"/>
                        <a:pt x="255749" y="319122"/>
                        <a:pt x="261383" y="325985"/>
                      </a:cubicBezTo>
                      <a:cubicBezTo>
                        <a:pt x="265186" y="330897"/>
                        <a:pt x="269372" y="335449"/>
                        <a:pt x="273960" y="339634"/>
                      </a:cubicBezTo>
                      <a:cubicBezTo>
                        <a:pt x="275168" y="341105"/>
                        <a:pt x="276456" y="342495"/>
                        <a:pt x="277764" y="343841"/>
                      </a:cubicBezTo>
                      <a:cubicBezTo>
                        <a:pt x="281949" y="347425"/>
                        <a:pt x="286457" y="350565"/>
                        <a:pt x="291387" y="353162"/>
                      </a:cubicBezTo>
                      <a:cubicBezTo>
                        <a:pt x="295340" y="356043"/>
                        <a:pt x="299468" y="358560"/>
                        <a:pt x="303771" y="360766"/>
                      </a:cubicBezTo>
                      <a:lnTo>
                        <a:pt x="305393" y="361579"/>
                      </a:lnTo>
                      <a:lnTo>
                        <a:pt x="320485" y="367375"/>
                      </a:lnTo>
                      <a:cubicBezTo>
                        <a:pt x="321290" y="367603"/>
                        <a:pt x="322104" y="367831"/>
                        <a:pt x="322921" y="368048"/>
                      </a:cubicBezTo>
                      <a:lnTo>
                        <a:pt x="324148" y="368363"/>
                      </a:lnTo>
                      <a:lnTo>
                        <a:pt x="326442" y="368844"/>
                      </a:lnTo>
                      <a:lnTo>
                        <a:pt x="328163" y="367909"/>
                      </a:lnTo>
                      <a:cubicBezTo>
                        <a:pt x="328452" y="367755"/>
                        <a:pt x="328742" y="367603"/>
                        <a:pt x="329038" y="367455"/>
                      </a:cubicBezTo>
                      <a:cubicBezTo>
                        <a:pt x="329520" y="367195"/>
                        <a:pt x="329863" y="367699"/>
                        <a:pt x="329963" y="368059"/>
                      </a:cubicBezTo>
                      <a:cubicBezTo>
                        <a:pt x="330003" y="368202"/>
                        <a:pt x="329943" y="368401"/>
                        <a:pt x="329842" y="368603"/>
                      </a:cubicBezTo>
                      <a:lnTo>
                        <a:pt x="332042" y="367413"/>
                      </a:lnTo>
                      <a:lnTo>
                        <a:pt x="332042" y="367413"/>
                      </a:lnTo>
                      <a:cubicBezTo>
                        <a:pt x="335823" y="368949"/>
                        <a:pt x="339836" y="370177"/>
                        <a:pt x="344140" y="370986"/>
                      </a:cubicBezTo>
                      <a:cubicBezTo>
                        <a:pt x="346088" y="371350"/>
                        <a:pt x="348040" y="371630"/>
                        <a:pt x="349994" y="371870"/>
                      </a:cubicBezTo>
                      <a:lnTo>
                        <a:pt x="350256" y="372045"/>
                      </a:lnTo>
                      <a:cubicBezTo>
                        <a:pt x="350299" y="372075"/>
                        <a:pt x="350343" y="372109"/>
                        <a:pt x="350388" y="372148"/>
                      </a:cubicBezTo>
                      <a:lnTo>
                        <a:pt x="352525" y="372148"/>
                      </a:lnTo>
                      <a:lnTo>
                        <a:pt x="352525" y="372148"/>
                      </a:lnTo>
                      <a:cubicBezTo>
                        <a:pt x="367569" y="373599"/>
                        <a:pt x="382827" y="371681"/>
                        <a:pt x="397847" y="368981"/>
                      </a:cubicBezTo>
                      <a:cubicBezTo>
                        <a:pt x="419101" y="366843"/>
                        <a:pt x="440351" y="364486"/>
                        <a:pt x="461589" y="362281"/>
                      </a:cubicBezTo>
                      <a:cubicBezTo>
                        <a:pt x="461992" y="362243"/>
                        <a:pt x="462153" y="362422"/>
                        <a:pt x="462153" y="362706"/>
                      </a:cubicBezTo>
                      <a:lnTo>
                        <a:pt x="463461" y="362585"/>
                      </a:lnTo>
                      <a:lnTo>
                        <a:pt x="463461" y="362585"/>
                      </a:lnTo>
                      <a:cubicBezTo>
                        <a:pt x="465352" y="362382"/>
                        <a:pt x="467566" y="365543"/>
                        <a:pt x="466137" y="366692"/>
                      </a:cubicBezTo>
                      <a:cubicBezTo>
                        <a:pt x="467284" y="367375"/>
                        <a:pt x="468391" y="368363"/>
                        <a:pt x="469216" y="369128"/>
                      </a:cubicBezTo>
                      <a:lnTo>
                        <a:pt x="469699" y="369086"/>
                      </a:lnTo>
                      <a:cubicBezTo>
                        <a:pt x="466781" y="363369"/>
                        <a:pt x="464527" y="357390"/>
                        <a:pt x="462917" y="351171"/>
                      </a:cubicBezTo>
                      <a:lnTo>
                        <a:pt x="460865" y="340741"/>
                      </a:lnTo>
                      <a:lnTo>
                        <a:pt x="460865" y="340741"/>
                      </a:lnTo>
                      <a:cubicBezTo>
                        <a:pt x="460301" y="336856"/>
                        <a:pt x="459979" y="332711"/>
                        <a:pt x="459919" y="328622"/>
                      </a:cubicBezTo>
                      <a:cubicBezTo>
                        <a:pt x="459778" y="326750"/>
                        <a:pt x="459678" y="325001"/>
                        <a:pt x="459678" y="323469"/>
                      </a:cubicBezTo>
                      <a:cubicBezTo>
                        <a:pt x="459678" y="322019"/>
                        <a:pt x="459698" y="320570"/>
                        <a:pt x="459758" y="319122"/>
                      </a:cubicBezTo>
                      <a:cubicBezTo>
                        <a:pt x="455754" y="317470"/>
                        <a:pt x="451689" y="316022"/>
                        <a:pt x="447543" y="314792"/>
                      </a:cubicBezTo>
                      <a:cubicBezTo>
                        <a:pt x="435771" y="313345"/>
                        <a:pt x="424019" y="311893"/>
                        <a:pt x="412247" y="310464"/>
                      </a:cubicBezTo>
                      <a:cubicBezTo>
                        <a:pt x="405184" y="310726"/>
                        <a:pt x="398121" y="311229"/>
                        <a:pt x="391077" y="312014"/>
                      </a:cubicBezTo>
                      <a:cubicBezTo>
                        <a:pt x="383089" y="312719"/>
                        <a:pt x="375120" y="313625"/>
                        <a:pt x="367171" y="314712"/>
                      </a:cubicBezTo>
                      <a:cubicBezTo>
                        <a:pt x="366427" y="314792"/>
                        <a:pt x="365098" y="313786"/>
                        <a:pt x="364293" y="312618"/>
                      </a:cubicBezTo>
                      <a:lnTo>
                        <a:pt x="360893" y="313083"/>
                      </a:lnTo>
                      <a:lnTo>
                        <a:pt x="360893" y="313083"/>
                      </a:lnTo>
                      <a:cubicBezTo>
                        <a:pt x="359122" y="313304"/>
                        <a:pt x="357270" y="309759"/>
                        <a:pt x="359605" y="309035"/>
                      </a:cubicBezTo>
                      <a:cubicBezTo>
                        <a:pt x="360450" y="308699"/>
                        <a:pt x="361295" y="308381"/>
                        <a:pt x="362140" y="308076"/>
                      </a:cubicBezTo>
                      <a:lnTo>
                        <a:pt x="363408" y="307625"/>
                      </a:lnTo>
                      <a:lnTo>
                        <a:pt x="362684" y="307706"/>
                      </a:lnTo>
                      <a:cubicBezTo>
                        <a:pt x="362442" y="307728"/>
                        <a:pt x="362140" y="307666"/>
                        <a:pt x="361798" y="307547"/>
                      </a:cubicBezTo>
                      <a:cubicBezTo>
                        <a:pt x="359927" y="307786"/>
                        <a:pt x="358055" y="308028"/>
                        <a:pt x="356204" y="308250"/>
                      </a:cubicBezTo>
                      <a:cubicBezTo>
                        <a:pt x="353856" y="308543"/>
                        <a:pt x="354390" y="305446"/>
                        <a:pt x="356037" y="304717"/>
                      </a:cubicBezTo>
                      <a:lnTo>
                        <a:pt x="356828" y="304425"/>
                      </a:lnTo>
                      <a:cubicBezTo>
                        <a:pt x="355437" y="303557"/>
                        <a:pt x="354213" y="301183"/>
                        <a:pt x="355933" y="300406"/>
                      </a:cubicBezTo>
                      <a:lnTo>
                        <a:pt x="356164" y="300318"/>
                      </a:lnTo>
                      <a:cubicBezTo>
                        <a:pt x="356969" y="299998"/>
                        <a:pt x="357753" y="299734"/>
                        <a:pt x="358558" y="299432"/>
                      </a:cubicBezTo>
                      <a:cubicBezTo>
                        <a:pt x="358498" y="299172"/>
                        <a:pt x="358498" y="298929"/>
                        <a:pt x="358578" y="298709"/>
                      </a:cubicBezTo>
                      <a:lnTo>
                        <a:pt x="355258" y="299130"/>
                      </a:lnTo>
                      <a:lnTo>
                        <a:pt x="355258" y="299130"/>
                      </a:lnTo>
                      <a:cubicBezTo>
                        <a:pt x="354955" y="299170"/>
                        <a:pt x="356399" y="297050"/>
                        <a:pt x="357090" y="296631"/>
                      </a:cubicBezTo>
                      <a:lnTo>
                        <a:pt x="357210" y="296573"/>
                      </a:lnTo>
                      <a:lnTo>
                        <a:pt x="358800" y="296090"/>
                      </a:lnTo>
                      <a:cubicBezTo>
                        <a:pt x="359041" y="295406"/>
                        <a:pt x="360329" y="293896"/>
                        <a:pt x="360772" y="293757"/>
                      </a:cubicBezTo>
                      <a:cubicBezTo>
                        <a:pt x="366608" y="291923"/>
                        <a:pt x="372041" y="290274"/>
                        <a:pt x="377716" y="289004"/>
                      </a:cubicBezTo>
                      <a:cubicBezTo>
                        <a:pt x="377997" y="288662"/>
                        <a:pt x="378319" y="288400"/>
                        <a:pt x="378682" y="288320"/>
                      </a:cubicBezTo>
                      <a:cubicBezTo>
                        <a:pt x="382223" y="287474"/>
                        <a:pt x="385805" y="286810"/>
                        <a:pt x="389387" y="286248"/>
                      </a:cubicBezTo>
                      <a:cubicBezTo>
                        <a:pt x="389629" y="285884"/>
                        <a:pt x="389870" y="285624"/>
                        <a:pt x="390152" y="285602"/>
                      </a:cubicBezTo>
                      <a:cubicBezTo>
                        <a:pt x="399026" y="284475"/>
                        <a:pt x="407921" y="284213"/>
                        <a:pt x="416855" y="284819"/>
                      </a:cubicBezTo>
                      <a:cubicBezTo>
                        <a:pt x="418566" y="284978"/>
                        <a:pt x="420276" y="285161"/>
                        <a:pt x="421987" y="285381"/>
                      </a:cubicBezTo>
                      <a:cubicBezTo>
                        <a:pt x="425267" y="285745"/>
                        <a:pt x="428547" y="286208"/>
                        <a:pt x="431807" y="286832"/>
                      </a:cubicBezTo>
                      <a:cubicBezTo>
                        <a:pt x="439973" y="288234"/>
                        <a:pt x="447948" y="290365"/>
                        <a:pt x="455715" y="293240"/>
                      </a:cubicBezTo>
                      <a:lnTo>
                        <a:pt x="457504" y="293916"/>
                      </a:lnTo>
                      <a:cubicBezTo>
                        <a:pt x="459456" y="294643"/>
                        <a:pt x="461388" y="295406"/>
                        <a:pt x="463300" y="296233"/>
                      </a:cubicBezTo>
                      <a:cubicBezTo>
                        <a:pt x="464266" y="292791"/>
                        <a:pt x="465473" y="289407"/>
                        <a:pt x="466902" y="286087"/>
                      </a:cubicBezTo>
                      <a:cubicBezTo>
                        <a:pt x="467123" y="285441"/>
                        <a:pt x="467365" y="284819"/>
                        <a:pt x="467626" y="284195"/>
                      </a:cubicBezTo>
                      <a:lnTo>
                        <a:pt x="465674" y="283025"/>
                      </a:lnTo>
                      <a:lnTo>
                        <a:pt x="465674" y="283025"/>
                      </a:lnTo>
                      <a:cubicBezTo>
                        <a:pt x="465252" y="283830"/>
                        <a:pt x="464386" y="284455"/>
                        <a:pt x="463823" y="284114"/>
                      </a:cubicBezTo>
                      <a:cubicBezTo>
                        <a:pt x="449837" y="274673"/>
                        <a:pt x="435047" y="266800"/>
                        <a:pt x="419451" y="260519"/>
                      </a:cubicBezTo>
                      <a:cubicBezTo>
                        <a:pt x="410718" y="256653"/>
                        <a:pt x="401783" y="253374"/>
                        <a:pt x="392627" y="250634"/>
                      </a:cubicBezTo>
                      <a:cubicBezTo>
                        <a:pt x="388059" y="249167"/>
                        <a:pt x="383451" y="247838"/>
                        <a:pt x="378822" y="246570"/>
                      </a:cubicBezTo>
                      <a:cubicBezTo>
                        <a:pt x="376508" y="246085"/>
                        <a:pt x="374194" y="245601"/>
                        <a:pt x="371840" y="245199"/>
                      </a:cubicBezTo>
                      <a:cubicBezTo>
                        <a:pt x="359746" y="241938"/>
                        <a:pt x="347450" y="239826"/>
                        <a:pt x="334974" y="238860"/>
                      </a:cubicBezTo>
                      <a:close/>
                      <a:moveTo>
                        <a:pt x="795822" y="270814"/>
                      </a:moveTo>
                      <a:cubicBezTo>
                        <a:pt x="794124" y="273749"/>
                        <a:pt x="792357" y="276656"/>
                        <a:pt x="790484" y="279522"/>
                      </a:cubicBezTo>
                      <a:cubicBezTo>
                        <a:pt x="781386" y="293451"/>
                        <a:pt x="770479" y="306522"/>
                        <a:pt x="758111" y="317918"/>
                      </a:cubicBezTo>
                      <a:cubicBezTo>
                        <a:pt x="761337" y="317910"/>
                        <a:pt x="764555" y="318033"/>
                        <a:pt x="767732" y="318331"/>
                      </a:cubicBezTo>
                      <a:cubicBezTo>
                        <a:pt x="773212" y="318849"/>
                        <a:pt x="778579" y="319758"/>
                        <a:pt x="783811" y="321033"/>
                      </a:cubicBezTo>
                      <a:cubicBezTo>
                        <a:pt x="784235" y="320693"/>
                        <a:pt x="784710" y="320521"/>
                        <a:pt x="785090" y="320791"/>
                      </a:cubicBezTo>
                      <a:lnTo>
                        <a:pt x="786455" y="321735"/>
                      </a:lnTo>
                      <a:lnTo>
                        <a:pt x="786455" y="321735"/>
                      </a:lnTo>
                      <a:cubicBezTo>
                        <a:pt x="797678" y="324765"/>
                        <a:pt x="808214" y="329528"/>
                        <a:pt x="817759" y="335910"/>
                      </a:cubicBezTo>
                      <a:lnTo>
                        <a:pt x="817587" y="334649"/>
                      </a:lnTo>
                      <a:cubicBezTo>
                        <a:pt x="817558" y="334439"/>
                        <a:pt x="817527" y="334229"/>
                        <a:pt x="817489" y="334019"/>
                      </a:cubicBezTo>
                      <a:cubicBezTo>
                        <a:pt x="817650" y="331543"/>
                        <a:pt x="817690" y="329065"/>
                        <a:pt x="817610" y="326609"/>
                      </a:cubicBezTo>
                      <a:cubicBezTo>
                        <a:pt x="815638" y="312095"/>
                        <a:pt x="810707" y="298727"/>
                        <a:pt x="805073" y="285201"/>
                      </a:cubicBezTo>
                      <a:cubicBezTo>
                        <a:pt x="804966" y="284940"/>
                        <a:pt x="805043" y="284599"/>
                        <a:pt x="805206" y="284253"/>
                      </a:cubicBezTo>
                      <a:cubicBezTo>
                        <a:pt x="802362" y="279607"/>
                        <a:pt x="799249" y="275114"/>
                        <a:pt x="795822" y="270814"/>
                      </a:cubicBezTo>
                      <a:close/>
                      <a:moveTo>
                        <a:pt x="798412" y="156702"/>
                      </a:moveTo>
                      <a:cubicBezTo>
                        <a:pt x="794206" y="157467"/>
                        <a:pt x="790041" y="158454"/>
                        <a:pt x="785895" y="159682"/>
                      </a:cubicBezTo>
                      <a:cubicBezTo>
                        <a:pt x="778108" y="160851"/>
                        <a:pt x="770562" y="162905"/>
                        <a:pt x="763277" y="165822"/>
                      </a:cubicBezTo>
                      <a:cubicBezTo>
                        <a:pt x="753235" y="169385"/>
                        <a:pt x="743496" y="173532"/>
                        <a:pt x="733796" y="177923"/>
                      </a:cubicBezTo>
                      <a:cubicBezTo>
                        <a:pt x="714961" y="186456"/>
                        <a:pt x="697293" y="197249"/>
                        <a:pt x="681214" y="210253"/>
                      </a:cubicBezTo>
                      <a:cubicBezTo>
                        <a:pt x="680188" y="211036"/>
                        <a:pt x="679202" y="211844"/>
                        <a:pt x="678216" y="212649"/>
                      </a:cubicBezTo>
                      <a:cubicBezTo>
                        <a:pt x="674614" y="215767"/>
                        <a:pt x="671112" y="219028"/>
                        <a:pt x="667792" y="222471"/>
                      </a:cubicBezTo>
                      <a:cubicBezTo>
                        <a:pt x="664311" y="226255"/>
                        <a:pt x="660809" y="230042"/>
                        <a:pt x="657328" y="233845"/>
                      </a:cubicBezTo>
                      <a:cubicBezTo>
                        <a:pt x="653062" y="238316"/>
                        <a:pt x="648152" y="242360"/>
                        <a:pt x="644288" y="247192"/>
                      </a:cubicBezTo>
                      <a:cubicBezTo>
                        <a:pt x="643503" y="248178"/>
                        <a:pt x="642819" y="249265"/>
                        <a:pt x="642195" y="250354"/>
                      </a:cubicBezTo>
                      <a:lnTo>
                        <a:pt x="644469" y="251138"/>
                      </a:lnTo>
                      <a:lnTo>
                        <a:pt x="644469" y="251138"/>
                      </a:lnTo>
                      <a:cubicBezTo>
                        <a:pt x="646381" y="251782"/>
                        <a:pt x="646059" y="255365"/>
                        <a:pt x="644167" y="254842"/>
                      </a:cubicBezTo>
                      <a:cubicBezTo>
                        <a:pt x="643524" y="254660"/>
                        <a:pt x="642920" y="254439"/>
                        <a:pt x="642316" y="254199"/>
                      </a:cubicBezTo>
                      <a:cubicBezTo>
                        <a:pt x="642578" y="254542"/>
                        <a:pt x="642759" y="254884"/>
                        <a:pt x="642799" y="255184"/>
                      </a:cubicBezTo>
                      <a:cubicBezTo>
                        <a:pt x="642920" y="256150"/>
                        <a:pt x="642175" y="257481"/>
                        <a:pt x="640988" y="257139"/>
                      </a:cubicBezTo>
                      <a:cubicBezTo>
                        <a:pt x="640445" y="256996"/>
                        <a:pt x="639901" y="256794"/>
                        <a:pt x="639358" y="256573"/>
                      </a:cubicBezTo>
                      <a:cubicBezTo>
                        <a:pt x="639197" y="257197"/>
                        <a:pt x="639076" y="257821"/>
                        <a:pt x="639076" y="258425"/>
                      </a:cubicBezTo>
                      <a:cubicBezTo>
                        <a:pt x="639177" y="258465"/>
                        <a:pt x="639278" y="258506"/>
                        <a:pt x="639398" y="258528"/>
                      </a:cubicBezTo>
                      <a:cubicBezTo>
                        <a:pt x="640726" y="258991"/>
                        <a:pt x="643222" y="261062"/>
                        <a:pt x="643584" y="262473"/>
                      </a:cubicBezTo>
                      <a:cubicBezTo>
                        <a:pt x="643866" y="263560"/>
                        <a:pt x="642940" y="264726"/>
                        <a:pt x="641753" y="264404"/>
                      </a:cubicBezTo>
                      <a:cubicBezTo>
                        <a:pt x="640867" y="264162"/>
                        <a:pt x="640002" y="263800"/>
                        <a:pt x="639157" y="263397"/>
                      </a:cubicBezTo>
                      <a:cubicBezTo>
                        <a:pt x="639720" y="263943"/>
                        <a:pt x="640163" y="264527"/>
                        <a:pt x="640203" y="265030"/>
                      </a:cubicBezTo>
                      <a:cubicBezTo>
                        <a:pt x="640284" y="265956"/>
                        <a:pt x="639479" y="267263"/>
                        <a:pt x="638372" y="266963"/>
                      </a:cubicBezTo>
                      <a:cubicBezTo>
                        <a:pt x="636319" y="266397"/>
                        <a:pt x="634669" y="265533"/>
                        <a:pt x="633301" y="264446"/>
                      </a:cubicBezTo>
                      <a:cubicBezTo>
                        <a:pt x="632939" y="264927"/>
                        <a:pt x="632416" y="265310"/>
                        <a:pt x="631993" y="265191"/>
                      </a:cubicBezTo>
                      <a:lnTo>
                        <a:pt x="631208" y="264949"/>
                      </a:lnTo>
                      <a:lnTo>
                        <a:pt x="631208" y="264949"/>
                      </a:lnTo>
                      <a:cubicBezTo>
                        <a:pt x="631423" y="265149"/>
                        <a:pt x="631620" y="265360"/>
                        <a:pt x="631810" y="265567"/>
                      </a:cubicBezTo>
                      <a:lnTo>
                        <a:pt x="632094" y="265874"/>
                      </a:lnTo>
                      <a:cubicBezTo>
                        <a:pt x="637648" y="271873"/>
                        <a:pt x="642497" y="278516"/>
                        <a:pt x="646381" y="285664"/>
                      </a:cubicBezTo>
                      <a:cubicBezTo>
                        <a:pt x="646562" y="285461"/>
                        <a:pt x="646783" y="285280"/>
                        <a:pt x="647065" y="285058"/>
                      </a:cubicBezTo>
                      <a:cubicBezTo>
                        <a:pt x="648876" y="283529"/>
                        <a:pt x="650748" y="282039"/>
                        <a:pt x="652619" y="280591"/>
                      </a:cubicBezTo>
                      <a:lnTo>
                        <a:pt x="653185" y="280096"/>
                      </a:lnTo>
                      <a:lnTo>
                        <a:pt x="653185" y="280096"/>
                      </a:lnTo>
                      <a:lnTo>
                        <a:pt x="653766" y="279603"/>
                      </a:lnTo>
                      <a:lnTo>
                        <a:pt x="649561" y="280992"/>
                      </a:lnTo>
                      <a:lnTo>
                        <a:pt x="649654" y="280883"/>
                      </a:lnTo>
                      <a:cubicBezTo>
                        <a:pt x="649951" y="280502"/>
                        <a:pt x="650876" y="279233"/>
                        <a:pt x="651307" y="278810"/>
                      </a:cubicBezTo>
                      <a:lnTo>
                        <a:pt x="651412" y="278717"/>
                      </a:lnTo>
                      <a:cubicBezTo>
                        <a:pt x="657187" y="273545"/>
                        <a:pt x="663486" y="269155"/>
                        <a:pt x="670287" y="265574"/>
                      </a:cubicBezTo>
                      <a:cubicBezTo>
                        <a:pt x="674694" y="262713"/>
                        <a:pt x="679323" y="260297"/>
                        <a:pt x="684172" y="258304"/>
                      </a:cubicBezTo>
                      <a:cubicBezTo>
                        <a:pt x="695743" y="252929"/>
                        <a:pt x="707536" y="248845"/>
                        <a:pt x="719650" y="245060"/>
                      </a:cubicBezTo>
                      <a:cubicBezTo>
                        <a:pt x="721461" y="244476"/>
                        <a:pt x="723272" y="243852"/>
                        <a:pt x="725083" y="243286"/>
                      </a:cubicBezTo>
                      <a:cubicBezTo>
                        <a:pt x="725606" y="243105"/>
                        <a:pt x="725707" y="243327"/>
                        <a:pt x="725626" y="243689"/>
                      </a:cubicBezTo>
                      <a:lnTo>
                        <a:pt x="726572" y="243407"/>
                      </a:lnTo>
                      <a:lnTo>
                        <a:pt x="726572" y="243407"/>
                      </a:lnTo>
                      <a:cubicBezTo>
                        <a:pt x="728262" y="242864"/>
                        <a:pt x="731140" y="245843"/>
                        <a:pt x="729993" y="247232"/>
                      </a:cubicBezTo>
                      <a:cubicBezTo>
                        <a:pt x="730685" y="247796"/>
                        <a:pt x="731365" y="248424"/>
                        <a:pt x="731959" y="249013"/>
                      </a:cubicBezTo>
                      <a:lnTo>
                        <a:pt x="732388" y="249447"/>
                      </a:lnTo>
                      <a:lnTo>
                        <a:pt x="732871" y="249306"/>
                      </a:lnTo>
                      <a:cubicBezTo>
                        <a:pt x="734308" y="248862"/>
                        <a:pt x="736734" y="251104"/>
                        <a:pt x="738275" y="252692"/>
                      </a:cubicBezTo>
                      <a:lnTo>
                        <a:pt x="739411" y="253895"/>
                      </a:lnTo>
                      <a:cubicBezTo>
                        <a:pt x="740276" y="254822"/>
                        <a:pt x="741966" y="256734"/>
                        <a:pt x="739894" y="257481"/>
                      </a:cubicBezTo>
                      <a:lnTo>
                        <a:pt x="737298" y="258365"/>
                      </a:lnTo>
                      <a:lnTo>
                        <a:pt x="737298" y="258365"/>
                      </a:lnTo>
                      <a:cubicBezTo>
                        <a:pt x="737378" y="258888"/>
                        <a:pt x="737157" y="259331"/>
                        <a:pt x="736352" y="259633"/>
                      </a:cubicBezTo>
                      <a:cubicBezTo>
                        <a:pt x="735447" y="259935"/>
                        <a:pt x="734561" y="260257"/>
                        <a:pt x="733676" y="260581"/>
                      </a:cubicBezTo>
                      <a:cubicBezTo>
                        <a:pt x="734212" y="261049"/>
                        <a:pt x="734740" y="261537"/>
                        <a:pt x="735259" y="262030"/>
                      </a:cubicBezTo>
                      <a:lnTo>
                        <a:pt x="736030" y="262773"/>
                      </a:lnTo>
                      <a:cubicBezTo>
                        <a:pt x="736941" y="263704"/>
                        <a:pt x="739102" y="265754"/>
                        <a:pt x="737194" y="266660"/>
                      </a:cubicBezTo>
                      <a:lnTo>
                        <a:pt x="736956" y="266759"/>
                      </a:lnTo>
                      <a:lnTo>
                        <a:pt x="734481" y="267645"/>
                      </a:lnTo>
                      <a:cubicBezTo>
                        <a:pt x="734803" y="268370"/>
                        <a:pt x="734722" y="269056"/>
                        <a:pt x="733635" y="269457"/>
                      </a:cubicBezTo>
                      <a:cubicBezTo>
                        <a:pt x="719187" y="274369"/>
                        <a:pt x="705081" y="280128"/>
                        <a:pt x="691296" y="286671"/>
                      </a:cubicBezTo>
                      <a:cubicBezTo>
                        <a:pt x="680973" y="292386"/>
                        <a:pt x="670066" y="296656"/>
                        <a:pt x="658576" y="299452"/>
                      </a:cubicBezTo>
                      <a:cubicBezTo>
                        <a:pt x="657630" y="299756"/>
                        <a:pt x="655577" y="298327"/>
                        <a:pt x="654732" y="296898"/>
                      </a:cubicBezTo>
                      <a:lnTo>
                        <a:pt x="653016" y="297403"/>
                      </a:lnTo>
                      <a:cubicBezTo>
                        <a:pt x="652731" y="297486"/>
                        <a:pt x="652445" y="297567"/>
                        <a:pt x="652156" y="297640"/>
                      </a:cubicBezTo>
                      <a:lnTo>
                        <a:pt x="651875" y="297703"/>
                      </a:lnTo>
                      <a:lnTo>
                        <a:pt x="651875" y="297703"/>
                      </a:lnTo>
                      <a:cubicBezTo>
                        <a:pt x="654028" y="303440"/>
                        <a:pt x="655618" y="309659"/>
                        <a:pt x="656503" y="315678"/>
                      </a:cubicBezTo>
                      <a:cubicBezTo>
                        <a:pt x="656604" y="316221"/>
                        <a:pt x="656684" y="316787"/>
                        <a:pt x="656745" y="317331"/>
                      </a:cubicBezTo>
                      <a:cubicBezTo>
                        <a:pt x="658998" y="317147"/>
                        <a:pt x="661232" y="316986"/>
                        <a:pt x="663486" y="316868"/>
                      </a:cubicBezTo>
                      <a:cubicBezTo>
                        <a:pt x="679081" y="316040"/>
                        <a:pt x="694858" y="316544"/>
                        <a:pt x="710494" y="318396"/>
                      </a:cubicBezTo>
                      <a:cubicBezTo>
                        <a:pt x="716812" y="314631"/>
                        <a:pt x="722890" y="310504"/>
                        <a:pt x="728705" y="306037"/>
                      </a:cubicBezTo>
                      <a:cubicBezTo>
                        <a:pt x="730476" y="304666"/>
                        <a:pt x="732227" y="303257"/>
                        <a:pt x="733957" y="301828"/>
                      </a:cubicBezTo>
                      <a:cubicBezTo>
                        <a:pt x="744341" y="292809"/>
                        <a:pt x="753738" y="282685"/>
                        <a:pt x="762070" y="271752"/>
                      </a:cubicBezTo>
                      <a:cubicBezTo>
                        <a:pt x="769777" y="261626"/>
                        <a:pt x="776478" y="250755"/>
                        <a:pt x="782112" y="239363"/>
                      </a:cubicBezTo>
                      <a:cubicBezTo>
                        <a:pt x="787103" y="228671"/>
                        <a:pt x="791228" y="217559"/>
                        <a:pt x="794347" y="206084"/>
                      </a:cubicBezTo>
                      <a:cubicBezTo>
                        <a:pt x="797205" y="195596"/>
                        <a:pt x="798191" y="185389"/>
                        <a:pt x="798915" y="174539"/>
                      </a:cubicBezTo>
                      <a:cubicBezTo>
                        <a:pt x="799157" y="172767"/>
                        <a:pt x="799318" y="170998"/>
                        <a:pt x="799459" y="169224"/>
                      </a:cubicBezTo>
                      <a:lnTo>
                        <a:pt x="799442" y="168465"/>
                      </a:lnTo>
                      <a:lnTo>
                        <a:pt x="799442" y="168465"/>
                      </a:lnTo>
                      <a:lnTo>
                        <a:pt x="799418" y="168097"/>
                      </a:lnTo>
                      <a:cubicBezTo>
                        <a:pt x="799217" y="164294"/>
                        <a:pt x="798835" y="160487"/>
                        <a:pt x="798412" y="156702"/>
                      </a:cubicBezTo>
                      <a:close/>
                      <a:moveTo>
                        <a:pt x="650969" y="291521"/>
                      </a:moveTo>
                      <a:cubicBezTo>
                        <a:pt x="650506" y="291682"/>
                        <a:pt x="650023" y="291843"/>
                        <a:pt x="649540" y="291984"/>
                      </a:cubicBezTo>
                      <a:cubicBezTo>
                        <a:pt x="649822" y="292608"/>
                        <a:pt x="650084" y="293214"/>
                        <a:pt x="650345" y="293836"/>
                      </a:cubicBezTo>
                      <a:lnTo>
                        <a:pt x="650376" y="293823"/>
                      </a:lnTo>
                      <a:lnTo>
                        <a:pt x="650376" y="293823"/>
                      </a:lnTo>
                      <a:lnTo>
                        <a:pt x="652277" y="292326"/>
                      </a:lnTo>
                      <a:lnTo>
                        <a:pt x="652277" y="292326"/>
                      </a:lnTo>
                      <a:cubicBezTo>
                        <a:pt x="651875" y="292145"/>
                        <a:pt x="651412" y="291865"/>
                        <a:pt x="650969" y="291521"/>
                      </a:cubicBezTo>
                      <a:close/>
                      <a:moveTo>
                        <a:pt x="795595" y="128157"/>
                      </a:moveTo>
                      <a:cubicBezTo>
                        <a:pt x="799217" y="126808"/>
                        <a:pt x="801954" y="126547"/>
                        <a:pt x="803805" y="127392"/>
                      </a:cubicBezTo>
                      <a:cubicBezTo>
                        <a:pt x="801068" y="127593"/>
                        <a:pt x="798332" y="127855"/>
                        <a:pt x="795595" y="128157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F614D76-90B4-EC4F-EDF5-DD79D600BD82}"/>
                  </a:ext>
                </a:extLst>
              </p:cNvPr>
              <p:cNvSpPr/>
              <p:nvPr/>
            </p:nvSpPr>
            <p:spPr>
              <a:xfrm>
                <a:off x="6110086" y="2697233"/>
                <a:ext cx="403287" cy="443054"/>
              </a:xfrm>
              <a:custGeom>
                <a:avLst/>
                <a:gdLst>
                  <a:gd name="connsiteX0" fmla="*/ 115141 w 403287"/>
                  <a:gd name="connsiteY0" fmla="*/ 349699 h 443054"/>
                  <a:gd name="connsiteX1" fmla="*/ 162449 w 403287"/>
                  <a:gd name="connsiteY1" fmla="*/ 355710 h 443054"/>
                  <a:gd name="connsiteX2" fmla="*/ 163533 w 403287"/>
                  <a:gd name="connsiteY2" fmla="*/ 355905 h 443054"/>
                  <a:gd name="connsiteX3" fmla="*/ 216641 w 403287"/>
                  <a:gd name="connsiteY3" fmla="*/ 364538 h 443054"/>
                  <a:gd name="connsiteX4" fmla="*/ 268114 w 403287"/>
                  <a:gd name="connsiteY4" fmla="*/ 364632 h 443054"/>
                  <a:gd name="connsiteX5" fmla="*/ 292356 w 403287"/>
                  <a:gd name="connsiteY5" fmla="*/ 359938 h 443054"/>
                  <a:gd name="connsiteX6" fmla="*/ 302462 w 403287"/>
                  <a:gd name="connsiteY6" fmla="*/ 356852 h 443054"/>
                  <a:gd name="connsiteX7" fmla="*/ 302839 w 403287"/>
                  <a:gd name="connsiteY7" fmla="*/ 356707 h 443054"/>
                  <a:gd name="connsiteX8" fmla="*/ 311830 w 403287"/>
                  <a:gd name="connsiteY8" fmla="*/ 354009 h 443054"/>
                  <a:gd name="connsiteX9" fmla="*/ 319070 w 403287"/>
                  <a:gd name="connsiteY9" fmla="*/ 349596 h 443054"/>
                  <a:gd name="connsiteX10" fmla="*/ 331466 w 403287"/>
                  <a:gd name="connsiteY10" fmla="*/ 352342 h 443054"/>
                  <a:gd name="connsiteX11" fmla="*/ 345178 w 403287"/>
                  <a:gd name="connsiteY11" fmla="*/ 355477 h 443054"/>
                  <a:gd name="connsiteX12" fmla="*/ 347890 w 403287"/>
                  <a:gd name="connsiteY12" fmla="*/ 378922 h 443054"/>
                  <a:gd name="connsiteX13" fmla="*/ 347836 w 403287"/>
                  <a:gd name="connsiteY13" fmla="*/ 379642 h 443054"/>
                  <a:gd name="connsiteX14" fmla="*/ 345424 w 403287"/>
                  <a:gd name="connsiteY14" fmla="*/ 402614 h 443054"/>
                  <a:gd name="connsiteX15" fmla="*/ 344971 w 403287"/>
                  <a:gd name="connsiteY15" fmla="*/ 405887 h 443054"/>
                  <a:gd name="connsiteX16" fmla="*/ 329244 w 403287"/>
                  <a:gd name="connsiteY16" fmla="*/ 439514 h 443054"/>
                  <a:gd name="connsiteX17" fmla="*/ 301545 w 403287"/>
                  <a:gd name="connsiteY17" fmla="*/ 422467 h 443054"/>
                  <a:gd name="connsiteX18" fmla="*/ 297727 w 403287"/>
                  <a:gd name="connsiteY18" fmla="*/ 417571 h 443054"/>
                  <a:gd name="connsiteX19" fmla="*/ 285792 w 403287"/>
                  <a:gd name="connsiteY19" fmla="*/ 399399 h 443054"/>
                  <a:gd name="connsiteX20" fmla="*/ 281566 w 403287"/>
                  <a:gd name="connsiteY20" fmla="*/ 390306 h 443054"/>
                  <a:gd name="connsiteX21" fmla="*/ 281170 w 403287"/>
                  <a:gd name="connsiteY21" fmla="*/ 389218 h 443054"/>
                  <a:gd name="connsiteX22" fmla="*/ 220442 w 403287"/>
                  <a:gd name="connsiteY22" fmla="*/ 388880 h 443054"/>
                  <a:gd name="connsiteX23" fmla="*/ 182795 w 403287"/>
                  <a:gd name="connsiteY23" fmla="*/ 381510 h 443054"/>
                  <a:gd name="connsiteX24" fmla="*/ 177219 w 403287"/>
                  <a:gd name="connsiteY24" fmla="*/ 391593 h 443054"/>
                  <a:gd name="connsiteX25" fmla="*/ 157118 w 403287"/>
                  <a:gd name="connsiteY25" fmla="*/ 426568 h 443054"/>
                  <a:gd name="connsiteX26" fmla="*/ 156578 w 403287"/>
                  <a:gd name="connsiteY26" fmla="*/ 427443 h 443054"/>
                  <a:gd name="connsiteX27" fmla="*/ 126269 w 403287"/>
                  <a:gd name="connsiteY27" fmla="*/ 440426 h 443054"/>
                  <a:gd name="connsiteX28" fmla="*/ 113026 w 403287"/>
                  <a:gd name="connsiteY28" fmla="*/ 405875 h 443054"/>
                  <a:gd name="connsiteX29" fmla="*/ 111240 w 403287"/>
                  <a:gd name="connsiteY29" fmla="*/ 382141 h 443054"/>
                  <a:gd name="connsiteX30" fmla="*/ 111126 w 403287"/>
                  <a:gd name="connsiteY30" fmla="*/ 378746 h 443054"/>
                  <a:gd name="connsiteX31" fmla="*/ 112622 w 403287"/>
                  <a:gd name="connsiteY31" fmla="*/ 354975 h 443054"/>
                  <a:gd name="connsiteX32" fmla="*/ 115459 w 403287"/>
                  <a:gd name="connsiteY32" fmla="*/ 354225 h 443054"/>
                  <a:gd name="connsiteX33" fmla="*/ 126156 w 403287"/>
                  <a:gd name="connsiteY33" fmla="*/ 382557 h 443054"/>
                  <a:gd name="connsiteX34" fmla="*/ 134960 w 403287"/>
                  <a:gd name="connsiteY34" fmla="*/ 414612 h 443054"/>
                  <a:gd name="connsiteX35" fmla="*/ 135391 w 403287"/>
                  <a:gd name="connsiteY35" fmla="*/ 413863 h 443054"/>
                  <a:gd name="connsiteX36" fmla="*/ 135391 w 403287"/>
                  <a:gd name="connsiteY36" fmla="*/ 413863 h 443054"/>
                  <a:gd name="connsiteX37" fmla="*/ 140015 w 403287"/>
                  <a:gd name="connsiteY37" fmla="*/ 405241 h 443054"/>
                  <a:gd name="connsiteX38" fmla="*/ 144684 w 403287"/>
                  <a:gd name="connsiteY38" fmla="*/ 396643 h 443054"/>
                  <a:gd name="connsiteX39" fmla="*/ 157438 w 403287"/>
                  <a:gd name="connsiteY39" fmla="*/ 373470 h 443054"/>
                  <a:gd name="connsiteX40" fmla="*/ 142810 w 403287"/>
                  <a:gd name="connsiteY40" fmla="*/ 367623 h 443054"/>
                  <a:gd name="connsiteX41" fmla="*/ 131809 w 403287"/>
                  <a:gd name="connsiteY41" fmla="*/ 363022 h 443054"/>
                  <a:gd name="connsiteX42" fmla="*/ 114392 w 403287"/>
                  <a:gd name="connsiteY42" fmla="*/ 352538 h 443054"/>
                  <a:gd name="connsiteX43" fmla="*/ 115141 w 403287"/>
                  <a:gd name="connsiteY43" fmla="*/ 349699 h 443054"/>
                  <a:gd name="connsiteX44" fmla="*/ 323855 w 403287"/>
                  <a:gd name="connsiteY44" fmla="*/ 378060 h 443054"/>
                  <a:gd name="connsiteX45" fmla="*/ 290386 w 403287"/>
                  <a:gd name="connsiteY45" fmla="*/ 387759 h 443054"/>
                  <a:gd name="connsiteX46" fmla="*/ 292541 w 403287"/>
                  <a:gd name="connsiteY46" fmla="*/ 390062 h 443054"/>
                  <a:gd name="connsiteX47" fmla="*/ 300945 w 403287"/>
                  <a:gd name="connsiteY47" fmla="*/ 399113 h 443054"/>
                  <a:gd name="connsiteX48" fmla="*/ 302665 w 403287"/>
                  <a:gd name="connsiteY48" fmla="*/ 400882 h 443054"/>
                  <a:gd name="connsiteX49" fmla="*/ 320384 w 403287"/>
                  <a:gd name="connsiteY49" fmla="*/ 417126 h 443054"/>
                  <a:gd name="connsiteX50" fmla="*/ 320748 w 403287"/>
                  <a:gd name="connsiteY50" fmla="*/ 415179 h 443054"/>
                  <a:gd name="connsiteX51" fmla="*/ 320879 w 403287"/>
                  <a:gd name="connsiteY51" fmla="*/ 414326 h 443054"/>
                  <a:gd name="connsiteX52" fmla="*/ 321596 w 403287"/>
                  <a:gd name="connsiteY52" fmla="*/ 407922 h 443054"/>
                  <a:gd name="connsiteX53" fmla="*/ 321931 w 403287"/>
                  <a:gd name="connsiteY53" fmla="*/ 404717 h 443054"/>
                  <a:gd name="connsiteX54" fmla="*/ 323455 w 403287"/>
                  <a:gd name="connsiteY54" fmla="*/ 387370 h 443054"/>
                  <a:gd name="connsiteX55" fmla="*/ 323855 w 403287"/>
                  <a:gd name="connsiteY55" fmla="*/ 378060 h 443054"/>
                  <a:gd name="connsiteX56" fmla="*/ 195569 w 403287"/>
                  <a:gd name="connsiteY56" fmla="*/ 5901 h 443054"/>
                  <a:gd name="connsiteX57" fmla="*/ 274267 w 403287"/>
                  <a:gd name="connsiteY57" fmla="*/ 16741 h 443054"/>
                  <a:gd name="connsiteX58" fmla="*/ 308289 w 403287"/>
                  <a:gd name="connsiteY58" fmla="*/ 89179 h 443054"/>
                  <a:gd name="connsiteX59" fmla="*/ 367359 w 403287"/>
                  <a:gd name="connsiteY59" fmla="*/ 99847 h 443054"/>
                  <a:gd name="connsiteX60" fmla="*/ 389619 w 403287"/>
                  <a:gd name="connsiteY60" fmla="*/ 165361 h 443054"/>
                  <a:gd name="connsiteX61" fmla="*/ 345173 w 403287"/>
                  <a:gd name="connsiteY61" fmla="*/ 217076 h 443054"/>
                  <a:gd name="connsiteX62" fmla="*/ 310505 w 403287"/>
                  <a:gd name="connsiteY62" fmla="*/ 217388 h 443054"/>
                  <a:gd name="connsiteX63" fmla="*/ 297763 w 403287"/>
                  <a:gd name="connsiteY63" fmla="*/ 212360 h 443054"/>
                  <a:gd name="connsiteX64" fmla="*/ 298491 w 403287"/>
                  <a:gd name="connsiteY64" fmla="*/ 215319 h 443054"/>
                  <a:gd name="connsiteX65" fmla="*/ 298862 w 403287"/>
                  <a:gd name="connsiteY65" fmla="*/ 288822 h 443054"/>
                  <a:gd name="connsiteX66" fmla="*/ 207824 w 403287"/>
                  <a:gd name="connsiteY66" fmla="*/ 314044 h 443054"/>
                  <a:gd name="connsiteX67" fmla="*/ 187721 w 403287"/>
                  <a:gd name="connsiteY67" fmla="*/ 262665 h 443054"/>
                  <a:gd name="connsiteX68" fmla="*/ 204349 w 403287"/>
                  <a:gd name="connsiteY68" fmla="*/ 243096 h 443054"/>
                  <a:gd name="connsiteX69" fmla="*/ 214694 w 403287"/>
                  <a:gd name="connsiteY69" fmla="*/ 258219 h 443054"/>
                  <a:gd name="connsiteX70" fmla="*/ 214561 w 403287"/>
                  <a:gd name="connsiteY70" fmla="*/ 258653 h 443054"/>
                  <a:gd name="connsiteX71" fmla="*/ 229205 w 403287"/>
                  <a:gd name="connsiteY71" fmla="*/ 303630 h 443054"/>
                  <a:gd name="connsiteX72" fmla="*/ 280181 w 403287"/>
                  <a:gd name="connsiteY72" fmla="*/ 287942 h 443054"/>
                  <a:gd name="connsiteX73" fmla="*/ 286397 w 403287"/>
                  <a:gd name="connsiteY73" fmla="*/ 218655 h 443054"/>
                  <a:gd name="connsiteX74" fmla="*/ 266846 w 403287"/>
                  <a:gd name="connsiteY74" fmla="*/ 156280 h 443054"/>
                  <a:gd name="connsiteX75" fmla="*/ 264169 w 403287"/>
                  <a:gd name="connsiteY75" fmla="*/ 156709 h 443054"/>
                  <a:gd name="connsiteX76" fmla="*/ 196096 w 403287"/>
                  <a:gd name="connsiteY76" fmla="*/ 147865 h 443054"/>
                  <a:gd name="connsiteX77" fmla="*/ 183773 w 403287"/>
                  <a:gd name="connsiteY77" fmla="*/ 200770 h 443054"/>
                  <a:gd name="connsiteX78" fmla="*/ 134189 w 403287"/>
                  <a:gd name="connsiteY78" fmla="*/ 230127 h 443054"/>
                  <a:gd name="connsiteX79" fmla="*/ 71821 w 403287"/>
                  <a:gd name="connsiteY79" fmla="*/ 228720 h 443054"/>
                  <a:gd name="connsiteX80" fmla="*/ 28057 w 403287"/>
                  <a:gd name="connsiteY80" fmla="*/ 130092 h 443054"/>
                  <a:gd name="connsiteX81" fmla="*/ 79440 w 403287"/>
                  <a:gd name="connsiteY81" fmla="*/ 83355 h 443054"/>
                  <a:gd name="connsiteX82" fmla="*/ 121097 w 403287"/>
                  <a:gd name="connsiteY82" fmla="*/ 74264 h 443054"/>
                  <a:gd name="connsiteX83" fmla="*/ 175607 w 403287"/>
                  <a:gd name="connsiteY83" fmla="*/ 100328 h 443054"/>
                  <a:gd name="connsiteX84" fmla="*/ 188512 w 403287"/>
                  <a:gd name="connsiteY84" fmla="*/ 120240 h 443054"/>
                  <a:gd name="connsiteX85" fmla="*/ 192408 w 403287"/>
                  <a:gd name="connsiteY85" fmla="*/ 118349 h 443054"/>
                  <a:gd name="connsiteX86" fmla="*/ 198970 w 403287"/>
                  <a:gd name="connsiteY86" fmla="*/ 118482 h 443054"/>
                  <a:gd name="connsiteX87" fmla="*/ 202679 w 403287"/>
                  <a:gd name="connsiteY87" fmla="*/ 121190 h 443054"/>
                  <a:gd name="connsiteX88" fmla="*/ 204899 w 403287"/>
                  <a:gd name="connsiteY88" fmla="*/ 123799 h 443054"/>
                  <a:gd name="connsiteX89" fmla="*/ 215056 w 403287"/>
                  <a:gd name="connsiteY89" fmla="*/ 131608 h 443054"/>
                  <a:gd name="connsiteX90" fmla="*/ 261245 w 403287"/>
                  <a:gd name="connsiteY90" fmla="*/ 137178 h 443054"/>
                  <a:gd name="connsiteX91" fmla="*/ 284236 w 403287"/>
                  <a:gd name="connsiteY91" fmla="*/ 60849 h 443054"/>
                  <a:gd name="connsiteX92" fmla="*/ 211764 w 403287"/>
                  <a:gd name="connsiteY92" fmla="*/ 18185 h 443054"/>
                  <a:gd name="connsiteX93" fmla="*/ 175804 w 403287"/>
                  <a:gd name="connsiteY93" fmla="*/ 36881 h 443054"/>
                  <a:gd name="connsiteX94" fmla="*/ 153618 w 403287"/>
                  <a:gd name="connsiteY94" fmla="*/ 73006 h 443054"/>
                  <a:gd name="connsiteX95" fmla="*/ 151722 w 403287"/>
                  <a:gd name="connsiteY95" fmla="*/ 72756 h 443054"/>
                  <a:gd name="connsiteX96" fmla="*/ 195569 w 403287"/>
                  <a:gd name="connsiteY96" fmla="*/ 5901 h 443054"/>
                  <a:gd name="connsiteX97" fmla="*/ 503 w 403287"/>
                  <a:gd name="connsiteY97" fmla="*/ 229683 h 443054"/>
                  <a:gd name="connsiteX98" fmla="*/ 2444 w 403287"/>
                  <a:gd name="connsiteY98" fmla="*/ 227163 h 443054"/>
                  <a:gd name="connsiteX99" fmla="*/ 41212 w 403287"/>
                  <a:gd name="connsiteY99" fmla="*/ 242370 h 443054"/>
                  <a:gd name="connsiteX100" fmla="*/ 61124 w 403287"/>
                  <a:gd name="connsiteY100" fmla="*/ 242128 h 443054"/>
                  <a:gd name="connsiteX101" fmla="*/ 77432 w 403287"/>
                  <a:gd name="connsiteY101" fmla="*/ 241094 h 443054"/>
                  <a:gd name="connsiteX102" fmla="*/ 79138 w 403287"/>
                  <a:gd name="connsiteY102" fmla="*/ 247562 h 443054"/>
                  <a:gd name="connsiteX103" fmla="*/ 38389 w 403287"/>
                  <a:gd name="connsiteY103" fmla="*/ 252256 h 443054"/>
                  <a:gd name="connsiteX104" fmla="*/ 503 w 403287"/>
                  <a:gd name="connsiteY104" fmla="*/ 229683 h 443054"/>
                  <a:gd name="connsiteX105" fmla="*/ 393331 w 403287"/>
                  <a:gd name="connsiteY105" fmla="*/ 211243 h 443054"/>
                  <a:gd name="connsiteX106" fmla="*/ 402495 w 403287"/>
                  <a:gd name="connsiteY106" fmla="*/ 220409 h 443054"/>
                  <a:gd name="connsiteX107" fmla="*/ 353942 w 403287"/>
                  <a:gd name="connsiteY107" fmla="*/ 232687 h 443054"/>
                  <a:gd name="connsiteX108" fmla="*/ 354218 w 403287"/>
                  <a:gd name="connsiteY108" fmla="*/ 230651 h 443054"/>
                  <a:gd name="connsiteX109" fmla="*/ 377472 w 403287"/>
                  <a:gd name="connsiteY109" fmla="*/ 224854 h 443054"/>
                  <a:gd name="connsiteX110" fmla="*/ 393331 w 403287"/>
                  <a:gd name="connsiteY110" fmla="*/ 211243 h 443054"/>
                  <a:gd name="connsiteX111" fmla="*/ 113693 w 403287"/>
                  <a:gd name="connsiteY111" fmla="*/ 94685 h 443054"/>
                  <a:gd name="connsiteX112" fmla="*/ 112545 w 403287"/>
                  <a:gd name="connsiteY112" fmla="*/ 94695 h 443054"/>
                  <a:gd name="connsiteX113" fmla="*/ 74025 w 403287"/>
                  <a:gd name="connsiteY113" fmla="*/ 102711 h 443054"/>
                  <a:gd name="connsiteX114" fmla="*/ 70916 w 403287"/>
                  <a:gd name="connsiteY114" fmla="*/ 102468 h 443054"/>
                  <a:gd name="connsiteX115" fmla="*/ 42924 w 403287"/>
                  <a:gd name="connsiteY115" fmla="*/ 151101 h 443054"/>
                  <a:gd name="connsiteX116" fmla="*/ 54483 w 403287"/>
                  <a:gd name="connsiteY116" fmla="*/ 194799 h 443054"/>
                  <a:gd name="connsiteX117" fmla="*/ 97062 w 403287"/>
                  <a:gd name="connsiteY117" fmla="*/ 211407 h 443054"/>
                  <a:gd name="connsiteX118" fmla="*/ 98698 w 403287"/>
                  <a:gd name="connsiteY118" fmla="*/ 211444 h 443054"/>
                  <a:gd name="connsiteX119" fmla="*/ 173433 w 403287"/>
                  <a:gd name="connsiteY119" fmla="*/ 176214 h 443054"/>
                  <a:gd name="connsiteX120" fmla="*/ 150533 w 403287"/>
                  <a:gd name="connsiteY120" fmla="*/ 105377 h 443054"/>
                  <a:gd name="connsiteX121" fmla="*/ 113693 w 403287"/>
                  <a:gd name="connsiteY121" fmla="*/ 94685 h 443054"/>
                  <a:gd name="connsiteX122" fmla="*/ 358793 w 403287"/>
                  <a:gd name="connsiteY122" fmla="*/ 112745 h 443054"/>
                  <a:gd name="connsiteX123" fmla="*/ 357900 w 403287"/>
                  <a:gd name="connsiteY123" fmla="*/ 111703 h 443054"/>
                  <a:gd name="connsiteX124" fmla="*/ 308396 w 403287"/>
                  <a:gd name="connsiteY124" fmla="*/ 92430 h 443054"/>
                  <a:gd name="connsiteX125" fmla="*/ 308450 w 403287"/>
                  <a:gd name="connsiteY125" fmla="*/ 94737 h 443054"/>
                  <a:gd name="connsiteX126" fmla="*/ 308460 w 403287"/>
                  <a:gd name="connsiteY126" fmla="*/ 95891 h 443054"/>
                  <a:gd name="connsiteX127" fmla="*/ 272979 w 403287"/>
                  <a:gd name="connsiteY127" fmla="*/ 154783 h 443054"/>
                  <a:gd name="connsiteX128" fmla="*/ 289508 w 403287"/>
                  <a:gd name="connsiteY128" fmla="*/ 186223 h 443054"/>
                  <a:gd name="connsiteX129" fmla="*/ 295072 w 403287"/>
                  <a:gd name="connsiteY129" fmla="*/ 184365 h 443054"/>
                  <a:gd name="connsiteX130" fmla="*/ 316703 w 403287"/>
                  <a:gd name="connsiteY130" fmla="*/ 194902 h 443054"/>
                  <a:gd name="connsiteX131" fmla="*/ 339657 w 403287"/>
                  <a:gd name="connsiteY131" fmla="*/ 197060 h 443054"/>
                  <a:gd name="connsiteX132" fmla="*/ 372020 w 403287"/>
                  <a:gd name="connsiteY132" fmla="*/ 163530 h 443054"/>
                  <a:gd name="connsiteX133" fmla="*/ 358793 w 403287"/>
                  <a:gd name="connsiteY133" fmla="*/ 112745 h 443054"/>
                  <a:gd name="connsiteX134" fmla="*/ 105828 w 403287"/>
                  <a:gd name="connsiteY134" fmla="*/ 135004 h 443054"/>
                  <a:gd name="connsiteX135" fmla="*/ 130520 w 403287"/>
                  <a:gd name="connsiteY135" fmla="*/ 135251 h 443054"/>
                  <a:gd name="connsiteX136" fmla="*/ 130783 w 403287"/>
                  <a:gd name="connsiteY136" fmla="*/ 135662 h 443054"/>
                  <a:gd name="connsiteX137" fmla="*/ 130842 w 403287"/>
                  <a:gd name="connsiteY137" fmla="*/ 135586 h 443054"/>
                  <a:gd name="connsiteX138" fmla="*/ 122305 w 403287"/>
                  <a:gd name="connsiteY138" fmla="*/ 172762 h 443054"/>
                  <a:gd name="connsiteX139" fmla="*/ 91086 w 403287"/>
                  <a:gd name="connsiteY139" fmla="*/ 166314 h 443054"/>
                  <a:gd name="connsiteX140" fmla="*/ 88114 w 403287"/>
                  <a:gd name="connsiteY140" fmla="*/ 158477 h 443054"/>
                  <a:gd name="connsiteX141" fmla="*/ 88428 w 403287"/>
                  <a:gd name="connsiteY141" fmla="*/ 152832 h 443054"/>
                  <a:gd name="connsiteX142" fmla="*/ 88321 w 403287"/>
                  <a:gd name="connsiteY142" fmla="*/ 153271 h 443054"/>
                  <a:gd name="connsiteX143" fmla="*/ 88949 w 403287"/>
                  <a:gd name="connsiteY143" fmla="*/ 150489 h 443054"/>
                  <a:gd name="connsiteX144" fmla="*/ 94926 w 403287"/>
                  <a:gd name="connsiteY144" fmla="*/ 139813 h 443054"/>
                  <a:gd name="connsiteX145" fmla="*/ 105828 w 403287"/>
                  <a:gd name="connsiteY145" fmla="*/ 135004 h 443054"/>
                  <a:gd name="connsiteX146" fmla="*/ 333559 w 403287"/>
                  <a:gd name="connsiteY146" fmla="*/ 125277 h 443054"/>
                  <a:gd name="connsiteX147" fmla="*/ 346368 w 403287"/>
                  <a:gd name="connsiteY147" fmla="*/ 130585 h 443054"/>
                  <a:gd name="connsiteX148" fmla="*/ 351024 w 403287"/>
                  <a:gd name="connsiteY148" fmla="*/ 148212 h 443054"/>
                  <a:gd name="connsiteX149" fmla="*/ 349750 w 403287"/>
                  <a:gd name="connsiteY149" fmla="*/ 153909 h 443054"/>
                  <a:gd name="connsiteX150" fmla="*/ 349336 w 403287"/>
                  <a:gd name="connsiteY150" fmla="*/ 155628 h 443054"/>
                  <a:gd name="connsiteX151" fmla="*/ 349098 w 403287"/>
                  <a:gd name="connsiteY151" fmla="*/ 156476 h 443054"/>
                  <a:gd name="connsiteX152" fmla="*/ 347744 w 403287"/>
                  <a:gd name="connsiteY152" fmla="*/ 159769 h 443054"/>
                  <a:gd name="connsiteX153" fmla="*/ 329655 w 403287"/>
                  <a:gd name="connsiteY153" fmla="*/ 169762 h 443054"/>
                  <a:gd name="connsiteX154" fmla="*/ 320819 w 403287"/>
                  <a:gd name="connsiteY154" fmla="*/ 162964 h 443054"/>
                  <a:gd name="connsiteX155" fmla="*/ 319519 w 403287"/>
                  <a:gd name="connsiteY155" fmla="*/ 159936 h 443054"/>
                  <a:gd name="connsiteX156" fmla="*/ 318060 w 403287"/>
                  <a:gd name="connsiteY156" fmla="*/ 156476 h 443054"/>
                  <a:gd name="connsiteX157" fmla="*/ 318060 w 403287"/>
                  <a:gd name="connsiteY157" fmla="*/ 156476 h 443054"/>
                  <a:gd name="connsiteX158" fmla="*/ 317396 w 403287"/>
                  <a:gd name="connsiteY158" fmla="*/ 153909 h 443054"/>
                  <a:gd name="connsiteX159" fmla="*/ 316096 w 403287"/>
                  <a:gd name="connsiteY159" fmla="*/ 148212 h 443054"/>
                  <a:gd name="connsiteX160" fmla="*/ 320753 w 403287"/>
                  <a:gd name="connsiteY160" fmla="*/ 130585 h 443054"/>
                  <a:gd name="connsiteX161" fmla="*/ 333559 w 403287"/>
                  <a:gd name="connsiteY161" fmla="*/ 125277 h 443054"/>
                  <a:gd name="connsiteX162" fmla="*/ 225452 w 403287"/>
                  <a:gd name="connsiteY162" fmla="*/ 57468 h 443054"/>
                  <a:gd name="connsiteX163" fmla="*/ 247050 w 403287"/>
                  <a:gd name="connsiteY163" fmla="*/ 67821 h 443054"/>
                  <a:gd name="connsiteX164" fmla="*/ 247050 w 403287"/>
                  <a:gd name="connsiteY164" fmla="*/ 89710 h 443054"/>
                  <a:gd name="connsiteX165" fmla="*/ 246728 w 403287"/>
                  <a:gd name="connsiteY165" fmla="*/ 90264 h 443054"/>
                  <a:gd name="connsiteX166" fmla="*/ 246728 w 403287"/>
                  <a:gd name="connsiteY166" fmla="*/ 90264 h 443054"/>
                  <a:gd name="connsiteX167" fmla="*/ 213483 w 403287"/>
                  <a:gd name="connsiteY167" fmla="*/ 94549 h 443054"/>
                  <a:gd name="connsiteX168" fmla="*/ 213006 w 403287"/>
                  <a:gd name="connsiteY168" fmla="*/ 94098 h 443054"/>
                  <a:gd name="connsiteX169" fmla="*/ 213006 w 403287"/>
                  <a:gd name="connsiteY169" fmla="*/ 94098 h 443054"/>
                  <a:gd name="connsiteX170" fmla="*/ 208524 w 403287"/>
                  <a:gd name="connsiteY170" fmla="*/ 70412 h 443054"/>
                  <a:gd name="connsiteX171" fmla="*/ 225452 w 403287"/>
                  <a:gd name="connsiteY171" fmla="*/ 57468 h 44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03287" h="443054">
                    <a:moveTo>
                      <a:pt x="115141" y="349699"/>
                    </a:moveTo>
                    <a:cubicBezTo>
                      <a:pt x="129736" y="346881"/>
                      <a:pt x="147893" y="353020"/>
                      <a:pt x="162449" y="355710"/>
                    </a:cubicBezTo>
                    <a:lnTo>
                      <a:pt x="163533" y="355905"/>
                    </a:lnTo>
                    <a:cubicBezTo>
                      <a:pt x="181183" y="358990"/>
                      <a:pt x="198795" y="362718"/>
                      <a:pt x="216641" y="364538"/>
                    </a:cubicBezTo>
                    <a:cubicBezTo>
                      <a:pt x="233677" y="366279"/>
                      <a:pt x="251075" y="366591"/>
                      <a:pt x="268114" y="364632"/>
                    </a:cubicBezTo>
                    <a:cubicBezTo>
                      <a:pt x="276296" y="363690"/>
                      <a:pt x="284408" y="362088"/>
                      <a:pt x="292356" y="359938"/>
                    </a:cubicBezTo>
                    <a:cubicBezTo>
                      <a:pt x="295757" y="359018"/>
                      <a:pt x="299130" y="357991"/>
                      <a:pt x="302462" y="356852"/>
                    </a:cubicBezTo>
                    <a:lnTo>
                      <a:pt x="302839" y="356707"/>
                    </a:lnTo>
                    <a:cubicBezTo>
                      <a:pt x="305287" y="355696"/>
                      <a:pt x="311908" y="351886"/>
                      <a:pt x="311830" y="354009"/>
                    </a:cubicBezTo>
                    <a:cubicBezTo>
                      <a:pt x="313691" y="351861"/>
                      <a:pt x="316255" y="350337"/>
                      <a:pt x="319070" y="349596"/>
                    </a:cubicBezTo>
                    <a:cubicBezTo>
                      <a:pt x="323042" y="348552"/>
                      <a:pt x="328141" y="349532"/>
                      <a:pt x="331466" y="352342"/>
                    </a:cubicBezTo>
                    <a:cubicBezTo>
                      <a:pt x="335790" y="348916"/>
                      <a:pt x="342278" y="351374"/>
                      <a:pt x="345178" y="355477"/>
                    </a:cubicBezTo>
                    <a:cubicBezTo>
                      <a:pt x="350151" y="362513"/>
                      <a:pt x="348533" y="370759"/>
                      <a:pt x="347890" y="378922"/>
                    </a:cubicBezTo>
                    <a:lnTo>
                      <a:pt x="347836" y="379642"/>
                    </a:lnTo>
                    <a:cubicBezTo>
                      <a:pt x="347290" y="387336"/>
                      <a:pt x="346455" y="394978"/>
                      <a:pt x="345424" y="402614"/>
                    </a:cubicBezTo>
                    <a:lnTo>
                      <a:pt x="344971" y="405887"/>
                    </a:lnTo>
                    <a:cubicBezTo>
                      <a:pt x="343367" y="417183"/>
                      <a:pt x="342926" y="435812"/>
                      <a:pt x="329244" y="439514"/>
                    </a:cubicBezTo>
                    <a:cubicBezTo>
                      <a:pt x="318423" y="442445"/>
                      <a:pt x="308521" y="431306"/>
                      <a:pt x="301545" y="422467"/>
                    </a:cubicBezTo>
                    <a:lnTo>
                      <a:pt x="297727" y="417571"/>
                    </a:lnTo>
                    <a:cubicBezTo>
                      <a:pt x="293206" y="411832"/>
                      <a:pt x="289100" y="405923"/>
                      <a:pt x="285792" y="399399"/>
                    </a:cubicBezTo>
                    <a:cubicBezTo>
                      <a:pt x="284285" y="396429"/>
                      <a:pt x="282828" y="393388"/>
                      <a:pt x="281566" y="390306"/>
                    </a:cubicBezTo>
                    <a:cubicBezTo>
                      <a:pt x="281407" y="389917"/>
                      <a:pt x="281291" y="389569"/>
                      <a:pt x="281170" y="389218"/>
                    </a:cubicBezTo>
                    <a:cubicBezTo>
                      <a:pt x="261103" y="391920"/>
                      <a:pt x="240561" y="391534"/>
                      <a:pt x="220442" y="388880"/>
                    </a:cubicBezTo>
                    <a:cubicBezTo>
                      <a:pt x="207704" y="387199"/>
                      <a:pt x="195155" y="384771"/>
                      <a:pt x="182795" y="381510"/>
                    </a:cubicBezTo>
                    <a:lnTo>
                      <a:pt x="177219" y="391593"/>
                    </a:lnTo>
                    <a:cubicBezTo>
                      <a:pt x="170694" y="403352"/>
                      <a:pt x="164075" y="415075"/>
                      <a:pt x="157118" y="426568"/>
                    </a:cubicBezTo>
                    <a:lnTo>
                      <a:pt x="156578" y="427443"/>
                    </a:lnTo>
                    <a:cubicBezTo>
                      <a:pt x="150066" y="437808"/>
                      <a:pt x="139161" y="448189"/>
                      <a:pt x="126269" y="440426"/>
                    </a:cubicBezTo>
                    <a:cubicBezTo>
                      <a:pt x="114733" y="433477"/>
                      <a:pt x="114241" y="417670"/>
                      <a:pt x="113026" y="405875"/>
                    </a:cubicBezTo>
                    <a:cubicBezTo>
                      <a:pt x="112214" y="397996"/>
                      <a:pt x="111557" y="390063"/>
                      <a:pt x="111240" y="382141"/>
                    </a:cubicBezTo>
                    <a:lnTo>
                      <a:pt x="111126" y="378746"/>
                    </a:lnTo>
                    <a:cubicBezTo>
                      <a:pt x="110919" y="371064"/>
                      <a:pt x="109669" y="362160"/>
                      <a:pt x="112622" y="354975"/>
                    </a:cubicBezTo>
                    <a:cubicBezTo>
                      <a:pt x="113050" y="353929"/>
                      <a:pt x="114553" y="353123"/>
                      <a:pt x="115459" y="354225"/>
                    </a:cubicBezTo>
                    <a:cubicBezTo>
                      <a:pt x="121627" y="361725"/>
                      <a:pt x="123492" y="373351"/>
                      <a:pt x="126156" y="382557"/>
                    </a:cubicBezTo>
                    <a:cubicBezTo>
                      <a:pt x="129123" y="392800"/>
                      <a:pt x="133419" y="403987"/>
                      <a:pt x="134960" y="414612"/>
                    </a:cubicBezTo>
                    <a:lnTo>
                      <a:pt x="135391" y="413863"/>
                    </a:lnTo>
                    <a:lnTo>
                      <a:pt x="135391" y="413863"/>
                    </a:lnTo>
                    <a:cubicBezTo>
                      <a:pt x="136909" y="410977"/>
                      <a:pt x="138458" y="408107"/>
                      <a:pt x="140015" y="405241"/>
                    </a:cubicBezTo>
                    <a:lnTo>
                      <a:pt x="144684" y="396643"/>
                    </a:lnTo>
                    <a:cubicBezTo>
                      <a:pt x="148872" y="388880"/>
                      <a:pt x="153136" y="381166"/>
                      <a:pt x="157438" y="373470"/>
                    </a:cubicBezTo>
                    <a:cubicBezTo>
                      <a:pt x="152525" y="371623"/>
                      <a:pt x="147658" y="369640"/>
                      <a:pt x="142810" y="367623"/>
                    </a:cubicBezTo>
                    <a:lnTo>
                      <a:pt x="131809" y="363022"/>
                    </a:lnTo>
                    <a:cubicBezTo>
                      <a:pt x="125524" y="360366"/>
                      <a:pt x="119116" y="357369"/>
                      <a:pt x="114392" y="352538"/>
                    </a:cubicBezTo>
                    <a:cubicBezTo>
                      <a:pt x="113555" y="351682"/>
                      <a:pt x="113847" y="349947"/>
                      <a:pt x="115141" y="349699"/>
                    </a:cubicBezTo>
                    <a:close/>
                    <a:moveTo>
                      <a:pt x="323855" y="378060"/>
                    </a:moveTo>
                    <a:cubicBezTo>
                      <a:pt x="313015" y="382468"/>
                      <a:pt x="301802" y="385649"/>
                      <a:pt x="290386" y="387759"/>
                    </a:cubicBezTo>
                    <a:cubicBezTo>
                      <a:pt x="291123" y="388514"/>
                      <a:pt x="291857" y="389269"/>
                      <a:pt x="292541" y="390062"/>
                    </a:cubicBezTo>
                    <a:cubicBezTo>
                      <a:pt x="295228" y="393172"/>
                      <a:pt x="298078" y="396159"/>
                      <a:pt x="300945" y="399113"/>
                    </a:cubicBezTo>
                    <a:lnTo>
                      <a:pt x="302665" y="400882"/>
                    </a:lnTo>
                    <a:cubicBezTo>
                      <a:pt x="307056" y="405390"/>
                      <a:pt x="313653" y="412812"/>
                      <a:pt x="320384" y="417126"/>
                    </a:cubicBezTo>
                    <a:lnTo>
                      <a:pt x="320748" y="415179"/>
                    </a:lnTo>
                    <a:cubicBezTo>
                      <a:pt x="320807" y="414843"/>
                      <a:pt x="320854" y="414552"/>
                      <a:pt x="320879" y="414326"/>
                    </a:cubicBezTo>
                    <a:lnTo>
                      <a:pt x="321596" y="407922"/>
                    </a:lnTo>
                    <a:cubicBezTo>
                      <a:pt x="321712" y="406854"/>
                      <a:pt x="321825" y="405786"/>
                      <a:pt x="321931" y="404717"/>
                    </a:cubicBezTo>
                    <a:cubicBezTo>
                      <a:pt x="322511" y="398942"/>
                      <a:pt x="322972" y="393154"/>
                      <a:pt x="323455" y="387370"/>
                    </a:cubicBezTo>
                    <a:cubicBezTo>
                      <a:pt x="323708" y="384323"/>
                      <a:pt x="323769" y="381192"/>
                      <a:pt x="323855" y="378060"/>
                    </a:cubicBezTo>
                    <a:close/>
                    <a:moveTo>
                      <a:pt x="195569" y="5901"/>
                    </a:moveTo>
                    <a:cubicBezTo>
                      <a:pt x="221387" y="-5131"/>
                      <a:pt x="252029" y="77"/>
                      <a:pt x="274267" y="16741"/>
                    </a:cubicBezTo>
                    <a:cubicBezTo>
                      <a:pt x="297022" y="33795"/>
                      <a:pt x="306973" y="61519"/>
                      <a:pt x="308289" y="89179"/>
                    </a:cubicBezTo>
                    <a:cubicBezTo>
                      <a:pt x="326286" y="73807"/>
                      <a:pt x="352202" y="85443"/>
                      <a:pt x="367359" y="99847"/>
                    </a:cubicBezTo>
                    <a:cubicBezTo>
                      <a:pt x="384850" y="116469"/>
                      <a:pt x="393696" y="141554"/>
                      <a:pt x="389619" y="165361"/>
                    </a:cubicBezTo>
                    <a:cubicBezTo>
                      <a:pt x="385557" y="189088"/>
                      <a:pt x="368393" y="210020"/>
                      <a:pt x="345173" y="217076"/>
                    </a:cubicBezTo>
                    <a:cubicBezTo>
                      <a:pt x="334063" y="220452"/>
                      <a:pt x="321681" y="220529"/>
                      <a:pt x="310505" y="217388"/>
                    </a:cubicBezTo>
                    <a:cubicBezTo>
                      <a:pt x="306710" y="216319"/>
                      <a:pt x="302059" y="214665"/>
                      <a:pt x="297763" y="212360"/>
                    </a:cubicBezTo>
                    <a:cubicBezTo>
                      <a:pt x="298008" y="213346"/>
                      <a:pt x="298258" y="214334"/>
                      <a:pt x="298491" y="215319"/>
                    </a:cubicBezTo>
                    <a:cubicBezTo>
                      <a:pt x="304067" y="238931"/>
                      <a:pt x="307229" y="265471"/>
                      <a:pt x="298862" y="288822"/>
                    </a:cubicBezTo>
                    <a:cubicBezTo>
                      <a:pt x="285413" y="326344"/>
                      <a:pt x="237647" y="347349"/>
                      <a:pt x="207824" y="314044"/>
                    </a:cubicBezTo>
                    <a:cubicBezTo>
                      <a:pt x="196114" y="300969"/>
                      <a:pt x="187013" y="280491"/>
                      <a:pt x="187721" y="262665"/>
                    </a:cubicBezTo>
                    <a:cubicBezTo>
                      <a:pt x="188093" y="253298"/>
                      <a:pt x="193398" y="242462"/>
                      <a:pt x="204349" y="243096"/>
                    </a:cubicBezTo>
                    <a:cubicBezTo>
                      <a:pt x="212840" y="243586"/>
                      <a:pt x="216867" y="250695"/>
                      <a:pt x="214694" y="258219"/>
                    </a:cubicBezTo>
                    <a:lnTo>
                      <a:pt x="214561" y="258653"/>
                    </a:lnTo>
                    <a:cubicBezTo>
                      <a:pt x="209957" y="273037"/>
                      <a:pt x="217817" y="293820"/>
                      <a:pt x="229205" y="303630"/>
                    </a:cubicBezTo>
                    <a:cubicBezTo>
                      <a:pt x="246668" y="318674"/>
                      <a:pt x="270633" y="305583"/>
                      <a:pt x="280181" y="287942"/>
                    </a:cubicBezTo>
                    <a:cubicBezTo>
                      <a:pt x="291309" y="267382"/>
                      <a:pt x="289955" y="241022"/>
                      <a:pt x="286397" y="218655"/>
                    </a:cubicBezTo>
                    <a:cubicBezTo>
                      <a:pt x="282904" y="196692"/>
                      <a:pt x="275114" y="176603"/>
                      <a:pt x="266846" y="156280"/>
                    </a:cubicBezTo>
                    <a:cubicBezTo>
                      <a:pt x="265968" y="156439"/>
                      <a:pt x="265079" y="156586"/>
                      <a:pt x="264169" y="156709"/>
                    </a:cubicBezTo>
                    <a:cubicBezTo>
                      <a:pt x="247724" y="158942"/>
                      <a:pt x="214265" y="159783"/>
                      <a:pt x="196096" y="147865"/>
                    </a:cubicBezTo>
                    <a:cubicBezTo>
                      <a:pt x="198048" y="166259"/>
                      <a:pt x="194219" y="185195"/>
                      <a:pt x="183773" y="200770"/>
                    </a:cubicBezTo>
                    <a:cubicBezTo>
                      <a:pt x="172133" y="218127"/>
                      <a:pt x="154598" y="227313"/>
                      <a:pt x="134189" y="230127"/>
                    </a:cubicBezTo>
                    <a:cubicBezTo>
                      <a:pt x="114368" y="232865"/>
                      <a:pt x="91391" y="233419"/>
                      <a:pt x="71821" y="228720"/>
                    </a:cubicBezTo>
                    <a:cubicBezTo>
                      <a:pt x="30148" y="218715"/>
                      <a:pt x="15454" y="167246"/>
                      <a:pt x="28057" y="130092"/>
                    </a:cubicBezTo>
                    <a:cubicBezTo>
                      <a:pt x="35513" y="108115"/>
                      <a:pt x="56316" y="88348"/>
                      <a:pt x="79440" y="83355"/>
                    </a:cubicBezTo>
                    <a:cubicBezTo>
                      <a:pt x="91353" y="75516"/>
                      <a:pt x="107349" y="73195"/>
                      <a:pt x="121097" y="74264"/>
                    </a:cubicBezTo>
                    <a:cubicBezTo>
                      <a:pt x="141631" y="75865"/>
                      <a:pt x="161854" y="84740"/>
                      <a:pt x="175607" y="100328"/>
                    </a:cubicBezTo>
                    <a:cubicBezTo>
                      <a:pt x="180861" y="106283"/>
                      <a:pt x="185181" y="113025"/>
                      <a:pt x="188512" y="120240"/>
                    </a:cubicBezTo>
                    <a:cubicBezTo>
                      <a:pt x="189631" y="119358"/>
                      <a:pt x="190935" y="118695"/>
                      <a:pt x="192408" y="118349"/>
                    </a:cubicBezTo>
                    <a:cubicBezTo>
                      <a:pt x="194708" y="117810"/>
                      <a:pt x="196720" y="117689"/>
                      <a:pt x="198970" y="118482"/>
                    </a:cubicBezTo>
                    <a:cubicBezTo>
                      <a:pt x="200091" y="118879"/>
                      <a:pt x="201707" y="120280"/>
                      <a:pt x="202679" y="121190"/>
                    </a:cubicBezTo>
                    <a:lnTo>
                      <a:pt x="204899" y="123799"/>
                    </a:lnTo>
                    <a:cubicBezTo>
                      <a:pt x="207621" y="126973"/>
                      <a:pt x="210210" y="129635"/>
                      <a:pt x="215056" y="131608"/>
                    </a:cubicBezTo>
                    <a:cubicBezTo>
                      <a:pt x="228567" y="137109"/>
                      <a:pt x="246891" y="138303"/>
                      <a:pt x="261245" y="137178"/>
                    </a:cubicBezTo>
                    <a:cubicBezTo>
                      <a:pt x="297869" y="134311"/>
                      <a:pt x="293257" y="85781"/>
                      <a:pt x="284236" y="60849"/>
                    </a:cubicBezTo>
                    <a:cubicBezTo>
                      <a:pt x="273551" y="31312"/>
                      <a:pt x="242923" y="12939"/>
                      <a:pt x="211764" y="18185"/>
                    </a:cubicBezTo>
                    <a:cubicBezTo>
                      <a:pt x="198376" y="20438"/>
                      <a:pt x="185604" y="27566"/>
                      <a:pt x="175804" y="36881"/>
                    </a:cubicBezTo>
                    <a:cubicBezTo>
                      <a:pt x="164865" y="47280"/>
                      <a:pt x="160180" y="59842"/>
                      <a:pt x="153618" y="73006"/>
                    </a:cubicBezTo>
                    <a:cubicBezTo>
                      <a:pt x="153230" y="73785"/>
                      <a:pt x="151889" y="73616"/>
                      <a:pt x="151722" y="72756"/>
                    </a:cubicBezTo>
                    <a:cubicBezTo>
                      <a:pt x="146329" y="45000"/>
                      <a:pt x="171902" y="16015"/>
                      <a:pt x="195569" y="5901"/>
                    </a:cubicBezTo>
                    <a:close/>
                    <a:moveTo>
                      <a:pt x="503" y="229683"/>
                    </a:moveTo>
                    <a:cubicBezTo>
                      <a:pt x="-610" y="228377"/>
                      <a:pt x="851" y="226080"/>
                      <a:pt x="2444" y="227163"/>
                    </a:cubicBezTo>
                    <a:cubicBezTo>
                      <a:pt x="14118" y="235097"/>
                      <a:pt x="27099" y="240822"/>
                      <a:pt x="41212" y="242370"/>
                    </a:cubicBezTo>
                    <a:cubicBezTo>
                      <a:pt x="47840" y="243095"/>
                      <a:pt x="54521" y="243145"/>
                      <a:pt x="61124" y="242128"/>
                    </a:cubicBezTo>
                    <a:cubicBezTo>
                      <a:pt x="66748" y="241259"/>
                      <a:pt x="71817" y="239544"/>
                      <a:pt x="77432" y="241094"/>
                    </a:cubicBezTo>
                    <a:cubicBezTo>
                      <a:pt x="80420" y="241919"/>
                      <a:pt x="80963" y="245388"/>
                      <a:pt x="79138" y="247562"/>
                    </a:cubicBezTo>
                    <a:cubicBezTo>
                      <a:pt x="70656" y="257662"/>
                      <a:pt x="49774" y="254964"/>
                      <a:pt x="38389" y="252256"/>
                    </a:cubicBezTo>
                    <a:cubicBezTo>
                      <a:pt x="23664" y="248758"/>
                      <a:pt x="10317" y="241219"/>
                      <a:pt x="503" y="229683"/>
                    </a:cubicBezTo>
                    <a:close/>
                    <a:moveTo>
                      <a:pt x="393331" y="211243"/>
                    </a:moveTo>
                    <a:cubicBezTo>
                      <a:pt x="399062" y="207690"/>
                      <a:pt x="405884" y="214726"/>
                      <a:pt x="402495" y="220409"/>
                    </a:cubicBezTo>
                    <a:cubicBezTo>
                      <a:pt x="393794" y="234990"/>
                      <a:pt x="368573" y="236177"/>
                      <a:pt x="353942" y="232687"/>
                    </a:cubicBezTo>
                    <a:cubicBezTo>
                      <a:pt x="352797" y="232417"/>
                      <a:pt x="353058" y="230619"/>
                      <a:pt x="354218" y="230651"/>
                    </a:cubicBezTo>
                    <a:cubicBezTo>
                      <a:pt x="362627" y="230859"/>
                      <a:pt x="370228" y="229242"/>
                      <a:pt x="377472" y="224854"/>
                    </a:cubicBezTo>
                    <a:cubicBezTo>
                      <a:pt x="383662" y="221103"/>
                      <a:pt x="387355" y="214947"/>
                      <a:pt x="393331" y="211243"/>
                    </a:cubicBezTo>
                    <a:close/>
                    <a:moveTo>
                      <a:pt x="113693" y="94685"/>
                    </a:moveTo>
                    <a:lnTo>
                      <a:pt x="112545" y="94695"/>
                    </a:lnTo>
                    <a:cubicBezTo>
                      <a:pt x="99167" y="94911"/>
                      <a:pt x="86916" y="100014"/>
                      <a:pt x="74025" y="102711"/>
                    </a:cubicBezTo>
                    <a:cubicBezTo>
                      <a:pt x="72956" y="102937"/>
                      <a:pt x="71883" y="102822"/>
                      <a:pt x="70916" y="102468"/>
                    </a:cubicBezTo>
                    <a:cubicBezTo>
                      <a:pt x="55215" y="112946"/>
                      <a:pt x="44393" y="129421"/>
                      <a:pt x="42924" y="151101"/>
                    </a:cubicBezTo>
                    <a:cubicBezTo>
                      <a:pt x="41906" y="166116"/>
                      <a:pt x="45570" y="182477"/>
                      <a:pt x="54483" y="194799"/>
                    </a:cubicBezTo>
                    <a:cubicBezTo>
                      <a:pt x="64627" y="208824"/>
                      <a:pt x="80969" y="210988"/>
                      <a:pt x="97062" y="211407"/>
                    </a:cubicBezTo>
                    <a:lnTo>
                      <a:pt x="98698" y="211444"/>
                    </a:lnTo>
                    <a:cubicBezTo>
                      <a:pt x="129120" y="212037"/>
                      <a:pt x="162589" y="210240"/>
                      <a:pt x="173433" y="176214"/>
                    </a:cubicBezTo>
                    <a:cubicBezTo>
                      <a:pt x="181459" y="151032"/>
                      <a:pt x="172888" y="120461"/>
                      <a:pt x="150533" y="105377"/>
                    </a:cubicBezTo>
                    <a:cubicBezTo>
                      <a:pt x="139676" y="98051"/>
                      <a:pt x="126709" y="94673"/>
                      <a:pt x="113693" y="94685"/>
                    </a:cubicBezTo>
                    <a:close/>
                    <a:moveTo>
                      <a:pt x="358793" y="112745"/>
                    </a:moveTo>
                    <a:lnTo>
                      <a:pt x="357900" y="111703"/>
                    </a:lnTo>
                    <a:cubicBezTo>
                      <a:pt x="345968" y="98007"/>
                      <a:pt x="327049" y="85533"/>
                      <a:pt x="308396" y="92430"/>
                    </a:cubicBezTo>
                    <a:lnTo>
                      <a:pt x="308450" y="94737"/>
                    </a:lnTo>
                    <a:cubicBezTo>
                      <a:pt x="308457" y="95122"/>
                      <a:pt x="308461" y="95506"/>
                      <a:pt x="308460" y="95891"/>
                    </a:cubicBezTo>
                    <a:cubicBezTo>
                      <a:pt x="308404" y="122339"/>
                      <a:pt x="298159" y="147022"/>
                      <a:pt x="272979" y="154783"/>
                    </a:cubicBezTo>
                    <a:cubicBezTo>
                      <a:pt x="279734" y="164423"/>
                      <a:pt x="285162" y="175121"/>
                      <a:pt x="289508" y="186223"/>
                    </a:cubicBezTo>
                    <a:cubicBezTo>
                      <a:pt x="291042" y="185221"/>
                      <a:pt x="292907" y="184585"/>
                      <a:pt x="295072" y="184365"/>
                    </a:cubicBezTo>
                    <a:cubicBezTo>
                      <a:pt x="303937" y="183467"/>
                      <a:pt x="309016" y="191796"/>
                      <a:pt x="316703" y="194902"/>
                    </a:cubicBezTo>
                    <a:cubicBezTo>
                      <a:pt x="323899" y="197813"/>
                      <a:pt x="332061" y="198564"/>
                      <a:pt x="339657" y="197060"/>
                    </a:cubicBezTo>
                    <a:cubicBezTo>
                      <a:pt x="356275" y="193772"/>
                      <a:pt x="367935" y="179437"/>
                      <a:pt x="372020" y="163530"/>
                    </a:cubicBezTo>
                    <a:cubicBezTo>
                      <a:pt x="376638" y="145546"/>
                      <a:pt x="370537" y="126694"/>
                      <a:pt x="358793" y="112745"/>
                    </a:cubicBezTo>
                    <a:close/>
                    <a:moveTo>
                      <a:pt x="105828" y="135004"/>
                    </a:moveTo>
                    <a:cubicBezTo>
                      <a:pt x="111370" y="125639"/>
                      <a:pt x="125040" y="126995"/>
                      <a:pt x="130520" y="135251"/>
                    </a:cubicBezTo>
                    <a:lnTo>
                      <a:pt x="130783" y="135662"/>
                    </a:lnTo>
                    <a:lnTo>
                      <a:pt x="130842" y="135586"/>
                    </a:lnTo>
                    <a:cubicBezTo>
                      <a:pt x="139969" y="147419"/>
                      <a:pt x="135558" y="166109"/>
                      <a:pt x="122305" y="172762"/>
                    </a:cubicBezTo>
                    <a:cubicBezTo>
                      <a:pt x="111674" y="178095"/>
                      <a:pt x="98153" y="176695"/>
                      <a:pt x="91086" y="166314"/>
                    </a:cubicBezTo>
                    <a:cubicBezTo>
                      <a:pt x="89502" y="163987"/>
                      <a:pt x="88486" y="161249"/>
                      <a:pt x="88114" y="158477"/>
                    </a:cubicBezTo>
                    <a:cubicBezTo>
                      <a:pt x="87860" y="156591"/>
                      <a:pt x="88005" y="154706"/>
                      <a:pt x="88428" y="152832"/>
                    </a:cubicBezTo>
                    <a:lnTo>
                      <a:pt x="88321" y="153271"/>
                    </a:lnTo>
                    <a:cubicBezTo>
                      <a:pt x="88530" y="152325"/>
                      <a:pt x="88862" y="150842"/>
                      <a:pt x="88949" y="150489"/>
                    </a:cubicBezTo>
                    <a:cubicBezTo>
                      <a:pt x="89883" y="146672"/>
                      <a:pt x="92122" y="142577"/>
                      <a:pt x="94926" y="139813"/>
                    </a:cubicBezTo>
                    <a:cubicBezTo>
                      <a:pt x="97813" y="136967"/>
                      <a:pt x="101824" y="135235"/>
                      <a:pt x="105828" y="135004"/>
                    </a:cubicBezTo>
                    <a:close/>
                    <a:moveTo>
                      <a:pt x="333559" y="125277"/>
                    </a:moveTo>
                    <a:cubicBezTo>
                      <a:pt x="338467" y="125277"/>
                      <a:pt x="342822" y="127330"/>
                      <a:pt x="346368" y="130585"/>
                    </a:cubicBezTo>
                    <a:cubicBezTo>
                      <a:pt x="351411" y="135217"/>
                      <a:pt x="352113" y="141885"/>
                      <a:pt x="351024" y="148212"/>
                    </a:cubicBezTo>
                    <a:cubicBezTo>
                      <a:pt x="350690" y="150143"/>
                      <a:pt x="350231" y="152009"/>
                      <a:pt x="349750" y="153909"/>
                    </a:cubicBezTo>
                    <a:lnTo>
                      <a:pt x="349336" y="155628"/>
                    </a:lnTo>
                    <a:cubicBezTo>
                      <a:pt x="349264" y="155913"/>
                      <a:pt x="349186" y="156197"/>
                      <a:pt x="349098" y="156476"/>
                    </a:cubicBezTo>
                    <a:cubicBezTo>
                      <a:pt x="348797" y="157653"/>
                      <a:pt x="348316" y="158734"/>
                      <a:pt x="347744" y="159769"/>
                    </a:cubicBezTo>
                    <a:cubicBezTo>
                      <a:pt x="345645" y="167586"/>
                      <a:pt x="337147" y="171467"/>
                      <a:pt x="329655" y="169762"/>
                    </a:cubicBezTo>
                    <a:cubicBezTo>
                      <a:pt x="326130" y="168959"/>
                      <a:pt x="322614" y="166032"/>
                      <a:pt x="320819" y="162964"/>
                    </a:cubicBezTo>
                    <a:cubicBezTo>
                      <a:pt x="320228" y="161953"/>
                      <a:pt x="319813" y="160947"/>
                      <a:pt x="319519" y="159936"/>
                    </a:cubicBezTo>
                    <a:lnTo>
                      <a:pt x="318060" y="156476"/>
                    </a:lnTo>
                    <a:lnTo>
                      <a:pt x="318060" y="156476"/>
                    </a:lnTo>
                    <a:cubicBezTo>
                      <a:pt x="317787" y="155646"/>
                      <a:pt x="317616" y="154757"/>
                      <a:pt x="317396" y="153909"/>
                    </a:cubicBezTo>
                    <a:cubicBezTo>
                      <a:pt x="316907" y="152011"/>
                      <a:pt x="316436" y="150141"/>
                      <a:pt x="316096" y="148212"/>
                    </a:cubicBezTo>
                    <a:cubicBezTo>
                      <a:pt x="314939" y="141673"/>
                      <a:pt x="315861" y="135477"/>
                      <a:pt x="320753" y="130585"/>
                    </a:cubicBezTo>
                    <a:cubicBezTo>
                      <a:pt x="324037" y="127298"/>
                      <a:pt x="328917" y="125277"/>
                      <a:pt x="333559" y="125277"/>
                    </a:cubicBezTo>
                    <a:close/>
                    <a:moveTo>
                      <a:pt x="225452" y="57468"/>
                    </a:moveTo>
                    <a:cubicBezTo>
                      <a:pt x="233970" y="56324"/>
                      <a:pt x="242645" y="60294"/>
                      <a:pt x="247050" y="67821"/>
                    </a:cubicBezTo>
                    <a:cubicBezTo>
                      <a:pt x="250878" y="74364"/>
                      <a:pt x="250862" y="83167"/>
                      <a:pt x="247050" y="89710"/>
                    </a:cubicBezTo>
                    <a:lnTo>
                      <a:pt x="246728" y="90264"/>
                    </a:lnTo>
                    <a:lnTo>
                      <a:pt x="246728" y="90264"/>
                    </a:lnTo>
                    <a:cubicBezTo>
                      <a:pt x="239707" y="102314"/>
                      <a:pt x="223333" y="103860"/>
                      <a:pt x="213483" y="94549"/>
                    </a:cubicBezTo>
                    <a:lnTo>
                      <a:pt x="213006" y="94098"/>
                    </a:lnTo>
                    <a:lnTo>
                      <a:pt x="213006" y="94098"/>
                    </a:lnTo>
                    <a:cubicBezTo>
                      <a:pt x="206671" y="88114"/>
                      <a:pt x="205244" y="78187"/>
                      <a:pt x="208524" y="70412"/>
                    </a:cubicBezTo>
                    <a:cubicBezTo>
                      <a:pt x="211523" y="63302"/>
                      <a:pt x="217809" y="58497"/>
                      <a:pt x="225452" y="5746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CB946495-E2FE-C0A0-79EA-9A5B2D48DE28}"/>
                  </a:ext>
                </a:extLst>
              </p:cNvPr>
              <p:cNvSpPr/>
              <p:nvPr/>
            </p:nvSpPr>
            <p:spPr>
              <a:xfrm>
                <a:off x="5770004" y="2751586"/>
                <a:ext cx="839817" cy="241939"/>
              </a:xfrm>
              <a:custGeom>
                <a:avLst/>
                <a:gdLst>
                  <a:gd name="connsiteX0" fmla="*/ 765040 w 839817"/>
                  <a:gd name="connsiteY0" fmla="*/ 179898 h 241939"/>
                  <a:gd name="connsiteX1" fmla="*/ 703205 w 839817"/>
                  <a:gd name="connsiteY1" fmla="*/ 201903 h 241939"/>
                  <a:gd name="connsiteX2" fmla="*/ 635873 w 839817"/>
                  <a:gd name="connsiteY2" fmla="*/ 96195 h 241939"/>
                  <a:gd name="connsiteX3" fmla="*/ 747579 w 839817"/>
                  <a:gd name="connsiteY3" fmla="*/ 31497 h 241939"/>
                  <a:gd name="connsiteX4" fmla="*/ 794663 w 839817"/>
                  <a:gd name="connsiteY4" fmla="*/ 70350 h 241939"/>
                  <a:gd name="connsiteX5" fmla="*/ 765040 w 839817"/>
                  <a:gd name="connsiteY5" fmla="*/ 179898 h 241939"/>
                  <a:gd name="connsiteX6" fmla="*/ 527040 w 839817"/>
                  <a:gd name="connsiteY6" fmla="*/ 136914 h 241939"/>
                  <a:gd name="connsiteX7" fmla="*/ 319024 w 839817"/>
                  <a:gd name="connsiteY7" fmla="*/ 117662 h 241939"/>
                  <a:gd name="connsiteX8" fmla="*/ 350034 w 839817"/>
                  <a:gd name="connsiteY8" fmla="*/ 69380 h 241939"/>
                  <a:gd name="connsiteX9" fmla="*/ 454492 w 839817"/>
                  <a:gd name="connsiteY9" fmla="*/ 50966 h 241939"/>
                  <a:gd name="connsiteX10" fmla="*/ 535043 w 839817"/>
                  <a:gd name="connsiteY10" fmla="*/ 92851 h 241939"/>
                  <a:gd name="connsiteX11" fmla="*/ 527040 w 839817"/>
                  <a:gd name="connsiteY11" fmla="*/ 136914 h 241939"/>
                  <a:gd name="connsiteX12" fmla="*/ 829034 w 839817"/>
                  <a:gd name="connsiteY12" fmla="*/ 8608 h 241939"/>
                  <a:gd name="connsiteX13" fmla="*/ 824061 w 839817"/>
                  <a:gd name="connsiteY13" fmla="*/ 7829 h 241939"/>
                  <a:gd name="connsiteX14" fmla="*/ 819481 w 839817"/>
                  <a:gd name="connsiteY14" fmla="*/ 6188 h 241939"/>
                  <a:gd name="connsiteX15" fmla="*/ 807440 w 839817"/>
                  <a:gd name="connsiteY15" fmla="*/ 4101 h 241939"/>
                  <a:gd name="connsiteX16" fmla="*/ 611715 w 839817"/>
                  <a:gd name="connsiteY16" fmla="*/ 58543 h 241939"/>
                  <a:gd name="connsiteX17" fmla="*/ 556418 w 839817"/>
                  <a:gd name="connsiteY17" fmla="*/ 59725 h 241939"/>
                  <a:gd name="connsiteX18" fmla="*/ 248001 w 839817"/>
                  <a:gd name="connsiteY18" fmla="*/ 42461 h 241939"/>
                  <a:gd name="connsiteX19" fmla="*/ 247849 w 839817"/>
                  <a:gd name="connsiteY19" fmla="*/ 42418 h 241939"/>
                  <a:gd name="connsiteX20" fmla="*/ 201213 w 839817"/>
                  <a:gd name="connsiteY20" fmla="*/ 38758 h 241939"/>
                  <a:gd name="connsiteX21" fmla="*/ 107372 w 839817"/>
                  <a:gd name="connsiteY21" fmla="*/ 47552 h 241939"/>
                  <a:gd name="connsiteX22" fmla="*/ 11048 w 839817"/>
                  <a:gd name="connsiteY22" fmla="*/ 139551 h 241939"/>
                  <a:gd name="connsiteX23" fmla="*/ 11072 w 839817"/>
                  <a:gd name="connsiteY23" fmla="*/ 139589 h 241939"/>
                  <a:gd name="connsiteX24" fmla="*/ 11078 w 839817"/>
                  <a:gd name="connsiteY24" fmla="*/ 139583 h 241939"/>
                  <a:gd name="connsiteX25" fmla="*/ 30169 w 839817"/>
                  <a:gd name="connsiteY25" fmla="*/ 131364 h 241939"/>
                  <a:gd name="connsiteX26" fmla="*/ 70599 w 839817"/>
                  <a:gd name="connsiteY26" fmla="*/ 83299 h 241939"/>
                  <a:gd name="connsiteX27" fmla="*/ 248684 w 839817"/>
                  <a:gd name="connsiteY27" fmla="*/ 65909 h 241939"/>
                  <a:gd name="connsiteX28" fmla="*/ 267392 w 839817"/>
                  <a:gd name="connsiteY28" fmla="*/ 78358 h 241939"/>
                  <a:gd name="connsiteX29" fmla="*/ 311977 w 839817"/>
                  <a:gd name="connsiteY29" fmla="*/ 119351 h 241939"/>
                  <a:gd name="connsiteX30" fmla="*/ 507338 w 839817"/>
                  <a:gd name="connsiteY30" fmla="*/ 212077 h 241939"/>
                  <a:gd name="connsiteX31" fmla="*/ 550418 w 839817"/>
                  <a:gd name="connsiteY31" fmla="*/ 102697 h 241939"/>
                  <a:gd name="connsiteX32" fmla="*/ 557628 w 839817"/>
                  <a:gd name="connsiteY32" fmla="*/ 97324 h 241939"/>
                  <a:gd name="connsiteX33" fmla="*/ 588776 w 839817"/>
                  <a:gd name="connsiteY33" fmla="*/ 78358 h 241939"/>
                  <a:gd name="connsiteX34" fmla="*/ 620789 w 839817"/>
                  <a:gd name="connsiteY34" fmla="*/ 82199 h 241939"/>
                  <a:gd name="connsiteX35" fmla="*/ 622278 w 839817"/>
                  <a:gd name="connsiteY35" fmla="*/ 84915 h 241939"/>
                  <a:gd name="connsiteX36" fmla="*/ 625328 w 839817"/>
                  <a:gd name="connsiteY36" fmla="*/ 88190 h 241939"/>
                  <a:gd name="connsiteX37" fmla="*/ 770523 w 839817"/>
                  <a:gd name="connsiteY37" fmla="*/ 203938 h 241939"/>
                  <a:gd name="connsiteX38" fmla="*/ 814853 w 839817"/>
                  <a:gd name="connsiteY38" fmla="*/ 74187 h 241939"/>
                  <a:gd name="connsiteX39" fmla="*/ 821025 w 839817"/>
                  <a:gd name="connsiteY39" fmla="*/ 58628 h 241939"/>
                  <a:gd name="connsiteX40" fmla="*/ 832646 w 839817"/>
                  <a:gd name="connsiteY40" fmla="*/ 36258 h 241939"/>
                  <a:gd name="connsiteX41" fmla="*/ 829034 w 839817"/>
                  <a:gd name="connsiteY41" fmla="*/ 8608 h 24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39817" h="241939">
                    <a:moveTo>
                      <a:pt x="765040" y="179898"/>
                    </a:moveTo>
                    <a:cubicBezTo>
                      <a:pt x="751491" y="198106"/>
                      <a:pt x="726373" y="203906"/>
                      <a:pt x="703205" y="201903"/>
                    </a:cubicBezTo>
                    <a:cubicBezTo>
                      <a:pt x="653237" y="197092"/>
                      <a:pt x="637511" y="140320"/>
                      <a:pt x="635873" y="96195"/>
                    </a:cubicBezTo>
                    <a:cubicBezTo>
                      <a:pt x="669380" y="105624"/>
                      <a:pt x="633040" y="38841"/>
                      <a:pt x="747579" y="31497"/>
                    </a:cubicBezTo>
                    <a:cubicBezTo>
                      <a:pt x="787956" y="28131"/>
                      <a:pt x="776824" y="52526"/>
                      <a:pt x="794663" y="70350"/>
                    </a:cubicBezTo>
                    <a:cubicBezTo>
                      <a:pt x="794297" y="107758"/>
                      <a:pt x="788073" y="148405"/>
                      <a:pt x="765040" y="179898"/>
                    </a:cubicBezTo>
                    <a:moveTo>
                      <a:pt x="527040" y="136914"/>
                    </a:moveTo>
                    <a:cubicBezTo>
                      <a:pt x="497540" y="275120"/>
                      <a:pt x="335994" y="242246"/>
                      <a:pt x="319024" y="117662"/>
                    </a:cubicBezTo>
                    <a:cubicBezTo>
                      <a:pt x="334694" y="106598"/>
                      <a:pt x="330567" y="79278"/>
                      <a:pt x="350034" y="69380"/>
                    </a:cubicBezTo>
                    <a:cubicBezTo>
                      <a:pt x="380887" y="49659"/>
                      <a:pt x="419455" y="50503"/>
                      <a:pt x="454492" y="50966"/>
                    </a:cubicBezTo>
                    <a:cubicBezTo>
                      <a:pt x="499276" y="54044"/>
                      <a:pt x="512038" y="72603"/>
                      <a:pt x="535043" y="92851"/>
                    </a:cubicBezTo>
                    <a:cubicBezTo>
                      <a:pt x="533937" y="106375"/>
                      <a:pt x="530745" y="122403"/>
                      <a:pt x="527040" y="136914"/>
                    </a:cubicBezTo>
                    <a:moveTo>
                      <a:pt x="829034" y="8608"/>
                    </a:moveTo>
                    <a:cubicBezTo>
                      <a:pt x="827378" y="8332"/>
                      <a:pt x="825720" y="8073"/>
                      <a:pt x="824061" y="7829"/>
                    </a:cubicBezTo>
                    <a:cubicBezTo>
                      <a:pt x="822767" y="7094"/>
                      <a:pt x="821248" y="6529"/>
                      <a:pt x="819481" y="6188"/>
                    </a:cubicBezTo>
                    <a:cubicBezTo>
                      <a:pt x="815447" y="5164"/>
                      <a:pt x="811440" y="4473"/>
                      <a:pt x="807440" y="4101"/>
                    </a:cubicBezTo>
                    <a:cubicBezTo>
                      <a:pt x="750024" y="-8825"/>
                      <a:pt x="617197" y="9528"/>
                      <a:pt x="611715" y="58543"/>
                    </a:cubicBezTo>
                    <a:cubicBezTo>
                      <a:pt x="593431" y="64649"/>
                      <a:pt x="577610" y="59181"/>
                      <a:pt x="556418" y="59725"/>
                    </a:cubicBezTo>
                    <a:cubicBezTo>
                      <a:pt x="540288" y="-7724"/>
                      <a:pt x="261414" y="1796"/>
                      <a:pt x="248001" y="42461"/>
                    </a:cubicBezTo>
                    <a:cubicBezTo>
                      <a:pt x="247951" y="42446"/>
                      <a:pt x="247901" y="42434"/>
                      <a:pt x="247849" y="42418"/>
                    </a:cubicBezTo>
                    <a:cubicBezTo>
                      <a:pt x="234962" y="38428"/>
                      <a:pt x="215963" y="39391"/>
                      <a:pt x="201213" y="38758"/>
                    </a:cubicBezTo>
                    <a:cubicBezTo>
                      <a:pt x="169718" y="38098"/>
                      <a:pt x="138187" y="40906"/>
                      <a:pt x="107372" y="47552"/>
                    </a:cubicBezTo>
                    <a:cubicBezTo>
                      <a:pt x="49669" y="56725"/>
                      <a:pt x="-29083" y="67465"/>
                      <a:pt x="11048" y="139551"/>
                    </a:cubicBezTo>
                    <a:cubicBezTo>
                      <a:pt x="11056" y="139563"/>
                      <a:pt x="11062" y="139577"/>
                      <a:pt x="11072" y="139589"/>
                    </a:cubicBezTo>
                    <a:lnTo>
                      <a:pt x="11078" y="139583"/>
                    </a:lnTo>
                    <a:cubicBezTo>
                      <a:pt x="17995" y="146675"/>
                      <a:pt x="29733" y="140964"/>
                      <a:pt x="30169" y="131364"/>
                    </a:cubicBezTo>
                    <a:cubicBezTo>
                      <a:pt x="16677" y="97213"/>
                      <a:pt x="47151" y="93112"/>
                      <a:pt x="70599" y="83299"/>
                    </a:cubicBezTo>
                    <a:cubicBezTo>
                      <a:pt x="128942" y="62330"/>
                      <a:pt x="188342" y="59423"/>
                      <a:pt x="248684" y="65909"/>
                    </a:cubicBezTo>
                    <a:cubicBezTo>
                      <a:pt x="253223" y="71256"/>
                      <a:pt x="260112" y="75918"/>
                      <a:pt x="267392" y="78358"/>
                    </a:cubicBezTo>
                    <a:cubicBezTo>
                      <a:pt x="307737" y="85058"/>
                      <a:pt x="286475" y="114997"/>
                      <a:pt x="311977" y="119351"/>
                    </a:cubicBezTo>
                    <a:cubicBezTo>
                      <a:pt x="307293" y="223715"/>
                      <a:pt x="433950" y="280682"/>
                      <a:pt x="507338" y="212077"/>
                    </a:cubicBezTo>
                    <a:cubicBezTo>
                      <a:pt x="536639" y="183419"/>
                      <a:pt x="543624" y="140964"/>
                      <a:pt x="550418" y="102697"/>
                    </a:cubicBezTo>
                    <a:cubicBezTo>
                      <a:pt x="554010" y="101890"/>
                      <a:pt x="556294" y="99925"/>
                      <a:pt x="557628" y="97324"/>
                    </a:cubicBezTo>
                    <a:cubicBezTo>
                      <a:pt x="566267" y="88696"/>
                      <a:pt x="571694" y="80728"/>
                      <a:pt x="588776" y="78358"/>
                    </a:cubicBezTo>
                    <a:cubicBezTo>
                      <a:pt x="605859" y="75991"/>
                      <a:pt x="619010" y="80744"/>
                      <a:pt x="620789" y="82199"/>
                    </a:cubicBezTo>
                    <a:cubicBezTo>
                      <a:pt x="621237" y="83103"/>
                      <a:pt x="621718" y="84009"/>
                      <a:pt x="622278" y="84915"/>
                    </a:cubicBezTo>
                    <a:cubicBezTo>
                      <a:pt x="623058" y="86266"/>
                      <a:pt x="624121" y="87343"/>
                      <a:pt x="625328" y="88190"/>
                    </a:cubicBezTo>
                    <a:cubicBezTo>
                      <a:pt x="608459" y="192115"/>
                      <a:pt x="689107" y="257839"/>
                      <a:pt x="770523" y="203938"/>
                    </a:cubicBezTo>
                    <a:cubicBezTo>
                      <a:pt x="805900" y="170647"/>
                      <a:pt x="813376" y="119679"/>
                      <a:pt x="814853" y="74187"/>
                    </a:cubicBezTo>
                    <a:cubicBezTo>
                      <a:pt x="819648" y="71292"/>
                      <a:pt x="822685" y="65682"/>
                      <a:pt x="821025" y="58628"/>
                    </a:cubicBezTo>
                    <a:cubicBezTo>
                      <a:pt x="818737" y="48905"/>
                      <a:pt x="824102" y="40486"/>
                      <a:pt x="832646" y="36258"/>
                    </a:cubicBezTo>
                    <a:cubicBezTo>
                      <a:pt x="843748" y="30768"/>
                      <a:pt x="841784" y="10720"/>
                      <a:pt x="829034" y="8608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05791C0-4BDF-AD3D-9CBC-C9805E3A2B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76757" y="1241831"/>
              <a:ext cx="890125" cy="1440000"/>
              <a:chOff x="5309181" y="2115444"/>
              <a:chExt cx="1530545" cy="2476042"/>
            </a:xfrm>
          </p:grpSpPr>
          <p:grpSp>
            <p:nvGrpSpPr>
              <p:cNvPr id="25" name="图形 40">
                <a:extLst>
                  <a:ext uri="{FF2B5EF4-FFF2-40B4-BE49-F238E27FC236}">
                    <a16:creationId xmlns:a16="http://schemas.microsoft.com/office/drawing/2014/main" id="{B353DE02-0B3B-B55E-14E4-4184D9EEE09D}"/>
                  </a:ext>
                </a:extLst>
              </p:cNvPr>
              <p:cNvGrpSpPr/>
              <p:nvPr/>
            </p:nvGrpSpPr>
            <p:grpSpPr>
              <a:xfrm>
                <a:off x="5309181" y="3121998"/>
                <a:ext cx="1530545" cy="1469488"/>
                <a:chOff x="5309181" y="3121998"/>
                <a:chExt cx="1530545" cy="1469488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547013A-EFEE-04F3-77A0-8E50B8511043}"/>
                    </a:ext>
                  </a:extLst>
                </p:cNvPr>
                <p:cNvSpPr/>
                <p:nvPr/>
              </p:nvSpPr>
              <p:spPr>
                <a:xfrm>
                  <a:off x="5335341" y="3121998"/>
                  <a:ext cx="1476450" cy="1460827"/>
                </a:xfrm>
                <a:custGeom>
                  <a:avLst/>
                  <a:gdLst>
                    <a:gd name="connsiteX0" fmla="*/ 9023 w 1476450"/>
                    <a:gd name="connsiteY0" fmla="*/ 1243162 h 1460827"/>
                    <a:gd name="connsiteX1" fmla="*/ 15366 w 1476450"/>
                    <a:gd name="connsiteY1" fmla="*/ 1411408 h 1460827"/>
                    <a:gd name="connsiteX2" fmla="*/ 21115 w 1476450"/>
                    <a:gd name="connsiteY2" fmla="*/ 1418514 h 1460827"/>
                    <a:gd name="connsiteX3" fmla="*/ 39331 w 1476450"/>
                    <a:gd name="connsiteY3" fmla="*/ 1423428 h 1460827"/>
                    <a:gd name="connsiteX4" fmla="*/ 140303 w 1476450"/>
                    <a:gd name="connsiteY4" fmla="*/ 1436936 h 1460827"/>
                    <a:gd name="connsiteX5" fmla="*/ 1403928 w 1476450"/>
                    <a:gd name="connsiteY5" fmla="*/ 1447529 h 1460827"/>
                    <a:gd name="connsiteX6" fmla="*/ 1427844 w 1476450"/>
                    <a:gd name="connsiteY6" fmla="*/ 1423595 h 1460827"/>
                    <a:gd name="connsiteX7" fmla="*/ 1450549 w 1476450"/>
                    <a:gd name="connsiteY7" fmla="*/ 831000 h 1460827"/>
                    <a:gd name="connsiteX8" fmla="*/ 1468191 w 1476450"/>
                    <a:gd name="connsiteY8" fmla="*/ 697063 h 1460827"/>
                    <a:gd name="connsiteX9" fmla="*/ 1369863 w 1476450"/>
                    <a:gd name="connsiteY9" fmla="*/ 416903 h 1460827"/>
                    <a:gd name="connsiteX10" fmla="*/ 1268048 w 1476450"/>
                    <a:gd name="connsiteY10" fmla="*/ 248943 h 1460827"/>
                    <a:gd name="connsiteX11" fmla="*/ 1229902 w 1476450"/>
                    <a:gd name="connsiteY11" fmla="*/ 225079 h 1460827"/>
                    <a:gd name="connsiteX12" fmla="*/ 1196548 w 1476450"/>
                    <a:gd name="connsiteY12" fmla="*/ 209272 h 1460827"/>
                    <a:gd name="connsiteX13" fmla="*/ 1100914 w 1476450"/>
                    <a:gd name="connsiteY13" fmla="*/ 205810 h 1460827"/>
                    <a:gd name="connsiteX14" fmla="*/ 1098544 w 1476450"/>
                    <a:gd name="connsiteY14" fmla="*/ 205188 h 1460827"/>
                    <a:gd name="connsiteX15" fmla="*/ 1086383 w 1476450"/>
                    <a:gd name="connsiteY15" fmla="*/ 202383 h 1460827"/>
                    <a:gd name="connsiteX16" fmla="*/ 1028001 w 1476450"/>
                    <a:gd name="connsiteY16" fmla="*/ 181999 h 1460827"/>
                    <a:gd name="connsiteX17" fmla="*/ 995382 w 1476450"/>
                    <a:gd name="connsiteY17" fmla="*/ 80748 h 1460827"/>
                    <a:gd name="connsiteX18" fmla="*/ 972031 w 1476450"/>
                    <a:gd name="connsiteY18" fmla="*/ 66223 h 1460827"/>
                    <a:gd name="connsiteX19" fmla="*/ 926486 w 1476450"/>
                    <a:gd name="connsiteY19" fmla="*/ 24891 h 1460827"/>
                    <a:gd name="connsiteX20" fmla="*/ 665542 w 1476450"/>
                    <a:gd name="connsiteY20" fmla="*/ 139270 h 1460827"/>
                    <a:gd name="connsiteX21" fmla="*/ 548515 w 1476450"/>
                    <a:gd name="connsiteY21" fmla="*/ 211535 h 1460827"/>
                    <a:gd name="connsiteX22" fmla="*/ 479718 w 1476450"/>
                    <a:gd name="connsiteY22" fmla="*/ 196920 h 1460827"/>
                    <a:gd name="connsiteX23" fmla="*/ 428160 w 1476450"/>
                    <a:gd name="connsiteY23" fmla="*/ 204368 h 1460827"/>
                    <a:gd name="connsiteX24" fmla="*/ 50219 w 1476450"/>
                    <a:gd name="connsiteY24" fmla="*/ 610153 h 1460827"/>
                    <a:gd name="connsiteX25" fmla="*/ 29078 w 1476450"/>
                    <a:gd name="connsiteY25" fmla="*/ 686279 h 1460827"/>
                    <a:gd name="connsiteX26" fmla="*/ 60112 w 1476450"/>
                    <a:gd name="connsiteY26" fmla="*/ 772827 h 1460827"/>
                    <a:gd name="connsiteX27" fmla="*/ 29237 w 1476450"/>
                    <a:gd name="connsiteY27" fmla="*/ 1057795 h 1460827"/>
                    <a:gd name="connsiteX28" fmla="*/ 9023 w 1476450"/>
                    <a:gd name="connsiteY28" fmla="*/ 1243162 h 1460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76450" h="1460827">
                      <a:moveTo>
                        <a:pt x="9023" y="1243162"/>
                      </a:moveTo>
                      <a:cubicBezTo>
                        <a:pt x="2998" y="1298414"/>
                        <a:pt x="-10649" y="1359278"/>
                        <a:pt x="15366" y="1411408"/>
                      </a:cubicBezTo>
                      <a:cubicBezTo>
                        <a:pt x="-1018" y="1412143"/>
                        <a:pt x="12273" y="1416884"/>
                        <a:pt x="21115" y="1418514"/>
                      </a:cubicBezTo>
                      <a:cubicBezTo>
                        <a:pt x="26164" y="1422424"/>
                        <a:pt x="32950" y="1423972"/>
                        <a:pt x="39331" y="1423428"/>
                      </a:cubicBezTo>
                      <a:cubicBezTo>
                        <a:pt x="72462" y="1430434"/>
                        <a:pt x="106663" y="1432972"/>
                        <a:pt x="140303" y="1436936"/>
                      </a:cubicBezTo>
                      <a:cubicBezTo>
                        <a:pt x="560311" y="1471835"/>
                        <a:pt x="983135" y="1462567"/>
                        <a:pt x="1403928" y="1447529"/>
                      </a:cubicBezTo>
                      <a:cubicBezTo>
                        <a:pt x="1417614" y="1446935"/>
                        <a:pt x="1426796" y="1436991"/>
                        <a:pt x="1427844" y="1423595"/>
                      </a:cubicBezTo>
                      <a:cubicBezTo>
                        <a:pt x="1443267" y="1226467"/>
                        <a:pt x="1450942" y="1028730"/>
                        <a:pt x="1450549" y="831000"/>
                      </a:cubicBezTo>
                      <a:cubicBezTo>
                        <a:pt x="1443697" y="761513"/>
                        <a:pt x="1496197" y="788628"/>
                        <a:pt x="1468191" y="697063"/>
                      </a:cubicBezTo>
                      <a:cubicBezTo>
                        <a:pt x="1445678" y="600484"/>
                        <a:pt x="1412355" y="506478"/>
                        <a:pt x="1369863" y="416903"/>
                      </a:cubicBezTo>
                      <a:cubicBezTo>
                        <a:pt x="1340491" y="358613"/>
                        <a:pt x="1312816" y="297279"/>
                        <a:pt x="1268048" y="248943"/>
                      </a:cubicBezTo>
                      <a:cubicBezTo>
                        <a:pt x="1253901" y="246988"/>
                        <a:pt x="1241857" y="232930"/>
                        <a:pt x="1229902" y="225079"/>
                      </a:cubicBezTo>
                      <a:cubicBezTo>
                        <a:pt x="1217794" y="222720"/>
                        <a:pt x="1208819" y="212435"/>
                        <a:pt x="1196548" y="209272"/>
                      </a:cubicBezTo>
                      <a:cubicBezTo>
                        <a:pt x="1173163" y="203187"/>
                        <a:pt x="1120830" y="190244"/>
                        <a:pt x="1100914" y="205810"/>
                      </a:cubicBezTo>
                      <a:cubicBezTo>
                        <a:pt x="1100127" y="205594"/>
                        <a:pt x="1099330" y="205411"/>
                        <a:pt x="1098544" y="205188"/>
                      </a:cubicBezTo>
                      <a:cubicBezTo>
                        <a:pt x="1094646" y="209512"/>
                        <a:pt x="1089291" y="206269"/>
                        <a:pt x="1086383" y="202383"/>
                      </a:cubicBezTo>
                      <a:cubicBezTo>
                        <a:pt x="1076432" y="194655"/>
                        <a:pt x="1032937" y="193860"/>
                        <a:pt x="1028001" y="181999"/>
                      </a:cubicBezTo>
                      <a:cubicBezTo>
                        <a:pt x="1002267" y="158647"/>
                        <a:pt x="995382" y="109500"/>
                        <a:pt x="995382" y="80748"/>
                      </a:cubicBezTo>
                      <a:cubicBezTo>
                        <a:pt x="985759" y="69931"/>
                        <a:pt x="985093" y="71940"/>
                        <a:pt x="972031" y="66223"/>
                      </a:cubicBezTo>
                      <a:cubicBezTo>
                        <a:pt x="959224" y="50063"/>
                        <a:pt x="943754" y="35988"/>
                        <a:pt x="926486" y="24891"/>
                      </a:cubicBezTo>
                      <a:cubicBezTo>
                        <a:pt x="829309" y="-38940"/>
                        <a:pt x="688291" y="28322"/>
                        <a:pt x="665542" y="139270"/>
                      </a:cubicBezTo>
                      <a:cubicBezTo>
                        <a:pt x="629579" y="167756"/>
                        <a:pt x="592563" y="196692"/>
                        <a:pt x="548515" y="211535"/>
                      </a:cubicBezTo>
                      <a:cubicBezTo>
                        <a:pt x="527019" y="200473"/>
                        <a:pt x="502531" y="196942"/>
                        <a:pt x="479718" y="196920"/>
                      </a:cubicBezTo>
                      <a:cubicBezTo>
                        <a:pt x="462712" y="196302"/>
                        <a:pt x="439212" y="186464"/>
                        <a:pt x="428160" y="204368"/>
                      </a:cubicBezTo>
                      <a:cubicBezTo>
                        <a:pt x="242227" y="265259"/>
                        <a:pt x="130012" y="442354"/>
                        <a:pt x="50219" y="610153"/>
                      </a:cubicBezTo>
                      <a:cubicBezTo>
                        <a:pt x="39035" y="634045"/>
                        <a:pt x="25655" y="659060"/>
                        <a:pt x="29078" y="686279"/>
                      </a:cubicBezTo>
                      <a:cubicBezTo>
                        <a:pt x="31430" y="718877"/>
                        <a:pt x="66795" y="738280"/>
                        <a:pt x="60112" y="772827"/>
                      </a:cubicBezTo>
                      <a:cubicBezTo>
                        <a:pt x="50398" y="867858"/>
                        <a:pt x="39349" y="962792"/>
                        <a:pt x="29237" y="1057795"/>
                      </a:cubicBezTo>
                      <a:cubicBezTo>
                        <a:pt x="22498" y="1119583"/>
                        <a:pt x="15760" y="1181374"/>
                        <a:pt x="9023" y="1243162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A45BEC5-E2D6-4E7B-8290-CAF959394890}"/>
                    </a:ext>
                  </a:extLst>
                </p:cNvPr>
                <p:cNvSpPr/>
                <p:nvPr/>
              </p:nvSpPr>
              <p:spPr>
                <a:xfrm>
                  <a:off x="5309181" y="3178367"/>
                  <a:ext cx="1530545" cy="1413120"/>
                </a:xfrm>
                <a:custGeom>
                  <a:avLst/>
                  <a:gdLst>
                    <a:gd name="connsiteX0" fmla="*/ 1395412 w 1530545"/>
                    <a:gd name="connsiteY0" fmla="*/ 733453 h 1413120"/>
                    <a:gd name="connsiteX1" fmla="*/ 1357942 w 1530545"/>
                    <a:gd name="connsiteY1" fmla="*/ 751889 h 1413120"/>
                    <a:gd name="connsiteX2" fmla="*/ 1354944 w 1530545"/>
                    <a:gd name="connsiteY2" fmla="*/ 724388 h 1413120"/>
                    <a:gd name="connsiteX3" fmla="*/ 1430583 w 1530545"/>
                    <a:gd name="connsiteY3" fmla="*/ 722868 h 1413120"/>
                    <a:gd name="connsiteX4" fmla="*/ 1395412 w 1530545"/>
                    <a:gd name="connsiteY4" fmla="*/ 733453 h 1413120"/>
                    <a:gd name="connsiteX5" fmla="*/ 1340067 w 1530545"/>
                    <a:gd name="connsiteY5" fmla="*/ 1310105 h 1413120"/>
                    <a:gd name="connsiteX6" fmla="*/ 1314037 w 1530545"/>
                    <a:gd name="connsiteY6" fmla="*/ 1311128 h 1413120"/>
                    <a:gd name="connsiteX7" fmla="*/ 1263977 w 1530545"/>
                    <a:gd name="connsiteY7" fmla="*/ 1313038 h 1413120"/>
                    <a:gd name="connsiteX8" fmla="*/ 1161845 w 1530545"/>
                    <a:gd name="connsiteY8" fmla="*/ 1316730 h 1413120"/>
                    <a:gd name="connsiteX9" fmla="*/ 959561 w 1530545"/>
                    <a:gd name="connsiteY9" fmla="*/ 1323226 h 1413120"/>
                    <a:gd name="connsiteX10" fmla="*/ 554906 w 1530545"/>
                    <a:gd name="connsiteY10" fmla="*/ 1334135 h 1413120"/>
                    <a:gd name="connsiteX11" fmla="*/ 442709 w 1530545"/>
                    <a:gd name="connsiteY11" fmla="*/ 1338409 h 1413120"/>
                    <a:gd name="connsiteX12" fmla="*/ 384605 w 1530545"/>
                    <a:gd name="connsiteY12" fmla="*/ 1342617 h 1413120"/>
                    <a:gd name="connsiteX13" fmla="*/ 336143 w 1530545"/>
                    <a:gd name="connsiteY13" fmla="*/ 1350081 h 1413120"/>
                    <a:gd name="connsiteX14" fmla="*/ 339300 w 1530545"/>
                    <a:gd name="connsiteY14" fmla="*/ 1286841 h 1413120"/>
                    <a:gd name="connsiteX15" fmla="*/ 342161 w 1530545"/>
                    <a:gd name="connsiteY15" fmla="*/ 1227010 h 1413120"/>
                    <a:gd name="connsiteX16" fmla="*/ 531694 w 1530545"/>
                    <a:gd name="connsiteY16" fmla="*/ 1232212 h 1413120"/>
                    <a:gd name="connsiteX17" fmla="*/ 732263 w 1530545"/>
                    <a:gd name="connsiteY17" fmla="*/ 1234597 h 1413120"/>
                    <a:gd name="connsiteX18" fmla="*/ 1129389 w 1530545"/>
                    <a:gd name="connsiteY18" fmla="*/ 1231865 h 1413120"/>
                    <a:gd name="connsiteX19" fmla="*/ 1241706 w 1530545"/>
                    <a:gd name="connsiteY19" fmla="*/ 1230736 h 1413120"/>
                    <a:gd name="connsiteX20" fmla="*/ 1297864 w 1530545"/>
                    <a:gd name="connsiteY20" fmla="*/ 1230170 h 1413120"/>
                    <a:gd name="connsiteX21" fmla="*/ 1325944 w 1530545"/>
                    <a:gd name="connsiteY21" fmla="*/ 1229890 h 1413120"/>
                    <a:gd name="connsiteX22" fmla="*/ 1349193 w 1530545"/>
                    <a:gd name="connsiteY22" fmla="*/ 1219934 h 1413120"/>
                    <a:gd name="connsiteX23" fmla="*/ 1349193 w 1530545"/>
                    <a:gd name="connsiteY23" fmla="*/ 1205522 h 1413120"/>
                    <a:gd name="connsiteX24" fmla="*/ 1329957 w 1530545"/>
                    <a:gd name="connsiteY24" fmla="*/ 1195885 h 1413120"/>
                    <a:gd name="connsiteX25" fmla="*/ 1305888 w 1530545"/>
                    <a:gd name="connsiteY25" fmla="*/ 1196201 h 1413120"/>
                    <a:gd name="connsiteX26" fmla="*/ 1253740 w 1530545"/>
                    <a:gd name="connsiteY26" fmla="*/ 1196887 h 1413120"/>
                    <a:gd name="connsiteX27" fmla="*/ 1153456 w 1530545"/>
                    <a:gd name="connsiteY27" fmla="*/ 1198206 h 1413120"/>
                    <a:gd name="connsiteX28" fmla="*/ 952888 w 1530545"/>
                    <a:gd name="connsiteY28" fmla="*/ 1201004 h 1413120"/>
                    <a:gd name="connsiteX29" fmla="*/ 756330 w 1530545"/>
                    <a:gd name="connsiteY29" fmla="*/ 1204396 h 1413120"/>
                    <a:gd name="connsiteX30" fmla="*/ 555762 w 1530545"/>
                    <a:gd name="connsiteY30" fmla="*/ 1211273 h 1413120"/>
                    <a:gd name="connsiteX31" fmla="*/ 342419 w 1530545"/>
                    <a:gd name="connsiteY31" fmla="*/ 1221635 h 1413120"/>
                    <a:gd name="connsiteX32" fmla="*/ 347176 w 1530545"/>
                    <a:gd name="connsiteY32" fmla="*/ 1110702 h 1413120"/>
                    <a:gd name="connsiteX33" fmla="*/ 770549 w 1530545"/>
                    <a:gd name="connsiteY33" fmla="*/ 1124085 h 1413120"/>
                    <a:gd name="connsiteX34" fmla="*/ 1211958 w 1530545"/>
                    <a:gd name="connsiteY34" fmla="*/ 1117980 h 1413120"/>
                    <a:gd name="connsiteX35" fmla="*/ 1274141 w 1530545"/>
                    <a:gd name="connsiteY35" fmla="*/ 1116238 h 1413120"/>
                    <a:gd name="connsiteX36" fmla="*/ 1306234 w 1530545"/>
                    <a:gd name="connsiteY36" fmla="*/ 1115205 h 1413120"/>
                    <a:gd name="connsiteX37" fmla="*/ 1329289 w 1530545"/>
                    <a:gd name="connsiteY37" fmla="*/ 1110821 h 1413120"/>
                    <a:gd name="connsiteX38" fmla="*/ 1329094 w 1530545"/>
                    <a:gd name="connsiteY38" fmla="*/ 1075787 h 1413120"/>
                    <a:gd name="connsiteX39" fmla="*/ 1308127 w 1530545"/>
                    <a:gd name="connsiteY39" fmla="*/ 1083922 h 1413120"/>
                    <a:gd name="connsiteX40" fmla="*/ 1306234 w 1530545"/>
                    <a:gd name="connsiteY40" fmla="*/ 1084065 h 1413120"/>
                    <a:gd name="connsiteX41" fmla="*/ 1282164 w 1530545"/>
                    <a:gd name="connsiteY41" fmla="*/ 1084844 h 1413120"/>
                    <a:gd name="connsiteX42" fmla="*/ 1230013 w 1530545"/>
                    <a:gd name="connsiteY42" fmla="*/ 1086506 h 1413120"/>
                    <a:gd name="connsiteX43" fmla="*/ 1133723 w 1530545"/>
                    <a:gd name="connsiteY43" fmla="*/ 1089289 h 1413120"/>
                    <a:gd name="connsiteX44" fmla="*/ 937101 w 1530545"/>
                    <a:gd name="connsiteY44" fmla="*/ 1093534 h 1413120"/>
                    <a:gd name="connsiteX45" fmla="*/ 547803 w 1530545"/>
                    <a:gd name="connsiteY45" fmla="*/ 1100663 h 1413120"/>
                    <a:gd name="connsiteX46" fmla="*/ 347367 w 1530545"/>
                    <a:gd name="connsiteY46" fmla="*/ 1105871 h 1413120"/>
                    <a:gd name="connsiteX47" fmla="*/ 351829 w 1530545"/>
                    <a:gd name="connsiteY47" fmla="*/ 985267 h 1413120"/>
                    <a:gd name="connsiteX48" fmla="*/ 352332 w 1530545"/>
                    <a:gd name="connsiteY48" fmla="*/ 971129 h 1413120"/>
                    <a:gd name="connsiteX49" fmla="*/ 381464 w 1530545"/>
                    <a:gd name="connsiteY49" fmla="*/ 975781 h 1413120"/>
                    <a:gd name="connsiteX50" fmla="*/ 432366 w 1530545"/>
                    <a:gd name="connsiteY50" fmla="*/ 981744 h 1413120"/>
                    <a:gd name="connsiteX51" fmla="*/ 528674 w 1530545"/>
                    <a:gd name="connsiteY51" fmla="*/ 988973 h 1413120"/>
                    <a:gd name="connsiteX52" fmla="*/ 725378 w 1530545"/>
                    <a:gd name="connsiteY52" fmla="*/ 997138 h 1413120"/>
                    <a:gd name="connsiteX53" fmla="*/ 1114934 w 1530545"/>
                    <a:gd name="connsiteY53" fmla="*/ 1001509 h 1413120"/>
                    <a:gd name="connsiteX54" fmla="*/ 1326834 w 1530545"/>
                    <a:gd name="connsiteY54" fmla="*/ 999123 h 1413120"/>
                    <a:gd name="connsiteX55" fmla="*/ 1339980 w 1530545"/>
                    <a:gd name="connsiteY55" fmla="*/ 998773 h 1413120"/>
                    <a:gd name="connsiteX56" fmla="*/ 1350976 w 1530545"/>
                    <a:gd name="connsiteY56" fmla="*/ 1187299 h 1413120"/>
                    <a:gd name="connsiteX57" fmla="*/ 1358717 w 1530545"/>
                    <a:gd name="connsiteY57" fmla="*/ 1314650 h 1413120"/>
                    <a:gd name="connsiteX58" fmla="*/ 1340067 w 1530545"/>
                    <a:gd name="connsiteY58" fmla="*/ 1310105 h 1413120"/>
                    <a:gd name="connsiteX59" fmla="*/ 118321 w 1530545"/>
                    <a:gd name="connsiteY59" fmla="*/ 671590 h 1413120"/>
                    <a:gd name="connsiteX60" fmla="*/ 81406 w 1530545"/>
                    <a:gd name="connsiteY60" fmla="*/ 651445 h 1413120"/>
                    <a:gd name="connsiteX61" fmla="*/ 70212 w 1530545"/>
                    <a:gd name="connsiteY61" fmla="*/ 616360 h 1413120"/>
                    <a:gd name="connsiteX62" fmla="*/ 71093 w 1530545"/>
                    <a:gd name="connsiteY62" fmla="*/ 613073 h 1413120"/>
                    <a:gd name="connsiteX63" fmla="*/ 334593 w 1530545"/>
                    <a:gd name="connsiteY63" fmla="*/ 607330 h 1413120"/>
                    <a:gd name="connsiteX64" fmla="*/ 602446 w 1530545"/>
                    <a:gd name="connsiteY64" fmla="*/ 602925 h 1413120"/>
                    <a:gd name="connsiteX65" fmla="*/ 1136677 w 1530545"/>
                    <a:gd name="connsiteY65" fmla="*/ 610943 h 1413120"/>
                    <a:gd name="connsiteX66" fmla="*/ 1329021 w 1530545"/>
                    <a:gd name="connsiteY66" fmla="*/ 616270 h 1413120"/>
                    <a:gd name="connsiteX67" fmla="*/ 1327790 w 1530545"/>
                    <a:gd name="connsiteY67" fmla="*/ 663457 h 1413120"/>
                    <a:gd name="connsiteX68" fmla="*/ 1327778 w 1530545"/>
                    <a:gd name="connsiteY68" fmla="*/ 704412 h 1413120"/>
                    <a:gd name="connsiteX69" fmla="*/ 1227157 w 1530545"/>
                    <a:gd name="connsiteY69" fmla="*/ 703226 h 1413120"/>
                    <a:gd name="connsiteX70" fmla="*/ 978082 w 1530545"/>
                    <a:gd name="connsiteY70" fmla="*/ 706576 h 1413120"/>
                    <a:gd name="connsiteX71" fmla="*/ 479929 w 1530545"/>
                    <a:gd name="connsiteY71" fmla="*/ 718369 h 1413120"/>
                    <a:gd name="connsiteX72" fmla="*/ 344162 w 1530545"/>
                    <a:gd name="connsiteY72" fmla="*/ 722371 h 1413120"/>
                    <a:gd name="connsiteX73" fmla="*/ 338926 w 1530545"/>
                    <a:gd name="connsiteY73" fmla="*/ 700388 h 1413120"/>
                    <a:gd name="connsiteX74" fmla="*/ 323062 w 1530545"/>
                    <a:gd name="connsiteY74" fmla="*/ 668884 h 1413120"/>
                    <a:gd name="connsiteX75" fmla="*/ 321803 w 1530545"/>
                    <a:gd name="connsiteY75" fmla="*/ 669217 h 1413120"/>
                    <a:gd name="connsiteX76" fmla="*/ 320203 w 1530545"/>
                    <a:gd name="connsiteY76" fmla="*/ 699134 h 1413120"/>
                    <a:gd name="connsiteX77" fmla="*/ 321978 w 1530545"/>
                    <a:gd name="connsiteY77" fmla="*/ 723418 h 1413120"/>
                    <a:gd name="connsiteX78" fmla="*/ 237742 w 1530545"/>
                    <a:gd name="connsiteY78" fmla="*/ 730105 h 1413120"/>
                    <a:gd name="connsiteX79" fmla="*/ 213737 w 1530545"/>
                    <a:gd name="connsiteY79" fmla="*/ 718286 h 1413120"/>
                    <a:gd name="connsiteX80" fmla="*/ 118321 w 1530545"/>
                    <a:gd name="connsiteY80" fmla="*/ 671590 h 1413120"/>
                    <a:gd name="connsiteX81" fmla="*/ 1139034 w 1530545"/>
                    <a:gd name="connsiteY81" fmla="*/ 962138 h 1413120"/>
                    <a:gd name="connsiteX82" fmla="*/ 942232 w 1530545"/>
                    <a:gd name="connsiteY82" fmla="*/ 962304 h 1413120"/>
                    <a:gd name="connsiteX83" fmla="*/ 552755 w 1530545"/>
                    <a:gd name="connsiteY83" fmla="*/ 955694 h 1413120"/>
                    <a:gd name="connsiteX84" fmla="*/ 444404 w 1530545"/>
                    <a:gd name="connsiteY84" fmla="*/ 954267 h 1413120"/>
                    <a:gd name="connsiteX85" fmla="*/ 388236 w 1530545"/>
                    <a:gd name="connsiteY85" fmla="*/ 955203 h 1413120"/>
                    <a:gd name="connsiteX86" fmla="*/ 352841 w 1530545"/>
                    <a:gd name="connsiteY86" fmla="*/ 957202 h 1413120"/>
                    <a:gd name="connsiteX87" fmla="*/ 355678 w 1530545"/>
                    <a:gd name="connsiteY87" fmla="*/ 843637 h 1413120"/>
                    <a:gd name="connsiteX88" fmla="*/ 729783 w 1530545"/>
                    <a:gd name="connsiteY88" fmla="*/ 871246 h 1413120"/>
                    <a:gd name="connsiteX89" fmla="*/ 1110010 w 1530545"/>
                    <a:gd name="connsiteY89" fmla="*/ 877111 h 1413120"/>
                    <a:gd name="connsiteX90" fmla="*/ 1218088 w 1530545"/>
                    <a:gd name="connsiteY90" fmla="*/ 876871 h 1413120"/>
                    <a:gd name="connsiteX91" fmla="*/ 1270123 w 1530545"/>
                    <a:gd name="connsiteY91" fmla="*/ 876475 h 1413120"/>
                    <a:gd name="connsiteX92" fmla="*/ 1298140 w 1530545"/>
                    <a:gd name="connsiteY92" fmla="*/ 876183 h 1413120"/>
                    <a:gd name="connsiteX93" fmla="*/ 1320821 w 1530545"/>
                    <a:gd name="connsiteY93" fmla="*/ 866423 h 1413120"/>
                    <a:gd name="connsiteX94" fmla="*/ 1320821 w 1530545"/>
                    <a:gd name="connsiteY94" fmla="*/ 853078 h 1413120"/>
                    <a:gd name="connsiteX95" fmla="*/ 1278127 w 1530545"/>
                    <a:gd name="connsiteY95" fmla="*/ 843997 h 1413120"/>
                    <a:gd name="connsiteX96" fmla="*/ 1230095 w 1530545"/>
                    <a:gd name="connsiteY96" fmla="*/ 844512 h 1413120"/>
                    <a:gd name="connsiteX97" fmla="*/ 1134027 w 1530545"/>
                    <a:gd name="connsiteY97" fmla="*/ 845072 h 1413120"/>
                    <a:gd name="connsiteX98" fmla="*/ 945897 w 1530545"/>
                    <a:gd name="connsiteY98" fmla="*/ 844349 h 1413120"/>
                    <a:gd name="connsiteX99" fmla="*/ 565747 w 1530545"/>
                    <a:gd name="connsiteY99" fmla="*/ 837265 h 1413120"/>
                    <a:gd name="connsiteX100" fmla="*/ 355670 w 1530545"/>
                    <a:gd name="connsiteY100" fmla="*/ 839474 h 1413120"/>
                    <a:gd name="connsiteX101" fmla="*/ 355463 w 1530545"/>
                    <a:gd name="connsiteY101" fmla="*/ 820617 h 1413120"/>
                    <a:gd name="connsiteX102" fmla="*/ 349058 w 1530545"/>
                    <a:gd name="connsiteY102" fmla="*/ 749471 h 1413120"/>
                    <a:gd name="connsiteX103" fmla="*/ 451807 w 1530545"/>
                    <a:gd name="connsiteY103" fmla="*/ 748181 h 1413120"/>
                    <a:gd name="connsiteX104" fmla="*/ 700882 w 1530545"/>
                    <a:gd name="connsiteY104" fmla="*/ 743776 h 1413120"/>
                    <a:gd name="connsiteX105" fmla="*/ 947951 w 1530545"/>
                    <a:gd name="connsiteY105" fmla="*/ 738820 h 1413120"/>
                    <a:gd name="connsiteX106" fmla="*/ 1195019 w 1530545"/>
                    <a:gd name="connsiteY106" fmla="*/ 732605 h 1413120"/>
                    <a:gd name="connsiteX107" fmla="*/ 1328160 w 1530545"/>
                    <a:gd name="connsiteY107" fmla="*/ 725231 h 1413120"/>
                    <a:gd name="connsiteX108" fmla="*/ 1328420 w 1530545"/>
                    <a:gd name="connsiteY108" fmla="*/ 737461 h 1413120"/>
                    <a:gd name="connsiteX109" fmla="*/ 1333963 w 1530545"/>
                    <a:gd name="connsiteY109" fmla="*/ 887408 h 1413120"/>
                    <a:gd name="connsiteX110" fmla="*/ 1337767 w 1530545"/>
                    <a:gd name="connsiteY110" fmla="*/ 959423 h 1413120"/>
                    <a:gd name="connsiteX111" fmla="*/ 1335813 w 1530545"/>
                    <a:gd name="connsiteY111" fmla="*/ 959316 h 1413120"/>
                    <a:gd name="connsiteX112" fmla="*/ 1139034 w 1530545"/>
                    <a:gd name="connsiteY112" fmla="*/ 962138 h 1413120"/>
                    <a:gd name="connsiteX113" fmla="*/ 101005 w 1530545"/>
                    <a:gd name="connsiteY113" fmla="*/ 527765 h 1413120"/>
                    <a:gd name="connsiteX114" fmla="*/ 125490 w 1530545"/>
                    <a:gd name="connsiteY114" fmla="*/ 470297 h 1413120"/>
                    <a:gd name="connsiteX115" fmla="*/ 241499 w 1530545"/>
                    <a:gd name="connsiteY115" fmla="*/ 489951 h 1413120"/>
                    <a:gd name="connsiteX116" fmla="*/ 365144 w 1530545"/>
                    <a:gd name="connsiteY116" fmla="*/ 496834 h 1413120"/>
                    <a:gd name="connsiteX117" fmla="*/ 609326 w 1530545"/>
                    <a:gd name="connsiteY117" fmla="*/ 491272 h 1413120"/>
                    <a:gd name="connsiteX118" fmla="*/ 1111356 w 1530545"/>
                    <a:gd name="connsiteY118" fmla="*/ 478990 h 1413120"/>
                    <a:gd name="connsiteX119" fmla="*/ 1251643 w 1530545"/>
                    <a:gd name="connsiteY119" fmla="*/ 479642 h 1413120"/>
                    <a:gd name="connsiteX120" fmla="*/ 1321779 w 1530545"/>
                    <a:gd name="connsiteY120" fmla="*/ 480622 h 1413120"/>
                    <a:gd name="connsiteX121" fmla="*/ 1357848 w 1530545"/>
                    <a:gd name="connsiteY121" fmla="*/ 481305 h 1413120"/>
                    <a:gd name="connsiteX122" fmla="*/ 1373876 w 1530545"/>
                    <a:gd name="connsiteY122" fmla="*/ 481647 h 1413120"/>
                    <a:gd name="connsiteX123" fmla="*/ 1392788 w 1530545"/>
                    <a:gd name="connsiteY123" fmla="*/ 476717 h 1413120"/>
                    <a:gd name="connsiteX124" fmla="*/ 1395380 w 1530545"/>
                    <a:gd name="connsiteY124" fmla="*/ 456884 h 1413120"/>
                    <a:gd name="connsiteX125" fmla="*/ 1367865 w 1530545"/>
                    <a:gd name="connsiteY125" fmla="*/ 449997 h 1413120"/>
                    <a:gd name="connsiteX126" fmla="*/ 1333803 w 1530545"/>
                    <a:gd name="connsiteY126" fmla="*/ 449318 h 1413120"/>
                    <a:gd name="connsiteX127" fmla="*/ 1271682 w 1530545"/>
                    <a:gd name="connsiteY127" fmla="*/ 448364 h 1413120"/>
                    <a:gd name="connsiteX128" fmla="*/ 1145427 w 1530545"/>
                    <a:gd name="connsiteY128" fmla="*/ 447623 h 1413120"/>
                    <a:gd name="connsiteX129" fmla="*/ 896939 w 1530545"/>
                    <a:gd name="connsiteY129" fmla="*/ 450563 h 1413120"/>
                    <a:gd name="connsiteX130" fmla="*/ 398597 w 1530545"/>
                    <a:gd name="connsiteY130" fmla="*/ 471042 h 1413120"/>
                    <a:gd name="connsiteX131" fmla="*/ 261083 w 1530545"/>
                    <a:gd name="connsiteY131" fmla="*/ 471308 h 1413120"/>
                    <a:gd name="connsiteX132" fmla="*/ 128117 w 1530545"/>
                    <a:gd name="connsiteY132" fmla="*/ 464668 h 1413120"/>
                    <a:gd name="connsiteX133" fmla="*/ 180288 w 1530545"/>
                    <a:gd name="connsiteY133" fmla="*/ 371055 h 1413120"/>
                    <a:gd name="connsiteX134" fmla="*/ 401781 w 1530545"/>
                    <a:gd name="connsiteY134" fmla="*/ 369480 h 1413120"/>
                    <a:gd name="connsiteX135" fmla="*/ 518103 w 1530545"/>
                    <a:gd name="connsiteY135" fmla="*/ 365770 h 1413120"/>
                    <a:gd name="connsiteX136" fmla="*/ 576263 w 1530545"/>
                    <a:gd name="connsiteY136" fmla="*/ 363777 h 1413120"/>
                    <a:gd name="connsiteX137" fmla="*/ 604341 w 1530545"/>
                    <a:gd name="connsiteY137" fmla="*/ 362815 h 1413120"/>
                    <a:gd name="connsiteX138" fmla="*/ 634826 w 1530545"/>
                    <a:gd name="connsiteY138" fmla="*/ 360470 h 1413120"/>
                    <a:gd name="connsiteX139" fmla="*/ 639068 w 1530545"/>
                    <a:gd name="connsiteY139" fmla="*/ 357653 h 1413120"/>
                    <a:gd name="connsiteX140" fmla="*/ 721046 w 1530545"/>
                    <a:gd name="connsiteY140" fmla="*/ 389489 h 1413120"/>
                    <a:gd name="connsiteX141" fmla="*/ 912400 w 1530545"/>
                    <a:gd name="connsiteY141" fmla="*/ 407657 h 1413120"/>
                    <a:gd name="connsiteX142" fmla="*/ 1059273 w 1530545"/>
                    <a:gd name="connsiteY142" fmla="*/ 366046 h 1413120"/>
                    <a:gd name="connsiteX143" fmla="*/ 1365130 w 1530545"/>
                    <a:gd name="connsiteY143" fmla="*/ 370332 h 1413120"/>
                    <a:gd name="connsiteX144" fmla="*/ 1377255 w 1530545"/>
                    <a:gd name="connsiteY144" fmla="*/ 354032 h 1413120"/>
                    <a:gd name="connsiteX145" fmla="*/ 1451694 w 1530545"/>
                    <a:gd name="connsiteY145" fmla="*/ 574713 h 1413120"/>
                    <a:gd name="connsiteX146" fmla="*/ 1486075 w 1530545"/>
                    <a:gd name="connsiteY146" fmla="*/ 713690 h 1413120"/>
                    <a:gd name="connsiteX147" fmla="*/ 1484751 w 1530545"/>
                    <a:gd name="connsiteY147" fmla="*/ 713811 h 1413120"/>
                    <a:gd name="connsiteX148" fmla="*/ 1476235 w 1530545"/>
                    <a:gd name="connsiteY148" fmla="*/ 702544 h 1413120"/>
                    <a:gd name="connsiteX149" fmla="*/ 1352702 w 1530545"/>
                    <a:gd name="connsiteY149" fmla="*/ 704343 h 1413120"/>
                    <a:gd name="connsiteX150" fmla="*/ 1349169 w 1530545"/>
                    <a:gd name="connsiteY150" fmla="*/ 673460 h 1413120"/>
                    <a:gd name="connsiteX151" fmla="*/ 1343822 w 1530545"/>
                    <a:gd name="connsiteY151" fmla="*/ 631439 h 1413120"/>
                    <a:gd name="connsiteX152" fmla="*/ 1341938 w 1530545"/>
                    <a:gd name="connsiteY152" fmla="*/ 616620 h 1413120"/>
                    <a:gd name="connsiteX153" fmla="*/ 1439663 w 1530545"/>
                    <a:gd name="connsiteY153" fmla="*/ 619261 h 1413120"/>
                    <a:gd name="connsiteX154" fmla="*/ 1439663 w 1530545"/>
                    <a:gd name="connsiteY154" fmla="*/ 586423 h 1413120"/>
                    <a:gd name="connsiteX155" fmla="*/ 902569 w 1530545"/>
                    <a:gd name="connsiteY155" fmla="*/ 572360 h 1413120"/>
                    <a:gd name="connsiteX156" fmla="*/ 364557 w 1530545"/>
                    <a:gd name="connsiteY156" fmla="*/ 576630 h 1413120"/>
                    <a:gd name="connsiteX157" fmla="*/ 73309 w 1530545"/>
                    <a:gd name="connsiteY157" fmla="*/ 604839 h 1413120"/>
                    <a:gd name="connsiteX158" fmla="*/ 101005 w 1530545"/>
                    <a:gd name="connsiteY158" fmla="*/ 527765 h 1413120"/>
                    <a:gd name="connsiteX159" fmla="*/ 253376 w 1530545"/>
                    <a:gd name="connsiteY159" fmla="*/ 278892 h 1413120"/>
                    <a:gd name="connsiteX160" fmla="*/ 262502 w 1530545"/>
                    <a:gd name="connsiteY160" fmla="*/ 283710 h 1413120"/>
                    <a:gd name="connsiteX161" fmla="*/ 278463 w 1530545"/>
                    <a:gd name="connsiteY161" fmla="*/ 285443 h 1413120"/>
                    <a:gd name="connsiteX162" fmla="*/ 312578 w 1530545"/>
                    <a:gd name="connsiteY162" fmla="*/ 287509 h 1413120"/>
                    <a:gd name="connsiteX163" fmla="*/ 380810 w 1530545"/>
                    <a:gd name="connsiteY163" fmla="*/ 290426 h 1413120"/>
                    <a:gd name="connsiteX164" fmla="*/ 517270 w 1530545"/>
                    <a:gd name="connsiteY164" fmla="*/ 291730 h 1413120"/>
                    <a:gd name="connsiteX165" fmla="*/ 532336 w 1530545"/>
                    <a:gd name="connsiteY165" fmla="*/ 273825 h 1413120"/>
                    <a:gd name="connsiteX166" fmla="*/ 559923 w 1530545"/>
                    <a:gd name="connsiteY166" fmla="*/ 303142 h 1413120"/>
                    <a:gd name="connsiteX167" fmla="*/ 610929 w 1530545"/>
                    <a:gd name="connsiteY167" fmla="*/ 341657 h 1413120"/>
                    <a:gd name="connsiteX168" fmla="*/ 576263 w 1530545"/>
                    <a:gd name="connsiteY168" fmla="*/ 344029 h 1413120"/>
                    <a:gd name="connsiteX169" fmla="*/ 520107 w 1530545"/>
                    <a:gd name="connsiteY169" fmla="*/ 346438 h 1413120"/>
                    <a:gd name="connsiteX170" fmla="*/ 401781 w 1530545"/>
                    <a:gd name="connsiteY170" fmla="*/ 351797 h 1413120"/>
                    <a:gd name="connsiteX171" fmla="*/ 183329 w 1530545"/>
                    <a:gd name="connsiteY171" fmla="*/ 366422 h 1413120"/>
                    <a:gd name="connsiteX172" fmla="*/ 253376 w 1530545"/>
                    <a:gd name="connsiteY172" fmla="*/ 278892 h 1413120"/>
                    <a:gd name="connsiteX173" fmla="*/ 1441391 w 1530545"/>
                    <a:gd name="connsiteY173" fmla="*/ 430546 h 1413120"/>
                    <a:gd name="connsiteX174" fmla="*/ 1299235 w 1530545"/>
                    <a:gd name="connsiteY174" fmla="*/ 199721 h 1413120"/>
                    <a:gd name="connsiteX175" fmla="*/ 1175077 w 1530545"/>
                    <a:gd name="connsiteY175" fmla="*/ 139341 h 1413120"/>
                    <a:gd name="connsiteX176" fmla="*/ 1174475 w 1530545"/>
                    <a:gd name="connsiteY176" fmla="*/ 141526 h 1413120"/>
                    <a:gd name="connsiteX177" fmla="*/ 1354280 w 1530545"/>
                    <a:gd name="connsiteY177" fmla="*/ 308974 h 1413120"/>
                    <a:gd name="connsiteX178" fmla="*/ 1374683 w 1530545"/>
                    <a:gd name="connsiteY178" fmla="*/ 348621 h 1413120"/>
                    <a:gd name="connsiteX179" fmla="*/ 1365130 w 1530545"/>
                    <a:gd name="connsiteY179" fmla="*/ 344476 h 1413120"/>
                    <a:gd name="connsiteX180" fmla="*/ 1079547 w 1530545"/>
                    <a:gd name="connsiteY180" fmla="*/ 353736 h 1413120"/>
                    <a:gd name="connsiteX181" fmla="*/ 1086752 w 1530545"/>
                    <a:gd name="connsiteY181" fmla="*/ 348824 h 1413120"/>
                    <a:gd name="connsiteX182" fmla="*/ 1155126 w 1530545"/>
                    <a:gd name="connsiteY182" fmla="*/ 282266 h 1413120"/>
                    <a:gd name="connsiteX183" fmla="*/ 1190734 w 1530545"/>
                    <a:gd name="connsiteY183" fmla="*/ 287048 h 1413120"/>
                    <a:gd name="connsiteX184" fmla="*/ 1238229 w 1530545"/>
                    <a:gd name="connsiteY184" fmla="*/ 290085 h 1413120"/>
                    <a:gd name="connsiteX185" fmla="*/ 1285722 w 1530545"/>
                    <a:gd name="connsiteY185" fmla="*/ 291396 h 1413120"/>
                    <a:gd name="connsiteX186" fmla="*/ 1317865 w 1530545"/>
                    <a:gd name="connsiteY186" fmla="*/ 276825 h 1413120"/>
                    <a:gd name="connsiteX187" fmla="*/ 1285722 w 1530545"/>
                    <a:gd name="connsiteY187" fmla="*/ 262147 h 1413120"/>
                    <a:gd name="connsiteX188" fmla="*/ 1238229 w 1530545"/>
                    <a:gd name="connsiteY188" fmla="*/ 263249 h 1413120"/>
                    <a:gd name="connsiteX189" fmla="*/ 1192712 w 1530545"/>
                    <a:gd name="connsiteY189" fmla="*/ 265888 h 1413120"/>
                    <a:gd name="connsiteX190" fmla="*/ 1164741 w 1530545"/>
                    <a:gd name="connsiteY190" fmla="*/ 268724 h 1413120"/>
                    <a:gd name="connsiteX191" fmla="*/ 1199846 w 1530545"/>
                    <a:gd name="connsiteY191" fmla="*/ 195825 h 1413120"/>
                    <a:gd name="connsiteX192" fmla="*/ 1200786 w 1530545"/>
                    <a:gd name="connsiteY192" fmla="*/ 188538 h 1413120"/>
                    <a:gd name="connsiteX193" fmla="*/ 1206356 w 1530545"/>
                    <a:gd name="connsiteY193" fmla="*/ 175525 h 1413120"/>
                    <a:gd name="connsiteX194" fmla="*/ 1188257 w 1530545"/>
                    <a:gd name="connsiteY194" fmla="*/ 157417 h 1413120"/>
                    <a:gd name="connsiteX195" fmla="*/ 1076010 w 1530545"/>
                    <a:gd name="connsiteY195" fmla="*/ 121320 h 1413120"/>
                    <a:gd name="connsiteX196" fmla="*/ 1040047 w 1530545"/>
                    <a:gd name="connsiteY196" fmla="*/ 81738 h 1413120"/>
                    <a:gd name="connsiteX197" fmla="*/ 1023581 w 1530545"/>
                    <a:gd name="connsiteY197" fmla="*/ 24655 h 1413120"/>
                    <a:gd name="connsiteX198" fmla="*/ 1021542 w 1530545"/>
                    <a:gd name="connsiteY198" fmla="*/ 24379 h 1413120"/>
                    <a:gd name="connsiteX199" fmla="*/ 1053301 w 1530545"/>
                    <a:gd name="connsiteY199" fmla="*/ 141926 h 1413120"/>
                    <a:gd name="connsiteX200" fmla="*/ 1160336 w 1530545"/>
                    <a:gd name="connsiteY200" fmla="*/ 189589 h 1413120"/>
                    <a:gd name="connsiteX201" fmla="*/ 1079461 w 1530545"/>
                    <a:gd name="connsiteY201" fmla="*/ 309097 h 1413120"/>
                    <a:gd name="connsiteX202" fmla="*/ 929957 w 1530545"/>
                    <a:gd name="connsiteY202" fmla="*/ 371276 h 1413120"/>
                    <a:gd name="connsiteX203" fmla="*/ 752523 w 1530545"/>
                    <a:gd name="connsiteY203" fmla="*/ 362555 h 1413120"/>
                    <a:gd name="connsiteX204" fmla="*/ 597706 w 1530545"/>
                    <a:gd name="connsiteY204" fmla="*/ 293363 h 1413120"/>
                    <a:gd name="connsiteX205" fmla="*/ 535745 w 1530545"/>
                    <a:gd name="connsiteY205" fmla="*/ 232611 h 1413120"/>
                    <a:gd name="connsiteX206" fmla="*/ 496205 w 1530545"/>
                    <a:gd name="connsiteY206" fmla="*/ 174025 h 1413120"/>
                    <a:gd name="connsiteX207" fmla="*/ 643169 w 1530545"/>
                    <a:gd name="connsiteY207" fmla="*/ 143652 h 1413120"/>
                    <a:gd name="connsiteX208" fmla="*/ 704947 w 1530545"/>
                    <a:gd name="connsiteY208" fmla="*/ 87518 h 1413120"/>
                    <a:gd name="connsiteX209" fmla="*/ 727109 w 1530545"/>
                    <a:gd name="connsiteY209" fmla="*/ 52448 h 1413120"/>
                    <a:gd name="connsiteX210" fmla="*/ 735897 w 1530545"/>
                    <a:gd name="connsiteY210" fmla="*/ 32616 h 1413120"/>
                    <a:gd name="connsiteX211" fmla="*/ 739161 w 1530545"/>
                    <a:gd name="connsiteY211" fmla="*/ 19650 h 1413120"/>
                    <a:gd name="connsiteX212" fmla="*/ 736623 w 1530545"/>
                    <a:gd name="connsiteY212" fmla="*/ 10265 h 1413120"/>
                    <a:gd name="connsiteX213" fmla="*/ 734559 w 1530545"/>
                    <a:gd name="connsiteY213" fmla="*/ 7070 h 1413120"/>
                    <a:gd name="connsiteX214" fmla="*/ 715071 w 1530545"/>
                    <a:gd name="connsiteY214" fmla="*/ 1959 h 1413120"/>
                    <a:gd name="connsiteX215" fmla="*/ 704521 w 1530545"/>
                    <a:gd name="connsiteY215" fmla="*/ 10265 h 1413120"/>
                    <a:gd name="connsiteX216" fmla="*/ 700536 w 1530545"/>
                    <a:gd name="connsiteY216" fmla="*/ 19956 h 1413120"/>
                    <a:gd name="connsiteX217" fmla="*/ 694501 w 1530545"/>
                    <a:gd name="connsiteY217" fmla="*/ 35000 h 1413120"/>
                    <a:gd name="connsiteX218" fmla="*/ 675263 w 1530545"/>
                    <a:gd name="connsiteY218" fmla="*/ 67514 h 1413120"/>
                    <a:gd name="connsiteX219" fmla="*/ 625567 w 1530545"/>
                    <a:gd name="connsiteY219" fmla="*/ 116316 h 1413120"/>
                    <a:gd name="connsiteX220" fmla="*/ 561219 w 1530545"/>
                    <a:gd name="connsiteY220" fmla="*/ 148564 h 1413120"/>
                    <a:gd name="connsiteX221" fmla="*/ 487282 w 1530545"/>
                    <a:gd name="connsiteY221" fmla="*/ 160997 h 1413120"/>
                    <a:gd name="connsiteX222" fmla="*/ 486481 w 1530545"/>
                    <a:gd name="connsiteY222" fmla="*/ 159873 h 1413120"/>
                    <a:gd name="connsiteX223" fmla="*/ 484900 w 1530545"/>
                    <a:gd name="connsiteY223" fmla="*/ 160302 h 1413120"/>
                    <a:gd name="connsiteX224" fmla="*/ 484877 w 1530545"/>
                    <a:gd name="connsiteY224" fmla="*/ 161568 h 1413120"/>
                    <a:gd name="connsiteX225" fmla="*/ 484990 w 1530545"/>
                    <a:gd name="connsiteY225" fmla="*/ 170281 h 1413120"/>
                    <a:gd name="connsiteX226" fmla="*/ 507536 w 1530545"/>
                    <a:gd name="connsiteY226" fmla="*/ 236869 h 1413120"/>
                    <a:gd name="connsiteX227" fmla="*/ 522876 w 1530545"/>
                    <a:gd name="connsiteY227" fmla="*/ 261330 h 1413120"/>
                    <a:gd name="connsiteX228" fmla="*/ 517270 w 1530545"/>
                    <a:gd name="connsiteY228" fmla="*/ 260217 h 1413120"/>
                    <a:gd name="connsiteX229" fmla="*/ 380810 w 1530545"/>
                    <a:gd name="connsiteY229" fmla="*/ 262369 h 1413120"/>
                    <a:gd name="connsiteX230" fmla="*/ 314585 w 1530545"/>
                    <a:gd name="connsiteY230" fmla="*/ 265600 h 1413120"/>
                    <a:gd name="connsiteX231" fmla="*/ 280470 w 1530545"/>
                    <a:gd name="connsiteY231" fmla="*/ 267774 h 1413120"/>
                    <a:gd name="connsiteX232" fmla="*/ 263459 w 1530545"/>
                    <a:gd name="connsiteY232" fmla="*/ 269676 h 1413120"/>
                    <a:gd name="connsiteX233" fmla="*/ 262312 w 1530545"/>
                    <a:gd name="connsiteY233" fmla="*/ 269868 h 1413120"/>
                    <a:gd name="connsiteX234" fmla="*/ 306489 w 1530545"/>
                    <a:gd name="connsiteY234" fmla="*/ 230958 h 1413120"/>
                    <a:gd name="connsiteX235" fmla="*/ 478301 w 1530545"/>
                    <a:gd name="connsiteY235" fmla="*/ 140978 h 1413120"/>
                    <a:gd name="connsiteX236" fmla="*/ 478152 w 1530545"/>
                    <a:gd name="connsiteY236" fmla="*/ 139867 h 1413120"/>
                    <a:gd name="connsiteX237" fmla="*/ 178326 w 1530545"/>
                    <a:gd name="connsiteY237" fmla="*/ 329049 h 1413120"/>
                    <a:gd name="connsiteX238" fmla="*/ 81569 w 1530545"/>
                    <a:gd name="connsiteY238" fmla="*/ 506136 h 1413120"/>
                    <a:gd name="connsiteX239" fmla="*/ 45418 w 1530545"/>
                    <a:gd name="connsiteY239" fmla="*/ 601824 h 1413120"/>
                    <a:gd name="connsiteX240" fmla="*/ 45319 w 1530545"/>
                    <a:gd name="connsiteY240" fmla="*/ 651904 h 1413120"/>
                    <a:gd name="connsiteX241" fmla="*/ 73230 w 1530545"/>
                    <a:gd name="connsiteY241" fmla="*/ 680822 h 1413120"/>
                    <a:gd name="connsiteX242" fmla="*/ 75512 w 1530545"/>
                    <a:gd name="connsiteY242" fmla="*/ 682239 h 1413120"/>
                    <a:gd name="connsiteX243" fmla="*/ 48809 w 1530545"/>
                    <a:gd name="connsiteY243" fmla="*/ 804943 h 1413120"/>
                    <a:gd name="connsiteX244" fmla="*/ 27673 w 1530545"/>
                    <a:gd name="connsiteY244" fmla="*/ 939614 h 1413120"/>
                    <a:gd name="connsiteX245" fmla="*/ 2312 w 1530545"/>
                    <a:gd name="connsiteY245" fmla="*/ 1210629 h 1413120"/>
                    <a:gd name="connsiteX246" fmla="*/ 123 w 1530545"/>
                    <a:gd name="connsiteY246" fmla="*/ 1285988 h 1413120"/>
                    <a:gd name="connsiteX247" fmla="*/ 203 w 1530545"/>
                    <a:gd name="connsiteY247" fmla="*/ 1323695 h 1413120"/>
                    <a:gd name="connsiteX248" fmla="*/ 5653 w 1530545"/>
                    <a:gd name="connsiteY248" fmla="*/ 1366188 h 1413120"/>
                    <a:gd name="connsiteX249" fmla="*/ 41963 w 1530545"/>
                    <a:gd name="connsiteY249" fmla="*/ 1365717 h 1413120"/>
                    <a:gd name="connsiteX250" fmla="*/ 42325 w 1530545"/>
                    <a:gd name="connsiteY250" fmla="*/ 1366188 h 1413120"/>
                    <a:gd name="connsiteX251" fmla="*/ 44215 w 1530545"/>
                    <a:gd name="connsiteY251" fmla="*/ 1361822 h 1413120"/>
                    <a:gd name="connsiteX252" fmla="*/ 45877 w 1530545"/>
                    <a:gd name="connsiteY252" fmla="*/ 1355804 h 1413120"/>
                    <a:gd name="connsiteX253" fmla="*/ 46774 w 1530545"/>
                    <a:gd name="connsiteY253" fmla="*/ 1331637 h 1413120"/>
                    <a:gd name="connsiteX254" fmla="*/ 46786 w 1530545"/>
                    <a:gd name="connsiteY254" fmla="*/ 1295908 h 1413120"/>
                    <a:gd name="connsiteX255" fmla="*/ 47748 w 1530545"/>
                    <a:gd name="connsiteY255" fmla="*/ 1228467 h 1413120"/>
                    <a:gd name="connsiteX256" fmla="*/ 54957 w 1530545"/>
                    <a:gd name="connsiteY256" fmla="*/ 1093782 h 1413120"/>
                    <a:gd name="connsiteX257" fmla="*/ 80378 w 1530545"/>
                    <a:gd name="connsiteY257" fmla="*/ 827186 h 1413120"/>
                    <a:gd name="connsiteX258" fmla="*/ 90931 w 1530545"/>
                    <a:gd name="connsiteY258" fmla="*/ 691057 h 1413120"/>
                    <a:gd name="connsiteX259" fmla="*/ 123045 w 1530545"/>
                    <a:gd name="connsiteY259" fmla="*/ 707085 h 1413120"/>
                    <a:gd name="connsiteX260" fmla="*/ 181926 w 1530545"/>
                    <a:gd name="connsiteY260" fmla="*/ 737071 h 1413120"/>
                    <a:gd name="connsiteX261" fmla="*/ 239094 w 1530545"/>
                    <a:gd name="connsiteY261" fmla="*/ 766023 h 1413120"/>
                    <a:gd name="connsiteX262" fmla="*/ 299059 w 1530545"/>
                    <a:gd name="connsiteY262" fmla="*/ 790945 h 1413120"/>
                    <a:gd name="connsiteX263" fmla="*/ 307996 w 1530545"/>
                    <a:gd name="connsiteY263" fmla="*/ 769359 h 1413120"/>
                    <a:gd name="connsiteX264" fmla="*/ 275403 w 1530545"/>
                    <a:gd name="connsiteY264" fmla="*/ 748414 h 1413120"/>
                    <a:gd name="connsiteX265" fmla="*/ 322799 w 1530545"/>
                    <a:gd name="connsiteY265" fmla="*/ 749423 h 1413120"/>
                    <a:gd name="connsiteX266" fmla="*/ 321316 w 1530545"/>
                    <a:gd name="connsiteY266" fmla="*/ 809126 h 1413120"/>
                    <a:gd name="connsiteX267" fmla="*/ 312216 w 1530545"/>
                    <a:gd name="connsiteY267" fmla="*/ 955109 h 1413120"/>
                    <a:gd name="connsiteX268" fmla="*/ 293924 w 1530545"/>
                    <a:gd name="connsiteY268" fmla="*/ 1258692 h 1413120"/>
                    <a:gd name="connsiteX269" fmla="*/ 290195 w 1530545"/>
                    <a:gd name="connsiteY269" fmla="*/ 1333080 h 1413120"/>
                    <a:gd name="connsiteX270" fmla="*/ 288410 w 1530545"/>
                    <a:gd name="connsiteY270" fmla="*/ 1369270 h 1413120"/>
                    <a:gd name="connsiteX271" fmla="*/ 300883 w 1530545"/>
                    <a:gd name="connsiteY271" fmla="*/ 1408131 h 1413120"/>
                    <a:gd name="connsiteX272" fmla="*/ 325890 w 1530545"/>
                    <a:gd name="connsiteY272" fmla="*/ 1403135 h 1413120"/>
                    <a:gd name="connsiteX273" fmla="*/ 335470 w 1530545"/>
                    <a:gd name="connsiteY273" fmla="*/ 1363239 h 1413120"/>
                    <a:gd name="connsiteX274" fmla="*/ 335941 w 1530545"/>
                    <a:gd name="connsiteY274" fmla="*/ 1354005 h 1413120"/>
                    <a:gd name="connsiteX275" fmla="*/ 376590 w 1530545"/>
                    <a:gd name="connsiteY275" fmla="*/ 1359521 h 1413120"/>
                    <a:gd name="connsiteX276" fmla="*/ 426681 w 1530545"/>
                    <a:gd name="connsiteY276" fmla="*/ 1362528 h 1413120"/>
                    <a:gd name="connsiteX277" fmla="*/ 528861 w 1530545"/>
                    <a:gd name="connsiteY277" fmla="*/ 1363720 h 1413120"/>
                    <a:gd name="connsiteX278" fmla="*/ 731204 w 1530545"/>
                    <a:gd name="connsiteY278" fmla="*/ 1361479 h 1413120"/>
                    <a:gd name="connsiteX279" fmla="*/ 1135812 w 1530545"/>
                    <a:gd name="connsiteY279" fmla="*/ 1351335 h 1413120"/>
                    <a:gd name="connsiteX280" fmla="*/ 1247957 w 1530545"/>
                    <a:gd name="connsiteY280" fmla="*/ 1347686 h 1413120"/>
                    <a:gd name="connsiteX281" fmla="*/ 1306028 w 1530545"/>
                    <a:gd name="connsiteY281" fmla="*/ 1345664 h 1413120"/>
                    <a:gd name="connsiteX282" fmla="*/ 1360494 w 1530545"/>
                    <a:gd name="connsiteY282" fmla="*/ 1337868 h 1413120"/>
                    <a:gd name="connsiteX283" fmla="*/ 1361945 w 1530545"/>
                    <a:gd name="connsiteY283" fmla="*/ 1355239 h 1413120"/>
                    <a:gd name="connsiteX284" fmla="*/ 1382320 w 1530545"/>
                    <a:gd name="connsiteY284" fmla="*/ 1375624 h 1413120"/>
                    <a:gd name="connsiteX285" fmla="*/ 1402694 w 1530545"/>
                    <a:gd name="connsiteY285" fmla="*/ 1355239 h 1413120"/>
                    <a:gd name="connsiteX286" fmla="*/ 1382658 w 1530545"/>
                    <a:gd name="connsiteY286" fmla="*/ 1055348 h 1413120"/>
                    <a:gd name="connsiteX287" fmla="*/ 1360884 w 1530545"/>
                    <a:gd name="connsiteY287" fmla="*/ 780300 h 1413120"/>
                    <a:gd name="connsiteX288" fmla="*/ 1370495 w 1530545"/>
                    <a:gd name="connsiteY288" fmla="*/ 783064 h 1413120"/>
                    <a:gd name="connsiteX289" fmla="*/ 1405934 w 1530545"/>
                    <a:gd name="connsiteY289" fmla="*/ 771636 h 1413120"/>
                    <a:gd name="connsiteX290" fmla="*/ 1440677 w 1530545"/>
                    <a:gd name="connsiteY290" fmla="*/ 761286 h 1413120"/>
                    <a:gd name="connsiteX291" fmla="*/ 1461619 w 1530545"/>
                    <a:gd name="connsiteY291" fmla="*/ 756976 h 1413120"/>
                    <a:gd name="connsiteX292" fmla="*/ 1460724 w 1530545"/>
                    <a:gd name="connsiteY292" fmla="*/ 799996 h 1413120"/>
                    <a:gd name="connsiteX293" fmla="*/ 1459102 w 1530545"/>
                    <a:gd name="connsiteY293" fmla="*/ 865759 h 1413120"/>
                    <a:gd name="connsiteX294" fmla="*/ 1456856 w 1530545"/>
                    <a:gd name="connsiteY294" fmla="*/ 995337 h 1413120"/>
                    <a:gd name="connsiteX295" fmla="*/ 1447805 w 1530545"/>
                    <a:gd name="connsiteY295" fmla="*/ 1256409 h 1413120"/>
                    <a:gd name="connsiteX296" fmla="*/ 1443494 w 1530545"/>
                    <a:gd name="connsiteY296" fmla="*/ 1328074 h 1413120"/>
                    <a:gd name="connsiteX297" fmla="*/ 1440836 w 1530545"/>
                    <a:gd name="connsiteY297" fmla="*/ 1365872 h 1413120"/>
                    <a:gd name="connsiteX298" fmla="*/ 1442450 w 1530545"/>
                    <a:gd name="connsiteY298" fmla="*/ 1403276 h 1413120"/>
                    <a:gd name="connsiteX299" fmla="*/ 1442893 w 1530545"/>
                    <a:gd name="connsiteY299" fmla="*/ 1403020 h 1413120"/>
                    <a:gd name="connsiteX300" fmla="*/ 1467177 w 1530545"/>
                    <a:gd name="connsiteY300" fmla="*/ 1406511 h 1413120"/>
                    <a:gd name="connsiteX301" fmla="*/ 1476478 w 1530545"/>
                    <a:gd name="connsiteY301" fmla="*/ 1342001 h 1413120"/>
                    <a:gd name="connsiteX302" fmla="*/ 1479970 w 1530545"/>
                    <a:gd name="connsiteY302" fmla="*/ 1276321 h 1413120"/>
                    <a:gd name="connsiteX303" fmla="*/ 1484288 w 1530545"/>
                    <a:gd name="connsiteY303" fmla="*/ 1144845 h 1413120"/>
                    <a:gd name="connsiteX304" fmla="*/ 1480304 w 1530545"/>
                    <a:gd name="connsiteY304" fmla="*/ 881707 h 1413120"/>
                    <a:gd name="connsiteX305" fmla="*/ 1474677 w 1530545"/>
                    <a:gd name="connsiteY305" fmla="*/ 809959 h 1413120"/>
                    <a:gd name="connsiteX306" fmla="*/ 1469433 w 1530545"/>
                    <a:gd name="connsiteY306" fmla="*/ 755722 h 1413120"/>
                    <a:gd name="connsiteX307" fmla="*/ 1510758 w 1530545"/>
                    <a:gd name="connsiteY307" fmla="*/ 752193 h 1413120"/>
                    <a:gd name="connsiteX308" fmla="*/ 1530034 w 1530545"/>
                    <a:gd name="connsiteY308" fmla="*/ 726874 h 1413120"/>
                    <a:gd name="connsiteX309" fmla="*/ 1441391 w 1530545"/>
                    <a:gd name="connsiteY309" fmla="*/ 430546 h 1413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</a:cxnLst>
                  <a:rect l="l" t="t" r="r" b="b"/>
                  <a:pathLst>
                    <a:path w="1530545" h="1413120">
                      <a:moveTo>
                        <a:pt x="1395412" y="733453"/>
                      </a:moveTo>
                      <a:cubicBezTo>
                        <a:pt x="1383390" y="737807"/>
                        <a:pt x="1366539" y="742051"/>
                        <a:pt x="1357942" y="751889"/>
                      </a:cubicBezTo>
                      <a:cubicBezTo>
                        <a:pt x="1356952" y="742721"/>
                        <a:pt x="1355950" y="733556"/>
                        <a:pt x="1354944" y="724388"/>
                      </a:cubicBezTo>
                      <a:cubicBezTo>
                        <a:pt x="1380134" y="723790"/>
                        <a:pt x="1405379" y="723573"/>
                        <a:pt x="1430583" y="722868"/>
                      </a:cubicBezTo>
                      <a:cubicBezTo>
                        <a:pt x="1418686" y="725779"/>
                        <a:pt x="1406928" y="729284"/>
                        <a:pt x="1395412" y="733453"/>
                      </a:cubicBezTo>
                      <a:moveTo>
                        <a:pt x="1340067" y="1310105"/>
                      </a:moveTo>
                      <a:cubicBezTo>
                        <a:pt x="1331398" y="1310185"/>
                        <a:pt x="1322700" y="1310789"/>
                        <a:pt x="1314037" y="1311128"/>
                      </a:cubicBezTo>
                      <a:cubicBezTo>
                        <a:pt x="1297351" y="1311774"/>
                        <a:pt x="1280665" y="1312412"/>
                        <a:pt x="1263977" y="1313038"/>
                      </a:cubicBezTo>
                      <a:cubicBezTo>
                        <a:pt x="1229934" y="1314314"/>
                        <a:pt x="1195892" y="1315544"/>
                        <a:pt x="1161845" y="1316730"/>
                      </a:cubicBezTo>
                      <a:cubicBezTo>
                        <a:pt x="1094425" y="1319075"/>
                        <a:pt x="1026996" y="1321239"/>
                        <a:pt x="959561" y="1323226"/>
                      </a:cubicBezTo>
                      <a:cubicBezTo>
                        <a:pt x="824693" y="1327194"/>
                        <a:pt x="689756" y="1329598"/>
                        <a:pt x="554906" y="1334135"/>
                      </a:cubicBezTo>
                      <a:cubicBezTo>
                        <a:pt x="517495" y="1335393"/>
                        <a:pt x="480086" y="1336372"/>
                        <a:pt x="442709" y="1338409"/>
                      </a:cubicBezTo>
                      <a:cubicBezTo>
                        <a:pt x="423341" y="1339464"/>
                        <a:pt x="403881" y="1340372"/>
                        <a:pt x="384605" y="1342617"/>
                      </a:cubicBezTo>
                      <a:cubicBezTo>
                        <a:pt x="368344" y="1344509"/>
                        <a:pt x="352314" y="1347702"/>
                        <a:pt x="336143" y="1350081"/>
                      </a:cubicBezTo>
                      <a:cubicBezTo>
                        <a:pt x="337227" y="1329002"/>
                        <a:pt x="338243" y="1307919"/>
                        <a:pt x="339300" y="1286841"/>
                      </a:cubicBezTo>
                      <a:cubicBezTo>
                        <a:pt x="340300" y="1266899"/>
                        <a:pt x="341234" y="1246956"/>
                        <a:pt x="342161" y="1227010"/>
                      </a:cubicBezTo>
                      <a:cubicBezTo>
                        <a:pt x="405286" y="1230313"/>
                        <a:pt x="468485" y="1231648"/>
                        <a:pt x="531694" y="1232212"/>
                      </a:cubicBezTo>
                      <a:cubicBezTo>
                        <a:pt x="598556" y="1232809"/>
                        <a:pt x="665397" y="1234468"/>
                        <a:pt x="732263" y="1234597"/>
                      </a:cubicBezTo>
                      <a:cubicBezTo>
                        <a:pt x="864635" y="1234861"/>
                        <a:pt x="997020" y="1233194"/>
                        <a:pt x="1129389" y="1231865"/>
                      </a:cubicBezTo>
                      <a:cubicBezTo>
                        <a:pt x="1166826" y="1231487"/>
                        <a:pt x="1204267" y="1231112"/>
                        <a:pt x="1241706" y="1230736"/>
                      </a:cubicBezTo>
                      <a:cubicBezTo>
                        <a:pt x="1260425" y="1230549"/>
                        <a:pt x="1279146" y="1230359"/>
                        <a:pt x="1297864" y="1230170"/>
                      </a:cubicBezTo>
                      <a:cubicBezTo>
                        <a:pt x="1307210" y="1230078"/>
                        <a:pt x="1316609" y="1230277"/>
                        <a:pt x="1325944" y="1229890"/>
                      </a:cubicBezTo>
                      <a:cubicBezTo>
                        <a:pt x="1335909" y="1229476"/>
                        <a:pt x="1341960" y="1226641"/>
                        <a:pt x="1349193" y="1219934"/>
                      </a:cubicBezTo>
                      <a:cubicBezTo>
                        <a:pt x="1353050" y="1216356"/>
                        <a:pt x="1353211" y="1209071"/>
                        <a:pt x="1349193" y="1205522"/>
                      </a:cubicBezTo>
                      <a:cubicBezTo>
                        <a:pt x="1343389" y="1200394"/>
                        <a:pt x="1338002" y="1196461"/>
                        <a:pt x="1329957" y="1195885"/>
                      </a:cubicBezTo>
                      <a:cubicBezTo>
                        <a:pt x="1322057" y="1195319"/>
                        <a:pt x="1313812" y="1196096"/>
                        <a:pt x="1305888" y="1196201"/>
                      </a:cubicBezTo>
                      <a:cubicBezTo>
                        <a:pt x="1288505" y="1196428"/>
                        <a:pt x="1271123" y="1196660"/>
                        <a:pt x="1253740" y="1196887"/>
                      </a:cubicBezTo>
                      <a:cubicBezTo>
                        <a:pt x="1220312" y="1197328"/>
                        <a:pt x="1186885" y="1197767"/>
                        <a:pt x="1153456" y="1198206"/>
                      </a:cubicBezTo>
                      <a:cubicBezTo>
                        <a:pt x="1086599" y="1199086"/>
                        <a:pt x="1019741" y="1199986"/>
                        <a:pt x="952888" y="1201004"/>
                      </a:cubicBezTo>
                      <a:cubicBezTo>
                        <a:pt x="887366" y="1202005"/>
                        <a:pt x="821839" y="1202750"/>
                        <a:pt x="756330" y="1204396"/>
                      </a:cubicBezTo>
                      <a:cubicBezTo>
                        <a:pt x="689442" y="1206081"/>
                        <a:pt x="622633" y="1209123"/>
                        <a:pt x="555762" y="1211273"/>
                      </a:cubicBezTo>
                      <a:cubicBezTo>
                        <a:pt x="484582" y="1213560"/>
                        <a:pt x="413438" y="1216292"/>
                        <a:pt x="342419" y="1221635"/>
                      </a:cubicBezTo>
                      <a:cubicBezTo>
                        <a:pt x="344125" y="1184664"/>
                        <a:pt x="345697" y="1147685"/>
                        <a:pt x="347176" y="1110702"/>
                      </a:cubicBezTo>
                      <a:cubicBezTo>
                        <a:pt x="488190" y="1118380"/>
                        <a:pt x="629300" y="1123846"/>
                        <a:pt x="770549" y="1124085"/>
                      </a:cubicBezTo>
                      <a:cubicBezTo>
                        <a:pt x="917706" y="1124337"/>
                        <a:pt x="1064855" y="1121821"/>
                        <a:pt x="1211958" y="1117980"/>
                      </a:cubicBezTo>
                      <a:cubicBezTo>
                        <a:pt x="1232687" y="1117436"/>
                        <a:pt x="1253416" y="1116888"/>
                        <a:pt x="1274141" y="1116238"/>
                      </a:cubicBezTo>
                      <a:cubicBezTo>
                        <a:pt x="1284839" y="1115902"/>
                        <a:pt x="1295536" y="1115592"/>
                        <a:pt x="1306234" y="1115205"/>
                      </a:cubicBezTo>
                      <a:cubicBezTo>
                        <a:pt x="1314098" y="1114920"/>
                        <a:pt x="1322179" y="1114583"/>
                        <a:pt x="1329289" y="1110821"/>
                      </a:cubicBezTo>
                      <a:cubicBezTo>
                        <a:pt x="1343319" y="1103397"/>
                        <a:pt x="1345740" y="1081717"/>
                        <a:pt x="1329094" y="1075787"/>
                      </a:cubicBezTo>
                      <a:cubicBezTo>
                        <a:pt x="1319994" y="1072546"/>
                        <a:pt x="1310341" y="1075714"/>
                        <a:pt x="1308127" y="1083922"/>
                      </a:cubicBezTo>
                      <a:cubicBezTo>
                        <a:pt x="1307447" y="1083988"/>
                        <a:pt x="1306799" y="1084042"/>
                        <a:pt x="1306234" y="1084065"/>
                      </a:cubicBezTo>
                      <a:cubicBezTo>
                        <a:pt x="1298211" y="1084367"/>
                        <a:pt x="1290185" y="1084590"/>
                        <a:pt x="1282164" y="1084844"/>
                      </a:cubicBezTo>
                      <a:cubicBezTo>
                        <a:pt x="1264780" y="1085395"/>
                        <a:pt x="1247397" y="1085961"/>
                        <a:pt x="1230013" y="1086506"/>
                      </a:cubicBezTo>
                      <a:cubicBezTo>
                        <a:pt x="1197918" y="1087511"/>
                        <a:pt x="1165822" y="1088439"/>
                        <a:pt x="1133723" y="1089289"/>
                      </a:cubicBezTo>
                      <a:cubicBezTo>
                        <a:pt x="1068190" y="1091026"/>
                        <a:pt x="1002648" y="1092441"/>
                        <a:pt x="937101" y="1093534"/>
                      </a:cubicBezTo>
                      <a:cubicBezTo>
                        <a:pt x="807326" y="1095696"/>
                        <a:pt x="677561" y="1097695"/>
                        <a:pt x="547803" y="1100663"/>
                      </a:cubicBezTo>
                      <a:cubicBezTo>
                        <a:pt x="480982" y="1102193"/>
                        <a:pt x="414180" y="1104176"/>
                        <a:pt x="347367" y="1105871"/>
                      </a:cubicBezTo>
                      <a:cubicBezTo>
                        <a:pt x="348963" y="1065671"/>
                        <a:pt x="350470" y="1025471"/>
                        <a:pt x="351829" y="985267"/>
                      </a:cubicBezTo>
                      <a:cubicBezTo>
                        <a:pt x="351988" y="980556"/>
                        <a:pt x="352161" y="975842"/>
                        <a:pt x="352332" y="971129"/>
                      </a:cubicBezTo>
                      <a:cubicBezTo>
                        <a:pt x="361906" y="973235"/>
                        <a:pt x="371710" y="974400"/>
                        <a:pt x="381464" y="975781"/>
                      </a:cubicBezTo>
                      <a:cubicBezTo>
                        <a:pt x="398390" y="978177"/>
                        <a:pt x="415368" y="979950"/>
                        <a:pt x="432366" y="981744"/>
                      </a:cubicBezTo>
                      <a:cubicBezTo>
                        <a:pt x="464394" y="985124"/>
                        <a:pt x="496527" y="987198"/>
                        <a:pt x="528674" y="988973"/>
                      </a:cubicBezTo>
                      <a:cubicBezTo>
                        <a:pt x="594213" y="992589"/>
                        <a:pt x="659771" y="995139"/>
                        <a:pt x="725378" y="997138"/>
                      </a:cubicBezTo>
                      <a:cubicBezTo>
                        <a:pt x="855159" y="1001092"/>
                        <a:pt x="985101" y="1001954"/>
                        <a:pt x="1114934" y="1001509"/>
                      </a:cubicBezTo>
                      <a:cubicBezTo>
                        <a:pt x="1185436" y="1001269"/>
                        <a:pt x="1256366" y="1002197"/>
                        <a:pt x="1326834" y="999123"/>
                      </a:cubicBezTo>
                      <a:cubicBezTo>
                        <a:pt x="1331176" y="1000311"/>
                        <a:pt x="1335652" y="1000188"/>
                        <a:pt x="1339980" y="998773"/>
                      </a:cubicBezTo>
                      <a:cubicBezTo>
                        <a:pt x="1343534" y="1061622"/>
                        <a:pt x="1347287" y="1124458"/>
                        <a:pt x="1350976" y="1187299"/>
                      </a:cubicBezTo>
                      <a:cubicBezTo>
                        <a:pt x="1353465" y="1229697"/>
                        <a:pt x="1355660" y="1272238"/>
                        <a:pt x="1358717" y="1314650"/>
                      </a:cubicBezTo>
                      <a:cubicBezTo>
                        <a:pt x="1352746" y="1311709"/>
                        <a:pt x="1347251" y="1310042"/>
                        <a:pt x="1340067" y="1310105"/>
                      </a:cubicBezTo>
                      <a:moveTo>
                        <a:pt x="118321" y="671590"/>
                      </a:moveTo>
                      <a:cubicBezTo>
                        <a:pt x="105957" y="665539"/>
                        <a:pt x="92321" y="660017"/>
                        <a:pt x="81406" y="651445"/>
                      </a:cubicBezTo>
                      <a:cubicBezTo>
                        <a:pt x="69475" y="642072"/>
                        <a:pt x="66545" y="631068"/>
                        <a:pt x="70212" y="616360"/>
                      </a:cubicBezTo>
                      <a:cubicBezTo>
                        <a:pt x="70486" y="615261"/>
                        <a:pt x="70808" y="614168"/>
                        <a:pt x="71093" y="613073"/>
                      </a:cubicBezTo>
                      <a:cubicBezTo>
                        <a:pt x="159014" y="613288"/>
                        <a:pt x="246711" y="609417"/>
                        <a:pt x="334593" y="607330"/>
                      </a:cubicBezTo>
                      <a:cubicBezTo>
                        <a:pt x="423880" y="605210"/>
                        <a:pt x="513135" y="603428"/>
                        <a:pt x="602446" y="602925"/>
                      </a:cubicBezTo>
                      <a:cubicBezTo>
                        <a:pt x="780558" y="601922"/>
                        <a:pt x="958649" y="605941"/>
                        <a:pt x="1136677" y="610943"/>
                      </a:cubicBezTo>
                      <a:cubicBezTo>
                        <a:pt x="1200792" y="612743"/>
                        <a:pt x="1264905" y="614518"/>
                        <a:pt x="1329021" y="616270"/>
                      </a:cubicBezTo>
                      <a:cubicBezTo>
                        <a:pt x="1327558" y="631908"/>
                        <a:pt x="1328122" y="647930"/>
                        <a:pt x="1327790" y="663457"/>
                      </a:cubicBezTo>
                      <a:cubicBezTo>
                        <a:pt x="1327498" y="677096"/>
                        <a:pt x="1327574" y="690755"/>
                        <a:pt x="1327778" y="704412"/>
                      </a:cubicBezTo>
                      <a:cubicBezTo>
                        <a:pt x="1294236" y="704329"/>
                        <a:pt x="1260703" y="703605"/>
                        <a:pt x="1227157" y="703226"/>
                      </a:cubicBezTo>
                      <a:cubicBezTo>
                        <a:pt x="1144111" y="702290"/>
                        <a:pt x="1061108" y="704676"/>
                        <a:pt x="978082" y="706576"/>
                      </a:cubicBezTo>
                      <a:cubicBezTo>
                        <a:pt x="812035" y="710377"/>
                        <a:pt x="645944" y="713366"/>
                        <a:pt x="479929" y="718369"/>
                      </a:cubicBezTo>
                      <a:cubicBezTo>
                        <a:pt x="434839" y="719726"/>
                        <a:pt x="389459" y="720440"/>
                        <a:pt x="344162" y="722371"/>
                      </a:cubicBezTo>
                      <a:cubicBezTo>
                        <a:pt x="342604" y="715003"/>
                        <a:pt x="340876" y="707671"/>
                        <a:pt x="338926" y="700388"/>
                      </a:cubicBezTo>
                      <a:cubicBezTo>
                        <a:pt x="335827" y="688816"/>
                        <a:pt x="332329" y="676923"/>
                        <a:pt x="323062" y="668884"/>
                      </a:cubicBezTo>
                      <a:cubicBezTo>
                        <a:pt x="322618" y="668496"/>
                        <a:pt x="322002" y="668665"/>
                        <a:pt x="321803" y="669217"/>
                      </a:cubicBezTo>
                      <a:cubicBezTo>
                        <a:pt x="318283" y="678974"/>
                        <a:pt x="319173" y="688909"/>
                        <a:pt x="320203" y="699134"/>
                      </a:cubicBezTo>
                      <a:cubicBezTo>
                        <a:pt x="321018" y="707210"/>
                        <a:pt x="321569" y="715309"/>
                        <a:pt x="321978" y="723418"/>
                      </a:cubicBezTo>
                      <a:cubicBezTo>
                        <a:pt x="293811" y="724899"/>
                        <a:pt x="265703" y="726983"/>
                        <a:pt x="237742" y="730105"/>
                      </a:cubicBezTo>
                      <a:cubicBezTo>
                        <a:pt x="229747" y="726153"/>
                        <a:pt x="221748" y="722210"/>
                        <a:pt x="213737" y="718286"/>
                      </a:cubicBezTo>
                      <a:cubicBezTo>
                        <a:pt x="181936" y="702711"/>
                        <a:pt x="150125" y="687155"/>
                        <a:pt x="118321" y="671590"/>
                      </a:cubicBezTo>
                      <a:moveTo>
                        <a:pt x="1139034" y="962138"/>
                      </a:moveTo>
                      <a:cubicBezTo>
                        <a:pt x="1073434" y="962668"/>
                        <a:pt x="1007830" y="962724"/>
                        <a:pt x="942232" y="962304"/>
                      </a:cubicBezTo>
                      <a:cubicBezTo>
                        <a:pt x="812383" y="961470"/>
                        <a:pt x="682576" y="958275"/>
                        <a:pt x="552755" y="955694"/>
                      </a:cubicBezTo>
                      <a:cubicBezTo>
                        <a:pt x="516624" y="954980"/>
                        <a:pt x="480541" y="954269"/>
                        <a:pt x="444404" y="954267"/>
                      </a:cubicBezTo>
                      <a:cubicBezTo>
                        <a:pt x="425695" y="954267"/>
                        <a:pt x="406924" y="954392"/>
                        <a:pt x="388236" y="955203"/>
                      </a:cubicBezTo>
                      <a:cubicBezTo>
                        <a:pt x="376474" y="955715"/>
                        <a:pt x="364549" y="955789"/>
                        <a:pt x="352841" y="957202"/>
                      </a:cubicBezTo>
                      <a:cubicBezTo>
                        <a:pt x="354253" y="919366"/>
                        <a:pt x="355725" y="881491"/>
                        <a:pt x="355678" y="843637"/>
                      </a:cubicBezTo>
                      <a:cubicBezTo>
                        <a:pt x="479529" y="862401"/>
                        <a:pt x="604709" y="867554"/>
                        <a:pt x="729783" y="871246"/>
                      </a:cubicBezTo>
                      <a:cubicBezTo>
                        <a:pt x="856497" y="874987"/>
                        <a:pt x="983242" y="876925"/>
                        <a:pt x="1110010" y="877111"/>
                      </a:cubicBezTo>
                      <a:cubicBezTo>
                        <a:pt x="1146037" y="877165"/>
                        <a:pt x="1182063" y="877085"/>
                        <a:pt x="1218088" y="876871"/>
                      </a:cubicBezTo>
                      <a:cubicBezTo>
                        <a:pt x="1235432" y="876770"/>
                        <a:pt x="1252778" y="876638"/>
                        <a:pt x="1270123" y="876475"/>
                      </a:cubicBezTo>
                      <a:cubicBezTo>
                        <a:pt x="1279446" y="876386"/>
                        <a:pt x="1288825" y="876575"/>
                        <a:pt x="1298140" y="876183"/>
                      </a:cubicBezTo>
                      <a:cubicBezTo>
                        <a:pt x="1307990" y="875768"/>
                        <a:pt x="1313941" y="873433"/>
                        <a:pt x="1320821" y="866423"/>
                      </a:cubicBezTo>
                      <a:cubicBezTo>
                        <a:pt x="1324343" y="862838"/>
                        <a:pt x="1324522" y="856649"/>
                        <a:pt x="1320821" y="853078"/>
                      </a:cubicBezTo>
                      <a:cubicBezTo>
                        <a:pt x="1308540" y="841227"/>
                        <a:pt x="1294091" y="843800"/>
                        <a:pt x="1278127" y="843997"/>
                      </a:cubicBezTo>
                      <a:cubicBezTo>
                        <a:pt x="1262118" y="844196"/>
                        <a:pt x="1246107" y="844367"/>
                        <a:pt x="1230095" y="844512"/>
                      </a:cubicBezTo>
                      <a:cubicBezTo>
                        <a:pt x="1198075" y="844804"/>
                        <a:pt x="1166051" y="844989"/>
                        <a:pt x="1134027" y="845072"/>
                      </a:cubicBezTo>
                      <a:cubicBezTo>
                        <a:pt x="1071317" y="845231"/>
                        <a:pt x="1008605" y="844989"/>
                        <a:pt x="945897" y="844349"/>
                      </a:cubicBezTo>
                      <a:cubicBezTo>
                        <a:pt x="819161" y="843053"/>
                        <a:pt x="692453" y="840235"/>
                        <a:pt x="565747" y="837265"/>
                      </a:cubicBezTo>
                      <a:cubicBezTo>
                        <a:pt x="495698" y="835624"/>
                        <a:pt x="425663" y="836075"/>
                        <a:pt x="355670" y="839474"/>
                      </a:cubicBezTo>
                      <a:cubicBezTo>
                        <a:pt x="355644" y="833189"/>
                        <a:pt x="355586" y="826902"/>
                        <a:pt x="355463" y="820617"/>
                      </a:cubicBezTo>
                      <a:cubicBezTo>
                        <a:pt x="355002" y="796814"/>
                        <a:pt x="352684" y="773011"/>
                        <a:pt x="349058" y="749471"/>
                      </a:cubicBezTo>
                      <a:cubicBezTo>
                        <a:pt x="383360" y="749353"/>
                        <a:pt x="417660" y="748620"/>
                        <a:pt x="451807" y="748181"/>
                      </a:cubicBezTo>
                      <a:cubicBezTo>
                        <a:pt x="534841" y="747116"/>
                        <a:pt x="617858" y="745443"/>
                        <a:pt x="700882" y="743776"/>
                      </a:cubicBezTo>
                      <a:cubicBezTo>
                        <a:pt x="783239" y="742126"/>
                        <a:pt x="865595" y="740473"/>
                        <a:pt x="947951" y="738820"/>
                      </a:cubicBezTo>
                      <a:cubicBezTo>
                        <a:pt x="1030256" y="737169"/>
                        <a:pt x="1112813" y="737050"/>
                        <a:pt x="1195019" y="732605"/>
                      </a:cubicBezTo>
                      <a:cubicBezTo>
                        <a:pt x="1239382" y="730206"/>
                        <a:pt x="1283762" y="726945"/>
                        <a:pt x="1328160" y="725231"/>
                      </a:cubicBezTo>
                      <a:cubicBezTo>
                        <a:pt x="1328247" y="729308"/>
                        <a:pt x="1328333" y="733387"/>
                        <a:pt x="1328420" y="737461"/>
                      </a:cubicBezTo>
                      <a:cubicBezTo>
                        <a:pt x="1329488" y="787477"/>
                        <a:pt x="1331442" y="837444"/>
                        <a:pt x="1333963" y="887408"/>
                      </a:cubicBezTo>
                      <a:cubicBezTo>
                        <a:pt x="1335175" y="911414"/>
                        <a:pt x="1336453" y="935420"/>
                        <a:pt x="1337767" y="959423"/>
                      </a:cubicBezTo>
                      <a:cubicBezTo>
                        <a:pt x="1337131" y="959360"/>
                        <a:pt x="1336481" y="959322"/>
                        <a:pt x="1335813" y="959316"/>
                      </a:cubicBezTo>
                      <a:cubicBezTo>
                        <a:pt x="1270265" y="958881"/>
                        <a:pt x="1204593" y="961607"/>
                        <a:pt x="1139034" y="962138"/>
                      </a:cubicBezTo>
                      <a:moveTo>
                        <a:pt x="101005" y="527765"/>
                      </a:moveTo>
                      <a:cubicBezTo>
                        <a:pt x="108515" y="508435"/>
                        <a:pt x="116672" y="489236"/>
                        <a:pt x="125490" y="470297"/>
                      </a:cubicBezTo>
                      <a:cubicBezTo>
                        <a:pt x="162928" y="480868"/>
                        <a:pt x="202862" y="486321"/>
                        <a:pt x="241499" y="489951"/>
                      </a:cubicBezTo>
                      <a:cubicBezTo>
                        <a:pt x="282631" y="493818"/>
                        <a:pt x="323843" y="495990"/>
                        <a:pt x="365144" y="496834"/>
                      </a:cubicBezTo>
                      <a:cubicBezTo>
                        <a:pt x="446567" y="498497"/>
                        <a:pt x="527990" y="494634"/>
                        <a:pt x="609326" y="491272"/>
                      </a:cubicBezTo>
                      <a:cubicBezTo>
                        <a:pt x="776622" y="484361"/>
                        <a:pt x="943903" y="479314"/>
                        <a:pt x="1111356" y="478990"/>
                      </a:cubicBezTo>
                      <a:cubicBezTo>
                        <a:pt x="1158121" y="478897"/>
                        <a:pt x="1204883" y="479114"/>
                        <a:pt x="1251643" y="479642"/>
                      </a:cubicBezTo>
                      <a:cubicBezTo>
                        <a:pt x="1275023" y="479906"/>
                        <a:pt x="1298402" y="480222"/>
                        <a:pt x="1321779" y="480622"/>
                      </a:cubicBezTo>
                      <a:cubicBezTo>
                        <a:pt x="1333803" y="480830"/>
                        <a:pt x="1345824" y="481057"/>
                        <a:pt x="1357848" y="481305"/>
                      </a:cubicBezTo>
                      <a:cubicBezTo>
                        <a:pt x="1363170" y="481413"/>
                        <a:pt x="1368557" y="481808"/>
                        <a:pt x="1373876" y="481647"/>
                      </a:cubicBezTo>
                      <a:cubicBezTo>
                        <a:pt x="1380990" y="481432"/>
                        <a:pt x="1386185" y="479292"/>
                        <a:pt x="1392788" y="476717"/>
                      </a:cubicBezTo>
                      <a:cubicBezTo>
                        <a:pt x="1400368" y="473764"/>
                        <a:pt x="1404840" y="461085"/>
                        <a:pt x="1395380" y="456884"/>
                      </a:cubicBezTo>
                      <a:cubicBezTo>
                        <a:pt x="1385930" y="452684"/>
                        <a:pt x="1378347" y="450224"/>
                        <a:pt x="1367865" y="449997"/>
                      </a:cubicBezTo>
                      <a:cubicBezTo>
                        <a:pt x="1356512" y="449753"/>
                        <a:pt x="1345156" y="449528"/>
                        <a:pt x="1333803" y="449318"/>
                      </a:cubicBezTo>
                      <a:cubicBezTo>
                        <a:pt x="1313096" y="448940"/>
                        <a:pt x="1292389" y="448622"/>
                        <a:pt x="1271682" y="448364"/>
                      </a:cubicBezTo>
                      <a:cubicBezTo>
                        <a:pt x="1229600" y="447839"/>
                        <a:pt x="1187513" y="447617"/>
                        <a:pt x="1145427" y="447623"/>
                      </a:cubicBezTo>
                      <a:cubicBezTo>
                        <a:pt x="1062590" y="447633"/>
                        <a:pt x="979752" y="448614"/>
                        <a:pt x="896939" y="450563"/>
                      </a:cubicBezTo>
                      <a:cubicBezTo>
                        <a:pt x="730681" y="454474"/>
                        <a:pt x="564795" y="466068"/>
                        <a:pt x="398597" y="471042"/>
                      </a:cubicBezTo>
                      <a:cubicBezTo>
                        <a:pt x="352788" y="472415"/>
                        <a:pt x="306893" y="472683"/>
                        <a:pt x="261083" y="471308"/>
                      </a:cubicBezTo>
                      <a:cubicBezTo>
                        <a:pt x="216711" y="469977"/>
                        <a:pt x="172434" y="466241"/>
                        <a:pt x="128117" y="464668"/>
                      </a:cubicBezTo>
                      <a:cubicBezTo>
                        <a:pt x="143424" y="432386"/>
                        <a:pt x="160744" y="400947"/>
                        <a:pt x="180288" y="371055"/>
                      </a:cubicBezTo>
                      <a:cubicBezTo>
                        <a:pt x="254167" y="373652"/>
                        <a:pt x="327886" y="371731"/>
                        <a:pt x="401781" y="369480"/>
                      </a:cubicBezTo>
                      <a:cubicBezTo>
                        <a:pt x="440556" y="368299"/>
                        <a:pt x="479331" y="367101"/>
                        <a:pt x="518103" y="365770"/>
                      </a:cubicBezTo>
                      <a:cubicBezTo>
                        <a:pt x="537490" y="365106"/>
                        <a:pt x="556876" y="364442"/>
                        <a:pt x="576263" y="363777"/>
                      </a:cubicBezTo>
                      <a:cubicBezTo>
                        <a:pt x="585622" y="363455"/>
                        <a:pt x="594982" y="363135"/>
                        <a:pt x="604341" y="362815"/>
                      </a:cubicBezTo>
                      <a:cubicBezTo>
                        <a:pt x="614423" y="362469"/>
                        <a:pt x="625034" y="363121"/>
                        <a:pt x="634826" y="360470"/>
                      </a:cubicBezTo>
                      <a:cubicBezTo>
                        <a:pt x="636599" y="359989"/>
                        <a:pt x="638007" y="358962"/>
                        <a:pt x="639068" y="357653"/>
                      </a:cubicBezTo>
                      <a:cubicBezTo>
                        <a:pt x="665131" y="371067"/>
                        <a:pt x="692698" y="381648"/>
                        <a:pt x="721046" y="389489"/>
                      </a:cubicBezTo>
                      <a:cubicBezTo>
                        <a:pt x="782579" y="406510"/>
                        <a:pt x="848760" y="412895"/>
                        <a:pt x="912400" y="407657"/>
                      </a:cubicBezTo>
                      <a:cubicBezTo>
                        <a:pt x="963473" y="403454"/>
                        <a:pt x="1014370" y="390807"/>
                        <a:pt x="1059273" y="366046"/>
                      </a:cubicBezTo>
                      <a:cubicBezTo>
                        <a:pt x="1160680" y="375385"/>
                        <a:pt x="1263508" y="370996"/>
                        <a:pt x="1365130" y="370332"/>
                      </a:cubicBezTo>
                      <a:cubicBezTo>
                        <a:pt x="1374840" y="370270"/>
                        <a:pt x="1378879" y="361372"/>
                        <a:pt x="1377255" y="354032"/>
                      </a:cubicBezTo>
                      <a:cubicBezTo>
                        <a:pt x="1409868" y="424344"/>
                        <a:pt x="1431473" y="500570"/>
                        <a:pt x="1451694" y="574713"/>
                      </a:cubicBezTo>
                      <a:cubicBezTo>
                        <a:pt x="1464259" y="620791"/>
                        <a:pt x="1475436" y="667157"/>
                        <a:pt x="1486075" y="713690"/>
                      </a:cubicBezTo>
                      <a:cubicBezTo>
                        <a:pt x="1485632" y="713729"/>
                        <a:pt x="1485192" y="713769"/>
                        <a:pt x="1484751" y="713811"/>
                      </a:cubicBezTo>
                      <a:cubicBezTo>
                        <a:pt x="1485985" y="708714"/>
                        <a:pt x="1483211" y="702705"/>
                        <a:pt x="1476235" y="702544"/>
                      </a:cubicBezTo>
                      <a:cubicBezTo>
                        <a:pt x="1435107" y="701600"/>
                        <a:pt x="1393846" y="703963"/>
                        <a:pt x="1352702" y="704343"/>
                      </a:cubicBezTo>
                      <a:cubicBezTo>
                        <a:pt x="1351545" y="694048"/>
                        <a:pt x="1350388" y="683751"/>
                        <a:pt x="1349169" y="673460"/>
                      </a:cubicBezTo>
                      <a:cubicBezTo>
                        <a:pt x="1347502" y="659441"/>
                        <a:pt x="1345518" y="645456"/>
                        <a:pt x="1343822" y="631439"/>
                      </a:cubicBezTo>
                      <a:cubicBezTo>
                        <a:pt x="1343208" y="626355"/>
                        <a:pt x="1342637" y="621447"/>
                        <a:pt x="1341938" y="616620"/>
                      </a:cubicBezTo>
                      <a:cubicBezTo>
                        <a:pt x="1374514" y="617506"/>
                        <a:pt x="1407087" y="618402"/>
                        <a:pt x="1439663" y="619261"/>
                      </a:cubicBezTo>
                      <a:cubicBezTo>
                        <a:pt x="1460804" y="619821"/>
                        <a:pt x="1460766" y="587068"/>
                        <a:pt x="1439663" y="586423"/>
                      </a:cubicBezTo>
                      <a:cubicBezTo>
                        <a:pt x="1260655" y="580940"/>
                        <a:pt x="1081638" y="575400"/>
                        <a:pt x="902569" y="572360"/>
                      </a:cubicBezTo>
                      <a:cubicBezTo>
                        <a:pt x="723392" y="569316"/>
                        <a:pt x="543597" y="567440"/>
                        <a:pt x="364557" y="576630"/>
                      </a:cubicBezTo>
                      <a:cubicBezTo>
                        <a:pt x="266989" y="581634"/>
                        <a:pt x="169663" y="588328"/>
                        <a:pt x="73309" y="604839"/>
                      </a:cubicBezTo>
                      <a:cubicBezTo>
                        <a:pt x="80793" y="578713"/>
                        <a:pt x="91233" y="552917"/>
                        <a:pt x="101005" y="527765"/>
                      </a:cubicBezTo>
                      <a:moveTo>
                        <a:pt x="253376" y="278892"/>
                      </a:moveTo>
                      <a:cubicBezTo>
                        <a:pt x="256618" y="281324"/>
                        <a:pt x="257656" y="282858"/>
                        <a:pt x="262502" y="283710"/>
                      </a:cubicBezTo>
                      <a:cubicBezTo>
                        <a:pt x="267756" y="284630"/>
                        <a:pt x="273159" y="284924"/>
                        <a:pt x="278463" y="285443"/>
                      </a:cubicBezTo>
                      <a:cubicBezTo>
                        <a:pt x="289813" y="286554"/>
                        <a:pt x="301191" y="286969"/>
                        <a:pt x="312578" y="287509"/>
                      </a:cubicBezTo>
                      <a:cubicBezTo>
                        <a:pt x="335318" y="288590"/>
                        <a:pt x="358055" y="289733"/>
                        <a:pt x="380810" y="290426"/>
                      </a:cubicBezTo>
                      <a:cubicBezTo>
                        <a:pt x="425981" y="291796"/>
                        <a:pt x="472119" y="293739"/>
                        <a:pt x="517270" y="291730"/>
                      </a:cubicBezTo>
                      <a:cubicBezTo>
                        <a:pt x="528316" y="291239"/>
                        <a:pt x="533340" y="282127"/>
                        <a:pt x="532336" y="273825"/>
                      </a:cubicBezTo>
                      <a:cubicBezTo>
                        <a:pt x="540804" y="284316"/>
                        <a:pt x="550063" y="294164"/>
                        <a:pt x="559923" y="303142"/>
                      </a:cubicBezTo>
                      <a:cubicBezTo>
                        <a:pt x="575776" y="317574"/>
                        <a:pt x="592889" y="330368"/>
                        <a:pt x="610929" y="341657"/>
                      </a:cubicBezTo>
                      <a:cubicBezTo>
                        <a:pt x="599226" y="342086"/>
                        <a:pt x="587309" y="343554"/>
                        <a:pt x="576263" y="344029"/>
                      </a:cubicBezTo>
                      <a:cubicBezTo>
                        <a:pt x="557544" y="344830"/>
                        <a:pt x="538826" y="345633"/>
                        <a:pt x="520107" y="346438"/>
                      </a:cubicBezTo>
                      <a:cubicBezTo>
                        <a:pt x="480662" y="348133"/>
                        <a:pt x="441220" y="349953"/>
                        <a:pt x="401781" y="351797"/>
                      </a:cubicBezTo>
                      <a:cubicBezTo>
                        <a:pt x="328788" y="355209"/>
                        <a:pt x="256044" y="359457"/>
                        <a:pt x="183329" y="366422"/>
                      </a:cubicBezTo>
                      <a:cubicBezTo>
                        <a:pt x="204096" y="335201"/>
                        <a:pt x="227358" y="305751"/>
                        <a:pt x="253376" y="278892"/>
                      </a:cubicBezTo>
                      <a:moveTo>
                        <a:pt x="1441391" y="430546"/>
                      </a:moveTo>
                      <a:cubicBezTo>
                        <a:pt x="1410550" y="345859"/>
                        <a:pt x="1370789" y="257888"/>
                        <a:pt x="1299235" y="199721"/>
                      </a:cubicBezTo>
                      <a:cubicBezTo>
                        <a:pt x="1262456" y="169822"/>
                        <a:pt x="1221481" y="149139"/>
                        <a:pt x="1175077" y="139341"/>
                      </a:cubicBezTo>
                      <a:cubicBezTo>
                        <a:pt x="1173652" y="139040"/>
                        <a:pt x="1173084" y="141069"/>
                        <a:pt x="1174475" y="141526"/>
                      </a:cubicBezTo>
                      <a:cubicBezTo>
                        <a:pt x="1254722" y="167863"/>
                        <a:pt x="1314108" y="237553"/>
                        <a:pt x="1354280" y="308974"/>
                      </a:cubicBezTo>
                      <a:cubicBezTo>
                        <a:pt x="1361558" y="321917"/>
                        <a:pt x="1368304" y="335169"/>
                        <a:pt x="1374683" y="348621"/>
                      </a:cubicBezTo>
                      <a:cubicBezTo>
                        <a:pt x="1372606" y="346088"/>
                        <a:pt x="1369429" y="344403"/>
                        <a:pt x="1365130" y="344476"/>
                      </a:cubicBezTo>
                      <a:cubicBezTo>
                        <a:pt x="1270237" y="346070"/>
                        <a:pt x="1174227" y="344461"/>
                        <a:pt x="1079547" y="353736"/>
                      </a:cubicBezTo>
                      <a:cubicBezTo>
                        <a:pt x="1081964" y="352125"/>
                        <a:pt x="1084381" y="350517"/>
                        <a:pt x="1086752" y="348824"/>
                      </a:cubicBezTo>
                      <a:cubicBezTo>
                        <a:pt x="1112616" y="330384"/>
                        <a:pt x="1135888" y="307821"/>
                        <a:pt x="1155126" y="282266"/>
                      </a:cubicBezTo>
                      <a:cubicBezTo>
                        <a:pt x="1166713" y="285206"/>
                        <a:pt x="1178912" y="285922"/>
                        <a:pt x="1190734" y="287048"/>
                      </a:cubicBezTo>
                      <a:cubicBezTo>
                        <a:pt x="1206513" y="288547"/>
                        <a:pt x="1222400" y="289234"/>
                        <a:pt x="1238229" y="290085"/>
                      </a:cubicBezTo>
                      <a:cubicBezTo>
                        <a:pt x="1254034" y="290933"/>
                        <a:pt x="1269899" y="291013"/>
                        <a:pt x="1285722" y="291396"/>
                      </a:cubicBezTo>
                      <a:cubicBezTo>
                        <a:pt x="1296597" y="291660"/>
                        <a:pt x="1317853" y="293465"/>
                        <a:pt x="1317865" y="276825"/>
                      </a:cubicBezTo>
                      <a:cubicBezTo>
                        <a:pt x="1317877" y="260166"/>
                        <a:pt x="1296599" y="261930"/>
                        <a:pt x="1285722" y="262147"/>
                      </a:cubicBezTo>
                      <a:cubicBezTo>
                        <a:pt x="1269897" y="262459"/>
                        <a:pt x="1254040" y="262506"/>
                        <a:pt x="1238229" y="263249"/>
                      </a:cubicBezTo>
                      <a:cubicBezTo>
                        <a:pt x="1223072" y="263957"/>
                        <a:pt x="1207825" y="264531"/>
                        <a:pt x="1192712" y="265888"/>
                      </a:cubicBezTo>
                      <a:cubicBezTo>
                        <a:pt x="1183494" y="266715"/>
                        <a:pt x="1174010" y="267259"/>
                        <a:pt x="1164741" y="268724"/>
                      </a:cubicBezTo>
                      <a:cubicBezTo>
                        <a:pt x="1179823" y="246212"/>
                        <a:pt x="1191831" y="221690"/>
                        <a:pt x="1199846" y="195825"/>
                      </a:cubicBezTo>
                      <a:cubicBezTo>
                        <a:pt x="1200653" y="193222"/>
                        <a:pt x="1200919" y="190791"/>
                        <a:pt x="1200786" y="188538"/>
                      </a:cubicBezTo>
                      <a:cubicBezTo>
                        <a:pt x="1204187" y="184949"/>
                        <a:pt x="1206356" y="180031"/>
                        <a:pt x="1206356" y="175525"/>
                      </a:cubicBezTo>
                      <a:cubicBezTo>
                        <a:pt x="1206356" y="164811"/>
                        <a:pt x="1198011" y="158535"/>
                        <a:pt x="1188257" y="157417"/>
                      </a:cubicBezTo>
                      <a:cubicBezTo>
                        <a:pt x="1149653" y="153002"/>
                        <a:pt x="1107120" y="146711"/>
                        <a:pt x="1076010" y="121320"/>
                      </a:cubicBezTo>
                      <a:cubicBezTo>
                        <a:pt x="1061970" y="109861"/>
                        <a:pt x="1050677" y="96315"/>
                        <a:pt x="1040047" y="81738"/>
                      </a:cubicBezTo>
                      <a:cubicBezTo>
                        <a:pt x="1028104" y="65354"/>
                        <a:pt x="1023627" y="44711"/>
                        <a:pt x="1023581" y="24655"/>
                      </a:cubicBezTo>
                      <a:cubicBezTo>
                        <a:pt x="1023579" y="23529"/>
                        <a:pt x="1021713" y="23189"/>
                        <a:pt x="1021542" y="24379"/>
                      </a:cubicBezTo>
                      <a:cubicBezTo>
                        <a:pt x="1015696" y="65042"/>
                        <a:pt x="1024128" y="111460"/>
                        <a:pt x="1053301" y="141926"/>
                      </a:cubicBezTo>
                      <a:cubicBezTo>
                        <a:pt x="1081944" y="171839"/>
                        <a:pt x="1120852" y="183044"/>
                        <a:pt x="1160336" y="189589"/>
                      </a:cubicBezTo>
                      <a:cubicBezTo>
                        <a:pt x="1144056" y="236106"/>
                        <a:pt x="1117186" y="276966"/>
                        <a:pt x="1079461" y="309097"/>
                      </a:cubicBezTo>
                      <a:cubicBezTo>
                        <a:pt x="1037423" y="344900"/>
                        <a:pt x="984209" y="364049"/>
                        <a:pt x="929957" y="371276"/>
                      </a:cubicBezTo>
                      <a:cubicBezTo>
                        <a:pt x="871427" y="379073"/>
                        <a:pt x="810081" y="375282"/>
                        <a:pt x="752523" y="362555"/>
                      </a:cubicBezTo>
                      <a:cubicBezTo>
                        <a:pt x="697075" y="350291"/>
                        <a:pt x="642835" y="328361"/>
                        <a:pt x="597706" y="293363"/>
                      </a:cubicBezTo>
                      <a:cubicBezTo>
                        <a:pt x="574939" y="275704"/>
                        <a:pt x="553995" y="254888"/>
                        <a:pt x="535745" y="232611"/>
                      </a:cubicBezTo>
                      <a:cubicBezTo>
                        <a:pt x="520683" y="214225"/>
                        <a:pt x="509134" y="193722"/>
                        <a:pt x="496205" y="174025"/>
                      </a:cubicBezTo>
                      <a:cubicBezTo>
                        <a:pt x="544442" y="187256"/>
                        <a:pt x="602763" y="169182"/>
                        <a:pt x="643169" y="143652"/>
                      </a:cubicBezTo>
                      <a:cubicBezTo>
                        <a:pt x="666969" y="128618"/>
                        <a:pt x="687818" y="109847"/>
                        <a:pt x="704947" y="87518"/>
                      </a:cubicBezTo>
                      <a:cubicBezTo>
                        <a:pt x="713395" y="76504"/>
                        <a:pt x="720911" y="64879"/>
                        <a:pt x="727109" y="52448"/>
                      </a:cubicBezTo>
                      <a:cubicBezTo>
                        <a:pt x="730333" y="45981"/>
                        <a:pt x="733230" y="39330"/>
                        <a:pt x="735897" y="32616"/>
                      </a:cubicBezTo>
                      <a:cubicBezTo>
                        <a:pt x="737545" y="28469"/>
                        <a:pt x="739161" y="24210"/>
                        <a:pt x="739161" y="19650"/>
                      </a:cubicBezTo>
                      <a:cubicBezTo>
                        <a:pt x="739151" y="16292"/>
                        <a:pt x="738306" y="13164"/>
                        <a:pt x="736623" y="10265"/>
                      </a:cubicBezTo>
                      <a:cubicBezTo>
                        <a:pt x="733166" y="6595"/>
                        <a:pt x="732478" y="5532"/>
                        <a:pt x="734559" y="7070"/>
                      </a:cubicBezTo>
                      <a:cubicBezTo>
                        <a:pt x="731164" y="117"/>
                        <a:pt x="721350" y="-1649"/>
                        <a:pt x="715071" y="1959"/>
                      </a:cubicBezTo>
                      <a:cubicBezTo>
                        <a:pt x="712731" y="3305"/>
                        <a:pt x="707227" y="5912"/>
                        <a:pt x="704521" y="10265"/>
                      </a:cubicBezTo>
                      <a:cubicBezTo>
                        <a:pt x="702691" y="13208"/>
                        <a:pt x="701707" y="16727"/>
                        <a:pt x="700536" y="19956"/>
                      </a:cubicBezTo>
                      <a:cubicBezTo>
                        <a:pt x="698687" y="25053"/>
                        <a:pt x="696823" y="30092"/>
                        <a:pt x="694501" y="35000"/>
                      </a:cubicBezTo>
                      <a:cubicBezTo>
                        <a:pt x="689108" y="46402"/>
                        <a:pt x="682641" y="57285"/>
                        <a:pt x="675263" y="67514"/>
                      </a:cubicBezTo>
                      <a:cubicBezTo>
                        <a:pt x="661779" y="86211"/>
                        <a:pt x="644447" y="103120"/>
                        <a:pt x="625567" y="116316"/>
                      </a:cubicBezTo>
                      <a:cubicBezTo>
                        <a:pt x="605748" y="130168"/>
                        <a:pt x="584387" y="141492"/>
                        <a:pt x="561219" y="148564"/>
                      </a:cubicBezTo>
                      <a:cubicBezTo>
                        <a:pt x="536749" y="156030"/>
                        <a:pt x="512529" y="158261"/>
                        <a:pt x="487282" y="160997"/>
                      </a:cubicBezTo>
                      <a:cubicBezTo>
                        <a:pt x="487013" y="160622"/>
                        <a:pt x="486751" y="160246"/>
                        <a:pt x="486481" y="159873"/>
                      </a:cubicBezTo>
                      <a:cubicBezTo>
                        <a:pt x="485994" y="159201"/>
                        <a:pt x="484942" y="159418"/>
                        <a:pt x="484900" y="160302"/>
                      </a:cubicBezTo>
                      <a:cubicBezTo>
                        <a:pt x="484879" y="160725"/>
                        <a:pt x="484890" y="161146"/>
                        <a:pt x="484877" y="161568"/>
                      </a:cubicBezTo>
                      <a:cubicBezTo>
                        <a:pt x="481277" y="163257"/>
                        <a:pt x="480980" y="168332"/>
                        <a:pt x="484990" y="170281"/>
                      </a:cubicBezTo>
                      <a:cubicBezTo>
                        <a:pt x="486477" y="193643"/>
                        <a:pt x="496555" y="216651"/>
                        <a:pt x="507536" y="236869"/>
                      </a:cubicBezTo>
                      <a:cubicBezTo>
                        <a:pt x="512110" y="245290"/>
                        <a:pt x="517278" y="253449"/>
                        <a:pt x="522876" y="261330"/>
                      </a:cubicBezTo>
                      <a:cubicBezTo>
                        <a:pt x="521220" y="260698"/>
                        <a:pt x="519359" y="260297"/>
                        <a:pt x="517270" y="260217"/>
                      </a:cubicBezTo>
                      <a:cubicBezTo>
                        <a:pt x="472103" y="258485"/>
                        <a:pt x="425977" y="260716"/>
                        <a:pt x="380810" y="262369"/>
                      </a:cubicBezTo>
                      <a:cubicBezTo>
                        <a:pt x="358721" y="263178"/>
                        <a:pt x="336656" y="264416"/>
                        <a:pt x="314585" y="265600"/>
                      </a:cubicBezTo>
                      <a:cubicBezTo>
                        <a:pt x="303209" y="266208"/>
                        <a:pt x="291805" y="266596"/>
                        <a:pt x="280470" y="267774"/>
                      </a:cubicBezTo>
                      <a:cubicBezTo>
                        <a:pt x="274801" y="268364"/>
                        <a:pt x="269098" y="268827"/>
                        <a:pt x="263459" y="269676"/>
                      </a:cubicBezTo>
                      <a:cubicBezTo>
                        <a:pt x="263051" y="269739"/>
                        <a:pt x="262671" y="269803"/>
                        <a:pt x="262312" y="269868"/>
                      </a:cubicBezTo>
                      <a:cubicBezTo>
                        <a:pt x="276262" y="256124"/>
                        <a:pt x="290966" y="243105"/>
                        <a:pt x="306489" y="230958"/>
                      </a:cubicBezTo>
                      <a:cubicBezTo>
                        <a:pt x="357413" y="191107"/>
                        <a:pt x="415899" y="158637"/>
                        <a:pt x="478301" y="140978"/>
                      </a:cubicBezTo>
                      <a:cubicBezTo>
                        <a:pt x="478893" y="140811"/>
                        <a:pt x="478806" y="139798"/>
                        <a:pt x="478152" y="139867"/>
                      </a:cubicBezTo>
                      <a:cubicBezTo>
                        <a:pt x="354036" y="152564"/>
                        <a:pt x="250649" y="230807"/>
                        <a:pt x="178326" y="329049"/>
                      </a:cubicBezTo>
                      <a:cubicBezTo>
                        <a:pt x="138196" y="383562"/>
                        <a:pt x="107760" y="443909"/>
                        <a:pt x="81569" y="506136"/>
                      </a:cubicBezTo>
                      <a:cubicBezTo>
                        <a:pt x="68369" y="537503"/>
                        <a:pt x="55878" y="569427"/>
                        <a:pt x="45418" y="601824"/>
                      </a:cubicBezTo>
                      <a:cubicBezTo>
                        <a:pt x="40102" y="618287"/>
                        <a:pt x="37705" y="635751"/>
                        <a:pt x="45319" y="651904"/>
                      </a:cubicBezTo>
                      <a:cubicBezTo>
                        <a:pt x="51159" y="664297"/>
                        <a:pt x="61935" y="673507"/>
                        <a:pt x="73230" y="680822"/>
                      </a:cubicBezTo>
                      <a:cubicBezTo>
                        <a:pt x="73981" y="681311"/>
                        <a:pt x="74754" y="681762"/>
                        <a:pt x="75512" y="682239"/>
                      </a:cubicBezTo>
                      <a:cubicBezTo>
                        <a:pt x="63966" y="722482"/>
                        <a:pt x="56230" y="763774"/>
                        <a:pt x="48809" y="804943"/>
                      </a:cubicBezTo>
                      <a:cubicBezTo>
                        <a:pt x="40747" y="849666"/>
                        <a:pt x="33714" y="894574"/>
                        <a:pt x="27673" y="939614"/>
                      </a:cubicBezTo>
                      <a:cubicBezTo>
                        <a:pt x="15599" y="1029642"/>
                        <a:pt x="6351" y="1119858"/>
                        <a:pt x="2312" y="1210629"/>
                      </a:cubicBezTo>
                      <a:cubicBezTo>
                        <a:pt x="1195" y="1235734"/>
                        <a:pt x="449" y="1260858"/>
                        <a:pt x="123" y="1285988"/>
                      </a:cubicBezTo>
                      <a:cubicBezTo>
                        <a:pt x="-40" y="1298558"/>
                        <a:pt x="31" y="1311125"/>
                        <a:pt x="203" y="1323695"/>
                      </a:cubicBezTo>
                      <a:cubicBezTo>
                        <a:pt x="398" y="1337761"/>
                        <a:pt x="-1505" y="1353634"/>
                        <a:pt x="5653" y="1366188"/>
                      </a:cubicBezTo>
                      <a:cubicBezTo>
                        <a:pt x="15217" y="1382961"/>
                        <a:pt x="33793" y="1377188"/>
                        <a:pt x="41963" y="1365717"/>
                      </a:cubicBezTo>
                      <a:cubicBezTo>
                        <a:pt x="42082" y="1365872"/>
                        <a:pt x="42204" y="1366031"/>
                        <a:pt x="42325" y="1366188"/>
                      </a:cubicBezTo>
                      <a:cubicBezTo>
                        <a:pt x="43066" y="1364731"/>
                        <a:pt x="43685" y="1363275"/>
                        <a:pt x="44215" y="1361822"/>
                      </a:cubicBezTo>
                      <a:cubicBezTo>
                        <a:pt x="45094" y="1359887"/>
                        <a:pt x="45668" y="1357866"/>
                        <a:pt x="45877" y="1355804"/>
                      </a:cubicBezTo>
                      <a:cubicBezTo>
                        <a:pt x="47416" y="1348014"/>
                        <a:pt x="46837" y="1340102"/>
                        <a:pt x="46774" y="1331637"/>
                      </a:cubicBezTo>
                      <a:cubicBezTo>
                        <a:pt x="46684" y="1319727"/>
                        <a:pt x="46752" y="1307818"/>
                        <a:pt x="46786" y="1295908"/>
                      </a:cubicBezTo>
                      <a:cubicBezTo>
                        <a:pt x="46853" y="1273424"/>
                        <a:pt x="47108" y="1250947"/>
                        <a:pt x="47748" y="1228467"/>
                      </a:cubicBezTo>
                      <a:cubicBezTo>
                        <a:pt x="49030" y="1183522"/>
                        <a:pt x="51534" y="1138616"/>
                        <a:pt x="54957" y="1093782"/>
                      </a:cubicBezTo>
                      <a:cubicBezTo>
                        <a:pt x="61758" y="1004722"/>
                        <a:pt x="71792" y="916070"/>
                        <a:pt x="80378" y="827186"/>
                      </a:cubicBezTo>
                      <a:cubicBezTo>
                        <a:pt x="84749" y="781929"/>
                        <a:pt x="90021" y="736555"/>
                        <a:pt x="90931" y="691057"/>
                      </a:cubicBezTo>
                      <a:cubicBezTo>
                        <a:pt x="101530" y="696639"/>
                        <a:pt x="112467" y="701698"/>
                        <a:pt x="123045" y="707085"/>
                      </a:cubicBezTo>
                      <a:cubicBezTo>
                        <a:pt x="142674" y="717080"/>
                        <a:pt x="162300" y="727075"/>
                        <a:pt x="181926" y="737071"/>
                      </a:cubicBezTo>
                      <a:cubicBezTo>
                        <a:pt x="200961" y="746764"/>
                        <a:pt x="220023" y="756396"/>
                        <a:pt x="239094" y="766023"/>
                      </a:cubicBezTo>
                      <a:cubicBezTo>
                        <a:pt x="258324" y="775726"/>
                        <a:pt x="277425" y="788558"/>
                        <a:pt x="299059" y="790945"/>
                      </a:cubicBezTo>
                      <a:cubicBezTo>
                        <a:pt x="310624" y="792220"/>
                        <a:pt x="314810" y="776634"/>
                        <a:pt x="307996" y="769359"/>
                      </a:cubicBezTo>
                      <a:cubicBezTo>
                        <a:pt x="299098" y="759853"/>
                        <a:pt x="287281" y="753946"/>
                        <a:pt x="275403" y="748414"/>
                      </a:cubicBezTo>
                      <a:cubicBezTo>
                        <a:pt x="291185" y="748992"/>
                        <a:pt x="306988" y="749302"/>
                        <a:pt x="322799" y="749423"/>
                      </a:cubicBezTo>
                      <a:cubicBezTo>
                        <a:pt x="323016" y="769325"/>
                        <a:pt x="322314" y="789269"/>
                        <a:pt x="321316" y="809126"/>
                      </a:cubicBezTo>
                      <a:cubicBezTo>
                        <a:pt x="318861" y="857831"/>
                        <a:pt x="315448" y="906450"/>
                        <a:pt x="312216" y="955109"/>
                      </a:cubicBezTo>
                      <a:cubicBezTo>
                        <a:pt x="305499" y="1056253"/>
                        <a:pt x="298997" y="1157453"/>
                        <a:pt x="293924" y="1258692"/>
                      </a:cubicBezTo>
                      <a:cubicBezTo>
                        <a:pt x="292682" y="1283492"/>
                        <a:pt x="291439" y="1308285"/>
                        <a:pt x="290195" y="1333080"/>
                      </a:cubicBezTo>
                      <a:cubicBezTo>
                        <a:pt x="289591" y="1345135"/>
                        <a:pt x="288752" y="1357206"/>
                        <a:pt x="288410" y="1369270"/>
                      </a:cubicBezTo>
                      <a:cubicBezTo>
                        <a:pt x="288028" y="1382806"/>
                        <a:pt x="288360" y="1399773"/>
                        <a:pt x="300883" y="1408131"/>
                      </a:cubicBezTo>
                      <a:cubicBezTo>
                        <a:pt x="309729" y="1414032"/>
                        <a:pt x="319249" y="1411252"/>
                        <a:pt x="325890" y="1403135"/>
                      </a:cubicBezTo>
                      <a:cubicBezTo>
                        <a:pt x="334770" y="1392282"/>
                        <a:pt x="334756" y="1376558"/>
                        <a:pt x="335470" y="1363239"/>
                      </a:cubicBezTo>
                      <a:cubicBezTo>
                        <a:pt x="335635" y="1360161"/>
                        <a:pt x="335782" y="1357083"/>
                        <a:pt x="335941" y="1354005"/>
                      </a:cubicBezTo>
                      <a:cubicBezTo>
                        <a:pt x="349504" y="1355762"/>
                        <a:pt x="362969" y="1358192"/>
                        <a:pt x="376590" y="1359521"/>
                      </a:cubicBezTo>
                      <a:cubicBezTo>
                        <a:pt x="393228" y="1361143"/>
                        <a:pt x="409971" y="1362099"/>
                        <a:pt x="426681" y="1362528"/>
                      </a:cubicBezTo>
                      <a:cubicBezTo>
                        <a:pt x="460756" y="1363406"/>
                        <a:pt x="494776" y="1363720"/>
                        <a:pt x="528861" y="1363720"/>
                      </a:cubicBezTo>
                      <a:cubicBezTo>
                        <a:pt x="596314" y="1363722"/>
                        <a:pt x="663761" y="1362569"/>
                        <a:pt x="731204" y="1361479"/>
                      </a:cubicBezTo>
                      <a:cubicBezTo>
                        <a:pt x="866094" y="1359301"/>
                        <a:pt x="1000968" y="1355523"/>
                        <a:pt x="1135812" y="1351335"/>
                      </a:cubicBezTo>
                      <a:cubicBezTo>
                        <a:pt x="1173195" y="1350174"/>
                        <a:pt x="1210576" y="1348956"/>
                        <a:pt x="1247957" y="1347686"/>
                      </a:cubicBezTo>
                      <a:cubicBezTo>
                        <a:pt x="1267313" y="1347025"/>
                        <a:pt x="1286670" y="1346353"/>
                        <a:pt x="1306028" y="1345664"/>
                      </a:cubicBezTo>
                      <a:cubicBezTo>
                        <a:pt x="1324351" y="1345012"/>
                        <a:pt x="1344367" y="1347384"/>
                        <a:pt x="1360494" y="1337868"/>
                      </a:cubicBezTo>
                      <a:cubicBezTo>
                        <a:pt x="1360961" y="1343659"/>
                        <a:pt x="1361436" y="1349453"/>
                        <a:pt x="1361945" y="1355239"/>
                      </a:cubicBezTo>
                      <a:cubicBezTo>
                        <a:pt x="1362913" y="1366204"/>
                        <a:pt x="1370618" y="1375624"/>
                        <a:pt x="1382320" y="1375624"/>
                      </a:cubicBezTo>
                      <a:cubicBezTo>
                        <a:pt x="1393315" y="1375624"/>
                        <a:pt x="1402765" y="1366295"/>
                        <a:pt x="1402694" y="1355239"/>
                      </a:cubicBezTo>
                      <a:cubicBezTo>
                        <a:pt x="1398587" y="1255221"/>
                        <a:pt x="1389699" y="1155196"/>
                        <a:pt x="1382658" y="1055348"/>
                      </a:cubicBezTo>
                      <a:cubicBezTo>
                        <a:pt x="1376192" y="963634"/>
                        <a:pt x="1370131" y="871794"/>
                        <a:pt x="1360884" y="780300"/>
                      </a:cubicBezTo>
                      <a:cubicBezTo>
                        <a:pt x="1363508" y="781997"/>
                        <a:pt x="1366714" y="783048"/>
                        <a:pt x="1370495" y="783064"/>
                      </a:cubicBezTo>
                      <a:cubicBezTo>
                        <a:pt x="1382575" y="783114"/>
                        <a:pt x="1394633" y="775620"/>
                        <a:pt x="1405934" y="771636"/>
                      </a:cubicBezTo>
                      <a:cubicBezTo>
                        <a:pt x="1417338" y="767617"/>
                        <a:pt x="1428929" y="764139"/>
                        <a:pt x="1440677" y="761286"/>
                      </a:cubicBezTo>
                      <a:cubicBezTo>
                        <a:pt x="1447632" y="759597"/>
                        <a:pt x="1454614" y="758182"/>
                        <a:pt x="1461619" y="756976"/>
                      </a:cubicBezTo>
                      <a:cubicBezTo>
                        <a:pt x="1460772" y="771291"/>
                        <a:pt x="1460989" y="785734"/>
                        <a:pt x="1460724" y="799996"/>
                      </a:cubicBezTo>
                      <a:cubicBezTo>
                        <a:pt x="1460315" y="821921"/>
                        <a:pt x="1459635" y="843838"/>
                        <a:pt x="1459102" y="865759"/>
                      </a:cubicBezTo>
                      <a:cubicBezTo>
                        <a:pt x="1458053" y="908950"/>
                        <a:pt x="1457681" y="952143"/>
                        <a:pt x="1456856" y="995337"/>
                      </a:cubicBezTo>
                      <a:cubicBezTo>
                        <a:pt x="1455194" y="1082412"/>
                        <a:pt x="1452457" y="1169441"/>
                        <a:pt x="1447805" y="1256409"/>
                      </a:cubicBezTo>
                      <a:cubicBezTo>
                        <a:pt x="1446527" y="1280307"/>
                        <a:pt x="1445090" y="1304196"/>
                        <a:pt x="1443494" y="1328074"/>
                      </a:cubicBezTo>
                      <a:cubicBezTo>
                        <a:pt x="1442653" y="1340676"/>
                        <a:pt x="1441768" y="1353278"/>
                        <a:pt x="1440836" y="1365872"/>
                      </a:cubicBezTo>
                      <a:cubicBezTo>
                        <a:pt x="1439924" y="1378253"/>
                        <a:pt x="1437791" y="1391408"/>
                        <a:pt x="1442450" y="1403276"/>
                      </a:cubicBezTo>
                      <a:cubicBezTo>
                        <a:pt x="1442599" y="1403189"/>
                        <a:pt x="1442746" y="1403107"/>
                        <a:pt x="1442893" y="1403020"/>
                      </a:cubicBezTo>
                      <a:cubicBezTo>
                        <a:pt x="1446143" y="1413251"/>
                        <a:pt x="1460428" y="1418140"/>
                        <a:pt x="1467177" y="1406511"/>
                      </a:cubicBezTo>
                      <a:cubicBezTo>
                        <a:pt x="1477696" y="1388381"/>
                        <a:pt x="1475271" y="1362397"/>
                        <a:pt x="1476478" y="1342001"/>
                      </a:cubicBezTo>
                      <a:cubicBezTo>
                        <a:pt x="1477776" y="1320116"/>
                        <a:pt x="1478939" y="1298221"/>
                        <a:pt x="1479970" y="1276321"/>
                      </a:cubicBezTo>
                      <a:cubicBezTo>
                        <a:pt x="1482030" y="1232513"/>
                        <a:pt x="1483459" y="1188694"/>
                        <a:pt x="1484288" y="1144845"/>
                      </a:cubicBezTo>
                      <a:cubicBezTo>
                        <a:pt x="1485946" y="1057131"/>
                        <a:pt x="1485665" y="969291"/>
                        <a:pt x="1480304" y="881707"/>
                      </a:cubicBezTo>
                      <a:cubicBezTo>
                        <a:pt x="1478837" y="857759"/>
                        <a:pt x="1476784" y="833855"/>
                        <a:pt x="1474677" y="809959"/>
                      </a:cubicBezTo>
                      <a:cubicBezTo>
                        <a:pt x="1473098" y="792047"/>
                        <a:pt x="1472226" y="773645"/>
                        <a:pt x="1469433" y="755722"/>
                      </a:cubicBezTo>
                      <a:cubicBezTo>
                        <a:pt x="1483093" y="753707"/>
                        <a:pt x="1496859" y="752537"/>
                        <a:pt x="1510758" y="752193"/>
                      </a:cubicBezTo>
                      <a:cubicBezTo>
                        <a:pt x="1524211" y="751857"/>
                        <a:pt x="1532886" y="739720"/>
                        <a:pt x="1530034" y="726874"/>
                      </a:cubicBezTo>
                      <a:cubicBezTo>
                        <a:pt x="1507704" y="626253"/>
                        <a:pt x="1476637" y="527337"/>
                        <a:pt x="1441391" y="430546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" name="图形 40">
                <a:extLst>
                  <a:ext uri="{FF2B5EF4-FFF2-40B4-BE49-F238E27FC236}">
                    <a16:creationId xmlns:a16="http://schemas.microsoft.com/office/drawing/2014/main" id="{FD35233E-40BA-C783-BC5D-8133216081BF}"/>
                  </a:ext>
                </a:extLst>
              </p:cNvPr>
              <p:cNvGrpSpPr/>
              <p:nvPr/>
            </p:nvGrpSpPr>
            <p:grpSpPr>
              <a:xfrm>
                <a:off x="5641214" y="2115444"/>
                <a:ext cx="896808" cy="1156405"/>
                <a:chOff x="5641214" y="2115444"/>
                <a:chExt cx="896808" cy="1156405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50A22A78-D4CF-43B6-8EEF-9C847C194BDA}"/>
                    </a:ext>
                  </a:extLst>
                </p:cNvPr>
                <p:cNvSpPr/>
                <p:nvPr/>
              </p:nvSpPr>
              <p:spPr>
                <a:xfrm>
                  <a:off x="5765852" y="2260776"/>
                  <a:ext cx="754599" cy="997176"/>
                </a:xfrm>
                <a:custGeom>
                  <a:avLst/>
                  <a:gdLst>
                    <a:gd name="connsiteX0" fmla="*/ 178159 w 754599"/>
                    <a:gd name="connsiteY0" fmla="*/ 40959 h 997176"/>
                    <a:gd name="connsiteX1" fmla="*/ 506570 w 754599"/>
                    <a:gd name="connsiteY1" fmla="*/ 78161 h 997176"/>
                    <a:gd name="connsiteX2" fmla="*/ 675062 w 754599"/>
                    <a:gd name="connsiteY2" fmla="*/ 11370 h 997176"/>
                    <a:gd name="connsiteX3" fmla="*/ 674821 w 754599"/>
                    <a:gd name="connsiteY3" fmla="*/ 109831 h 997176"/>
                    <a:gd name="connsiteX4" fmla="*/ 713964 w 754599"/>
                    <a:gd name="connsiteY4" fmla="*/ 316059 h 997176"/>
                    <a:gd name="connsiteX5" fmla="*/ 754679 w 754599"/>
                    <a:gd name="connsiteY5" fmla="*/ 693589 h 997176"/>
                    <a:gd name="connsiteX6" fmla="*/ 713964 w 754599"/>
                    <a:gd name="connsiteY6" fmla="*/ 848129 h 997176"/>
                    <a:gd name="connsiteX7" fmla="*/ 503933 w 754599"/>
                    <a:gd name="connsiteY7" fmla="*/ 997215 h 997176"/>
                    <a:gd name="connsiteX8" fmla="*/ 160379 w 754599"/>
                    <a:gd name="connsiteY8" fmla="*/ 825367 h 997176"/>
                    <a:gd name="connsiteX9" fmla="*/ 89304 w 754599"/>
                    <a:gd name="connsiteY9" fmla="*/ 803103 h 997176"/>
                    <a:gd name="connsiteX10" fmla="*/ 32404 w 754599"/>
                    <a:gd name="connsiteY10" fmla="*/ 646053 h 997176"/>
                    <a:gd name="connsiteX11" fmla="*/ 419 w 754599"/>
                    <a:gd name="connsiteY11" fmla="*/ 479458 h 997176"/>
                    <a:gd name="connsiteX12" fmla="*/ 178159 w 754599"/>
                    <a:gd name="connsiteY12" fmla="*/ 40959 h 997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4599" h="997176">
                      <a:moveTo>
                        <a:pt x="178159" y="40959"/>
                      </a:moveTo>
                      <a:cubicBezTo>
                        <a:pt x="304965" y="34034"/>
                        <a:pt x="417311" y="-1609"/>
                        <a:pt x="506570" y="78161"/>
                      </a:cubicBezTo>
                      <a:cubicBezTo>
                        <a:pt x="602836" y="6243"/>
                        <a:pt x="659000" y="-16021"/>
                        <a:pt x="675062" y="11370"/>
                      </a:cubicBezTo>
                      <a:cubicBezTo>
                        <a:pt x="691206" y="38901"/>
                        <a:pt x="668817" y="75859"/>
                        <a:pt x="674821" y="109831"/>
                      </a:cubicBezTo>
                      <a:cubicBezTo>
                        <a:pt x="713964" y="176587"/>
                        <a:pt x="711751" y="289579"/>
                        <a:pt x="713964" y="316059"/>
                      </a:cubicBezTo>
                      <a:cubicBezTo>
                        <a:pt x="719543" y="382801"/>
                        <a:pt x="754679" y="633950"/>
                        <a:pt x="754679" y="693589"/>
                      </a:cubicBezTo>
                      <a:cubicBezTo>
                        <a:pt x="754679" y="724031"/>
                        <a:pt x="729589" y="803760"/>
                        <a:pt x="713964" y="848129"/>
                      </a:cubicBezTo>
                      <a:cubicBezTo>
                        <a:pt x="679187" y="946885"/>
                        <a:pt x="612802" y="997215"/>
                        <a:pt x="503933" y="997215"/>
                      </a:cubicBezTo>
                      <a:cubicBezTo>
                        <a:pt x="395064" y="997215"/>
                        <a:pt x="217369" y="906187"/>
                        <a:pt x="160379" y="825367"/>
                      </a:cubicBezTo>
                      <a:cubicBezTo>
                        <a:pt x="155385" y="818284"/>
                        <a:pt x="123087" y="838948"/>
                        <a:pt x="89304" y="803103"/>
                      </a:cubicBezTo>
                      <a:cubicBezTo>
                        <a:pt x="52706" y="764270"/>
                        <a:pt x="32404" y="690204"/>
                        <a:pt x="32404" y="646053"/>
                      </a:cubicBezTo>
                      <a:cubicBezTo>
                        <a:pt x="32404" y="590027"/>
                        <a:pt x="-3791" y="551173"/>
                        <a:pt x="419" y="479458"/>
                      </a:cubicBezTo>
                      <a:cubicBezTo>
                        <a:pt x="9821" y="319297"/>
                        <a:pt x="42471" y="48369"/>
                        <a:pt x="178159" y="4095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185CC75-CBD1-1B4F-969E-BF9E3BCD2790}"/>
                    </a:ext>
                  </a:extLst>
                </p:cNvPr>
                <p:cNvSpPr/>
                <p:nvPr/>
              </p:nvSpPr>
              <p:spPr>
                <a:xfrm>
                  <a:off x="5641214" y="2115444"/>
                  <a:ext cx="896808" cy="1156405"/>
                </a:xfrm>
                <a:custGeom>
                  <a:avLst/>
                  <a:gdLst>
                    <a:gd name="connsiteX0" fmla="*/ 288630 w 896808"/>
                    <a:gd name="connsiteY0" fmla="*/ 82 h 1156405"/>
                    <a:gd name="connsiteX1" fmla="*/ 293621 w 896808"/>
                    <a:gd name="connsiteY1" fmla="*/ 225 h 1156405"/>
                    <a:gd name="connsiteX2" fmla="*/ 299114 w 896808"/>
                    <a:gd name="connsiteY2" fmla="*/ 849 h 1156405"/>
                    <a:gd name="connsiteX3" fmla="*/ 323182 w 896808"/>
                    <a:gd name="connsiteY3" fmla="*/ 14516 h 1156405"/>
                    <a:gd name="connsiteX4" fmla="*/ 323665 w 896808"/>
                    <a:gd name="connsiteY4" fmla="*/ 15080 h 1156405"/>
                    <a:gd name="connsiteX5" fmla="*/ 331996 w 896808"/>
                    <a:gd name="connsiteY5" fmla="*/ 22669 h 1156405"/>
                    <a:gd name="connsiteX6" fmla="*/ 333324 w 896808"/>
                    <a:gd name="connsiteY6" fmla="*/ 21403 h 1156405"/>
                    <a:gd name="connsiteX7" fmla="*/ 337489 w 896808"/>
                    <a:gd name="connsiteY7" fmla="*/ 18082 h 1156405"/>
                    <a:gd name="connsiteX8" fmla="*/ 358317 w 896808"/>
                    <a:gd name="connsiteY8" fmla="*/ 6948 h 1156405"/>
                    <a:gd name="connsiteX9" fmla="*/ 359363 w 896808"/>
                    <a:gd name="connsiteY9" fmla="*/ 6665 h 1156405"/>
                    <a:gd name="connsiteX10" fmla="*/ 359967 w 896808"/>
                    <a:gd name="connsiteY10" fmla="*/ 6524 h 1156405"/>
                    <a:gd name="connsiteX11" fmla="*/ 376870 w 896808"/>
                    <a:gd name="connsiteY11" fmla="*/ 3807 h 1156405"/>
                    <a:gd name="connsiteX12" fmla="*/ 397094 w 896808"/>
                    <a:gd name="connsiteY12" fmla="*/ 7370 h 1156405"/>
                    <a:gd name="connsiteX13" fmla="*/ 416936 w 896808"/>
                    <a:gd name="connsiteY13" fmla="*/ 21524 h 1156405"/>
                    <a:gd name="connsiteX14" fmla="*/ 427179 w 896808"/>
                    <a:gd name="connsiteY14" fmla="*/ 31388 h 1156405"/>
                    <a:gd name="connsiteX15" fmla="*/ 443156 w 896808"/>
                    <a:gd name="connsiteY15" fmla="*/ 57217 h 1156405"/>
                    <a:gd name="connsiteX16" fmla="*/ 444444 w 896808"/>
                    <a:gd name="connsiteY16" fmla="*/ 61341 h 1156405"/>
                    <a:gd name="connsiteX17" fmla="*/ 470061 w 896808"/>
                    <a:gd name="connsiteY17" fmla="*/ 59308 h 1156405"/>
                    <a:gd name="connsiteX18" fmla="*/ 498878 w 896808"/>
                    <a:gd name="connsiteY18" fmla="*/ 58847 h 1156405"/>
                    <a:gd name="connsiteX19" fmla="*/ 576392 w 896808"/>
                    <a:gd name="connsiteY19" fmla="*/ 72939 h 1156405"/>
                    <a:gd name="connsiteX20" fmla="*/ 591022 w 896808"/>
                    <a:gd name="connsiteY20" fmla="*/ 78654 h 1156405"/>
                    <a:gd name="connsiteX21" fmla="*/ 611970 w 896808"/>
                    <a:gd name="connsiteY21" fmla="*/ 89867 h 1156405"/>
                    <a:gd name="connsiteX22" fmla="*/ 617576 w 896808"/>
                    <a:gd name="connsiteY22" fmla="*/ 93193 h 1156405"/>
                    <a:gd name="connsiteX23" fmla="*/ 625936 w 896808"/>
                    <a:gd name="connsiteY23" fmla="*/ 98302 h 1156405"/>
                    <a:gd name="connsiteX24" fmla="*/ 644429 w 896808"/>
                    <a:gd name="connsiteY24" fmla="*/ 112172 h 1156405"/>
                    <a:gd name="connsiteX25" fmla="*/ 661936 w 896808"/>
                    <a:gd name="connsiteY25" fmla="*/ 128237 h 1156405"/>
                    <a:gd name="connsiteX26" fmla="*/ 666321 w 896808"/>
                    <a:gd name="connsiteY26" fmla="*/ 132895 h 1156405"/>
                    <a:gd name="connsiteX27" fmla="*/ 700977 w 896808"/>
                    <a:gd name="connsiteY27" fmla="*/ 159116 h 1156405"/>
                    <a:gd name="connsiteX28" fmla="*/ 726995 w 896808"/>
                    <a:gd name="connsiteY28" fmla="*/ 146033 h 1156405"/>
                    <a:gd name="connsiteX29" fmla="*/ 757642 w 896808"/>
                    <a:gd name="connsiteY29" fmla="*/ 135184 h 1156405"/>
                    <a:gd name="connsiteX30" fmla="*/ 783642 w 896808"/>
                    <a:gd name="connsiteY30" fmla="*/ 129848 h 1156405"/>
                    <a:gd name="connsiteX31" fmla="*/ 795595 w 896808"/>
                    <a:gd name="connsiteY31" fmla="*/ 128157 h 1156405"/>
                    <a:gd name="connsiteX32" fmla="*/ 795434 w 896808"/>
                    <a:gd name="connsiteY32" fmla="*/ 128219 h 1156405"/>
                    <a:gd name="connsiteX33" fmla="*/ 795434 w 896808"/>
                    <a:gd name="connsiteY33" fmla="*/ 128219 h 1156405"/>
                    <a:gd name="connsiteX34" fmla="*/ 803886 w 896808"/>
                    <a:gd name="connsiteY34" fmla="*/ 127412 h 1156405"/>
                    <a:gd name="connsiteX35" fmla="*/ 803805 w 896808"/>
                    <a:gd name="connsiteY35" fmla="*/ 127392 h 1156405"/>
                    <a:gd name="connsiteX36" fmla="*/ 803805 w 896808"/>
                    <a:gd name="connsiteY36" fmla="*/ 127392 h 1156405"/>
                    <a:gd name="connsiteX37" fmla="*/ 807447 w 896808"/>
                    <a:gd name="connsiteY37" fmla="*/ 127110 h 1156405"/>
                    <a:gd name="connsiteX38" fmla="*/ 810385 w 896808"/>
                    <a:gd name="connsiteY38" fmla="*/ 126870 h 1156405"/>
                    <a:gd name="connsiteX39" fmla="*/ 810385 w 896808"/>
                    <a:gd name="connsiteY39" fmla="*/ 126870 h 1156405"/>
                    <a:gd name="connsiteX40" fmla="*/ 812639 w 896808"/>
                    <a:gd name="connsiteY40" fmla="*/ 129586 h 1156405"/>
                    <a:gd name="connsiteX41" fmla="*/ 812740 w 896808"/>
                    <a:gd name="connsiteY41" fmla="*/ 130331 h 1156405"/>
                    <a:gd name="connsiteX42" fmla="*/ 812740 w 896808"/>
                    <a:gd name="connsiteY42" fmla="*/ 130331 h 1156405"/>
                    <a:gd name="connsiteX43" fmla="*/ 814430 w 896808"/>
                    <a:gd name="connsiteY43" fmla="*/ 132406 h 1156405"/>
                    <a:gd name="connsiteX44" fmla="*/ 816000 w 896808"/>
                    <a:gd name="connsiteY44" fmla="*/ 132304 h 1156405"/>
                    <a:gd name="connsiteX45" fmla="*/ 820306 w 896808"/>
                    <a:gd name="connsiteY45" fmla="*/ 136028 h 1156405"/>
                    <a:gd name="connsiteX46" fmla="*/ 821143 w 896808"/>
                    <a:gd name="connsiteY46" fmla="*/ 137012 h 1156405"/>
                    <a:gd name="connsiteX47" fmla="*/ 823204 w 896808"/>
                    <a:gd name="connsiteY47" fmla="*/ 140920 h 1156405"/>
                    <a:gd name="connsiteX48" fmla="*/ 826082 w 896808"/>
                    <a:gd name="connsiteY48" fmla="*/ 166023 h 1156405"/>
                    <a:gd name="connsiteX49" fmla="*/ 825035 w 896808"/>
                    <a:gd name="connsiteY49" fmla="*/ 184866 h 1156405"/>
                    <a:gd name="connsiteX50" fmla="*/ 822640 w 896808"/>
                    <a:gd name="connsiteY50" fmla="*/ 202964 h 1156405"/>
                    <a:gd name="connsiteX51" fmla="*/ 818817 w 896808"/>
                    <a:gd name="connsiteY51" fmla="*/ 215646 h 1156405"/>
                    <a:gd name="connsiteX52" fmla="*/ 817207 w 896808"/>
                    <a:gd name="connsiteY52" fmla="*/ 220438 h 1156405"/>
                    <a:gd name="connsiteX53" fmla="*/ 805723 w 896808"/>
                    <a:gd name="connsiteY53" fmla="*/ 251417 h 1156405"/>
                    <a:gd name="connsiteX54" fmla="*/ 814901 w 896808"/>
                    <a:gd name="connsiteY54" fmla="*/ 262689 h 1156405"/>
                    <a:gd name="connsiteX55" fmla="*/ 816905 w 896808"/>
                    <a:gd name="connsiteY55" fmla="*/ 264807 h 1156405"/>
                    <a:gd name="connsiteX56" fmla="*/ 817630 w 896808"/>
                    <a:gd name="connsiteY56" fmla="*/ 264122 h 1156405"/>
                    <a:gd name="connsiteX57" fmla="*/ 819904 w 896808"/>
                    <a:gd name="connsiteY57" fmla="*/ 265030 h 1156405"/>
                    <a:gd name="connsiteX58" fmla="*/ 833708 w 896808"/>
                    <a:gd name="connsiteY58" fmla="*/ 286226 h 1156405"/>
                    <a:gd name="connsiteX59" fmla="*/ 835488 w 896808"/>
                    <a:gd name="connsiteY59" fmla="*/ 290435 h 1156405"/>
                    <a:gd name="connsiteX60" fmla="*/ 836365 w 896808"/>
                    <a:gd name="connsiteY60" fmla="*/ 292547 h 1156405"/>
                    <a:gd name="connsiteX61" fmla="*/ 841838 w 896808"/>
                    <a:gd name="connsiteY61" fmla="*/ 311309 h 1156405"/>
                    <a:gd name="connsiteX62" fmla="*/ 844663 w 896808"/>
                    <a:gd name="connsiteY62" fmla="*/ 326514 h 1156405"/>
                    <a:gd name="connsiteX63" fmla="*/ 855689 w 896808"/>
                    <a:gd name="connsiteY63" fmla="*/ 370789 h 1156405"/>
                    <a:gd name="connsiteX64" fmla="*/ 855216 w 896808"/>
                    <a:gd name="connsiteY64" fmla="*/ 376941 h 1156405"/>
                    <a:gd name="connsiteX65" fmla="*/ 857112 w 896808"/>
                    <a:gd name="connsiteY65" fmla="*/ 378789 h 1156405"/>
                    <a:gd name="connsiteX66" fmla="*/ 857112 w 896808"/>
                    <a:gd name="connsiteY66" fmla="*/ 378789 h 1156405"/>
                    <a:gd name="connsiteX67" fmla="*/ 860350 w 896808"/>
                    <a:gd name="connsiteY67" fmla="*/ 382016 h 1156405"/>
                    <a:gd name="connsiteX68" fmla="*/ 875383 w 896808"/>
                    <a:gd name="connsiteY68" fmla="*/ 399605 h 1156405"/>
                    <a:gd name="connsiteX69" fmla="*/ 886069 w 896808"/>
                    <a:gd name="connsiteY69" fmla="*/ 420583 h 1156405"/>
                    <a:gd name="connsiteX70" fmla="*/ 886806 w 896808"/>
                    <a:gd name="connsiteY70" fmla="*/ 422093 h 1156405"/>
                    <a:gd name="connsiteX71" fmla="*/ 886806 w 896808"/>
                    <a:gd name="connsiteY71" fmla="*/ 422093 h 1156405"/>
                    <a:gd name="connsiteX72" fmla="*/ 888312 w 896808"/>
                    <a:gd name="connsiteY72" fmla="*/ 425121 h 1156405"/>
                    <a:gd name="connsiteX73" fmla="*/ 892166 w 896808"/>
                    <a:gd name="connsiteY73" fmla="*/ 434250 h 1156405"/>
                    <a:gd name="connsiteX74" fmla="*/ 896453 w 896808"/>
                    <a:gd name="connsiteY74" fmla="*/ 454685 h 1156405"/>
                    <a:gd name="connsiteX75" fmla="*/ 892710 w 896808"/>
                    <a:gd name="connsiteY75" fmla="*/ 485746 h 1156405"/>
                    <a:gd name="connsiteX76" fmla="*/ 892609 w 896808"/>
                    <a:gd name="connsiteY76" fmla="*/ 485947 h 1156405"/>
                    <a:gd name="connsiteX77" fmla="*/ 877778 w 896808"/>
                    <a:gd name="connsiteY77" fmla="*/ 509239 h 1156405"/>
                    <a:gd name="connsiteX78" fmla="*/ 872466 w 896808"/>
                    <a:gd name="connsiteY78" fmla="*/ 513285 h 1156405"/>
                    <a:gd name="connsiteX79" fmla="*/ 858802 w 896808"/>
                    <a:gd name="connsiteY79" fmla="*/ 514957 h 1156405"/>
                    <a:gd name="connsiteX80" fmla="*/ 858178 w 896808"/>
                    <a:gd name="connsiteY80" fmla="*/ 514795 h 1156405"/>
                    <a:gd name="connsiteX81" fmla="*/ 856448 w 896808"/>
                    <a:gd name="connsiteY81" fmla="*/ 514372 h 1156405"/>
                    <a:gd name="connsiteX82" fmla="*/ 856448 w 896808"/>
                    <a:gd name="connsiteY82" fmla="*/ 516385 h 1156405"/>
                    <a:gd name="connsiteX83" fmla="*/ 853248 w 896808"/>
                    <a:gd name="connsiteY83" fmla="*/ 517392 h 1156405"/>
                    <a:gd name="connsiteX84" fmla="*/ 852825 w 896808"/>
                    <a:gd name="connsiteY84" fmla="*/ 519002 h 1156405"/>
                    <a:gd name="connsiteX85" fmla="*/ 847714 w 896808"/>
                    <a:gd name="connsiteY85" fmla="*/ 520069 h 1156405"/>
                    <a:gd name="connsiteX86" fmla="*/ 848053 w 896808"/>
                    <a:gd name="connsiteY86" fmla="*/ 522868 h 1156405"/>
                    <a:gd name="connsiteX87" fmla="*/ 855119 w 896808"/>
                    <a:gd name="connsiteY87" fmla="*/ 570983 h 1156405"/>
                    <a:gd name="connsiteX88" fmla="*/ 861659 w 896808"/>
                    <a:gd name="connsiteY88" fmla="*/ 640636 h 1156405"/>
                    <a:gd name="connsiteX89" fmla="*/ 862693 w 896808"/>
                    <a:gd name="connsiteY89" fmla="*/ 649042 h 1156405"/>
                    <a:gd name="connsiteX90" fmla="*/ 875424 w 896808"/>
                    <a:gd name="connsiteY90" fmla="*/ 728728 h 1156405"/>
                    <a:gd name="connsiteX91" fmla="*/ 882869 w 896808"/>
                    <a:gd name="connsiteY91" fmla="*/ 763334 h 1156405"/>
                    <a:gd name="connsiteX92" fmla="*/ 889047 w 896808"/>
                    <a:gd name="connsiteY92" fmla="*/ 790430 h 1156405"/>
                    <a:gd name="connsiteX93" fmla="*/ 892528 w 896808"/>
                    <a:gd name="connsiteY93" fmla="*/ 818815 h 1156405"/>
                    <a:gd name="connsiteX94" fmla="*/ 895909 w 896808"/>
                    <a:gd name="connsiteY94" fmla="*/ 837436 h 1156405"/>
                    <a:gd name="connsiteX95" fmla="*/ 895024 w 896808"/>
                    <a:gd name="connsiteY95" fmla="*/ 862844 h 1156405"/>
                    <a:gd name="connsiteX96" fmla="*/ 891402 w 896808"/>
                    <a:gd name="connsiteY96" fmla="*/ 888932 h 1156405"/>
                    <a:gd name="connsiteX97" fmla="*/ 882105 w 896808"/>
                    <a:gd name="connsiteY97" fmla="*/ 923237 h 1156405"/>
                    <a:gd name="connsiteX98" fmla="*/ 869145 w 896808"/>
                    <a:gd name="connsiteY98" fmla="*/ 959572 h 1156405"/>
                    <a:gd name="connsiteX99" fmla="*/ 841395 w 896808"/>
                    <a:gd name="connsiteY99" fmla="*/ 1011792 h 1156405"/>
                    <a:gd name="connsiteX100" fmla="*/ 808474 w 896808"/>
                    <a:gd name="connsiteY100" fmla="*/ 1056847 h 1156405"/>
                    <a:gd name="connsiteX101" fmla="*/ 754865 w 896808"/>
                    <a:gd name="connsiteY101" fmla="*/ 1105885 h 1156405"/>
                    <a:gd name="connsiteX102" fmla="*/ 719267 w 896808"/>
                    <a:gd name="connsiteY102" fmla="*/ 1128111 h 1156405"/>
                    <a:gd name="connsiteX103" fmla="*/ 672119 w 896808"/>
                    <a:gd name="connsiteY103" fmla="*/ 1147798 h 1156405"/>
                    <a:gd name="connsiteX104" fmla="*/ 640787 w 896808"/>
                    <a:gd name="connsiteY104" fmla="*/ 1154403 h 1156405"/>
                    <a:gd name="connsiteX105" fmla="*/ 577560 w 896808"/>
                    <a:gd name="connsiteY105" fmla="*/ 1153414 h 1156405"/>
                    <a:gd name="connsiteX106" fmla="*/ 538279 w 896808"/>
                    <a:gd name="connsiteY106" fmla="*/ 1143973 h 1156405"/>
                    <a:gd name="connsiteX107" fmla="*/ 508336 w 896808"/>
                    <a:gd name="connsiteY107" fmla="*/ 1131230 h 1156405"/>
                    <a:gd name="connsiteX108" fmla="*/ 493746 w 896808"/>
                    <a:gd name="connsiteY108" fmla="*/ 1122815 h 1156405"/>
                    <a:gd name="connsiteX109" fmla="*/ 471711 w 896808"/>
                    <a:gd name="connsiteY109" fmla="*/ 1105603 h 1156405"/>
                    <a:gd name="connsiteX110" fmla="*/ 465171 w 896808"/>
                    <a:gd name="connsiteY110" fmla="*/ 1099684 h 1156405"/>
                    <a:gd name="connsiteX111" fmla="*/ 465896 w 896808"/>
                    <a:gd name="connsiteY111" fmla="*/ 1097109 h 1156405"/>
                    <a:gd name="connsiteX112" fmla="*/ 466258 w 896808"/>
                    <a:gd name="connsiteY112" fmla="*/ 1097067 h 1156405"/>
                    <a:gd name="connsiteX113" fmla="*/ 466258 w 896808"/>
                    <a:gd name="connsiteY113" fmla="*/ 1097067 h 1156405"/>
                    <a:gd name="connsiteX114" fmla="*/ 464849 w 896808"/>
                    <a:gd name="connsiteY114" fmla="*/ 1095779 h 1156405"/>
                    <a:gd name="connsiteX115" fmla="*/ 464588 w 896808"/>
                    <a:gd name="connsiteY115" fmla="*/ 1095497 h 1156405"/>
                    <a:gd name="connsiteX116" fmla="*/ 463924 w 896808"/>
                    <a:gd name="connsiteY116" fmla="*/ 1094895 h 1156405"/>
                    <a:gd name="connsiteX117" fmla="*/ 464608 w 896808"/>
                    <a:gd name="connsiteY117" fmla="*/ 1092316 h 1156405"/>
                    <a:gd name="connsiteX118" fmla="*/ 465594 w 896808"/>
                    <a:gd name="connsiteY118" fmla="*/ 1092195 h 1156405"/>
                    <a:gd name="connsiteX119" fmla="*/ 465372 w 896808"/>
                    <a:gd name="connsiteY119" fmla="*/ 1091996 h 1156405"/>
                    <a:gd name="connsiteX120" fmla="*/ 465292 w 896808"/>
                    <a:gd name="connsiteY120" fmla="*/ 1091612 h 1156405"/>
                    <a:gd name="connsiteX121" fmla="*/ 464990 w 896808"/>
                    <a:gd name="connsiteY121" fmla="*/ 1091372 h 1156405"/>
                    <a:gd name="connsiteX122" fmla="*/ 464990 w 896808"/>
                    <a:gd name="connsiteY122" fmla="*/ 1091372 h 1156405"/>
                    <a:gd name="connsiteX123" fmla="*/ 465694 w 896808"/>
                    <a:gd name="connsiteY123" fmla="*/ 1088793 h 1156405"/>
                    <a:gd name="connsiteX124" fmla="*/ 468271 w 896808"/>
                    <a:gd name="connsiteY124" fmla="*/ 1088926 h 1156405"/>
                    <a:gd name="connsiteX125" fmla="*/ 468653 w 896808"/>
                    <a:gd name="connsiteY125" fmla="*/ 1089015 h 1156405"/>
                    <a:gd name="connsiteX126" fmla="*/ 467968 w 896808"/>
                    <a:gd name="connsiteY126" fmla="*/ 1088371 h 1156405"/>
                    <a:gd name="connsiteX127" fmla="*/ 468632 w 896808"/>
                    <a:gd name="connsiteY127" fmla="*/ 1085796 h 1156405"/>
                    <a:gd name="connsiteX128" fmla="*/ 471926 w 896808"/>
                    <a:gd name="connsiteY128" fmla="*/ 1086278 h 1156405"/>
                    <a:gd name="connsiteX129" fmla="*/ 472738 w 896808"/>
                    <a:gd name="connsiteY129" fmla="*/ 1086498 h 1156405"/>
                    <a:gd name="connsiteX130" fmla="*/ 473925 w 896808"/>
                    <a:gd name="connsiteY130" fmla="*/ 1086843 h 1156405"/>
                    <a:gd name="connsiteX131" fmla="*/ 471892 w 896808"/>
                    <a:gd name="connsiteY131" fmla="*/ 1084988 h 1156405"/>
                    <a:gd name="connsiteX132" fmla="*/ 472536 w 896808"/>
                    <a:gd name="connsiteY132" fmla="*/ 1082394 h 1156405"/>
                    <a:gd name="connsiteX133" fmla="*/ 475716 w 896808"/>
                    <a:gd name="connsiteY133" fmla="*/ 1083116 h 1156405"/>
                    <a:gd name="connsiteX134" fmla="*/ 480847 w 896808"/>
                    <a:gd name="connsiteY134" fmla="*/ 1084888 h 1156405"/>
                    <a:gd name="connsiteX135" fmla="*/ 488353 w 896808"/>
                    <a:gd name="connsiteY135" fmla="*/ 1091632 h 1156405"/>
                    <a:gd name="connsiteX136" fmla="*/ 492499 w 896808"/>
                    <a:gd name="connsiteY136" fmla="*/ 1093725 h 1156405"/>
                    <a:gd name="connsiteX137" fmla="*/ 501494 w 896808"/>
                    <a:gd name="connsiteY137" fmla="*/ 1101657 h 1156405"/>
                    <a:gd name="connsiteX138" fmla="*/ 503834 w 896808"/>
                    <a:gd name="connsiteY138" fmla="*/ 1103271 h 1156405"/>
                    <a:gd name="connsiteX139" fmla="*/ 505015 w 896808"/>
                    <a:gd name="connsiteY139" fmla="*/ 1104053 h 1156405"/>
                    <a:gd name="connsiteX140" fmla="*/ 518276 w 896808"/>
                    <a:gd name="connsiteY140" fmla="*/ 1111823 h 1156405"/>
                    <a:gd name="connsiteX141" fmla="*/ 566733 w 896808"/>
                    <a:gd name="connsiteY141" fmla="*/ 1128232 h 1156405"/>
                    <a:gd name="connsiteX142" fmla="*/ 568866 w 896808"/>
                    <a:gd name="connsiteY142" fmla="*/ 1128874 h 1156405"/>
                    <a:gd name="connsiteX143" fmla="*/ 568866 w 896808"/>
                    <a:gd name="connsiteY143" fmla="*/ 1128874 h 1156405"/>
                    <a:gd name="connsiteX144" fmla="*/ 584542 w 896808"/>
                    <a:gd name="connsiteY144" fmla="*/ 1130807 h 1156405"/>
                    <a:gd name="connsiteX145" fmla="*/ 584542 w 896808"/>
                    <a:gd name="connsiteY145" fmla="*/ 1130807 h 1156405"/>
                    <a:gd name="connsiteX146" fmla="*/ 615472 w 896808"/>
                    <a:gd name="connsiteY146" fmla="*/ 1130646 h 1156405"/>
                    <a:gd name="connsiteX147" fmla="*/ 638412 w 896808"/>
                    <a:gd name="connsiteY147" fmla="*/ 1128411 h 1156405"/>
                    <a:gd name="connsiteX148" fmla="*/ 676043 w 896808"/>
                    <a:gd name="connsiteY148" fmla="*/ 1118567 h 1156405"/>
                    <a:gd name="connsiteX149" fmla="*/ 716651 w 896808"/>
                    <a:gd name="connsiteY149" fmla="*/ 1099384 h 1156405"/>
                    <a:gd name="connsiteX150" fmla="*/ 730536 w 896808"/>
                    <a:gd name="connsiteY150" fmla="*/ 1090990 h 1156405"/>
                    <a:gd name="connsiteX151" fmla="*/ 734943 w 896808"/>
                    <a:gd name="connsiteY151" fmla="*/ 1087787 h 1156405"/>
                    <a:gd name="connsiteX152" fmla="*/ 762794 w 896808"/>
                    <a:gd name="connsiteY152" fmla="*/ 1064576 h 1156405"/>
                    <a:gd name="connsiteX153" fmla="*/ 774888 w 896808"/>
                    <a:gd name="connsiteY153" fmla="*/ 1052579 h 1156405"/>
                    <a:gd name="connsiteX154" fmla="*/ 776538 w 896808"/>
                    <a:gd name="connsiteY154" fmla="*/ 1050786 h 1156405"/>
                    <a:gd name="connsiteX155" fmla="*/ 787304 w 896808"/>
                    <a:gd name="connsiteY155" fmla="*/ 1038163 h 1156405"/>
                    <a:gd name="connsiteX156" fmla="*/ 790584 w 896808"/>
                    <a:gd name="connsiteY156" fmla="*/ 1034461 h 1156405"/>
                    <a:gd name="connsiteX157" fmla="*/ 790584 w 896808"/>
                    <a:gd name="connsiteY157" fmla="*/ 1034461 h 1156405"/>
                    <a:gd name="connsiteX158" fmla="*/ 826182 w 896808"/>
                    <a:gd name="connsiteY158" fmla="*/ 981978 h 1156405"/>
                    <a:gd name="connsiteX159" fmla="*/ 852222 w 896808"/>
                    <a:gd name="connsiteY159" fmla="*/ 925127 h 1156405"/>
                    <a:gd name="connsiteX160" fmla="*/ 857977 w 896808"/>
                    <a:gd name="connsiteY160" fmla="*/ 903770 h 1156405"/>
                    <a:gd name="connsiteX161" fmla="*/ 863813 w 896808"/>
                    <a:gd name="connsiteY161" fmla="*/ 877177 h 1156405"/>
                    <a:gd name="connsiteX162" fmla="*/ 864597 w 896808"/>
                    <a:gd name="connsiteY162" fmla="*/ 871860 h 1156405"/>
                    <a:gd name="connsiteX163" fmla="*/ 864736 w 896808"/>
                    <a:gd name="connsiteY163" fmla="*/ 869068 h 1156405"/>
                    <a:gd name="connsiteX164" fmla="*/ 864779 w 896808"/>
                    <a:gd name="connsiteY164" fmla="*/ 867673 h 1156405"/>
                    <a:gd name="connsiteX165" fmla="*/ 865785 w 896808"/>
                    <a:gd name="connsiteY165" fmla="*/ 859218 h 1156405"/>
                    <a:gd name="connsiteX166" fmla="*/ 866066 w 896808"/>
                    <a:gd name="connsiteY166" fmla="*/ 850703 h 1156405"/>
                    <a:gd name="connsiteX167" fmla="*/ 865845 w 896808"/>
                    <a:gd name="connsiteY167" fmla="*/ 833289 h 1156405"/>
                    <a:gd name="connsiteX168" fmla="*/ 865845 w 896808"/>
                    <a:gd name="connsiteY168" fmla="*/ 833289 h 1156405"/>
                    <a:gd name="connsiteX169" fmla="*/ 865684 w 896808"/>
                    <a:gd name="connsiteY169" fmla="*/ 831618 h 1156405"/>
                    <a:gd name="connsiteX170" fmla="*/ 865241 w 896808"/>
                    <a:gd name="connsiteY170" fmla="*/ 827775 h 1156405"/>
                    <a:gd name="connsiteX171" fmla="*/ 862565 w 896808"/>
                    <a:gd name="connsiteY171" fmla="*/ 803960 h 1156405"/>
                    <a:gd name="connsiteX172" fmla="*/ 862545 w 896808"/>
                    <a:gd name="connsiteY172" fmla="*/ 803797 h 1156405"/>
                    <a:gd name="connsiteX173" fmla="*/ 861358 w 896808"/>
                    <a:gd name="connsiteY173" fmla="*/ 794879 h 1156405"/>
                    <a:gd name="connsiteX174" fmla="*/ 860593 w 896808"/>
                    <a:gd name="connsiteY174" fmla="*/ 789564 h 1156405"/>
                    <a:gd name="connsiteX175" fmla="*/ 860090 w 896808"/>
                    <a:gd name="connsiteY175" fmla="*/ 786466 h 1156405"/>
                    <a:gd name="connsiteX176" fmla="*/ 860090 w 896808"/>
                    <a:gd name="connsiteY176" fmla="*/ 786466 h 1156405"/>
                    <a:gd name="connsiteX177" fmla="*/ 856649 w 896808"/>
                    <a:gd name="connsiteY177" fmla="*/ 770433 h 1156405"/>
                    <a:gd name="connsiteX178" fmla="*/ 856045 w 896808"/>
                    <a:gd name="connsiteY178" fmla="*/ 768165 h 1156405"/>
                    <a:gd name="connsiteX179" fmla="*/ 852544 w 896808"/>
                    <a:gd name="connsiteY179" fmla="*/ 750550 h 1156405"/>
                    <a:gd name="connsiteX180" fmla="*/ 848599 w 896808"/>
                    <a:gd name="connsiteY180" fmla="*/ 733217 h 1156405"/>
                    <a:gd name="connsiteX181" fmla="*/ 842220 w 896808"/>
                    <a:gd name="connsiteY181" fmla="*/ 698109 h 1156405"/>
                    <a:gd name="connsiteX182" fmla="*/ 834272 w 896808"/>
                    <a:gd name="connsiteY182" fmla="*/ 641581 h 1156405"/>
                    <a:gd name="connsiteX183" fmla="*/ 833930 w 896808"/>
                    <a:gd name="connsiteY183" fmla="*/ 638843 h 1156405"/>
                    <a:gd name="connsiteX184" fmla="*/ 828859 w 896808"/>
                    <a:gd name="connsiteY184" fmla="*/ 586059 h 1156405"/>
                    <a:gd name="connsiteX185" fmla="*/ 826323 w 896808"/>
                    <a:gd name="connsiteY185" fmla="*/ 533780 h 1156405"/>
                    <a:gd name="connsiteX186" fmla="*/ 827450 w 896808"/>
                    <a:gd name="connsiteY186" fmla="*/ 531987 h 1156405"/>
                    <a:gd name="connsiteX187" fmla="*/ 827394 w 896808"/>
                    <a:gd name="connsiteY187" fmla="*/ 528631 h 1156405"/>
                    <a:gd name="connsiteX188" fmla="*/ 827241 w 896808"/>
                    <a:gd name="connsiteY188" fmla="*/ 525840 h 1156405"/>
                    <a:gd name="connsiteX189" fmla="*/ 827203 w 896808"/>
                    <a:gd name="connsiteY189" fmla="*/ 516531 h 1156405"/>
                    <a:gd name="connsiteX190" fmla="*/ 827229 w 896808"/>
                    <a:gd name="connsiteY190" fmla="*/ 515177 h 1156405"/>
                    <a:gd name="connsiteX191" fmla="*/ 798865 w 896808"/>
                    <a:gd name="connsiteY191" fmla="*/ 514764 h 1156405"/>
                    <a:gd name="connsiteX192" fmla="*/ 797104 w 896808"/>
                    <a:gd name="connsiteY192" fmla="*/ 514674 h 1156405"/>
                    <a:gd name="connsiteX193" fmla="*/ 768730 w 896808"/>
                    <a:gd name="connsiteY193" fmla="*/ 511614 h 1156405"/>
                    <a:gd name="connsiteX194" fmla="*/ 767825 w 896808"/>
                    <a:gd name="connsiteY194" fmla="*/ 512540 h 1156405"/>
                    <a:gd name="connsiteX195" fmla="*/ 765028 w 896808"/>
                    <a:gd name="connsiteY195" fmla="*/ 512602 h 1156405"/>
                    <a:gd name="connsiteX196" fmla="*/ 765370 w 896808"/>
                    <a:gd name="connsiteY196" fmla="*/ 513909 h 1156405"/>
                    <a:gd name="connsiteX197" fmla="*/ 765370 w 896808"/>
                    <a:gd name="connsiteY197" fmla="*/ 513909 h 1156405"/>
                    <a:gd name="connsiteX198" fmla="*/ 764444 w 896808"/>
                    <a:gd name="connsiteY198" fmla="*/ 515177 h 1156405"/>
                    <a:gd name="connsiteX199" fmla="*/ 761760 w 896808"/>
                    <a:gd name="connsiteY199" fmla="*/ 515298 h 1156405"/>
                    <a:gd name="connsiteX200" fmla="*/ 751022 w 896808"/>
                    <a:gd name="connsiteY200" fmla="*/ 515036 h 1156405"/>
                    <a:gd name="connsiteX201" fmla="*/ 741604 w 896808"/>
                    <a:gd name="connsiteY201" fmla="*/ 512983 h 1156405"/>
                    <a:gd name="connsiteX202" fmla="*/ 735748 w 896808"/>
                    <a:gd name="connsiteY202" fmla="*/ 511654 h 1156405"/>
                    <a:gd name="connsiteX203" fmla="*/ 720435 w 896808"/>
                    <a:gd name="connsiteY203" fmla="*/ 506644 h 1156405"/>
                    <a:gd name="connsiteX204" fmla="*/ 704336 w 896808"/>
                    <a:gd name="connsiteY204" fmla="*/ 506501 h 1156405"/>
                    <a:gd name="connsiteX205" fmla="*/ 687332 w 896808"/>
                    <a:gd name="connsiteY205" fmla="*/ 508876 h 1156405"/>
                    <a:gd name="connsiteX206" fmla="*/ 683730 w 896808"/>
                    <a:gd name="connsiteY206" fmla="*/ 507628 h 1156405"/>
                    <a:gd name="connsiteX207" fmla="*/ 682631 w 896808"/>
                    <a:gd name="connsiteY207" fmla="*/ 507551 h 1156405"/>
                    <a:gd name="connsiteX208" fmla="*/ 682060 w 896808"/>
                    <a:gd name="connsiteY208" fmla="*/ 507487 h 1156405"/>
                    <a:gd name="connsiteX209" fmla="*/ 663808 w 896808"/>
                    <a:gd name="connsiteY209" fmla="*/ 500320 h 1156405"/>
                    <a:gd name="connsiteX210" fmla="*/ 657482 w 896808"/>
                    <a:gd name="connsiteY210" fmla="*/ 500796 h 1156405"/>
                    <a:gd name="connsiteX211" fmla="*/ 656966 w 896808"/>
                    <a:gd name="connsiteY211" fmla="*/ 501027 h 1156405"/>
                    <a:gd name="connsiteX212" fmla="*/ 654933 w 896808"/>
                    <a:gd name="connsiteY212" fmla="*/ 502537 h 1156405"/>
                    <a:gd name="connsiteX213" fmla="*/ 652505 w 896808"/>
                    <a:gd name="connsiteY213" fmla="*/ 505455 h 1156405"/>
                    <a:gd name="connsiteX214" fmla="*/ 651311 w 896808"/>
                    <a:gd name="connsiteY214" fmla="*/ 506923 h 1156405"/>
                    <a:gd name="connsiteX215" fmla="*/ 643946 w 896808"/>
                    <a:gd name="connsiteY215" fmla="*/ 513849 h 1156405"/>
                    <a:gd name="connsiteX216" fmla="*/ 631611 w 896808"/>
                    <a:gd name="connsiteY216" fmla="*/ 518982 h 1156405"/>
                    <a:gd name="connsiteX217" fmla="*/ 623461 w 896808"/>
                    <a:gd name="connsiteY217" fmla="*/ 517635 h 1156405"/>
                    <a:gd name="connsiteX218" fmla="*/ 592712 w 896808"/>
                    <a:gd name="connsiteY218" fmla="*/ 518340 h 1156405"/>
                    <a:gd name="connsiteX219" fmla="*/ 581141 w 896808"/>
                    <a:gd name="connsiteY219" fmla="*/ 514996 h 1156405"/>
                    <a:gd name="connsiteX220" fmla="*/ 575950 w 896808"/>
                    <a:gd name="connsiteY220" fmla="*/ 512258 h 1156405"/>
                    <a:gd name="connsiteX221" fmla="*/ 555384 w 896808"/>
                    <a:gd name="connsiteY221" fmla="*/ 522628 h 1156405"/>
                    <a:gd name="connsiteX222" fmla="*/ 553847 w 896808"/>
                    <a:gd name="connsiteY222" fmla="*/ 523400 h 1156405"/>
                    <a:gd name="connsiteX223" fmla="*/ 531276 w 896808"/>
                    <a:gd name="connsiteY223" fmla="*/ 529754 h 1156405"/>
                    <a:gd name="connsiteX224" fmla="*/ 501836 w 896808"/>
                    <a:gd name="connsiteY224" fmla="*/ 526108 h 1156405"/>
                    <a:gd name="connsiteX225" fmla="*/ 501574 w 896808"/>
                    <a:gd name="connsiteY225" fmla="*/ 526068 h 1156405"/>
                    <a:gd name="connsiteX226" fmla="*/ 500233 w 896808"/>
                    <a:gd name="connsiteY226" fmla="*/ 525845 h 1156405"/>
                    <a:gd name="connsiteX227" fmla="*/ 500233 w 896808"/>
                    <a:gd name="connsiteY227" fmla="*/ 525845 h 1156405"/>
                    <a:gd name="connsiteX228" fmla="*/ 495361 w 896808"/>
                    <a:gd name="connsiteY228" fmla="*/ 524990 h 1156405"/>
                    <a:gd name="connsiteX229" fmla="*/ 495361 w 896808"/>
                    <a:gd name="connsiteY229" fmla="*/ 524990 h 1156405"/>
                    <a:gd name="connsiteX230" fmla="*/ 491432 w 896808"/>
                    <a:gd name="connsiteY230" fmla="*/ 524258 h 1156405"/>
                    <a:gd name="connsiteX231" fmla="*/ 491432 w 896808"/>
                    <a:gd name="connsiteY231" fmla="*/ 524258 h 1156405"/>
                    <a:gd name="connsiteX232" fmla="*/ 489424 w 896808"/>
                    <a:gd name="connsiteY232" fmla="*/ 525028 h 1156405"/>
                    <a:gd name="connsiteX233" fmla="*/ 439414 w 896808"/>
                    <a:gd name="connsiteY233" fmla="*/ 531624 h 1156405"/>
                    <a:gd name="connsiteX234" fmla="*/ 419753 w 896808"/>
                    <a:gd name="connsiteY234" fmla="*/ 524337 h 1156405"/>
                    <a:gd name="connsiteX235" fmla="*/ 419149 w 896808"/>
                    <a:gd name="connsiteY235" fmla="*/ 523894 h 1156405"/>
                    <a:gd name="connsiteX236" fmla="*/ 416533 w 896808"/>
                    <a:gd name="connsiteY236" fmla="*/ 522286 h 1156405"/>
                    <a:gd name="connsiteX237" fmla="*/ 416365 w 896808"/>
                    <a:gd name="connsiteY237" fmla="*/ 522154 h 1156405"/>
                    <a:gd name="connsiteX238" fmla="*/ 416365 w 896808"/>
                    <a:gd name="connsiteY238" fmla="*/ 522154 h 1156405"/>
                    <a:gd name="connsiteX239" fmla="*/ 416211 w 896808"/>
                    <a:gd name="connsiteY239" fmla="*/ 522022 h 1156405"/>
                    <a:gd name="connsiteX240" fmla="*/ 416131 w 896808"/>
                    <a:gd name="connsiteY240" fmla="*/ 521982 h 1156405"/>
                    <a:gd name="connsiteX241" fmla="*/ 403111 w 896808"/>
                    <a:gd name="connsiteY241" fmla="*/ 499558 h 1156405"/>
                    <a:gd name="connsiteX242" fmla="*/ 403192 w 896808"/>
                    <a:gd name="connsiteY242" fmla="*/ 490237 h 1156405"/>
                    <a:gd name="connsiteX243" fmla="*/ 394398 w 896808"/>
                    <a:gd name="connsiteY243" fmla="*/ 500341 h 1156405"/>
                    <a:gd name="connsiteX244" fmla="*/ 362957 w 896808"/>
                    <a:gd name="connsiteY244" fmla="*/ 540782 h 1156405"/>
                    <a:gd name="connsiteX245" fmla="*/ 360691 w 896808"/>
                    <a:gd name="connsiteY245" fmla="*/ 544007 h 1156405"/>
                    <a:gd name="connsiteX246" fmla="*/ 345539 w 896808"/>
                    <a:gd name="connsiteY246" fmla="*/ 567780 h 1156405"/>
                    <a:gd name="connsiteX247" fmla="*/ 330949 w 896808"/>
                    <a:gd name="connsiteY247" fmla="*/ 591738 h 1156405"/>
                    <a:gd name="connsiteX248" fmla="*/ 312065 w 896808"/>
                    <a:gd name="connsiteY248" fmla="*/ 613872 h 1156405"/>
                    <a:gd name="connsiteX249" fmla="*/ 309478 w 896808"/>
                    <a:gd name="connsiteY249" fmla="*/ 617121 h 1156405"/>
                    <a:gd name="connsiteX250" fmla="*/ 300744 w 896808"/>
                    <a:gd name="connsiteY250" fmla="*/ 628616 h 1156405"/>
                    <a:gd name="connsiteX251" fmla="*/ 285390 w 896808"/>
                    <a:gd name="connsiteY251" fmla="*/ 652653 h 1156405"/>
                    <a:gd name="connsiteX252" fmla="*/ 276254 w 896808"/>
                    <a:gd name="connsiteY252" fmla="*/ 671598 h 1156405"/>
                    <a:gd name="connsiteX253" fmla="*/ 273699 w 896808"/>
                    <a:gd name="connsiteY253" fmla="*/ 677494 h 1156405"/>
                    <a:gd name="connsiteX254" fmla="*/ 266595 w 896808"/>
                    <a:gd name="connsiteY254" fmla="*/ 701169 h 1156405"/>
                    <a:gd name="connsiteX255" fmla="*/ 263372 w 896808"/>
                    <a:gd name="connsiteY255" fmla="*/ 719025 h 1156405"/>
                    <a:gd name="connsiteX256" fmla="*/ 263174 w 896808"/>
                    <a:gd name="connsiteY256" fmla="*/ 721040 h 1156405"/>
                    <a:gd name="connsiteX257" fmla="*/ 262651 w 896808"/>
                    <a:gd name="connsiteY257" fmla="*/ 728164 h 1156405"/>
                    <a:gd name="connsiteX258" fmla="*/ 264080 w 896808"/>
                    <a:gd name="connsiteY258" fmla="*/ 729191 h 1156405"/>
                    <a:gd name="connsiteX259" fmla="*/ 265549 w 896808"/>
                    <a:gd name="connsiteY259" fmla="*/ 729717 h 1156405"/>
                    <a:gd name="connsiteX260" fmla="*/ 265549 w 896808"/>
                    <a:gd name="connsiteY260" fmla="*/ 729717 h 1156405"/>
                    <a:gd name="connsiteX261" fmla="*/ 266736 w 896808"/>
                    <a:gd name="connsiteY261" fmla="*/ 730069 h 1156405"/>
                    <a:gd name="connsiteX262" fmla="*/ 271022 w 896808"/>
                    <a:gd name="connsiteY262" fmla="*/ 733298 h 1156405"/>
                    <a:gd name="connsiteX263" fmla="*/ 267138 w 896808"/>
                    <a:gd name="connsiteY263" fmla="*/ 740708 h 1156405"/>
                    <a:gd name="connsiteX264" fmla="*/ 267138 w 896808"/>
                    <a:gd name="connsiteY264" fmla="*/ 740708 h 1156405"/>
                    <a:gd name="connsiteX265" fmla="*/ 267460 w 896808"/>
                    <a:gd name="connsiteY265" fmla="*/ 742057 h 1156405"/>
                    <a:gd name="connsiteX266" fmla="*/ 259632 w 896808"/>
                    <a:gd name="connsiteY266" fmla="*/ 756974 h 1156405"/>
                    <a:gd name="connsiteX267" fmla="*/ 259270 w 896808"/>
                    <a:gd name="connsiteY267" fmla="*/ 757397 h 1156405"/>
                    <a:gd name="connsiteX268" fmla="*/ 265750 w 896808"/>
                    <a:gd name="connsiteY268" fmla="*/ 760777 h 1156405"/>
                    <a:gd name="connsiteX269" fmla="*/ 275530 w 896808"/>
                    <a:gd name="connsiteY269" fmla="*/ 769252 h 1156405"/>
                    <a:gd name="connsiteX270" fmla="*/ 283740 w 896808"/>
                    <a:gd name="connsiteY270" fmla="*/ 775050 h 1156405"/>
                    <a:gd name="connsiteX271" fmla="*/ 292051 w 896808"/>
                    <a:gd name="connsiteY271" fmla="*/ 786021 h 1156405"/>
                    <a:gd name="connsiteX272" fmla="*/ 297364 w 896808"/>
                    <a:gd name="connsiteY272" fmla="*/ 797758 h 1156405"/>
                    <a:gd name="connsiteX273" fmla="*/ 298229 w 896808"/>
                    <a:gd name="connsiteY273" fmla="*/ 804421 h 1156405"/>
                    <a:gd name="connsiteX274" fmla="*/ 275751 w 896808"/>
                    <a:gd name="connsiteY274" fmla="*/ 808327 h 1156405"/>
                    <a:gd name="connsiteX275" fmla="*/ 262993 w 896808"/>
                    <a:gd name="connsiteY275" fmla="*/ 783648 h 1156405"/>
                    <a:gd name="connsiteX276" fmla="*/ 262812 w 896808"/>
                    <a:gd name="connsiteY276" fmla="*/ 783525 h 1156405"/>
                    <a:gd name="connsiteX277" fmla="*/ 262812 w 896808"/>
                    <a:gd name="connsiteY277" fmla="*/ 783525 h 1156405"/>
                    <a:gd name="connsiteX278" fmla="*/ 250637 w 896808"/>
                    <a:gd name="connsiteY278" fmla="*/ 778633 h 1156405"/>
                    <a:gd name="connsiteX279" fmla="*/ 248726 w 896808"/>
                    <a:gd name="connsiteY279" fmla="*/ 778935 h 1156405"/>
                    <a:gd name="connsiteX280" fmla="*/ 247619 w 896808"/>
                    <a:gd name="connsiteY280" fmla="*/ 781150 h 1156405"/>
                    <a:gd name="connsiteX281" fmla="*/ 228441 w 896808"/>
                    <a:gd name="connsiteY281" fmla="*/ 782196 h 1156405"/>
                    <a:gd name="connsiteX282" fmla="*/ 218662 w 896808"/>
                    <a:gd name="connsiteY282" fmla="*/ 780809 h 1156405"/>
                    <a:gd name="connsiteX283" fmla="*/ 218662 w 896808"/>
                    <a:gd name="connsiteY283" fmla="*/ 780809 h 1156405"/>
                    <a:gd name="connsiteX284" fmla="*/ 207073 w 896808"/>
                    <a:gd name="connsiteY284" fmla="*/ 786744 h 1156405"/>
                    <a:gd name="connsiteX285" fmla="*/ 205863 w 896808"/>
                    <a:gd name="connsiteY285" fmla="*/ 787551 h 1156405"/>
                    <a:gd name="connsiteX286" fmla="*/ 205642 w 896808"/>
                    <a:gd name="connsiteY286" fmla="*/ 787712 h 1156405"/>
                    <a:gd name="connsiteX287" fmla="*/ 183929 w 896808"/>
                    <a:gd name="connsiteY287" fmla="*/ 816379 h 1156405"/>
                    <a:gd name="connsiteX288" fmla="*/ 182654 w 896808"/>
                    <a:gd name="connsiteY288" fmla="*/ 819345 h 1156405"/>
                    <a:gd name="connsiteX289" fmla="*/ 182057 w 896808"/>
                    <a:gd name="connsiteY289" fmla="*/ 820848 h 1156405"/>
                    <a:gd name="connsiteX290" fmla="*/ 182017 w 896808"/>
                    <a:gd name="connsiteY290" fmla="*/ 820929 h 1156405"/>
                    <a:gd name="connsiteX291" fmla="*/ 193226 w 896808"/>
                    <a:gd name="connsiteY291" fmla="*/ 897950 h 1156405"/>
                    <a:gd name="connsiteX292" fmla="*/ 213590 w 896808"/>
                    <a:gd name="connsiteY292" fmla="*/ 928570 h 1156405"/>
                    <a:gd name="connsiteX293" fmla="*/ 220473 w 896808"/>
                    <a:gd name="connsiteY293" fmla="*/ 937570 h 1156405"/>
                    <a:gd name="connsiteX294" fmla="*/ 220473 w 896808"/>
                    <a:gd name="connsiteY294" fmla="*/ 937570 h 1156405"/>
                    <a:gd name="connsiteX295" fmla="*/ 232406 w 896808"/>
                    <a:gd name="connsiteY295" fmla="*/ 949345 h 1156405"/>
                    <a:gd name="connsiteX296" fmla="*/ 234297 w 896808"/>
                    <a:gd name="connsiteY296" fmla="*/ 951137 h 1156405"/>
                    <a:gd name="connsiteX297" fmla="*/ 240576 w 896808"/>
                    <a:gd name="connsiteY297" fmla="*/ 954682 h 1156405"/>
                    <a:gd name="connsiteX298" fmla="*/ 243091 w 896808"/>
                    <a:gd name="connsiteY298" fmla="*/ 955447 h 1156405"/>
                    <a:gd name="connsiteX299" fmla="*/ 256030 w 896808"/>
                    <a:gd name="connsiteY299" fmla="*/ 958587 h 1156405"/>
                    <a:gd name="connsiteX300" fmla="*/ 273424 w 896808"/>
                    <a:gd name="connsiteY300" fmla="*/ 956500 h 1156405"/>
                    <a:gd name="connsiteX301" fmla="*/ 274544 w 896808"/>
                    <a:gd name="connsiteY301" fmla="*/ 956129 h 1156405"/>
                    <a:gd name="connsiteX302" fmla="*/ 275369 w 896808"/>
                    <a:gd name="connsiteY302" fmla="*/ 955827 h 1156405"/>
                    <a:gd name="connsiteX303" fmla="*/ 283961 w 896808"/>
                    <a:gd name="connsiteY303" fmla="*/ 948580 h 1156405"/>
                    <a:gd name="connsiteX304" fmla="*/ 286980 w 896808"/>
                    <a:gd name="connsiteY304" fmla="*/ 948298 h 1156405"/>
                    <a:gd name="connsiteX305" fmla="*/ 289053 w 896808"/>
                    <a:gd name="connsiteY305" fmla="*/ 945983 h 1156405"/>
                    <a:gd name="connsiteX306" fmla="*/ 290803 w 896808"/>
                    <a:gd name="connsiteY306" fmla="*/ 945842 h 1156405"/>
                    <a:gd name="connsiteX307" fmla="*/ 296538 w 896808"/>
                    <a:gd name="connsiteY307" fmla="*/ 950110 h 1156405"/>
                    <a:gd name="connsiteX308" fmla="*/ 295794 w 896808"/>
                    <a:gd name="connsiteY308" fmla="*/ 951137 h 1156405"/>
                    <a:gd name="connsiteX309" fmla="*/ 298410 w 896808"/>
                    <a:gd name="connsiteY309" fmla="*/ 952669 h 1156405"/>
                    <a:gd name="connsiteX310" fmla="*/ 308371 w 896808"/>
                    <a:gd name="connsiteY310" fmla="*/ 959329 h 1156405"/>
                    <a:gd name="connsiteX311" fmla="*/ 308311 w 896808"/>
                    <a:gd name="connsiteY311" fmla="*/ 959431 h 1156405"/>
                    <a:gd name="connsiteX312" fmla="*/ 304496 w 896808"/>
                    <a:gd name="connsiteY312" fmla="*/ 964065 h 1156405"/>
                    <a:gd name="connsiteX313" fmla="*/ 303964 w 896808"/>
                    <a:gd name="connsiteY313" fmla="*/ 964463 h 1156405"/>
                    <a:gd name="connsiteX314" fmla="*/ 302777 w 896808"/>
                    <a:gd name="connsiteY314" fmla="*/ 965289 h 1156405"/>
                    <a:gd name="connsiteX315" fmla="*/ 305151 w 896808"/>
                    <a:gd name="connsiteY315" fmla="*/ 968389 h 1156405"/>
                    <a:gd name="connsiteX316" fmla="*/ 304085 w 896808"/>
                    <a:gd name="connsiteY316" fmla="*/ 970163 h 1156405"/>
                    <a:gd name="connsiteX317" fmla="*/ 314287 w 896808"/>
                    <a:gd name="connsiteY317" fmla="*/ 982924 h 1156405"/>
                    <a:gd name="connsiteX318" fmla="*/ 326844 w 896808"/>
                    <a:gd name="connsiteY318" fmla="*/ 1003437 h 1156405"/>
                    <a:gd name="connsiteX319" fmla="*/ 341876 w 896808"/>
                    <a:gd name="connsiteY319" fmla="*/ 1022018 h 1156405"/>
                    <a:gd name="connsiteX320" fmla="*/ 343345 w 896808"/>
                    <a:gd name="connsiteY320" fmla="*/ 1023430 h 1156405"/>
                    <a:gd name="connsiteX321" fmla="*/ 356874 w 896808"/>
                    <a:gd name="connsiteY321" fmla="*/ 1032474 h 1156405"/>
                    <a:gd name="connsiteX322" fmla="*/ 358900 w 896808"/>
                    <a:gd name="connsiteY322" fmla="*/ 1033696 h 1156405"/>
                    <a:gd name="connsiteX323" fmla="*/ 360913 w 896808"/>
                    <a:gd name="connsiteY323" fmla="*/ 1036694 h 1156405"/>
                    <a:gd name="connsiteX324" fmla="*/ 360551 w 896808"/>
                    <a:gd name="connsiteY324" fmla="*/ 1037177 h 1156405"/>
                    <a:gd name="connsiteX325" fmla="*/ 369727 w 896808"/>
                    <a:gd name="connsiteY325" fmla="*/ 1042635 h 1156405"/>
                    <a:gd name="connsiteX326" fmla="*/ 370026 w 896808"/>
                    <a:gd name="connsiteY326" fmla="*/ 1042819 h 1156405"/>
                    <a:gd name="connsiteX327" fmla="*/ 371135 w 896808"/>
                    <a:gd name="connsiteY327" fmla="*/ 1046095 h 1156405"/>
                    <a:gd name="connsiteX328" fmla="*/ 364032 w 896808"/>
                    <a:gd name="connsiteY328" fmla="*/ 1043237 h 1156405"/>
                    <a:gd name="connsiteX329" fmla="*/ 362885 w 896808"/>
                    <a:gd name="connsiteY329" fmla="*/ 1043017 h 1156405"/>
                    <a:gd name="connsiteX330" fmla="*/ 364687 w 896808"/>
                    <a:gd name="connsiteY330" fmla="*/ 1044027 h 1156405"/>
                    <a:gd name="connsiteX331" fmla="*/ 365601 w 896808"/>
                    <a:gd name="connsiteY331" fmla="*/ 1044527 h 1156405"/>
                    <a:gd name="connsiteX332" fmla="*/ 367352 w 896808"/>
                    <a:gd name="connsiteY332" fmla="*/ 1048211 h 1156405"/>
                    <a:gd name="connsiteX333" fmla="*/ 364072 w 896808"/>
                    <a:gd name="connsiteY333" fmla="*/ 1047323 h 1156405"/>
                    <a:gd name="connsiteX334" fmla="*/ 360571 w 896808"/>
                    <a:gd name="connsiteY334" fmla="*/ 1045471 h 1156405"/>
                    <a:gd name="connsiteX335" fmla="*/ 359967 w 896808"/>
                    <a:gd name="connsiteY335" fmla="*/ 1047124 h 1156405"/>
                    <a:gd name="connsiteX336" fmla="*/ 358941 w 896808"/>
                    <a:gd name="connsiteY336" fmla="*/ 1047084 h 1156405"/>
                    <a:gd name="connsiteX337" fmla="*/ 366266 w 896808"/>
                    <a:gd name="connsiteY337" fmla="*/ 1051329 h 1156405"/>
                    <a:gd name="connsiteX338" fmla="*/ 366672 w 896808"/>
                    <a:gd name="connsiteY338" fmla="*/ 1051584 h 1156405"/>
                    <a:gd name="connsiteX339" fmla="*/ 368197 w 896808"/>
                    <a:gd name="connsiteY339" fmla="*/ 1054713 h 1156405"/>
                    <a:gd name="connsiteX340" fmla="*/ 361999 w 896808"/>
                    <a:gd name="connsiteY340" fmla="*/ 1052700 h 1156405"/>
                    <a:gd name="connsiteX341" fmla="*/ 359061 w 896808"/>
                    <a:gd name="connsiteY341" fmla="*/ 1050947 h 1156405"/>
                    <a:gd name="connsiteX342" fmla="*/ 359061 w 896808"/>
                    <a:gd name="connsiteY342" fmla="*/ 1050947 h 1156405"/>
                    <a:gd name="connsiteX343" fmla="*/ 358337 w 896808"/>
                    <a:gd name="connsiteY343" fmla="*/ 1051110 h 1156405"/>
                    <a:gd name="connsiteX344" fmla="*/ 360953 w 896808"/>
                    <a:gd name="connsiteY344" fmla="*/ 1052759 h 1156405"/>
                    <a:gd name="connsiteX345" fmla="*/ 362185 w 896808"/>
                    <a:gd name="connsiteY345" fmla="*/ 1053430 h 1156405"/>
                    <a:gd name="connsiteX346" fmla="*/ 365118 w 896808"/>
                    <a:gd name="connsiteY346" fmla="*/ 1057087 h 1156405"/>
                    <a:gd name="connsiteX347" fmla="*/ 360466 w 896808"/>
                    <a:gd name="connsiteY347" fmla="*/ 1056433 h 1156405"/>
                    <a:gd name="connsiteX348" fmla="*/ 358836 w 896808"/>
                    <a:gd name="connsiteY348" fmla="*/ 1055423 h 1156405"/>
                    <a:gd name="connsiteX349" fmla="*/ 358619 w 896808"/>
                    <a:gd name="connsiteY349" fmla="*/ 1055295 h 1156405"/>
                    <a:gd name="connsiteX350" fmla="*/ 358556 w 896808"/>
                    <a:gd name="connsiteY350" fmla="*/ 1055537 h 1156405"/>
                    <a:gd name="connsiteX351" fmla="*/ 358498 w 896808"/>
                    <a:gd name="connsiteY351" fmla="*/ 1055658 h 1156405"/>
                    <a:gd name="connsiteX352" fmla="*/ 354536 w 896808"/>
                    <a:gd name="connsiteY352" fmla="*/ 1055353 h 1156405"/>
                    <a:gd name="connsiteX353" fmla="*/ 353487 w 896808"/>
                    <a:gd name="connsiteY353" fmla="*/ 1054713 h 1156405"/>
                    <a:gd name="connsiteX354" fmla="*/ 348182 w 896808"/>
                    <a:gd name="connsiteY354" fmla="*/ 1051500 h 1156405"/>
                    <a:gd name="connsiteX355" fmla="*/ 345559 w 896808"/>
                    <a:gd name="connsiteY355" fmla="*/ 1049882 h 1156405"/>
                    <a:gd name="connsiteX356" fmla="*/ 345518 w 896808"/>
                    <a:gd name="connsiteY356" fmla="*/ 1049882 h 1156405"/>
                    <a:gd name="connsiteX357" fmla="*/ 320143 w 896808"/>
                    <a:gd name="connsiteY357" fmla="*/ 1031985 h 1156405"/>
                    <a:gd name="connsiteX358" fmla="*/ 306821 w 896808"/>
                    <a:gd name="connsiteY358" fmla="*/ 1018636 h 1156405"/>
                    <a:gd name="connsiteX359" fmla="*/ 286115 w 896808"/>
                    <a:gd name="connsiteY359" fmla="*/ 987234 h 1156405"/>
                    <a:gd name="connsiteX360" fmla="*/ 286396 w 896808"/>
                    <a:gd name="connsiteY360" fmla="*/ 986084 h 1156405"/>
                    <a:gd name="connsiteX361" fmla="*/ 284444 w 896808"/>
                    <a:gd name="connsiteY361" fmla="*/ 981897 h 1156405"/>
                    <a:gd name="connsiteX362" fmla="*/ 264945 w 896808"/>
                    <a:gd name="connsiteY362" fmla="*/ 983711 h 1156405"/>
                    <a:gd name="connsiteX363" fmla="*/ 254783 w 896808"/>
                    <a:gd name="connsiteY363" fmla="*/ 981978 h 1156405"/>
                    <a:gd name="connsiteX364" fmla="*/ 224779 w 896808"/>
                    <a:gd name="connsiteY364" fmla="*/ 969738 h 1156405"/>
                    <a:gd name="connsiteX365" fmla="*/ 223189 w 896808"/>
                    <a:gd name="connsiteY365" fmla="*/ 968613 h 1156405"/>
                    <a:gd name="connsiteX366" fmla="*/ 212685 w 896808"/>
                    <a:gd name="connsiteY366" fmla="*/ 961363 h 1156405"/>
                    <a:gd name="connsiteX367" fmla="*/ 194413 w 896808"/>
                    <a:gd name="connsiteY367" fmla="*/ 943829 h 1156405"/>
                    <a:gd name="connsiteX368" fmla="*/ 182903 w 896808"/>
                    <a:gd name="connsiteY368" fmla="*/ 928791 h 1156405"/>
                    <a:gd name="connsiteX369" fmla="*/ 171835 w 896808"/>
                    <a:gd name="connsiteY369" fmla="*/ 913391 h 1156405"/>
                    <a:gd name="connsiteX370" fmla="*/ 152416 w 896808"/>
                    <a:gd name="connsiteY370" fmla="*/ 859802 h 1156405"/>
                    <a:gd name="connsiteX371" fmla="*/ 150665 w 896808"/>
                    <a:gd name="connsiteY371" fmla="*/ 838704 h 1156405"/>
                    <a:gd name="connsiteX372" fmla="*/ 152315 w 896808"/>
                    <a:gd name="connsiteY372" fmla="*/ 823326 h 1156405"/>
                    <a:gd name="connsiteX373" fmla="*/ 150565 w 896808"/>
                    <a:gd name="connsiteY373" fmla="*/ 821615 h 1156405"/>
                    <a:gd name="connsiteX374" fmla="*/ 149719 w 896808"/>
                    <a:gd name="connsiteY374" fmla="*/ 822378 h 1156405"/>
                    <a:gd name="connsiteX375" fmla="*/ 145107 w 896808"/>
                    <a:gd name="connsiteY375" fmla="*/ 817758 h 1156405"/>
                    <a:gd name="connsiteX376" fmla="*/ 135875 w 896808"/>
                    <a:gd name="connsiteY376" fmla="*/ 806696 h 1156405"/>
                    <a:gd name="connsiteX377" fmla="*/ 122090 w 896808"/>
                    <a:gd name="connsiteY377" fmla="*/ 778957 h 1156405"/>
                    <a:gd name="connsiteX378" fmla="*/ 117482 w 896808"/>
                    <a:gd name="connsiteY378" fmla="*/ 756149 h 1156405"/>
                    <a:gd name="connsiteX379" fmla="*/ 116918 w 896808"/>
                    <a:gd name="connsiteY379" fmla="*/ 752221 h 1156405"/>
                    <a:gd name="connsiteX380" fmla="*/ 118408 w 896808"/>
                    <a:gd name="connsiteY380" fmla="*/ 721340 h 1156405"/>
                    <a:gd name="connsiteX381" fmla="*/ 119313 w 896808"/>
                    <a:gd name="connsiteY381" fmla="*/ 720011 h 1156405"/>
                    <a:gd name="connsiteX382" fmla="*/ 119706 w 896808"/>
                    <a:gd name="connsiteY382" fmla="*/ 717511 h 1156405"/>
                    <a:gd name="connsiteX383" fmla="*/ 97566 w 896808"/>
                    <a:gd name="connsiteY383" fmla="*/ 665837 h 1156405"/>
                    <a:gd name="connsiteX384" fmla="*/ 101675 w 896808"/>
                    <a:gd name="connsiteY384" fmla="*/ 647022 h 1156405"/>
                    <a:gd name="connsiteX385" fmla="*/ 101983 w 896808"/>
                    <a:gd name="connsiteY385" fmla="*/ 646350 h 1156405"/>
                    <a:gd name="connsiteX386" fmla="*/ 101983 w 896808"/>
                    <a:gd name="connsiteY386" fmla="*/ 646350 h 1156405"/>
                    <a:gd name="connsiteX387" fmla="*/ 75400 w 896808"/>
                    <a:gd name="connsiteY387" fmla="*/ 627128 h 1156405"/>
                    <a:gd name="connsiteX388" fmla="*/ 73696 w 896808"/>
                    <a:gd name="connsiteY388" fmla="*/ 625727 h 1156405"/>
                    <a:gd name="connsiteX389" fmla="*/ 47990 w 896808"/>
                    <a:gd name="connsiteY389" fmla="*/ 586103 h 1156405"/>
                    <a:gd name="connsiteX390" fmla="*/ 40156 w 896808"/>
                    <a:gd name="connsiteY390" fmla="*/ 558153 h 1156405"/>
                    <a:gd name="connsiteX391" fmla="*/ 39965 w 896808"/>
                    <a:gd name="connsiteY391" fmla="*/ 556074 h 1156405"/>
                    <a:gd name="connsiteX392" fmla="*/ 37784 w 896808"/>
                    <a:gd name="connsiteY392" fmla="*/ 509740 h 1156405"/>
                    <a:gd name="connsiteX393" fmla="*/ 31234 w 896808"/>
                    <a:gd name="connsiteY393" fmla="*/ 480693 h 1156405"/>
                    <a:gd name="connsiteX394" fmla="*/ 29624 w 896808"/>
                    <a:gd name="connsiteY394" fmla="*/ 466561 h 1156405"/>
                    <a:gd name="connsiteX395" fmla="*/ 29584 w 896808"/>
                    <a:gd name="connsiteY395" fmla="*/ 466301 h 1156405"/>
                    <a:gd name="connsiteX396" fmla="*/ 29523 w 896808"/>
                    <a:gd name="connsiteY396" fmla="*/ 465453 h 1156405"/>
                    <a:gd name="connsiteX397" fmla="*/ 29353 w 896808"/>
                    <a:gd name="connsiteY397" fmla="*/ 463340 h 1156405"/>
                    <a:gd name="connsiteX398" fmla="*/ 29282 w 896808"/>
                    <a:gd name="connsiteY398" fmla="*/ 462293 h 1156405"/>
                    <a:gd name="connsiteX399" fmla="*/ 51458 w 896808"/>
                    <a:gd name="connsiteY399" fmla="*/ 336795 h 1156405"/>
                    <a:gd name="connsiteX400" fmla="*/ 55759 w 896808"/>
                    <a:gd name="connsiteY400" fmla="*/ 326066 h 1156405"/>
                    <a:gd name="connsiteX401" fmla="*/ 57327 w 896808"/>
                    <a:gd name="connsiteY401" fmla="*/ 322353 h 1156405"/>
                    <a:gd name="connsiteX402" fmla="*/ 57327 w 896808"/>
                    <a:gd name="connsiteY402" fmla="*/ 322353 h 1156405"/>
                    <a:gd name="connsiteX403" fmla="*/ 117695 w 896808"/>
                    <a:gd name="connsiteY403" fmla="*/ 253626 h 1156405"/>
                    <a:gd name="connsiteX404" fmla="*/ 106314 w 896808"/>
                    <a:gd name="connsiteY404" fmla="*/ 242238 h 1156405"/>
                    <a:gd name="connsiteX405" fmla="*/ 65198 w 896808"/>
                    <a:gd name="connsiteY405" fmla="*/ 285970 h 1156405"/>
                    <a:gd name="connsiteX406" fmla="*/ 58259 w 896808"/>
                    <a:gd name="connsiteY406" fmla="*/ 286087 h 1156405"/>
                    <a:gd name="connsiteX407" fmla="*/ 46547 w 896808"/>
                    <a:gd name="connsiteY407" fmla="*/ 284213 h 1156405"/>
                    <a:gd name="connsiteX408" fmla="*/ 20709 w 896808"/>
                    <a:gd name="connsiteY408" fmla="*/ 273423 h 1156405"/>
                    <a:gd name="connsiteX409" fmla="*/ 465 w 896808"/>
                    <a:gd name="connsiteY409" fmla="*/ 247393 h 1156405"/>
                    <a:gd name="connsiteX410" fmla="*/ 465 w 896808"/>
                    <a:gd name="connsiteY410" fmla="*/ 243812 h 1156405"/>
                    <a:gd name="connsiteX411" fmla="*/ 2820 w 896808"/>
                    <a:gd name="connsiteY411" fmla="*/ 226155 h 1156405"/>
                    <a:gd name="connsiteX412" fmla="*/ 4470 w 896808"/>
                    <a:gd name="connsiteY412" fmla="*/ 221565 h 1156405"/>
                    <a:gd name="connsiteX413" fmla="*/ 13747 w 896808"/>
                    <a:gd name="connsiteY413" fmla="*/ 209849 h 1156405"/>
                    <a:gd name="connsiteX414" fmla="*/ 14008 w 896808"/>
                    <a:gd name="connsiteY414" fmla="*/ 209688 h 1156405"/>
                    <a:gd name="connsiteX415" fmla="*/ 15296 w 896808"/>
                    <a:gd name="connsiteY415" fmla="*/ 208401 h 1156405"/>
                    <a:gd name="connsiteX416" fmla="*/ 17469 w 896808"/>
                    <a:gd name="connsiteY416" fmla="*/ 206650 h 1156405"/>
                    <a:gd name="connsiteX417" fmla="*/ 10205 w 896808"/>
                    <a:gd name="connsiteY417" fmla="*/ 192697 h 1156405"/>
                    <a:gd name="connsiteX418" fmla="*/ 6120 w 896808"/>
                    <a:gd name="connsiteY418" fmla="*/ 176290 h 1156405"/>
                    <a:gd name="connsiteX419" fmla="*/ 5717 w 896808"/>
                    <a:gd name="connsiteY419" fmla="*/ 169568 h 1156405"/>
                    <a:gd name="connsiteX420" fmla="*/ 5436 w 896808"/>
                    <a:gd name="connsiteY420" fmla="*/ 166446 h 1156405"/>
                    <a:gd name="connsiteX421" fmla="*/ 8837 w 896808"/>
                    <a:gd name="connsiteY421" fmla="*/ 142752 h 1156405"/>
                    <a:gd name="connsiteX422" fmla="*/ 9601 w 896808"/>
                    <a:gd name="connsiteY422" fmla="*/ 141040 h 1156405"/>
                    <a:gd name="connsiteX423" fmla="*/ 11553 w 896808"/>
                    <a:gd name="connsiteY423" fmla="*/ 136008 h 1156405"/>
                    <a:gd name="connsiteX424" fmla="*/ 23969 w 896808"/>
                    <a:gd name="connsiteY424" fmla="*/ 119883 h 1156405"/>
                    <a:gd name="connsiteX425" fmla="*/ 33387 w 896808"/>
                    <a:gd name="connsiteY425" fmla="*/ 112394 h 1156405"/>
                    <a:gd name="connsiteX426" fmla="*/ 40168 w 896808"/>
                    <a:gd name="connsiteY426" fmla="*/ 109072 h 1156405"/>
                    <a:gd name="connsiteX427" fmla="*/ 54617 w 896808"/>
                    <a:gd name="connsiteY427" fmla="*/ 104525 h 1156405"/>
                    <a:gd name="connsiteX428" fmla="*/ 56166 w 896808"/>
                    <a:gd name="connsiteY428" fmla="*/ 104565 h 1156405"/>
                    <a:gd name="connsiteX429" fmla="*/ 62646 w 896808"/>
                    <a:gd name="connsiteY429" fmla="*/ 69957 h 1156405"/>
                    <a:gd name="connsiteX430" fmla="*/ 75283 w 896808"/>
                    <a:gd name="connsiteY430" fmla="*/ 50773 h 1156405"/>
                    <a:gd name="connsiteX431" fmla="*/ 88395 w 896808"/>
                    <a:gd name="connsiteY431" fmla="*/ 42264 h 1156405"/>
                    <a:gd name="connsiteX432" fmla="*/ 89350 w 896808"/>
                    <a:gd name="connsiteY432" fmla="*/ 41935 h 1156405"/>
                    <a:gd name="connsiteX433" fmla="*/ 89712 w 896808"/>
                    <a:gd name="connsiteY433" fmla="*/ 41834 h 1156405"/>
                    <a:gd name="connsiteX434" fmla="*/ 105046 w 896808"/>
                    <a:gd name="connsiteY434" fmla="*/ 38595 h 1156405"/>
                    <a:gd name="connsiteX435" fmla="*/ 123016 w 896808"/>
                    <a:gd name="connsiteY435" fmla="*/ 42297 h 1156405"/>
                    <a:gd name="connsiteX436" fmla="*/ 126497 w 896808"/>
                    <a:gd name="connsiteY436" fmla="*/ 44451 h 1156405"/>
                    <a:gd name="connsiteX437" fmla="*/ 129435 w 896808"/>
                    <a:gd name="connsiteY437" fmla="*/ 39219 h 1156405"/>
                    <a:gd name="connsiteX438" fmla="*/ 143441 w 896808"/>
                    <a:gd name="connsiteY438" fmla="*/ 22649 h 1156405"/>
                    <a:gd name="connsiteX439" fmla="*/ 145473 w 896808"/>
                    <a:gd name="connsiteY439" fmla="*/ 20980 h 1156405"/>
                    <a:gd name="connsiteX440" fmla="*/ 153804 w 896808"/>
                    <a:gd name="connsiteY440" fmla="*/ 14357 h 1156405"/>
                    <a:gd name="connsiteX441" fmla="*/ 174129 w 896808"/>
                    <a:gd name="connsiteY441" fmla="*/ 4672 h 1156405"/>
                    <a:gd name="connsiteX442" fmla="*/ 200001 w 896808"/>
                    <a:gd name="connsiteY442" fmla="*/ 471 h 1156405"/>
                    <a:gd name="connsiteX443" fmla="*/ 201818 w 896808"/>
                    <a:gd name="connsiteY443" fmla="*/ 547 h 1156405"/>
                    <a:gd name="connsiteX444" fmla="*/ 201818 w 896808"/>
                    <a:gd name="connsiteY444" fmla="*/ 547 h 1156405"/>
                    <a:gd name="connsiteX445" fmla="*/ 203006 w 896808"/>
                    <a:gd name="connsiteY445" fmla="*/ 626 h 1156405"/>
                    <a:gd name="connsiteX446" fmla="*/ 228522 w 896808"/>
                    <a:gd name="connsiteY446" fmla="*/ 6544 h 1156405"/>
                    <a:gd name="connsiteX447" fmla="*/ 250939 w 896808"/>
                    <a:gd name="connsiteY447" fmla="*/ 20838 h 1156405"/>
                    <a:gd name="connsiteX448" fmla="*/ 256493 w 896808"/>
                    <a:gd name="connsiteY448" fmla="*/ 14677 h 1156405"/>
                    <a:gd name="connsiteX449" fmla="*/ 258405 w 896808"/>
                    <a:gd name="connsiteY449" fmla="*/ 13147 h 1156405"/>
                    <a:gd name="connsiteX450" fmla="*/ 259914 w 896808"/>
                    <a:gd name="connsiteY450" fmla="*/ 11738 h 1156405"/>
                    <a:gd name="connsiteX451" fmla="*/ 267621 w 896808"/>
                    <a:gd name="connsiteY451" fmla="*/ 6162 h 1156405"/>
                    <a:gd name="connsiteX452" fmla="*/ 277582 w 896808"/>
                    <a:gd name="connsiteY452" fmla="*/ 2279 h 1156405"/>
                    <a:gd name="connsiteX453" fmla="*/ 288630 w 896808"/>
                    <a:gd name="connsiteY453" fmla="*/ 82 h 1156405"/>
                    <a:gd name="connsiteX454" fmla="*/ 247277 w 896808"/>
                    <a:gd name="connsiteY454" fmla="*/ 829988 h 1156405"/>
                    <a:gd name="connsiteX455" fmla="*/ 275557 w 896808"/>
                    <a:gd name="connsiteY455" fmla="*/ 841480 h 1156405"/>
                    <a:gd name="connsiteX456" fmla="*/ 276013 w 896808"/>
                    <a:gd name="connsiteY456" fmla="*/ 841704 h 1156405"/>
                    <a:gd name="connsiteX457" fmla="*/ 301489 w 896808"/>
                    <a:gd name="connsiteY457" fmla="*/ 857668 h 1156405"/>
                    <a:gd name="connsiteX458" fmla="*/ 302797 w 896808"/>
                    <a:gd name="connsiteY458" fmla="*/ 859520 h 1156405"/>
                    <a:gd name="connsiteX459" fmla="*/ 292031 w 896808"/>
                    <a:gd name="connsiteY459" fmla="*/ 876229 h 1156405"/>
                    <a:gd name="connsiteX460" fmla="*/ 288382 w 896808"/>
                    <a:gd name="connsiteY460" fmla="*/ 873942 h 1156405"/>
                    <a:gd name="connsiteX461" fmla="*/ 286537 w 896808"/>
                    <a:gd name="connsiteY461" fmla="*/ 872827 h 1156405"/>
                    <a:gd name="connsiteX462" fmla="*/ 286477 w 896808"/>
                    <a:gd name="connsiteY462" fmla="*/ 872847 h 1156405"/>
                    <a:gd name="connsiteX463" fmla="*/ 286537 w 896808"/>
                    <a:gd name="connsiteY463" fmla="*/ 872807 h 1156405"/>
                    <a:gd name="connsiteX464" fmla="*/ 228844 w 896808"/>
                    <a:gd name="connsiteY464" fmla="*/ 846798 h 1156405"/>
                    <a:gd name="connsiteX465" fmla="*/ 240576 w 896808"/>
                    <a:gd name="connsiteY465" fmla="*/ 831618 h 1156405"/>
                    <a:gd name="connsiteX466" fmla="*/ 247277 w 896808"/>
                    <a:gd name="connsiteY466" fmla="*/ 829988 h 1156405"/>
                    <a:gd name="connsiteX467" fmla="*/ 438413 w 896808"/>
                    <a:gd name="connsiteY467" fmla="*/ 390958 h 1156405"/>
                    <a:gd name="connsiteX468" fmla="*/ 402125 w 896808"/>
                    <a:gd name="connsiteY468" fmla="*/ 394773 h 1156405"/>
                    <a:gd name="connsiteX469" fmla="*/ 378963 w 896808"/>
                    <a:gd name="connsiteY469" fmla="*/ 397108 h 1156405"/>
                    <a:gd name="connsiteX470" fmla="*/ 344170 w 896808"/>
                    <a:gd name="connsiteY470" fmla="*/ 396524 h 1156405"/>
                    <a:gd name="connsiteX471" fmla="*/ 332056 w 896808"/>
                    <a:gd name="connsiteY471" fmla="*/ 394169 h 1156405"/>
                    <a:gd name="connsiteX472" fmla="*/ 323645 w 896808"/>
                    <a:gd name="connsiteY472" fmla="*/ 399828 h 1156405"/>
                    <a:gd name="connsiteX473" fmla="*/ 291689 w 896808"/>
                    <a:gd name="connsiteY473" fmla="*/ 424285 h 1156405"/>
                    <a:gd name="connsiteX474" fmla="*/ 291689 w 896808"/>
                    <a:gd name="connsiteY474" fmla="*/ 424285 h 1156405"/>
                    <a:gd name="connsiteX475" fmla="*/ 230414 w 896808"/>
                    <a:gd name="connsiteY475" fmla="*/ 478700 h 1156405"/>
                    <a:gd name="connsiteX476" fmla="*/ 153716 w 896808"/>
                    <a:gd name="connsiteY476" fmla="*/ 598035 h 1156405"/>
                    <a:gd name="connsiteX477" fmla="*/ 150607 w 896808"/>
                    <a:gd name="connsiteY477" fmla="*/ 602933 h 1156405"/>
                    <a:gd name="connsiteX478" fmla="*/ 135752 w 896808"/>
                    <a:gd name="connsiteY478" fmla="*/ 656117 h 1156405"/>
                    <a:gd name="connsiteX479" fmla="*/ 148041 w 896808"/>
                    <a:gd name="connsiteY479" fmla="*/ 703530 h 1156405"/>
                    <a:gd name="connsiteX480" fmla="*/ 158394 w 896808"/>
                    <a:gd name="connsiteY480" fmla="*/ 704355 h 1156405"/>
                    <a:gd name="connsiteX481" fmla="*/ 163208 w 896808"/>
                    <a:gd name="connsiteY481" fmla="*/ 699578 h 1156405"/>
                    <a:gd name="connsiteX482" fmla="*/ 175403 w 896808"/>
                    <a:gd name="connsiteY482" fmla="*/ 681424 h 1156405"/>
                    <a:gd name="connsiteX483" fmla="*/ 169589 w 896808"/>
                    <a:gd name="connsiteY483" fmla="*/ 671936 h 1156405"/>
                    <a:gd name="connsiteX484" fmla="*/ 175739 w 896808"/>
                    <a:gd name="connsiteY484" fmla="*/ 652554 h 1156405"/>
                    <a:gd name="connsiteX485" fmla="*/ 202080 w 896808"/>
                    <a:gd name="connsiteY485" fmla="*/ 598361 h 1156405"/>
                    <a:gd name="connsiteX486" fmla="*/ 234660 w 896808"/>
                    <a:gd name="connsiteY486" fmla="*/ 557251 h 1156405"/>
                    <a:gd name="connsiteX487" fmla="*/ 235303 w 896808"/>
                    <a:gd name="connsiteY487" fmla="*/ 556971 h 1156405"/>
                    <a:gd name="connsiteX488" fmla="*/ 237779 w 896808"/>
                    <a:gd name="connsiteY488" fmla="*/ 554232 h 1156405"/>
                    <a:gd name="connsiteX489" fmla="*/ 237779 w 896808"/>
                    <a:gd name="connsiteY489" fmla="*/ 554232 h 1156405"/>
                    <a:gd name="connsiteX490" fmla="*/ 239610 w 896808"/>
                    <a:gd name="connsiteY490" fmla="*/ 554091 h 1156405"/>
                    <a:gd name="connsiteX491" fmla="*/ 241844 w 896808"/>
                    <a:gd name="connsiteY491" fmla="*/ 551715 h 1156405"/>
                    <a:gd name="connsiteX492" fmla="*/ 243876 w 896808"/>
                    <a:gd name="connsiteY492" fmla="*/ 551796 h 1156405"/>
                    <a:gd name="connsiteX493" fmla="*/ 248162 w 896808"/>
                    <a:gd name="connsiteY493" fmla="*/ 553328 h 1156405"/>
                    <a:gd name="connsiteX494" fmla="*/ 248726 w 896808"/>
                    <a:gd name="connsiteY494" fmla="*/ 556184 h 1156405"/>
                    <a:gd name="connsiteX495" fmla="*/ 248182 w 896808"/>
                    <a:gd name="connsiteY495" fmla="*/ 556768 h 1156405"/>
                    <a:gd name="connsiteX496" fmla="*/ 252006 w 896808"/>
                    <a:gd name="connsiteY496" fmla="*/ 558904 h 1156405"/>
                    <a:gd name="connsiteX497" fmla="*/ 260055 w 896808"/>
                    <a:gd name="connsiteY497" fmla="*/ 564219 h 1156405"/>
                    <a:gd name="connsiteX498" fmla="*/ 254461 w 896808"/>
                    <a:gd name="connsiteY498" fmla="*/ 570316 h 1156405"/>
                    <a:gd name="connsiteX499" fmla="*/ 256694 w 896808"/>
                    <a:gd name="connsiteY499" fmla="*/ 573036 h 1156405"/>
                    <a:gd name="connsiteX500" fmla="*/ 234961 w 896808"/>
                    <a:gd name="connsiteY500" fmla="*/ 599345 h 1156405"/>
                    <a:gd name="connsiteX501" fmla="*/ 221257 w 896808"/>
                    <a:gd name="connsiteY501" fmla="*/ 620986 h 1156405"/>
                    <a:gd name="connsiteX502" fmla="*/ 205461 w 896808"/>
                    <a:gd name="connsiteY502" fmla="*/ 653780 h 1156405"/>
                    <a:gd name="connsiteX503" fmla="*/ 203589 w 896808"/>
                    <a:gd name="connsiteY503" fmla="*/ 658913 h 1156405"/>
                    <a:gd name="connsiteX504" fmla="*/ 189805 w 896808"/>
                    <a:gd name="connsiteY504" fmla="*/ 716790 h 1156405"/>
                    <a:gd name="connsiteX505" fmla="*/ 189717 w 896808"/>
                    <a:gd name="connsiteY505" fmla="*/ 718124 h 1156405"/>
                    <a:gd name="connsiteX506" fmla="*/ 188436 w 896808"/>
                    <a:gd name="connsiteY506" fmla="*/ 748859 h 1156405"/>
                    <a:gd name="connsiteX507" fmla="*/ 202321 w 896808"/>
                    <a:gd name="connsiteY507" fmla="*/ 754458 h 1156405"/>
                    <a:gd name="connsiteX508" fmla="*/ 205078 w 896808"/>
                    <a:gd name="connsiteY508" fmla="*/ 755182 h 1156405"/>
                    <a:gd name="connsiteX509" fmla="*/ 206688 w 896808"/>
                    <a:gd name="connsiteY509" fmla="*/ 754617 h 1156405"/>
                    <a:gd name="connsiteX510" fmla="*/ 220473 w 896808"/>
                    <a:gd name="connsiteY510" fmla="*/ 750913 h 1156405"/>
                    <a:gd name="connsiteX511" fmla="*/ 230001 w 896808"/>
                    <a:gd name="connsiteY511" fmla="*/ 750436 h 1156405"/>
                    <a:gd name="connsiteX512" fmla="*/ 231359 w 896808"/>
                    <a:gd name="connsiteY512" fmla="*/ 750490 h 1156405"/>
                    <a:gd name="connsiteX513" fmla="*/ 235565 w 896808"/>
                    <a:gd name="connsiteY513" fmla="*/ 750774 h 1156405"/>
                    <a:gd name="connsiteX514" fmla="*/ 235384 w 896808"/>
                    <a:gd name="connsiteY514" fmla="*/ 748376 h 1156405"/>
                    <a:gd name="connsiteX515" fmla="*/ 234660 w 896808"/>
                    <a:gd name="connsiteY515" fmla="*/ 747269 h 1156405"/>
                    <a:gd name="connsiteX516" fmla="*/ 234599 w 896808"/>
                    <a:gd name="connsiteY516" fmla="*/ 720092 h 1156405"/>
                    <a:gd name="connsiteX517" fmla="*/ 236672 w 896808"/>
                    <a:gd name="connsiteY517" fmla="*/ 705942 h 1156405"/>
                    <a:gd name="connsiteX518" fmla="*/ 239348 w 896808"/>
                    <a:gd name="connsiteY518" fmla="*/ 694465 h 1156405"/>
                    <a:gd name="connsiteX519" fmla="*/ 249671 w 896808"/>
                    <a:gd name="connsiteY519" fmla="*/ 663203 h 1156405"/>
                    <a:gd name="connsiteX520" fmla="*/ 296297 w 896808"/>
                    <a:gd name="connsiteY520" fmla="*/ 581912 h 1156405"/>
                    <a:gd name="connsiteX521" fmla="*/ 334028 w 896808"/>
                    <a:gd name="connsiteY521" fmla="*/ 524740 h 1156405"/>
                    <a:gd name="connsiteX522" fmla="*/ 369385 w 896808"/>
                    <a:gd name="connsiteY522" fmla="*/ 478237 h 1156405"/>
                    <a:gd name="connsiteX523" fmla="*/ 409269 w 896808"/>
                    <a:gd name="connsiteY523" fmla="*/ 435802 h 1156405"/>
                    <a:gd name="connsiteX524" fmla="*/ 416232 w 896808"/>
                    <a:gd name="connsiteY524" fmla="*/ 429602 h 1156405"/>
                    <a:gd name="connsiteX525" fmla="*/ 459617 w 896808"/>
                    <a:gd name="connsiteY525" fmla="*/ 397855 h 1156405"/>
                    <a:gd name="connsiteX526" fmla="*/ 462113 w 896808"/>
                    <a:gd name="connsiteY526" fmla="*/ 398618 h 1156405"/>
                    <a:gd name="connsiteX527" fmla="*/ 464574 w 896808"/>
                    <a:gd name="connsiteY527" fmla="*/ 397105 h 1156405"/>
                    <a:gd name="connsiteX528" fmla="*/ 465815 w 896808"/>
                    <a:gd name="connsiteY528" fmla="*/ 396363 h 1156405"/>
                    <a:gd name="connsiteX529" fmla="*/ 466841 w 896808"/>
                    <a:gd name="connsiteY529" fmla="*/ 396867 h 1156405"/>
                    <a:gd name="connsiteX530" fmla="*/ 469981 w 896808"/>
                    <a:gd name="connsiteY530" fmla="*/ 395276 h 1156405"/>
                    <a:gd name="connsiteX531" fmla="*/ 472299 w 896808"/>
                    <a:gd name="connsiteY531" fmla="*/ 393469 h 1156405"/>
                    <a:gd name="connsiteX532" fmla="*/ 438413 w 896808"/>
                    <a:gd name="connsiteY532" fmla="*/ 390958 h 1156405"/>
                    <a:gd name="connsiteX533" fmla="*/ 580276 w 896808"/>
                    <a:gd name="connsiteY533" fmla="*/ 256754 h 1156405"/>
                    <a:gd name="connsiteX534" fmla="*/ 552748 w 896808"/>
                    <a:gd name="connsiteY534" fmla="*/ 256029 h 1156405"/>
                    <a:gd name="connsiteX535" fmla="*/ 541231 w 896808"/>
                    <a:gd name="connsiteY535" fmla="*/ 258099 h 1156405"/>
                    <a:gd name="connsiteX536" fmla="*/ 561364 w 896808"/>
                    <a:gd name="connsiteY536" fmla="*/ 286427 h 1156405"/>
                    <a:gd name="connsiteX537" fmla="*/ 541960 w 896808"/>
                    <a:gd name="connsiteY537" fmla="*/ 291780 h 1156405"/>
                    <a:gd name="connsiteX538" fmla="*/ 517914 w 896808"/>
                    <a:gd name="connsiteY538" fmla="*/ 266335 h 1156405"/>
                    <a:gd name="connsiteX539" fmla="*/ 511274 w 896808"/>
                    <a:gd name="connsiteY539" fmla="*/ 270544 h 1156405"/>
                    <a:gd name="connsiteX540" fmla="*/ 503426 w 896808"/>
                    <a:gd name="connsiteY540" fmla="*/ 277912 h 1156405"/>
                    <a:gd name="connsiteX541" fmla="*/ 489943 w 896808"/>
                    <a:gd name="connsiteY541" fmla="*/ 299191 h 1156405"/>
                    <a:gd name="connsiteX542" fmla="*/ 487186 w 896808"/>
                    <a:gd name="connsiteY542" fmla="*/ 312115 h 1156405"/>
                    <a:gd name="connsiteX543" fmla="*/ 486844 w 896808"/>
                    <a:gd name="connsiteY543" fmla="*/ 315175 h 1156405"/>
                    <a:gd name="connsiteX544" fmla="*/ 501059 w 896808"/>
                    <a:gd name="connsiteY544" fmla="*/ 374215 h 1156405"/>
                    <a:gd name="connsiteX545" fmla="*/ 501462 w 896808"/>
                    <a:gd name="connsiteY545" fmla="*/ 374221 h 1156405"/>
                    <a:gd name="connsiteX546" fmla="*/ 501462 w 896808"/>
                    <a:gd name="connsiteY546" fmla="*/ 374221 h 1156405"/>
                    <a:gd name="connsiteX547" fmla="*/ 530028 w 896808"/>
                    <a:gd name="connsiteY547" fmla="*/ 361677 h 1156405"/>
                    <a:gd name="connsiteX548" fmla="*/ 554539 w 896808"/>
                    <a:gd name="connsiteY548" fmla="*/ 347002 h 1156405"/>
                    <a:gd name="connsiteX549" fmla="*/ 610904 w 896808"/>
                    <a:gd name="connsiteY549" fmla="*/ 325262 h 1156405"/>
                    <a:gd name="connsiteX550" fmla="*/ 613158 w 896808"/>
                    <a:gd name="connsiteY550" fmla="*/ 324697 h 1156405"/>
                    <a:gd name="connsiteX551" fmla="*/ 627044 w 896808"/>
                    <a:gd name="connsiteY551" fmla="*/ 321583 h 1156405"/>
                    <a:gd name="connsiteX552" fmla="*/ 629840 w 896808"/>
                    <a:gd name="connsiteY552" fmla="*/ 321055 h 1156405"/>
                    <a:gd name="connsiteX553" fmla="*/ 629880 w 896808"/>
                    <a:gd name="connsiteY553" fmla="*/ 321055 h 1156405"/>
                    <a:gd name="connsiteX554" fmla="*/ 629578 w 896808"/>
                    <a:gd name="connsiteY554" fmla="*/ 318053 h 1156405"/>
                    <a:gd name="connsiteX555" fmla="*/ 629578 w 896808"/>
                    <a:gd name="connsiteY555" fmla="*/ 318053 h 1156405"/>
                    <a:gd name="connsiteX556" fmla="*/ 617444 w 896808"/>
                    <a:gd name="connsiteY556" fmla="*/ 285242 h 1156405"/>
                    <a:gd name="connsiteX557" fmla="*/ 598749 w 896808"/>
                    <a:gd name="connsiteY557" fmla="*/ 263560 h 1156405"/>
                    <a:gd name="connsiteX558" fmla="*/ 598709 w 896808"/>
                    <a:gd name="connsiteY558" fmla="*/ 263538 h 1156405"/>
                    <a:gd name="connsiteX559" fmla="*/ 588059 w 896808"/>
                    <a:gd name="connsiteY559" fmla="*/ 258686 h 1156405"/>
                    <a:gd name="connsiteX560" fmla="*/ 586675 w 896808"/>
                    <a:gd name="connsiteY560" fmla="*/ 258204 h 1156405"/>
                    <a:gd name="connsiteX561" fmla="*/ 580276 w 896808"/>
                    <a:gd name="connsiteY561" fmla="*/ 256754 h 1156405"/>
                    <a:gd name="connsiteX562" fmla="*/ 334974 w 896808"/>
                    <a:gd name="connsiteY562" fmla="*/ 238860 h 1156405"/>
                    <a:gd name="connsiteX563" fmla="*/ 277985 w 896808"/>
                    <a:gd name="connsiteY563" fmla="*/ 238797 h 1156405"/>
                    <a:gd name="connsiteX564" fmla="*/ 240958 w 896808"/>
                    <a:gd name="connsiteY564" fmla="*/ 243910 h 1156405"/>
                    <a:gd name="connsiteX565" fmla="*/ 216488 w 896808"/>
                    <a:gd name="connsiteY565" fmla="*/ 249851 h 1156405"/>
                    <a:gd name="connsiteX566" fmla="*/ 221069 w 896808"/>
                    <a:gd name="connsiteY566" fmla="*/ 259119 h 1156405"/>
                    <a:gd name="connsiteX567" fmla="*/ 245808 w 896808"/>
                    <a:gd name="connsiteY567" fmla="*/ 304465 h 1156405"/>
                    <a:gd name="connsiteX568" fmla="*/ 261383 w 896808"/>
                    <a:gd name="connsiteY568" fmla="*/ 325985 h 1156405"/>
                    <a:gd name="connsiteX569" fmla="*/ 273960 w 896808"/>
                    <a:gd name="connsiteY569" fmla="*/ 339634 h 1156405"/>
                    <a:gd name="connsiteX570" fmla="*/ 277764 w 896808"/>
                    <a:gd name="connsiteY570" fmla="*/ 343841 h 1156405"/>
                    <a:gd name="connsiteX571" fmla="*/ 291387 w 896808"/>
                    <a:gd name="connsiteY571" fmla="*/ 353162 h 1156405"/>
                    <a:gd name="connsiteX572" fmla="*/ 303771 w 896808"/>
                    <a:gd name="connsiteY572" fmla="*/ 360766 h 1156405"/>
                    <a:gd name="connsiteX573" fmla="*/ 305393 w 896808"/>
                    <a:gd name="connsiteY573" fmla="*/ 361579 h 1156405"/>
                    <a:gd name="connsiteX574" fmla="*/ 320485 w 896808"/>
                    <a:gd name="connsiteY574" fmla="*/ 367375 h 1156405"/>
                    <a:gd name="connsiteX575" fmla="*/ 322921 w 896808"/>
                    <a:gd name="connsiteY575" fmla="*/ 368048 h 1156405"/>
                    <a:gd name="connsiteX576" fmla="*/ 324148 w 896808"/>
                    <a:gd name="connsiteY576" fmla="*/ 368363 h 1156405"/>
                    <a:gd name="connsiteX577" fmla="*/ 326442 w 896808"/>
                    <a:gd name="connsiteY577" fmla="*/ 368844 h 1156405"/>
                    <a:gd name="connsiteX578" fmla="*/ 328163 w 896808"/>
                    <a:gd name="connsiteY578" fmla="*/ 367909 h 1156405"/>
                    <a:gd name="connsiteX579" fmla="*/ 329038 w 896808"/>
                    <a:gd name="connsiteY579" fmla="*/ 367455 h 1156405"/>
                    <a:gd name="connsiteX580" fmla="*/ 329963 w 896808"/>
                    <a:gd name="connsiteY580" fmla="*/ 368059 h 1156405"/>
                    <a:gd name="connsiteX581" fmla="*/ 329842 w 896808"/>
                    <a:gd name="connsiteY581" fmla="*/ 368603 h 1156405"/>
                    <a:gd name="connsiteX582" fmla="*/ 332042 w 896808"/>
                    <a:gd name="connsiteY582" fmla="*/ 367413 h 1156405"/>
                    <a:gd name="connsiteX583" fmla="*/ 332042 w 896808"/>
                    <a:gd name="connsiteY583" fmla="*/ 367413 h 1156405"/>
                    <a:gd name="connsiteX584" fmla="*/ 344140 w 896808"/>
                    <a:gd name="connsiteY584" fmla="*/ 370986 h 1156405"/>
                    <a:gd name="connsiteX585" fmla="*/ 349994 w 896808"/>
                    <a:gd name="connsiteY585" fmla="*/ 371870 h 1156405"/>
                    <a:gd name="connsiteX586" fmla="*/ 350256 w 896808"/>
                    <a:gd name="connsiteY586" fmla="*/ 372045 h 1156405"/>
                    <a:gd name="connsiteX587" fmla="*/ 350388 w 896808"/>
                    <a:gd name="connsiteY587" fmla="*/ 372148 h 1156405"/>
                    <a:gd name="connsiteX588" fmla="*/ 352525 w 896808"/>
                    <a:gd name="connsiteY588" fmla="*/ 372148 h 1156405"/>
                    <a:gd name="connsiteX589" fmla="*/ 352525 w 896808"/>
                    <a:gd name="connsiteY589" fmla="*/ 372148 h 1156405"/>
                    <a:gd name="connsiteX590" fmla="*/ 397847 w 896808"/>
                    <a:gd name="connsiteY590" fmla="*/ 368981 h 1156405"/>
                    <a:gd name="connsiteX591" fmla="*/ 461589 w 896808"/>
                    <a:gd name="connsiteY591" fmla="*/ 362281 h 1156405"/>
                    <a:gd name="connsiteX592" fmla="*/ 462153 w 896808"/>
                    <a:gd name="connsiteY592" fmla="*/ 362706 h 1156405"/>
                    <a:gd name="connsiteX593" fmla="*/ 463461 w 896808"/>
                    <a:gd name="connsiteY593" fmla="*/ 362585 h 1156405"/>
                    <a:gd name="connsiteX594" fmla="*/ 463461 w 896808"/>
                    <a:gd name="connsiteY594" fmla="*/ 362585 h 1156405"/>
                    <a:gd name="connsiteX595" fmla="*/ 466137 w 896808"/>
                    <a:gd name="connsiteY595" fmla="*/ 366692 h 1156405"/>
                    <a:gd name="connsiteX596" fmla="*/ 469216 w 896808"/>
                    <a:gd name="connsiteY596" fmla="*/ 369128 h 1156405"/>
                    <a:gd name="connsiteX597" fmla="*/ 469699 w 896808"/>
                    <a:gd name="connsiteY597" fmla="*/ 369086 h 1156405"/>
                    <a:gd name="connsiteX598" fmla="*/ 462917 w 896808"/>
                    <a:gd name="connsiteY598" fmla="*/ 351171 h 1156405"/>
                    <a:gd name="connsiteX599" fmla="*/ 460865 w 896808"/>
                    <a:gd name="connsiteY599" fmla="*/ 340741 h 1156405"/>
                    <a:gd name="connsiteX600" fmla="*/ 460865 w 896808"/>
                    <a:gd name="connsiteY600" fmla="*/ 340741 h 1156405"/>
                    <a:gd name="connsiteX601" fmla="*/ 459919 w 896808"/>
                    <a:gd name="connsiteY601" fmla="*/ 328622 h 1156405"/>
                    <a:gd name="connsiteX602" fmla="*/ 459678 w 896808"/>
                    <a:gd name="connsiteY602" fmla="*/ 323469 h 1156405"/>
                    <a:gd name="connsiteX603" fmla="*/ 459758 w 896808"/>
                    <a:gd name="connsiteY603" fmla="*/ 319122 h 1156405"/>
                    <a:gd name="connsiteX604" fmla="*/ 447543 w 896808"/>
                    <a:gd name="connsiteY604" fmla="*/ 314792 h 1156405"/>
                    <a:gd name="connsiteX605" fmla="*/ 412247 w 896808"/>
                    <a:gd name="connsiteY605" fmla="*/ 310464 h 1156405"/>
                    <a:gd name="connsiteX606" fmla="*/ 391077 w 896808"/>
                    <a:gd name="connsiteY606" fmla="*/ 312014 h 1156405"/>
                    <a:gd name="connsiteX607" fmla="*/ 367171 w 896808"/>
                    <a:gd name="connsiteY607" fmla="*/ 314712 h 1156405"/>
                    <a:gd name="connsiteX608" fmla="*/ 364293 w 896808"/>
                    <a:gd name="connsiteY608" fmla="*/ 312618 h 1156405"/>
                    <a:gd name="connsiteX609" fmla="*/ 360893 w 896808"/>
                    <a:gd name="connsiteY609" fmla="*/ 313083 h 1156405"/>
                    <a:gd name="connsiteX610" fmla="*/ 360893 w 896808"/>
                    <a:gd name="connsiteY610" fmla="*/ 313083 h 1156405"/>
                    <a:gd name="connsiteX611" fmla="*/ 359605 w 896808"/>
                    <a:gd name="connsiteY611" fmla="*/ 309035 h 1156405"/>
                    <a:gd name="connsiteX612" fmla="*/ 362140 w 896808"/>
                    <a:gd name="connsiteY612" fmla="*/ 308076 h 1156405"/>
                    <a:gd name="connsiteX613" fmla="*/ 363408 w 896808"/>
                    <a:gd name="connsiteY613" fmla="*/ 307625 h 1156405"/>
                    <a:gd name="connsiteX614" fmla="*/ 362684 w 896808"/>
                    <a:gd name="connsiteY614" fmla="*/ 307706 h 1156405"/>
                    <a:gd name="connsiteX615" fmla="*/ 361798 w 896808"/>
                    <a:gd name="connsiteY615" fmla="*/ 307547 h 1156405"/>
                    <a:gd name="connsiteX616" fmla="*/ 356204 w 896808"/>
                    <a:gd name="connsiteY616" fmla="*/ 308250 h 1156405"/>
                    <a:gd name="connsiteX617" fmla="*/ 356037 w 896808"/>
                    <a:gd name="connsiteY617" fmla="*/ 304717 h 1156405"/>
                    <a:gd name="connsiteX618" fmla="*/ 356828 w 896808"/>
                    <a:gd name="connsiteY618" fmla="*/ 304425 h 1156405"/>
                    <a:gd name="connsiteX619" fmla="*/ 355933 w 896808"/>
                    <a:gd name="connsiteY619" fmla="*/ 300406 h 1156405"/>
                    <a:gd name="connsiteX620" fmla="*/ 356164 w 896808"/>
                    <a:gd name="connsiteY620" fmla="*/ 300318 h 1156405"/>
                    <a:gd name="connsiteX621" fmla="*/ 358558 w 896808"/>
                    <a:gd name="connsiteY621" fmla="*/ 299432 h 1156405"/>
                    <a:gd name="connsiteX622" fmla="*/ 358578 w 896808"/>
                    <a:gd name="connsiteY622" fmla="*/ 298709 h 1156405"/>
                    <a:gd name="connsiteX623" fmla="*/ 355258 w 896808"/>
                    <a:gd name="connsiteY623" fmla="*/ 299130 h 1156405"/>
                    <a:gd name="connsiteX624" fmla="*/ 355258 w 896808"/>
                    <a:gd name="connsiteY624" fmla="*/ 299130 h 1156405"/>
                    <a:gd name="connsiteX625" fmla="*/ 357090 w 896808"/>
                    <a:gd name="connsiteY625" fmla="*/ 296631 h 1156405"/>
                    <a:gd name="connsiteX626" fmla="*/ 357210 w 896808"/>
                    <a:gd name="connsiteY626" fmla="*/ 296573 h 1156405"/>
                    <a:gd name="connsiteX627" fmla="*/ 358800 w 896808"/>
                    <a:gd name="connsiteY627" fmla="*/ 296090 h 1156405"/>
                    <a:gd name="connsiteX628" fmla="*/ 360772 w 896808"/>
                    <a:gd name="connsiteY628" fmla="*/ 293757 h 1156405"/>
                    <a:gd name="connsiteX629" fmla="*/ 377716 w 896808"/>
                    <a:gd name="connsiteY629" fmla="*/ 289004 h 1156405"/>
                    <a:gd name="connsiteX630" fmla="*/ 378682 w 896808"/>
                    <a:gd name="connsiteY630" fmla="*/ 288320 h 1156405"/>
                    <a:gd name="connsiteX631" fmla="*/ 389387 w 896808"/>
                    <a:gd name="connsiteY631" fmla="*/ 286248 h 1156405"/>
                    <a:gd name="connsiteX632" fmla="*/ 390152 w 896808"/>
                    <a:gd name="connsiteY632" fmla="*/ 285602 h 1156405"/>
                    <a:gd name="connsiteX633" fmla="*/ 416855 w 896808"/>
                    <a:gd name="connsiteY633" fmla="*/ 284819 h 1156405"/>
                    <a:gd name="connsiteX634" fmla="*/ 421987 w 896808"/>
                    <a:gd name="connsiteY634" fmla="*/ 285381 h 1156405"/>
                    <a:gd name="connsiteX635" fmla="*/ 431807 w 896808"/>
                    <a:gd name="connsiteY635" fmla="*/ 286832 h 1156405"/>
                    <a:gd name="connsiteX636" fmla="*/ 455715 w 896808"/>
                    <a:gd name="connsiteY636" fmla="*/ 293240 h 1156405"/>
                    <a:gd name="connsiteX637" fmla="*/ 457504 w 896808"/>
                    <a:gd name="connsiteY637" fmla="*/ 293916 h 1156405"/>
                    <a:gd name="connsiteX638" fmla="*/ 463300 w 896808"/>
                    <a:gd name="connsiteY638" fmla="*/ 296233 h 1156405"/>
                    <a:gd name="connsiteX639" fmla="*/ 466902 w 896808"/>
                    <a:gd name="connsiteY639" fmla="*/ 286087 h 1156405"/>
                    <a:gd name="connsiteX640" fmla="*/ 467626 w 896808"/>
                    <a:gd name="connsiteY640" fmla="*/ 284195 h 1156405"/>
                    <a:gd name="connsiteX641" fmla="*/ 465674 w 896808"/>
                    <a:gd name="connsiteY641" fmla="*/ 283025 h 1156405"/>
                    <a:gd name="connsiteX642" fmla="*/ 465674 w 896808"/>
                    <a:gd name="connsiteY642" fmla="*/ 283025 h 1156405"/>
                    <a:gd name="connsiteX643" fmla="*/ 463823 w 896808"/>
                    <a:gd name="connsiteY643" fmla="*/ 284114 h 1156405"/>
                    <a:gd name="connsiteX644" fmla="*/ 419451 w 896808"/>
                    <a:gd name="connsiteY644" fmla="*/ 260519 h 1156405"/>
                    <a:gd name="connsiteX645" fmla="*/ 392627 w 896808"/>
                    <a:gd name="connsiteY645" fmla="*/ 250634 h 1156405"/>
                    <a:gd name="connsiteX646" fmla="*/ 378822 w 896808"/>
                    <a:gd name="connsiteY646" fmla="*/ 246570 h 1156405"/>
                    <a:gd name="connsiteX647" fmla="*/ 371840 w 896808"/>
                    <a:gd name="connsiteY647" fmla="*/ 245199 h 1156405"/>
                    <a:gd name="connsiteX648" fmla="*/ 334974 w 896808"/>
                    <a:gd name="connsiteY648" fmla="*/ 238860 h 1156405"/>
                    <a:gd name="connsiteX649" fmla="*/ 795822 w 896808"/>
                    <a:gd name="connsiteY649" fmla="*/ 270814 h 1156405"/>
                    <a:gd name="connsiteX650" fmla="*/ 790484 w 896808"/>
                    <a:gd name="connsiteY650" fmla="*/ 279522 h 1156405"/>
                    <a:gd name="connsiteX651" fmla="*/ 758111 w 896808"/>
                    <a:gd name="connsiteY651" fmla="*/ 317918 h 1156405"/>
                    <a:gd name="connsiteX652" fmla="*/ 767732 w 896808"/>
                    <a:gd name="connsiteY652" fmla="*/ 318331 h 1156405"/>
                    <a:gd name="connsiteX653" fmla="*/ 783811 w 896808"/>
                    <a:gd name="connsiteY653" fmla="*/ 321033 h 1156405"/>
                    <a:gd name="connsiteX654" fmla="*/ 785090 w 896808"/>
                    <a:gd name="connsiteY654" fmla="*/ 320791 h 1156405"/>
                    <a:gd name="connsiteX655" fmla="*/ 786455 w 896808"/>
                    <a:gd name="connsiteY655" fmla="*/ 321735 h 1156405"/>
                    <a:gd name="connsiteX656" fmla="*/ 786455 w 896808"/>
                    <a:gd name="connsiteY656" fmla="*/ 321735 h 1156405"/>
                    <a:gd name="connsiteX657" fmla="*/ 817759 w 896808"/>
                    <a:gd name="connsiteY657" fmla="*/ 335910 h 1156405"/>
                    <a:gd name="connsiteX658" fmla="*/ 817587 w 896808"/>
                    <a:gd name="connsiteY658" fmla="*/ 334649 h 1156405"/>
                    <a:gd name="connsiteX659" fmla="*/ 817489 w 896808"/>
                    <a:gd name="connsiteY659" fmla="*/ 334019 h 1156405"/>
                    <a:gd name="connsiteX660" fmla="*/ 817610 w 896808"/>
                    <a:gd name="connsiteY660" fmla="*/ 326609 h 1156405"/>
                    <a:gd name="connsiteX661" fmla="*/ 805073 w 896808"/>
                    <a:gd name="connsiteY661" fmla="*/ 285201 h 1156405"/>
                    <a:gd name="connsiteX662" fmla="*/ 805206 w 896808"/>
                    <a:gd name="connsiteY662" fmla="*/ 284253 h 1156405"/>
                    <a:gd name="connsiteX663" fmla="*/ 795822 w 896808"/>
                    <a:gd name="connsiteY663" fmla="*/ 270814 h 1156405"/>
                    <a:gd name="connsiteX664" fmla="*/ 798412 w 896808"/>
                    <a:gd name="connsiteY664" fmla="*/ 156702 h 1156405"/>
                    <a:gd name="connsiteX665" fmla="*/ 785895 w 896808"/>
                    <a:gd name="connsiteY665" fmla="*/ 159682 h 1156405"/>
                    <a:gd name="connsiteX666" fmla="*/ 763277 w 896808"/>
                    <a:gd name="connsiteY666" fmla="*/ 165822 h 1156405"/>
                    <a:gd name="connsiteX667" fmla="*/ 733796 w 896808"/>
                    <a:gd name="connsiteY667" fmla="*/ 177923 h 1156405"/>
                    <a:gd name="connsiteX668" fmla="*/ 681214 w 896808"/>
                    <a:gd name="connsiteY668" fmla="*/ 210253 h 1156405"/>
                    <a:gd name="connsiteX669" fmla="*/ 678216 w 896808"/>
                    <a:gd name="connsiteY669" fmla="*/ 212649 h 1156405"/>
                    <a:gd name="connsiteX670" fmla="*/ 667792 w 896808"/>
                    <a:gd name="connsiteY670" fmla="*/ 222471 h 1156405"/>
                    <a:gd name="connsiteX671" fmla="*/ 657328 w 896808"/>
                    <a:gd name="connsiteY671" fmla="*/ 233845 h 1156405"/>
                    <a:gd name="connsiteX672" fmla="*/ 644288 w 896808"/>
                    <a:gd name="connsiteY672" fmla="*/ 247192 h 1156405"/>
                    <a:gd name="connsiteX673" fmla="*/ 642195 w 896808"/>
                    <a:gd name="connsiteY673" fmla="*/ 250354 h 1156405"/>
                    <a:gd name="connsiteX674" fmla="*/ 644469 w 896808"/>
                    <a:gd name="connsiteY674" fmla="*/ 251138 h 1156405"/>
                    <a:gd name="connsiteX675" fmla="*/ 644469 w 896808"/>
                    <a:gd name="connsiteY675" fmla="*/ 251138 h 1156405"/>
                    <a:gd name="connsiteX676" fmla="*/ 644167 w 896808"/>
                    <a:gd name="connsiteY676" fmla="*/ 254842 h 1156405"/>
                    <a:gd name="connsiteX677" fmla="*/ 642316 w 896808"/>
                    <a:gd name="connsiteY677" fmla="*/ 254199 h 1156405"/>
                    <a:gd name="connsiteX678" fmla="*/ 642799 w 896808"/>
                    <a:gd name="connsiteY678" fmla="*/ 255184 h 1156405"/>
                    <a:gd name="connsiteX679" fmla="*/ 640988 w 896808"/>
                    <a:gd name="connsiteY679" fmla="*/ 257139 h 1156405"/>
                    <a:gd name="connsiteX680" fmla="*/ 639358 w 896808"/>
                    <a:gd name="connsiteY680" fmla="*/ 256573 h 1156405"/>
                    <a:gd name="connsiteX681" fmla="*/ 639076 w 896808"/>
                    <a:gd name="connsiteY681" fmla="*/ 258425 h 1156405"/>
                    <a:gd name="connsiteX682" fmla="*/ 639398 w 896808"/>
                    <a:gd name="connsiteY682" fmla="*/ 258528 h 1156405"/>
                    <a:gd name="connsiteX683" fmla="*/ 643584 w 896808"/>
                    <a:gd name="connsiteY683" fmla="*/ 262473 h 1156405"/>
                    <a:gd name="connsiteX684" fmla="*/ 641753 w 896808"/>
                    <a:gd name="connsiteY684" fmla="*/ 264404 h 1156405"/>
                    <a:gd name="connsiteX685" fmla="*/ 639157 w 896808"/>
                    <a:gd name="connsiteY685" fmla="*/ 263397 h 1156405"/>
                    <a:gd name="connsiteX686" fmla="*/ 640203 w 896808"/>
                    <a:gd name="connsiteY686" fmla="*/ 265030 h 1156405"/>
                    <a:gd name="connsiteX687" fmla="*/ 638372 w 896808"/>
                    <a:gd name="connsiteY687" fmla="*/ 266963 h 1156405"/>
                    <a:gd name="connsiteX688" fmla="*/ 633301 w 896808"/>
                    <a:gd name="connsiteY688" fmla="*/ 264446 h 1156405"/>
                    <a:gd name="connsiteX689" fmla="*/ 631993 w 896808"/>
                    <a:gd name="connsiteY689" fmla="*/ 265191 h 1156405"/>
                    <a:gd name="connsiteX690" fmla="*/ 631208 w 896808"/>
                    <a:gd name="connsiteY690" fmla="*/ 264949 h 1156405"/>
                    <a:gd name="connsiteX691" fmla="*/ 631208 w 896808"/>
                    <a:gd name="connsiteY691" fmla="*/ 264949 h 1156405"/>
                    <a:gd name="connsiteX692" fmla="*/ 631810 w 896808"/>
                    <a:gd name="connsiteY692" fmla="*/ 265567 h 1156405"/>
                    <a:gd name="connsiteX693" fmla="*/ 632094 w 896808"/>
                    <a:gd name="connsiteY693" fmla="*/ 265874 h 1156405"/>
                    <a:gd name="connsiteX694" fmla="*/ 646381 w 896808"/>
                    <a:gd name="connsiteY694" fmla="*/ 285664 h 1156405"/>
                    <a:gd name="connsiteX695" fmla="*/ 647065 w 896808"/>
                    <a:gd name="connsiteY695" fmla="*/ 285058 h 1156405"/>
                    <a:gd name="connsiteX696" fmla="*/ 652619 w 896808"/>
                    <a:gd name="connsiteY696" fmla="*/ 280591 h 1156405"/>
                    <a:gd name="connsiteX697" fmla="*/ 653185 w 896808"/>
                    <a:gd name="connsiteY697" fmla="*/ 280096 h 1156405"/>
                    <a:gd name="connsiteX698" fmla="*/ 653185 w 896808"/>
                    <a:gd name="connsiteY698" fmla="*/ 280096 h 1156405"/>
                    <a:gd name="connsiteX699" fmla="*/ 653766 w 896808"/>
                    <a:gd name="connsiteY699" fmla="*/ 279603 h 1156405"/>
                    <a:gd name="connsiteX700" fmla="*/ 649561 w 896808"/>
                    <a:gd name="connsiteY700" fmla="*/ 280992 h 1156405"/>
                    <a:gd name="connsiteX701" fmla="*/ 649654 w 896808"/>
                    <a:gd name="connsiteY701" fmla="*/ 280883 h 1156405"/>
                    <a:gd name="connsiteX702" fmla="*/ 651307 w 896808"/>
                    <a:gd name="connsiteY702" fmla="*/ 278810 h 1156405"/>
                    <a:gd name="connsiteX703" fmla="*/ 651412 w 896808"/>
                    <a:gd name="connsiteY703" fmla="*/ 278717 h 1156405"/>
                    <a:gd name="connsiteX704" fmla="*/ 670287 w 896808"/>
                    <a:gd name="connsiteY704" fmla="*/ 265574 h 1156405"/>
                    <a:gd name="connsiteX705" fmla="*/ 684172 w 896808"/>
                    <a:gd name="connsiteY705" fmla="*/ 258304 h 1156405"/>
                    <a:gd name="connsiteX706" fmla="*/ 719650 w 896808"/>
                    <a:gd name="connsiteY706" fmla="*/ 245060 h 1156405"/>
                    <a:gd name="connsiteX707" fmla="*/ 725083 w 896808"/>
                    <a:gd name="connsiteY707" fmla="*/ 243286 h 1156405"/>
                    <a:gd name="connsiteX708" fmla="*/ 725626 w 896808"/>
                    <a:gd name="connsiteY708" fmla="*/ 243689 h 1156405"/>
                    <a:gd name="connsiteX709" fmla="*/ 726572 w 896808"/>
                    <a:gd name="connsiteY709" fmla="*/ 243407 h 1156405"/>
                    <a:gd name="connsiteX710" fmla="*/ 726572 w 896808"/>
                    <a:gd name="connsiteY710" fmla="*/ 243407 h 1156405"/>
                    <a:gd name="connsiteX711" fmla="*/ 729993 w 896808"/>
                    <a:gd name="connsiteY711" fmla="*/ 247232 h 1156405"/>
                    <a:gd name="connsiteX712" fmla="*/ 731959 w 896808"/>
                    <a:gd name="connsiteY712" fmla="*/ 249013 h 1156405"/>
                    <a:gd name="connsiteX713" fmla="*/ 732388 w 896808"/>
                    <a:gd name="connsiteY713" fmla="*/ 249447 h 1156405"/>
                    <a:gd name="connsiteX714" fmla="*/ 732871 w 896808"/>
                    <a:gd name="connsiteY714" fmla="*/ 249306 h 1156405"/>
                    <a:gd name="connsiteX715" fmla="*/ 738275 w 896808"/>
                    <a:gd name="connsiteY715" fmla="*/ 252692 h 1156405"/>
                    <a:gd name="connsiteX716" fmla="*/ 739411 w 896808"/>
                    <a:gd name="connsiteY716" fmla="*/ 253895 h 1156405"/>
                    <a:gd name="connsiteX717" fmla="*/ 739894 w 896808"/>
                    <a:gd name="connsiteY717" fmla="*/ 257481 h 1156405"/>
                    <a:gd name="connsiteX718" fmla="*/ 737298 w 896808"/>
                    <a:gd name="connsiteY718" fmla="*/ 258365 h 1156405"/>
                    <a:gd name="connsiteX719" fmla="*/ 737298 w 896808"/>
                    <a:gd name="connsiteY719" fmla="*/ 258365 h 1156405"/>
                    <a:gd name="connsiteX720" fmla="*/ 736352 w 896808"/>
                    <a:gd name="connsiteY720" fmla="*/ 259633 h 1156405"/>
                    <a:gd name="connsiteX721" fmla="*/ 733676 w 896808"/>
                    <a:gd name="connsiteY721" fmla="*/ 260581 h 1156405"/>
                    <a:gd name="connsiteX722" fmla="*/ 735259 w 896808"/>
                    <a:gd name="connsiteY722" fmla="*/ 262030 h 1156405"/>
                    <a:gd name="connsiteX723" fmla="*/ 736030 w 896808"/>
                    <a:gd name="connsiteY723" fmla="*/ 262773 h 1156405"/>
                    <a:gd name="connsiteX724" fmla="*/ 737194 w 896808"/>
                    <a:gd name="connsiteY724" fmla="*/ 266660 h 1156405"/>
                    <a:gd name="connsiteX725" fmla="*/ 736956 w 896808"/>
                    <a:gd name="connsiteY725" fmla="*/ 266759 h 1156405"/>
                    <a:gd name="connsiteX726" fmla="*/ 734481 w 896808"/>
                    <a:gd name="connsiteY726" fmla="*/ 267645 h 1156405"/>
                    <a:gd name="connsiteX727" fmla="*/ 733635 w 896808"/>
                    <a:gd name="connsiteY727" fmla="*/ 269457 h 1156405"/>
                    <a:gd name="connsiteX728" fmla="*/ 691296 w 896808"/>
                    <a:gd name="connsiteY728" fmla="*/ 286671 h 1156405"/>
                    <a:gd name="connsiteX729" fmla="*/ 658576 w 896808"/>
                    <a:gd name="connsiteY729" fmla="*/ 299452 h 1156405"/>
                    <a:gd name="connsiteX730" fmla="*/ 654732 w 896808"/>
                    <a:gd name="connsiteY730" fmla="*/ 296898 h 1156405"/>
                    <a:gd name="connsiteX731" fmla="*/ 653016 w 896808"/>
                    <a:gd name="connsiteY731" fmla="*/ 297403 h 1156405"/>
                    <a:gd name="connsiteX732" fmla="*/ 652156 w 896808"/>
                    <a:gd name="connsiteY732" fmla="*/ 297640 h 1156405"/>
                    <a:gd name="connsiteX733" fmla="*/ 651875 w 896808"/>
                    <a:gd name="connsiteY733" fmla="*/ 297703 h 1156405"/>
                    <a:gd name="connsiteX734" fmla="*/ 651875 w 896808"/>
                    <a:gd name="connsiteY734" fmla="*/ 297703 h 1156405"/>
                    <a:gd name="connsiteX735" fmla="*/ 656503 w 896808"/>
                    <a:gd name="connsiteY735" fmla="*/ 315678 h 1156405"/>
                    <a:gd name="connsiteX736" fmla="*/ 656745 w 896808"/>
                    <a:gd name="connsiteY736" fmla="*/ 317331 h 1156405"/>
                    <a:gd name="connsiteX737" fmla="*/ 663486 w 896808"/>
                    <a:gd name="connsiteY737" fmla="*/ 316868 h 1156405"/>
                    <a:gd name="connsiteX738" fmla="*/ 710494 w 896808"/>
                    <a:gd name="connsiteY738" fmla="*/ 318396 h 1156405"/>
                    <a:gd name="connsiteX739" fmla="*/ 728705 w 896808"/>
                    <a:gd name="connsiteY739" fmla="*/ 306037 h 1156405"/>
                    <a:gd name="connsiteX740" fmla="*/ 733957 w 896808"/>
                    <a:gd name="connsiteY740" fmla="*/ 301828 h 1156405"/>
                    <a:gd name="connsiteX741" fmla="*/ 762070 w 896808"/>
                    <a:gd name="connsiteY741" fmla="*/ 271752 h 1156405"/>
                    <a:gd name="connsiteX742" fmla="*/ 782112 w 896808"/>
                    <a:gd name="connsiteY742" fmla="*/ 239363 h 1156405"/>
                    <a:gd name="connsiteX743" fmla="*/ 794347 w 896808"/>
                    <a:gd name="connsiteY743" fmla="*/ 206084 h 1156405"/>
                    <a:gd name="connsiteX744" fmla="*/ 798915 w 896808"/>
                    <a:gd name="connsiteY744" fmla="*/ 174539 h 1156405"/>
                    <a:gd name="connsiteX745" fmla="*/ 799459 w 896808"/>
                    <a:gd name="connsiteY745" fmla="*/ 169224 h 1156405"/>
                    <a:gd name="connsiteX746" fmla="*/ 799442 w 896808"/>
                    <a:gd name="connsiteY746" fmla="*/ 168465 h 1156405"/>
                    <a:gd name="connsiteX747" fmla="*/ 799442 w 896808"/>
                    <a:gd name="connsiteY747" fmla="*/ 168465 h 1156405"/>
                    <a:gd name="connsiteX748" fmla="*/ 799418 w 896808"/>
                    <a:gd name="connsiteY748" fmla="*/ 168097 h 1156405"/>
                    <a:gd name="connsiteX749" fmla="*/ 798412 w 896808"/>
                    <a:gd name="connsiteY749" fmla="*/ 156702 h 1156405"/>
                    <a:gd name="connsiteX750" fmla="*/ 650969 w 896808"/>
                    <a:gd name="connsiteY750" fmla="*/ 291521 h 1156405"/>
                    <a:gd name="connsiteX751" fmla="*/ 649540 w 896808"/>
                    <a:gd name="connsiteY751" fmla="*/ 291984 h 1156405"/>
                    <a:gd name="connsiteX752" fmla="*/ 650345 w 896808"/>
                    <a:gd name="connsiteY752" fmla="*/ 293836 h 1156405"/>
                    <a:gd name="connsiteX753" fmla="*/ 650376 w 896808"/>
                    <a:gd name="connsiteY753" fmla="*/ 293823 h 1156405"/>
                    <a:gd name="connsiteX754" fmla="*/ 650376 w 896808"/>
                    <a:gd name="connsiteY754" fmla="*/ 293823 h 1156405"/>
                    <a:gd name="connsiteX755" fmla="*/ 652277 w 896808"/>
                    <a:gd name="connsiteY755" fmla="*/ 292326 h 1156405"/>
                    <a:gd name="connsiteX756" fmla="*/ 652277 w 896808"/>
                    <a:gd name="connsiteY756" fmla="*/ 292326 h 1156405"/>
                    <a:gd name="connsiteX757" fmla="*/ 650969 w 896808"/>
                    <a:gd name="connsiteY757" fmla="*/ 291521 h 1156405"/>
                    <a:gd name="connsiteX758" fmla="*/ 795595 w 896808"/>
                    <a:gd name="connsiteY758" fmla="*/ 128157 h 1156405"/>
                    <a:gd name="connsiteX759" fmla="*/ 803805 w 896808"/>
                    <a:gd name="connsiteY759" fmla="*/ 127392 h 1156405"/>
                    <a:gd name="connsiteX760" fmla="*/ 795595 w 896808"/>
                    <a:gd name="connsiteY760" fmla="*/ 128157 h 115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</a:cxnLst>
                  <a:rect l="l" t="t" r="r" b="b"/>
                  <a:pathLst>
                    <a:path w="896808" h="1156405">
                      <a:moveTo>
                        <a:pt x="288630" y="82"/>
                      </a:moveTo>
                      <a:cubicBezTo>
                        <a:pt x="290280" y="-18"/>
                        <a:pt x="291950" y="62"/>
                        <a:pt x="293621" y="225"/>
                      </a:cubicBezTo>
                      <a:cubicBezTo>
                        <a:pt x="295452" y="306"/>
                        <a:pt x="297283" y="485"/>
                        <a:pt x="299114" y="849"/>
                      </a:cubicBezTo>
                      <a:cubicBezTo>
                        <a:pt x="308431" y="2639"/>
                        <a:pt x="316742" y="7571"/>
                        <a:pt x="323182" y="14516"/>
                      </a:cubicBezTo>
                      <a:cubicBezTo>
                        <a:pt x="323363" y="14698"/>
                        <a:pt x="323504" y="14901"/>
                        <a:pt x="323665" y="15080"/>
                      </a:cubicBezTo>
                      <a:cubicBezTo>
                        <a:pt x="326683" y="17355"/>
                        <a:pt x="329480" y="19934"/>
                        <a:pt x="331996" y="22669"/>
                      </a:cubicBezTo>
                      <a:cubicBezTo>
                        <a:pt x="332438" y="22247"/>
                        <a:pt x="332861" y="21826"/>
                        <a:pt x="333324" y="21403"/>
                      </a:cubicBezTo>
                      <a:cubicBezTo>
                        <a:pt x="334652" y="20234"/>
                        <a:pt x="336040" y="19126"/>
                        <a:pt x="337489" y="18082"/>
                      </a:cubicBezTo>
                      <a:cubicBezTo>
                        <a:pt x="343553" y="12881"/>
                        <a:pt x="350665" y="9100"/>
                        <a:pt x="358317" y="6948"/>
                      </a:cubicBezTo>
                      <a:lnTo>
                        <a:pt x="359363" y="6665"/>
                      </a:lnTo>
                      <a:cubicBezTo>
                        <a:pt x="359564" y="6605"/>
                        <a:pt x="359766" y="6565"/>
                        <a:pt x="359967" y="6524"/>
                      </a:cubicBezTo>
                      <a:cubicBezTo>
                        <a:pt x="365400" y="4715"/>
                        <a:pt x="371115" y="3789"/>
                        <a:pt x="376870" y="3807"/>
                      </a:cubicBezTo>
                      <a:cubicBezTo>
                        <a:pt x="383753" y="3585"/>
                        <a:pt x="390655" y="4715"/>
                        <a:pt x="397094" y="7370"/>
                      </a:cubicBezTo>
                      <a:cubicBezTo>
                        <a:pt x="404721" y="10532"/>
                        <a:pt x="411362" y="15523"/>
                        <a:pt x="416936" y="21524"/>
                      </a:cubicBezTo>
                      <a:cubicBezTo>
                        <a:pt x="420598" y="24503"/>
                        <a:pt x="423798" y="27783"/>
                        <a:pt x="427179" y="31388"/>
                      </a:cubicBezTo>
                      <a:cubicBezTo>
                        <a:pt x="434161" y="38855"/>
                        <a:pt x="439675" y="47592"/>
                        <a:pt x="443156" y="57217"/>
                      </a:cubicBezTo>
                      <a:cubicBezTo>
                        <a:pt x="443639" y="58565"/>
                        <a:pt x="444062" y="59952"/>
                        <a:pt x="444444" y="61341"/>
                      </a:cubicBezTo>
                      <a:cubicBezTo>
                        <a:pt x="452956" y="60357"/>
                        <a:pt x="461509" y="59652"/>
                        <a:pt x="470061" y="59308"/>
                      </a:cubicBezTo>
                      <a:cubicBezTo>
                        <a:pt x="479660" y="58726"/>
                        <a:pt x="489259" y="58523"/>
                        <a:pt x="498878" y="58847"/>
                      </a:cubicBezTo>
                      <a:cubicBezTo>
                        <a:pt x="525380" y="59711"/>
                        <a:pt x="551299" y="64383"/>
                        <a:pt x="576392" y="72939"/>
                      </a:cubicBezTo>
                      <a:cubicBezTo>
                        <a:pt x="581423" y="74427"/>
                        <a:pt x="586313" y="76319"/>
                        <a:pt x="591022" y="78654"/>
                      </a:cubicBezTo>
                      <a:cubicBezTo>
                        <a:pt x="598407" y="81593"/>
                        <a:pt x="605390" y="85338"/>
                        <a:pt x="611970" y="89867"/>
                      </a:cubicBezTo>
                      <a:lnTo>
                        <a:pt x="617576" y="93193"/>
                      </a:lnTo>
                      <a:cubicBezTo>
                        <a:pt x="620391" y="94867"/>
                        <a:pt x="623207" y="96563"/>
                        <a:pt x="625936" y="98302"/>
                      </a:cubicBezTo>
                      <a:cubicBezTo>
                        <a:pt x="632436" y="102471"/>
                        <a:pt x="638593" y="107140"/>
                        <a:pt x="644429" y="112172"/>
                      </a:cubicBezTo>
                      <a:cubicBezTo>
                        <a:pt x="650587" y="117147"/>
                        <a:pt x="656402" y="122562"/>
                        <a:pt x="661936" y="128237"/>
                      </a:cubicBezTo>
                      <a:cubicBezTo>
                        <a:pt x="663439" y="129773"/>
                        <a:pt x="664890" y="131329"/>
                        <a:pt x="666321" y="132895"/>
                      </a:cubicBezTo>
                      <a:cubicBezTo>
                        <a:pt x="679077" y="139782"/>
                        <a:pt x="690409" y="148600"/>
                        <a:pt x="700977" y="159116"/>
                      </a:cubicBezTo>
                      <a:cubicBezTo>
                        <a:pt x="709359" y="154293"/>
                        <a:pt x="718038" y="149920"/>
                        <a:pt x="726995" y="146033"/>
                      </a:cubicBezTo>
                      <a:cubicBezTo>
                        <a:pt x="736231" y="142027"/>
                        <a:pt x="747963" y="137900"/>
                        <a:pt x="757642" y="135184"/>
                      </a:cubicBezTo>
                      <a:cubicBezTo>
                        <a:pt x="766336" y="132748"/>
                        <a:pt x="774928" y="131078"/>
                        <a:pt x="783642" y="129848"/>
                      </a:cubicBezTo>
                      <a:cubicBezTo>
                        <a:pt x="787606" y="129163"/>
                        <a:pt x="791590" y="128620"/>
                        <a:pt x="795595" y="128157"/>
                      </a:cubicBezTo>
                      <a:lnTo>
                        <a:pt x="795434" y="128219"/>
                      </a:lnTo>
                      <a:lnTo>
                        <a:pt x="795434" y="128219"/>
                      </a:lnTo>
                      <a:cubicBezTo>
                        <a:pt x="798251" y="127915"/>
                        <a:pt x="801048" y="127653"/>
                        <a:pt x="803886" y="127412"/>
                      </a:cubicBezTo>
                      <a:lnTo>
                        <a:pt x="803805" y="127392"/>
                      </a:lnTo>
                      <a:lnTo>
                        <a:pt x="803805" y="127392"/>
                      </a:lnTo>
                      <a:cubicBezTo>
                        <a:pt x="805013" y="127293"/>
                        <a:pt x="806240" y="127190"/>
                        <a:pt x="807447" y="127110"/>
                      </a:cubicBezTo>
                      <a:lnTo>
                        <a:pt x="810385" y="126870"/>
                      </a:lnTo>
                      <a:lnTo>
                        <a:pt x="810385" y="126870"/>
                      </a:lnTo>
                      <a:cubicBezTo>
                        <a:pt x="811271" y="126790"/>
                        <a:pt x="812559" y="128861"/>
                        <a:pt x="812639" y="129586"/>
                      </a:cubicBezTo>
                      <a:lnTo>
                        <a:pt x="812740" y="130331"/>
                      </a:lnTo>
                      <a:lnTo>
                        <a:pt x="812740" y="130331"/>
                      </a:lnTo>
                      <a:cubicBezTo>
                        <a:pt x="813404" y="131078"/>
                        <a:pt x="814008" y="131903"/>
                        <a:pt x="814430" y="132406"/>
                      </a:cubicBezTo>
                      <a:cubicBezTo>
                        <a:pt x="814953" y="132364"/>
                        <a:pt x="815477" y="132326"/>
                        <a:pt x="816000" y="132304"/>
                      </a:cubicBezTo>
                      <a:cubicBezTo>
                        <a:pt x="817569" y="132165"/>
                        <a:pt x="819381" y="134961"/>
                        <a:pt x="820306" y="136028"/>
                      </a:cubicBezTo>
                      <a:lnTo>
                        <a:pt x="821143" y="137012"/>
                      </a:lnTo>
                      <a:cubicBezTo>
                        <a:pt x="822097" y="138158"/>
                        <a:pt x="823049" y="139480"/>
                        <a:pt x="823204" y="140920"/>
                      </a:cubicBezTo>
                      <a:cubicBezTo>
                        <a:pt x="824230" y="149276"/>
                        <a:pt x="825196" y="157649"/>
                        <a:pt x="826082" y="166023"/>
                      </a:cubicBezTo>
                      <a:cubicBezTo>
                        <a:pt x="826424" y="172364"/>
                        <a:pt x="826082" y="178645"/>
                        <a:pt x="825035" y="184866"/>
                      </a:cubicBezTo>
                      <a:cubicBezTo>
                        <a:pt x="824250" y="190905"/>
                        <a:pt x="823445" y="196945"/>
                        <a:pt x="822640" y="202964"/>
                      </a:cubicBezTo>
                      <a:cubicBezTo>
                        <a:pt x="821353" y="207193"/>
                        <a:pt x="820085" y="211421"/>
                        <a:pt x="818817" y="215646"/>
                      </a:cubicBezTo>
                      <a:cubicBezTo>
                        <a:pt x="818314" y="217259"/>
                        <a:pt x="817751" y="218847"/>
                        <a:pt x="817207" y="220438"/>
                      </a:cubicBezTo>
                      <a:cubicBezTo>
                        <a:pt x="813990" y="231059"/>
                        <a:pt x="810216" y="241398"/>
                        <a:pt x="805723" y="251417"/>
                      </a:cubicBezTo>
                      <a:cubicBezTo>
                        <a:pt x="809001" y="255045"/>
                        <a:pt x="812058" y="258805"/>
                        <a:pt x="814901" y="262689"/>
                      </a:cubicBezTo>
                      <a:cubicBezTo>
                        <a:pt x="815581" y="263387"/>
                        <a:pt x="816265" y="264082"/>
                        <a:pt x="816905" y="264807"/>
                      </a:cubicBezTo>
                      <a:cubicBezTo>
                        <a:pt x="817086" y="264527"/>
                        <a:pt x="817348" y="264265"/>
                        <a:pt x="817630" y="264122"/>
                      </a:cubicBezTo>
                      <a:cubicBezTo>
                        <a:pt x="818596" y="263699"/>
                        <a:pt x="819300" y="264203"/>
                        <a:pt x="819904" y="265030"/>
                      </a:cubicBezTo>
                      <a:cubicBezTo>
                        <a:pt x="826243" y="271087"/>
                        <a:pt x="830851" y="278156"/>
                        <a:pt x="833708" y="286226"/>
                      </a:cubicBezTo>
                      <a:lnTo>
                        <a:pt x="835488" y="290435"/>
                      </a:lnTo>
                      <a:cubicBezTo>
                        <a:pt x="835783" y="291139"/>
                        <a:pt x="836076" y="291843"/>
                        <a:pt x="836365" y="292547"/>
                      </a:cubicBezTo>
                      <a:cubicBezTo>
                        <a:pt x="838638" y="298669"/>
                        <a:pt x="840389" y="304950"/>
                        <a:pt x="841838" y="311309"/>
                      </a:cubicBezTo>
                      <a:cubicBezTo>
                        <a:pt x="843134" y="316314"/>
                        <a:pt x="844064" y="321387"/>
                        <a:pt x="844663" y="326514"/>
                      </a:cubicBezTo>
                      <a:cubicBezTo>
                        <a:pt x="849010" y="341116"/>
                        <a:pt x="852447" y="356053"/>
                        <a:pt x="855689" y="370789"/>
                      </a:cubicBezTo>
                      <a:cubicBezTo>
                        <a:pt x="856200" y="373108"/>
                        <a:pt x="855959" y="375177"/>
                        <a:pt x="855216" y="376941"/>
                      </a:cubicBezTo>
                      <a:lnTo>
                        <a:pt x="857112" y="378789"/>
                      </a:lnTo>
                      <a:lnTo>
                        <a:pt x="857112" y="378789"/>
                      </a:lnTo>
                      <a:lnTo>
                        <a:pt x="860350" y="382016"/>
                      </a:lnTo>
                      <a:cubicBezTo>
                        <a:pt x="865791" y="387443"/>
                        <a:pt x="871342" y="393147"/>
                        <a:pt x="875383" y="399605"/>
                      </a:cubicBezTo>
                      <a:cubicBezTo>
                        <a:pt x="879569" y="406308"/>
                        <a:pt x="882648" y="413475"/>
                        <a:pt x="886069" y="420583"/>
                      </a:cubicBezTo>
                      <a:lnTo>
                        <a:pt x="886806" y="422093"/>
                      </a:lnTo>
                      <a:lnTo>
                        <a:pt x="886806" y="422093"/>
                      </a:lnTo>
                      <a:lnTo>
                        <a:pt x="888312" y="425121"/>
                      </a:lnTo>
                      <a:cubicBezTo>
                        <a:pt x="889941" y="428427"/>
                        <a:pt x="890722" y="430253"/>
                        <a:pt x="892166" y="434250"/>
                      </a:cubicBezTo>
                      <a:cubicBezTo>
                        <a:pt x="894561" y="440916"/>
                        <a:pt x="895849" y="447617"/>
                        <a:pt x="896453" y="454685"/>
                      </a:cubicBezTo>
                      <a:cubicBezTo>
                        <a:pt x="897338" y="464970"/>
                        <a:pt x="897217" y="476183"/>
                        <a:pt x="892710" y="485746"/>
                      </a:cubicBezTo>
                      <a:cubicBezTo>
                        <a:pt x="892689" y="485826"/>
                        <a:pt x="892649" y="485888"/>
                        <a:pt x="892609" y="485947"/>
                      </a:cubicBezTo>
                      <a:cubicBezTo>
                        <a:pt x="890556" y="495189"/>
                        <a:pt x="885485" y="503763"/>
                        <a:pt x="877778" y="509239"/>
                      </a:cubicBezTo>
                      <a:cubicBezTo>
                        <a:pt x="876128" y="510791"/>
                        <a:pt x="874357" y="512180"/>
                        <a:pt x="872466" y="513285"/>
                      </a:cubicBezTo>
                      <a:cubicBezTo>
                        <a:pt x="867926" y="515952"/>
                        <a:pt x="863757" y="516190"/>
                        <a:pt x="858802" y="514957"/>
                      </a:cubicBezTo>
                      <a:lnTo>
                        <a:pt x="858178" y="514795"/>
                      </a:lnTo>
                      <a:cubicBezTo>
                        <a:pt x="857554" y="514634"/>
                        <a:pt x="856991" y="514493"/>
                        <a:pt x="856448" y="514372"/>
                      </a:cubicBezTo>
                      <a:cubicBezTo>
                        <a:pt x="857252" y="515036"/>
                        <a:pt x="857655" y="515823"/>
                        <a:pt x="856448" y="516385"/>
                      </a:cubicBezTo>
                      <a:cubicBezTo>
                        <a:pt x="855280" y="516949"/>
                        <a:pt x="854234" y="517271"/>
                        <a:pt x="853248" y="517392"/>
                      </a:cubicBezTo>
                      <a:cubicBezTo>
                        <a:pt x="853671" y="517935"/>
                        <a:pt x="853711" y="518519"/>
                        <a:pt x="852825" y="519002"/>
                      </a:cubicBezTo>
                      <a:cubicBezTo>
                        <a:pt x="850894" y="520029"/>
                        <a:pt x="849324" y="520353"/>
                        <a:pt x="847714" y="520069"/>
                      </a:cubicBezTo>
                      <a:lnTo>
                        <a:pt x="848053" y="522868"/>
                      </a:lnTo>
                      <a:cubicBezTo>
                        <a:pt x="850693" y="544046"/>
                        <a:pt x="853054" y="548234"/>
                        <a:pt x="855119" y="570983"/>
                      </a:cubicBezTo>
                      <a:cubicBezTo>
                        <a:pt x="856488" y="594272"/>
                        <a:pt x="858661" y="617504"/>
                        <a:pt x="861659" y="640636"/>
                      </a:cubicBezTo>
                      <a:lnTo>
                        <a:pt x="862693" y="649042"/>
                      </a:lnTo>
                      <a:cubicBezTo>
                        <a:pt x="866003" y="675682"/>
                        <a:pt x="869725" y="702518"/>
                        <a:pt x="875424" y="728728"/>
                      </a:cubicBezTo>
                      <a:cubicBezTo>
                        <a:pt x="878301" y="740183"/>
                        <a:pt x="880777" y="751718"/>
                        <a:pt x="882869" y="763334"/>
                      </a:cubicBezTo>
                      <a:cubicBezTo>
                        <a:pt x="885827" y="772171"/>
                        <a:pt x="887900" y="781210"/>
                        <a:pt x="889047" y="790430"/>
                      </a:cubicBezTo>
                      <a:cubicBezTo>
                        <a:pt x="890717" y="799811"/>
                        <a:pt x="891864" y="809273"/>
                        <a:pt x="892528" y="818815"/>
                      </a:cubicBezTo>
                      <a:cubicBezTo>
                        <a:pt x="894843" y="824917"/>
                        <a:pt x="895970" y="831115"/>
                        <a:pt x="895909" y="837436"/>
                      </a:cubicBezTo>
                      <a:cubicBezTo>
                        <a:pt x="896211" y="845931"/>
                        <a:pt x="895929" y="854409"/>
                        <a:pt x="895024" y="862844"/>
                      </a:cubicBezTo>
                      <a:cubicBezTo>
                        <a:pt x="894521" y="871619"/>
                        <a:pt x="893313" y="880315"/>
                        <a:pt x="891402" y="888932"/>
                      </a:cubicBezTo>
                      <a:cubicBezTo>
                        <a:pt x="889691" y="900751"/>
                        <a:pt x="886572" y="912165"/>
                        <a:pt x="882105" y="923237"/>
                      </a:cubicBezTo>
                      <a:cubicBezTo>
                        <a:pt x="878523" y="935595"/>
                        <a:pt x="874136" y="947716"/>
                        <a:pt x="869145" y="959572"/>
                      </a:cubicBezTo>
                      <a:cubicBezTo>
                        <a:pt x="861398" y="977931"/>
                        <a:pt x="852041" y="994982"/>
                        <a:pt x="841395" y="1011792"/>
                      </a:cubicBezTo>
                      <a:cubicBezTo>
                        <a:pt x="831414" y="1027554"/>
                        <a:pt x="820709" y="1042733"/>
                        <a:pt x="808474" y="1056847"/>
                      </a:cubicBezTo>
                      <a:cubicBezTo>
                        <a:pt x="792657" y="1075084"/>
                        <a:pt x="774626" y="1091793"/>
                        <a:pt x="754865" y="1105885"/>
                      </a:cubicBezTo>
                      <a:cubicBezTo>
                        <a:pt x="743596" y="1114221"/>
                        <a:pt x="731704" y="1121708"/>
                        <a:pt x="719267" y="1128111"/>
                      </a:cubicBezTo>
                      <a:cubicBezTo>
                        <a:pt x="704054" y="1135961"/>
                        <a:pt x="688600" y="1143027"/>
                        <a:pt x="672119" y="1147798"/>
                      </a:cubicBezTo>
                      <a:cubicBezTo>
                        <a:pt x="661836" y="1150777"/>
                        <a:pt x="651372" y="1152830"/>
                        <a:pt x="640787" y="1154403"/>
                      </a:cubicBezTo>
                      <a:cubicBezTo>
                        <a:pt x="619999" y="1157481"/>
                        <a:pt x="598468" y="1157018"/>
                        <a:pt x="577560" y="1153414"/>
                      </a:cubicBezTo>
                      <a:cubicBezTo>
                        <a:pt x="564077" y="1151602"/>
                        <a:pt x="550816" y="1148462"/>
                        <a:pt x="538279" y="1143973"/>
                      </a:cubicBezTo>
                      <a:cubicBezTo>
                        <a:pt x="527976" y="1140271"/>
                        <a:pt x="518156" y="1136021"/>
                        <a:pt x="508336" y="1131230"/>
                      </a:cubicBezTo>
                      <a:cubicBezTo>
                        <a:pt x="503285" y="1128794"/>
                        <a:pt x="498415" y="1125975"/>
                        <a:pt x="493746" y="1122815"/>
                      </a:cubicBezTo>
                      <a:cubicBezTo>
                        <a:pt x="485898" y="1117722"/>
                        <a:pt x="478553" y="1111966"/>
                        <a:pt x="471711" y="1105603"/>
                      </a:cubicBezTo>
                      <a:cubicBezTo>
                        <a:pt x="469478" y="1103690"/>
                        <a:pt x="467304" y="1101738"/>
                        <a:pt x="465171" y="1099684"/>
                      </a:cubicBezTo>
                      <a:cubicBezTo>
                        <a:pt x="464145" y="1098778"/>
                        <a:pt x="464708" y="1097430"/>
                        <a:pt x="465896" y="1097109"/>
                      </a:cubicBezTo>
                      <a:lnTo>
                        <a:pt x="466258" y="1097067"/>
                      </a:lnTo>
                      <a:lnTo>
                        <a:pt x="466258" y="1097067"/>
                      </a:lnTo>
                      <a:cubicBezTo>
                        <a:pt x="465795" y="1096644"/>
                        <a:pt x="465312" y="1096222"/>
                        <a:pt x="464849" y="1095779"/>
                      </a:cubicBezTo>
                      <a:cubicBezTo>
                        <a:pt x="464749" y="1095698"/>
                        <a:pt x="464668" y="1095600"/>
                        <a:pt x="464588" y="1095497"/>
                      </a:cubicBezTo>
                      <a:cubicBezTo>
                        <a:pt x="464366" y="1095296"/>
                        <a:pt x="464125" y="1095096"/>
                        <a:pt x="463924" y="1094895"/>
                      </a:cubicBezTo>
                      <a:cubicBezTo>
                        <a:pt x="463139" y="1094209"/>
                        <a:pt x="463924" y="1092679"/>
                        <a:pt x="464608" y="1092316"/>
                      </a:cubicBezTo>
                      <a:cubicBezTo>
                        <a:pt x="464869" y="1092175"/>
                        <a:pt x="465211" y="1092157"/>
                        <a:pt x="465594" y="1092195"/>
                      </a:cubicBezTo>
                      <a:cubicBezTo>
                        <a:pt x="465513" y="1092115"/>
                        <a:pt x="465453" y="1092055"/>
                        <a:pt x="465372" y="1091996"/>
                      </a:cubicBezTo>
                      <a:cubicBezTo>
                        <a:pt x="465292" y="1091934"/>
                        <a:pt x="465272" y="1091773"/>
                        <a:pt x="465292" y="1091612"/>
                      </a:cubicBezTo>
                      <a:lnTo>
                        <a:pt x="464990" y="1091372"/>
                      </a:lnTo>
                      <a:lnTo>
                        <a:pt x="464990" y="1091372"/>
                      </a:lnTo>
                      <a:cubicBezTo>
                        <a:pt x="463964" y="1090464"/>
                        <a:pt x="464487" y="1089138"/>
                        <a:pt x="465694" y="1088793"/>
                      </a:cubicBezTo>
                      <a:cubicBezTo>
                        <a:pt x="466285" y="1088614"/>
                        <a:pt x="467257" y="1088706"/>
                        <a:pt x="468271" y="1088926"/>
                      </a:cubicBezTo>
                      <a:lnTo>
                        <a:pt x="468653" y="1089015"/>
                      </a:lnTo>
                      <a:lnTo>
                        <a:pt x="467968" y="1088371"/>
                      </a:lnTo>
                      <a:cubicBezTo>
                        <a:pt x="466761" y="1087324"/>
                        <a:pt x="467143" y="1086156"/>
                        <a:pt x="468632" y="1085796"/>
                      </a:cubicBezTo>
                      <a:cubicBezTo>
                        <a:pt x="469743" y="1085860"/>
                        <a:pt x="470841" y="1086014"/>
                        <a:pt x="471926" y="1086278"/>
                      </a:cubicBezTo>
                      <a:lnTo>
                        <a:pt x="472738" y="1086498"/>
                      </a:lnTo>
                      <a:cubicBezTo>
                        <a:pt x="473140" y="1086599"/>
                        <a:pt x="473522" y="1086720"/>
                        <a:pt x="473925" y="1086843"/>
                      </a:cubicBezTo>
                      <a:cubicBezTo>
                        <a:pt x="473241" y="1086217"/>
                        <a:pt x="472556" y="1085615"/>
                        <a:pt x="471892" y="1084988"/>
                      </a:cubicBezTo>
                      <a:cubicBezTo>
                        <a:pt x="471228" y="1084407"/>
                        <a:pt x="471933" y="1082734"/>
                        <a:pt x="472536" y="1082394"/>
                      </a:cubicBezTo>
                      <a:cubicBezTo>
                        <a:pt x="473361" y="1081931"/>
                        <a:pt x="474971" y="1082573"/>
                        <a:pt x="475716" y="1083116"/>
                      </a:cubicBezTo>
                      <a:cubicBezTo>
                        <a:pt x="477547" y="1083320"/>
                        <a:pt x="479962" y="1084123"/>
                        <a:pt x="480847" y="1084888"/>
                      </a:cubicBezTo>
                      <a:cubicBezTo>
                        <a:pt x="483282" y="1087223"/>
                        <a:pt x="485798" y="1089458"/>
                        <a:pt x="488353" y="1091632"/>
                      </a:cubicBezTo>
                      <a:cubicBezTo>
                        <a:pt x="489903" y="1092115"/>
                        <a:pt x="491372" y="1092759"/>
                        <a:pt x="492499" y="1093725"/>
                      </a:cubicBezTo>
                      <a:cubicBezTo>
                        <a:pt x="495396" y="1096503"/>
                        <a:pt x="498415" y="1099123"/>
                        <a:pt x="501494" y="1101657"/>
                      </a:cubicBezTo>
                      <a:lnTo>
                        <a:pt x="503834" y="1103271"/>
                      </a:lnTo>
                      <a:cubicBezTo>
                        <a:pt x="504226" y="1103536"/>
                        <a:pt x="504619" y="1103798"/>
                        <a:pt x="505015" y="1104053"/>
                      </a:cubicBezTo>
                      <a:cubicBezTo>
                        <a:pt x="509442" y="1106650"/>
                        <a:pt x="513870" y="1109226"/>
                        <a:pt x="518276" y="1111823"/>
                      </a:cubicBezTo>
                      <a:cubicBezTo>
                        <a:pt x="534435" y="1117299"/>
                        <a:pt x="550594" y="1122777"/>
                        <a:pt x="566733" y="1128232"/>
                      </a:cubicBezTo>
                      <a:lnTo>
                        <a:pt x="568866" y="1128874"/>
                      </a:lnTo>
                      <a:lnTo>
                        <a:pt x="568866" y="1128874"/>
                      </a:lnTo>
                      <a:lnTo>
                        <a:pt x="584542" y="1130807"/>
                      </a:lnTo>
                      <a:lnTo>
                        <a:pt x="584542" y="1130807"/>
                      </a:lnTo>
                      <a:cubicBezTo>
                        <a:pt x="594845" y="1131894"/>
                        <a:pt x="605169" y="1131836"/>
                        <a:pt x="615472" y="1130646"/>
                      </a:cubicBezTo>
                      <a:cubicBezTo>
                        <a:pt x="623199" y="1130749"/>
                        <a:pt x="630866" y="1129982"/>
                        <a:pt x="638412" y="1128411"/>
                      </a:cubicBezTo>
                      <a:cubicBezTo>
                        <a:pt x="651231" y="1126237"/>
                        <a:pt x="663808" y="1123038"/>
                        <a:pt x="676043" y="1118567"/>
                      </a:cubicBezTo>
                      <a:cubicBezTo>
                        <a:pt x="690129" y="1113434"/>
                        <a:pt x="703551" y="1106672"/>
                        <a:pt x="716651" y="1099384"/>
                      </a:cubicBezTo>
                      <a:cubicBezTo>
                        <a:pt x="721360" y="1096745"/>
                        <a:pt x="725989" y="1093947"/>
                        <a:pt x="730536" y="1090990"/>
                      </a:cubicBezTo>
                      <a:cubicBezTo>
                        <a:pt x="732005" y="1089943"/>
                        <a:pt x="733474" y="1088874"/>
                        <a:pt x="734943" y="1087787"/>
                      </a:cubicBezTo>
                      <a:cubicBezTo>
                        <a:pt x="744623" y="1080519"/>
                        <a:pt x="753879" y="1072769"/>
                        <a:pt x="762794" y="1064576"/>
                      </a:cubicBezTo>
                      <a:cubicBezTo>
                        <a:pt x="766980" y="1060731"/>
                        <a:pt x="771004" y="1056726"/>
                        <a:pt x="774888" y="1052579"/>
                      </a:cubicBezTo>
                      <a:cubicBezTo>
                        <a:pt x="775451" y="1051974"/>
                        <a:pt x="775995" y="1051392"/>
                        <a:pt x="776538" y="1050786"/>
                      </a:cubicBezTo>
                      <a:cubicBezTo>
                        <a:pt x="780261" y="1046719"/>
                        <a:pt x="783863" y="1042514"/>
                        <a:pt x="787304" y="1038163"/>
                      </a:cubicBezTo>
                      <a:lnTo>
                        <a:pt x="790584" y="1034461"/>
                      </a:lnTo>
                      <a:lnTo>
                        <a:pt x="790584" y="1034461"/>
                      </a:lnTo>
                      <a:cubicBezTo>
                        <a:pt x="803825" y="1017974"/>
                        <a:pt x="815597" y="1000238"/>
                        <a:pt x="826182" y="981978"/>
                      </a:cubicBezTo>
                      <a:cubicBezTo>
                        <a:pt x="836686" y="963880"/>
                        <a:pt x="845340" y="944836"/>
                        <a:pt x="852222" y="925127"/>
                      </a:cubicBezTo>
                      <a:cubicBezTo>
                        <a:pt x="854435" y="918102"/>
                        <a:pt x="856367" y="910977"/>
                        <a:pt x="857977" y="903770"/>
                      </a:cubicBezTo>
                      <a:cubicBezTo>
                        <a:pt x="860955" y="895112"/>
                        <a:pt x="862907" y="886236"/>
                        <a:pt x="863813" y="877177"/>
                      </a:cubicBezTo>
                      <a:cubicBezTo>
                        <a:pt x="864114" y="875403"/>
                        <a:pt x="864356" y="873632"/>
                        <a:pt x="864597" y="871860"/>
                      </a:cubicBezTo>
                      <a:lnTo>
                        <a:pt x="864736" y="869068"/>
                      </a:lnTo>
                      <a:cubicBezTo>
                        <a:pt x="864756" y="868602"/>
                        <a:pt x="864772" y="868136"/>
                        <a:pt x="864779" y="867673"/>
                      </a:cubicBezTo>
                      <a:cubicBezTo>
                        <a:pt x="865181" y="864857"/>
                        <a:pt x="865523" y="862036"/>
                        <a:pt x="865785" y="859218"/>
                      </a:cubicBezTo>
                      <a:cubicBezTo>
                        <a:pt x="865946" y="856382"/>
                        <a:pt x="866046" y="853541"/>
                        <a:pt x="866066" y="850703"/>
                      </a:cubicBezTo>
                      <a:lnTo>
                        <a:pt x="865845" y="833289"/>
                      </a:lnTo>
                      <a:lnTo>
                        <a:pt x="865845" y="833289"/>
                      </a:lnTo>
                      <a:cubicBezTo>
                        <a:pt x="865785" y="832746"/>
                        <a:pt x="865724" y="832184"/>
                        <a:pt x="865684" y="831618"/>
                      </a:cubicBezTo>
                      <a:lnTo>
                        <a:pt x="865241" y="827775"/>
                      </a:lnTo>
                      <a:cubicBezTo>
                        <a:pt x="864275" y="819842"/>
                        <a:pt x="863531" y="811890"/>
                        <a:pt x="862565" y="803960"/>
                      </a:cubicBezTo>
                      <a:cubicBezTo>
                        <a:pt x="862565" y="803918"/>
                        <a:pt x="862565" y="803857"/>
                        <a:pt x="862545" y="803797"/>
                      </a:cubicBezTo>
                      <a:cubicBezTo>
                        <a:pt x="862183" y="800838"/>
                        <a:pt x="861800" y="797858"/>
                        <a:pt x="861358" y="794879"/>
                      </a:cubicBezTo>
                      <a:cubicBezTo>
                        <a:pt x="861136" y="793107"/>
                        <a:pt x="860855" y="791336"/>
                        <a:pt x="860593" y="789564"/>
                      </a:cubicBezTo>
                      <a:lnTo>
                        <a:pt x="860090" y="786466"/>
                      </a:lnTo>
                      <a:lnTo>
                        <a:pt x="860090" y="786466"/>
                      </a:lnTo>
                      <a:cubicBezTo>
                        <a:pt x="859157" y="781076"/>
                        <a:pt x="858023" y="775731"/>
                        <a:pt x="856649" y="770433"/>
                      </a:cubicBezTo>
                      <a:lnTo>
                        <a:pt x="856045" y="768165"/>
                      </a:lnTo>
                      <a:lnTo>
                        <a:pt x="852544" y="750550"/>
                      </a:lnTo>
                      <a:lnTo>
                        <a:pt x="848599" y="733217"/>
                      </a:lnTo>
                      <a:cubicBezTo>
                        <a:pt x="846044" y="721602"/>
                        <a:pt x="843911" y="709906"/>
                        <a:pt x="842220" y="698109"/>
                      </a:cubicBezTo>
                      <a:cubicBezTo>
                        <a:pt x="839162" y="679308"/>
                        <a:pt x="836546" y="660484"/>
                        <a:pt x="834272" y="641581"/>
                      </a:cubicBezTo>
                      <a:cubicBezTo>
                        <a:pt x="834151" y="640675"/>
                        <a:pt x="834030" y="639749"/>
                        <a:pt x="833930" y="638843"/>
                      </a:cubicBezTo>
                      <a:cubicBezTo>
                        <a:pt x="831615" y="621311"/>
                        <a:pt x="829945" y="603714"/>
                        <a:pt x="828859" y="586059"/>
                      </a:cubicBezTo>
                      <a:cubicBezTo>
                        <a:pt x="827390" y="568668"/>
                        <a:pt x="826544" y="551232"/>
                        <a:pt x="826323" y="533780"/>
                      </a:cubicBezTo>
                      <a:cubicBezTo>
                        <a:pt x="826303" y="532993"/>
                        <a:pt x="826826" y="532351"/>
                        <a:pt x="827450" y="531987"/>
                      </a:cubicBezTo>
                      <a:lnTo>
                        <a:pt x="827394" y="528631"/>
                      </a:lnTo>
                      <a:cubicBezTo>
                        <a:pt x="827320" y="525663"/>
                        <a:pt x="827266" y="529224"/>
                        <a:pt x="827241" y="525840"/>
                      </a:cubicBezTo>
                      <a:lnTo>
                        <a:pt x="827203" y="516531"/>
                      </a:lnTo>
                      <a:cubicBezTo>
                        <a:pt x="827205" y="515756"/>
                        <a:pt x="827212" y="515216"/>
                        <a:pt x="827229" y="515177"/>
                      </a:cubicBezTo>
                      <a:cubicBezTo>
                        <a:pt x="816476" y="515921"/>
                        <a:pt x="809246" y="515312"/>
                        <a:pt x="798865" y="514764"/>
                      </a:cubicBezTo>
                      <a:lnTo>
                        <a:pt x="797104" y="514674"/>
                      </a:lnTo>
                      <a:cubicBezTo>
                        <a:pt x="787586" y="514233"/>
                        <a:pt x="778128" y="513186"/>
                        <a:pt x="768730" y="511614"/>
                      </a:cubicBezTo>
                      <a:cubicBezTo>
                        <a:pt x="768690" y="512099"/>
                        <a:pt x="768368" y="512439"/>
                        <a:pt x="767825" y="512540"/>
                      </a:cubicBezTo>
                      <a:cubicBezTo>
                        <a:pt x="766859" y="512580"/>
                        <a:pt x="765953" y="512580"/>
                        <a:pt x="765028" y="512602"/>
                      </a:cubicBezTo>
                      <a:lnTo>
                        <a:pt x="765370" y="513909"/>
                      </a:lnTo>
                      <a:lnTo>
                        <a:pt x="765370" y="513909"/>
                      </a:lnTo>
                      <a:cubicBezTo>
                        <a:pt x="765390" y="514575"/>
                        <a:pt x="765088" y="514996"/>
                        <a:pt x="764444" y="515177"/>
                      </a:cubicBezTo>
                      <a:lnTo>
                        <a:pt x="761760" y="515298"/>
                      </a:lnTo>
                      <a:cubicBezTo>
                        <a:pt x="758176" y="515449"/>
                        <a:pt x="754580" y="515519"/>
                        <a:pt x="751022" y="515036"/>
                      </a:cubicBezTo>
                      <a:cubicBezTo>
                        <a:pt x="747822" y="514616"/>
                        <a:pt x="744703" y="513869"/>
                        <a:pt x="741604" y="512983"/>
                      </a:cubicBezTo>
                      <a:cubicBezTo>
                        <a:pt x="739692" y="512661"/>
                        <a:pt x="737741" y="512220"/>
                        <a:pt x="735748" y="511654"/>
                      </a:cubicBezTo>
                      <a:cubicBezTo>
                        <a:pt x="730637" y="510185"/>
                        <a:pt x="725566" y="508212"/>
                        <a:pt x="720435" y="506644"/>
                      </a:cubicBezTo>
                      <a:cubicBezTo>
                        <a:pt x="715203" y="505534"/>
                        <a:pt x="709890" y="505174"/>
                        <a:pt x="704336" y="506501"/>
                      </a:cubicBezTo>
                      <a:cubicBezTo>
                        <a:pt x="698460" y="507890"/>
                        <a:pt x="693490" y="510406"/>
                        <a:pt x="687332" y="508876"/>
                      </a:cubicBezTo>
                      <a:cubicBezTo>
                        <a:pt x="686104" y="508576"/>
                        <a:pt x="684917" y="508113"/>
                        <a:pt x="683730" y="507628"/>
                      </a:cubicBezTo>
                      <a:lnTo>
                        <a:pt x="682631" y="507551"/>
                      </a:lnTo>
                      <a:cubicBezTo>
                        <a:pt x="682444" y="507535"/>
                        <a:pt x="682254" y="507515"/>
                        <a:pt x="682060" y="507487"/>
                      </a:cubicBezTo>
                      <a:cubicBezTo>
                        <a:pt x="675640" y="506563"/>
                        <a:pt x="669925" y="502497"/>
                        <a:pt x="663808" y="500320"/>
                      </a:cubicBezTo>
                      <a:cubicBezTo>
                        <a:pt x="661672" y="499800"/>
                        <a:pt x="659553" y="499932"/>
                        <a:pt x="657482" y="500796"/>
                      </a:cubicBezTo>
                      <a:lnTo>
                        <a:pt x="656966" y="501027"/>
                      </a:lnTo>
                      <a:lnTo>
                        <a:pt x="654933" y="502537"/>
                      </a:lnTo>
                      <a:cubicBezTo>
                        <a:pt x="654115" y="503502"/>
                        <a:pt x="653306" y="504477"/>
                        <a:pt x="652505" y="505455"/>
                      </a:cubicBezTo>
                      <a:lnTo>
                        <a:pt x="651311" y="506923"/>
                      </a:lnTo>
                      <a:cubicBezTo>
                        <a:pt x="649118" y="509641"/>
                        <a:pt x="646783" y="512077"/>
                        <a:pt x="643946" y="513849"/>
                      </a:cubicBezTo>
                      <a:cubicBezTo>
                        <a:pt x="640525" y="517009"/>
                        <a:pt x="636460" y="518861"/>
                        <a:pt x="631611" y="518982"/>
                      </a:cubicBezTo>
                      <a:cubicBezTo>
                        <a:pt x="628854" y="519063"/>
                        <a:pt x="626117" y="518479"/>
                        <a:pt x="623461" y="517635"/>
                      </a:cubicBezTo>
                      <a:cubicBezTo>
                        <a:pt x="613439" y="520735"/>
                        <a:pt x="602714" y="521360"/>
                        <a:pt x="592712" y="518340"/>
                      </a:cubicBezTo>
                      <a:cubicBezTo>
                        <a:pt x="588748" y="517734"/>
                        <a:pt x="584864" y="516669"/>
                        <a:pt x="581141" y="514996"/>
                      </a:cubicBezTo>
                      <a:cubicBezTo>
                        <a:pt x="579391" y="514211"/>
                        <a:pt x="577640" y="513285"/>
                        <a:pt x="575950" y="512258"/>
                      </a:cubicBezTo>
                      <a:cubicBezTo>
                        <a:pt x="568886" y="515240"/>
                        <a:pt x="562206" y="519203"/>
                        <a:pt x="555384" y="522628"/>
                      </a:cubicBezTo>
                      <a:lnTo>
                        <a:pt x="553847" y="523400"/>
                      </a:lnTo>
                      <a:cubicBezTo>
                        <a:pt x="546877" y="526873"/>
                        <a:pt x="539164" y="530260"/>
                        <a:pt x="531276" y="529754"/>
                      </a:cubicBezTo>
                      <a:cubicBezTo>
                        <a:pt x="521335" y="529108"/>
                        <a:pt x="511575" y="527781"/>
                        <a:pt x="501836" y="526108"/>
                      </a:cubicBezTo>
                      <a:cubicBezTo>
                        <a:pt x="501755" y="526108"/>
                        <a:pt x="501655" y="526088"/>
                        <a:pt x="501574" y="526068"/>
                      </a:cubicBezTo>
                      <a:lnTo>
                        <a:pt x="500233" y="525845"/>
                      </a:lnTo>
                      <a:lnTo>
                        <a:pt x="500233" y="525845"/>
                      </a:lnTo>
                      <a:lnTo>
                        <a:pt x="495361" y="524990"/>
                      </a:lnTo>
                      <a:lnTo>
                        <a:pt x="495361" y="524990"/>
                      </a:lnTo>
                      <a:lnTo>
                        <a:pt x="491432" y="524258"/>
                      </a:lnTo>
                      <a:lnTo>
                        <a:pt x="491432" y="524258"/>
                      </a:lnTo>
                      <a:lnTo>
                        <a:pt x="489424" y="525028"/>
                      </a:lnTo>
                      <a:cubicBezTo>
                        <a:pt x="473295" y="531133"/>
                        <a:pt x="455622" y="535895"/>
                        <a:pt x="439414" y="531624"/>
                      </a:cubicBezTo>
                      <a:cubicBezTo>
                        <a:pt x="432350" y="530761"/>
                        <a:pt x="425730" y="528383"/>
                        <a:pt x="419753" y="524337"/>
                      </a:cubicBezTo>
                      <a:cubicBezTo>
                        <a:pt x="419552" y="524196"/>
                        <a:pt x="419351" y="524055"/>
                        <a:pt x="419149" y="523894"/>
                      </a:cubicBezTo>
                      <a:cubicBezTo>
                        <a:pt x="418204" y="523411"/>
                        <a:pt x="417318" y="522869"/>
                        <a:pt x="416533" y="522286"/>
                      </a:cubicBezTo>
                      <a:lnTo>
                        <a:pt x="416365" y="522154"/>
                      </a:lnTo>
                      <a:lnTo>
                        <a:pt x="416365" y="522154"/>
                      </a:lnTo>
                      <a:lnTo>
                        <a:pt x="416211" y="522022"/>
                      </a:lnTo>
                      <a:lnTo>
                        <a:pt x="416131" y="521982"/>
                      </a:lnTo>
                      <a:cubicBezTo>
                        <a:pt x="407297" y="517917"/>
                        <a:pt x="402226" y="509259"/>
                        <a:pt x="403111" y="499558"/>
                      </a:cubicBezTo>
                      <a:cubicBezTo>
                        <a:pt x="402568" y="496475"/>
                        <a:pt x="402588" y="493456"/>
                        <a:pt x="403192" y="490237"/>
                      </a:cubicBezTo>
                      <a:cubicBezTo>
                        <a:pt x="400314" y="493637"/>
                        <a:pt x="397376" y="497001"/>
                        <a:pt x="394398" y="500341"/>
                      </a:cubicBezTo>
                      <a:cubicBezTo>
                        <a:pt x="383504" y="513463"/>
                        <a:pt x="372836" y="526848"/>
                        <a:pt x="362957" y="540782"/>
                      </a:cubicBezTo>
                      <a:lnTo>
                        <a:pt x="360691" y="544007"/>
                      </a:lnTo>
                      <a:cubicBezTo>
                        <a:pt x="355258" y="551675"/>
                        <a:pt x="350207" y="559609"/>
                        <a:pt x="345539" y="567780"/>
                      </a:cubicBezTo>
                      <a:cubicBezTo>
                        <a:pt x="340810" y="575852"/>
                        <a:pt x="335960" y="583847"/>
                        <a:pt x="330949" y="591738"/>
                      </a:cubicBezTo>
                      <a:cubicBezTo>
                        <a:pt x="324434" y="598941"/>
                        <a:pt x="318135" y="606316"/>
                        <a:pt x="312065" y="613872"/>
                      </a:cubicBezTo>
                      <a:lnTo>
                        <a:pt x="309478" y="617121"/>
                      </a:lnTo>
                      <a:lnTo>
                        <a:pt x="300744" y="628616"/>
                      </a:lnTo>
                      <a:cubicBezTo>
                        <a:pt x="294566" y="635946"/>
                        <a:pt x="289435" y="643958"/>
                        <a:pt x="285390" y="652653"/>
                      </a:cubicBezTo>
                      <a:cubicBezTo>
                        <a:pt x="282070" y="658835"/>
                        <a:pt x="279011" y="665136"/>
                        <a:pt x="276254" y="671598"/>
                      </a:cubicBezTo>
                      <a:cubicBezTo>
                        <a:pt x="275369" y="673549"/>
                        <a:pt x="274524" y="675522"/>
                        <a:pt x="273699" y="677494"/>
                      </a:cubicBezTo>
                      <a:cubicBezTo>
                        <a:pt x="270861" y="685205"/>
                        <a:pt x="268467" y="693058"/>
                        <a:pt x="266595" y="701169"/>
                      </a:cubicBezTo>
                      <a:cubicBezTo>
                        <a:pt x="265092" y="707039"/>
                        <a:pt x="264012" y="712991"/>
                        <a:pt x="263372" y="719025"/>
                      </a:cubicBezTo>
                      <a:lnTo>
                        <a:pt x="263174" y="721040"/>
                      </a:lnTo>
                      <a:cubicBezTo>
                        <a:pt x="262933" y="723414"/>
                        <a:pt x="262752" y="725789"/>
                        <a:pt x="262651" y="728164"/>
                      </a:cubicBezTo>
                      <a:cubicBezTo>
                        <a:pt x="263235" y="728509"/>
                        <a:pt x="263717" y="728849"/>
                        <a:pt x="264080" y="729191"/>
                      </a:cubicBezTo>
                      <a:lnTo>
                        <a:pt x="265549" y="729717"/>
                      </a:lnTo>
                      <a:lnTo>
                        <a:pt x="265549" y="729717"/>
                      </a:lnTo>
                      <a:lnTo>
                        <a:pt x="266736" y="730069"/>
                      </a:lnTo>
                      <a:cubicBezTo>
                        <a:pt x="268588" y="730644"/>
                        <a:pt x="271786" y="731832"/>
                        <a:pt x="271022" y="733298"/>
                      </a:cubicBezTo>
                      <a:lnTo>
                        <a:pt x="267138" y="740708"/>
                      </a:lnTo>
                      <a:lnTo>
                        <a:pt x="267138" y="740708"/>
                      </a:lnTo>
                      <a:cubicBezTo>
                        <a:pt x="267541" y="741131"/>
                        <a:pt x="267722" y="741572"/>
                        <a:pt x="267460" y="742057"/>
                      </a:cubicBezTo>
                      <a:cubicBezTo>
                        <a:pt x="264865" y="747027"/>
                        <a:pt x="262249" y="752000"/>
                        <a:pt x="259632" y="756974"/>
                      </a:cubicBezTo>
                      <a:cubicBezTo>
                        <a:pt x="259552" y="757155"/>
                        <a:pt x="259411" y="757294"/>
                        <a:pt x="259270" y="757397"/>
                      </a:cubicBezTo>
                      <a:cubicBezTo>
                        <a:pt x="261504" y="758422"/>
                        <a:pt x="263677" y="759549"/>
                        <a:pt x="265750" y="760777"/>
                      </a:cubicBezTo>
                      <a:cubicBezTo>
                        <a:pt x="269795" y="763195"/>
                        <a:pt x="272773" y="765991"/>
                        <a:pt x="275530" y="769252"/>
                      </a:cubicBezTo>
                      <a:cubicBezTo>
                        <a:pt x="278428" y="770985"/>
                        <a:pt x="281164" y="772878"/>
                        <a:pt x="283740" y="775050"/>
                      </a:cubicBezTo>
                      <a:cubicBezTo>
                        <a:pt x="286920" y="778392"/>
                        <a:pt x="289697" y="782057"/>
                        <a:pt x="292051" y="786021"/>
                      </a:cubicBezTo>
                      <a:cubicBezTo>
                        <a:pt x="294224" y="789766"/>
                        <a:pt x="295995" y="793671"/>
                        <a:pt x="297364" y="797758"/>
                      </a:cubicBezTo>
                      <a:cubicBezTo>
                        <a:pt x="297967" y="799912"/>
                        <a:pt x="298249" y="802146"/>
                        <a:pt x="298229" y="804421"/>
                      </a:cubicBezTo>
                      <a:cubicBezTo>
                        <a:pt x="295794" y="821615"/>
                        <a:pt x="276134" y="809836"/>
                        <a:pt x="275751" y="808327"/>
                      </a:cubicBezTo>
                      <a:cubicBezTo>
                        <a:pt x="273055" y="797939"/>
                        <a:pt x="269956" y="791378"/>
                        <a:pt x="262993" y="783648"/>
                      </a:cubicBezTo>
                      <a:lnTo>
                        <a:pt x="262812" y="783525"/>
                      </a:lnTo>
                      <a:lnTo>
                        <a:pt x="262812" y="783525"/>
                      </a:lnTo>
                      <a:cubicBezTo>
                        <a:pt x="258787" y="781753"/>
                        <a:pt x="254803" y="780002"/>
                        <a:pt x="250637" y="778633"/>
                      </a:cubicBezTo>
                      <a:cubicBezTo>
                        <a:pt x="250014" y="778754"/>
                        <a:pt x="249370" y="778837"/>
                        <a:pt x="248726" y="778935"/>
                      </a:cubicBezTo>
                      <a:cubicBezTo>
                        <a:pt x="249450" y="779964"/>
                        <a:pt x="249088" y="780970"/>
                        <a:pt x="247619" y="781150"/>
                      </a:cubicBezTo>
                      <a:cubicBezTo>
                        <a:pt x="241280" y="782400"/>
                        <a:pt x="234881" y="782740"/>
                        <a:pt x="228441" y="782196"/>
                      </a:cubicBezTo>
                      <a:lnTo>
                        <a:pt x="218662" y="780809"/>
                      </a:lnTo>
                      <a:lnTo>
                        <a:pt x="218662" y="780809"/>
                      </a:lnTo>
                      <a:cubicBezTo>
                        <a:pt x="214605" y="782366"/>
                        <a:pt x="210727" y="784364"/>
                        <a:pt x="207073" y="786744"/>
                      </a:cubicBezTo>
                      <a:lnTo>
                        <a:pt x="205863" y="787551"/>
                      </a:lnTo>
                      <a:lnTo>
                        <a:pt x="205642" y="787712"/>
                      </a:lnTo>
                      <a:cubicBezTo>
                        <a:pt x="196204" y="795302"/>
                        <a:pt x="188919" y="805387"/>
                        <a:pt x="183929" y="816379"/>
                      </a:cubicBezTo>
                      <a:cubicBezTo>
                        <a:pt x="183486" y="817359"/>
                        <a:pt x="183061" y="818347"/>
                        <a:pt x="182654" y="819345"/>
                      </a:cubicBezTo>
                      <a:lnTo>
                        <a:pt x="182057" y="820848"/>
                      </a:lnTo>
                      <a:lnTo>
                        <a:pt x="182017" y="820929"/>
                      </a:lnTo>
                      <a:cubicBezTo>
                        <a:pt x="175497" y="846558"/>
                        <a:pt x="181313" y="874699"/>
                        <a:pt x="193226" y="897950"/>
                      </a:cubicBezTo>
                      <a:cubicBezTo>
                        <a:pt x="199726" y="908358"/>
                        <a:pt x="206507" y="918565"/>
                        <a:pt x="213590" y="928570"/>
                      </a:cubicBezTo>
                      <a:lnTo>
                        <a:pt x="220473" y="937570"/>
                      </a:lnTo>
                      <a:lnTo>
                        <a:pt x="220473" y="937570"/>
                      </a:lnTo>
                      <a:cubicBezTo>
                        <a:pt x="224538" y="941395"/>
                        <a:pt x="228522" y="945319"/>
                        <a:pt x="232406" y="949345"/>
                      </a:cubicBezTo>
                      <a:cubicBezTo>
                        <a:pt x="233009" y="949951"/>
                        <a:pt x="233653" y="950553"/>
                        <a:pt x="234297" y="951137"/>
                      </a:cubicBezTo>
                      <a:cubicBezTo>
                        <a:pt x="236350" y="952486"/>
                        <a:pt x="238443" y="953675"/>
                        <a:pt x="240576" y="954682"/>
                      </a:cubicBezTo>
                      <a:cubicBezTo>
                        <a:pt x="241401" y="954962"/>
                        <a:pt x="242246" y="955223"/>
                        <a:pt x="243091" y="955447"/>
                      </a:cubicBezTo>
                      <a:cubicBezTo>
                        <a:pt x="247196" y="957418"/>
                        <a:pt x="251503" y="958466"/>
                        <a:pt x="256030" y="958587"/>
                      </a:cubicBezTo>
                      <a:cubicBezTo>
                        <a:pt x="262011" y="958984"/>
                        <a:pt x="267814" y="958281"/>
                        <a:pt x="273424" y="956500"/>
                      </a:cubicBezTo>
                      <a:lnTo>
                        <a:pt x="274544" y="956129"/>
                      </a:lnTo>
                      <a:lnTo>
                        <a:pt x="275369" y="955827"/>
                      </a:lnTo>
                      <a:cubicBezTo>
                        <a:pt x="278428" y="953875"/>
                        <a:pt x="281265" y="951439"/>
                        <a:pt x="283961" y="948580"/>
                      </a:cubicBezTo>
                      <a:cubicBezTo>
                        <a:pt x="284565" y="947956"/>
                        <a:pt x="285692" y="947956"/>
                        <a:pt x="286980" y="948298"/>
                      </a:cubicBezTo>
                      <a:cubicBezTo>
                        <a:pt x="287684" y="947574"/>
                        <a:pt x="288389" y="946809"/>
                        <a:pt x="289053" y="945983"/>
                      </a:cubicBezTo>
                      <a:cubicBezTo>
                        <a:pt x="289515" y="945480"/>
                        <a:pt x="290240" y="945462"/>
                        <a:pt x="290803" y="945842"/>
                      </a:cubicBezTo>
                      <a:cubicBezTo>
                        <a:pt x="292715" y="945623"/>
                        <a:pt x="297887" y="948562"/>
                        <a:pt x="296538" y="950110"/>
                      </a:cubicBezTo>
                      <a:cubicBezTo>
                        <a:pt x="296317" y="950472"/>
                        <a:pt x="296035" y="950794"/>
                        <a:pt x="295794" y="951137"/>
                      </a:cubicBezTo>
                      <a:cubicBezTo>
                        <a:pt x="296699" y="951600"/>
                        <a:pt x="297605" y="952123"/>
                        <a:pt x="298410" y="952669"/>
                      </a:cubicBezTo>
                      <a:cubicBezTo>
                        <a:pt x="302636" y="953841"/>
                        <a:pt x="308878" y="958060"/>
                        <a:pt x="308371" y="959329"/>
                      </a:cubicBezTo>
                      <a:lnTo>
                        <a:pt x="308311" y="959431"/>
                      </a:lnTo>
                      <a:cubicBezTo>
                        <a:pt x="307333" y="961281"/>
                        <a:pt x="306061" y="962834"/>
                        <a:pt x="304496" y="964065"/>
                      </a:cubicBezTo>
                      <a:lnTo>
                        <a:pt x="303964" y="964463"/>
                      </a:lnTo>
                      <a:lnTo>
                        <a:pt x="302777" y="965289"/>
                      </a:lnTo>
                      <a:cubicBezTo>
                        <a:pt x="304447" y="966338"/>
                        <a:pt x="305856" y="967544"/>
                        <a:pt x="305151" y="968389"/>
                      </a:cubicBezTo>
                      <a:cubicBezTo>
                        <a:pt x="304829" y="969013"/>
                        <a:pt x="304487" y="969619"/>
                        <a:pt x="304085" y="970163"/>
                      </a:cubicBezTo>
                      <a:cubicBezTo>
                        <a:pt x="307506" y="974390"/>
                        <a:pt x="310906" y="978656"/>
                        <a:pt x="314287" y="982924"/>
                      </a:cubicBezTo>
                      <a:cubicBezTo>
                        <a:pt x="317668" y="990253"/>
                        <a:pt x="321854" y="997096"/>
                        <a:pt x="326844" y="1003437"/>
                      </a:cubicBezTo>
                      <a:cubicBezTo>
                        <a:pt x="331010" y="1010322"/>
                        <a:pt x="336020" y="1016504"/>
                        <a:pt x="341876" y="1022018"/>
                      </a:cubicBezTo>
                      <a:cubicBezTo>
                        <a:pt x="342359" y="1022504"/>
                        <a:pt x="342862" y="1022967"/>
                        <a:pt x="343345" y="1023430"/>
                      </a:cubicBezTo>
                      <a:cubicBezTo>
                        <a:pt x="347659" y="1026618"/>
                        <a:pt x="352173" y="1029604"/>
                        <a:pt x="356874" y="1032474"/>
                      </a:cubicBezTo>
                      <a:lnTo>
                        <a:pt x="358900" y="1033696"/>
                      </a:lnTo>
                      <a:cubicBezTo>
                        <a:pt x="359967" y="1034339"/>
                        <a:pt x="361758" y="1035144"/>
                        <a:pt x="360913" y="1036694"/>
                      </a:cubicBezTo>
                      <a:cubicBezTo>
                        <a:pt x="360812" y="1036895"/>
                        <a:pt x="360691" y="1037058"/>
                        <a:pt x="360551" y="1037177"/>
                      </a:cubicBezTo>
                      <a:cubicBezTo>
                        <a:pt x="363509" y="1039112"/>
                        <a:pt x="366567" y="1040942"/>
                        <a:pt x="369727" y="1042635"/>
                      </a:cubicBezTo>
                      <a:lnTo>
                        <a:pt x="370026" y="1042819"/>
                      </a:lnTo>
                      <a:cubicBezTo>
                        <a:pt x="371221" y="1043582"/>
                        <a:pt x="372839" y="1044965"/>
                        <a:pt x="371135" y="1046095"/>
                      </a:cubicBezTo>
                      <a:cubicBezTo>
                        <a:pt x="369686" y="1047061"/>
                        <a:pt x="365843" y="1044444"/>
                        <a:pt x="364032" y="1043237"/>
                      </a:cubicBezTo>
                      <a:cubicBezTo>
                        <a:pt x="363690" y="1043237"/>
                        <a:pt x="363287" y="1043138"/>
                        <a:pt x="362885" y="1043017"/>
                      </a:cubicBezTo>
                      <a:cubicBezTo>
                        <a:pt x="363489" y="1043338"/>
                        <a:pt x="364083" y="1043686"/>
                        <a:pt x="364687" y="1044027"/>
                      </a:cubicBezTo>
                      <a:lnTo>
                        <a:pt x="365601" y="1044527"/>
                      </a:lnTo>
                      <a:cubicBezTo>
                        <a:pt x="366306" y="1044948"/>
                        <a:pt x="369767" y="1047243"/>
                        <a:pt x="367352" y="1048211"/>
                      </a:cubicBezTo>
                      <a:cubicBezTo>
                        <a:pt x="366165" y="1048310"/>
                        <a:pt x="365078" y="1048008"/>
                        <a:pt x="364072" y="1047323"/>
                      </a:cubicBezTo>
                      <a:cubicBezTo>
                        <a:pt x="362885" y="1046739"/>
                        <a:pt x="361718" y="1046117"/>
                        <a:pt x="360571" y="1045471"/>
                      </a:cubicBezTo>
                      <a:cubicBezTo>
                        <a:pt x="360973" y="1046095"/>
                        <a:pt x="360973" y="1046719"/>
                        <a:pt x="359967" y="1047124"/>
                      </a:cubicBezTo>
                      <a:cubicBezTo>
                        <a:pt x="359625" y="1047142"/>
                        <a:pt x="359283" y="1047124"/>
                        <a:pt x="358941" y="1047084"/>
                      </a:cubicBezTo>
                      <a:cubicBezTo>
                        <a:pt x="361315" y="1048593"/>
                        <a:pt x="363750" y="1050001"/>
                        <a:pt x="366266" y="1051329"/>
                      </a:cubicBezTo>
                      <a:lnTo>
                        <a:pt x="366672" y="1051584"/>
                      </a:lnTo>
                      <a:cubicBezTo>
                        <a:pt x="367735" y="1052273"/>
                        <a:pt x="369430" y="1053584"/>
                        <a:pt x="368197" y="1054713"/>
                      </a:cubicBezTo>
                      <a:cubicBezTo>
                        <a:pt x="366809" y="1055959"/>
                        <a:pt x="362985" y="1053302"/>
                        <a:pt x="361999" y="1052700"/>
                      </a:cubicBezTo>
                      <a:lnTo>
                        <a:pt x="359061" y="1050947"/>
                      </a:lnTo>
                      <a:lnTo>
                        <a:pt x="359061" y="1050947"/>
                      </a:lnTo>
                      <a:cubicBezTo>
                        <a:pt x="358840" y="1051047"/>
                        <a:pt x="358599" y="1051088"/>
                        <a:pt x="358337" y="1051110"/>
                      </a:cubicBezTo>
                      <a:cubicBezTo>
                        <a:pt x="359222" y="1051653"/>
                        <a:pt x="360047" y="1052237"/>
                        <a:pt x="360953" y="1052759"/>
                      </a:cubicBezTo>
                      <a:lnTo>
                        <a:pt x="362185" y="1053430"/>
                      </a:lnTo>
                      <a:cubicBezTo>
                        <a:pt x="363728" y="1054283"/>
                        <a:pt x="365909" y="1055685"/>
                        <a:pt x="365118" y="1057087"/>
                      </a:cubicBezTo>
                      <a:cubicBezTo>
                        <a:pt x="364328" y="1058474"/>
                        <a:pt x="361982" y="1057332"/>
                        <a:pt x="360466" y="1056433"/>
                      </a:cubicBezTo>
                      <a:lnTo>
                        <a:pt x="358836" y="1055423"/>
                      </a:lnTo>
                      <a:cubicBezTo>
                        <a:pt x="358764" y="1055379"/>
                        <a:pt x="358692" y="1055336"/>
                        <a:pt x="358619" y="1055295"/>
                      </a:cubicBezTo>
                      <a:lnTo>
                        <a:pt x="358556" y="1055537"/>
                      </a:lnTo>
                      <a:cubicBezTo>
                        <a:pt x="358543" y="1055577"/>
                        <a:pt x="358525" y="1055617"/>
                        <a:pt x="358498" y="1055658"/>
                      </a:cubicBezTo>
                      <a:cubicBezTo>
                        <a:pt x="357743" y="1056971"/>
                        <a:pt x="355845" y="1056110"/>
                        <a:pt x="354536" y="1055353"/>
                      </a:cubicBezTo>
                      <a:lnTo>
                        <a:pt x="353487" y="1054713"/>
                      </a:lnTo>
                      <a:cubicBezTo>
                        <a:pt x="351703" y="1053638"/>
                        <a:pt x="349937" y="1052573"/>
                        <a:pt x="348182" y="1051500"/>
                      </a:cubicBezTo>
                      <a:lnTo>
                        <a:pt x="345559" y="1049882"/>
                      </a:lnTo>
                      <a:lnTo>
                        <a:pt x="345518" y="1049882"/>
                      </a:lnTo>
                      <a:cubicBezTo>
                        <a:pt x="336443" y="1044424"/>
                        <a:pt x="328051" y="1038991"/>
                        <a:pt x="320143" y="1031985"/>
                      </a:cubicBezTo>
                      <a:cubicBezTo>
                        <a:pt x="315414" y="1027796"/>
                        <a:pt x="311007" y="1023367"/>
                        <a:pt x="306821" y="1018636"/>
                      </a:cubicBezTo>
                      <a:cubicBezTo>
                        <a:pt x="298410" y="1009155"/>
                        <a:pt x="292152" y="998306"/>
                        <a:pt x="286115" y="987234"/>
                      </a:cubicBezTo>
                      <a:cubicBezTo>
                        <a:pt x="286014" y="987051"/>
                        <a:pt x="286155" y="986588"/>
                        <a:pt x="286396" y="986084"/>
                      </a:cubicBezTo>
                      <a:cubicBezTo>
                        <a:pt x="285732" y="984717"/>
                        <a:pt x="285088" y="983326"/>
                        <a:pt x="284444" y="981897"/>
                      </a:cubicBezTo>
                      <a:cubicBezTo>
                        <a:pt x="278246" y="983630"/>
                        <a:pt x="271324" y="984134"/>
                        <a:pt x="264945" y="983711"/>
                      </a:cubicBezTo>
                      <a:cubicBezTo>
                        <a:pt x="261524" y="983487"/>
                        <a:pt x="258143" y="982883"/>
                        <a:pt x="254783" y="981978"/>
                      </a:cubicBezTo>
                      <a:cubicBezTo>
                        <a:pt x="244057" y="980488"/>
                        <a:pt x="233714" y="975596"/>
                        <a:pt x="224779" y="969738"/>
                      </a:cubicBezTo>
                      <a:cubicBezTo>
                        <a:pt x="224216" y="969375"/>
                        <a:pt x="223712" y="968973"/>
                        <a:pt x="223189" y="968613"/>
                      </a:cubicBezTo>
                      <a:cubicBezTo>
                        <a:pt x="219507" y="966537"/>
                        <a:pt x="216005" y="964123"/>
                        <a:pt x="212685" y="961363"/>
                      </a:cubicBezTo>
                      <a:cubicBezTo>
                        <a:pt x="206205" y="956008"/>
                        <a:pt x="200027" y="950050"/>
                        <a:pt x="194413" y="943829"/>
                      </a:cubicBezTo>
                      <a:cubicBezTo>
                        <a:pt x="190348" y="939000"/>
                        <a:pt x="186505" y="933985"/>
                        <a:pt x="182903" y="928791"/>
                      </a:cubicBezTo>
                      <a:cubicBezTo>
                        <a:pt x="179240" y="923658"/>
                        <a:pt x="175537" y="918526"/>
                        <a:pt x="171835" y="913391"/>
                      </a:cubicBezTo>
                      <a:cubicBezTo>
                        <a:pt x="161552" y="897286"/>
                        <a:pt x="154971" y="878745"/>
                        <a:pt x="152416" y="859802"/>
                      </a:cubicBezTo>
                      <a:cubicBezTo>
                        <a:pt x="151168" y="852818"/>
                        <a:pt x="150524" y="845750"/>
                        <a:pt x="150665" y="838704"/>
                      </a:cubicBezTo>
                      <a:cubicBezTo>
                        <a:pt x="150766" y="833611"/>
                        <a:pt x="151329" y="828458"/>
                        <a:pt x="152315" y="823326"/>
                      </a:cubicBezTo>
                      <a:cubicBezTo>
                        <a:pt x="151732" y="822761"/>
                        <a:pt x="151148" y="822199"/>
                        <a:pt x="150565" y="821615"/>
                      </a:cubicBezTo>
                      <a:cubicBezTo>
                        <a:pt x="150243" y="822177"/>
                        <a:pt x="149921" y="822581"/>
                        <a:pt x="149719" y="822378"/>
                      </a:cubicBezTo>
                      <a:lnTo>
                        <a:pt x="145107" y="817758"/>
                      </a:lnTo>
                      <a:cubicBezTo>
                        <a:pt x="141836" y="814459"/>
                        <a:pt x="139640" y="812031"/>
                        <a:pt x="135875" y="806696"/>
                      </a:cubicBezTo>
                      <a:cubicBezTo>
                        <a:pt x="129878" y="798180"/>
                        <a:pt x="125410" y="788819"/>
                        <a:pt x="122090" y="778957"/>
                      </a:cubicBezTo>
                      <a:cubicBezTo>
                        <a:pt x="119695" y="771911"/>
                        <a:pt x="118106" y="763897"/>
                        <a:pt x="117482" y="756149"/>
                      </a:cubicBezTo>
                      <a:cubicBezTo>
                        <a:pt x="117281" y="754858"/>
                        <a:pt x="117079" y="753550"/>
                        <a:pt x="116918" y="752221"/>
                      </a:cubicBezTo>
                      <a:cubicBezTo>
                        <a:pt x="115631" y="741733"/>
                        <a:pt x="116818" y="731687"/>
                        <a:pt x="118408" y="721340"/>
                      </a:cubicBezTo>
                      <a:cubicBezTo>
                        <a:pt x="118508" y="720658"/>
                        <a:pt x="118850" y="720235"/>
                        <a:pt x="119313" y="720011"/>
                      </a:cubicBezTo>
                      <a:cubicBezTo>
                        <a:pt x="119430" y="719192"/>
                        <a:pt x="119569" y="718351"/>
                        <a:pt x="119706" y="717511"/>
                      </a:cubicBezTo>
                      <a:cubicBezTo>
                        <a:pt x="106376" y="703395"/>
                        <a:pt x="96783" y="686382"/>
                        <a:pt x="97566" y="665837"/>
                      </a:cubicBezTo>
                      <a:cubicBezTo>
                        <a:pt x="97811" y="659362"/>
                        <a:pt x="99140" y="652981"/>
                        <a:pt x="101675" y="647022"/>
                      </a:cubicBezTo>
                      <a:lnTo>
                        <a:pt x="101983" y="646350"/>
                      </a:lnTo>
                      <a:lnTo>
                        <a:pt x="101983" y="646350"/>
                      </a:lnTo>
                      <a:cubicBezTo>
                        <a:pt x="90857" y="644638"/>
                        <a:pt x="82031" y="636820"/>
                        <a:pt x="75400" y="627128"/>
                      </a:cubicBezTo>
                      <a:cubicBezTo>
                        <a:pt x="74813" y="626663"/>
                        <a:pt x="74243" y="626194"/>
                        <a:pt x="73696" y="625727"/>
                      </a:cubicBezTo>
                      <a:cubicBezTo>
                        <a:pt x="61839" y="615597"/>
                        <a:pt x="53619" y="601254"/>
                        <a:pt x="47990" y="586103"/>
                      </a:cubicBezTo>
                      <a:cubicBezTo>
                        <a:pt x="43960" y="577306"/>
                        <a:pt x="41289" y="567905"/>
                        <a:pt x="40156" y="558153"/>
                      </a:cubicBezTo>
                      <a:cubicBezTo>
                        <a:pt x="40076" y="557457"/>
                        <a:pt x="40028" y="556766"/>
                        <a:pt x="39965" y="556074"/>
                      </a:cubicBezTo>
                      <a:cubicBezTo>
                        <a:pt x="37212" y="540655"/>
                        <a:pt x="36512" y="525082"/>
                        <a:pt x="37784" y="509740"/>
                      </a:cubicBezTo>
                      <a:cubicBezTo>
                        <a:pt x="35021" y="500244"/>
                        <a:pt x="32773" y="490581"/>
                        <a:pt x="31234" y="480693"/>
                      </a:cubicBezTo>
                      <a:cubicBezTo>
                        <a:pt x="30509" y="475984"/>
                        <a:pt x="30006" y="471271"/>
                        <a:pt x="29624" y="466561"/>
                      </a:cubicBezTo>
                      <a:lnTo>
                        <a:pt x="29584" y="466301"/>
                      </a:lnTo>
                      <a:lnTo>
                        <a:pt x="29523" y="465453"/>
                      </a:lnTo>
                      <a:lnTo>
                        <a:pt x="29353" y="463340"/>
                      </a:lnTo>
                      <a:cubicBezTo>
                        <a:pt x="29326" y="462991"/>
                        <a:pt x="29302" y="462642"/>
                        <a:pt x="29282" y="462293"/>
                      </a:cubicBezTo>
                      <a:cubicBezTo>
                        <a:pt x="25881" y="419172"/>
                        <a:pt x="35520" y="376736"/>
                        <a:pt x="51458" y="336795"/>
                      </a:cubicBezTo>
                      <a:cubicBezTo>
                        <a:pt x="52846" y="333204"/>
                        <a:pt x="54280" y="329621"/>
                        <a:pt x="55759" y="326066"/>
                      </a:cubicBezTo>
                      <a:lnTo>
                        <a:pt x="57327" y="322353"/>
                      </a:lnTo>
                      <a:lnTo>
                        <a:pt x="57327" y="322353"/>
                      </a:lnTo>
                      <a:cubicBezTo>
                        <a:pt x="73325" y="296545"/>
                        <a:pt x="97349" y="275671"/>
                        <a:pt x="117695" y="253626"/>
                      </a:cubicBezTo>
                      <a:cubicBezTo>
                        <a:pt x="124716" y="246020"/>
                        <a:pt x="113361" y="234602"/>
                        <a:pt x="106314" y="242238"/>
                      </a:cubicBezTo>
                      <a:cubicBezTo>
                        <a:pt x="92795" y="256885"/>
                        <a:pt x="78292" y="270914"/>
                        <a:pt x="65198" y="285970"/>
                      </a:cubicBezTo>
                      <a:cubicBezTo>
                        <a:pt x="62886" y="286140"/>
                        <a:pt x="60569" y="286202"/>
                        <a:pt x="58259" y="286087"/>
                      </a:cubicBezTo>
                      <a:cubicBezTo>
                        <a:pt x="54235" y="285884"/>
                        <a:pt x="50331" y="285242"/>
                        <a:pt x="46547" y="284213"/>
                      </a:cubicBezTo>
                      <a:cubicBezTo>
                        <a:pt x="37110" y="282824"/>
                        <a:pt x="28517" y="279019"/>
                        <a:pt x="20709" y="273423"/>
                      </a:cubicBezTo>
                      <a:cubicBezTo>
                        <a:pt x="10265" y="268553"/>
                        <a:pt x="1351" y="259371"/>
                        <a:pt x="465" y="247393"/>
                      </a:cubicBezTo>
                      <a:cubicBezTo>
                        <a:pt x="365" y="246185"/>
                        <a:pt x="385" y="244998"/>
                        <a:pt x="465" y="243812"/>
                      </a:cubicBezTo>
                      <a:cubicBezTo>
                        <a:pt x="-501" y="237952"/>
                        <a:pt x="365" y="231814"/>
                        <a:pt x="2820" y="226155"/>
                      </a:cubicBezTo>
                      <a:cubicBezTo>
                        <a:pt x="3242" y="224605"/>
                        <a:pt x="3786" y="223075"/>
                        <a:pt x="4470" y="221565"/>
                      </a:cubicBezTo>
                      <a:cubicBezTo>
                        <a:pt x="6462" y="217076"/>
                        <a:pt x="9742" y="212770"/>
                        <a:pt x="13747" y="209849"/>
                      </a:cubicBezTo>
                      <a:cubicBezTo>
                        <a:pt x="13847" y="209788"/>
                        <a:pt x="13928" y="209750"/>
                        <a:pt x="14008" y="209688"/>
                      </a:cubicBezTo>
                      <a:cubicBezTo>
                        <a:pt x="14431" y="209247"/>
                        <a:pt x="14833" y="208802"/>
                        <a:pt x="15296" y="208401"/>
                      </a:cubicBezTo>
                      <a:cubicBezTo>
                        <a:pt x="15980" y="207775"/>
                        <a:pt x="16705" y="207193"/>
                        <a:pt x="17469" y="206650"/>
                      </a:cubicBezTo>
                      <a:cubicBezTo>
                        <a:pt x="14753" y="202179"/>
                        <a:pt x="12298" y="197591"/>
                        <a:pt x="10205" y="192697"/>
                      </a:cubicBezTo>
                      <a:cubicBezTo>
                        <a:pt x="7931" y="187382"/>
                        <a:pt x="6764" y="181989"/>
                        <a:pt x="6120" y="176290"/>
                      </a:cubicBezTo>
                      <a:cubicBezTo>
                        <a:pt x="5858" y="174035"/>
                        <a:pt x="5758" y="171801"/>
                        <a:pt x="5717" y="169568"/>
                      </a:cubicBezTo>
                      <a:cubicBezTo>
                        <a:pt x="5597" y="168540"/>
                        <a:pt x="5516" y="167493"/>
                        <a:pt x="5436" y="166446"/>
                      </a:cubicBezTo>
                      <a:cubicBezTo>
                        <a:pt x="4933" y="158474"/>
                        <a:pt x="5858" y="150202"/>
                        <a:pt x="8837" y="142752"/>
                      </a:cubicBezTo>
                      <a:cubicBezTo>
                        <a:pt x="9058" y="142190"/>
                        <a:pt x="9340" y="141624"/>
                        <a:pt x="9601" y="141040"/>
                      </a:cubicBezTo>
                      <a:cubicBezTo>
                        <a:pt x="10165" y="139349"/>
                        <a:pt x="10788" y="137660"/>
                        <a:pt x="11553" y="136008"/>
                      </a:cubicBezTo>
                      <a:cubicBezTo>
                        <a:pt x="14531" y="129666"/>
                        <a:pt x="18757" y="124291"/>
                        <a:pt x="23969" y="119883"/>
                      </a:cubicBezTo>
                      <a:cubicBezTo>
                        <a:pt x="26786" y="117044"/>
                        <a:pt x="29946" y="114528"/>
                        <a:pt x="33387" y="112394"/>
                      </a:cubicBezTo>
                      <a:cubicBezTo>
                        <a:pt x="35419" y="111126"/>
                        <a:pt x="37734" y="109998"/>
                        <a:pt x="40168" y="109072"/>
                      </a:cubicBezTo>
                      <a:cubicBezTo>
                        <a:pt x="44515" y="106777"/>
                        <a:pt x="50089" y="104684"/>
                        <a:pt x="54617" y="104525"/>
                      </a:cubicBezTo>
                      <a:cubicBezTo>
                        <a:pt x="55160" y="104502"/>
                        <a:pt x="55643" y="104565"/>
                        <a:pt x="56166" y="104565"/>
                      </a:cubicBezTo>
                      <a:cubicBezTo>
                        <a:pt x="56589" y="93008"/>
                        <a:pt x="58078" y="80426"/>
                        <a:pt x="62646" y="69957"/>
                      </a:cubicBezTo>
                      <a:cubicBezTo>
                        <a:pt x="65302" y="62370"/>
                        <a:pt x="69287" y="55626"/>
                        <a:pt x="75283" y="50773"/>
                      </a:cubicBezTo>
                      <a:cubicBezTo>
                        <a:pt x="78761" y="47141"/>
                        <a:pt x="83047" y="44192"/>
                        <a:pt x="88395" y="42264"/>
                      </a:cubicBezTo>
                      <a:lnTo>
                        <a:pt x="89350" y="41935"/>
                      </a:lnTo>
                      <a:lnTo>
                        <a:pt x="89712" y="41834"/>
                      </a:lnTo>
                      <a:cubicBezTo>
                        <a:pt x="94521" y="39499"/>
                        <a:pt x="99713" y="38573"/>
                        <a:pt x="105046" y="38595"/>
                      </a:cubicBezTo>
                      <a:cubicBezTo>
                        <a:pt x="111264" y="38271"/>
                        <a:pt x="117603" y="39441"/>
                        <a:pt x="123016" y="42297"/>
                      </a:cubicBezTo>
                      <a:cubicBezTo>
                        <a:pt x="124143" y="42901"/>
                        <a:pt x="125350" y="43646"/>
                        <a:pt x="126497" y="44451"/>
                      </a:cubicBezTo>
                      <a:cubicBezTo>
                        <a:pt x="127362" y="42720"/>
                        <a:pt x="128328" y="40969"/>
                        <a:pt x="129435" y="39219"/>
                      </a:cubicBezTo>
                      <a:cubicBezTo>
                        <a:pt x="133319" y="32997"/>
                        <a:pt x="138008" y="27581"/>
                        <a:pt x="143441" y="22649"/>
                      </a:cubicBezTo>
                      <a:cubicBezTo>
                        <a:pt x="144085" y="22066"/>
                        <a:pt x="144789" y="21542"/>
                        <a:pt x="145473" y="20980"/>
                      </a:cubicBezTo>
                      <a:cubicBezTo>
                        <a:pt x="148109" y="18585"/>
                        <a:pt x="150907" y="16370"/>
                        <a:pt x="153804" y="14357"/>
                      </a:cubicBezTo>
                      <a:cubicBezTo>
                        <a:pt x="160063" y="10007"/>
                        <a:pt x="166925" y="6768"/>
                        <a:pt x="174129" y="4672"/>
                      </a:cubicBezTo>
                      <a:cubicBezTo>
                        <a:pt x="182446" y="1598"/>
                        <a:pt x="191222" y="170"/>
                        <a:pt x="200001" y="471"/>
                      </a:cubicBezTo>
                      <a:lnTo>
                        <a:pt x="201818" y="547"/>
                      </a:lnTo>
                      <a:lnTo>
                        <a:pt x="201818" y="547"/>
                      </a:lnTo>
                      <a:cubicBezTo>
                        <a:pt x="202221" y="586"/>
                        <a:pt x="202623" y="606"/>
                        <a:pt x="203006" y="626"/>
                      </a:cubicBezTo>
                      <a:cubicBezTo>
                        <a:pt x="211719" y="1192"/>
                        <a:pt x="220312" y="3326"/>
                        <a:pt x="228522" y="6544"/>
                      </a:cubicBezTo>
                      <a:cubicBezTo>
                        <a:pt x="237034" y="9908"/>
                        <a:pt x="244238" y="15000"/>
                        <a:pt x="250939" y="20838"/>
                      </a:cubicBezTo>
                      <a:cubicBezTo>
                        <a:pt x="252509" y="18665"/>
                        <a:pt x="254300" y="16610"/>
                        <a:pt x="256493" y="14677"/>
                      </a:cubicBezTo>
                      <a:cubicBezTo>
                        <a:pt x="257117" y="14136"/>
                        <a:pt x="257781" y="13651"/>
                        <a:pt x="258405" y="13147"/>
                      </a:cubicBezTo>
                      <a:cubicBezTo>
                        <a:pt x="258888" y="12664"/>
                        <a:pt x="259391" y="12201"/>
                        <a:pt x="259914" y="11738"/>
                      </a:cubicBezTo>
                      <a:cubicBezTo>
                        <a:pt x="262309" y="9625"/>
                        <a:pt x="264844" y="7793"/>
                        <a:pt x="267621" y="6162"/>
                      </a:cubicBezTo>
                      <a:cubicBezTo>
                        <a:pt x="270740" y="4332"/>
                        <a:pt x="274101" y="3064"/>
                        <a:pt x="277582" y="2279"/>
                      </a:cubicBezTo>
                      <a:cubicBezTo>
                        <a:pt x="281124" y="1069"/>
                        <a:pt x="284847" y="324"/>
                        <a:pt x="288630" y="82"/>
                      </a:cubicBezTo>
                      <a:close/>
                      <a:moveTo>
                        <a:pt x="247277" y="829988"/>
                      </a:moveTo>
                      <a:cubicBezTo>
                        <a:pt x="247633" y="829968"/>
                        <a:pt x="266271" y="836960"/>
                        <a:pt x="275557" y="841480"/>
                      </a:cubicBezTo>
                      <a:lnTo>
                        <a:pt x="276013" y="841704"/>
                      </a:lnTo>
                      <a:cubicBezTo>
                        <a:pt x="286719" y="847019"/>
                        <a:pt x="291870" y="850844"/>
                        <a:pt x="301489" y="857668"/>
                      </a:cubicBezTo>
                      <a:cubicBezTo>
                        <a:pt x="302133" y="858131"/>
                        <a:pt x="302797" y="858836"/>
                        <a:pt x="302797" y="859520"/>
                      </a:cubicBezTo>
                      <a:cubicBezTo>
                        <a:pt x="302797" y="869460"/>
                        <a:pt x="300383" y="881614"/>
                        <a:pt x="292031" y="876229"/>
                      </a:cubicBezTo>
                      <a:cubicBezTo>
                        <a:pt x="290824" y="875451"/>
                        <a:pt x="289607" y="874690"/>
                        <a:pt x="288382" y="873942"/>
                      </a:cubicBezTo>
                      <a:lnTo>
                        <a:pt x="286537" y="872827"/>
                      </a:lnTo>
                      <a:lnTo>
                        <a:pt x="286477" y="872847"/>
                      </a:lnTo>
                      <a:cubicBezTo>
                        <a:pt x="286497" y="872847"/>
                        <a:pt x="286517" y="872827"/>
                        <a:pt x="286537" y="872807"/>
                      </a:cubicBezTo>
                      <a:cubicBezTo>
                        <a:pt x="268346" y="861715"/>
                        <a:pt x="249128" y="853018"/>
                        <a:pt x="228844" y="846798"/>
                      </a:cubicBezTo>
                      <a:cubicBezTo>
                        <a:pt x="227456" y="846294"/>
                        <a:pt x="237738" y="830753"/>
                        <a:pt x="240576" y="831618"/>
                      </a:cubicBezTo>
                      <a:cubicBezTo>
                        <a:pt x="238946" y="830974"/>
                        <a:pt x="247006" y="830003"/>
                        <a:pt x="247277" y="829988"/>
                      </a:cubicBezTo>
                      <a:close/>
                      <a:moveTo>
                        <a:pt x="438413" y="390958"/>
                      </a:moveTo>
                      <a:cubicBezTo>
                        <a:pt x="426317" y="392253"/>
                        <a:pt x="414221" y="393527"/>
                        <a:pt x="402125" y="394773"/>
                      </a:cubicBezTo>
                      <a:cubicBezTo>
                        <a:pt x="394418" y="395659"/>
                        <a:pt x="386691" y="396444"/>
                        <a:pt x="378963" y="397108"/>
                      </a:cubicBezTo>
                      <a:cubicBezTo>
                        <a:pt x="367352" y="397976"/>
                        <a:pt x="355741" y="398115"/>
                        <a:pt x="344170" y="396524"/>
                      </a:cubicBezTo>
                      <a:cubicBezTo>
                        <a:pt x="340065" y="395963"/>
                        <a:pt x="336040" y="395156"/>
                        <a:pt x="332056" y="394169"/>
                      </a:cubicBezTo>
                      <a:cubicBezTo>
                        <a:pt x="329339" y="396162"/>
                        <a:pt x="326522" y="398034"/>
                        <a:pt x="323645" y="399828"/>
                      </a:cubicBezTo>
                      <a:lnTo>
                        <a:pt x="291689" y="424285"/>
                      </a:lnTo>
                      <a:lnTo>
                        <a:pt x="291689" y="424285"/>
                      </a:lnTo>
                      <a:cubicBezTo>
                        <a:pt x="270258" y="441137"/>
                        <a:pt x="249289" y="458991"/>
                        <a:pt x="230414" y="478700"/>
                      </a:cubicBezTo>
                      <a:cubicBezTo>
                        <a:pt x="197448" y="513132"/>
                        <a:pt x="170597" y="553414"/>
                        <a:pt x="153716" y="598035"/>
                      </a:cubicBezTo>
                      <a:cubicBezTo>
                        <a:pt x="152184" y="598939"/>
                        <a:pt x="151001" y="600515"/>
                        <a:pt x="150607" y="602933"/>
                      </a:cubicBezTo>
                      <a:cubicBezTo>
                        <a:pt x="147625" y="621222"/>
                        <a:pt x="138903" y="637903"/>
                        <a:pt x="135752" y="656117"/>
                      </a:cubicBezTo>
                      <a:cubicBezTo>
                        <a:pt x="132649" y="674058"/>
                        <a:pt x="136776" y="689309"/>
                        <a:pt x="148041" y="703530"/>
                      </a:cubicBezTo>
                      <a:cubicBezTo>
                        <a:pt x="150446" y="706568"/>
                        <a:pt x="155372" y="706407"/>
                        <a:pt x="158394" y="704355"/>
                      </a:cubicBezTo>
                      <a:cubicBezTo>
                        <a:pt x="159097" y="705736"/>
                        <a:pt x="162139" y="705678"/>
                        <a:pt x="163208" y="699578"/>
                      </a:cubicBezTo>
                      <a:cubicBezTo>
                        <a:pt x="168217" y="694153"/>
                        <a:pt x="172501" y="688466"/>
                        <a:pt x="175403" y="681424"/>
                      </a:cubicBezTo>
                      <a:cubicBezTo>
                        <a:pt x="177540" y="676238"/>
                        <a:pt x="173948" y="672643"/>
                        <a:pt x="169589" y="671936"/>
                      </a:cubicBezTo>
                      <a:cubicBezTo>
                        <a:pt x="171400" y="665414"/>
                        <a:pt x="173443" y="658950"/>
                        <a:pt x="175739" y="652554"/>
                      </a:cubicBezTo>
                      <a:cubicBezTo>
                        <a:pt x="182540" y="633548"/>
                        <a:pt x="191193" y="615392"/>
                        <a:pt x="202080" y="598361"/>
                      </a:cubicBezTo>
                      <a:cubicBezTo>
                        <a:pt x="211659" y="583381"/>
                        <a:pt x="222747" y="570337"/>
                        <a:pt x="234660" y="557251"/>
                      </a:cubicBezTo>
                      <a:cubicBezTo>
                        <a:pt x="234800" y="557070"/>
                        <a:pt x="235042" y="557012"/>
                        <a:pt x="235303" y="556971"/>
                      </a:cubicBezTo>
                      <a:lnTo>
                        <a:pt x="237779" y="554232"/>
                      </a:lnTo>
                      <a:lnTo>
                        <a:pt x="237779" y="554232"/>
                      </a:lnTo>
                      <a:cubicBezTo>
                        <a:pt x="238121" y="553849"/>
                        <a:pt x="238825" y="553889"/>
                        <a:pt x="239610" y="554091"/>
                      </a:cubicBezTo>
                      <a:cubicBezTo>
                        <a:pt x="240354" y="553306"/>
                        <a:pt x="241079" y="552500"/>
                        <a:pt x="241844" y="551715"/>
                      </a:cubicBezTo>
                      <a:cubicBezTo>
                        <a:pt x="242588" y="550910"/>
                        <a:pt x="243413" y="551152"/>
                        <a:pt x="243876" y="551796"/>
                      </a:cubicBezTo>
                      <a:cubicBezTo>
                        <a:pt x="245144" y="551514"/>
                        <a:pt x="247458" y="552883"/>
                        <a:pt x="248162" y="553328"/>
                      </a:cubicBezTo>
                      <a:cubicBezTo>
                        <a:pt x="249370" y="554131"/>
                        <a:pt x="249752" y="555037"/>
                        <a:pt x="248726" y="556184"/>
                      </a:cubicBezTo>
                      <a:cubicBezTo>
                        <a:pt x="248545" y="556388"/>
                        <a:pt x="248363" y="556589"/>
                        <a:pt x="248182" y="556768"/>
                      </a:cubicBezTo>
                      <a:cubicBezTo>
                        <a:pt x="249571" y="557354"/>
                        <a:pt x="250939" y="558137"/>
                        <a:pt x="252006" y="558904"/>
                      </a:cubicBezTo>
                      <a:cubicBezTo>
                        <a:pt x="255729" y="559727"/>
                        <a:pt x="260961" y="563190"/>
                        <a:pt x="260055" y="564219"/>
                      </a:cubicBezTo>
                      <a:cubicBezTo>
                        <a:pt x="258143" y="566210"/>
                        <a:pt x="256292" y="568245"/>
                        <a:pt x="254461" y="570316"/>
                      </a:cubicBezTo>
                      <a:cubicBezTo>
                        <a:pt x="256071" y="571446"/>
                        <a:pt x="257117" y="572551"/>
                        <a:pt x="256694" y="573036"/>
                      </a:cubicBezTo>
                      <a:cubicBezTo>
                        <a:pt x="248846" y="581308"/>
                        <a:pt x="241602" y="590067"/>
                        <a:pt x="234961" y="599345"/>
                      </a:cubicBezTo>
                      <a:cubicBezTo>
                        <a:pt x="229910" y="606271"/>
                        <a:pt x="225342" y="613477"/>
                        <a:pt x="221257" y="620986"/>
                      </a:cubicBezTo>
                      <a:cubicBezTo>
                        <a:pt x="215180" y="631616"/>
                        <a:pt x="210029" y="642547"/>
                        <a:pt x="205461" y="653780"/>
                      </a:cubicBezTo>
                      <a:cubicBezTo>
                        <a:pt x="204817" y="655493"/>
                        <a:pt x="204193" y="657202"/>
                        <a:pt x="203589" y="658913"/>
                      </a:cubicBezTo>
                      <a:cubicBezTo>
                        <a:pt x="196908" y="677615"/>
                        <a:pt x="191918" y="697022"/>
                        <a:pt x="189805" y="716790"/>
                      </a:cubicBezTo>
                      <a:lnTo>
                        <a:pt x="189717" y="718124"/>
                      </a:lnTo>
                      <a:cubicBezTo>
                        <a:pt x="189323" y="725245"/>
                        <a:pt x="189169" y="744312"/>
                        <a:pt x="188436" y="748859"/>
                      </a:cubicBezTo>
                      <a:cubicBezTo>
                        <a:pt x="192884" y="751054"/>
                        <a:pt x="197512" y="752926"/>
                        <a:pt x="202321" y="754458"/>
                      </a:cubicBezTo>
                      <a:cubicBezTo>
                        <a:pt x="203227" y="754719"/>
                        <a:pt x="204153" y="754961"/>
                        <a:pt x="205078" y="755182"/>
                      </a:cubicBezTo>
                      <a:cubicBezTo>
                        <a:pt x="205602" y="754961"/>
                        <a:pt x="206145" y="754778"/>
                        <a:pt x="206688" y="754617"/>
                      </a:cubicBezTo>
                      <a:cubicBezTo>
                        <a:pt x="211115" y="752825"/>
                        <a:pt x="215744" y="751537"/>
                        <a:pt x="220473" y="750913"/>
                      </a:cubicBezTo>
                      <a:cubicBezTo>
                        <a:pt x="223660" y="750492"/>
                        <a:pt x="226831" y="750345"/>
                        <a:pt x="230001" y="750436"/>
                      </a:cubicBezTo>
                      <a:lnTo>
                        <a:pt x="231359" y="750490"/>
                      </a:lnTo>
                      <a:cubicBezTo>
                        <a:pt x="232768" y="750530"/>
                        <a:pt x="234156" y="750631"/>
                        <a:pt x="235565" y="750774"/>
                      </a:cubicBezTo>
                      <a:cubicBezTo>
                        <a:pt x="235485" y="749966"/>
                        <a:pt x="235444" y="749183"/>
                        <a:pt x="235384" y="748376"/>
                      </a:cubicBezTo>
                      <a:cubicBezTo>
                        <a:pt x="234982" y="748114"/>
                        <a:pt x="234680" y="747754"/>
                        <a:pt x="234660" y="747269"/>
                      </a:cubicBezTo>
                      <a:cubicBezTo>
                        <a:pt x="233714" y="738210"/>
                        <a:pt x="233694" y="729151"/>
                        <a:pt x="234599" y="720092"/>
                      </a:cubicBezTo>
                      <a:cubicBezTo>
                        <a:pt x="235203" y="715361"/>
                        <a:pt x="235907" y="710650"/>
                        <a:pt x="236672" y="705942"/>
                      </a:cubicBezTo>
                      <a:cubicBezTo>
                        <a:pt x="237457" y="702075"/>
                        <a:pt x="238362" y="698272"/>
                        <a:pt x="239348" y="694465"/>
                      </a:cubicBezTo>
                      <a:cubicBezTo>
                        <a:pt x="241964" y="683798"/>
                        <a:pt x="245446" y="673388"/>
                        <a:pt x="249671" y="663203"/>
                      </a:cubicBezTo>
                      <a:cubicBezTo>
                        <a:pt x="261705" y="634152"/>
                        <a:pt x="278951" y="607962"/>
                        <a:pt x="296297" y="581912"/>
                      </a:cubicBezTo>
                      <a:cubicBezTo>
                        <a:pt x="308955" y="562890"/>
                        <a:pt x="320928" y="543441"/>
                        <a:pt x="334028" y="524740"/>
                      </a:cubicBezTo>
                      <a:cubicBezTo>
                        <a:pt x="345176" y="508816"/>
                        <a:pt x="356888" y="493134"/>
                        <a:pt x="369385" y="478237"/>
                      </a:cubicBezTo>
                      <a:cubicBezTo>
                        <a:pt x="381861" y="463362"/>
                        <a:pt x="395042" y="449047"/>
                        <a:pt x="409269" y="435802"/>
                      </a:cubicBezTo>
                      <a:cubicBezTo>
                        <a:pt x="411563" y="433686"/>
                        <a:pt x="413877" y="431633"/>
                        <a:pt x="416232" y="429602"/>
                      </a:cubicBezTo>
                      <a:cubicBezTo>
                        <a:pt x="429714" y="417523"/>
                        <a:pt x="444364" y="407597"/>
                        <a:pt x="459617" y="397855"/>
                      </a:cubicBezTo>
                      <a:cubicBezTo>
                        <a:pt x="460201" y="397473"/>
                        <a:pt x="461247" y="397895"/>
                        <a:pt x="462113" y="398618"/>
                      </a:cubicBezTo>
                      <a:lnTo>
                        <a:pt x="464574" y="397105"/>
                      </a:lnTo>
                      <a:cubicBezTo>
                        <a:pt x="464986" y="396853"/>
                        <a:pt x="465399" y="396605"/>
                        <a:pt x="465815" y="396363"/>
                      </a:cubicBezTo>
                      <a:cubicBezTo>
                        <a:pt x="466198" y="396124"/>
                        <a:pt x="466620" y="396524"/>
                        <a:pt x="466841" y="396867"/>
                      </a:cubicBezTo>
                      <a:cubicBezTo>
                        <a:pt x="467888" y="396323"/>
                        <a:pt x="468934" y="395802"/>
                        <a:pt x="469981" y="395276"/>
                      </a:cubicBezTo>
                      <a:cubicBezTo>
                        <a:pt x="470743" y="394660"/>
                        <a:pt x="471530" y="394077"/>
                        <a:pt x="472299" y="393469"/>
                      </a:cubicBezTo>
                      <a:cubicBezTo>
                        <a:pt x="460988" y="392899"/>
                        <a:pt x="449692" y="392053"/>
                        <a:pt x="438413" y="390958"/>
                      </a:cubicBezTo>
                      <a:close/>
                      <a:moveTo>
                        <a:pt x="580276" y="256754"/>
                      </a:moveTo>
                      <a:cubicBezTo>
                        <a:pt x="571140" y="254924"/>
                        <a:pt x="561964" y="254660"/>
                        <a:pt x="552748" y="256029"/>
                      </a:cubicBezTo>
                      <a:cubicBezTo>
                        <a:pt x="548886" y="256595"/>
                        <a:pt x="545042" y="257276"/>
                        <a:pt x="541231" y="258099"/>
                      </a:cubicBezTo>
                      <a:cubicBezTo>
                        <a:pt x="549886" y="265648"/>
                        <a:pt x="556847" y="275309"/>
                        <a:pt x="561364" y="286427"/>
                      </a:cubicBezTo>
                      <a:cubicBezTo>
                        <a:pt x="566246" y="298446"/>
                        <a:pt x="546773" y="303625"/>
                        <a:pt x="541960" y="291780"/>
                      </a:cubicBezTo>
                      <a:cubicBezTo>
                        <a:pt x="537317" y="280354"/>
                        <a:pt x="528529" y="271589"/>
                        <a:pt x="517914" y="266335"/>
                      </a:cubicBezTo>
                      <a:cubicBezTo>
                        <a:pt x="515620" y="267617"/>
                        <a:pt x="513397" y="269006"/>
                        <a:pt x="511274" y="270544"/>
                      </a:cubicBezTo>
                      <a:cubicBezTo>
                        <a:pt x="508497" y="272799"/>
                        <a:pt x="505881" y="275234"/>
                        <a:pt x="503426" y="277912"/>
                      </a:cubicBezTo>
                      <a:cubicBezTo>
                        <a:pt x="498073" y="283732"/>
                        <a:pt x="493163" y="291500"/>
                        <a:pt x="489943" y="299191"/>
                      </a:cubicBezTo>
                      <a:cubicBezTo>
                        <a:pt x="488695" y="303378"/>
                        <a:pt x="487770" y="307686"/>
                        <a:pt x="487186" y="312115"/>
                      </a:cubicBezTo>
                      <a:cubicBezTo>
                        <a:pt x="487065" y="313121"/>
                        <a:pt x="486945" y="314148"/>
                        <a:pt x="486844" y="315175"/>
                      </a:cubicBezTo>
                      <a:cubicBezTo>
                        <a:pt x="484860" y="336008"/>
                        <a:pt x="490814" y="356278"/>
                        <a:pt x="501059" y="374215"/>
                      </a:cubicBezTo>
                      <a:lnTo>
                        <a:pt x="501462" y="374221"/>
                      </a:lnTo>
                      <a:lnTo>
                        <a:pt x="501462" y="374221"/>
                      </a:lnTo>
                      <a:cubicBezTo>
                        <a:pt x="510605" y="369261"/>
                        <a:pt x="520178" y="365082"/>
                        <a:pt x="530028" y="361677"/>
                      </a:cubicBezTo>
                      <a:cubicBezTo>
                        <a:pt x="537917" y="356365"/>
                        <a:pt x="546107" y="351451"/>
                        <a:pt x="554539" y="347002"/>
                      </a:cubicBezTo>
                      <a:cubicBezTo>
                        <a:pt x="572463" y="337542"/>
                        <a:pt x="591395" y="330249"/>
                        <a:pt x="610904" y="325262"/>
                      </a:cubicBezTo>
                      <a:lnTo>
                        <a:pt x="613158" y="324697"/>
                      </a:lnTo>
                      <a:cubicBezTo>
                        <a:pt x="617752" y="323522"/>
                        <a:pt x="622389" y="322488"/>
                        <a:pt x="627044" y="321583"/>
                      </a:cubicBezTo>
                      <a:lnTo>
                        <a:pt x="629840" y="321055"/>
                      </a:lnTo>
                      <a:lnTo>
                        <a:pt x="629880" y="321055"/>
                      </a:lnTo>
                      <a:lnTo>
                        <a:pt x="629578" y="318053"/>
                      </a:lnTo>
                      <a:lnTo>
                        <a:pt x="629578" y="318053"/>
                      </a:lnTo>
                      <a:cubicBezTo>
                        <a:pt x="628009" y="306277"/>
                        <a:pt x="623400" y="295345"/>
                        <a:pt x="617444" y="285242"/>
                      </a:cubicBezTo>
                      <a:cubicBezTo>
                        <a:pt x="612976" y="277612"/>
                        <a:pt x="606235" y="269801"/>
                        <a:pt x="598749" y="263560"/>
                      </a:cubicBezTo>
                      <a:lnTo>
                        <a:pt x="598709" y="263538"/>
                      </a:lnTo>
                      <a:cubicBezTo>
                        <a:pt x="595310" y="261606"/>
                        <a:pt x="591737" y="260007"/>
                        <a:pt x="588059" y="258686"/>
                      </a:cubicBezTo>
                      <a:lnTo>
                        <a:pt x="586675" y="258204"/>
                      </a:lnTo>
                      <a:lnTo>
                        <a:pt x="580276" y="256754"/>
                      </a:lnTo>
                      <a:close/>
                      <a:moveTo>
                        <a:pt x="334974" y="238860"/>
                      </a:moveTo>
                      <a:cubicBezTo>
                        <a:pt x="315978" y="237066"/>
                        <a:pt x="296981" y="237247"/>
                        <a:pt x="277985" y="238797"/>
                      </a:cubicBezTo>
                      <a:cubicBezTo>
                        <a:pt x="265569" y="240027"/>
                        <a:pt x="253233" y="241736"/>
                        <a:pt x="240958" y="243910"/>
                      </a:cubicBezTo>
                      <a:cubicBezTo>
                        <a:pt x="232647" y="245340"/>
                        <a:pt x="224497" y="247353"/>
                        <a:pt x="216488" y="249851"/>
                      </a:cubicBezTo>
                      <a:lnTo>
                        <a:pt x="221069" y="259119"/>
                      </a:lnTo>
                      <a:cubicBezTo>
                        <a:pt x="228725" y="274553"/>
                        <a:pt x="236568" y="289887"/>
                        <a:pt x="245808" y="304465"/>
                      </a:cubicBezTo>
                      <a:cubicBezTo>
                        <a:pt x="250577" y="311974"/>
                        <a:pt x="255749" y="319122"/>
                        <a:pt x="261383" y="325985"/>
                      </a:cubicBezTo>
                      <a:cubicBezTo>
                        <a:pt x="265186" y="330897"/>
                        <a:pt x="269372" y="335449"/>
                        <a:pt x="273960" y="339634"/>
                      </a:cubicBezTo>
                      <a:cubicBezTo>
                        <a:pt x="275168" y="341105"/>
                        <a:pt x="276456" y="342495"/>
                        <a:pt x="277764" y="343841"/>
                      </a:cubicBezTo>
                      <a:cubicBezTo>
                        <a:pt x="281949" y="347425"/>
                        <a:pt x="286457" y="350565"/>
                        <a:pt x="291387" y="353162"/>
                      </a:cubicBezTo>
                      <a:cubicBezTo>
                        <a:pt x="295340" y="356043"/>
                        <a:pt x="299468" y="358560"/>
                        <a:pt x="303771" y="360766"/>
                      </a:cubicBezTo>
                      <a:lnTo>
                        <a:pt x="305393" y="361579"/>
                      </a:lnTo>
                      <a:lnTo>
                        <a:pt x="320485" y="367375"/>
                      </a:lnTo>
                      <a:cubicBezTo>
                        <a:pt x="321290" y="367603"/>
                        <a:pt x="322104" y="367831"/>
                        <a:pt x="322921" y="368048"/>
                      </a:cubicBezTo>
                      <a:lnTo>
                        <a:pt x="324148" y="368363"/>
                      </a:lnTo>
                      <a:lnTo>
                        <a:pt x="326442" y="368844"/>
                      </a:lnTo>
                      <a:lnTo>
                        <a:pt x="328163" y="367909"/>
                      </a:lnTo>
                      <a:cubicBezTo>
                        <a:pt x="328452" y="367755"/>
                        <a:pt x="328742" y="367603"/>
                        <a:pt x="329038" y="367455"/>
                      </a:cubicBezTo>
                      <a:cubicBezTo>
                        <a:pt x="329520" y="367195"/>
                        <a:pt x="329863" y="367699"/>
                        <a:pt x="329963" y="368059"/>
                      </a:cubicBezTo>
                      <a:cubicBezTo>
                        <a:pt x="330003" y="368202"/>
                        <a:pt x="329943" y="368401"/>
                        <a:pt x="329842" y="368603"/>
                      </a:cubicBezTo>
                      <a:lnTo>
                        <a:pt x="332042" y="367413"/>
                      </a:lnTo>
                      <a:lnTo>
                        <a:pt x="332042" y="367413"/>
                      </a:lnTo>
                      <a:cubicBezTo>
                        <a:pt x="335823" y="368949"/>
                        <a:pt x="339836" y="370177"/>
                        <a:pt x="344140" y="370986"/>
                      </a:cubicBezTo>
                      <a:cubicBezTo>
                        <a:pt x="346088" y="371350"/>
                        <a:pt x="348040" y="371630"/>
                        <a:pt x="349994" y="371870"/>
                      </a:cubicBezTo>
                      <a:lnTo>
                        <a:pt x="350256" y="372045"/>
                      </a:lnTo>
                      <a:cubicBezTo>
                        <a:pt x="350299" y="372075"/>
                        <a:pt x="350343" y="372109"/>
                        <a:pt x="350388" y="372148"/>
                      </a:cubicBezTo>
                      <a:lnTo>
                        <a:pt x="352525" y="372148"/>
                      </a:lnTo>
                      <a:lnTo>
                        <a:pt x="352525" y="372148"/>
                      </a:lnTo>
                      <a:cubicBezTo>
                        <a:pt x="367569" y="373599"/>
                        <a:pt x="382827" y="371681"/>
                        <a:pt x="397847" y="368981"/>
                      </a:cubicBezTo>
                      <a:cubicBezTo>
                        <a:pt x="419101" y="366843"/>
                        <a:pt x="440351" y="364486"/>
                        <a:pt x="461589" y="362281"/>
                      </a:cubicBezTo>
                      <a:cubicBezTo>
                        <a:pt x="461992" y="362243"/>
                        <a:pt x="462153" y="362422"/>
                        <a:pt x="462153" y="362706"/>
                      </a:cubicBezTo>
                      <a:lnTo>
                        <a:pt x="463461" y="362585"/>
                      </a:lnTo>
                      <a:lnTo>
                        <a:pt x="463461" y="362585"/>
                      </a:lnTo>
                      <a:cubicBezTo>
                        <a:pt x="465352" y="362382"/>
                        <a:pt x="467566" y="365543"/>
                        <a:pt x="466137" y="366692"/>
                      </a:cubicBezTo>
                      <a:cubicBezTo>
                        <a:pt x="467284" y="367375"/>
                        <a:pt x="468391" y="368363"/>
                        <a:pt x="469216" y="369128"/>
                      </a:cubicBezTo>
                      <a:lnTo>
                        <a:pt x="469699" y="369086"/>
                      </a:lnTo>
                      <a:cubicBezTo>
                        <a:pt x="466781" y="363369"/>
                        <a:pt x="464527" y="357390"/>
                        <a:pt x="462917" y="351171"/>
                      </a:cubicBezTo>
                      <a:lnTo>
                        <a:pt x="460865" y="340741"/>
                      </a:lnTo>
                      <a:lnTo>
                        <a:pt x="460865" y="340741"/>
                      </a:lnTo>
                      <a:cubicBezTo>
                        <a:pt x="460301" y="336856"/>
                        <a:pt x="459979" y="332711"/>
                        <a:pt x="459919" y="328622"/>
                      </a:cubicBezTo>
                      <a:cubicBezTo>
                        <a:pt x="459778" y="326750"/>
                        <a:pt x="459678" y="325001"/>
                        <a:pt x="459678" y="323469"/>
                      </a:cubicBezTo>
                      <a:cubicBezTo>
                        <a:pt x="459678" y="322019"/>
                        <a:pt x="459698" y="320570"/>
                        <a:pt x="459758" y="319122"/>
                      </a:cubicBezTo>
                      <a:cubicBezTo>
                        <a:pt x="455754" y="317470"/>
                        <a:pt x="451689" y="316022"/>
                        <a:pt x="447543" y="314792"/>
                      </a:cubicBezTo>
                      <a:cubicBezTo>
                        <a:pt x="435771" y="313345"/>
                        <a:pt x="424019" y="311893"/>
                        <a:pt x="412247" y="310464"/>
                      </a:cubicBezTo>
                      <a:cubicBezTo>
                        <a:pt x="405184" y="310726"/>
                        <a:pt x="398121" y="311229"/>
                        <a:pt x="391077" y="312014"/>
                      </a:cubicBezTo>
                      <a:cubicBezTo>
                        <a:pt x="383089" y="312719"/>
                        <a:pt x="375120" y="313625"/>
                        <a:pt x="367171" y="314712"/>
                      </a:cubicBezTo>
                      <a:cubicBezTo>
                        <a:pt x="366427" y="314792"/>
                        <a:pt x="365098" y="313786"/>
                        <a:pt x="364293" y="312618"/>
                      </a:cubicBezTo>
                      <a:lnTo>
                        <a:pt x="360893" y="313083"/>
                      </a:lnTo>
                      <a:lnTo>
                        <a:pt x="360893" y="313083"/>
                      </a:lnTo>
                      <a:cubicBezTo>
                        <a:pt x="359122" y="313304"/>
                        <a:pt x="357270" y="309759"/>
                        <a:pt x="359605" y="309035"/>
                      </a:cubicBezTo>
                      <a:cubicBezTo>
                        <a:pt x="360450" y="308699"/>
                        <a:pt x="361295" y="308381"/>
                        <a:pt x="362140" y="308076"/>
                      </a:cubicBezTo>
                      <a:lnTo>
                        <a:pt x="363408" y="307625"/>
                      </a:lnTo>
                      <a:lnTo>
                        <a:pt x="362684" y="307706"/>
                      </a:lnTo>
                      <a:cubicBezTo>
                        <a:pt x="362442" y="307728"/>
                        <a:pt x="362140" y="307666"/>
                        <a:pt x="361798" y="307547"/>
                      </a:cubicBezTo>
                      <a:cubicBezTo>
                        <a:pt x="359927" y="307786"/>
                        <a:pt x="358055" y="308028"/>
                        <a:pt x="356204" y="308250"/>
                      </a:cubicBezTo>
                      <a:cubicBezTo>
                        <a:pt x="353856" y="308543"/>
                        <a:pt x="354390" y="305446"/>
                        <a:pt x="356037" y="304717"/>
                      </a:cubicBezTo>
                      <a:lnTo>
                        <a:pt x="356828" y="304425"/>
                      </a:lnTo>
                      <a:cubicBezTo>
                        <a:pt x="355437" y="303557"/>
                        <a:pt x="354213" y="301183"/>
                        <a:pt x="355933" y="300406"/>
                      </a:cubicBezTo>
                      <a:lnTo>
                        <a:pt x="356164" y="300318"/>
                      </a:lnTo>
                      <a:cubicBezTo>
                        <a:pt x="356969" y="299998"/>
                        <a:pt x="357753" y="299734"/>
                        <a:pt x="358558" y="299432"/>
                      </a:cubicBezTo>
                      <a:cubicBezTo>
                        <a:pt x="358498" y="299172"/>
                        <a:pt x="358498" y="298929"/>
                        <a:pt x="358578" y="298709"/>
                      </a:cubicBezTo>
                      <a:lnTo>
                        <a:pt x="355258" y="299130"/>
                      </a:lnTo>
                      <a:lnTo>
                        <a:pt x="355258" y="299130"/>
                      </a:lnTo>
                      <a:cubicBezTo>
                        <a:pt x="354955" y="299170"/>
                        <a:pt x="356399" y="297050"/>
                        <a:pt x="357090" y="296631"/>
                      </a:cubicBezTo>
                      <a:lnTo>
                        <a:pt x="357210" y="296573"/>
                      </a:lnTo>
                      <a:lnTo>
                        <a:pt x="358800" y="296090"/>
                      </a:lnTo>
                      <a:cubicBezTo>
                        <a:pt x="359041" y="295406"/>
                        <a:pt x="360329" y="293896"/>
                        <a:pt x="360772" y="293757"/>
                      </a:cubicBezTo>
                      <a:cubicBezTo>
                        <a:pt x="366608" y="291923"/>
                        <a:pt x="372041" y="290274"/>
                        <a:pt x="377716" y="289004"/>
                      </a:cubicBezTo>
                      <a:cubicBezTo>
                        <a:pt x="377997" y="288662"/>
                        <a:pt x="378319" y="288400"/>
                        <a:pt x="378682" y="288320"/>
                      </a:cubicBezTo>
                      <a:cubicBezTo>
                        <a:pt x="382223" y="287474"/>
                        <a:pt x="385805" y="286810"/>
                        <a:pt x="389387" y="286248"/>
                      </a:cubicBezTo>
                      <a:cubicBezTo>
                        <a:pt x="389629" y="285884"/>
                        <a:pt x="389870" y="285624"/>
                        <a:pt x="390152" y="285602"/>
                      </a:cubicBezTo>
                      <a:cubicBezTo>
                        <a:pt x="399026" y="284475"/>
                        <a:pt x="407921" y="284213"/>
                        <a:pt x="416855" y="284819"/>
                      </a:cubicBezTo>
                      <a:cubicBezTo>
                        <a:pt x="418566" y="284978"/>
                        <a:pt x="420276" y="285161"/>
                        <a:pt x="421987" y="285381"/>
                      </a:cubicBezTo>
                      <a:cubicBezTo>
                        <a:pt x="425267" y="285745"/>
                        <a:pt x="428547" y="286208"/>
                        <a:pt x="431807" y="286832"/>
                      </a:cubicBezTo>
                      <a:cubicBezTo>
                        <a:pt x="439973" y="288234"/>
                        <a:pt x="447948" y="290365"/>
                        <a:pt x="455715" y="293240"/>
                      </a:cubicBezTo>
                      <a:lnTo>
                        <a:pt x="457504" y="293916"/>
                      </a:lnTo>
                      <a:cubicBezTo>
                        <a:pt x="459456" y="294643"/>
                        <a:pt x="461388" y="295406"/>
                        <a:pt x="463300" y="296233"/>
                      </a:cubicBezTo>
                      <a:cubicBezTo>
                        <a:pt x="464266" y="292791"/>
                        <a:pt x="465473" y="289407"/>
                        <a:pt x="466902" y="286087"/>
                      </a:cubicBezTo>
                      <a:cubicBezTo>
                        <a:pt x="467123" y="285441"/>
                        <a:pt x="467365" y="284819"/>
                        <a:pt x="467626" y="284195"/>
                      </a:cubicBezTo>
                      <a:lnTo>
                        <a:pt x="465674" y="283025"/>
                      </a:lnTo>
                      <a:lnTo>
                        <a:pt x="465674" y="283025"/>
                      </a:lnTo>
                      <a:cubicBezTo>
                        <a:pt x="465252" y="283830"/>
                        <a:pt x="464386" y="284455"/>
                        <a:pt x="463823" y="284114"/>
                      </a:cubicBezTo>
                      <a:cubicBezTo>
                        <a:pt x="449837" y="274673"/>
                        <a:pt x="435047" y="266800"/>
                        <a:pt x="419451" y="260519"/>
                      </a:cubicBezTo>
                      <a:cubicBezTo>
                        <a:pt x="410718" y="256653"/>
                        <a:pt x="401783" y="253374"/>
                        <a:pt x="392627" y="250634"/>
                      </a:cubicBezTo>
                      <a:cubicBezTo>
                        <a:pt x="388059" y="249167"/>
                        <a:pt x="383451" y="247838"/>
                        <a:pt x="378822" y="246570"/>
                      </a:cubicBezTo>
                      <a:cubicBezTo>
                        <a:pt x="376508" y="246085"/>
                        <a:pt x="374194" y="245601"/>
                        <a:pt x="371840" y="245199"/>
                      </a:cubicBezTo>
                      <a:cubicBezTo>
                        <a:pt x="359746" y="241938"/>
                        <a:pt x="347450" y="239826"/>
                        <a:pt x="334974" y="238860"/>
                      </a:cubicBezTo>
                      <a:close/>
                      <a:moveTo>
                        <a:pt x="795822" y="270814"/>
                      </a:moveTo>
                      <a:cubicBezTo>
                        <a:pt x="794124" y="273749"/>
                        <a:pt x="792357" y="276656"/>
                        <a:pt x="790484" y="279522"/>
                      </a:cubicBezTo>
                      <a:cubicBezTo>
                        <a:pt x="781386" y="293451"/>
                        <a:pt x="770479" y="306522"/>
                        <a:pt x="758111" y="317918"/>
                      </a:cubicBezTo>
                      <a:cubicBezTo>
                        <a:pt x="761337" y="317910"/>
                        <a:pt x="764555" y="318033"/>
                        <a:pt x="767732" y="318331"/>
                      </a:cubicBezTo>
                      <a:cubicBezTo>
                        <a:pt x="773212" y="318849"/>
                        <a:pt x="778579" y="319758"/>
                        <a:pt x="783811" y="321033"/>
                      </a:cubicBezTo>
                      <a:cubicBezTo>
                        <a:pt x="784235" y="320693"/>
                        <a:pt x="784710" y="320521"/>
                        <a:pt x="785090" y="320791"/>
                      </a:cubicBezTo>
                      <a:lnTo>
                        <a:pt x="786455" y="321735"/>
                      </a:lnTo>
                      <a:lnTo>
                        <a:pt x="786455" y="321735"/>
                      </a:lnTo>
                      <a:cubicBezTo>
                        <a:pt x="797678" y="324765"/>
                        <a:pt x="808214" y="329528"/>
                        <a:pt x="817759" y="335910"/>
                      </a:cubicBezTo>
                      <a:lnTo>
                        <a:pt x="817587" y="334649"/>
                      </a:lnTo>
                      <a:cubicBezTo>
                        <a:pt x="817558" y="334439"/>
                        <a:pt x="817527" y="334229"/>
                        <a:pt x="817489" y="334019"/>
                      </a:cubicBezTo>
                      <a:cubicBezTo>
                        <a:pt x="817650" y="331543"/>
                        <a:pt x="817690" y="329065"/>
                        <a:pt x="817610" y="326609"/>
                      </a:cubicBezTo>
                      <a:cubicBezTo>
                        <a:pt x="815638" y="312095"/>
                        <a:pt x="810707" y="298727"/>
                        <a:pt x="805073" y="285201"/>
                      </a:cubicBezTo>
                      <a:cubicBezTo>
                        <a:pt x="804966" y="284940"/>
                        <a:pt x="805043" y="284599"/>
                        <a:pt x="805206" y="284253"/>
                      </a:cubicBezTo>
                      <a:cubicBezTo>
                        <a:pt x="802362" y="279607"/>
                        <a:pt x="799249" y="275114"/>
                        <a:pt x="795822" y="270814"/>
                      </a:cubicBezTo>
                      <a:close/>
                      <a:moveTo>
                        <a:pt x="798412" y="156702"/>
                      </a:moveTo>
                      <a:cubicBezTo>
                        <a:pt x="794206" y="157467"/>
                        <a:pt x="790041" y="158454"/>
                        <a:pt x="785895" y="159682"/>
                      </a:cubicBezTo>
                      <a:cubicBezTo>
                        <a:pt x="778108" y="160851"/>
                        <a:pt x="770562" y="162905"/>
                        <a:pt x="763277" y="165822"/>
                      </a:cubicBezTo>
                      <a:cubicBezTo>
                        <a:pt x="753235" y="169385"/>
                        <a:pt x="743496" y="173532"/>
                        <a:pt x="733796" y="177923"/>
                      </a:cubicBezTo>
                      <a:cubicBezTo>
                        <a:pt x="714961" y="186456"/>
                        <a:pt x="697293" y="197249"/>
                        <a:pt x="681214" y="210253"/>
                      </a:cubicBezTo>
                      <a:cubicBezTo>
                        <a:pt x="680188" y="211036"/>
                        <a:pt x="679202" y="211844"/>
                        <a:pt x="678216" y="212649"/>
                      </a:cubicBezTo>
                      <a:cubicBezTo>
                        <a:pt x="674614" y="215767"/>
                        <a:pt x="671112" y="219028"/>
                        <a:pt x="667792" y="222471"/>
                      </a:cubicBezTo>
                      <a:cubicBezTo>
                        <a:pt x="664311" y="226255"/>
                        <a:pt x="660809" y="230042"/>
                        <a:pt x="657328" y="233845"/>
                      </a:cubicBezTo>
                      <a:cubicBezTo>
                        <a:pt x="653062" y="238316"/>
                        <a:pt x="648152" y="242360"/>
                        <a:pt x="644288" y="247192"/>
                      </a:cubicBezTo>
                      <a:cubicBezTo>
                        <a:pt x="643503" y="248178"/>
                        <a:pt x="642819" y="249265"/>
                        <a:pt x="642195" y="250354"/>
                      </a:cubicBezTo>
                      <a:lnTo>
                        <a:pt x="644469" y="251138"/>
                      </a:lnTo>
                      <a:lnTo>
                        <a:pt x="644469" y="251138"/>
                      </a:lnTo>
                      <a:cubicBezTo>
                        <a:pt x="646381" y="251782"/>
                        <a:pt x="646059" y="255365"/>
                        <a:pt x="644167" y="254842"/>
                      </a:cubicBezTo>
                      <a:cubicBezTo>
                        <a:pt x="643524" y="254660"/>
                        <a:pt x="642920" y="254439"/>
                        <a:pt x="642316" y="254199"/>
                      </a:cubicBezTo>
                      <a:cubicBezTo>
                        <a:pt x="642578" y="254542"/>
                        <a:pt x="642759" y="254884"/>
                        <a:pt x="642799" y="255184"/>
                      </a:cubicBezTo>
                      <a:cubicBezTo>
                        <a:pt x="642920" y="256150"/>
                        <a:pt x="642175" y="257481"/>
                        <a:pt x="640988" y="257139"/>
                      </a:cubicBezTo>
                      <a:cubicBezTo>
                        <a:pt x="640445" y="256996"/>
                        <a:pt x="639901" y="256794"/>
                        <a:pt x="639358" y="256573"/>
                      </a:cubicBezTo>
                      <a:cubicBezTo>
                        <a:pt x="639197" y="257197"/>
                        <a:pt x="639076" y="257821"/>
                        <a:pt x="639076" y="258425"/>
                      </a:cubicBezTo>
                      <a:cubicBezTo>
                        <a:pt x="639177" y="258465"/>
                        <a:pt x="639278" y="258506"/>
                        <a:pt x="639398" y="258528"/>
                      </a:cubicBezTo>
                      <a:cubicBezTo>
                        <a:pt x="640726" y="258991"/>
                        <a:pt x="643222" y="261062"/>
                        <a:pt x="643584" y="262473"/>
                      </a:cubicBezTo>
                      <a:cubicBezTo>
                        <a:pt x="643866" y="263560"/>
                        <a:pt x="642940" y="264726"/>
                        <a:pt x="641753" y="264404"/>
                      </a:cubicBezTo>
                      <a:cubicBezTo>
                        <a:pt x="640867" y="264162"/>
                        <a:pt x="640002" y="263800"/>
                        <a:pt x="639157" y="263397"/>
                      </a:cubicBezTo>
                      <a:cubicBezTo>
                        <a:pt x="639720" y="263943"/>
                        <a:pt x="640163" y="264527"/>
                        <a:pt x="640203" y="265030"/>
                      </a:cubicBezTo>
                      <a:cubicBezTo>
                        <a:pt x="640284" y="265956"/>
                        <a:pt x="639479" y="267263"/>
                        <a:pt x="638372" y="266963"/>
                      </a:cubicBezTo>
                      <a:cubicBezTo>
                        <a:pt x="636319" y="266397"/>
                        <a:pt x="634669" y="265533"/>
                        <a:pt x="633301" y="264446"/>
                      </a:cubicBezTo>
                      <a:cubicBezTo>
                        <a:pt x="632939" y="264927"/>
                        <a:pt x="632416" y="265310"/>
                        <a:pt x="631993" y="265191"/>
                      </a:cubicBezTo>
                      <a:lnTo>
                        <a:pt x="631208" y="264949"/>
                      </a:lnTo>
                      <a:lnTo>
                        <a:pt x="631208" y="264949"/>
                      </a:lnTo>
                      <a:cubicBezTo>
                        <a:pt x="631423" y="265149"/>
                        <a:pt x="631620" y="265360"/>
                        <a:pt x="631810" y="265567"/>
                      </a:cubicBezTo>
                      <a:lnTo>
                        <a:pt x="632094" y="265874"/>
                      </a:lnTo>
                      <a:cubicBezTo>
                        <a:pt x="637648" y="271873"/>
                        <a:pt x="642497" y="278516"/>
                        <a:pt x="646381" y="285664"/>
                      </a:cubicBezTo>
                      <a:cubicBezTo>
                        <a:pt x="646562" y="285461"/>
                        <a:pt x="646783" y="285280"/>
                        <a:pt x="647065" y="285058"/>
                      </a:cubicBezTo>
                      <a:cubicBezTo>
                        <a:pt x="648876" y="283529"/>
                        <a:pt x="650748" y="282039"/>
                        <a:pt x="652619" y="280591"/>
                      </a:cubicBezTo>
                      <a:lnTo>
                        <a:pt x="653185" y="280096"/>
                      </a:lnTo>
                      <a:lnTo>
                        <a:pt x="653185" y="280096"/>
                      </a:lnTo>
                      <a:lnTo>
                        <a:pt x="653766" y="279603"/>
                      </a:lnTo>
                      <a:lnTo>
                        <a:pt x="649561" y="280992"/>
                      </a:lnTo>
                      <a:lnTo>
                        <a:pt x="649654" y="280883"/>
                      </a:lnTo>
                      <a:cubicBezTo>
                        <a:pt x="649951" y="280502"/>
                        <a:pt x="650876" y="279233"/>
                        <a:pt x="651307" y="278810"/>
                      </a:cubicBezTo>
                      <a:lnTo>
                        <a:pt x="651412" y="278717"/>
                      </a:lnTo>
                      <a:cubicBezTo>
                        <a:pt x="657187" y="273545"/>
                        <a:pt x="663486" y="269155"/>
                        <a:pt x="670287" y="265574"/>
                      </a:cubicBezTo>
                      <a:cubicBezTo>
                        <a:pt x="674694" y="262713"/>
                        <a:pt x="679323" y="260297"/>
                        <a:pt x="684172" y="258304"/>
                      </a:cubicBezTo>
                      <a:cubicBezTo>
                        <a:pt x="695743" y="252929"/>
                        <a:pt x="707536" y="248845"/>
                        <a:pt x="719650" y="245060"/>
                      </a:cubicBezTo>
                      <a:cubicBezTo>
                        <a:pt x="721461" y="244476"/>
                        <a:pt x="723272" y="243852"/>
                        <a:pt x="725083" y="243286"/>
                      </a:cubicBezTo>
                      <a:cubicBezTo>
                        <a:pt x="725606" y="243105"/>
                        <a:pt x="725707" y="243327"/>
                        <a:pt x="725626" y="243689"/>
                      </a:cubicBezTo>
                      <a:lnTo>
                        <a:pt x="726572" y="243407"/>
                      </a:lnTo>
                      <a:lnTo>
                        <a:pt x="726572" y="243407"/>
                      </a:lnTo>
                      <a:cubicBezTo>
                        <a:pt x="728262" y="242864"/>
                        <a:pt x="731140" y="245843"/>
                        <a:pt x="729993" y="247232"/>
                      </a:cubicBezTo>
                      <a:cubicBezTo>
                        <a:pt x="730685" y="247796"/>
                        <a:pt x="731365" y="248424"/>
                        <a:pt x="731959" y="249013"/>
                      </a:cubicBezTo>
                      <a:lnTo>
                        <a:pt x="732388" y="249447"/>
                      </a:lnTo>
                      <a:lnTo>
                        <a:pt x="732871" y="249306"/>
                      </a:lnTo>
                      <a:cubicBezTo>
                        <a:pt x="734308" y="248862"/>
                        <a:pt x="736734" y="251104"/>
                        <a:pt x="738275" y="252692"/>
                      </a:cubicBezTo>
                      <a:lnTo>
                        <a:pt x="739411" y="253895"/>
                      </a:lnTo>
                      <a:cubicBezTo>
                        <a:pt x="740276" y="254822"/>
                        <a:pt x="741966" y="256734"/>
                        <a:pt x="739894" y="257481"/>
                      </a:cubicBezTo>
                      <a:lnTo>
                        <a:pt x="737298" y="258365"/>
                      </a:lnTo>
                      <a:lnTo>
                        <a:pt x="737298" y="258365"/>
                      </a:lnTo>
                      <a:cubicBezTo>
                        <a:pt x="737378" y="258888"/>
                        <a:pt x="737157" y="259331"/>
                        <a:pt x="736352" y="259633"/>
                      </a:cubicBezTo>
                      <a:cubicBezTo>
                        <a:pt x="735447" y="259935"/>
                        <a:pt x="734561" y="260257"/>
                        <a:pt x="733676" y="260581"/>
                      </a:cubicBezTo>
                      <a:cubicBezTo>
                        <a:pt x="734212" y="261049"/>
                        <a:pt x="734740" y="261537"/>
                        <a:pt x="735259" y="262030"/>
                      </a:cubicBezTo>
                      <a:lnTo>
                        <a:pt x="736030" y="262773"/>
                      </a:lnTo>
                      <a:cubicBezTo>
                        <a:pt x="736941" y="263704"/>
                        <a:pt x="739102" y="265754"/>
                        <a:pt x="737194" y="266660"/>
                      </a:cubicBezTo>
                      <a:lnTo>
                        <a:pt x="736956" y="266759"/>
                      </a:lnTo>
                      <a:lnTo>
                        <a:pt x="734481" y="267645"/>
                      </a:lnTo>
                      <a:cubicBezTo>
                        <a:pt x="734803" y="268370"/>
                        <a:pt x="734722" y="269056"/>
                        <a:pt x="733635" y="269457"/>
                      </a:cubicBezTo>
                      <a:cubicBezTo>
                        <a:pt x="719187" y="274369"/>
                        <a:pt x="705081" y="280128"/>
                        <a:pt x="691296" y="286671"/>
                      </a:cubicBezTo>
                      <a:cubicBezTo>
                        <a:pt x="680973" y="292386"/>
                        <a:pt x="670066" y="296656"/>
                        <a:pt x="658576" y="299452"/>
                      </a:cubicBezTo>
                      <a:cubicBezTo>
                        <a:pt x="657630" y="299756"/>
                        <a:pt x="655577" y="298327"/>
                        <a:pt x="654732" y="296898"/>
                      </a:cubicBezTo>
                      <a:lnTo>
                        <a:pt x="653016" y="297403"/>
                      </a:lnTo>
                      <a:cubicBezTo>
                        <a:pt x="652731" y="297486"/>
                        <a:pt x="652445" y="297567"/>
                        <a:pt x="652156" y="297640"/>
                      </a:cubicBezTo>
                      <a:lnTo>
                        <a:pt x="651875" y="297703"/>
                      </a:lnTo>
                      <a:lnTo>
                        <a:pt x="651875" y="297703"/>
                      </a:lnTo>
                      <a:cubicBezTo>
                        <a:pt x="654028" y="303440"/>
                        <a:pt x="655618" y="309659"/>
                        <a:pt x="656503" y="315678"/>
                      </a:cubicBezTo>
                      <a:cubicBezTo>
                        <a:pt x="656604" y="316221"/>
                        <a:pt x="656684" y="316787"/>
                        <a:pt x="656745" y="317331"/>
                      </a:cubicBezTo>
                      <a:cubicBezTo>
                        <a:pt x="658998" y="317147"/>
                        <a:pt x="661232" y="316986"/>
                        <a:pt x="663486" y="316868"/>
                      </a:cubicBezTo>
                      <a:cubicBezTo>
                        <a:pt x="679081" y="316040"/>
                        <a:pt x="694858" y="316544"/>
                        <a:pt x="710494" y="318396"/>
                      </a:cubicBezTo>
                      <a:cubicBezTo>
                        <a:pt x="716812" y="314631"/>
                        <a:pt x="722890" y="310504"/>
                        <a:pt x="728705" y="306037"/>
                      </a:cubicBezTo>
                      <a:cubicBezTo>
                        <a:pt x="730476" y="304666"/>
                        <a:pt x="732227" y="303257"/>
                        <a:pt x="733957" y="301828"/>
                      </a:cubicBezTo>
                      <a:cubicBezTo>
                        <a:pt x="744341" y="292809"/>
                        <a:pt x="753738" y="282685"/>
                        <a:pt x="762070" y="271752"/>
                      </a:cubicBezTo>
                      <a:cubicBezTo>
                        <a:pt x="769777" y="261626"/>
                        <a:pt x="776478" y="250755"/>
                        <a:pt x="782112" y="239363"/>
                      </a:cubicBezTo>
                      <a:cubicBezTo>
                        <a:pt x="787103" y="228671"/>
                        <a:pt x="791228" y="217559"/>
                        <a:pt x="794347" y="206084"/>
                      </a:cubicBezTo>
                      <a:cubicBezTo>
                        <a:pt x="797205" y="195596"/>
                        <a:pt x="798191" y="185389"/>
                        <a:pt x="798915" y="174539"/>
                      </a:cubicBezTo>
                      <a:cubicBezTo>
                        <a:pt x="799157" y="172767"/>
                        <a:pt x="799318" y="170998"/>
                        <a:pt x="799459" y="169224"/>
                      </a:cubicBezTo>
                      <a:lnTo>
                        <a:pt x="799442" y="168465"/>
                      </a:lnTo>
                      <a:lnTo>
                        <a:pt x="799442" y="168465"/>
                      </a:lnTo>
                      <a:lnTo>
                        <a:pt x="799418" y="168097"/>
                      </a:lnTo>
                      <a:cubicBezTo>
                        <a:pt x="799217" y="164294"/>
                        <a:pt x="798835" y="160487"/>
                        <a:pt x="798412" y="156702"/>
                      </a:cubicBezTo>
                      <a:close/>
                      <a:moveTo>
                        <a:pt x="650969" y="291521"/>
                      </a:moveTo>
                      <a:cubicBezTo>
                        <a:pt x="650506" y="291682"/>
                        <a:pt x="650023" y="291843"/>
                        <a:pt x="649540" y="291984"/>
                      </a:cubicBezTo>
                      <a:cubicBezTo>
                        <a:pt x="649822" y="292608"/>
                        <a:pt x="650084" y="293214"/>
                        <a:pt x="650345" y="293836"/>
                      </a:cubicBezTo>
                      <a:lnTo>
                        <a:pt x="650376" y="293823"/>
                      </a:lnTo>
                      <a:lnTo>
                        <a:pt x="650376" y="293823"/>
                      </a:lnTo>
                      <a:lnTo>
                        <a:pt x="652277" y="292326"/>
                      </a:lnTo>
                      <a:lnTo>
                        <a:pt x="652277" y="292326"/>
                      </a:lnTo>
                      <a:cubicBezTo>
                        <a:pt x="651875" y="292145"/>
                        <a:pt x="651412" y="291865"/>
                        <a:pt x="650969" y="291521"/>
                      </a:cubicBezTo>
                      <a:close/>
                      <a:moveTo>
                        <a:pt x="795595" y="128157"/>
                      </a:moveTo>
                      <a:cubicBezTo>
                        <a:pt x="799217" y="126808"/>
                        <a:pt x="801954" y="126547"/>
                        <a:pt x="803805" y="127392"/>
                      </a:cubicBezTo>
                      <a:cubicBezTo>
                        <a:pt x="801068" y="127593"/>
                        <a:pt x="798332" y="127855"/>
                        <a:pt x="795595" y="128157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9BAC758-1D4F-4DA6-3A5C-0FAFD9680CEA}"/>
                  </a:ext>
                </a:extLst>
              </p:cNvPr>
              <p:cNvSpPr/>
              <p:nvPr/>
            </p:nvSpPr>
            <p:spPr>
              <a:xfrm>
                <a:off x="6128197" y="2727431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DF8E263-229F-95E7-CB60-6519EF939CBF}"/>
                  </a:ext>
                </a:extLst>
              </p:cNvPr>
              <p:cNvSpPr/>
              <p:nvPr/>
            </p:nvSpPr>
            <p:spPr>
              <a:xfrm>
                <a:off x="5947088" y="2894517"/>
                <a:ext cx="594038" cy="461341"/>
              </a:xfrm>
              <a:custGeom>
                <a:avLst/>
                <a:gdLst>
                  <a:gd name="connsiteX0" fmla="*/ 501438 w 594038"/>
                  <a:gd name="connsiteY0" fmla="*/ 259245 h 461341"/>
                  <a:gd name="connsiteX1" fmla="*/ 480586 w 594038"/>
                  <a:gd name="connsiteY1" fmla="*/ 251692 h 461341"/>
                  <a:gd name="connsiteX2" fmla="*/ 365186 w 594038"/>
                  <a:gd name="connsiteY2" fmla="*/ 245653 h 461341"/>
                  <a:gd name="connsiteX3" fmla="*/ 311636 w 594038"/>
                  <a:gd name="connsiteY3" fmla="*/ 274903 h 461341"/>
                  <a:gd name="connsiteX4" fmla="*/ 298475 w 594038"/>
                  <a:gd name="connsiteY4" fmla="*/ 279236 h 461341"/>
                  <a:gd name="connsiteX5" fmla="*/ 290345 w 594038"/>
                  <a:gd name="connsiteY5" fmla="*/ 276276 h 461341"/>
                  <a:gd name="connsiteX6" fmla="*/ 234944 w 594038"/>
                  <a:gd name="connsiteY6" fmla="*/ 249995 h 461341"/>
                  <a:gd name="connsiteX7" fmla="*/ 228982 w 594038"/>
                  <a:gd name="connsiteY7" fmla="*/ 242257 h 461341"/>
                  <a:gd name="connsiteX8" fmla="*/ 265735 w 594038"/>
                  <a:gd name="connsiteY8" fmla="*/ 234283 h 461341"/>
                  <a:gd name="connsiteX9" fmla="*/ 368283 w 594038"/>
                  <a:gd name="connsiteY9" fmla="*/ 199154 h 461341"/>
                  <a:gd name="connsiteX10" fmla="*/ 468315 w 594038"/>
                  <a:gd name="connsiteY10" fmla="*/ 196316 h 461341"/>
                  <a:gd name="connsiteX11" fmla="*/ 512345 w 594038"/>
                  <a:gd name="connsiteY11" fmla="*/ 217916 h 461341"/>
                  <a:gd name="connsiteX12" fmla="*/ 538505 w 594038"/>
                  <a:gd name="connsiteY12" fmla="*/ 225023 h 461341"/>
                  <a:gd name="connsiteX13" fmla="*/ 515122 w 594038"/>
                  <a:gd name="connsiteY13" fmla="*/ 263070 h 461341"/>
                  <a:gd name="connsiteX14" fmla="*/ 501438 w 594038"/>
                  <a:gd name="connsiteY14" fmla="*/ 259245 h 461341"/>
                  <a:gd name="connsiteX15" fmla="*/ 576943 w 594038"/>
                  <a:gd name="connsiteY15" fmla="*/ 149346 h 461341"/>
                  <a:gd name="connsiteX16" fmla="*/ 556853 w 594038"/>
                  <a:gd name="connsiteY16" fmla="*/ 165231 h 461341"/>
                  <a:gd name="connsiteX17" fmla="*/ 553648 w 594038"/>
                  <a:gd name="connsiteY17" fmla="*/ 163973 h 461341"/>
                  <a:gd name="connsiteX18" fmla="*/ 546377 w 594038"/>
                  <a:gd name="connsiteY18" fmla="*/ 160800 h 461341"/>
                  <a:gd name="connsiteX19" fmla="*/ 494898 w 594038"/>
                  <a:gd name="connsiteY19" fmla="*/ 123461 h 461341"/>
                  <a:gd name="connsiteX20" fmla="*/ 458515 w 594038"/>
                  <a:gd name="connsiteY20" fmla="*/ 94009 h 461341"/>
                  <a:gd name="connsiteX21" fmla="*/ 406799 w 594038"/>
                  <a:gd name="connsiteY21" fmla="*/ 91030 h 461341"/>
                  <a:gd name="connsiteX22" fmla="*/ 349890 w 594038"/>
                  <a:gd name="connsiteY22" fmla="*/ 89480 h 461341"/>
                  <a:gd name="connsiteX23" fmla="*/ 311656 w 594038"/>
                  <a:gd name="connsiteY23" fmla="*/ 105605 h 461341"/>
                  <a:gd name="connsiteX24" fmla="*/ 253359 w 594038"/>
                  <a:gd name="connsiteY24" fmla="*/ 166964 h 461341"/>
                  <a:gd name="connsiteX25" fmla="*/ 174013 w 594038"/>
                  <a:gd name="connsiteY25" fmla="*/ 212783 h 461341"/>
                  <a:gd name="connsiteX26" fmla="*/ 172886 w 594038"/>
                  <a:gd name="connsiteY26" fmla="*/ 212078 h 461341"/>
                  <a:gd name="connsiteX27" fmla="*/ 112798 w 594038"/>
                  <a:gd name="connsiteY27" fmla="*/ 145001 h 461341"/>
                  <a:gd name="connsiteX28" fmla="*/ 38664 w 594038"/>
                  <a:gd name="connsiteY28" fmla="*/ 5533 h 461341"/>
                  <a:gd name="connsiteX29" fmla="*/ 24236 w 594038"/>
                  <a:gd name="connsiteY29" fmla="*/ 118 h 461341"/>
                  <a:gd name="connsiteX30" fmla="*/ 3871 w 594038"/>
                  <a:gd name="connsiteY30" fmla="*/ 15921 h 461341"/>
                  <a:gd name="connsiteX31" fmla="*/ 1295 w 594038"/>
                  <a:gd name="connsiteY31" fmla="*/ 70093 h 461341"/>
                  <a:gd name="connsiteX32" fmla="*/ 5440 w 594038"/>
                  <a:gd name="connsiteY32" fmla="*/ 132299 h 461341"/>
                  <a:gd name="connsiteX33" fmla="*/ 14013 w 594038"/>
                  <a:gd name="connsiteY33" fmla="*/ 193336 h 461341"/>
                  <a:gd name="connsiteX34" fmla="*/ 19990 w 594038"/>
                  <a:gd name="connsiteY34" fmla="*/ 223935 h 461341"/>
                  <a:gd name="connsiteX35" fmla="*/ 22585 w 594038"/>
                  <a:gd name="connsiteY35" fmla="*/ 232652 h 461341"/>
                  <a:gd name="connsiteX36" fmla="*/ 26027 w 594038"/>
                  <a:gd name="connsiteY36" fmla="*/ 247610 h 461341"/>
                  <a:gd name="connsiteX37" fmla="*/ 70801 w 594038"/>
                  <a:gd name="connsiteY37" fmla="*/ 336448 h 461341"/>
                  <a:gd name="connsiteX38" fmla="*/ 161738 w 594038"/>
                  <a:gd name="connsiteY38" fmla="*/ 392775 h 461341"/>
                  <a:gd name="connsiteX39" fmla="*/ 256015 w 594038"/>
                  <a:gd name="connsiteY39" fmla="*/ 429253 h 461341"/>
                  <a:gd name="connsiteX40" fmla="*/ 344698 w 594038"/>
                  <a:gd name="connsiteY40" fmla="*/ 457456 h 461341"/>
                  <a:gd name="connsiteX41" fmla="*/ 445355 w 594038"/>
                  <a:gd name="connsiteY41" fmla="*/ 452081 h 461341"/>
                  <a:gd name="connsiteX42" fmla="*/ 489746 w 594038"/>
                  <a:gd name="connsiteY42" fmla="*/ 428528 h 461341"/>
                  <a:gd name="connsiteX43" fmla="*/ 540517 w 594038"/>
                  <a:gd name="connsiteY43" fmla="*/ 386575 h 461341"/>
                  <a:gd name="connsiteX44" fmla="*/ 583363 w 594038"/>
                  <a:gd name="connsiteY44" fmla="*/ 273568 h 461341"/>
                  <a:gd name="connsiteX45" fmla="*/ 590229 w 594038"/>
                  <a:gd name="connsiteY45" fmla="*/ 216853 h 461341"/>
                  <a:gd name="connsiteX46" fmla="*/ 594120 w 594038"/>
                  <a:gd name="connsiteY46" fmla="*/ 156464 h 461341"/>
                  <a:gd name="connsiteX47" fmla="*/ 576943 w 594038"/>
                  <a:gd name="connsiteY47" fmla="*/ 149346 h 46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94038" h="461341">
                    <a:moveTo>
                      <a:pt x="501438" y="259245"/>
                    </a:moveTo>
                    <a:cubicBezTo>
                      <a:pt x="494415" y="256946"/>
                      <a:pt x="487517" y="254271"/>
                      <a:pt x="480586" y="251692"/>
                    </a:cubicBezTo>
                    <a:cubicBezTo>
                      <a:pt x="445151" y="233886"/>
                      <a:pt x="402347" y="230657"/>
                      <a:pt x="365186" y="245653"/>
                    </a:cubicBezTo>
                    <a:cubicBezTo>
                      <a:pt x="346946" y="253013"/>
                      <a:pt x="329938" y="266237"/>
                      <a:pt x="311636" y="274903"/>
                    </a:cubicBezTo>
                    <a:cubicBezTo>
                      <a:pt x="307289" y="276526"/>
                      <a:pt x="302906" y="278000"/>
                      <a:pt x="298475" y="279236"/>
                    </a:cubicBezTo>
                    <a:cubicBezTo>
                      <a:pt x="295758" y="278289"/>
                      <a:pt x="293042" y="277283"/>
                      <a:pt x="290345" y="276276"/>
                    </a:cubicBezTo>
                    <a:cubicBezTo>
                      <a:pt x="270932" y="268957"/>
                      <a:pt x="252673" y="259928"/>
                      <a:pt x="234944" y="249995"/>
                    </a:cubicBezTo>
                    <a:cubicBezTo>
                      <a:pt x="233052" y="247332"/>
                      <a:pt x="231090" y="244743"/>
                      <a:pt x="228982" y="242257"/>
                    </a:cubicBezTo>
                    <a:cubicBezTo>
                      <a:pt x="241810" y="240435"/>
                      <a:pt x="254371" y="237407"/>
                      <a:pt x="265735" y="234283"/>
                    </a:cubicBezTo>
                    <a:cubicBezTo>
                      <a:pt x="300628" y="224721"/>
                      <a:pt x="333510" y="209139"/>
                      <a:pt x="368283" y="199154"/>
                    </a:cubicBezTo>
                    <a:cubicBezTo>
                      <a:pt x="400661" y="189833"/>
                      <a:pt x="435796" y="184740"/>
                      <a:pt x="468315" y="196316"/>
                    </a:cubicBezTo>
                    <a:cubicBezTo>
                      <a:pt x="483750" y="201811"/>
                      <a:pt x="497333" y="211434"/>
                      <a:pt x="512345" y="217916"/>
                    </a:cubicBezTo>
                    <a:cubicBezTo>
                      <a:pt x="520112" y="221258"/>
                      <a:pt x="529430" y="224539"/>
                      <a:pt x="538505" y="225023"/>
                    </a:cubicBezTo>
                    <a:cubicBezTo>
                      <a:pt x="532649" y="239054"/>
                      <a:pt x="525244" y="252159"/>
                      <a:pt x="515122" y="263070"/>
                    </a:cubicBezTo>
                    <a:cubicBezTo>
                      <a:pt x="510494" y="262084"/>
                      <a:pt x="505905" y="260695"/>
                      <a:pt x="501438" y="259245"/>
                    </a:cubicBezTo>
                    <a:close/>
                    <a:moveTo>
                      <a:pt x="576943" y="149346"/>
                    </a:moveTo>
                    <a:cubicBezTo>
                      <a:pt x="573835" y="151928"/>
                      <a:pt x="561013" y="160263"/>
                      <a:pt x="556853" y="165231"/>
                    </a:cubicBezTo>
                    <a:cubicBezTo>
                      <a:pt x="555779" y="164822"/>
                      <a:pt x="554710" y="164404"/>
                      <a:pt x="553648" y="163973"/>
                    </a:cubicBezTo>
                    <a:cubicBezTo>
                      <a:pt x="551819" y="161726"/>
                      <a:pt x="549124" y="160740"/>
                      <a:pt x="546377" y="160800"/>
                    </a:cubicBezTo>
                    <a:cubicBezTo>
                      <a:pt x="527202" y="151878"/>
                      <a:pt x="510131" y="139270"/>
                      <a:pt x="494898" y="123461"/>
                    </a:cubicBezTo>
                    <a:cubicBezTo>
                      <a:pt x="484072" y="112248"/>
                      <a:pt x="472984" y="100512"/>
                      <a:pt x="458515" y="94009"/>
                    </a:cubicBezTo>
                    <a:cubicBezTo>
                      <a:pt x="441471" y="86319"/>
                      <a:pt x="424708" y="89862"/>
                      <a:pt x="406799" y="91030"/>
                    </a:cubicBezTo>
                    <a:cubicBezTo>
                      <a:pt x="387742" y="92298"/>
                      <a:pt x="368927" y="86883"/>
                      <a:pt x="349890" y="89480"/>
                    </a:cubicBezTo>
                    <a:cubicBezTo>
                      <a:pt x="335965" y="91392"/>
                      <a:pt x="322925" y="97291"/>
                      <a:pt x="311656" y="105605"/>
                    </a:cubicBezTo>
                    <a:cubicBezTo>
                      <a:pt x="288655" y="122575"/>
                      <a:pt x="272798" y="146410"/>
                      <a:pt x="253359" y="166964"/>
                    </a:cubicBezTo>
                    <a:cubicBezTo>
                      <a:pt x="231304" y="190276"/>
                      <a:pt x="204178" y="205173"/>
                      <a:pt x="174013" y="212783"/>
                    </a:cubicBezTo>
                    <a:cubicBezTo>
                      <a:pt x="173651" y="212541"/>
                      <a:pt x="173268" y="212300"/>
                      <a:pt x="172886" y="212078"/>
                    </a:cubicBezTo>
                    <a:cubicBezTo>
                      <a:pt x="150650" y="191947"/>
                      <a:pt x="130567" y="169219"/>
                      <a:pt x="112798" y="145001"/>
                    </a:cubicBezTo>
                    <a:cubicBezTo>
                      <a:pt x="95452" y="121347"/>
                      <a:pt x="49712" y="14874"/>
                      <a:pt x="38664" y="5533"/>
                    </a:cubicBezTo>
                    <a:cubicBezTo>
                      <a:pt x="34076" y="1648"/>
                      <a:pt x="29045" y="-23"/>
                      <a:pt x="24236" y="118"/>
                    </a:cubicBezTo>
                    <a:cubicBezTo>
                      <a:pt x="15522" y="319"/>
                      <a:pt x="7473" y="6378"/>
                      <a:pt x="3871" y="15921"/>
                    </a:cubicBezTo>
                    <a:cubicBezTo>
                      <a:pt x="-2247" y="32146"/>
                      <a:pt x="812" y="53123"/>
                      <a:pt x="1295" y="70093"/>
                    </a:cubicBezTo>
                    <a:cubicBezTo>
                      <a:pt x="1899" y="90869"/>
                      <a:pt x="3267" y="111624"/>
                      <a:pt x="5440" y="132299"/>
                    </a:cubicBezTo>
                    <a:cubicBezTo>
                      <a:pt x="7594" y="152732"/>
                      <a:pt x="10451" y="173104"/>
                      <a:pt x="14013" y="193336"/>
                    </a:cubicBezTo>
                    <a:cubicBezTo>
                      <a:pt x="15804" y="203563"/>
                      <a:pt x="17796" y="213769"/>
                      <a:pt x="19990" y="223935"/>
                    </a:cubicBezTo>
                    <a:cubicBezTo>
                      <a:pt x="20674" y="227136"/>
                      <a:pt x="21539" y="229995"/>
                      <a:pt x="22585" y="232652"/>
                    </a:cubicBezTo>
                    <a:cubicBezTo>
                      <a:pt x="23652" y="237665"/>
                      <a:pt x="24799" y="242657"/>
                      <a:pt x="26027" y="247610"/>
                    </a:cubicBezTo>
                    <a:cubicBezTo>
                      <a:pt x="34036" y="280041"/>
                      <a:pt x="46673" y="312512"/>
                      <a:pt x="70801" y="336448"/>
                    </a:cubicBezTo>
                    <a:cubicBezTo>
                      <a:pt x="95915" y="361391"/>
                      <a:pt x="130044" y="377959"/>
                      <a:pt x="161738" y="392775"/>
                    </a:cubicBezTo>
                    <a:cubicBezTo>
                      <a:pt x="191923" y="406887"/>
                      <a:pt x="223556" y="419429"/>
                      <a:pt x="256015" y="429253"/>
                    </a:cubicBezTo>
                    <a:cubicBezTo>
                      <a:pt x="284208" y="442036"/>
                      <a:pt x="314393" y="452142"/>
                      <a:pt x="344698" y="457456"/>
                    </a:cubicBezTo>
                    <a:cubicBezTo>
                      <a:pt x="378063" y="463315"/>
                      <a:pt x="413137" y="463677"/>
                      <a:pt x="445355" y="452081"/>
                    </a:cubicBezTo>
                    <a:cubicBezTo>
                      <a:pt x="461192" y="446384"/>
                      <a:pt x="476163" y="438432"/>
                      <a:pt x="489746" y="428528"/>
                    </a:cubicBezTo>
                    <a:cubicBezTo>
                      <a:pt x="509004" y="418523"/>
                      <a:pt x="526331" y="404773"/>
                      <a:pt x="540517" y="386575"/>
                    </a:cubicBezTo>
                    <a:cubicBezTo>
                      <a:pt x="565927" y="353960"/>
                      <a:pt x="578056" y="314380"/>
                      <a:pt x="583363" y="273568"/>
                    </a:cubicBezTo>
                    <a:cubicBezTo>
                      <a:pt x="584721" y="263122"/>
                      <a:pt x="589828" y="223086"/>
                      <a:pt x="590229" y="216853"/>
                    </a:cubicBezTo>
                    <a:cubicBezTo>
                      <a:pt x="591526" y="196724"/>
                      <a:pt x="592823" y="176594"/>
                      <a:pt x="594120" y="156464"/>
                    </a:cubicBezTo>
                    <a:cubicBezTo>
                      <a:pt x="594731" y="146964"/>
                      <a:pt x="583076" y="144252"/>
                      <a:pt x="576943" y="14934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82DFFA2-E038-E3AD-4A6A-112FCEB4EC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17439" y="1241831"/>
              <a:ext cx="948893" cy="1440000"/>
              <a:chOff x="5341379" y="2373123"/>
              <a:chExt cx="1452342" cy="2204016"/>
            </a:xfrm>
          </p:grpSpPr>
          <p:grpSp>
            <p:nvGrpSpPr>
              <p:cNvPr id="34" name="图形 141">
                <a:extLst>
                  <a:ext uri="{FF2B5EF4-FFF2-40B4-BE49-F238E27FC236}">
                    <a16:creationId xmlns:a16="http://schemas.microsoft.com/office/drawing/2014/main" id="{426F7061-3BEB-7F85-6AE1-B69A6241E846}"/>
                  </a:ext>
                </a:extLst>
              </p:cNvPr>
              <p:cNvGrpSpPr/>
              <p:nvPr/>
            </p:nvGrpSpPr>
            <p:grpSpPr>
              <a:xfrm>
                <a:off x="5341379" y="3072844"/>
                <a:ext cx="1452342" cy="1504295"/>
                <a:chOff x="5341379" y="3072844"/>
                <a:chExt cx="1452342" cy="1504295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137CA0B-DAC6-6F80-C9FF-03D493C0F514}"/>
                    </a:ext>
                  </a:extLst>
                </p:cNvPr>
                <p:cNvSpPr/>
                <p:nvPr/>
              </p:nvSpPr>
              <p:spPr>
                <a:xfrm>
                  <a:off x="5348261" y="3072844"/>
                  <a:ext cx="1435542" cy="1485003"/>
                </a:xfrm>
                <a:custGeom>
                  <a:avLst/>
                  <a:gdLst>
                    <a:gd name="connsiteX0" fmla="*/ 1409228 w 1435542"/>
                    <a:gd name="connsiteY0" fmla="*/ 906723 h 1485003"/>
                    <a:gd name="connsiteX1" fmla="*/ 1401324 w 1435542"/>
                    <a:gd name="connsiteY1" fmla="*/ 773007 h 1485003"/>
                    <a:gd name="connsiteX2" fmla="*/ 1384061 w 1435542"/>
                    <a:gd name="connsiteY2" fmla="*/ 651539 h 1485003"/>
                    <a:gd name="connsiteX3" fmla="*/ 1406678 w 1435542"/>
                    <a:gd name="connsiteY3" fmla="*/ 614900 h 1485003"/>
                    <a:gd name="connsiteX4" fmla="*/ 1239551 w 1435542"/>
                    <a:gd name="connsiteY4" fmla="*/ 350627 h 1485003"/>
                    <a:gd name="connsiteX5" fmla="*/ 1192198 w 1435542"/>
                    <a:gd name="connsiteY5" fmla="*/ 323055 h 1485003"/>
                    <a:gd name="connsiteX6" fmla="*/ 1045729 w 1435542"/>
                    <a:gd name="connsiteY6" fmla="*/ 289991 h 1485003"/>
                    <a:gd name="connsiteX7" fmla="*/ 960761 w 1435542"/>
                    <a:gd name="connsiteY7" fmla="*/ 27608 h 1485003"/>
                    <a:gd name="connsiteX8" fmla="*/ 733998 w 1435542"/>
                    <a:gd name="connsiteY8" fmla="*/ 20496 h 1485003"/>
                    <a:gd name="connsiteX9" fmla="*/ 677760 w 1435542"/>
                    <a:gd name="connsiteY9" fmla="*/ 145179 h 1485003"/>
                    <a:gd name="connsiteX10" fmla="*/ 648831 w 1435542"/>
                    <a:gd name="connsiteY10" fmla="*/ 207572 h 1485003"/>
                    <a:gd name="connsiteX11" fmla="*/ 491935 w 1435542"/>
                    <a:gd name="connsiteY11" fmla="*/ 267417 h 1485003"/>
                    <a:gd name="connsiteX12" fmla="*/ 478100 w 1435542"/>
                    <a:gd name="connsiteY12" fmla="*/ 257082 h 1485003"/>
                    <a:gd name="connsiteX13" fmla="*/ 144098 w 1435542"/>
                    <a:gd name="connsiteY13" fmla="*/ 498528 h 1485003"/>
                    <a:gd name="connsiteX14" fmla="*/ 98788 w 1435542"/>
                    <a:gd name="connsiteY14" fmla="*/ 604025 h 1485003"/>
                    <a:gd name="connsiteX15" fmla="*/ 171990 w 1435542"/>
                    <a:gd name="connsiteY15" fmla="*/ 1458239 h 1485003"/>
                    <a:gd name="connsiteX16" fmla="*/ 247092 w 1435542"/>
                    <a:gd name="connsiteY16" fmla="*/ 1434924 h 1485003"/>
                    <a:gd name="connsiteX17" fmla="*/ 247092 w 1435542"/>
                    <a:gd name="connsiteY17" fmla="*/ 1466448 h 1485003"/>
                    <a:gd name="connsiteX18" fmla="*/ 1148722 w 1435542"/>
                    <a:gd name="connsiteY18" fmla="*/ 1474395 h 1485003"/>
                    <a:gd name="connsiteX19" fmla="*/ 1431826 w 1435542"/>
                    <a:gd name="connsiteY19" fmla="*/ 1473258 h 1485003"/>
                    <a:gd name="connsiteX20" fmla="*/ 1422889 w 1435542"/>
                    <a:gd name="connsiteY20" fmla="*/ 1367243 h 1485003"/>
                    <a:gd name="connsiteX21" fmla="*/ 1418643 w 1435542"/>
                    <a:gd name="connsiteY21" fmla="*/ 1124334 h 1485003"/>
                    <a:gd name="connsiteX22" fmla="*/ 1409228 w 1435542"/>
                    <a:gd name="connsiteY22" fmla="*/ 906723 h 1485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435542" h="1485003">
                      <a:moveTo>
                        <a:pt x="1409228" y="906723"/>
                      </a:moveTo>
                      <a:cubicBezTo>
                        <a:pt x="1395773" y="865364"/>
                        <a:pt x="1411798" y="817593"/>
                        <a:pt x="1401324" y="773007"/>
                      </a:cubicBezTo>
                      <a:cubicBezTo>
                        <a:pt x="1397735" y="755372"/>
                        <a:pt x="1390912" y="689851"/>
                        <a:pt x="1384061" y="651539"/>
                      </a:cubicBezTo>
                      <a:cubicBezTo>
                        <a:pt x="1380229" y="630108"/>
                        <a:pt x="1403155" y="623454"/>
                        <a:pt x="1406678" y="614900"/>
                      </a:cubicBezTo>
                      <a:cubicBezTo>
                        <a:pt x="1431474" y="538058"/>
                        <a:pt x="1250592" y="357288"/>
                        <a:pt x="1239551" y="350627"/>
                      </a:cubicBezTo>
                      <a:cubicBezTo>
                        <a:pt x="1223005" y="341062"/>
                        <a:pt x="1208365" y="332827"/>
                        <a:pt x="1192198" y="323055"/>
                      </a:cubicBezTo>
                      <a:cubicBezTo>
                        <a:pt x="1145037" y="306483"/>
                        <a:pt x="1088484" y="260379"/>
                        <a:pt x="1045729" y="289991"/>
                      </a:cubicBezTo>
                      <a:cubicBezTo>
                        <a:pt x="971652" y="179676"/>
                        <a:pt x="1000958" y="43761"/>
                        <a:pt x="960761" y="27608"/>
                      </a:cubicBezTo>
                      <a:cubicBezTo>
                        <a:pt x="920564" y="11454"/>
                        <a:pt x="801862" y="-21195"/>
                        <a:pt x="733998" y="20496"/>
                      </a:cubicBezTo>
                      <a:cubicBezTo>
                        <a:pt x="693321" y="50604"/>
                        <a:pt x="696320" y="102435"/>
                        <a:pt x="677760" y="145179"/>
                      </a:cubicBezTo>
                      <a:cubicBezTo>
                        <a:pt x="666866" y="165301"/>
                        <a:pt x="661513" y="194449"/>
                        <a:pt x="648831" y="207572"/>
                      </a:cubicBezTo>
                      <a:cubicBezTo>
                        <a:pt x="605741" y="252161"/>
                        <a:pt x="552007" y="259849"/>
                        <a:pt x="491935" y="267417"/>
                      </a:cubicBezTo>
                      <a:cubicBezTo>
                        <a:pt x="487359" y="267993"/>
                        <a:pt x="482545" y="255545"/>
                        <a:pt x="478100" y="257082"/>
                      </a:cubicBezTo>
                      <a:cubicBezTo>
                        <a:pt x="376767" y="292119"/>
                        <a:pt x="258857" y="302342"/>
                        <a:pt x="144098" y="498528"/>
                      </a:cubicBezTo>
                      <a:cubicBezTo>
                        <a:pt x="127890" y="526586"/>
                        <a:pt x="84169" y="571602"/>
                        <a:pt x="98788" y="604025"/>
                      </a:cubicBezTo>
                      <a:cubicBezTo>
                        <a:pt x="2462" y="828104"/>
                        <a:pt x="-92319" y="1332460"/>
                        <a:pt x="171990" y="1458239"/>
                      </a:cubicBezTo>
                      <a:cubicBezTo>
                        <a:pt x="180438" y="1463645"/>
                        <a:pt x="237754" y="1434656"/>
                        <a:pt x="247092" y="1434924"/>
                      </a:cubicBezTo>
                      <a:cubicBezTo>
                        <a:pt x="262660" y="1435372"/>
                        <a:pt x="232832" y="1473185"/>
                        <a:pt x="247092" y="1466448"/>
                      </a:cubicBezTo>
                      <a:cubicBezTo>
                        <a:pt x="351791" y="1474395"/>
                        <a:pt x="927894" y="1453893"/>
                        <a:pt x="1148722" y="1474395"/>
                      </a:cubicBezTo>
                      <a:cubicBezTo>
                        <a:pt x="1300579" y="1473258"/>
                        <a:pt x="1396761" y="1499893"/>
                        <a:pt x="1431826" y="1473258"/>
                      </a:cubicBezTo>
                      <a:cubicBezTo>
                        <a:pt x="1417808" y="1439370"/>
                        <a:pt x="1418458" y="1403071"/>
                        <a:pt x="1422889" y="1367243"/>
                      </a:cubicBezTo>
                      <a:cubicBezTo>
                        <a:pt x="1455161" y="1343220"/>
                        <a:pt x="1415267" y="1173911"/>
                        <a:pt x="1418643" y="1124334"/>
                      </a:cubicBezTo>
                      <a:cubicBezTo>
                        <a:pt x="1448852" y="1088107"/>
                        <a:pt x="1424799" y="952236"/>
                        <a:pt x="1409228" y="90672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C89642B-33D1-0C3B-71DB-CA002EDD0852}"/>
                    </a:ext>
                  </a:extLst>
                </p:cNvPr>
                <p:cNvSpPr/>
                <p:nvPr/>
              </p:nvSpPr>
              <p:spPr>
                <a:xfrm>
                  <a:off x="5341379" y="3172327"/>
                  <a:ext cx="1452342" cy="1404813"/>
                </a:xfrm>
                <a:custGeom>
                  <a:avLst/>
                  <a:gdLst>
                    <a:gd name="connsiteX0" fmla="*/ 1367966 w 1452342"/>
                    <a:gd name="connsiteY0" fmla="*/ 559246 h 1404813"/>
                    <a:gd name="connsiteX1" fmla="*/ 1328138 w 1452342"/>
                    <a:gd name="connsiteY1" fmla="*/ 624594 h 1404813"/>
                    <a:gd name="connsiteX2" fmla="*/ 1310937 w 1452342"/>
                    <a:gd name="connsiteY2" fmla="*/ 660224 h 1404813"/>
                    <a:gd name="connsiteX3" fmla="*/ 1306556 w 1452342"/>
                    <a:gd name="connsiteY3" fmla="*/ 581587 h 1404813"/>
                    <a:gd name="connsiteX4" fmla="*/ 1302887 w 1452342"/>
                    <a:gd name="connsiteY4" fmla="*/ 581088 h 1404813"/>
                    <a:gd name="connsiteX5" fmla="*/ 1297671 w 1452342"/>
                    <a:gd name="connsiteY5" fmla="*/ 652505 h 1404813"/>
                    <a:gd name="connsiteX6" fmla="*/ 1292784 w 1452342"/>
                    <a:gd name="connsiteY6" fmla="*/ 651795 h 1404813"/>
                    <a:gd name="connsiteX7" fmla="*/ 1240948 w 1452342"/>
                    <a:gd name="connsiteY7" fmla="*/ 654625 h 1404813"/>
                    <a:gd name="connsiteX8" fmla="*/ 1217144 w 1452342"/>
                    <a:gd name="connsiteY8" fmla="*/ 656972 h 1404813"/>
                    <a:gd name="connsiteX9" fmla="*/ 1234933 w 1452342"/>
                    <a:gd name="connsiteY9" fmla="*/ 634734 h 1404813"/>
                    <a:gd name="connsiteX10" fmla="*/ 1237171 w 1452342"/>
                    <a:gd name="connsiteY10" fmla="*/ 606852 h 1404813"/>
                    <a:gd name="connsiteX11" fmla="*/ 1194916 w 1452342"/>
                    <a:gd name="connsiteY11" fmla="*/ 613707 h 1404813"/>
                    <a:gd name="connsiteX12" fmla="*/ 1179399 w 1452342"/>
                    <a:gd name="connsiteY12" fmla="*/ 620724 h 1404813"/>
                    <a:gd name="connsiteX13" fmla="*/ 1136422 w 1452342"/>
                    <a:gd name="connsiteY13" fmla="*/ 602826 h 1404813"/>
                    <a:gd name="connsiteX14" fmla="*/ 1100991 w 1452342"/>
                    <a:gd name="connsiteY14" fmla="*/ 611851 h 1404813"/>
                    <a:gd name="connsiteX15" fmla="*/ 1056156 w 1452342"/>
                    <a:gd name="connsiteY15" fmla="*/ 623088 h 1404813"/>
                    <a:gd name="connsiteX16" fmla="*/ 974611 w 1452342"/>
                    <a:gd name="connsiteY16" fmla="*/ 639734 h 1404813"/>
                    <a:gd name="connsiteX17" fmla="*/ 971548 w 1452342"/>
                    <a:gd name="connsiteY17" fmla="*/ 637898 h 1404813"/>
                    <a:gd name="connsiteX18" fmla="*/ 942267 w 1452342"/>
                    <a:gd name="connsiteY18" fmla="*/ 637528 h 1404813"/>
                    <a:gd name="connsiteX19" fmla="*/ 912659 w 1452342"/>
                    <a:gd name="connsiteY19" fmla="*/ 637494 h 1404813"/>
                    <a:gd name="connsiteX20" fmla="*/ 859792 w 1452342"/>
                    <a:gd name="connsiteY20" fmla="*/ 636680 h 1404813"/>
                    <a:gd name="connsiteX21" fmla="*/ 846873 w 1452342"/>
                    <a:gd name="connsiteY21" fmla="*/ 623563 h 1404813"/>
                    <a:gd name="connsiteX22" fmla="*/ 853811 w 1452342"/>
                    <a:gd name="connsiteY22" fmla="*/ 602445 h 1404813"/>
                    <a:gd name="connsiteX23" fmla="*/ 864162 w 1452342"/>
                    <a:gd name="connsiteY23" fmla="*/ 527606 h 1404813"/>
                    <a:gd name="connsiteX24" fmla="*/ 859599 w 1452342"/>
                    <a:gd name="connsiteY24" fmla="*/ 513484 h 1404813"/>
                    <a:gd name="connsiteX25" fmla="*/ 917388 w 1452342"/>
                    <a:gd name="connsiteY25" fmla="*/ 517589 h 1404813"/>
                    <a:gd name="connsiteX26" fmla="*/ 1033719 w 1452342"/>
                    <a:gd name="connsiteY26" fmla="*/ 520461 h 1404813"/>
                    <a:gd name="connsiteX27" fmla="*/ 1266392 w 1452342"/>
                    <a:gd name="connsiteY27" fmla="*/ 520475 h 1404813"/>
                    <a:gd name="connsiteX28" fmla="*/ 1397795 w 1452342"/>
                    <a:gd name="connsiteY28" fmla="*/ 517512 h 1404813"/>
                    <a:gd name="connsiteX29" fmla="*/ 1387365 w 1452342"/>
                    <a:gd name="connsiteY29" fmla="*/ 531356 h 1404813"/>
                    <a:gd name="connsiteX30" fmla="*/ 1385855 w 1452342"/>
                    <a:gd name="connsiteY30" fmla="*/ 532393 h 1404813"/>
                    <a:gd name="connsiteX31" fmla="*/ 1385962 w 1452342"/>
                    <a:gd name="connsiteY31" fmla="*/ 533301 h 1404813"/>
                    <a:gd name="connsiteX32" fmla="*/ 1367966 w 1452342"/>
                    <a:gd name="connsiteY32" fmla="*/ 559246 h 1404813"/>
                    <a:gd name="connsiteX33" fmla="*/ 1281728 w 1452342"/>
                    <a:gd name="connsiteY33" fmla="*/ 1361404 h 1404813"/>
                    <a:gd name="connsiteX34" fmla="*/ 1227661 w 1452342"/>
                    <a:gd name="connsiteY34" fmla="*/ 1359681 h 1404813"/>
                    <a:gd name="connsiteX35" fmla="*/ 1121533 w 1452342"/>
                    <a:gd name="connsiteY35" fmla="*/ 1356303 h 1404813"/>
                    <a:gd name="connsiteX36" fmla="*/ 911275 w 1452342"/>
                    <a:gd name="connsiteY36" fmla="*/ 1349984 h 1404813"/>
                    <a:gd name="connsiteX37" fmla="*/ 701448 w 1452342"/>
                    <a:gd name="connsiteY37" fmla="*/ 1348197 h 1404813"/>
                    <a:gd name="connsiteX38" fmla="*/ 491448 w 1452342"/>
                    <a:gd name="connsiteY38" fmla="*/ 1360587 h 1404813"/>
                    <a:gd name="connsiteX39" fmla="*/ 374647 w 1452342"/>
                    <a:gd name="connsiteY39" fmla="*/ 1366343 h 1404813"/>
                    <a:gd name="connsiteX40" fmla="*/ 263025 w 1452342"/>
                    <a:gd name="connsiteY40" fmla="*/ 1368481 h 1404813"/>
                    <a:gd name="connsiteX41" fmla="*/ 262560 w 1452342"/>
                    <a:gd name="connsiteY41" fmla="*/ 1341046 h 1404813"/>
                    <a:gd name="connsiteX42" fmla="*/ 298440 w 1452342"/>
                    <a:gd name="connsiteY42" fmla="*/ 1319220 h 1404813"/>
                    <a:gd name="connsiteX43" fmla="*/ 420399 w 1452342"/>
                    <a:gd name="connsiteY43" fmla="*/ 1229125 h 1404813"/>
                    <a:gd name="connsiteX44" fmla="*/ 437787 w 1452342"/>
                    <a:gd name="connsiteY44" fmla="*/ 1213598 h 1404813"/>
                    <a:gd name="connsiteX45" fmla="*/ 448400 w 1452342"/>
                    <a:gd name="connsiteY45" fmla="*/ 1237200 h 1404813"/>
                    <a:gd name="connsiteX46" fmla="*/ 491003 w 1452342"/>
                    <a:gd name="connsiteY46" fmla="*/ 1239754 h 1404813"/>
                    <a:gd name="connsiteX47" fmla="*/ 535021 w 1452342"/>
                    <a:gd name="connsiteY47" fmla="*/ 1238772 h 1404813"/>
                    <a:gd name="connsiteX48" fmla="*/ 621058 w 1452342"/>
                    <a:gd name="connsiteY48" fmla="*/ 1237137 h 1404813"/>
                    <a:gd name="connsiteX49" fmla="*/ 789145 w 1452342"/>
                    <a:gd name="connsiteY49" fmla="*/ 1235050 h 1404813"/>
                    <a:gd name="connsiteX50" fmla="*/ 1127240 w 1452342"/>
                    <a:gd name="connsiteY50" fmla="*/ 1237709 h 1404813"/>
                    <a:gd name="connsiteX51" fmla="*/ 1222290 w 1452342"/>
                    <a:gd name="connsiteY51" fmla="*/ 1238275 h 1404813"/>
                    <a:gd name="connsiteX52" fmla="*/ 1269907 w 1452342"/>
                    <a:gd name="connsiteY52" fmla="*/ 1236948 h 1404813"/>
                    <a:gd name="connsiteX53" fmla="*/ 1308051 w 1452342"/>
                    <a:gd name="connsiteY53" fmla="*/ 1232851 h 1404813"/>
                    <a:gd name="connsiteX54" fmla="*/ 1313186 w 1452342"/>
                    <a:gd name="connsiteY54" fmla="*/ 1299143 h 1404813"/>
                    <a:gd name="connsiteX55" fmla="*/ 1316939 w 1452342"/>
                    <a:gd name="connsiteY55" fmla="*/ 1342892 h 1404813"/>
                    <a:gd name="connsiteX56" fmla="*/ 1318338 w 1452342"/>
                    <a:gd name="connsiteY56" fmla="*/ 1360762 h 1404813"/>
                    <a:gd name="connsiteX57" fmla="*/ 1281728 w 1452342"/>
                    <a:gd name="connsiteY57" fmla="*/ 1361404 h 1404813"/>
                    <a:gd name="connsiteX58" fmla="*/ 1294122 w 1452342"/>
                    <a:gd name="connsiteY58" fmla="*/ 737185 h 1404813"/>
                    <a:gd name="connsiteX59" fmla="*/ 1293323 w 1452342"/>
                    <a:gd name="connsiteY59" fmla="*/ 787972 h 1404813"/>
                    <a:gd name="connsiteX60" fmla="*/ 1288354 w 1452342"/>
                    <a:gd name="connsiteY60" fmla="*/ 786238 h 1404813"/>
                    <a:gd name="connsiteX61" fmla="*/ 1227610 w 1452342"/>
                    <a:gd name="connsiteY61" fmla="*/ 785848 h 1404813"/>
                    <a:gd name="connsiteX62" fmla="*/ 1169734 w 1452342"/>
                    <a:gd name="connsiteY62" fmla="*/ 786971 h 1404813"/>
                    <a:gd name="connsiteX63" fmla="*/ 1111857 w 1452342"/>
                    <a:gd name="connsiteY63" fmla="*/ 789971 h 1404813"/>
                    <a:gd name="connsiteX64" fmla="*/ 1084872 w 1452342"/>
                    <a:gd name="connsiteY64" fmla="*/ 792074 h 1404813"/>
                    <a:gd name="connsiteX65" fmla="*/ 1064274 w 1452342"/>
                    <a:gd name="connsiteY65" fmla="*/ 794605 h 1404813"/>
                    <a:gd name="connsiteX66" fmla="*/ 1146787 w 1452342"/>
                    <a:gd name="connsiteY66" fmla="*/ 714213 h 1404813"/>
                    <a:gd name="connsiteX67" fmla="*/ 1148623 w 1452342"/>
                    <a:gd name="connsiteY67" fmla="*/ 711693 h 1404813"/>
                    <a:gd name="connsiteX68" fmla="*/ 1200508 w 1452342"/>
                    <a:gd name="connsiteY68" fmla="*/ 673524 h 1404813"/>
                    <a:gd name="connsiteX69" fmla="*/ 1240948 w 1452342"/>
                    <a:gd name="connsiteY69" fmla="*/ 680103 h 1404813"/>
                    <a:gd name="connsiteX70" fmla="*/ 1292784 w 1452342"/>
                    <a:gd name="connsiteY70" fmla="*/ 682934 h 1404813"/>
                    <a:gd name="connsiteX71" fmla="*/ 1296096 w 1452342"/>
                    <a:gd name="connsiteY71" fmla="*/ 682615 h 1404813"/>
                    <a:gd name="connsiteX72" fmla="*/ 1294122 w 1452342"/>
                    <a:gd name="connsiteY72" fmla="*/ 737185 h 1404813"/>
                    <a:gd name="connsiteX73" fmla="*/ 578042 w 1452342"/>
                    <a:gd name="connsiteY73" fmla="*/ 1065898 h 1404813"/>
                    <a:gd name="connsiteX74" fmla="*/ 709566 w 1452342"/>
                    <a:gd name="connsiteY74" fmla="*/ 1081892 h 1404813"/>
                    <a:gd name="connsiteX75" fmla="*/ 849638 w 1452342"/>
                    <a:gd name="connsiteY75" fmla="*/ 1088974 h 1404813"/>
                    <a:gd name="connsiteX76" fmla="*/ 1129673 w 1452342"/>
                    <a:gd name="connsiteY76" fmla="*/ 1101457 h 1404813"/>
                    <a:gd name="connsiteX77" fmla="*/ 1289612 w 1452342"/>
                    <a:gd name="connsiteY77" fmla="*/ 1108854 h 1404813"/>
                    <a:gd name="connsiteX78" fmla="*/ 1300181 w 1452342"/>
                    <a:gd name="connsiteY78" fmla="*/ 1106297 h 1404813"/>
                    <a:gd name="connsiteX79" fmla="*/ 1306508 w 1452342"/>
                    <a:gd name="connsiteY79" fmla="*/ 1211591 h 1404813"/>
                    <a:gd name="connsiteX80" fmla="*/ 1307461 w 1452342"/>
                    <a:gd name="connsiteY80" fmla="*/ 1224748 h 1404813"/>
                    <a:gd name="connsiteX81" fmla="*/ 1232202 w 1452342"/>
                    <a:gd name="connsiteY81" fmla="*/ 1216452 h 1404813"/>
                    <a:gd name="connsiteX82" fmla="*/ 1147031 w 1452342"/>
                    <a:gd name="connsiteY82" fmla="*/ 1210145 h 1404813"/>
                    <a:gd name="connsiteX83" fmla="*/ 980686 w 1452342"/>
                    <a:gd name="connsiteY83" fmla="*/ 1199762 h 1404813"/>
                    <a:gd name="connsiteX84" fmla="*/ 641068 w 1452342"/>
                    <a:gd name="connsiteY84" fmla="*/ 1198153 h 1404813"/>
                    <a:gd name="connsiteX85" fmla="*/ 545024 w 1452342"/>
                    <a:gd name="connsiteY85" fmla="*/ 1199077 h 1404813"/>
                    <a:gd name="connsiteX86" fmla="*/ 497006 w 1452342"/>
                    <a:gd name="connsiteY86" fmla="*/ 1199717 h 1404813"/>
                    <a:gd name="connsiteX87" fmla="*/ 448400 w 1452342"/>
                    <a:gd name="connsiteY87" fmla="*/ 1203897 h 1404813"/>
                    <a:gd name="connsiteX88" fmla="*/ 447990 w 1452342"/>
                    <a:gd name="connsiteY88" fmla="*/ 1204082 h 1404813"/>
                    <a:gd name="connsiteX89" fmla="*/ 578042 w 1452342"/>
                    <a:gd name="connsiteY89" fmla="*/ 1065898 h 1404813"/>
                    <a:gd name="connsiteX90" fmla="*/ 726053 w 1452342"/>
                    <a:gd name="connsiteY90" fmla="*/ 926649 h 1404813"/>
                    <a:gd name="connsiteX91" fmla="*/ 939210 w 1452342"/>
                    <a:gd name="connsiteY91" fmla="*/ 939855 h 1404813"/>
                    <a:gd name="connsiteX92" fmla="*/ 1158264 w 1452342"/>
                    <a:gd name="connsiteY92" fmla="*/ 940445 h 1404813"/>
                    <a:gd name="connsiteX93" fmla="*/ 1282863 w 1452342"/>
                    <a:gd name="connsiteY93" fmla="*/ 938663 h 1404813"/>
                    <a:gd name="connsiteX94" fmla="*/ 1294226 w 1452342"/>
                    <a:gd name="connsiteY94" fmla="*/ 933747 h 1404813"/>
                    <a:gd name="connsiteX95" fmla="*/ 1298259 w 1452342"/>
                    <a:gd name="connsiteY95" fmla="*/ 1065570 h 1404813"/>
                    <a:gd name="connsiteX96" fmla="*/ 1289612 w 1452342"/>
                    <a:gd name="connsiteY96" fmla="*/ 1063559 h 1404813"/>
                    <a:gd name="connsiteX97" fmla="*/ 1009678 w 1452342"/>
                    <a:gd name="connsiteY97" fmla="*/ 1050047 h 1404813"/>
                    <a:gd name="connsiteX98" fmla="*/ 729578 w 1452342"/>
                    <a:gd name="connsiteY98" fmla="*/ 1044527 h 1404813"/>
                    <a:gd name="connsiteX99" fmla="*/ 590903 w 1452342"/>
                    <a:gd name="connsiteY99" fmla="*/ 1052096 h 1404813"/>
                    <a:gd name="connsiteX100" fmla="*/ 643668 w 1452342"/>
                    <a:gd name="connsiteY100" fmla="*/ 999069 h 1404813"/>
                    <a:gd name="connsiteX101" fmla="*/ 726053 w 1452342"/>
                    <a:gd name="connsiteY101" fmla="*/ 926649 h 1404813"/>
                    <a:gd name="connsiteX102" fmla="*/ 779812 w 1452342"/>
                    <a:gd name="connsiteY102" fmla="*/ 874904 h 1404813"/>
                    <a:gd name="connsiteX103" fmla="*/ 780023 w 1452342"/>
                    <a:gd name="connsiteY103" fmla="*/ 874568 h 1404813"/>
                    <a:gd name="connsiteX104" fmla="*/ 780993 w 1452342"/>
                    <a:gd name="connsiteY104" fmla="*/ 874876 h 1404813"/>
                    <a:gd name="connsiteX105" fmla="*/ 982360 w 1452342"/>
                    <a:gd name="connsiteY105" fmla="*/ 862274 h 1404813"/>
                    <a:gd name="connsiteX106" fmla="*/ 1054748 w 1452342"/>
                    <a:gd name="connsiteY106" fmla="*/ 803889 h 1404813"/>
                    <a:gd name="connsiteX107" fmla="*/ 1054786 w 1452342"/>
                    <a:gd name="connsiteY107" fmla="*/ 804370 h 1404813"/>
                    <a:gd name="connsiteX108" fmla="*/ 1057452 w 1452342"/>
                    <a:gd name="connsiteY108" fmla="*/ 809017 h 1404813"/>
                    <a:gd name="connsiteX109" fmla="*/ 1081031 w 1452342"/>
                    <a:gd name="connsiteY109" fmla="*/ 813550 h 1404813"/>
                    <a:gd name="connsiteX110" fmla="*/ 1107867 w 1452342"/>
                    <a:gd name="connsiteY110" fmla="*/ 816167 h 1404813"/>
                    <a:gd name="connsiteX111" fmla="*/ 1167740 w 1452342"/>
                    <a:gd name="connsiteY111" fmla="*/ 819763 h 1404813"/>
                    <a:gd name="connsiteX112" fmla="*/ 1227610 w 1452342"/>
                    <a:gd name="connsiteY112" fmla="*/ 821480 h 1404813"/>
                    <a:gd name="connsiteX113" fmla="*/ 1288354 w 1452342"/>
                    <a:gd name="connsiteY113" fmla="*/ 821544 h 1404813"/>
                    <a:gd name="connsiteX114" fmla="*/ 1293222 w 1452342"/>
                    <a:gd name="connsiteY114" fmla="*/ 819920 h 1404813"/>
                    <a:gd name="connsiteX115" fmla="*/ 1293725 w 1452342"/>
                    <a:gd name="connsiteY115" fmla="*/ 896752 h 1404813"/>
                    <a:gd name="connsiteX116" fmla="*/ 1293894 w 1452342"/>
                    <a:gd name="connsiteY116" fmla="*/ 909266 h 1404813"/>
                    <a:gd name="connsiteX117" fmla="*/ 1282863 w 1452342"/>
                    <a:gd name="connsiteY117" fmla="*/ 904692 h 1404813"/>
                    <a:gd name="connsiteX118" fmla="*/ 1172330 w 1452342"/>
                    <a:gd name="connsiteY118" fmla="*/ 903021 h 1404813"/>
                    <a:gd name="connsiteX119" fmla="*/ 1063809 w 1452342"/>
                    <a:gd name="connsiteY119" fmla="*/ 903381 h 1404813"/>
                    <a:gd name="connsiteX120" fmla="*/ 844756 w 1452342"/>
                    <a:gd name="connsiteY120" fmla="*/ 905729 h 1404813"/>
                    <a:gd name="connsiteX121" fmla="*/ 738889 w 1452342"/>
                    <a:gd name="connsiteY121" fmla="*/ 915142 h 1404813"/>
                    <a:gd name="connsiteX122" fmla="*/ 779812 w 1452342"/>
                    <a:gd name="connsiteY122" fmla="*/ 874904 h 1404813"/>
                    <a:gd name="connsiteX123" fmla="*/ 207499 w 1452342"/>
                    <a:gd name="connsiteY123" fmla="*/ 1340668 h 1404813"/>
                    <a:gd name="connsiteX124" fmla="*/ 167118 w 1452342"/>
                    <a:gd name="connsiteY124" fmla="*/ 1345829 h 1404813"/>
                    <a:gd name="connsiteX125" fmla="*/ 164817 w 1452342"/>
                    <a:gd name="connsiteY125" fmla="*/ 1346749 h 1404813"/>
                    <a:gd name="connsiteX126" fmla="*/ 78931 w 1452342"/>
                    <a:gd name="connsiteY126" fmla="*/ 1255869 h 1404813"/>
                    <a:gd name="connsiteX127" fmla="*/ 37083 w 1452342"/>
                    <a:gd name="connsiteY127" fmla="*/ 1126646 h 1404813"/>
                    <a:gd name="connsiteX128" fmla="*/ 28116 w 1452342"/>
                    <a:gd name="connsiteY128" fmla="*/ 847489 h 1404813"/>
                    <a:gd name="connsiteX129" fmla="*/ 82801 w 1452342"/>
                    <a:gd name="connsiteY129" fmla="*/ 578429 h 1404813"/>
                    <a:gd name="connsiteX130" fmla="*/ 156700 w 1452342"/>
                    <a:gd name="connsiteY130" fmla="*/ 402813 h 1404813"/>
                    <a:gd name="connsiteX131" fmla="*/ 250275 w 1452342"/>
                    <a:gd name="connsiteY131" fmla="*/ 499096 h 1404813"/>
                    <a:gd name="connsiteX132" fmla="*/ 338543 w 1452342"/>
                    <a:gd name="connsiteY132" fmla="*/ 632012 h 1404813"/>
                    <a:gd name="connsiteX133" fmla="*/ 334098 w 1452342"/>
                    <a:gd name="connsiteY133" fmla="*/ 656970 h 1404813"/>
                    <a:gd name="connsiteX134" fmla="*/ 327530 w 1452342"/>
                    <a:gd name="connsiteY134" fmla="*/ 698253 h 1404813"/>
                    <a:gd name="connsiteX135" fmla="*/ 316160 w 1452342"/>
                    <a:gd name="connsiteY135" fmla="*/ 786631 h 1404813"/>
                    <a:gd name="connsiteX136" fmla="*/ 289079 w 1452342"/>
                    <a:gd name="connsiteY136" fmla="*/ 960771 h 1404813"/>
                    <a:gd name="connsiteX137" fmla="*/ 291992 w 1452342"/>
                    <a:gd name="connsiteY137" fmla="*/ 972397 h 1404813"/>
                    <a:gd name="connsiteX138" fmla="*/ 232528 w 1452342"/>
                    <a:gd name="connsiteY138" fmla="*/ 1006175 h 1404813"/>
                    <a:gd name="connsiteX139" fmla="*/ 118763 w 1452342"/>
                    <a:gd name="connsiteY139" fmla="*/ 1103014 h 1404813"/>
                    <a:gd name="connsiteX140" fmla="*/ 120230 w 1452342"/>
                    <a:gd name="connsiteY140" fmla="*/ 1104483 h 1404813"/>
                    <a:gd name="connsiteX141" fmla="*/ 352495 w 1452342"/>
                    <a:gd name="connsiteY141" fmla="*/ 965061 h 1404813"/>
                    <a:gd name="connsiteX142" fmla="*/ 476048 w 1452342"/>
                    <a:gd name="connsiteY142" fmla="*/ 902427 h 1404813"/>
                    <a:gd name="connsiteX143" fmla="*/ 596368 w 1452342"/>
                    <a:gd name="connsiteY143" fmla="*/ 821786 h 1404813"/>
                    <a:gd name="connsiteX144" fmla="*/ 720026 w 1452342"/>
                    <a:gd name="connsiteY144" fmla="*/ 711991 h 1404813"/>
                    <a:gd name="connsiteX145" fmla="*/ 720050 w 1452342"/>
                    <a:gd name="connsiteY145" fmla="*/ 697849 h 1404813"/>
                    <a:gd name="connsiteX146" fmla="*/ 722201 w 1452342"/>
                    <a:gd name="connsiteY146" fmla="*/ 694805 h 1404813"/>
                    <a:gd name="connsiteX147" fmla="*/ 745991 w 1452342"/>
                    <a:gd name="connsiteY147" fmla="*/ 626279 h 1404813"/>
                    <a:gd name="connsiteX148" fmla="*/ 794059 w 1452342"/>
                    <a:gd name="connsiteY148" fmla="*/ 573515 h 1404813"/>
                    <a:gd name="connsiteX149" fmla="*/ 814205 w 1452342"/>
                    <a:gd name="connsiteY149" fmla="*/ 549001 h 1404813"/>
                    <a:gd name="connsiteX150" fmla="*/ 829826 w 1452342"/>
                    <a:gd name="connsiteY150" fmla="*/ 521003 h 1404813"/>
                    <a:gd name="connsiteX151" fmla="*/ 844649 w 1452342"/>
                    <a:gd name="connsiteY151" fmla="*/ 525520 h 1404813"/>
                    <a:gd name="connsiteX152" fmla="*/ 846454 w 1452342"/>
                    <a:gd name="connsiteY152" fmla="*/ 561156 h 1404813"/>
                    <a:gd name="connsiteX153" fmla="*/ 836022 w 1452342"/>
                    <a:gd name="connsiteY153" fmla="*/ 596044 h 1404813"/>
                    <a:gd name="connsiteX154" fmla="*/ 828637 w 1452342"/>
                    <a:gd name="connsiteY154" fmla="*/ 628592 h 1404813"/>
                    <a:gd name="connsiteX155" fmla="*/ 875749 w 1452342"/>
                    <a:gd name="connsiteY155" fmla="*/ 663559 h 1404813"/>
                    <a:gd name="connsiteX156" fmla="*/ 936807 w 1452342"/>
                    <a:gd name="connsiteY156" fmla="*/ 664954 h 1404813"/>
                    <a:gd name="connsiteX157" fmla="*/ 1012340 w 1452342"/>
                    <a:gd name="connsiteY157" fmla="*/ 652258 h 1404813"/>
                    <a:gd name="connsiteX158" fmla="*/ 1098711 w 1452342"/>
                    <a:gd name="connsiteY158" fmla="*/ 632576 h 1404813"/>
                    <a:gd name="connsiteX159" fmla="*/ 1139056 w 1452342"/>
                    <a:gd name="connsiteY159" fmla="*/ 621610 h 1404813"/>
                    <a:gd name="connsiteX160" fmla="*/ 1158531 w 1452342"/>
                    <a:gd name="connsiteY160" fmla="*/ 621558 h 1404813"/>
                    <a:gd name="connsiteX161" fmla="*/ 924866 w 1452342"/>
                    <a:gd name="connsiteY161" fmla="*/ 719469 h 1404813"/>
                    <a:gd name="connsiteX162" fmla="*/ 929225 w 1452342"/>
                    <a:gd name="connsiteY162" fmla="*/ 735282 h 1404813"/>
                    <a:gd name="connsiteX163" fmla="*/ 1175775 w 1452342"/>
                    <a:gd name="connsiteY163" fmla="*/ 631335 h 1404813"/>
                    <a:gd name="connsiteX164" fmla="*/ 1178719 w 1452342"/>
                    <a:gd name="connsiteY164" fmla="*/ 628435 h 1404813"/>
                    <a:gd name="connsiteX165" fmla="*/ 1202627 w 1452342"/>
                    <a:gd name="connsiteY165" fmla="*/ 621310 h 1404813"/>
                    <a:gd name="connsiteX166" fmla="*/ 1227250 w 1452342"/>
                    <a:gd name="connsiteY166" fmla="*/ 616636 h 1404813"/>
                    <a:gd name="connsiteX167" fmla="*/ 1216259 w 1452342"/>
                    <a:gd name="connsiteY167" fmla="*/ 634037 h 1404813"/>
                    <a:gd name="connsiteX168" fmla="*/ 1145536 w 1452342"/>
                    <a:gd name="connsiteY168" fmla="*/ 690185 h 1404813"/>
                    <a:gd name="connsiteX169" fmla="*/ 1062308 w 1452342"/>
                    <a:gd name="connsiteY169" fmla="*/ 729513 h 1404813"/>
                    <a:gd name="connsiteX170" fmla="*/ 965952 w 1452342"/>
                    <a:gd name="connsiteY170" fmla="*/ 767675 h 1404813"/>
                    <a:gd name="connsiteX171" fmla="*/ 975229 w 1452342"/>
                    <a:gd name="connsiteY171" fmla="*/ 789689 h 1404813"/>
                    <a:gd name="connsiteX172" fmla="*/ 1024319 w 1452342"/>
                    <a:gd name="connsiteY172" fmla="*/ 770085 h 1404813"/>
                    <a:gd name="connsiteX173" fmla="*/ 1065548 w 1452342"/>
                    <a:gd name="connsiteY173" fmla="*/ 753131 h 1404813"/>
                    <a:gd name="connsiteX174" fmla="*/ 1093960 w 1452342"/>
                    <a:gd name="connsiteY174" fmla="*/ 740583 h 1404813"/>
                    <a:gd name="connsiteX175" fmla="*/ 1051773 w 1452342"/>
                    <a:gd name="connsiteY175" fmla="*/ 780304 h 1404813"/>
                    <a:gd name="connsiteX176" fmla="*/ 974522 w 1452342"/>
                    <a:gd name="connsiteY176" fmla="*/ 845446 h 1404813"/>
                    <a:gd name="connsiteX177" fmla="*/ 878830 w 1452342"/>
                    <a:gd name="connsiteY177" fmla="*/ 862843 h 1404813"/>
                    <a:gd name="connsiteX178" fmla="*/ 829599 w 1452342"/>
                    <a:gd name="connsiteY178" fmla="*/ 862811 h 1404813"/>
                    <a:gd name="connsiteX179" fmla="*/ 780552 w 1452342"/>
                    <a:gd name="connsiteY179" fmla="*/ 871612 h 1404813"/>
                    <a:gd name="connsiteX180" fmla="*/ 779846 w 1452342"/>
                    <a:gd name="connsiteY180" fmla="*/ 872100 h 1404813"/>
                    <a:gd name="connsiteX181" fmla="*/ 777296 w 1452342"/>
                    <a:gd name="connsiteY181" fmla="*/ 871645 h 1404813"/>
                    <a:gd name="connsiteX182" fmla="*/ 653114 w 1452342"/>
                    <a:gd name="connsiteY182" fmla="*/ 965939 h 1404813"/>
                    <a:gd name="connsiteX183" fmla="*/ 538927 w 1452342"/>
                    <a:gd name="connsiteY183" fmla="*/ 1076875 h 1404813"/>
                    <a:gd name="connsiteX184" fmla="*/ 432557 w 1452342"/>
                    <a:gd name="connsiteY184" fmla="*/ 1186308 h 1404813"/>
                    <a:gd name="connsiteX185" fmla="*/ 315714 w 1452342"/>
                    <a:gd name="connsiteY185" fmla="*/ 1278718 h 1404813"/>
                    <a:gd name="connsiteX186" fmla="*/ 246892 w 1452342"/>
                    <a:gd name="connsiteY186" fmla="*/ 1322195 h 1404813"/>
                    <a:gd name="connsiteX187" fmla="*/ 207499 w 1452342"/>
                    <a:gd name="connsiteY187" fmla="*/ 1340668 h 1404813"/>
                    <a:gd name="connsiteX188" fmla="*/ 211244 w 1452342"/>
                    <a:gd name="connsiteY188" fmla="*/ 327271 h 1404813"/>
                    <a:gd name="connsiteX189" fmla="*/ 262526 w 1452342"/>
                    <a:gd name="connsiteY189" fmla="*/ 277368 h 1404813"/>
                    <a:gd name="connsiteX190" fmla="*/ 287432 w 1452342"/>
                    <a:gd name="connsiteY190" fmla="*/ 280492 h 1404813"/>
                    <a:gd name="connsiteX191" fmla="*/ 326272 w 1452342"/>
                    <a:gd name="connsiteY191" fmla="*/ 281028 h 1404813"/>
                    <a:gd name="connsiteX192" fmla="*/ 401000 w 1452342"/>
                    <a:gd name="connsiteY192" fmla="*/ 279850 h 1404813"/>
                    <a:gd name="connsiteX193" fmla="*/ 553854 w 1452342"/>
                    <a:gd name="connsiteY193" fmla="*/ 280001 h 1404813"/>
                    <a:gd name="connsiteX194" fmla="*/ 568317 w 1452342"/>
                    <a:gd name="connsiteY194" fmla="*/ 273058 h 1404813"/>
                    <a:gd name="connsiteX195" fmla="*/ 599977 w 1452342"/>
                    <a:gd name="connsiteY195" fmla="*/ 307426 h 1404813"/>
                    <a:gd name="connsiteX196" fmla="*/ 655714 w 1452342"/>
                    <a:gd name="connsiteY196" fmla="*/ 359014 h 1404813"/>
                    <a:gd name="connsiteX197" fmla="*/ 644195 w 1452342"/>
                    <a:gd name="connsiteY197" fmla="*/ 359048 h 1404813"/>
                    <a:gd name="connsiteX198" fmla="*/ 591330 w 1452342"/>
                    <a:gd name="connsiteY198" fmla="*/ 358724 h 1404813"/>
                    <a:gd name="connsiteX199" fmla="*/ 485242 w 1452342"/>
                    <a:gd name="connsiteY199" fmla="*/ 358289 h 1404813"/>
                    <a:gd name="connsiteX200" fmla="*/ 274205 w 1452342"/>
                    <a:gd name="connsiteY200" fmla="*/ 362291 h 1404813"/>
                    <a:gd name="connsiteX201" fmla="*/ 215659 w 1452342"/>
                    <a:gd name="connsiteY201" fmla="*/ 365595 h 1404813"/>
                    <a:gd name="connsiteX202" fmla="*/ 184083 w 1452342"/>
                    <a:gd name="connsiteY202" fmla="*/ 368949 h 1404813"/>
                    <a:gd name="connsiteX203" fmla="*/ 177839 w 1452342"/>
                    <a:gd name="connsiteY203" fmla="*/ 369790 h 1404813"/>
                    <a:gd name="connsiteX204" fmla="*/ 211244 w 1452342"/>
                    <a:gd name="connsiteY204" fmla="*/ 327271 h 1404813"/>
                    <a:gd name="connsiteX205" fmla="*/ 492814 w 1452342"/>
                    <a:gd name="connsiteY205" fmla="*/ 167517 h 1404813"/>
                    <a:gd name="connsiteX206" fmla="*/ 491371 w 1452342"/>
                    <a:gd name="connsiteY206" fmla="*/ 168471 h 1404813"/>
                    <a:gd name="connsiteX207" fmla="*/ 491720 w 1452342"/>
                    <a:gd name="connsiteY207" fmla="*/ 171124 h 1404813"/>
                    <a:gd name="connsiteX208" fmla="*/ 496801 w 1452342"/>
                    <a:gd name="connsiteY208" fmla="*/ 172616 h 1404813"/>
                    <a:gd name="connsiteX209" fmla="*/ 509201 w 1452342"/>
                    <a:gd name="connsiteY209" fmla="*/ 194750 h 1404813"/>
                    <a:gd name="connsiteX210" fmla="*/ 536930 w 1452342"/>
                    <a:gd name="connsiteY210" fmla="*/ 234871 h 1404813"/>
                    <a:gd name="connsiteX211" fmla="*/ 542907 w 1452342"/>
                    <a:gd name="connsiteY211" fmla="*/ 242606 h 1404813"/>
                    <a:gd name="connsiteX212" fmla="*/ 401000 w 1452342"/>
                    <a:gd name="connsiteY212" fmla="*/ 244524 h 1404813"/>
                    <a:gd name="connsiteX213" fmla="*/ 326272 w 1452342"/>
                    <a:gd name="connsiteY213" fmla="*/ 248128 h 1404813"/>
                    <a:gd name="connsiteX214" fmla="*/ 295661 w 1452342"/>
                    <a:gd name="connsiteY214" fmla="*/ 251463 h 1404813"/>
                    <a:gd name="connsiteX215" fmla="*/ 470027 w 1452342"/>
                    <a:gd name="connsiteY215" fmla="*/ 162136 h 1404813"/>
                    <a:gd name="connsiteX216" fmla="*/ 469771 w 1452342"/>
                    <a:gd name="connsiteY216" fmla="*/ 162395 h 1404813"/>
                    <a:gd name="connsiteX217" fmla="*/ 471973 w 1452342"/>
                    <a:gd name="connsiteY217" fmla="*/ 164598 h 1404813"/>
                    <a:gd name="connsiteX218" fmla="*/ 492814 w 1452342"/>
                    <a:gd name="connsiteY218" fmla="*/ 167517 h 1404813"/>
                    <a:gd name="connsiteX219" fmla="*/ 731911 w 1452342"/>
                    <a:gd name="connsiteY219" fmla="*/ 618045 h 1404813"/>
                    <a:gd name="connsiteX220" fmla="*/ 727954 w 1452342"/>
                    <a:gd name="connsiteY220" fmla="*/ 624346 h 1404813"/>
                    <a:gd name="connsiteX221" fmla="*/ 714933 w 1452342"/>
                    <a:gd name="connsiteY221" fmla="*/ 619007 h 1404813"/>
                    <a:gd name="connsiteX222" fmla="*/ 528960 w 1452342"/>
                    <a:gd name="connsiteY222" fmla="*/ 615339 h 1404813"/>
                    <a:gd name="connsiteX223" fmla="*/ 436958 w 1452342"/>
                    <a:gd name="connsiteY223" fmla="*/ 615802 h 1404813"/>
                    <a:gd name="connsiteX224" fmla="*/ 390952 w 1452342"/>
                    <a:gd name="connsiteY224" fmla="*/ 618339 h 1404813"/>
                    <a:gd name="connsiteX225" fmla="*/ 358377 w 1452342"/>
                    <a:gd name="connsiteY225" fmla="*/ 622808 h 1404813"/>
                    <a:gd name="connsiteX226" fmla="*/ 278222 w 1452342"/>
                    <a:gd name="connsiteY226" fmla="*/ 501200 h 1404813"/>
                    <a:gd name="connsiteX227" fmla="*/ 478810 w 1452342"/>
                    <a:gd name="connsiteY227" fmla="*/ 510736 h 1404813"/>
                    <a:gd name="connsiteX228" fmla="*/ 705706 w 1452342"/>
                    <a:gd name="connsiteY228" fmla="*/ 515642 h 1404813"/>
                    <a:gd name="connsiteX229" fmla="*/ 767943 w 1452342"/>
                    <a:gd name="connsiteY229" fmla="*/ 517252 h 1404813"/>
                    <a:gd name="connsiteX230" fmla="*/ 800064 w 1452342"/>
                    <a:gd name="connsiteY230" fmla="*/ 518187 h 1404813"/>
                    <a:gd name="connsiteX231" fmla="*/ 810341 w 1452342"/>
                    <a:gd name="connsiteY231" fmla="*/ 518289 h 1404813"/>
                    <a:gd name="connsiteX232" fmla="*/ 809554 w 1452342"/>
                    <a:gd name="connsiteY232" fmla="*/ 519908 h 1404813"/>
                    <a:gd name="connsiteX233" fmla="*/ 787821 w 1452342"/>
                    <a:gd name="connsiteY233" fmla="*/ 553376 h 1404813"/>
                    <a:gd name="connsiteX234" fmla="*/ 731911 w 1452342"/>
                    <a:gd name="connsiteY234" fmla="*/ 618045 h 1404813"/>
                    <a:gd name="connsiteX235" fmla="*/ 650586 w 1452342"/>
                    <a:gd name="connsiteY235" fmla="*/ 748082 h 1404813"/>
                    <a:gd name="connsiteX236" fmla="*/ 633784 w 1452342"/>
                    <a:gd name="connsiteY236" fmla="*/ 737191 h 1404813"/>
                    <a:gd name="connsiteX237" fmla="*/ 481374 w 1452342"/>
                    <a:gd name="connsiteY237" fmla="*/ 744442 h 1404813"/>
                    <a:gd name="connsiteX238" fmla="*/ 407174 w 1452342"/>
                    <a:gd name="connsiteY238" fmla="*/ 749332 h 1404813"/>
                    <a:gd name="connsiteX239" fmla="*/ 369072 w 1452342"/>
                    <a:gd name="connsiteY239" fmla="*/ 754176 h 1404813"/>
                    <a:gd name="connsiteX240" fmla="*/ 342956 w 1452342"/>
                    <a:gd name="connsiteY240" fmla="*/ 759712 h 1404813"/>
                    <a:gd name="connsiteX241" fmla="*/ 347235 w 1452342"/>
                    <a:gd name="connsiteY241" fmla="*/ 706119 h 1404813"/>
                    <a:gd name="connsiteX242" fmla="*/ 348452 w 1452342"/>
                    <a:gd name="connsiteY242" fmla="*/ 662843 h 1404813"/>
                    <a:gd name="connsiteX243" fmla="*/ 347814 w 1452342"/>
                    <a:gd name="connsiteY243" fmla="*/ 640928 h 1404813"/>
                    <a:gd name="connsiteX244" fmla="*/ 350050 w 1452342"/>
                    <a:gd name="connsiteY244" fmla="*/ 641063 h 1404813"/>
                    <a:gd name="connsiteX245" fmla="*/ 353690 w 1452342"/>
                    <a:gd name="connsiteY245" fmla="*/ 640447 h 1404813"/>
                    <a:gd name="connsiteX246" fmla="*/ 390952 w 1452342"/>
                    <a:gd name="connsiteY246" fmla="*/ 646911 h 1404813"/>
                    <a:gd name="connsiteX247" fmla="*/ 434958 w 1452342"/>
                    <a:gd name="connsiteY247" fmla="*/ 650116 h 1404813"/>
                    <a:gd name="connsiteX248" fmla="*/ 528960 w 1452342"/>
                    <a:gd name="connsiteY248" fmla="*/ 653220 h 1404813"/>
                    <a:gd name="connsiteX249" fmla="*/ 713721 w 1452342"/>
                    <a:gd name="connsiteY249" fmla="*/ 658043 h 1404813"/>
                    <a:gd name="connsiteX250" fmla="*/ 715337 w 1452342"/>
                    <a:gd name="connsiteY250" fmla="*/ 694781 h 1404813"/>
                    <a:gd name="connsiteX251" fmla="*/ 705352 w 1452342"/>
                    <a:gd name="connsiteY251" fmla="*/ 697309 h 1404813"/>
                    <a:gd name="connsiteX252" fmla="*/ 650586 w 1452342"/>
                    <a:gd name="connsiteY252" fmla="*/ 748082 h 1404813"/>
                    <a:gd name="connsiteX253" fmla="*/ 471421 w 1452342"/>
                    <a:gd name="connsiteY253" fmla="*/ 878501 h 1404813"/>
                    <a:gd name="connsiteX254" fmla="*/ 465000 w 1452342"/>
                    <a:gd name="connsiteY254" fmla="*/ 869686 h 1404813"/>
                    <a:gd name="connsiteX255" fmla="*/ 421642 w 1452342"/>
                    <a:gd name="connsiteY255" fmla="*/ 866795 h 1404813"/>
                    <a:gd name="connsiteX256" fmla="*/ 375729 w 1452342"/>
                    <a:gd name="connsiteY256" fmla="*/ 869044 h 1404813"/>
                    <a:gd name="connsiteX257" fmla="*/ 329969 w 1452342"/>
                    <a:gd name="connsiteY257" fmla="*/ 874191 h 1404813"/>
                    <a:gd name="connsiteX258" fmla="*/ 339749 w 1452342"/>
                    <a:gd name="connsiteY258" fmla="*/ 792515 h 1404813"/>
                    <a:gd name="connsiteX259" fmla="*/ 341489 w 1452342"/>
                    <a:gd name="connsiteY259" fmla="*/ 775335 h 1404813"/>
                    <a:gd name="connsiteX260" fmla="*/ 367066 w 1452342"/>
                    <a:gd name="connsiteY260" fmla="*/ 779345 h 1404813"/>
                    <a:gd name="connsiteX261" fmla="*/ 405169 w 1452342"/>
                    <a:gd name="connsiteY261" fmla="*/ 781171 h 1404813"/>
                    <a:gd name="connsiteX262" fmla="*/ 481374 w 1452342"/>
                    <a:gd name="connsiteY262" fmla="*/ 779895 h 1404813"/>
                    <a:gd name="connsiteX263" fmla="*/ 618351 w 1452342"/>
                    <a:gd name="connsiteY263" fmla="*/ 775154 h 1404813"/>
                    <a:gd name="connsiteX264" fmla="*/ 473593 w 1452342"/>
                    <a:gd name="connsiteY264" fmla="*/ 877205 h 1404813"/>
                    <a:gd name="connsiteX265" fmla="*/ 471421 w 1452342"/>
                    <a:gd name="connsiteY265" fmla="*/ 878501 h 1404813"/>
                    <a:gd name="connsiteX266" fmla="*/ 327194 w 1452342"/>
                    <a:gd name="connsiteY266" fmla="*/ 894630 h 1404813"/>
                    <a:gd name="connsiteX267" fmla="*/ 337803 w 1452342"/>
                    <a:gd name="connsiteY267" fmla="*/ 895609 h 1404813"/>
                    <a:gd name="connsiteX268" fmla="*/ 381718 w 1452342"/>
                    <a:gd name="connsiteY268" fmla="*/ 898651 h 1404813"/>
                    <a:gd name="connsiteX269" fmla="*/ 425635 w 1452342"/>
                    <a:gd name="connsiteY269" fmla="*/ 899293 h 1404813"/>
                    <a:gd name="connsiteX270" fmla="*/ 434974 w 1452342"/>
                    <a:gd name="connsiteY270" fmla="*/ 899428 h 1404813"/>
                    <a:gd name="connsiteX271" fmla="*/ 317525 w 1452342"/>
                    <a:gd name="connsiteY271" fmla="*/ 959225 h 1404813"/>
                    <a:gd name="connsiteX272" fmla="*/ 327194 w 1452342"/>
                    <a:gd name="connsiteY272" fmla="*/ 894630 h 1404813"/>
                    <a:gd name="connsiteX273" fmla="*/ 747232 w 1452342"/>
                    <a:gd name="connsiteY273" fmla="*/ 414978 h 1404813"/>
                    <a:gd name="connsiteX274" fmla="*/ 1023259 w 1452342"/>
                    <a:gd name="connsiteY274" fmla="*/ 393676 h 1404813"/>
                    <a:gd name="connsiteX275" fmla="*/ 1045682 w 1452342"/>
                    <a:gd name="connsiteY275" fmla="*/ 397076 h 1404813"/>
                    <a:gd name="connsiteX276" fmla="*/ 1090267 w 1452342"/>
                    <a:gd name="connsiteY276" fmla="*/ 400415 h 1404813"/>
                    <a:gd name="connsiteX277" fmla="*/ 1177751 w 1452342"/>
                    <a:gd name="connsiteY277" fmla="*/ 403049 h 1404813"/>
                    <a:gd name="connsiteX278" fmla="*/ 1354731 w 1452342"/>
                    <a:gd name="connsiteY278" fmla="*/ 404643 h 1404813"/>
                    <a:gd name="connsiteX279" fmla="*/ 1366815 w 1452342"/>
                    <a:gd name="connsiteY279" fmla="*/ 400701 h 1404813"/>
                    <a:gd name="connsiteX280" fmla="*/ 1383421 w 1452342"/>
                    <a:gd name="connsiteY280" fmla="*/ 431872 h 1404813"/>
                    <a:gd name="connsiteX281" fmla="*/ 1402240 w 1452342"/>
                    <a:gd name="connsiteY281" fmla="*/ 479877 h 1404813"/>
                    <a:gd name="connsiteX282" fmla="*/ 1398763 w 1452342"/>
                    <a:gd name="connsiteY282" fmla="*/ 479531 h 1404813"/>
                    <a:gd name="connsiteX283" fmla="*/ 1166104 w 1452342"/>
                    <a:gd name="connsiteY283" fmla="*/ 480745 h 1404813"/>
                    <a:gd name="connsiteX284" fmla="*/ 933433 w 1452342"/>
                    <a:gd name="connsiteY284" fmla="*/ 481288 h 1404813"/>
                    <a:gd name="connsiteX285" fmla="*/ 869256 w 1452342"/>
                    <a:gd name="connsiteY285" fmla="*/ 483040 h 1404813"/>
                    <a:gd name="connsiteX286" fmla="*/ 835803 w 1452342"/>
                    <a:gd name="connsiteY286" fmla="*/ 486031 h 1404813"/>
                    <a:gd name="connsiteX287" fmla="*/ 832048 w 1452342"/>
                    <a:gd name="connsiteY287" fmla="*/ 486585 h 1404813"/>
                    <a:gd name="connsiteX288" fmla="*/ 781997 w 1452342"/>
                    <a:gd name="connsiteY288" fmla="*/ 479426 h 1404813"/>
                    <a:gd name="connsiteX289" fmla="*/ 723775 w 1452342"/>
                    <a:gd name="connsiteY289" fmla="*/ 478446 h 1404813"/>
                    <a:gd name="connsiteX290" fmla="*/ 609330 w 1452342"/>
                    <a:gd name="connsiteY290" fmla="*/ 477206 h 1404813"/>
                    <a:gd name="connsiteX291" fmla="*/ 382422 w 1452342"/>
                    <a:gd name="connsiteY291" fmla="*/ 481260 h 1404813"/>
                    <a:gd name="connsiteX292" fmla="*/ 270110 w 1452342"/>
                    <a:gd name="connsiteY292" fmla="*/ 490595 h 1404813"/>
                    <a:gd name="connsiteX293" fmla="*/ 262616 w 1452342"/>
                    <a:gd name="connsiteY293" fmla="*/ 480912 h 1404813"/>
                    <a:gd name="connsiteX294" fmla="*/ 161741 w 1452342"/>
                    <a:gd name="connsiteY294" fmla="*/ 394441 h 1404813"/>
                    <a:gd name="connsiteX295" fmla="*/ 166802 w 1452342"/>
                    <a:gd name="connsiteY295" fmla="*/ 386362 h 1404813"/>
                    <a:gd name="connsiteX296" fmla="*/ 260610 w 1452342"/>
                    <a:gd name="connsiteY296" fmla="*/ 395540 h 1404813"/>
                    <a:gd name="connsiteX297" fmla="*/ 366642 w 1452342"/>
                    <a:gd name="connsiteY297" fmla="*/ 399640 h 1404813"/>
                    <a:gd name="connsiteX298" fmla="*/ 577724 w 1452342"/>
                    <a:gd name="connsiteY298" fmla="*/ 403524 h 1404813"/>
                    <a:gd name="connsiteX299" fmla="*/ 636319 w 1452342"/>
                    <a:gd name="connsiteY299" fmla="*/ 404460 h 1404813"/>
                    <a:gd name="connsiteX300" fmla="*/ 667927 w 1452342"/>
                    <a:gd name="connsiteY300" fmla="*/ 404999 h 1404813"/>
                    <a:gd name="connsiteX301" fmla="*/ 684683 w 1452342"/>
                    <a:gd name="connsiteY301" fmla="*/ 403119 h 1404813"/>
                    <a:gd name="connsiteX302" fmla="*/ 699963 w 1452342"/>
                    <a:gd name="connsiteY302" fmla="*/ 396345 h 1404813"/>
                    <a:gd name="connsiteX303" fmla="*/ 704303 w 1452342"/>
                    <a:gd name="connsiteY303" fmla="*/ 393027 h 1404813"/>
                    <a:gd name="connsiteX304" fmla="*/ 747232 w 1452342"/>
                    <a:gd name="connsiteY304" fmla="*/ 414978 h 1404813"/>
                    <a:gd name="connsiteX305" fmla="*/ 1090513 w 1452342"/>
                    <a:gd name="connsiteY305" fmla="*/ 290794 h 1404813"/>
                    <a:gd name="connsiteX306" fmla="*/ 1124648 w 1452342"/>
                    <a:gd name="connsiteY306" fmla="*/ 295253 h 1404813"/>
                    <a:gd name="connsiteX307" fmla="*/ 1170653 w 1452342"/>
                    <a:gd name="connsiteY307" fmla="*/ 296708 h 1404813"/>
                    <a:gd name="connsiteX308" fmla="*/ 1244188 w 1452342"/>
                    <a:gd name="connsiteY308" fmla="*/ 296020 h 1404813"/>
                    <a:gd name="connsiteX309" fmla="*/ 1262689 w 1452342"/>
                    <a:gd name="connsiteY309" fmla="*/ 280609 h 1404813"/>
                    <a:gd name="connsiteX310" fmla="*/ 1263458 w 1452342"/>
                    <a:gd name="connsiteY310" fmla="*/ 281225 h 1404813"/>
                    <a:gd name="connsiteX311" fmla="*/ 1343206 w 1452342"/>
                    <a:gd name="connsiteY311" fmla="*/ 365043 h 1404813"/>
                    <a:gd name="connsiteX312" fmla="*/ 1177751 w 1452342"/>
                    <a:gd name="connsiteY312" fmla="*/ 365623 h 1404813"/>
                    <a:gd name="connsiteX313" fmla="*/ 1090267 w 1452342"/>
                    <a:gd name="connsiteY313" fmla="*/ 367769 h 1404813"/>
                    <a:gd name="connsiteX314" fmla="*/ 1047638 w 1452342"/>
                    <a:gd name="connsiteY314" fmla="*/ 370674 h 1404813"/>
                    <a:gd name="connsiteX315" fmla="*/ 1046771 w 1452342"/>
                    <a:gd name="connsiteY315" fmla="*/ 370752 h 1404813"/>
                    <a:gd name="connsiteX316" fmla="*/ 1051240 w 1452342"/>
                    <a:gd name="connsiteY316" fmla="*/ 365430 h 1404813"/>
                    <a:gd name="connsiteX317" fmla="*/ 1090513 w 1452342"/>
                    <a:gd name="connsiteY317" fmla="*/ 290794 h 1404813"/>
                    <a:gd name="connsiteX318" fmla="*/ 1449083 w 1452342"/>
                    <a:gd name="connsiteY318" fmla="*/ 1398389 h 1404813"/>
                    <a:gd name="connsiteX319" fmla="*/ 1451783 w 1452342"/>
                    <a:gd name="connsiteY319" fmla="*/ 1356549 h 1404813"/>
                    <a:gd name="connsiteX320" fmla="*/ 1451298 w 1452342"/>
                    <a:gd name="connsiteY320" fmla="*/ 1313205 h 1404813"/>
                    <a:gd name="connsiteX321" fmla="*/ 1450701 w 1452342"/>
                    <a:gd name="connsiteY321" fmla="*/ 1228457 h 1404813"/>
                    <a:gd name="connsiteX322" fmla="*/ 1447161 w 1452342"/>
                    <a:gd name="connsiteY322" fmla="*/ 1057004 h 1404813"/>
                    <a:gd name="connsiteX323" fmla="*/ 1420190 w 1452342"/>
                    <a:gd name="connsiteY323" fmla="*/ 719317 h 1404813"/>
                    <a:gd name="connsiteX324" fmla="*/ 1393537 w 1452342"/>
                    <a:gd name="connsiteY324" fmla="*/ 556643 h 1404813"/>
                    <a:gd name="connsiteX325" fmla="*/ 1394015 w 1452342"/>
                    <a:gd name="connsiteY325" fmla="*/ 555989 h 1404813"/>
                    <a:gd name="connsiteX326" fmla="*/ 1429543 w 1452342"/>
                    <a:gd name="connsiteY326" fmla="*/ 511368 h 1404813"/>
                    <a:gd name="connsiteX327" fmla="*/ 1430940 w 1452342"/>
                    <a:gd name="connsiteY327" fmla="*/ 506502 h 1404813"/>
                    <a:gd name="connsiteX328" fmla="*/ 1432175 w 1452342"/>
                    <a:gd name="connsiteY328" fmla="*/ 505856 h 1404813"/>
                    <a:gd name="connsiteX329" fmla="*/ 1423796 w 1452342"/>
                    <a:gd name="connsiteY329" fmla="*/ 491515 h 1404813"/>
                    <a:gd name="connsiteX330" fmla="*/ 1407824 w 1452342"/>
                    <a:gd name="connsiteY330" fmla="*/ 447349 h 1404813"/>
                    <a:gd name="connsiteX331" fmla="*/ 1387924 w 1452342"/>
                    <a:gd name="connsiteY331" fmla="*/ 405489 h 1404813"/>
                    <a:gd name="connsiteX332" fmla="*/ 1373602 w 1452342"/>
                    <a:gd name="connsiteY332" fmla="*/ 381440 h 1404813"/>
                    <a:gd name="connsiteX333" fmla="*/ 1364108 w 1452342"/>
                    <a:gd name="connsiteY333" fmla="*/ 367217 h 1404813"/>
                    <a:gd name="connsiteX334" fmla="*/ 1333231 w 1452342"/>
                    <a:gd name="connsiteY334" fmla="*/ 327823 h 1404813"/>
                    <a:gd name="connsiteX335" fmla="*/ 1170480 w 1452342"/>
                    <a:gd name="connsiteY335" fmla="*/ 205530 h 1404813"/>
                    <a:gd name="connsiteX336" fmla="*/ 1143344 w 1452342"/>
                    <a:gd name="connsiteY336" fmla="*/ 193989 h 1404813"/>
                    <a:gd name="connsiteX337" fmla="*/ 1115091 w 1452342"/>
                    <a:gd name="connsiteY337" fmla="*/ 180670 h 1404813"/>
                    <a:gd name="connsiteX338" fmla="*/ 1068904 w 1452342"/>
                    <a:gd name="connsiteY338" fmla="*/ 181457 h 1404813"/>
                    <a:gd name="connsiteX339" fmla="*/ 1069862 w 1452342"/>
                    <a:gd name="connsiteY339" fmla="*/ 183734 h 1404813"/>
                    <a:gd name="connsiteX340" fmla="*/ 1099635 w 1452342"/>
                    <a:gd name="connsiteY340" fmla="*/ 183525 h 1404813"/>
                    <a:gd name="connsiteX341" fmla="*/ 1125080 w 1452342"/>
                    <a:gd name="connsiteY341" fmla="*/ 197319 h 1404813"/>
                    <a:gd name="connsiteX342" fmla="*/ 1172326 w 1452342"/>
                    <a:gd name="connsiteY342" fmla="*/ 220504 h 1404813"/>
                    <a:gd name="connsiteX343" fmla="*/ 1231659 w 1452342"/>
                    <a:gd name="connsiteY343" fmla="*/ 257092 h 1404813"/>
                    <a:gd name="connsiteX344" fmla="*/ 1172420 w 1452342"/>
                    <a:gd name="connsiteY344" fmla="*/ 259415 h 1404813"/>
                    <a:gd name="connsiteX345" fmla="*/ 1128431 w 1452342"/>
                    <a:gd name="connsiteY345" fmla="*/ 260726 h 1404813"/>
                    <a:gd name="connsiteX346" fmla="*/ 1096737 w 1452342"/>
                    <a:gd name="connsiteY346" fmla="*/ 262845 h 1404813"/>
                    <a:gd name="connsiteX347" fmla="*/ 1096113 w 1452342"/>
                    <a:gd name="connsiteY347" fmla="*/ 211290 h 1404813"/>
                    <a:gd name="connsiteX348" fmla="*/ 1096111 w 1452342"/>
                    <a:gd name="connsiteY348" fmla="*/ 211272 h 1404813"/>
                    <a:gd name="connsiteX349" fmla="*/ 1093302 w 1452342"/>
                    <a:gd name="connsiteY349" fmla="*/ 199209 h 1404813"/>
                    <a:gd name="connsiteX350" fmla="*/ 1077573 w 1452342"/>
                    <a:gd name="connsiteY350" fmla="*/ 192674 h 1404813"/>
                    <a:gd name="connsiteX351" fmla="*/ 1075921 w 1452342"/>
                    <a:gd name="connsiteY351" fmla="*/ 191426 h 1404813"/>
                    <a:gd name="connsiteX352" fmla="*/ 1057915 w 1452342"/>
                    <a:gd name="connsiteY352" fmla="*/ 172598 h 1404813"/>
                    <a:gd name="connsiteX353" fmla="*/ 1031503 w 1452342"/>
                    <a:gd name="connsiteY353" fmla="*/ 125249 h 1404813"/>
                    <a:gd name="connsiteX354" fmla="*/ 1015250 w 1452342"/>
                    <a:gd name="connsiteY354" fmla="*/ 73315 h 1404813"/>
                    <a:gd name="connsiteX355" fmla="*/ 1007949 w 1452342"/>
                    <a:gd name="connsiteY355" fmla="*/ 47054 h 1404813"/>
                    <a:gd name="connsiteX356" fmla="*/ 1000518 w 1452342"/>
                    <a:gd name="connsiteY356" fmla="*/ 24074 h 1404813"/>
                    <a:gd name="connsiteX357" fmla="*/ 997294 w 1452342"/>
                    <a:gd name="connsiteY357" fmla="*/ 24497 h 1404813"/>
                    <a:gd name="connsiteX358" fmla="*/ 996710 w 1452342"/>
                    <a:gd name="connsiteY358" fmla="*/ 51980 h 1404813"/>
                    <a:gd name="connsiteX359" fmla="*/ 998996 w 1452342"/>
                    <a:gd name="connsiteY359" fmla="*/ 81341 h 1404813"/>
                    <a:gd name="connsiteX360" fmla="*/ 1013107 w 1452342"/>
                    <a:gd name="connsiteY360" fmla="*/ 140778 h 1404813"/>
                    <a:gd name="connsiteX361" fmla="*/ 1040770 w 1452342"/>
                    <a:gd name="connsiteY361" fmla="*/ 192006 h 1404813"/>
                    <a:gd name="connsiteX362" fmla="*/ 1073338 w 1452342"/>
                    <a:gd name="connsiteY362" fmla="*/ 221579 h 1404813"/>
                    <a:gd name="connsiteX363" fmla="*/ 1070285 w 1452342"/>
                    <a:gd name="connsiteY363" fmla="*/ 279576 h 1404813"/>
                    <a:gd name="connsiteX364" fmla="*/ 1037071 w 1452342"/>
                    <a:gd name="connsiteY364" fmla="*/ 349053 h 1404813"/>
                    <a:gd name="connsiteX365" fmla="*/ 899595 w 1452342"/>
                    <a:gd name="connsiteY365" fmla="*/ 421201 h 1404813"/>
                    <a:gd name="connsiteX366" fmla="*/ 738394 w 1452342"/>
                    <a:gd name="connsiteY366" fmla="*/ 389752 h 1404813"/>
                    <a:gd name="connsiteX367" fmla="*/ 596427 w 1452342"/>
                    <a:gd name="connsiteY367" fmla="*/ 276136 h 1404813"/>
                    <a:gd name="connsiteX368" fmla="*/ 526233 w 1452342"/>
                    <a:gd name="connsiteY368" fmla="*/ 197299 h 1404813"/>
                    <a:gd name="connsiteX369" fmla="*/ 508732 w 1452342"/>
                    <a:gd name="connsiteY369" fmla="*/ 173685 h 1404813"/>
                    <a:gd name="connsiteX370" fmla="*/ 530614 w 1452342"/>
                    <a:gd name="connsiteY370" fmla="*/ 171637 h 1404813"/>
                    <a:gd name="connsiteX371" fmla="*/ 571281 w 1452342"/>
                    <a:gd name="connsiteY371" fmla="*/ 163712 h 1404813"/>
                    <a:gd name="connsiteX372" fmla="*/ 644922 w 1452342"/>
                    <a:gd name="connsiteY372" fmla="*/ 134330 h 1404813"/>
                    <a:gd name="connsiteX373" fmla="*/ 715772 w 1452342"/>
                    <a:gd name="connsiteY373" fmla="*/ 14653 h 1404813"/>
                    <a:gd name="connsiteX374" fmla="*/ 686625 w 1452342"/>
                    <a:gd name="connsiteY374" fmla="*/ 10705 h 1404813"/>
                    <a:gd name="connsiteX375" fmla="*/ 668295 w 1452342"/>
                    <a:gd name="connsiteY375" fmla="*/ 72828 h 1404813"/>
                    <a:gd name="connsiteX376" fmla="*/ 627656 w 1452342"/>
                    <a:gd name="connsiteY376" fmla="*/ 117918 h 1404813"/>
                    <a:gd name="connsiteX377" fmla="*/ 562097 w 1452342"/>
                    <a:gd name="connsiteY377" fmla="*/ 144376 h 1404813"/>
                    <a:gd name="connsiteX378" fmla="*/ 524766 w 1452342"/>
                    <a:gd name="connsiteY378" fmla="*/ 155798 h 1404813"/>
                    <a:gd name="connsiteX379" fmla="*/ 499362 w 1452342"/>
                    <a:gd name="connsiteY379" fmla="*/ 163865 h 1404813"/>
                    <a:gd name="connsiteX380" fmla="*/ 486371 w 1452342"/>
                    <a:gd name="connsiteY380" fmla="*/ 156346 h 1404813"/>
                    <a:gd name="connsiteX381" fmla="*/ 485461 w 1452342"/>
                    <a:gd name="connsiteY381" fmla="*/ 155114 h 1404813"/>
                    <a:gd name="connsiteX382" fmla="*/ 481577 w 1452342"/>
                    <a:gd name="connsiteY382" fmla="*/ 155927 h 1404813"/>
                    <a:gd name="connsiteX383" fmla="*/ 477686 w 1452342"/>
                    <a:gd name="connsiteY383" fmla="*/ 156744 h 1404813"/>
                    <a:gd name="connsiteX384" fmla="*/ 262129 w 1452342"/>
                    <a:gd name="connsiteY384" fmla="*/ 258235 h 1404813"/>
                    <a:gd name="connsiteX385" fmla="*/ 252919 w 1452342"/>
                    <a:gd name="connsiteY385" fmla="*/ 263262 h 1404813"/>
                    <a:gd name="connsiteX386" fmla="*/ 250118 w 1452342"/>
                    <a:gd name="connsiteY386" fmla="*/ 267753 h 1404813"/>
                    <a:gd name="connsiteX387" fmla="*/ 222463 w 1452342"/>
                    <a:gd name="connsiteY387" fmla="*/ 291923 h 1404813"/>
                    <a:gd name="connsiteX388" fmla="*/ 73297 w 1452342"/>
                    <a:gd name="connsiteY388" fmla="*/ 540431 h 1404813"/>
                    <a:gd name="connsiteX389" fmla="*/ 8999 w 1452342"/>
                    <a:gd name="connsiteY389" fmla="*/ 821073 h 1404813"/>
                    <a:gd name="connsiteX390" fmla="*/ 12990 w 1452342"/>
                    <a:gd name="connsiteY390" fmla="*/ 1113333 h 1404813"/>
                    <a:gd name="connsiteX391" fmla="*/ 59432 w 1452342"/>
                    <a:gd name="connsiteY391" fmla="*/ 1263680 h 1404813"/>
                    <a:gd name="connsiteX392" fmla="*/ 162590 w 1452342"/>
                    <a:gd name="connsiteY392" fmla="*/ 1360609 h 1404813"/>
                    <a:gd name="connsiteX393" fmla="*/ 163089 w 1452342"/>
                    <a:gd name="connsiteY393" fmla="*/ 1361097 h 1404813"/>
                    <a:gd name="connsiteX394" fmla="*/ 233635 w 1452342"/>
                    <a:gd name="connsiteY394" fmla="*/ 1356360 h 1404813"/>
                    <a:gd name="connsiteX395" fmla="*/ 243493 w 1452342"/>
                    <a:gd name="connsiteY395" fmla="*/ 1351484 h 1404813"/>
                    <a:gd name="connsiteX396" fmla="*/ 240628 w 1452342"/>
                    <a:gd name="connsiteY396" fmla="*/ 1371619 h 1404813"/>
                    <a:gd name="connsiteX397" fmla="*/ 262592 w 1452342"/>
                    <a:gd name="connsiteY397" fmla="*/ 1374693 h 1404813"/>
                    <a:gd name="connsiteX398" fmla="*/ 356835 w 1452342"/>
                    <a:gd name="connsiteY398" fmla="*/ 1380042 h 1404813"/>
                    <a:gd name="connsiteX399" fmla="*/ 461748 w 1452342"/>
                    <a:gd name="connsiteY399" fmla="*/ 1376990 h 1404813"/>
                    <a:gd name="connsiteX400" fmla="*/ 669734 w 1452342"/>
                    <a:gd name="connsiteY400" fmla="*/ 1366445 h 1404813"/>
                    <a:gd name="connsiteX401" fmla="*/ 1091495 w 1452342"/>
                    <a:gd name="connsiteY401" fmla="*/ 1376630 h 1404813"/>
                    <a:gd name="connsiteX402" fmla="*/ 1209638 w 1452342"/>
                    <a:gd name="connsiteY402" fmla="*/ 1380799 h 1404813"/>
                    <a:gd name="connsiteX403" fmla="*/ 1329983 w 1452342"/>
                    <a:gd name="connsiteY403" fmla="*/ 1387933 h 1404813"/>
                    <a:gd name="connsiteX404" fmla="*/ 1346142 w 1452342"/>
                    <a:gd name="connsiteY404" fmla="*/ 1366582 h 1404813"/>
                    <a:gd name="connsiteX405" fmla="*/ 1345581 w 1452342"/>
                    <a:gd name="connsiteY405" fmla="*/ 1346868 h 1404813"/>
                    <a:gd name="connsiteX406" fmla="*/ 1342596 w 1452342"/>
                    <a:gd name="connsiteY406" fmla="*/ 1307097 h 1404813"/>
                    <a:gd name="connsiteX407" fmla="*/ 1337342 w 1452342"/>
                    <a:gd name="connsiteY407" fmla="*/ 1229505 h 1404813"/>
                    <a:gd name="connsiteX408" fmla="*/ 1328212 w 1452342"/>
                    <a:gd name="connsiteY408" fmla="*/ 1072177 h 1404813"/>
                    <a:gd name="connsiteX409" fmla="*/ 1315096 w 1452342"/>
                    <a:gd name="connsiteY409" fmla="*/ 759128 h 1404813"/>
                    <a:gd name="connsiteX410" fmla="*/ 1312035 w 1452342"/>
                    <a:gd name="connsiteY410" fmla="*/ 682801 h 1404813"/>
                    <a:gd name="connsiteX411" fmla="*/ 1316535 w 1452342"/>
                    <a:gd name="connsiteY411" fmla="*/ 675535 h 1404813"/>
                    <a:gd name="connsiteX412" fmla="*/ 1331136 w 1452342"/>
                    <a:gd name="connsiteY412" fmla="*/ 651102 h 1404813"/>
                    <a:gd name="connsiteX413" fmla="*/ 1361438 w 1452342"/>
                    <a:gd name="connsiteY413" fmla="*/ 602804 h 1404813"/>
                    <a:gd name="connsiteX414" fmla="*/ 1389419 w 1452342"/>
                    <a:gd name="connsiteY414" fmla="*/ 562258 h 1404813"/>
                    <a:gd name="connsiteX415" fmla="*/ 1417079 w 1452342"/>
                    <a:gd name="connsiteY415" fmla="*/ 868198 h 1404813"/>
                    <a:gd name="connsiteX416" fmla="*/ 1426923 w 1452342"/>
                    <a:gd name="connsiteY416" fmla="*/ 1206773 h 1404813"/>
                    <a:gd name="connsiteX417" fmla="*/ 1427990 w 1452342"/>
                    <a:gd name="connsiteY417" fmla="*/ 1301382 h 1404813"/>
                    <a:gd name="connsiteX418" fmla="*/ 1428205 w 1452342"/>
                    <a:gd name="connsiteY418" fmla="*/ 1350638 h 1404813"/>
                    <a:gd name="connsiteX419" fmla="*/ 1431272 w 1452342"/>
                    <a:gd name="connsiteY419" fmla="*/ 1398389 h 1404813"/>
                    <a:gd name="connsiteX420" fmla="*/ 1449083 w 1452342"/>
                    <a:gd name="connsiteY420" fmla="*/ 1398389 h 1404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</a:cxnLst>
                  <a:rect l="l" t="t" r="r" b="b"/>
                  <a:pathLst>
                    <a:path w="1452342" h="1404813">
                      <a:moveTo>
                        <a:pt x="1367966" y="559246"/>
                      </a:moveTo>
                      <a:cubicBezTo>
                        <a:pt x="1353479" y="580323"/>
                        <a:pt x="1340170" y="602023"/>
                        <a:pt x="1328138" y="624594"/>
                      </a:cubicBezTo>
                      <a:cubicBezTo>
                        <a:pt x="1321934" y="636235"/>
                        <a:pt x="1316147" y="648109"/>
                        <a:pt x="1310937" y="660224"/>
                      </a:cubicBezTo>
                      <a:cubicBezTo>
                        <a:pt x="1309854" y="634029"/>
                        <a:pt x="1309617" y="607524"/>
                        <a:pt x="1306556" y="581587"/>
                      </a:cubicBezTo>
                      <a:cubicBezTo>
                        <a:pt x="1306336" y="579715"/>
                        <a:pt x="1303215" y="578805"/>
                        <a:pt x="1302887" y="581088"/>
                      </a:cubicBezTo>
                      <a:cubicBezTo>
                        <a:pt x="1299507" y="604607"/>
                        <a:pt x="1298949" y="628735"/>
                        <a:pt x="1297671" y="652505"/>
                      </a:cubicBezTo>
                      <a:cubicBezTo>
                        <a:pt x="1296200" y="652054"/>
                        <a:pt x="1294574" y="651795"/>
                        <a:pt x="1292784" y="651795"/>
                      </a:cubicBezTo>
                      <a:cubicBezTo>
                        <a:pt x="1275397" y="651795"/>
                        <a:pt x="1258272" y="653220"/>
                        <a:pt x="1240948" y="654625"/>
                      </a:cubicBezTo>
                      <a:cubicBezTo>
                        <a:pt x="1233184" y="655253"/>
                        <a:pt x="1225063" y="655734"/>
                        <a:pt x="1217144" y="656972"/>
                      </a:cubicBezTo>
                      <a:cubicBezTo>
                        <a:pt x="1223517" y="649931"/>
                        <a:pt x="1229454" y="642492"/>
                        <a:pt x="1234933" y="634734"/>
                      </a:cubicBezTo>
                      <a:cubicBezTo>
                        <a:pt x="1240521" y="626820"/>
                        <a:pt x="1246909" y="614454"/>
                        <a:pt x="1237171" y="606852"/>
                      </a:cubicBezTo>
                      <a:cubicBezTo>
                        <a:pt x="1226415" y="598455"/>
                        <a:pt x="1205322" y="609437"/>
                        <a:pt x="1194916" y="613707"/>
                      </a:cubicBezTo>
                      <a:cubicBezTo>
                        <a:pt x="1189650" y="615869"/>
                        <a:pt x="1184484" y="618222"/>
                        <a:pt x="1179399" y="620724"/>
                      </a:cubicBezTo>
                      <a:cubicBezTo>
                        <a:pt x="1172978" y="602727"/>
                        <a:pt x="1153295" y="600342"/>
                        <a:pt x="1136422" y="602826"/>
                      </a:cubicBezTo>
                      <a:cubicBezTo>
                        <a:pt x="1124392" y="604599"/>
                        <a:pt x="1112715" y="608716"/>
                        <a:pt x="1100991" y="611851"/>
                      </a:cubicBezTo>
                      <a:cubicBezTo>
                        <a:pt x="1086106" y="615829"/>
                        <a:pt x="1071158" y="619573"/>
                        <a:pt x="1056156" y="623088"/>
                      </a:cubicBezTo>
                      <a:cubicBezTo>
                        <a:pt x="1029141" y="629413"/>
                        <a:pt x="1001940" y="634943"/>
                        <a:pt x="974611" y="639734"/>
                      </a:cubicBezTo>
                      <a:cubicBezTo>
                        <a:pt x="973888" y="638895"/>
                        <a:pt x="972886" y="638232"/>
                        <a:pt x="971548" y="637898"/>
                      </a:cubicBezTo>
                      <a:cubicBezTo>
                        <a:pt x="962191" y="635559"/>
                        <a:pt x="951866" y="637351"/>
                        <a:pt x="942267" y="637528"/>
                      </a:cubicBezTo>
                      <a:cubicBezTo>
                        <a:pt x="932398" y="637711"/>
                        <a:pt x="922528" y="637697"/>
                        <a:pt x="912659" y="637494"/>
                      </a:cubicBezTo>
                      <a:cubicBezTo>
                        <a:pt x="895030" y="637133"/>
                        <a:pt x="877418" y="636986"/>
                        <a:pt x="859792" y="636680"/>
                      </a:cubicBezTo>
                      <a:cubicBezTo>
                        <a:pt x="854781" y="633643"/>
                        <a:pt x="848428" y="629282"/>
                        <a:pt x="846873" y="623563"/>
                      </a:cubicBezTo>
                      <a:cubicBezTo>
                        <a:pt x="844931" y="616426"/>
                        <a:pt x="850996" y="608521"/>
                        <a:pt x="853811" y="602445"/>
                      </a:cubicBezTo>
                      <a:cubicBezTo>
                        <a:pt x="864623" y="579117"/>
                        <a:pt x="868404" y="553011"/>
                        <a:pt x="864162" y="527606"/>
                      </a:cubicBezTo>
                      <a:cubicBezTo>
                        <a:pt x="863406" y="523076"/>
                        <a:pt x="861848" y="518124"/>
                        <a:pt x="859599" y="513484"/>
                      </a:cubicBezTo>
                      <a:cubicBezTo>
                        <a:pt x="878911" y="515551"/>
                        <a:pt x="897971" y="516955"/>
                        <a:pt x="917388" y="517589"/>
                      </a:cubicBezTo>
                      <a:cubicBezTo>
                        <a:pt x="956160" y="518851"/>
                        <a:pt x="994929" y="520173"/>
                        <a:pt x="1033719" y="520461"/>
                      </a:cubicBezTo>
                      <a:cubicBezTo>
                        <a:pt x="1111276" y="521039"/>
                        <a:pt x="1188835" y="521043"/>
                        <a:pt x="1266392" y="520475"/>
                      </a:cubicBezTo>
                      <a:cubicBezTo>
                        <a:pt x="1310244" y="520155"/>
                        <a:pt x="1353996" y="519753"/>
                        <a:pt x="1397795" y="517512"/>
                      </a:cubicBezTo>
                      <a:cubicBezTo>
                        <a:pt x="1394225" y="522038"/>
                        <a:pt x="1390753" y="526662"/>
                        <a:pt x="1387365" y="531356"/>
                      </a:cubicBezTo>
                      <a:cubicBezTo>
                        <a:pt x="1386664" y="531147"/>
                        <a:pt x="1385749" y="531523"/>
                        <a:pt x="1385855" y="532393"/>
                      </a:cubicBezTo>
                      <a:cubicBezTo>
                        <a:pt x="1385890" y="532697"/>
                        <a:pt x="1385926" y="532999"/>
                        <a:pt x="1385962" y="533301"/>
                      </a:cubicBezTo>
                      <a:cubicBezTo>
                        <a:pt x="1379778" y="541941"/>
                        <a:pt x="1373826" y="550718"/>
                        <a:pt x="1367966" y="559246"/>
                      </a:cubicBezTo>
                      <a:moveTo>
                        <a:pt x="1281728" y="1361404"/>
                      </a:moveTo>
                      <a:cubicBezTo>
                        <a:pt x="1263703" y="1360831"/>
                        <a:pt x="1245683" y="1360255"/>
                        <a:pt x="1227661" y="1359681"/>
                      </a:cubicBezTo>
                      <a:cubicBezTo>
                        <a:pt x="1192284" y="1358556"/>
                        <a:pt x="1156907" y="1357429"/>
                        <a:pt x="1121533" y="1356303"/>
                      </a:cubicBezTo>
                      <a:cubicBezTo>
                        <a:pt x="1051450" y="1354071"/>
                        <a:pt x="981368" y="1351919"/>
                        <a:pt x="911275" y="1349984"/>
                      </a:cubicBezTo>
                      <a:cubicBezTo>
                        <a:pt x="841351" y="1348056"/>
                        <a:pt x="771392" y="1346014"/>
                        <a:pt x="701448" y="1348197"/>
                      </a:cubicBezTo>
                      <a:cubicBezTo>
                        <a:pt x="631345" y="1350385"/>
                        <a:pt x="561420" y="1356044"/>
                        <a:pt x="491448" y="1360587"/>
                      </a:cubicBezTo>
                      <a:cubicBezTo>
                        <a:pt x="452548" y="1363110"/>
                        <a:pt x="413619" y="1365296"/>
                        <a:pt x="374647" y="1366343"/>
                      </a:cubicBezTo>
                      <a:cubicBezTo>
                        <a:pt x="337529" y="1367337"/>
                        <a:pt x="300084" y="1365831"/>
                        <a:pt x="263025" y="1368481"/>
                      </a:cubicBezTo>
                      <a:cubicBezTo>
                        <a:pt x="261779" y="1359315"/>
                        <a:pt x="262695" y="1350175"/>
                        <a:pt x="262560" y="1341046"/>
                      </a:cubicBezTo>
                      <a:cubicBezTo>
                        <a:pt x="274717" y="1334022"/>
                        <a:pt x="286648" y="1326556"/>
                        <a:pt x="298440" y="1319220"/>
                      </a:cubicBezTo>
                      <a:cubicBezTo>
                        <a:pt x="341431" y="1292470"/>
                        <a:pt x="382068" y="1262206"/>
                        <a:pt x="420399" y="1229125"/>
                      </a:cubicBezTo>
                      <a:cubicBezTo>
                        <a:pt x="426291" y="1224040"/>
                        <a:pt x="432068" y="1218846"/>
                        <a:pt x="437787" y="1213598"/>
                      </a:cubicBezTo>
                      <a:cubicBezTo>
                        <a:pt x="433807" y="1222299"/>
                        <a:pt x="436992" y="1233516"/>
                        <a:pt x="448400" y="1237200"/>
                      </a:cubicBezTo>
                      <a:cubicBezTo>
                        <a:pt x="462311" y="1241689"/>
                        <a:pt x="476555" y="1240094"/>
                        <a:pt x="491003" y="1239754"/>
                      </a:cubicBezTo>
                      <a:cubicBezTo>
                        <a:pt x="505675" y="1239410"/>
                        <a:pt x="520347" y="1239082"/>
                        <a:pt x="535021" y="1238772"/>
                      </a:cubicBezTo>
                      <a:cubicBezTo>
                        <a:pt x="563698" y="1238164"/>
                        <a:pt x="592378" y="1237618"/>
                        <a:pt x="621058" y="1237137"/>
                      </a:cubicBezTo>
                      <a:cubicBezTo>
                        <a:pt x="677085" y="1236199"/>
                        <a:pt x="733114" y="1235504"/>
                        <a:pt x="789145" y="1235050"/>
                      </a:cubicBezTo>
                      <a:cubicBezTo>
                        <a:pt x="901875" y="1234140"/>
                        <a:pt x="1014527" y="1235676"/>
                        <a:pt x="1127240" y="1237709"/>
                      </a:cubicBezTo>
                      <a:cubicBezTo>
                        <a:pt x="1158934" y="1238283"/>
                        <a:pt x="1190596" y="1238993"/>
                        <a:pt x="1222290" y="1238275"/>
                      </a:cubicBezTo>
                      <a:cubicBezTo>
                        <a:pt x="1238147" y="1237916"/>
                        <a:pt x="1254068" y="1237802"/>
                        <a:pt x="1269907" y="1236948"/>
                      </a:cubicBezTo>
                      <a:cubicBezTo>
                        <a:pt x="1282597" y="1236261"/>
                        <a:pt x="1295363" y="1234466"/>
                        <a:pt x="1308051" y="1232851"/>
                      </a:cubicBezTo>
                      <a:cubicBezTo>
                        <a:pt x="1309651" y="1254957"/>
                        <a:pt x="1311323" y="1277057"/>
                        <a:pt x="1313186" y="1299143"/>
                      </a:cubicBezTo>
                      <a:cubicBezTo>
                        <a:pt x="1314420" y="1313726"/>
                        <a:pt x="1315688" y="1328309"/>
                        <a:pt x="1316939" y="1342892"/>
                      </a:cubicBezTo>
                      <a:cubicBezTo>
                        <a:pt x="1317453" y="1348905"/>
                        <a:pt x="1317491" y="1355047"/>
                        <a:pt x="1318338" y="1360762"/>
                      </a:cubicBezTo>
                      <a:cubicBezTo>
                        <a:pt x="1306157" y="1361431"/>
                        <a:pt x="1294051" y="1361795"/>
                        <a:pt x="1281728" y="1361404"/>
                      </a:cubicBezTo>
                      <a:moveTo>
                        <a:pt x="1294122" y="737185"/>
                      </a:moveTo>
                      <a:cubicBezTo>
                        <a:pt x="1293679" y="754105"/>
                        <a:pt x="1293444" y="771037"/>
                        <a:pt x="1293323" y="787972"/>
                      </a:cubicBezTo>
                      <a:cubicBezTo>
                        <a:pt x="1291860" y="787132"/>
                        <a:pt x="1290212" y="786520"/>
                        <a:pt x="1288354" y="786238"/>
                      </a:cubicBezTo>
                      <a:cubicBezTo>
                        <a:pt x="1268644" y="783229"/>
                        <a:pt x="1247552" y="785512"/>
                        <a:pt x="1227610" y="785848"/>
                      </a:cubicBezTo>
                      <a:cubicBezTo>
                        <a:pt x="1208334" y="786170"/>
                        <a:pt x="1188992" y="786061"/>
                        <a:pt x="1169734" y="786971"/>
                      </a:cubicBezTo>
                      <a:cubicBezTo>
                        <a:pt x="1150438" y="787883"/>
                        <a:pt x="1131150" y="788972"/>
                        <a:pt x="1111857" y="789971"/>
                      </a:cubicBezTo>
                      <a:cubicBezTo>
                        <a:pt x="1102806" y="790444"/>
                        <a:pt x="1093853" y="790848"/>
                        <a:pt x="1084872" y="792074"/>
                      </a:cubicBezTo>
                      <a:cubicBezTo>
                        <a:pt x="1078718" y="792914"/>
                        <a:pt x="1070848" y="792853"/>
                        <a:pt x="1064274" y="794605"/>
                      </a:cubicBezTo>
                      <a:cubicBezTo>
                        <a:pt x="1091853" y="767885"/>
                        <a:pt x="1119283" y="741008"/>
                        <a:pt x="1146787" y="714213"/>
                      </a:cubicBezTo>
                      <a:cubicBezTo>
                        <a:pt x="1147610" y="713408"/>
                        <a:pt x="1148206" y="712559"/>
                        <a:pt x="1148623" y="711693"/>
                      </a:cubicBezTo>
                      <a:cubicBezTo>
                        <a:pt x="1166963" y="700514"/>
                        <a:pt x="1184567" y="687932"/>
                        <a:pt x="1200508" y="673524"/>
                      </a:cubicBezTo>
                      <a:cubicBezTo>
                        <a:pt x="1213152" y="678400"/>
                        <a:pt x="1227544" y="679016"/>
                        <a:pt x="1240948" y="680103"/>
                      </a:cubicBezTo>
                      <a:cubicBezTo>
                        <a:pt x="1258276" y="681510"/>
                        <a:pt x="1275391" y="682934"/>
                        <a:pt x="1292784" y="682934"/>
                      </a:cubicBezTo>
                      <a:cubicBezTo>
                        <a:pt x="1293959" y="682934"/>
                        <a:pt x="1295059" y="682819"/>
                        <a:pt x="1296096" y="682615"/>
                      </a:cubicBezTo>
                      <a:cubicBezTo>
                        <a:pt x="1295245" y="700796"/>
                        <a:pt x="1294599" y="718976"/>
                        <a:pt x="1294122" y="737185"/>
                      </a:cubicBezTo>
                      <a:moveTo>
                        <a:pt x="578042" y="1065898"/>
                      </a:moveTo>
                      <a:cubicBezTo>
                        <a:pt x="620146" y="1079349"/>
                        <a:pt x="665763" y="1079199"/>
                        <a:pt x="709566" y="1081892"/>
                      </a:cubicBezTo>
                      <a:cubicBezTo>
                        <a:pt x="756262" y="1084765"/>
                        <a:pt x="802887" y="1087152"/>
                        <a:pt x="849638" y="1088974"/>
                      </a:cubicBezTo>
                      <a:cubicBezTo>
                        <a:pt x="943007" y="1092602"/>
                        <a:pt x="1036317" y="1097534"/>
                        <a:pt x="1129673" y="1101457"/>
                      </a:cubicBezTo>
                      <a:cubicBezTo>
                        <a:pt x="1182997" y="1103698"/>
                        <a:pt x="1236310" y="1106168"/>
                        <a:pt x="1289612" y="1108854"/>
                      </a:cubicBezTo>
                      <a:cubicBezTo>
                        <a:pt x="1293393" y="1109043"/>
                        <a:pt x="1296999" y="1108073"/>
                        <a:pt x="1300181" y="1106297"/>
                      </a:cubicBezTo>
                      <a:cubicBezTo>
                        <a:pt x="1301970" y="1141412"/>
                        <a:pt x="1304067" y="1176512"/>
                        <a:pt x="1306508" y="1211591"/>
                      </a:cubicBezTo>
                      <a:cubicBezTo>
                        <a:pt x="1306811" y="1215977"/>
                        <a:pt x="1307150" y="1220360"/>
                        <a:pt x="1307461" y="1224748"/>
                      </a:cubicBezTo>
                      <a:cubicBezTo>
                        <a:pt x="1282374" y="1221600"/>
                        <a:pt x="1257477" y="1218586"/>
                        <a:pt x="1232202" y="1216452"/>
                      </a:cubicBezTo>
                      <a:cubicBezTo>
                        <a:pt x="1203821" y="1214053"/>
                        <a:pt x="1175453" y="1212032"/>
                        <a:pt x="1147031" y="1210145"/>
                      </a:cubicBezTo>
                      <a:cubicBezTo>
                        <a:pt x="1091646" y="1206473"/>
                        <a:pt x="1036172" y="1201553"/>
                        <a:pt x="980686" y="1199762"/>
                      </a:cubicBezTo>
                      <a:cubicBezTo>
                        <a:pt x="867577" y="1196104"/>
                        <a:pt x="754219" y="1197348"/>
                        <a:pt x="641068" y="1198153"/>
                      </a:cubicBezTo>
                      <a:cubicBezTo>
                        <a:pt x="609052" y="1198381"/>
                        <a:pt x="577038" y="1198691"/>
                        <a:pt x="545024" y="1199077"/>
                      </a:cubicBezTo>
                      <a:cubicBezTo>
                        <a:pt x="529018" y="1199273"/>
                        <a:pt x="513012" y="1199486"/>
                        <a:pt x="497006" y="1199717"/>
                      </a:cubicBezTo>
                      <a:cubicBezTo>
                        <a:pt x="480919" y="1199955"/>
                        <a:pt x="463631" y="1198280"/>
                        <a:pt x="448400" y="1203897"/>
                      </a:cubicBezTo>
                      <a:cubicBezTo>
                        <a:pt x="448255" y="1203949"/>
                        <a:pt x="448133" y="1204028"/>
                        <a:pt x="447990" y="1204082"/>
                      </a:cubicBezTo>
                      <a:cubicBezTo>
                        <a:pt x="493941" y="1160526"/>
                        <a:pt x="535107" y="1112391"/>
                        <a:pt x="578042" y="1065898"/>
                      </a:cubicBezTo>
                      <a:moveTo>
                        <a:pt x="726053" y="926649"/>
                      </a:moveTo>
                      <a:cubicBezTo>
                        <a:pt x="796418" y="939464"/>
                        <a:pt x="867885" y="938587"/>
                        <a:pt x="939210" y="939855"/>
                      </a:cubicBezTo>
                      <a:cubicBezTo>
                        <a:pt x="1012191" y="941155"/>
                        <a:pt x="1085271" y="940294"/>
                        <a:pt x="1158264" y="940445"/>
                      </a:cubicBezTo>
                      <a:cubicBezTo>
                        <a:pt x="1199728" y="940531"/>
                        <a:pt x="1241548" y="942353"/>
                        <a:pt x="1282863" y="938663"/>
                      </a:cubicBezTo>
                      <a:cubicBezTo>
                        <a:pt x="1287745" y="938226"/>
                        <a:pt x="1291528" y="936374"/>
                        <a:pt x="1294226" y="933747"/>
                      </a:cubicBezTo>
                      <a:cubicBezTo>
                        <a:pt x="1294979" y="977705"/>
                        <a:pt x="1296357" y="1021648"/>
                        <a:pt x="1298259" y="1065570"/>
                      </a:cubicBezTo>
                      <a:cubicBezTo>
                        <a:pt x="1295579" y="1064430"/>
                        <a:pt x="1292653" y="1063738"/>
                        <a:pt x="1289612" y="1063559"/>
                      </a:cubicBezTo>
                      <a:cubicBezTo>
                        <a:pt x="1196341" y="1058069"/>
                        <a:pt x="1103064" y="1053088"/>
                        <a:pt x="1009678" y="1050047"/>
                      </a:cubicBezTo>
                      <a:cubicBezTo>
                        <a:pt x="916366" y="1047005"/>
                        <a:pt x="822940" y="1043397"/>
                        <a:pt x="729578" y="1044527"/>
                      </a:cubicBezTo>
                      <a:cubicBezTo>
                        <a:pt x="684017" y="1045078"/>
                        <a:pt x="635838" y="1042163"/>
                        <a:pt x="590903" y="1052096"/>
                      </a:cubicBezTo>
                      <a:cubicBezTo>
                        <a:pt x="607980" y="1033944"/>
                        <a:pt x="625422" y="1016128"/>
                        <a:pt x="643668" y="999069"/>
                      </a:cubicBezTo>
                      <a:cubicBezTo>
                        <a:pt x="670269" y="974201"/>
                        <a:pt x="698655" y="950907"/>
                        <a:pt x="726053" y="926649"/>
                      </a:cubicBezTo>
                      <a:moveTo>
                        <a:pt x="779812" y="874904"/>
                      </a:moveTo>
                      <a:cubicBezTo>
                        <a:pt x="779906" y="874797"/>
                        <a:pt x="779953" y="874678"/>
                        <a:pt x="780023" y="874568"/>
                      </a:cubicBezTo>
                      <a:cubicBezTo>
                        <a:pt x="780277" y="874755"/>
                        <a:pt x="780587" y="874884"/>
                        <a:pt x="780993" y="874876"/>
                      </a:cubicBezTo>
                      <a:cubicBezTo>
                        <a:pt x="846861" y="873390"/>
                        <a:pt x="920755" y="894177"/>
                        <a:pt x="982360" y="862274"/>
                      </a:cubicBezTo>
                      <a:cubicBezTo>
                        <a:pt x="1009863" y="848033"/>
                        <a:pt x="1032638" y="825524"/>
                        <a:pt x="1054748" y="803889"/>
                      </a:cubicBezTo>
                      <a:cubicBezTo>
                        <a:pt x="1054760" y="804048"/>
                        <a:pt x="1054774" y="804209"/>
                        <a:pt x="1054786" y="804370"/>
                      </a:cubicBezTo>
                      <a:cubicBezTo>
                        <a:pt x="1054931" y="806126"/>
                        <a:pt x="1055673" y="808240"/>
                        <a:pt x="1057452" y="809017"/>
                      </a:cubicBezTo>
                      <a:cubicBezTo>
                        <a:pt x="1064719" y="812205"/>
                        <a:pt x="1073229" y="812415"/>
                        <a:pt x="1081031" y="813550"/>
                      </a:cubicBezTo>
                      <a:cubicBezTo>
                        <a:pt x="1090004" y="814859"/>
                        <a:pt x="1098816" y="815624"/>
                        <a:pt x="1107867" y="816167"/>
                      </a:cubicBezTo>
                      <a:cubicBezTo>
                        <a:pt x="1127823" y="817365"/>
                        <a:pt x="1147777" y="818633"/>
                        <a:pt x="1167740" y="819763"/>
                      </a:cubicBezTo>
                      <a:cubicBezTo>
                        <a:pt x="1187658" y="820890"/>
                        <a:pt x="1207666" y="820983"/>
                        <a:pt x="1227610" y="821480"/>
                      </a:cubicBezTo>
                      <a:cubicBezTo>
                        <a:pt x="1247609" y="821977"/>
                        <a:pt x="1268559" y="824399"/>
                        <a:pt x="1288354" y="821544"/>
                      </a:cubicBezTo>
                      <a:cubicBezTo>
                        <a:pt x="1290171" y="821283"/>
                        <a:pt x="1291787" y="820711"/>
                        <a:pt x="1293222" y="819920"/>
                      </a:cubicBezTo>
                      <a:cubicBezTo>
                        <a:pt x="1293252" y="845537"/>
                        <a:pt x="1293486" y="871151"/>
                        <a:pt x="1293725" y="896752"/>
                      </a:cubicBezTo>
                      <a:cubicBezTo>
                        <a:pt x="1293765" y="900925"/>
                        <a:pt x="1293846" y="905097"/>
                        <a:pt x="1293894" y="909266"/>
                      </a:cubicBezTo>
                      <a:cubicBezTo>
                        <a:pt x="1291222" y="906818"/>
                        <a:pt x="1287549" y="905105"/>
                        <a:pt x="1282863" y="904692"/>
                      </a:cubicBezTo>
                      <a:cubicBezTo>
                        <a:pt x="1246156" y="901459"/>
                        <a:pt x="1209165" y="902896"/>
                        <a:pt x="1172330" y="903021"/>
                      </a:cubicBezTo>
                      <a:cubicBezTo>
                        <a:pt x="1136158" y="903140"/>
                        <a:pt x="1099983" y="903261"/>
                        <a:pt x="1063809" y="903381"/>
                      </a:cubicBezTo>
                      <a:cubicBezTo>
                        <a:pt x="990768" y="903625"/>
                        <a:pt x="917785" y="904338"/>
                        <a:pt x="844756" y="905729"/>
                      </a:cubicBezTo>
                      <a:cubicBezTo>
                        <a:pt x="809242" y="906405"/>
                        <a:pt x="773884" y="909395"/>
                        <a:pt x="738889" y="915142"/>
                      </a:cubicBezTo>
                      <a:cubicBezTo>
                        <a:pt x="753058" y="902230"/>
                        <a:pt x="766832" y="888937"/>
                        <a:pt x="779812" y="874904"/>
                      </a:cubicBezTo>
                      <a:moveTo>
                        <a:pt x="207499" y="1340668"/>
                      </a:moveTo>
                      <a:cubicBezTo>
                        <a:pt x="194014" y="1344792"/>
                        <a:pt x="180628" y="1343003"/>
                        <a:pt x="167118" y="1345829"/>
                      </a:cubicBezTo>
                      <a:cubicBezTo>
                        <a:pt x="166286" y="1346002"/>
                        <a:pt x="165520" y="1346324"/>
                        <a:pt x="164817" y="1346749"/>
                      </a:cubicBezTo>
                      <a:cubicBezTo>
                        <a:pt x="124358" y="1329456"/>
                        <a:pt x="97389" y="1294754"/>
                        <a:pt x="78931" y="1255869"/>
                      </a:cubicBezTo>
                      <a:cubicBezTo>
                        <a:pt x="59476" y="1214880"/>
                        <a:pt x="46066" y="1171063"/>
                        <a:pt x="37083" y="1126646"/>
                      </a:cubicBezTo>
                      <a:cubicBezTo>
                        <a:pt x="18562" y="1035075"/>
                        <a:pt x="18530" y="940129"/>
                        <a:pt x="28116" y="847489"/>
                      </a:cubicBezTo>
                      <a:cubicBezTo>
                        <a:pt x="37536" y="756477"/>
                        <a:pt x="56186" y="665957"/>
                        <a:pt x="82801" y="578429"/>
                      </a:cubicBezTo>
                      <a:cubicBezTo>
                        <a:pt x="101075" y="518329"/>
                        <a:pt x="124364" y="457612"/>
                        <a:pt x="156700" y="402813"/>
                      </a:cubicBezTo>
                      <a:cubicBezTo>
                        <a:pt x="194038" y="427840"/>
                        <a:pt x="222996" y="463875"/>
                        <a:pt x="250275" y="499096"/>
                      </a:cubicBezTo>
                      <a:cubicBezTo>
                        <a:pt x="282872" y="541188"/>
                        <a:pt x="312248" y="585730"/>
                        <a:pt x="338543" y="632012"/>
                      </a:cubicBezTo>
                      <a:cubicBezTo>
                        <a:pt x="335825" y="639940"/>
                        <a:pt x="335402" y="649884"/>
                        <a:pt x="334098" y="656970"/>
                      </a:cubicBezTo>
                      <a:cubicBezTo>
                        <a:pt x="331585" y="670635"/>
                        <a:pt x="329315" y="684472"/>
                        <a:pt x="327530" y="698253"/>
                      </a:cubicBezTo>
                      <a:cubicBezTo>
                        <a:pt x="323717" y="727711"/>
                        <a:pt x="320058" y="757185"/>
                        <a:pt x="316160" y="786631"/>
                      </a:cubicBezTo>
                      <a:cubicBezTo>
                        <a:pt x="308451" y="844858"/>
                        <a:pt x="299247" y="902926"/>
                        <a:pt x="289079" y="960771"/>
                      </a:cubicBezTo>
                      <a:cubicBezTo>
                        <a:pt x="288255" y="965462"/>
                        <a:pt x="289572" y="969424"/>
                        <a:pt x="291992" y="972397"/>
                      </a:cubicBezTo>
                      <a:cubicBezTo>
                        <a:pt x="271825" y="983030"/>
                        <a:pt x="251921" y="994136"/>
                        <a:pt x="232528" y="1006175"/>
                      </a:cubicBezTo>
                      <a:cubicBezTo>
                        <a:pt x="189893" y="1032641"/>
                        <a:pt x="150047" y="1063472"/>
                        <a:pt x="118763" y="1103014"/>
                      </a:cubicBezTo>
                      <a:cubicBezTo>
                        <a:pt x="117950" y="1104040"/>
                        <a:pt x="119224" y="1105413"/>
                        <a:pt x="120230" y="1104483"/>
                      </a:cubicBezTo>
                      <a:cubicBezTo>
                        <a:pt x="187317" y="1042471"/>
                        <a:pt x="270664" y="1003538"/>
                        <a:pt x="352495" y="965061"/>
                      </a:cubicBezTo>
                      <a:cubicBezTo>
                        <a:pt x="394313" y="945397"/>
                        <a:pt x="435926" y="925417"/>
                        <a:pt x="476048" y="902427"/>
                      </a:cubicBezTo>
                      <a:cubicBezTo>
                        <a:pt x="518004" y="878391"/>
                        <a:pt x="558018" y="851226"/>
                        <a:pt x="596368" y="821786"/>
                      </a:cubicBezTo>
                      <a:cubicBezTo>
                        <a:pt x="640161" y="788171"/>
                        <a:pt x="681383" y="751420"/>
                        <a:pt x="720026" y="711991"/>
                      </a:cubicBezTo>
                      <a:cubicBezTo>
                        <a:pt x="724578" y="707343"/>
                        <a:pt x="723475" y="701525"/>
                        <a:pt x="720050" y="697849"/>
                      </a:cubicBezTo>
                      <a:cubicBezTo>
                        <a:pt x="721207" y="697490"/>
                        <a:pt x="722141" y="696484"/>
                        <a:pt x="722201" y="694805"/>
                      </a:cubicBezTo>
                      <a:cubicBezTo>
                        <a:pt x="723129" y="669055"/>
                        <a:pt x="730858" y="647118"/>
                        <a:pt x="745991" y="626279"/>
                      </a:cubicBezTo>
                      <a:cubicBezTo>
                        <a:pt x="760029" y="606943"/>
                        <a:pt x="777920" y="591009"/>
                        <a:pt x="794059" y="573515"/>
                      </a:cubicBezTo>
                      <a:cubicBezTo>
                        <a:pt x="801231" y="565740"/>
                        <a:pt x="808085" y="557642"/>
                        <a:pt x="814205" y="549001"/>
                      </a:cubicBezTo>
                      <a:cubicBezTo>
                        <a:pt x="820505" y="540109"/>
                        <a:pt x="824343" y="530293"/>
                        <a:pt x="829826" y="521003"/>
                      </a:cubicBezTo>
                      <a:cubicBezTo>
                        <a:pt x="836231" y="510146"/>
                        <a:pt x="841681" y="515692"/>
                        <a:pt x="844649" y="525520"/>
                      </a:cubicBezTo>
                      <a:cubicBezTo>
                        <a:pt x="848016" y="536661"/>
                        <a:pt x="847806" y="549704"/>
                        <a:pt x="846454" y="561156"/>
                      </a:cubicBezTo>
                      <a:cubicBezTo>
                        <a:pt x="845023" y="573275"/>
                        <a:pt x="841335" y="585090"/>
                        <a:pt x="836022" y="596044"/>
                      </a:cubicBezTo>
                      <a:cubicBezTo>
                        <a:pt x="831032" y="606333"/>
                        <a:pt x="825278" y="616799"/>
                        <a:pt x="828637" y="628592"/>
                      </a:cubicBezTo>
                      <a:cubicBezTo>
                        <a:pt x="834157" y="647972"/>
                        <a:pt x="857822" y="659195"/>
                        <a:pt x="875749" y="663559"/>
                      </a:cubicBezTo>
                      <a:cubicBezTo>
                        <a:pt x="895712" y="668419"/>
                        <a:pt x="916594" y="667475"/>
                        <a:pt x="936807" y="664954"/>
                      </a:cubicBezTo>
                      <a:cubicBezTo>
                        <a:pt x="962122" y="661796"/>
                        <a:pt x="987317" y="657174"/>
                        <a:pt x="1012340" y="652258"/>
                      </a:cubicBezTo>
                      <a:cubicBezTo>
                        <a:pt x="1041319" y="646567"/>
                        <a:pt x="1070128" y="639998"/>
                        <a:pt x="1098711" y="632576"/>
                      </a:cubicBezTo>
                      <a:cubicBezTo>
                        <a:pt x="1112147" y="629087"/>
                        <a:pt x="1125489" y="624499"/>
                        <a:pt x="1139056" y="621610"/>
                      </a:cubicBezTo>
                      <a:cubicBezTo>
                        <a:pt x="1143894" y="620581"/>
                        <a:pt x="1152846" y="619035"/>
                        <a:pt x="1158531" y="621558"/>
                      </a:cubicBezTo>
                      <a:cubicBezTo>
                        <a:pt x="1085454" y="665138"/>
                        <a:pt x="1005784" y="694171"/>
                        <a:pt x="924866" y="719469"/>
                      </a:cubicBezTo>
                      <a:cubicBezTo>
                        <a:pt x="914813" y="722610"/>
                        <a:pt x="918936" y="737799"/>
                        <a:pt x="929225" y="735282"/>
                      </a:cubicBezTo>
                      <a:cubicBezTo>
                        <a:pt x="1016155" y="714020"/>
                        <a:pt x="1097940" y="674557"/>
                        <a:pt x="1175775" y="631335"/>
                      </a:cubicBezTo>
                      <a:cubicBezTo>
                        <a:pt x="1176966" y="630671"/>
                        <a:pt x="1177976" y="629646"/>
                        <a:pt x="1178719" y="628435"/>
                      </a:cubicBezTo>
                      <a:cubicBezTo>
                        <a:pt x="1186549" y="625679"/>
                        <a:pt x="1194510" y="623285"/>
                        <a:pt x="1202627" y="621310"/>
                      </a:cubicBezTo>
                      <a:cubicBezTo>
                        <a:pt x="1206256" y="620428"/>
                        <a:pt x="1224918" y="614268"/>
                        <a:pt x="1227250" y="616636"/>
                      </a:cubicBezTo>
                      <a:cubicBezTo>
                        <a:pt x="1230556" y="619988"/>
                        <a:pt x="1219116" y="630873"/>
                        <a:pt x="1216259" y="634037"/>
                      </a:cubicBezTo>
                      <a:cubicBezTo>
                        <a:pt x="1195918" y="656578"/>
                        <a:pt x="1171724" y="674976"/>
                        <a:pt x="1145536" y="690185"/>
                      </a:cubicBezTo>
                      <a:cubicBezTo>
                        <a:pt x="1118971" y="705609"/>
                        <a:pt x="1090706" y="717907"/>
                        <a:pt x="1062308" y="729513"/>
                      </a:cubicBezTo>
                      <a:cubicBezTo>
                        <a:pt x="1030497" y="742514"/>
                        <a:pt x="996873" y="752732"/>
                        <a:pt x="965952" y="767675"/>
                      </a:cubicBezTo>
                      <a:cubicBezTo>
                        <a:pt x="953669" y="773612"/>
                        <a:pt x="962287" y="793777"/>
                        <a:pt x="975229" y="789689"/>
                      </a:cubicBezTo>
                      <a:cubicBezTo>
                        <a:pt x="991907" y="784417"/>
                        <a:pt x="1008112" y="776668"/>
                        <a:pt x="1024319" y="770085"/>
                      </a:cubicBezTo>
                      <a:cubicBezTo>
                        <a:pt x="1038088" y="764497"/>
                        <a:pt x="1051858" y="758910"/>
                        <a:pt x="1065548" y="753131"/>
                      </a:cubicBezTo>
                      <a:cubicBezTo>
                        <a:pt x="1075092" y="749101"/>
                        <a:pt x="1084572" y="744935"/>
                        <a:pt x="1093960" y="740583"/>
                      </a:cubicBezTo>
                      <a:cubicBezTo>
                        <a:pt x="1079898" y="753821"/>
                        <a:pt x="1065834" y="767059"/>
                        <a:pt x="1051773" y="780304"/>
                      </a:cubicBezTo>
                      <a:cubicBezTo>
                        <a:pt x="1027424" y="803237"/>
                        <a:pt x="1004289" y="829361"/>
                        <a:pt x="974522" y="845446"/>
                      </a:cubicBezTo>
                      <a:cubicBezTo>
                        <a:pt x="945114" y="861338"/>
                        <a:pt x="911565" y="863186"/>
                        <a:pt x="878830" y="862843"/>
                      </a:cubicBezTo>
                      <a:cubicBezTo>
                        <a:pt x="862396" y="862670"/>
                        <a:pt x="846033" y="862149"/>
                        <a:pt x="829599" y="862811"/>
                      </a:cubicBezTo>
                      <a:cubicBezTo>
                        <a:pt x="812303" y="863508"/>
                        <a:pt x="796943" y="866167"/>
                        <a:pt x="780552" y="871612"/>
                      </a:cubicBezTo>
                      <a:cubicBezTo>
                        <a:pt x="780251" y="871713"/>
                        <a:pt x="780031" y="871894"/>
                        <a:pt x="779846" y="872100"/>
                      </a:cubicBezTo>
                      <a:cubicBezTo>
                        <a:pt x="779273" y="871401"/>
                        <a:pt x="778301" y="871051"/>
                        <a:pt x="777296" y="871645"/>
                      </a:cubicBezTo>
                      <a:cubicBezTo>
                        <a:pt x="732758" y="897988"/>
                        <a:pt x="692159" y="932163"/>
                        <a:pt x="653114" y="965939"/>
                      </a:cubicBezTo>
                      <a:cubicBezTo>
                        <a:pt x="612872" y="1000752"/>
                        <a:pt x="575006" y="1037771"/>
                        <a:pt x="538927" y="1076875"/>
                      </a:cubicBezTo>
                      <a:cubicBezTo>
                        <a:pt x="504393" y="1114301"/>
                        <a:pt x="470135" y="1151872"/>
                        <a:pt x="432557" y="1186308"/>
                      </a:cubicBezTo>
                      <a:cubicBezTo>
                        <a:pt x="395867" y="1219931"/>
                        <a:pt x="356656" y="1250462"/>
                        <a:pt x="315714" y="1278718"/>
                      </a:cubicBezTo>
                      <a:cubicBezTo>
                        <a:pt x="293405" y="1294114"/>
                        <a:pt x="270545" y="1308941"/>
                        <a:pt x="246892" y="1322195"/>
                      </a:cubicBezTo>
                      <a:cubicBezTo>
                        <a:pt x="234253" y="1329277"/>
                        <a:pt x="221416" y="1336412"/>
                        <a:pt x="207499" y="1340668"/>
                      </a:cubicBezTo>
                      <a:moveTo>
                        <a:pt x="211244" y="327271"/>
                      </a:moveTo>
                      <a:cubicBezTo>
                        <a:pt x="227193" y="309348"/>
                        <a:pt x="244361" y="292736"/>
                        <a:pt x="262526" y="277368"/>
                      </a:cubicBezTo>
                      <a:cubicBezTo>
                        <a:pt x="270541" y="279742"/>
                        <a:pt x="278954" y="280406"/>
                        <a:pt x="287432" y="280492"/>
                      </a:cubicBezTo>
                      <a:cubicBezTo>
                        <a:pt x="300370" y="280621"/>
                        <a:pt x="313335" y="281161"/>
                        <a:pt x="326272" y="281028"/>
                      </a:cubicBezTo>
                      <a:cubicBezTo>
                        <a:pt x="351183" y="280772"/>
                        <a:pt x="376083" y="279985"/>
                        <a:pt x="401000" y="279850"/>
                      </a:cubicBezTo>
                      <a:cubicBezTo>
                        <a:pt x="451946" y="279572"/>
                        <a:pt x="502908" y="279558"/>
                        <a:pt x="553854" y="280001"/>
                      </a:cubicBezTo>
                      <a:cubicBezTo>
                        <a:pt x="560529" y="280060"/>
                        <a:pt x="565344" y="277205"/>
                        <a:pt x="568317" y="273058"/>
                      </a:cubicBezTo>
                      <a:cubicBezTo>
                        <a:pt x="578630" y="284754"/>
                        <a:pt x="589259" y="296181"/>
                        <a:pt x="599977" y="307426"/>
                      </a:cubicBezTo>
                      <a:cubicBezTo>
                        <a:pt x="617389" y="325697"/>
                        <a:pt x="635953" y="343128"/>
                        <a:pt x="655714" y="359014"/>
                      </a:cubicBezTo>
                      <a:cubicBezTo>
                        <a:pt x="651866" y="359040"/>
                        <a:pt x="648021" y="359074"/>
                        <a:pt x="644195" y="359048"/>
                      </a:cubicBezTo>
                      <a:cubicBezTo>
                        <a:pt x="626573" y="358929"/>
                        <a:pt x="608949" y="358819"/>
                        <a:pt x="591330" y="358724"/>
                      </a:cubicBezTo>
                      <a:cubicBezTo>
                        <a:pt x="555967" y="358529"/>
                        <a:pt x="520604" y="358384"/>
                        <a:pt x="485242" y="358289"/>
                      </a:cubicBezTo>
                      <a:cubicBezTo>
                        <a:pt x="414939" y="358104"/>
                        <a:pt x="344417" y="358690"/>
                        <a:pt x="274205" y="362291"/>
                      </a:cubicBezTo>
                      <a:cubicBezTo>
                        <a:pt x="254718" y="363290"/>
                        <a:pt x="235078" y="363694"/>
                        <a:pt x="215659" y="365595"/>
                      </a:cubicBezTo>
                      <a:cubicBezTo>
                        <a:pt x="205126" y="366625"/>
                        <a:pt x="194606" y="367827"/>
                        <a:pt x="184083" y="368949"/>
                      </a:cubicBezTo>
                      <a:cubicBezTo>
                        <a:pt x="181930" y="369178"/>
                        <a:pt x="179866" y="369466"/>
                        <a:pt x="177839" y="369790"/>
                      </a:cubicBezTo>
                      <a:cubicBezTo>
                        <a:pt x="188144" y="354978"/>
                        <a:pt x="199244" y="340753"/>
                        <a:pt x="211244" y="327271"/>
                      </a:cubicBezTo>
                      <a:moveTo>
                        <a:pt x="492814" y="167517"/>
                      </a:moveTo>
                      <a:cubicBezTo>
                        <a:pt x="492339" y="167839"/>
                        <a:pt x="491826" y="168127"/>
                        <a:pt x="491371" y="168471"/>
                      </a:cubicBezTo>
                      <a:cubicBezTo>
                        <a:pt x="490337" y="169248"/>
                        <a:pt x="490500" y="170653"/>
                        <a:pt x="491720" y="171124"/>
                      </a:cubicBezTo>
                      <a:cubicBezTo>
                        <a:pt x="493341" y="171758"/>
                        <a:pt x="495046" y="172237"/>
                        <a:pt x="496801" y="172616"/>
                      </a:cubicBezTo>
                      <a:cubicBezTo>
                        <a:pt x="502129" y="180348"/>
                        <a:pt x="506293" y="189906"/>
                        <a:pt x="509201" y="194750"/>
                      </a:cubicBezTo>
                      <a:cubicBezTo>
                        <a:pt x="517554" y="208669"/>
                        <a:pt x="527159" y="221927"/>
                        <a:pt x="536930" y="234871"/>
                      </a:cubicBezTo>
                      <a:cubicBezTo>
                        <a:pt x="538894" y="237470"/>
                        <a:pt x="540897" y="240041"/>
                        <a:pt x="542907" y="242606"/>
                      </a:cubicBezTo>
                      <a:cubicBezTo>
                        <a:pt x="495587" y="242493"/>
                        <a:pt x="448292" y="242734"/>
                        <a:pt x="401000" y="244524"/>
                      </a:cubicBezTo>
                      <a:cubicBezTo>
                        <a:pt x="376101" y="245468"/>
                        <a:pt x="351118" y="246259"/>
                        <a:pt x="326272" y="248128"/>
                      </a:cubicBezTo>
                      <a:cubicBezTo>
                        <a:pt x="316056" y="248897"/>
                        <a:pt x="305845" y="250187"/>
                        <a:pt x="295661" y="251463"/>
                      </a:cubicBezTo>
                      <a:cubicBezTo>
                        <a:pt x="348665" y="213134"/>
                        <a:pt x="408274" y="183865"/>
                        <a:pt x="470027" y="162136"/>
                      </a:cubicBezTo>
                      <a:cubicBezTo>
                        <a:pt x="469942" y="162230"/>
                        <a:pt x="469856" y="162301"/>
                        <a:pt x="469771" y="162395"/>
                      </a:cubicBezTo>
                      <a:cubicBezTo>
                        <a:pt x="468411" y="163905"/>
                        <a:pt x="470441" y="165862"/>
                        <a:pt x="471973" y="164598"/>
                      </a:cubicBezTo>
                      <a:cubicBezTo>
                        <a:pt x="480006" y="157952"/>
                        <a:pt x="486978" y="161071"/>
                        <a:pt x="492814" y="167517"/>
                      </a:cubicBezTo>
                      <a:moveTo>
                        <a:pt x="731911" y="618045"/>
                      </a:moveTo>
                      <a:cubicBezTo>
                        <a:pt x="730566" y="620084"/>
                        <a:pt x="729244" y="622188"/>
                        <a:pt x="727954" y="624346"/>
                      </a:cubicBezTo>
                      <a:cubicBezTo>
                        <a:pt x="724851" y="621250"/>
                        <a:pt x="720517" y="619180"/>
                        <a:pt x="714933" y="619007"/>
                      </a:cubicBezTo>
                      <a:cubicBezTo>
                        <a:pt x="652943" y="617073"/>
                        <a:pt x="590983" y="615382"/>
                        <a:pt x="528960" y="615339"/>
                      </a:cubicBezTo>
                      <a:cubicBezTo>
                        <a:pt x="498372" y="615319"/>
                        <a:pt x="467507" y="614288"/>
                        <a:pt x="436958" y="615802"/>
                      </a:cubicBezTo>
                      <a:cubicBezTo>
                        <a:pt x="421618" y="616563"/>
                        <a:pt x="406284" y="617469"/>
                        <a:pt x="390952" y="618339"/>
                      </a:cubicBezTo>
                      <a:cubicBezTo>
                        <a:pt x="380233" y="618947"/>
                        <a:pt x="368845" y="619704"/>
                        <a:pt x="358377" y="622808"/>
                      </a:cubicBezTo>
                      <a:cubicBezTo>
                        <a:pt x="334251" y="580593"/>
                        <a:pt x="307469" y="540007"/>
                        <a:pt x="278222" y="501200"/>
                      </a:cubicBezTo>
                      <a:cubicBezTo>
                        <a:pt x="344580" y="509343"/>
                        <a:pt x="412076" y="508475"/>
                        <a:pt x="478810" y="510736"/>
                      </a:cubicBezTo>
                      <a:cubicBezTo>
                        <a:pt x="554419" y="513299"/>
                        <a:pt x="630071" y="513850"/>
                        <a:pt x="705706" y="515642"/>
                      </a:cubicBezTo>
                      <a:cubicBezTo>
                        <a:pt x="726453" y="516133"/>
                        <a:pt x="747200" y="516673"/>
                        <a:pt x="767943" y="517252"/>
                      </a:cubicBezTo>
                      <a:cubicBezTo>
                        <a:pt x="778649" y="517552"/>
                        <a:pt x="789356" y="517862"/>
                        <a:pt x="800064" y="518187"/>
                      </a:cubicBezTo>
                      <a:cubicBezTo>
                        <a:pt x="803410" y="518287"/>
                        <a:pt x="806874" y="518380"/>
                        <a:pt x="810341" y="518289"/>
                      </a:cubicBezTo>
                      <a:cubicBezTo>
                        <a:pt x="810079" y="518831"/>
                        <a:pt x="809814" y="519372"/>
                        <a:pt x="809554" y="519908"/>
                      </a:cubicBezTo>
                      <a:cubicBezTo>
                        <a:pt x="803716" y="531970"/>
                        <a:pt x="796375" y="543073"/>
                        <a:pt x="787821" y="553376"/>
                      </a:cubicBezTo>
                      <a:cubicBezTo>
                        <a:pt x="769634" y="575282"/>
                        <a:pt x="747665" y="594153"/>
                        <a:pt x="731911" y="618045"/>
                      </a:cubicBezTo>
                      <a:moveTo>
                        <a:pt x="650586" y="748082"/>
                      </a:moveTo>
                      <a:cubicBezTo>
                        <a:pt x="648290" y="741696"/>
                        <a:pt x="642696" y="736784"/>
                        <a:pt x="633784" y="737191"/>
                      </a:cubicBezTo>
                      <a:cubicBezTo>
                        <a:pt x="582993" y="739498"/>
                        <a:pt x="532107" y="741098"/>
                        <a:pt x="481374" y="744442"/>
                      </a:cubicBezTo>
                      <a:cubicBezTo>
                        <a:pt x="456661" y="746073"/>
                        <a:pt x="431847" y="747170"/>
                        <a:pt x="407174" y="749332"/>
                      </a:cubicBezTo>
                      <a:cubicBezTo>
                        <a:pt x="394448" y="750449"/>
                        <a:pt x="381744" y="752525"/>
                        <a:pt x="369072" y="754176"/>
                      </a:cubicBezTo>
                      <a:cubicBezTo>
                        <a:pt x="360385" y="755309"/>
                        <a:pt x="351290" y="756623"/>
                        <a:pt x="342956" y="759712"/>
                      </a:cubicBezTo>
                      <a:cubicBezTo>
                        <a:pt x="344572" y="741865"/>
                        <a:pt x="345997" y="724005"/>
                        <a:pt x="347235" y="706119"/>
                      </a:cubicBezTo>
                      <a:cubicBezTo>
                        <a:pt x="348227" y="691749"/>
                        <a:pt x="348529" y="677249"/>
                        <a:pt x="348452" y="662843"/>
                      </a:cubicBezTo>
                      <a:cubicBezTo>
                        <a:pt x="348414" y="655551"/>
                        <a:pt x="348166" y="648217"/>
                        <a:pt x="347814" y="640928"/>
                      </a:cubicBezTo>
                      <a:cubicBezTo>
                        <a:pt x="348563" y="641079"/>
                        <a:pt x="349313" y="641153"/>
                        <a:pt x="350050" y="641063"/>
                      </a:cubicBezTo>
                      <a:cubicBezTo>
                        <a:pt x="351350" y="640902"/>
                        <a:pt x="352563" y="640749"/>
                        <a:pt x="353690" y="640447"/>
                      </a:cubicBezTo>
                      <a:cubicBezTo>
                        <a:pt x="365368" y="645019"/>
                        <a:pt x="378585" y="646027"/>
                        <a:pt x="390952" y="646911"/>
                      </a:cubicBezTo>
                      <a:cubicBezTo>
                        <a:pt x="405622" y="647956"/>
                        <a:pt x="420288" y="649069"/>
                        <a:pt x="434958" y="650116"/>
                      </a:cubicBezTo>
                      <a:cubicBezTo>
                        <a:pt x="466171" y="652344"/>
                        <a:pt x="497678" y="652199"/>
                        <a:pt x="528960" y="653220"/>
                      </a:cubicBezTo>
                      <a:cubicBezTo>
                        <a:pt x="590539" y="655227"/>
                        <a:pt x="652130" y="656395"/>
                        <a:pt x="713721" y="658043"/>
                      </a:cubicBezTo>
                      <a:cubicBezTo>
                        <a:pt x="710864" y="670309"/>
                        <a:pt x="710763" y="682905"/>
                        <a:pt x="715337" y="694781"/>
                      </a:cubicBezTo>
                      <a:cubicBezTo>
                        <a:pt x="712152" y="693724"/>
                        <a:pt x="708483" y="694215"/>
                        <a:pt x="705352" y="697309"/>
                      </a:cubicBezTo>
                      <a:cubicBezTo>
                        <a:pt x="687611" y="714841"/>
                        <a:pt x="669341" y="731752"/>
                        <a:pt x="650586" y="748082"/>
                      </a:cubicBezTo>
                      <a:moveTo>
                        <a:pt x="471421" y="878501"/>
                      </a:moveTo>
                      <a:cubicBezTo>
                        <a:pt x="470168" y="875033"/>
                        <a:pt x="467801" y="871846"/>
                        <a:pt x="465000" y="869686"/>
                      </a:cubicBezTo>
                      <a:cubicBezTo>
                        <a:pt x="454230" y="861384"/>
                        <a:pt x="434570" y="866163"/>
                        <a:pt x="421642" y="866795"/>
                      </a:cubicBezTo>
                      <a:cubicBezTo>
                        <a:pt x="406339" y="867546"/>
                        <a:pt x="391033" y="868295"/>
                        <a:pt x="375729" y="869044"/>
                      </a:cubicBezTo>
                      <a:cubicBezTo>
                        <a:pt x="371085" y="869269"/>
                        <a:pt x="347380" y="870479"/>
                        <a:pt x="329969" y="874191"/>
                      </a:cubicBezTo>
                      <a:cubicBezTo>
                        <a:pt x="333567" y="847012"/>
                        <a:pt x="336831" y="819789"/>
                        <a:pt x="339749" y="792515"/>
                      </a:cubicBezTo>
                      <a:cubicBezTo>
                        <a:pt x="340361" y="786790"/>
                        <a:pt x="340928" y="781063"/>
                        <a:pt x="341489" y="775335"/>
                      </a:cubicBezTo>
                      <a:cubicBezTo>
                        <a:pt x="349692" y="777975"/>
                        <a:pt x="358606" y="778943"/>
                        <a:pt x="367066" y="779345"/>
                      </a:cubicBezTo>
                      <a:cubicBezTo>
                        <a:pt x="379744" y="779949"/>
                        <a:pt x="392480" y="780972"/>
                        <a:pt x="405169" y="781171"/>
                      </a:cubicBezTo>
                      <a:cubicBezTo>
                        <a:pt x="430523" y="781570"/>
                        <a:pt x="456017" y="780318"/>
                        <a:pt x="481374" y="779895"/>
                      </a:cubicBezTo>
                      <a:cubicBezTo>
                        <a:pt x="527038" y="779136"/>
                        <a:pt x="572708" y="776956"/>
                        <a:pt x="618351" y="775154"/>
                      </a:cubicBezTo>
                      <a:cubicBezTo>
                        <a:pt x="572524" y="812367"/>
                        <a:pt x="524102" y="846320"/>
                        <a:pt x="473593" y="877205"/>
                      </a:cubicBezTo>
                      <a:cubicBezTo>
                        <a:pt x="472872" y="877646"/>
                        <a:pt x="472142" y="878064"/>
                        <a:pt x="471421" y="878501"/>
                      </a:cubicBezTo>
                      <a:moveTo>
                        <a:pt x="327194" y="894630"/>
                      </a:moveTo>
                      <a:cubicBezTo>
                        <a:pt x="331052" y="895144"/>
                        <a:pt x="334877" y="895311"/>
                        <a:pt x="337803" y="895609"/>
                      </a:cubicBezTo>
                      <a:cubicBezTo>
                        <a:pt x="352493" y="897090"/>
                        <a:pt x="366953" y="898435"/>
                        <a:pt x="381718" y="898651"/>
                      </a:cubicBezTo>
                      <a:cubicBezTo>
                        <a:pt x="396358" y="898864"/>
                        <a:pt x="410995" y="899077"/>
                        <a:pt x="425635" y="899293"/>
                      </a:cubicBezTo>
                      <a:cubicBezTo>
                        <a:pt x="428748" y="899335"/>
                        <a:pt x="431861" y="899383"/>
                        <a:pt x="434974" y="899428"/>
                      </a:cubicBezTo>
                      <a:cubicBezTo>
                        <a:pt x="396426" y="920493"/>
                        <a:pt x="356695" y="939360"/>
                        <a:pt x="317525" y="959225"/>
                      </a:cubicBezTo>
                      <a:cubicBezTo>
                        <a:pt x="320976" y="937725"/>
                        <a:pt x="324198" y="916193"/>
                        <a:pt x="327194" y="894630"/>
                      </a:cubicBezTo>
                      <a:moveTo>
                        <a:pt x="747232" y="414978"/>
                      </a:moveTo>
                      <a:cubicBezTo>
                        <a:pt x="835082" y="452324"/>
                        <a:pt x="947762" y="455712"/>
                        <a:pt x="1023259" y="393676"/>
                      </a:cubicBezTo>
                      <a:cubicBezTo>
                        <a:pt x="1030761" y="395729"/>
                        <a:pt x="1039058" y="396411"/>
                        <a:pt x="1045682" y="397076"/>
                      </a:cubicBezTo>
                      <a:cubicBezTo>
                        <a:pt x="1060565" y="398571"/>
                        <a:pt x="1075312" y="399946"/>
                        <a:pt x="1090267" y="400415"/>
                      </a:cubicBezTo>
                      <a:cubicBezTo>
                        <a:pt x="1119416" y="401325"/>
                        <a:pt x="1148590" y="402688"/>
                        <a:pt x="1177751" y="403049"/>
                      </a:cubicBezTo>
                      <a:cubicBezTo>
                        <a:pt x="1236742" y="403777"/>
                        <a:pt x="1295738" y="404118"/>
                        <a:pt x="1354731" y="404643"/>
                      </a:cubicBezTo>
                      <a:cubicBezTo>
                        <a:pt x="1359752" y="404689"/>
                        <a:pt x="1363768" y="403159"/>
                        <a:pt x="1366815" y="400701"/>
                      </a:cubicBezTo>
                      <a:cubicBezTo>
                        <a:pt x="1372789" y="410833"/>
                        <a:pt x="1378348" y="421221"/>
                        <a:pt x="1383421" y="431872"/>
                      </a:cubicBezTo>
                      <a:cubicBezTo>
                        <a:pt x="1390820" y="447408"/>
                        <a:pt x="1397090" y="463462"/>
                        <a:pt x="1402240" y="479877"/>
                      </a:cubicBezTo>
                      <a:cubicBezTo>
                        <a:pt x="1401137" y="479686"/>
                        <a:pt x="1399990" y="479553"/>
                        <a:pt x="1398763" y="479531"/>
                      </a:cubicBezTo>
                      <a:cubicBezTo>
                        <a:pt x="1321234" y="478190"/>
                        <a:pt x="1243647" y="480421"/>
                        <a:pt x="1166104" y="480745"/>
                      </a:cubicBezTo>
                      <a:cubicBezTo>
                        <a:pt x="1088543" y="481069"/>
                        <a:pt x="1010992" y="480737"/>
                        <a:pt x="933433" y="481288"/>
                      </a:cubicBezTo>
                      <a:cubicBezTo>
                        <a:pt x="911969" y="481443"/>
                        <a:pt x="890665" y="481447"/>
                        <a:pt x="869256" y="483040"/>
                      </a:cubicBezTo>
                      <a:cubicBezTo>
                        <a:pt x="858113" y="483869"/>
                        <a:pt x="846838" y="484231"/>
                        <a:pt x="835803" y="486031"/>
                      </a:cubicBezTo>
                      <a:cubicBezTo>
                        <a:pt x="834569" y="486230"/>
                        <a:pt x="833314" y="486408"/>
                        <a:pt x="832048" y="486585"/>
                      </a:cubicBezTo>
                      <a:cubicBezTo>
                        <a:pt x="817259" y="477938"/>
                        <a:pt x="798901" y="479744"/>
                        <a:pt x="781997" y="479426"/>
                      </a:cubicBezTo>
                      <a:cubicBezTo>
                        <a:pt x="762588" y="479060"/>
                        <a:pt x="743182" y="478734"/>
                        <a:pt x="723775" y="478446"/>
                      </a:cubicBezTo>
                      <a:cubicBezTo>
                        <a:pt x="685629" y="477880"/>
                        <a:pt x="647479" y="477467"/>
                        <a:pt x="609330" y="477206"/>
                      </a:cubicBezTo>
                      <a:cubicBezTo>
                        <a:pt x="533616" y="476686"/>
                        <a:pt x="458088" y="478621"/>
                        <a:pt x="382422" y="481260"/>
                      </a:cubicBezTo>
                      <a:cubicBezTo>
                        <a:pt x="344776" y="482571"/>
                        <a:pt x="307272" y="484799"/>
                        <a:pt x="270110" y="490595"/>
                      </a:cubicBezTo>
                      <a:cubicBezTo>
                        <a:pt x="267615" y="487364"/>
                        <a:pt x="265144" y="484117"/>
                        <a:pt x="262616" y="480912"/>
                      </a:cubicBezTo>
                      <a:cubicBezTo>
                        <a:pt x="236285" y="447526"/>
                        <a:pt x="205070" y="404786"/>
                        <a:pt x="161741" y="394441"/>
                      </a:cubicBezTo>
                      <a:cubicBezTo>
                        <a:pt x="163403" y="391731"/>
                        <a:pt x="165089" y="389037"/>
                        <a:pt x="166802" y="386362"/>
                      </a:cubicBezTo>
                      <a:cubicBezTo>
                        <a:pt x="196821" y="394282"/>
                        <a:pt x="229938" y="393881"/>
                        <a:pt x="260610" y="395540"/>
                      </a:cubicBezTo>
                      <a:cubicBezTo>
                        <a:pt x="295965" y="397450"/>
                        <a:pt x="331245" y="398771"/>
                        <a:pt x="366642" y="399640"/>
                      </a:cubicBezTo>
                      <a:cubicBezTo>
                        <a:pt x="437002" y="401370"/>
                        <a:pt x="507349" y="402455"/>
                        <a:pt x="577724" y="403524"/>
                      </a:cubicBezTo>
                      <a:cubicBezTo>
                        <a:pt x="597256" y="403822"/>
                        <a:pt x="616787" y="404134"/>
                        <a:pt x="636319" y="404460"/>
                      </a:cubicBezTo>
                      <a:cubicBezTo>
                        <a:pt x="646854" y="404635"/>
                        <a:pt x="657390" y="404838"/>
                        <a:pt x="667927" y="404999"/>
                      </a:cubicBezTo>
                      <a:cubicBezTo>
                        <a:pt x="673813" y="405090"/>
                        <a:pt x="679075" y="405074"/>
                        <a:pt x="684683" y="403119"/>
                      </a:cubicBezTo>
                      <a:cubicBezTo>
                        <a:pt x="689877" y="401309"/>
                        <a:pt x="694940" y="398594"/>
                        <a:pt x="699963" y="396345"/>
                      </a:cubicBezTo>
                      <a:cubicBezTo>
                        <a:pt x="701716" y="395560"/>
                        <a:pt x="703140" y="394398"/>
                        <a:pt x="704303" y="393027"/>
                      </a:cubicBezTo>
                      <a:cubicBezTo>
                        <a:pt x="718096" y="401271"/>
                        <a:pt x="732387" y="408667"/>
                        <a:pt x="747232" y="414978"/>
                      </a:cubicBezTo>
                      <a:moveTo>
                        <a:pt x="1090513" y="290794"/>
                      </a:moveTo>
                      <a:cubicBezTo>
                        <a:pt x="1101562" y="293861"/>
                        <a:pt x="1112966" y="294371"/>
                        <a:pt x="1124648" y="295253"/>
                      </a:cubicBezTo>
                      <a:cubicBezTo>
                        <a:pt x="1139982" y="296414"/>
                        <a:pt x="1155279" y="296609"/>
                        <a:pt x="1170653" y="296708"/>
                      </a:cubicBezTo>
                      <a:cubicBezTo>
                        <a:pt x="1195166" y="296865"/>
                        <a:pt x="1219684" y="296696"/>
                        <a:pt x="1244188" y="296020"/>
                      </a:cubicBezTo>
                      <a:cubicBezTo>
                        <a:pt x="1254714" y="295730"/>
                        <a:pt x="1260864" y="288682"/>
                        <a:pt x="1262689" y="280609"/>
                      </a:cubicBezTo>
                      <a:cubicBezTo>
                        <a:pt x="1262943" y="280815"/>
                        <a:pt x="1263204" y="281016"/>
                        <a:pt x="1263458" y="281225"/>
                      </a:cubicBezTo>
                      <a:cubicBezTo>
                        <a:pt x="1293282" y="305807"/>
                        <a:pt x="1320306" y="333922"/>
                        <a:pt x="1343206" y="365043"/>
                      </a:cubicBezTo>
                      <a:cubicBezTo>
                        <a:pt x="1288057" y="365216"/>
                        <a:pt x="1232901" y="365252"/>
                        <a:pt x="1177751" y="365623"/>
                      </a:cubicBezTo>
                      <a:cubicBezTo>
                        <a:pt x="1148594" y="365820"/>
                        <a:pt x="1119416" y="367018"/>
                        <a:pt x="1090267" y="367769"/>
                      </a:cubicBezTo>
                      <a:cubicBezTo>
                        <a:pt x="1075968" y="368135"/>
                        <a:pt x="1061877" y="369321"/>
                        <a:pt x="1047638" y="370674"/>
                      </a:cubicBezTo>
                      <a:cubicBezTo>
                        <a:pt x="1047356" y="370702"/>
                        <a:pt x="1047059" y="370726"/>
                        <a:pt x="1046771" y="370752"/>
                      </a:cubicBezTo>
                      <a:cubicBezTo>
                        <a:pt x="1048280" y="369011"/>
                        <a:pt x="1049777" y="367245"/>
                        <a:pt x="1051240" y="365430"/>
                      </a:cubicBezTo>
                      <a:cubicBezTo>
                        <a:pt x="1068260" y="344330"/>
                        <a:pt x="1082260" y="318333"/>
                        <a:pt x="1090513" y="290794"/>
                      </a:cubicBezTo>
                      <a:moveTo>
                        <a:pt x="1449083" y="1398389"/>
                      </a:moveTo>
                      <a:cubicBezTo>
                        <a:pt x="1453949" y="1384996"/>
                        <a:pt x="1452059" y="1370633"/>
                        <a:pt x="1451783" y="1356549"/>
                      </a:cubicBezTo>
                      <a:cubicBezTo>
                        <a:pt x="1451501" y="1342099"/>
                        <a:pt x="1451347" y="1327657"/>
                        <a:pt x="1451298" y="1313205"/>
                      </a:cubicBezTo>
                      <a:cubicBezTo>
                        <a:pt x="1451204" y="1284955"/>
                        <a:pt x="1451013" y="1256707"/>
                        <a:pt x="1450701" y="1228457"/>
                      </a:cubicBezTo>
                      <a:cubicBezTo>
                        <a:pt x="1450069" y="1171308"/>
                        <a:pt x="1449409" y="1114116"/>
                        <a:pt x="1447161" y="1057004"/>
                      </a:cubicBezTo>
                      <a:cubicBezTo>
                        <a:pt x="1442718" y="944097"/>
                        <a:pt x="1434159" y="831465"/>
                        <a:pt x="1420190" y="719317"/>
                      </a:cubicBezTo>
                      <a:cubicBezTo>
                        <a:pt x="1413400" y="664793"/>
                        <a:pt x="1404972" y="610395"/>
                        <a:pt x="1393537" y="556643"/>
                      </a:cubicBezTo>
                      <a:cubicBezTo>
                        <a:pt x="1393697" y="556428"/>
                        <a:pt x="1393854" y="556206"/>
                        <a:pt x="1394015" y="555989"/>
                      </a:cubicBezTo>
                      <a:cubicBezTo>
                        <a:pt x="1405403" y="540766"/>
                        <a:pt x="1418355" y="526694"/>
                        <a:pt x="1429543" y="511368"/>
                      </a:cubicBezTo>
                      <a:cubicBezTo>
                        <a:pt x="1430535" y="510007"/>
                        <a:pt x="1430950" y="508264"/>
                        <a:pt x="1430940" y="506502"/>
                      </a:cubicBezTo>
                      <a:cubicBezTo>
                        <a:pt x="1431348" y="506303"/>
                        <a:pt x="1431759" y="506094"/>
                        <a:pt x="1432175" y="505856"/>
                      </a:cubicBezTo>
                      <a:cubicBezTo>
                        <a:pt x="1441456" y="500570"/>
                        <a:pt x="1433075" y="486158"/>
                        <a:pt x="1423796" y="491515"/>
                      </a:cubicBezTo>
                      <a:cubicBezTo>
                        <a:pt x="1424866" y="490899"/>
                        <a:pt x="1409456" y="451333"/>
                        <a:pt x="1407824" y="447349"/>
                      </a:cubicBezTo>
                      <a:cubicBezTo>
                        <a:pt x="1401958" y="433040"/>
                        <a:pt x="1395362" y="419049"/>
                        <a:pt x="1387924" y="405489"/>
                      </a:cubicBezTo>
                      <a:cubicBezTo>
                        <a:pt x="1383437" y="397309"/>
                        <a:pt x="1378633" y="389301"/>
                        <a:pt x="1373602" y="381440"/>
                      </a:cubicBezTo>
                      <a:cubicBezTo>
                        <a:pt x="1372723" y="375570"/>
                        <a:pt x="1369554" y="370128"/>
                        <a:pt x="1364108" y="367217"/>
                      </a:cubicBezTo>
                      <a:cubicBezTo>
                        <a:pt x="1354554" y="353524"/>
                        <a:pt x="1344233" y="340362"/>
                        <a:pt x="1333231" y="327823"/>
                      </a:cubicBezTo>
                      <a:cubicBezTo>
                        <a:pt x="1288193" y="276488"/>
                        <a:pt x="1231939" y="235048"/>
                        <a:pt x="1170480" y="205530"/>
                      </a:cubicBezTo>
                      <a:cubicBezTo>
                        <a:pt x="1161600" y="201266"/>
                        <a:pt x="1152456" y="197711"/>
                        <a:pt x="1143344" y="193989"/>
                      </a:cubicBezTo>
                      <a:cubicBezTo>
                        <a:pt x="1133645" y="190021"/>
                        <a:pt x="1124650" y="184835"/>
                        <a:pt x="1115091" y="180670"/>
                      </a:cubicBezTo>
                      <a:cubicBezTo>
                        <a:pt x="1099538" y="173896"/>
                        <a:pt x="1084182" y="174285"/>
                        <a:pt x="1068904" y="181457"/>
                      </a:cubicBezTo>
                      <a:cubicBezTo>
                        <a:pt x="1067598" y="182071"/>
                        <a:pt x="1068534" y="184080"/>
                        <a:pt x="1069862" y="183734"/>
                      </a:cubicBezTo>
                      <a:cubicBezTo>
                        <a:pt x="1079699" y="181170"/>
                        <a:pt x="1089774" y="180739"/>
                        <a:pt x="1099635" y="183525"/>
                      </a:cubicBezTo>
                      <a:cubicBezTo>
                        <a:pt x="1109296" y="186255"/>
                        <a:pt x="1116641" y="192286"/>
                        <a:pt x="1125080" y="197319"/>
                      </a:cubicBezTo>
                      <a:cubicBezTo>
                        <a:pt x="1140112" y="206287"/>
                        <a:pt x="1156917" y="212133"/>
                        <a:pt x="1172326" y="220504"/>
                      </a:cubicBezTo>
                      <a:cubicBezTo>
                        <a:pt x="1192701" y="231580"/>
                        <a:pt x="1212612" y="243741"/>
                        <a:pt x="1231659" y="257092"/>
                      </a:cubicBezTo>
                      <a:cubicBezTo>
                        <a:pt x="1211924" y="258137"/>
                        <a:pt x="1192175" y="258892"/>
                        <a:pt x="1172420" y="259415"/>
                      </a:cubicBezTo>
                      <a:cubicBezTo>
                        <a:pt x="1157748" y="259806"/>
                        <a:pt x="1143083" y="259872"/>
                        <a:pt x="1128431" y="260726"/>
                      </a:cubicBezTo>
                      <a:cubicBezTo>
                        <a:pt x="1118003" y="261332"/>
                        <a:pt x="1107159" y="261160"/>
                        <a:pt x="1096737" y="262845"/>
                      </a:cubicBezTo>
                      <a:cubicBezTo>
                        <a:pt x="1099250" y="245563"/>
                        <a:pt x="1099254" y="228125"/>
                        <a:pt x="1096113" y="211290"/>
                      </a:cubicBezTo>
                      <a:cubicBezTo>
                        <a:pt x="1096113" y="211284"/>
                        <a:pt x="1096111" y="211278"/>
                        <a:pt x="1096111" y="211272"/>
                      </a:cubicBezTo>
                      <a:cubicBezTo>
                        <a:pt x="1095352" y="207215"/>
                        <a:pt x="1094433" y="203189"/>
                        <a:pt x="1093302" y="199209"/>
                      </a:cubicBezTo>
                      <a:cubicBezTo>
                        <a:pt x="1090893" y="190740"/>
                        <a:pt x="1083176" y="189470"/>
                        <a:pt x="1077573" y="192674"/>
                      </a:cubicBezTo>
                      <a:cubicBezTo>
                        <a:pt x="1077018" y="192266"/>
                        <a:pt x="1076459" y="191863"/>
                        <a:pt x="1075921" y="191426"/>
                      </a:cubicBezTo>
                      <a:cubicBezTo>
                        <a:pt x="1069210" y="185975"/>
                        <a:pt x="1063169" y="179452"/>
                        <a:pt x="1057915" y="172598"/>
                      </a:cubicBezTo>
                      <a:cubicBezTo>
                        <a:pt x="1047002" y="158355"/>
                        <a:pt x="1038182" y="141868"/>
                        <a:pt x="1031503" y="125249"/>
                      </a:cubicBezTo>
                      <a:cubicBezTo>
                        <a:pt x="1024738" y="108420"/>
                        <a:pt x="1019944" y="90811"/>
                        <a:pt x="1015250" y="73315"/>
                      </a:cubicBezTo>
                      <a:cubicBezTo>
                        <a:pt x="1012895" y="64544"/>
                        <a:pt x="1010348" y="55819"/>
                        <a:pt x="1007949" y="47054"/>
                      </a:cubicBezTo>
                      <a:cubicBezTo>
                        <a:pt x="1005864" y="39434"/>
                        <a:pt x="1004347" y="31018"/>
                        <a:pt x="1000518" y="24074"/>
                      </a:cubicBezTo>
                      <a:cubicBezTo>
                        <a:pt x="999799" y="22774"/>
                        <a:pt x="997638" y="23019"/>
                        <a:pt x="997294" y="24497"/>
                      </a:cubicBezTo>
                      <a:cubicBezTo>
                        <a:pt x="995265" y="33194"/>
                        <a:pt x="996338" y="43112"/>
                        <a:pt x="996710" y="51980"/>
                      </a:cubicBezTo>
                      <a:cubicBezTo>
                        <a:pt x="997121" y="61822"/>
                        <a:pt x="997686" y="71574"/>
                        <a:pt x="998996" y="81341"/>
                      </a:cubicBezTo>
                      <a:cubicBezTo>
                        <a:pt x="1001711" y="101609"/>
                        <a:pt x="1006090" y="121533"/>
                        <a:pt x="1013107" y="140778"/>
                      </a:cubicBezTo>
                      <a:cubicBezTo>
                        <a:pt x="1019834" y="159235"/>
                        <a:pt x="1028712" y="176457"/>
                        <a:pt x="1040770" y="192006"/>
                      </a:cubicBezTo>
                      <a:cubicBezTo>
                        <a:pt x="1048781" y="202335"/>
                        <a:pt x="1060159" y="216008"/>
                        <a:pt x="1073338" y="221579"/>
                      </a:cubicBezTo>
                      <a:cubicBezTo>
                        <a:pt x="1075060" y="240969"/>
                        <a:pt x="1074863" y="260379"/>
                        <a:pt x="1070285" y="279576"/>
                      </a:cubicBezTo>
                      <a:cubicBezTo>
                        <a:pt x="1064296" y="304704"/>
                        <a:pt x="1052828" y="328590"/>
                        <a:pt x="1037071" y="349053"/>
                      </a:cubicBezTo>
                      <a:cubicBezTo>
                        <a:pt x="1004033" y="391960"/>
                        <a:pt x="952920" y="416204"/>
                        <a:pt x="899595" y="421201"/>
                      </a:cubicBezTo>
                      <a:cubicBezTo>
                        <a:pt x="844426" y="426369"/>
                        <a:pt x="787968" y="414026"/>
                        <a:pt x="738394" y="389752"/>
                      </a:cubicBezTo>
                      <a:cubicBezTo>
                        <a:pt x="683255" y="362752"/>
                        <a:pt x="637512" y="321097"/>
                        <a:pt x="596427" y="276136"/>
                      </a:cubicBezTo>
                      <a:cubicBezTo>
                        <a:pt x="572742" y="250219"/>
                        <a:pt x="548183" y="224719"/>
                        <a:pt x="526233" y="197299"/>
                      </a:cubicBezTo>
                      <a:cubicBezTo>
                        <a:pt x="522343" y="192439"/>
                        <a:pt x="516117" y="182573"/>
                        <a:pt x="508732" y="173685"/>
                      </a:cubicBezTo>
                      <a:cubicBezTo>
                        <a:pt x="516248" y="173616"/>
                        <a:pt x="523961" y="172491"/>
                        <a:pt x="530614" y="171637"/>
                      </a:cubicBezTo>
                      <a:cubicBezTo>
                        <a:pt x="544378" y="169870"/>
                        <a:pt x="557830" y="167134"/>
                        <a:pt x="571281" y="163712"/>
                      </a:cubicBezTo>
                      <a:cubicBezTo>
                        <a:pt x="596429" y="157314"/>
                        <a:pt x="622947" y="148412"/>
                        <a:pt x="644922" y="134330"/>
                      </a:cubicBezTo>
                      <a:cubicBezTo>
                        <a:pt x="691421" y="104530"/>
                        <a:pt x="709572" y="66730"/>
                        <a:pt x="715772" y="14653"/>
                      </a:cubicBezTo>
                      <a:cubicBezTo>
                        <a:pt x="717732" y="-1810"/>
                        <a:pt x="689275" y="-5808"/>
                        <a:pt x="686625" y="10705"/>
                      </a:cubicBezTo>
                      <a:cubicBezTo>
                        <a:pt x="682554" y="36091"/>
                        <a:pt x="676395" y="48443"/>
                        <a:pt x="668295" y="72828"/>
                      </a:cubicBezTo>
                      <a:cubicBezTo>
                        <a:pt x="660505" y="96267"/>
                        <a:pt x="649222" y="104997"/>
                        <a:pt x="627656" y="117918"/>
                      </a:cubicBezTo>
                      <a:cubicBezTo>
                        <a:pt x="607410" y="130049"/>
                        <a:pt x="584401" y="137094"/>
                        <a:pt x="562097" y="144376"/>
                      </a:cubicBezTo>
                      <a:cubicBezTo>
                        <a:pt x="549737" y="148410"/>
                        <a:pt x="537230" y="152090"/>
                        <a:pt x="524766" y="155798"/>
                      </a:cubicBezTo>
                      <a:cubicBezTo>
                        <a:pt x="516831" y="158160"/>
                        <a:pt x="507412" y="160219"/>
                        <a:pt x="499362" y="163865"/>
                      </a:cubicBezTo>
                      <a:cubicBezTo>
                        <a:pt x="495163" y="160179"/>
                        <a:pt x="490782" y="157399"/>
                        <a:pt x="486371" y="156346"/>
                      </a:cubicBezTo>
                      <a:cubicBezTo>
                        <a:pt x="486695" y="155800"/>
                        <a:pt x="486274" y="154953"/>
                        <a:pt x="485461" y="155114"/>
                      </a:cubicBezTo>
                      <a:cubicBezTo>
                        <a:pt x="484165" y="155373"/>
                        <a:pt x="482873" y="155659"/>
                        <a:pt x="481577" y="155927"/>
                      </a:cubicBezTo>
                      <a:cubicBezTo>
                        <a:pt x="480275" y="156020"/>
                        <a:pt x="478979" y="156277"/>
                        <a:pt x="477686" y="156744"/>
                      </a:cubicBezTo>
                      <a:cubicBezTo>
                        <a:pt x="399998" y="173574"/>
                        <a:pt x="325393" y="209413"/>
                        <a:pt x="262129" y="258235"/>
                      </a:cubicBezTo>
                      <a:cubicBezTo>
                        <a:pt x="258940" y="259566"/>
                        <a:pt x="255855" y="261199"/>
                        <a:pt x="252919" y="263262"/>
                      </a:cubicBezTo>
                      <a:cubicBezTo>
                        <a:pt x="251408" y="264323"/>
                        <a:pt x="250406" y="266008"/>
                        <a:pt x="250118" y="267753"/>
                      </a:cubicBezTo>
                      <a:cubicBezTo>
                        <a:pt x="240608" y="275520"/>
                        <a:pt x="231379" y="283581"/>
                        <a:pt x="222463" y="291923"/>
                      </a:cubicBezTo>
                      <a:cubicBezTo>
                        <a:pt x="150651" y="359114"/>
                        <a:pt x="105150" y="448497"/>
                        <a:pt x="73297" y="540431"/>
                      </a:cubicBezTo>
                      <a:cubicBezTo>
                        <a:pt x="41919" y="631003"/>
                        <a:pt x="20679" y="725980"/>
                        <a:pt x="8999" y="821073"/>
                      </a:cubicBezTo>
                      <a:cubicBezTo>
                        <a:pt x="-2908" y="918005"/>
                        <a:pt x="-4280" y="1016949"/>
                        <a:pt x="12990" y="1113333"/>
                      </a:cubicBezTo>
                      <a:cubicBezTo>
                        <a:pt x="22262" y="1165086"/>
                        <a:pt x="37274" y="1215945"/>
                        <a:pt x="59432" y="1263680"/>
                      </a:cubicBezTo>
                      <a:cubicBezTo>
                        <a:pt x="79330" y="1306551"/>
                        <a:pt x="111718" y="1355389"/>
                        <a:pt x="162590" y="1360609"/>
                      </a:cubicBezTo>
                      <a:cubicBezTo>
                        <a:pt x="162753" y="1360772"/>
                        <a:pt x="162906" y="1360943"/>
                        <a:pt x="163089" y="1361097"/>
                      </a:cubicBezTo>
                      <a:cubicBezTo>
                        <a:pt x="183049" y="1377540"/>
                        <a:pt x="212767" y="1366184"/>
                        <a:pt x="233635" y="1356360"/>
                      </a:cubicBezTo>
                      <a:cubicBezTo>
                        <a:pt x="236943" y="1354802"/>
                        <a:pt x="240225" y="1353163"/>
                        <a:pt x="243493" y="1351484"/>
                      </a:cubicBezTo>
                      <a:cubicBezTo>
                        <a:pt x="241767" y="1358133"/>
                        <a:pt x="240988" y="1365095"/>
                        <a:pt x="240628" y="1371619"/>
                      </a:cubicBezTo>
                      <a:cubicBezTo>
                        <a:pt x="239877" y="1385169"/>
                        <a:pt x="258976" y="1385938"/>
                        <a:pt x="262592" y="1374693"/>
                      </a:cubicBezTo>
                      <a:cubicBezTo>
                        <a:pt x="293552" y="1380139"/>
                        <a:pt x="325522" y="1380215"/>
                        <a:pt x="356835" y="1380042"/>
                      </a:cubicBezTo>
                      <a:cubicBezTo>
                        <a:pt x="391824" y="1379849"/>
                        <a:pt x="426800" y="1378637"/>
                        <a:pt x="461748" y="1376990"/>
                      </a:cubicBezTo>
                      <a:cubicBezTo>
                        <a:pt x="531089" y="1373719"/>
                        <a:pt x="600347" y="1368718"/>
                        <a:pt x="669734" y="1366445"/>
                      </a:cubicBezTo>
                      <a:cubicBezTo>
                        <a:pt x="810230" y="1361843"/>
                        <a:pt x="951111" y="1371677"/>
                        <a:pt x="1091495" y="1376630"/>
                      </a:cubicBezTo>
                      <a:cubicBezTo>
                        <a:pt x="1130876" y="1378021"/>
                        <a:pt x="1170257" y="1379408"/>
                        <a:pt x="1209638" y="1380799"/>
                      </a:cubicBezTo>
                      <a:cubicBezTo>
                        <a:pt x="1249875" y="1382218"/>
                        <a:pt x="1290071" y="1382490"/>
                        <a:pt x="1329983" y="1387933"/>
                      </a:cubicBezTo>
                      <a:cubicBezTo>
                        <a:pt x="1344659" y="1389934"/>
                        <a:pt x="1350282" y="1375547"/>
                        <a:pt x="1346142" y="1366582"/>
                      </a:cubicBezTo>
                      <a:cubicBezTo>
                        <a:pt x="1347175" y="1360561"/>
                        <a:pt x="1346146" y="1353960"/>
                        <a:pt x="1345581" y="1346868"/>
                      </a:cubicBezTo>
                      <a:cubicBezTo>
                        <a:pt x="1344526" y="1333615"/>
                        <a:pt x="1343530" y="1320359"/>
                        <a:pt x="1342596" y="1307097"/>
                      </a:cubicBezTo>
                      <a:cubicBezTo>
                        <a:pt x="1340773" y="1281240"/>
                        <a:pt x="1339013" y="1255374"/>
                        <a:pt x="1337342" y="1229505"/>
                      </a:cubicBezTo>
                      <a:cubicBezTo>
                        <a:pt x="1333958" y="1177086"/>
                        <a:pt x="1331046" y="1124628"/>
                        <a:pt x="1328212" y="1072177"/>
                      </a:cubicBezTo>
                      <a:cubicBezTo>
                        <a:pt x="1322580" y="967887"/>
                        <a:pt x="1318268" y="863520"/>
                        <a:pt x="1315096" y="759128"/>
                      </a:cubicBezTo>
                      <a:cubicBezTo>
                        <a:pt x="1314321" y="733682"/>
                        <a:pt x="1313311" y="708228"/>
                        <a:pt x="1312035" y="682801"/>
                      </a:cubicBezTo>
                      <a:cubicBezTo>
                        <a:pt x="1313555" y="680391"/>
                        <a:pt x="1315070" y="677977"/>
                        <a:pt x="1316535" y="675535"/>
                      </a:cubicBezTo>
                      <a:cubicBezTo>
                        <a:pt x="1321413" y="667396"/>
                        <a:pt x="1326196" y="659205"/>
                        <a:pt x="1331136" y="651102"/>
                      </a:cubicBezTo>
                      <a:cubicBezTo>
                        <a:pt x="1341047" y="634860"/>
                        <a:pt x="1351018" y="618725"/>
                        <a:pt x="1361438" y="602804"/>
                      </a:cubicBezTo>
                      <a:cubicBezTo>
                        <a:pt x="1370437" y="589054"/>
                        <a:pt x="1379720" y="575516"/>
                        <a:pt x="1389419" y="562258"/>
                      </a:cubicBezTo>
                      <a:cubicBezTo>
                        <a:pt x="1401461" y="663986"/>
                        <a:pt x="1412165" y="765817"/>
                        <a:pt x="1417079" y="868198"/>
                      </a:cubicBezTo>
                      <a:cubicBezTo>
                        <a:pt x="1422490" y="980961"/>
                        <a:pt x="1425361" y="1093896"/>
                        <a:pt x="1426923" y="1206773"/>
                      </a:cubicBezTo>
                      <a:cubicBezTo>
                        <a:pt x="1427360" y="1238309"/>
                        <a:pt x="1427654" y="1269846"/>
                        <a:pt x="1427990" y="1301382"/>
                      </a:cubicBezTo>
                      <a:cubicBezTo>
                        <a:pt x="1428165" y="1317805"/>
                        <a:pt x="1428340" y="1334215"/>
                        <a:pt x="1428205" y="1350638"/>
                      </a:cubicBezTo>
                      <a:cubicBezTo>
                        <a:pt x="1428074" y="1366343"/>
                        <a:pt x="1425701" y="1383525"/>
                        <a:pt x="1431272" y="1398389"/>
                      </a:cubicBezTo>
                      <a:cubicBezTo>
                        <a:pt x="1434520" y="1407058"/>
                        <a:pt x="1445877" y="1407211"/>
                        <a:pt x="1449083" y="1398389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" name="图形 141">
                <a:extLst>
                  <a:ext uri="{FF2B5EF4-FFF2-40B4-BE49-F238E27FC236}">
                    <a16:creationId xmlns:a16="http://schemas.microsoft.com/office/drawing/2014/main" id="{38E4725B-85F5-E935-9D8D-A46E643E53BA}"/>
                  </a:ext>
                </a:extLst>
              </p:cNvPr>
              <p:cNvGrpSpPr/>
              <p:nvPr/>
            </p:nvGrpSpPr>
            <p:grpSpPr>
              <a:xfrm>
                <a:off x="5548648" y="2373123"/>
                <a:ext cx="1096684" cy="959213"/>
                <a:chOff x="5548648" y="2373123"/>
                <a:chExt cx="1096684" cy="959213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3BD3044-6ACD-44A1-B861-75B63426D31A}"/>
                    </a:ext>
                  </a:extLst>
                </p:cNvPr>
                <p:cNvSpPr/>
                <p:nvPr/>
              </p:nvSpPr>
              <p:spPr>
                <a:xfrm>
                  <a:off x="5796163" y="2491896"/>
                  <a:ext cx="729855" cy="755152"/>
                </a:xfrm>
                <a:custGeom>
                  <a:avLst/>
                  <a:gdLst>
                    <a:gd name="connsiteX0" fmla="*/ 693979 w 729855"/>
                    <a:gd name="connsiteY0" fmla="*/ 93795 h 755152"/>
                    <a:gd name="connsiteX1" fmla="*/ 425569 w 729855"/>
                    <a:gd name="connsiteY1" fmla="*/ 6827 h 755152"/>
                    <a:gd name="connsiteX2" fmla="*/ 23040 w 729855"/>
                    <a:gd name="connsiteY2" fmla="*/ 381312 h 755152"/>
                    <a:gd name="connsiteX3" fmla="*/ 155589 w 729855"/>
                    <a:gd name="connsiteY3" fmla="*/ 700551 h 755152"/>
                    <a:gd name="connsiteX4" fmla="*/ 220069 w 729855"/>
                    <a:gd name="connsiteY4" fmla="*/ 699484 h 755152"/>
                    <a:gd name="connsiteX5" fmla="*/ 624130 w 729855"/>
                    <a:gd name="connsiteY5" fmla="*/ 704378 h 755152"/>
                    <a:gd name="connsiteX6" fmla="*/ 644230 w 729855"/>
                    <a:gd name="connsiteY6" fmla="*/ 708058 h 755152"/>
                    <a:gd name="connsiteX7" fmla="*/ 700435 w 729855"/>
                    <a:gd name="connsiteY7" fmla="*/ 587716 h 755152"/>
                    <a:gd name="connsiteX8" fmla="*/ 715811 w 729855"/>
                    <a:gd name="connsiteY8" fmla="*/ 410729 h 755152"/>
                    <a:gd name="connsiteX9" fmla="*/ 693979 w 729855"/>
                    <a:gd name="connsiteY9" fmla="*/ 93795 h 755152"/>
                    <a:gd name="connsiteX10" fmla="*/ 693979 w 729855"/>
                    <a:gd name="connsiteY10" fmla="*/ 93795 h 75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855" h="755152">
                      <a:moveTo>
                        <a:pt x="693979" y="93795"/>
                      </a:moveTo>
                      <a:cubicBezTo>
                        <a:pt x="633498" y="10521"/>
                        <a:pt x="522139" y="-13427"/>
                        <a:pt x="425569" y="6827"/>
                      </a:cubicBezTo>
                      <a:cubicBezTo>
                        <a:pt x="236774" y="41255"/>
                        <a:pt x="56399" y="185347"/>
                        <a:pt x="23040" y="381312"/>
                      </a:cubicBezTo>
                      <a:cubicBezTo>
                        <a:pt x="-29004" y="499866"/>
                        <a:pt x="4231" y="686600"/>
                        <a:pt x="155589" y="700551"/>
                      </a:cubicBezTo>
                      <a:cubicBezTo>
                        <a:pt x="177138" y="701767"/>
                        <a:pt x="198482" y="696804"/>
                        <a:pt x="220069" y="699484"/>
                      </a:cubicBezTo>
                      <a:cubicBezTo>
                        <a:pt x="351819" y="720537"/>
                        <a:pt x="507506" y="810660"/>
                        <a:pt x="624130" y="704378"/>
                      </a:cubicBezTo>
                      <a:cubicBezTo>
                        <a:pt x="629976" y="708567"/>
                        <a:pt x="637676" y="710592"/>
                        <a:pt x="644230" y="708058"/>
                      </a:cubicBezTo>
                      <a:cubicBezTo>
                        <a:pt x="693870" y="688867"/>
                        <a:pt x="696202" y="633351"/>
                        <a:pt x="700435" y="587716"/>
                      </a:cubicBezTo>
                      <a:cubicBezTo>
                        <a:pt x="705901" y="528750"/>
                        <a:pt x="711029" y="469752"/>
                        <a:pt x="715811" y="410729"/>
                      </a:cubicBezTo>
                      <a:cubicBezTo>
                        <a:pt x="717519" y="308942"/>
                        <a:pt x="757849" y="181748"/>
                        <a:pt x="693979" y="93795"/>
                      </a:cubicBezTo>
                      <a:lnTo>
                        <a:pt x="693979" y="93795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C7C9FCC-1892-EEB4-D0E0-B89EE1F0D5DC}"/>
                    </a:ext>
                  </a:extLst>
                </p:cNvPr>
                <p:cNvSpPr/>
                <p:nvPr/>
              </p:nvSpPr>
              <p:spPr>
                <a:xfrm>
                  <a:off x="5548648" y="2373123"/>
                  <a:ext cx="1096684" cy="959213"/>
                </a:xfrm>
                <a:custGeom>
                  <a:avLst/>
                  <a:gdLst>
                    <a:gd name="connsiteX0" fmla="*/ 575463 w 1096684"/>
                    <a:gd name="connsiteY0" fmla="*/ 373 h 959213"/>
                    <a:gd name="connsiteX1" fmla="*/ 870753 w 1096684"/>
                    <a:gd name="connsiteY1" fmla="*/ 75267 h 959213"/>
                    <a:gd name="connsiteX2" fmla="*/ 987889 w 1096684"/>
                    <a:gd name="connsiteY2" fmla="*/ 307614 h 959213"/>
                    <a:gd name="connsiteX3" fmla="*/ 971790 w 1096684"/>
                    <a:gd name="connsiteY3" fmla="*/ 322430 h 959213"/>
                    <a:gd name="connsiteX4" fmla="*/ 979880 w 1096684"/>
                    <a:gd name="connsiteY4" fmla="*/ 484929 h 959213"/>
                    <a:gd name="connsiteX5" fmla="*/ 980737 w 1096684"/>
                    <a:gd name="connsiteY5" fmla="*/ 527265 h 959213"/>
                    <a:gd name="connsiteX6" fmla="*/ 981892 w 1096684"/>
                    <a:gd name="connsiteY6" fmla="*/ 611954 h 959213"/>
                    <a:gd name="connsiteX7" fmla="*/ 988613 w 1096684"/>
                    <a:gd name="connsiteY7" fmla="*/ 614936 h 959213"/>
                    <a:gd name="connsiteX8" fmla="*/ 987526 w 1096684"/>
                    <a:gd name="connsiteY8" fmla="*/ 615580 h 959213"/>
                    <a:gd name="connsiteX9" fmla="*/ 987808 w 1096684"/>
                    <a:gd name="connsiteY9" fmla="*/ 623230 h 959213"/>
                    <a:gd name="connsiteX10" fmla="*/ 996984 w 1096684"/>
                    <a:gd name="connsiteY10" fmla="*/ 631061 h 959213"/>
                    <a:gd name="connsiteX11" fmla="*/ 1004581 w 1096684"/>
                    <a:gd name="connsiteY11" fmla="*/ 637640 h 959213"/>
                    <a:gd name="connsiteX12" fmla="*/ 1004581 w 1096684"/>
                    <a:gd name="connsiteY12" fmla="*/ 637640 h 959213"/>
                    <a:gd name="connsiteX13" fmla="*/ 1012177 w 1096684"/>
                    <a:gd name="connsiteY13" fmla="*/ 644206 h 959213"/>
                    <a:gd name="connsiteX14" fmla="*/ 1040638 w 1096684"/>
                    <a:gd name="connsiteY14" fmla="*/ 670288 h 959213"/>
                    <a:gd name="connsiteX15" fmla="*/ 1043127 w 1096684"/>
                    <a:gd name="connsiteY15" fmla="*/ 672792 h 959213"/>
                    <a:gd name="connsiteX16" fmla="*/ 1091101 w 1096684"/>
                    <a:gd name="connsiteY16" fmla="*/ 728072 h 959213"/>
                    <a:gd name="connsiteX17" fmla="*/ 1081482 w 1096684"/>
                    <a:gd name="connsiteY17" fmla="*/ 789430 h 959213"/>
                    <a:gd name="connsiteX18" fmla="*/ 1060876 w 1096684"/>
                    <a:gd name="connsiteY18" fmla="*/ 803624 h 959213"/>
                    <a:gd name="connsiteX19" fmla="*/ 1062264 w 1096684"/>
                    <a:gd name="connsiteY19" fmla="*/ 878369 h 959213"/>
                    <a:gd name="connsiteX20" fmla="*/ 994710 w 1096684"/>
                    <a:gd name="connsiteY20" fmla="*/ 911608 h 959213"/>
                    <a:gd name="connsiteX21" fmla="*/ 991008 w 1096684"/>
                    <a:gd name="connsiteY21" fmla="*/ 921128 h 959213"/>
                    <a:gd name="connsiteX22" fmla="*/ 940356 w 1096684"/>
                    <a:gd name="connsiteY22" fmla="*/ 941685 h 959213"/>
                    <a:gd name="connsiteX23" fmla="*/ 939593 w 1096684"/>
                    <a:gd name="connsiteY23" fmla="*/ 941643 h 959213"/>
                    <a:gd name="connsiteX24" fmla="*/ 814406 w 1096684"/>
                    <a:gd name="connsiteY24" fmla="*/ 906575 h 959213"/>
                    <a:gd name="connsiteX25" fmla="*/ 786435 w 1096684"/>
                    <a:gd name="connsiteY25" fmla="*/ 884388 h 959213"/>
                    <a:gd name="connsiteX26" fmla="*/ 765084 w 1096684"/>
                    <a:gd name="connsiteY26" fmla="*/ 882718 h 959213"/>
                    <a:gd name="connsiteX27" fmla="*/ 702783 w 1096684"/>
                    <a:gd name="connsiteY27" fmla="*/ 864743 h 959213"/>
                    <a:gd name="connsiteX28" fmla="*/ 704453 w 1096684"/>
                    <a:gd name="connsiteY28" fmla="*/ 858580 h 959213"/>
                    <a:gd name="connsiteX29" fmla="*/ 773496 w 1096684"/>
                    <a:gd name="connsiteY29" fmla="*/ 857153 h 959213"/>
                    <a:gd name="connsiteX30" fmla="*/ 836723 w 1096684"/>
                    <a:gd name="connsiteY30" fmla="*/ 841149 h 959213"/>
                    <a:gd name="connsiteX31" fmla="*/ 919087 w 1096684"/>
                    <a:gd name="connsiteY31" fmla="*/ 769218 h 959213"/>
                    <a:gd name="connsiteX32" fmla="*/ 941122 w 1096684"/>
                    <a:gd name="connsiteY32" fmla="*/ 626672 h 959213"/>
                    <a:gd name="connsiteX33" fmla="*/ 950374 w 1096684"/>
                    <a:gd name="connsiteY33" fmla="*/ 470344 h 959213"/>
                    <a:gd name="connsiteX34" fmla="*/ 952040 w 1096684"/>
                    <a:gd name="connsiteY34" fmla="*/ 445375 h 959213"/>
                    <a:gd name="connsiteX35" fmla="*/ 966578 w 1096684"/>
                    <a:gd name="connsiteY35" fmla="*/ 320156 h 959213"/>
                    <a:gd name="connsiteX36" fmla="*/ 802493 w 1096684"/>
                    <a:gd name="connsiteY36" fmla="*/ 222075 h 959213"/>
                    <a:gd name="connsiteX37" fmla="*/ 409849 w 1096684"/>
                    <a:gd name="connsiteY37" fmla="*/ 504315 h 959213"/>
                    <a:gd name="connsiteX38" fmla="*/ 406890 w 1096684"/>
                    <a:gd name="connsiteY38" fmla="*/ 503910 h 959213"/>
                    <a:gd name="connsiteX39" fmla="*/ 406630 w 1096684"/>
                    <a:gd name="connsiteY39" fmla="*/ 499262 h 959213"/>
                    <a:gd name="connsiteX40" fmla="*/ 406311 w 1096684"/>
                    <a:gd name="connsiteY40" fmla="*/ 492461 h 959213"/>
                    <a:gd name="connsiteX41" fmla="*/ 406246 w 1096684"/>
                    <a:gd name="connsiteY41" fmla="*/ 490223 h 959213"/>
                    <a:gd name="connsiteX42" fmla="*/ 401276 w 1096684"/>
                    <a:gd name="connsiteY42" fmla="*/ 490284 h 959213"/>
                    <a:gd name="connsiteX43" fmla="*/ 400169 w 1096684"/>
                    <a:gd name="connsiteY43" fmla="*/ 490465 h 959213"/>
                    <a:gd name="connsiteX44" fmla="*/ 363424 w 1096684"/>
                    <a:gd name="connsiteY44" fmla="*/ 484607 h 959213"/>
                    <a:gd name="connsiteX45" fmla="*/ 339015 w 1096684"/>
                    <a:gd name="connsiteY45" fmla="*/ 497269 h 959213"/>
                    <a:gd name="connsiteX46" fmla="*/ 308790 w 1096684"/>
                    <a:gd name="connsiteY46" fmla="*/ 541072 h 959213"/>
                    <a:gd name="connsiteX47" fmla="*/ 353000 w 1096684"/>
                    <a:gd name="connsiteY47" fmla="*/ 627980 h 959213"/>
                    <a:gd name="connsiteX48" fmla="*/ 409547 w 1096684"/>
                    <a:gd name="connsiteY48" fmla="*/ 657352 h 959213"/>
                    <a:gd name="connsiteX49" fmla="*/ 452490 w 1096684"/>
                    <a:gd name="connsiteY49" fmla="*/ 694373 h 959213"/>
                    <a:gd name="connsiteX50" fmla="*/ 508412 w 1096684"/>
                    <a:gd name="connsiteY50" fmla="*/ 908246 h 959213"/>
                    <a:gd name="connsiteX51" fmla="*/ 495473 w 1096684"/>
                    <a:gd name="connsiteY51" fmla="*/ 921190 h 959213"/>
                    <a:gd name="connsiteX52" fmla="*/ 468629 w 1096684"/>
                    <a:gd name="connsiteY52" fmla="*/ 911185 h 959213"/>
                    <a:gd name="connsiteX53" fmla="*/ 465489 w 1096684"/>
                    <a:gd name="connsiteY53" fmla="*/ 898442 h 959213"/>
                    <a:gd name="connsiteX54" fmla="*/ 436089 w 1096684"/>
                    <a:gd name="connsiteY54" fmla="*/ 931417 h 959213"/>
                    <a:gd name="connsiteX55" fmla="*/ 386264 w 1096684"/>
                    <a:gd name="connsiteY55" fmla="*/ 927248 h 959213"/>
                    <a:gd name="connsiteX56" fmla="*/ 384418 w 1096684"/>
                    <a:gd name="connsiteY56" fmla="*/ 928614 h 959213"/>
                    <a:gd name="connsiteX57" fmla="*/ 303678 w 1096684"/>
                    <a:gd name="connsiteY57" fmla="*/ 958835 h 959213"/>
                    <a:gd name="connsiteX58" fmla="*/ 247776 w 1096684"/>
                    <a:gd name="connsiteY58" fmla="*/ 927552 h 959213"/>
                    <a:gd name="connsiteX59" fmla="*/ 196361 w 1096684"/>
                    <a:gd name="connsiteY59" fmla="*/ 948889 h 959213"/>
                    <a:gd name="connsiteX60" fmla="*/ 194459 w 1096684"/>
                    <a:gd name="connsiteY60" fmla="*/ 949411 h 959213"/>
                    <a:gd name="connsiteX61" fmla="*/ 115566 w 1096684"/>
                    <a:gd name="connsiteY61" fmla="*/ 948647 h 959213"/>
                    <a:gd name="connsiteX62" fmla="*/ 91378 w 1096684"/>
                    <a:gd name="connsiteY62" fmla="*/ 883241 h 959213"/>
                    <a:gd name="connsiteX63" fmla="*/ 93753 w 1096684"/>
                    <a:gd name="connsiteY63" fmla="*/ 874969 h 959213"/>
                    <a:gd name="connsiteX64" fmla="*/ 44873 w 1096684"/>
                    <a:gd name="connsiteY64" fmla="*/ 869393 h 959213"/>
                    <a:gd name="connsiteX65" fmla="*/ 5754 w 1096684"/>
                    <a:gd name="connsiteY65" fmla="*/ 839357 h 959213"/>
                    <a:gd name="connsiteX66" fmla="*/ 5854 w 1096684"/>
                    <a:gd name="connsiteY66" fmla="*/ 784037 h 959213"/>
                    <a:gd name="connsiteX67" fmla="*/ 53627 w 1096684"/>
                    <a:gd name="connsiteY67" fmla="*/ 707700 h 959213"/>
                    <a:gd name="connsiteX68" fmla="*/ 122656 w 1096684"/>
                    <a:gd name="connsiteY68" fmla="*/ 653088 h 959213"/>
                    <a:gd name="connsiteX69" fmla="*/ 126873 w 1096684"/>
                    <a:gd name="connsiteY69" fmla="*/ 650564 h 959213"/>
                    <a:gd name="connsiteX70" fmla="*/ 203143 w 1096684"/>
                    <a:gd name="connsiteY70" fmla="*/ 622424 h 959213"/>
                    <a:gd name="connsiteX71" fmla="*/ 202961 w 1096684"/>
                    <a:gd name="connsiteY71" fmla="*/ 621418 h 959213"/>
                    <a:gd name="connsiteX72" fmla="*/ 198454 w 1096684"/>
                    <a:gd name="connsiteY72" fmla="*/ 531633 h 959213"/>
                    <a:gd name="connsiteX73" fmla="*/ 195959 w 1096684"/>
                    <a:gd name="connsiteY73" fmla="*/ 449116 h 959213"/>
                    <a:gd name="connsiteX74" fmla="*/ 201352 w 1096684"/>
                    <a:gd name="connsiteY74" fmla="*/ 308882 h 959213"/>
                    <a:gd name="connsiteX75" fmla="*/ 234273 w 1096684"/>
                    <a:gd name="connsiteY75" fmla="*/ 189704 h 959213"/>
                    <a:gd name="connsiteX76" fmla="*/ 315712 w 1096684"/>
                    <a:gd name="connsiteY76" fmla="*/ 89594 h 959213"/>
                    <a:gd name="connsiteX77" fmla="*/ 575463 w 1096684"/>
                    <a:gd name="connsiteY77" fmla="*/ 373 h 959213"/>
                    <a:gd name="connsiteX78" fmla="*/ 328168 w 1096684"/>
                    <a:gd name="connsiteY78" fmla="*/ 549891 h 959213"/>
                    <a:gd name="connsiteX79" fmla="*/ 369984 w 1096684"/>
                    <a:gd name="connsiteY79" fmla="*/ 532921 h 959213"/>
                    <a:gd name="connsiteX80" fmla="*/ 420232 w 1096684"/>
                    <a:gd name="connsiteY80" fmla="*/ 572802 h 959213"/>
                    <a:gd name="connsiteX81" fmla="*/ 398157 w 1096684"/>
                    <a:gd name="connsiteY81" fmla="*/ 589833 h 959213"/>
                    <a:gd name="connsiteX82" fmla="*/ 396426 w 1096684"/>
                    <a:gd name="connsiteY82" fmla="*/ 585829 h 959213"/>
                    <a:gd name="connsiteX83" fmla="*/ 371675 w 1096684"/>
                    <a:gd name="connsiteY83" fmla="*/ 549448 h 959213"/>
                    <a:gd name="connsiteX84" fmla="*/ 329778 w 1096684"/>
                    <a:gd name="connsiteY84" fmla="*/ 551139 h 959213"/>
                    <a:gd name="connsiteX85" fmla="*/ 328168 w 1096684"/>
                    <a:gd name="connsiteY85" fmla="*/ 549891 h 959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1096684" h="959213">
                      <a:moveTo>
                        <a:pt x="575463" y="373"/>
                      </a:moveTo>
                      <a:cubicBezTo>
                        <a:pt x="654950" y="-3855"/>
                        <a:pt x="801409" y="32566"/>
                        <a:pt x="870753" y="75267"/>
                      </a:cubicBezTo>
                      <a:cubicBezTo>
                        <a:pt x="983739" y="144838"/>
                        <a:pt x="992497" y="283618"/>
                        <a:pt x="987889" y="307614"/>
                      </a:cubicBezTo>
                      <a:cubicBezTo>
                        <a:pt x="986138" y="316772"/>
                        <a:pt x="980544" y="325247"/>
                        <a:pt x="971790" y="322430"/>
                      </a:cubicBezTo>
                      <a:cubicBezTo>
                        <a:pt x="979215" y="385479"/>
                        <a:pt x="978632" y="421516"/>
                        <a:pt x="979880" y="484929"/>
                      </a:cubicBezTo>
                      <a:lnTo>
                        <a:pt x="980737" y="527265"/>
                      </a:lnTo>
                      <a:cubicBezTo>
                        <a:pt x="981293" y="555490"/>
                        <a:pt x="981771" y="583718"/>
                        <a:pt x="981892" y="611954"/>
                      </a:cubicBezTo>
                      <a:cubicBezTo>
                        <a:pt x="984749" y="610889"/>
                        <a:pt x="987567" y="612196"/>
                        <a:pt x="988613" y="614936"/>
                      </a:cubicBezTo>
                      <a:cubicBezTo>
                        <a:pt x="988875" y="615600"/>
                        <a:pt x="987969" y="615962"/>
                        <a:pt x="987526" y="615580"/>
                      </a:cubicBezTo>
                      <a:cubicBezTo>
                        <a:pt x="982496" y="611189"/>
                        <a:pt x="986078" y="621194"/>
                        <a:pt x="987808" y="623230"/>
                      </a:cubicBezTo>
                      <a:cubicBezTo>
                        <a:pt x="990203" y="626028"/>
                        <a:pt x="994187" y="628665"/>
                        <a:pt x="996984" y="631061"/>
                      </a:cubicBezTo>
                      <a:lnTo>
                        <a:pt x="1004581" y="637640"/>
                      </a:lnTo>
                      <a:lnTo>
                        <a:pt x="1004581" y="637640"/>
                      </a:lnTo>
                      <a:lnTo>
                        <a:pt x="1012177" y="644206"/>
                      </a:lnTo>
                      <a:cubicBezTo>
                        <a:pt x="1021991" y="652676"/>
                        <a:pt x="1031483" y="661163"/>
                        <a:pt x="1040638" y="670288"/>
                      </a:cubicBezTo>
                      <a:lnTo>
                        <a:pt x="1043127" y="672792"/>
                      </a:lnTo>
                      <a:cubicBezTo>
                        <a:pt x="1059809" y="689743"/>
                        <a:pt x="1080717" y="706148"/>
                        <a:pt x="1091101" y="728072"/>
                      </a:cubicBezTo>
                      <a:cubicBezTo>
                        <a:pt x="1101021" y="749007"/>
                        <a:pt x="1097963" y="772741"/>
                        <a:pt x="1081482" y="789430"/>
                      </a:cubicBezTo>
                      <a:cubicBezTo>
                        <a:pt x="1075485" y="795489"/>
                        <a:pt x="1068482" y="800122"/>
                        <a:pt x="1060876" y="803624"/>
                      </a:cubicBezTo>
                      <a:cubicBezTo>
                        <a:pt x="1074419" y="825930"/>
                        <a:pt x="1076391" y="855422"/>
                        <a:pt x="1062264" y="878369"/>
                      </a:cubicBezTo>
                      <a:cubicBezTo>
                        <a:pt x="1048117" y="901401"/>
                        <a:pt x="1020911" y="913460"/>
                        <a:pt x="994710" y="911608"/>
                      </a:cubicBezTo>
                      <a:cubicBezTo>
                        <a:pt x="993905" y="914889"/>
                        <a:pt x="992658" y="918090"/>
                        <a:pt x="991008" y="921128"/>
                      </a:cubicBezTo>
                      <a:cubicBezTo>
                        <a:pt x="980618" y="940228"/>
                        <a:pt x="959953" y="942707"/>
                        <a:pt x="940356" y="941685"/>
                      </a:cubicBezTo>
                      <a:lnTo>
                        <a:pt x="939593" y="941643"/>
                      </a:lnTo>
                      <a:cubicBezTo>
                        <a:pt x="895483" y="939105"/>
                        <a:pt x="853043" y="928055"/>
                        <a:pt x="814406" y="906575"/>
                      </a:cubicBezTo>
                      <a:cubicBezTo>
                        <a:pt x="801004" y="907481"/>
                        <a:pt x="789051" y="896467"/>
                        <a:pt x="786435" y="884388"/>
                      </a:cubicBezTo>
                      <a:cubicBezTo>
                        <a:pt x="779392" y="884129"/>
                        <a:pt x="772308" y="883543"/>
                        <a:pt x="765084" y="882718"/>
                      </a:cubicBezTo>
                      <a:cubicBezTo>
                        <a:pt x="743653" y="880243"/>
                        <a:pt x="721678" y="875634"/>
                        <a:pt x="702783" y="864743"/>
                      </a:cubicBezTo>
                      <a:cubicBezTo>
                        <a:pt x="699885" y="863072"/>
                        <a:pt x="701233" y="858663"/>
                        <a:pt x="704453" y="858580"/>
                      </a:cubicBezTo>
                      <a:cubicBezTo>
                        <a:pt x="727474" y="858057"/>
                        <a:pt x="750515" y="859649"/>
                        <a:pt x="773496" y="857153"/>
                      </a:cubicBezTo>
                      <a:cubicBezTo>
                        <a:pt x="794585" y="854876"/>
                        <a:pt x="817062" y="849060"/>
                        <a:pt x="836723" y="841149"/>
                      </a:cubicBezTo>
                      <a:cubicBezTo>
                        <a:pt x="872059" y="826896"/>
                        <a:pt x="902365" y="802719"/>
                        <a:pt x="919087" y="769218"/>
                      </a:cubicBezTo>
                      <a:cubicBezTo>
                        <a:pt x="940740" y="725856"/>
                        <a:pt x="938768" y="673779"/>
                        <a:pt x="941122" y="626672"/>
                      </a:cubicBezTo>
                      <a:cubicBezTo>
                        <a:pt x="943730" y="574528"/>
                        <a:pt x="946941" y="522434"/>
                        <a:pt x="950374" y="470344"/>
                      </a:cubicBezTo>
                      <a:lnTo>
                        <a:pt x="952040" y="445375"/>
                      </a:lnTo>
                      <a:cubicBezTo>
                        <a:pt x="955374" y="396707"/>
                        <a:pt x="958133" y="370671"/>
                        <a:pt x="966578" y="320156"/>
                      </a:cubicBezTo>
                      <a:cubicBezTo>
                        <a:pt x="941122" y="322430"/>
                        <a:pt x="835377" y="284356"/>
                        <a:pt x="802493" y="222075"/>
                      </a:cubicBezTo>
                      <a:cubicBezTo>
                        <a:pt x="740081" y="354567"/>
                        <a:pt x="423872" y="300344"/>
                        <a:pt x="409849" y="504315"/>
                      </a:cubicBezTo>
                      <a:cubicBezTo>
                        <a:pt x="409730" y="506045"/>
                        <a:pt x="406991" y="505563"/>
                        <a:pt x="406890" y="503910"/>
                      </a:cubicBezTo>
                      <a:lnTo>
                        <a:pt x="406630" y="499262"/>
                      </a:lnTo>
                      <a:cubicBezTo>
                        <a:pt x="406503" y="496965"/>
                        <a:pt x="406389" y="494704"/>
                        <a:pt x="406311" y="492461"/>
                      </a:cubicBezTo>
                      <a:lnTo>
                        <a:pt x="406246" y="490223"/>
                      </a:lnTo>
                      <a:lnTo>
                        <a:pt x="401276" y="490284"/>
                      </a:lnTo>
                      <a:cubicBezTo>
                        <a:pt x="401276" y="490906"/>
                        <a:pt x="400391" y="491129"/>
                        <a:pt x="400169" y="490465"/>
                      </a:cubicBezTo>
                      <a:cubicBezTo>
                        <a:pt x="395481" y="477156"/>
                        <a:pt x="373144" y="481444"/>
                        <a:pt x="363424" y="484607"/>
                      </a:cubicBezTo>
                      <a:cubicBezTo>
                        <a:pt x="354671" y="487463"/>
                        <a:pt x="346420" y="491852"/>
                        <a:pt x="339015" y="497269"/>
                      </a:cubicBezTo>
                      <a:cubicBezTo>
                        <a:pt x="324144" y="508140"/>
                        <a:pt x="312613" y="522775"/>
                        <a:pt x="308790" y="541072"/>
                      </a:cubicBezTo>
                      <a:cubicBezTo>
                        <a:pt x="301525" y="575821"/>
                        <a:pt x="323641" y="611211"/>
                        <a:pt x="353000" y="627980"/>
                      </a:cubicBezTo>
                      <a:cubicBezTo>
                        <a:pt x="371514" y="638549"/>
                        <a:pt x="391798" y="645374"/>
                        <a:pt x="409547" y="657352"/>
                      </a:cubicBezTo>
                      <a:cubicBezTo>
                        <a:pt x="425223" y="667921"/>
                        <a:pt x="439832" y="680301"/>
                        <a:pt x="452490" y="694373"/>
                      </a:cubicBezTo>
                      <a:cubicBezTo>
                        <a:pt x="502637" y="750116"/>
                        <a:pt x="532137" y="834667"/>
                        <a:pt x="508412" y="908246"/>
                      </a:cubicBezTo>
                      <a:cubicBezTo>
                        <a:pt x="506601" y="913862"/>
                        <a:pt x="501812" y="920282"/>
                        <a:pt x="495473" y="921190"/>
                      </a:cubicBezTo>
                      <a:cubicBezTo>
                        <a:pt x="484989" y="922700"/>
                        <a:pt x="474504" y="921170"/>
                        <a:pt x="468629" y="911185"/>
                      </a:cubicBezTo>
                      <a:cubicBezTo>
                        <a:pt x="466334" y="907280"/>
                        <a:pt x="465248" y="902831"/>
                        <a:pt x="465489" y="898442"/>
                      </a:cubicBezTo>
                      <a:cubicBezTo>
                        <a:pt x="461424" y="912411"/>
                        <a:pt x="448244" y="926223"/>
                        <a:pt x="436089" y="931417"/>
                      </a:cubicBezTo>
                      <a:cubicBezTo>
                        <a:pt x="419528" y="938503"/>
                        <a:pt x="400874" y="936387"/>
                        <a:pt x="386264" y="927248"/>
                      </a:cubicBezTo>
                      <a:lnTo>
                        <a:pt x="384418" y="928614"/>
                      </a:lnTo>
                      <a:cubicBezTo>
                        <a:pt x="360660" y="946108"/>
                        <a:pt x="334119" y="962053"/>
                        <a:pt x="303678" y="958835"/>
                      </a:cubicBezTo>
                      <a:cubicBezTo>
                        <a:pt x="281623" y="956500"/>
                        <a:pt x="259971" y="945267"/>
                        <a:pt x="247776" y="927552"/>
                      </a:cubicBezTo>
                      <a:cubicBezTo>
                        <a:pt x="231557" y="936671"/>
                        <a:pt x="214231" y="943936"/>
                        <a:pt x="196361" y="948889"/>
                      </a:cubicBezTo>
                      <a:lnTo>
                        <a:pt x="194459" y="949411"/>
                      </a:lnTo>
                      <a:cubicBezTo>
                        <a:pt x="169874" y="956108"/>
                        <a:pt x="138514" y="962247"/>
                        <a:pt x="115566" y="948647"/>
                      </a:cubicBezTo>
                      <a:cubicBezTo>
                        <a:pt x="93531" y="935582"/>
                        <a:pt x="86206" y="907056"/>
                        <a:pt x="91378" y="883241"/>
                      </a:cubicBezTo>
                      <a:cubicBezTo>
                        <a:pt x="92002" y="880405"/>
                        <a:pt x="92787" y="877647"/>
                        <a:pt x="93753" y="874969"/>
                      </a:cubicBezTo>
                      <a:cubicBezTo>
                        <a:pt x="77171" y="875853"/>
                        <a:pt x="60610" y="874265"/>
                        <a:pt x="44873" y="869393"/>
                      </a:cubicBezTo>
                      <a:cubicBezTo>
                        <a:pt x="28795" y="864418"/>
                        <a:pt x="13461" y="854856"/>
                        <a:pt x="5754" y="839357"/>
                      </a:cubicBezTo>
                      <a:cubicBezTo>
                        <a:pt x="-2940" y="821821"/>
                        <a:pt x="-625" y="801893"/>
                        <a:pt x="5854" y="784037"/>
                      </a:cubicBezTo>
                      <a:cubicBezTo>
                        <a:pt x="16218" y="755388"/>
                        <a:pt x="32880" y="729902"/>
                        <a:pt x="53627" y="707700"/>
                      </a:cubicBezTo>
                      <a:cubicBezTo>
                        <a:pt x="73578" y="686330"/>
                        <a:pt x="97645" y="668201"/>
                        <a:pt x="122656" y="653088"/>
                      </a:cubicBezTo>
                      <a:lnTo>
                        <a:pt x="126873" y="650564"/>
                      </a:lnTo>
                      <a:cubicBezTo>
                        <a:pt x="149387" y="637130"/>
                        <a:pt x="176539" y="621388"/>
                        <a:pt x="203143" y="622424"/>
                      </a:cubicBezTo>
                      <a:cubicBezTo>
                        <a:pt x="203062" y="622082"/>
                        <a:pt x="203002" y="621758"/>
                        <a:pt x="202961" y="621418"/>
                      </a:cubicBezTo>
                      <a:cubicBezTo>
                        <a:pt x="198937" y="591765"/>
                        <a:pt x="199400" y="561528"/>
                        <a:pt x="198454" y="531633"/>
                      </a:cubicBezTo>
                      <a:cubicBezTo>
                        <a:pt x="197589" y="504134"/>
                        <a:pt x="196603" y="476635"/>
                        <a:pt x="195959" y="449116"/>
                      </a:cubicBezTo>
                      <a:cubicBezTo>
                        <a:pt x="194912" y="402329"/>
                        <a:pt x="195254" y="355345"/>
                        <a:pt x="201352" y="308882"/>
                      </a:cubicBezTo>
                      <a:cubicBezTo>
                        <a:pt x="206765" y="267654"/>
                        <a:pt x="216504" y="227450"/>
                        <a:pt x="234273" y="189704"/>
                      </a:cubicBezTo>
                      <a:cubicBezTo>
                        <a:pt x="252928" y="150048"/>
                        <a:pt x="281020" y="116207"/>
                        <a:pt x="315712" y="89594"/>
                      </a:cubicBezTo>
                      <a:cubicBezTo>
                        <a:pt x="388518" y="33730"/>
                        <a:pt x="484687" y="5204"/>
                        <a:pt x="575463" y="373"/>
                      </a:cubicBezTo>
                      <a:close/>
                      <a:moveTo>
                        <a:pt x="328168" y="549891"/>
                      </a:moveTo>
                      <a:cubicBezTo>
                        <a:pt x="336097" y="534934"/>
                        <a:pt x="354147" y="530223"/>
                        <a:pt x="369984" y="532921"/>
                      </a:cubicBezTo>
                      <a:cubicBezTo>
                        <a:pt x="392180" y="536705"/>
                        <a:pt x="407273" y="556114"/>
                        <a:pt x="420232" y="572802"/>
                      </a:cubicBezTo>
                      <a:cubicBezTo>
                        <a:pt x="433835" y="590294"/>
                        <a:pt x="405461" y="606782"/>
                        <a:pt x="398157" y="589833"/>
                      </a:cubicBezTo>
                      <a:lnTo>
                        <a:pt x="396426" y="585829"/>
                      </a:lnTo>
                      <a:cubicBezTo>
                        <a:pt x="390564" y="572388"/>
                        <a:pt x="383639" y="558214"/>
                        <a:pt x="371675" y="549448"/>
                      </a:cubicBezTo>
                      <a:cubicBezTo>
                        <a:pt x="358957" y="540148"/>
                        <a:pt x="341007" y="538779"/>
                        <a:pt x="329778" y="551139"/>
                      </a:cubicBezTo>
                      <a:cubicBezTo>
                        <a:pt x="328973" y="552045"/>
                        <a:pt x="327625" y="550878"/>
                        <a:pt x="328168" y="549891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5510EDD-9682-2143-B8E7-29EA809B89A9}"/>
                  </a:ext>
                </a:extLst>
              </p:cNvPr>
              <p:cNvSpPr/>
              <p:nvPr/>
            </p:nvSpPr>
            <p:spPr>
              <a:xfrm>
                <a:off x="6122160" y="2753600"/>
                <a:ext cx="393112" cy="414701"/>
              </a:xfrm>
              <a:custGeom>
                <a:avLst/>
                <a:gdLst>
                  <a:gd name="connsiteX0" fmla="*/ 87339 w 393112"/>
                  <a:gd name="connsiteY0" fmla="*/ 244624 h 414701"/>
                  <a:gd name="connsiteX1" fmla="*/ 188994 w 393112"/>
                  <a:gd name="connsiteY1" fmla="*/ 256326 h 414701"/>
                  <a:gd name="connsiteX2" fmla="*/ 242644 w 393112"/>
                  <a:gd name="connsiteY2" fmla="*/ 262015 h 414701"/>
                  <a:gd name="connsiteX3" fmla="*/ 253521 w 393112"/>
                  <a:gd name="connsiteY3" fmla="*/ 262340 h 414701"/>
                  <a:gd name="connsiteX4" fmla="*/ 259517 w 393112"/>
                  <a:gd name="connsiteY4" fmla="*/ 254457 h 414701"/>
                  <a:gd name="connsiteX5" fmla="*/ 282517 w 393112"/>
                  <a:gd name="connsiteY5" fmla="*/ 249583 h 414701"/>
                  <a:gd name="connsiteX6" fmla="*/ 306350 w 393112"/>
                  <a:gd name="connsiteY6" fmla="*/ 252156 h 414701"/>
                  <a:gd name="connsiteX7" fmla="*/ 345367 w 393112"/>
                  <a:gd name="connsiteY7" fmla="*/ 271019 h 414701"/>
                  <a:gd name="connsiteX8" fmla="*/ 347180 w 393112"/>
                  <a:gd name="connsiteY8" fmla="*/ 359199 h 414701"/>
                  <a:gd name="connsiteX9" fmla="*/ 178054 w 393112"/>
                  <a:gd name="connsiteY9" fmla="*/ 414696 h 414701"/>
                  <a:gd name="connsiteX10" fmla="*/ 172495 w 393112"/>
                  <a:gd name="connsiteY10" fmla="*/ 414623 h 414701"/>
                  <a:gd name="connsiteX11" fmla="*/ 14238 w 393112"/>
                  <a:gd name="connsiteY11" fmla="*/ 359586 h 414701"/>
                  <a:gd name="connsiteX12" fmla="*/ 17567 w 393112"/>
                  <a:gd name="connsiteY12" fmla="*/ 287995 h 414701"/>
                  <a:gd name="connsiteX13" fmla="*/ 87339 w 393112"/>
                  <a:gd name="connsiteY13" fmla="*/ 244624 h 414701"/>
                  <a:gd name="connsiteX14" fmla="*/ 258686 w 393112"/>
                  <a:gd name="connsiteY14" fmla="*/ 334043 h 414701"/>
                  <a:gd name="connsiteX15" fmla="*/ 258194 w 393112"/>
                  <a:gd name="connsiteY15" fmla="*/ 334063 h 414701"/>
                  <a:gd name="connsiteX16" fmla="*/ 182312 w 393112"/>
                  <a:gd name="connsiteY16" fmla="*/ 336172 h 414701"/>
                  <a:gd name="connsiteX17" fmla="*/ 184725 w 393112"/>
                  <a:gd name="connsiteY17" fmla="*/ 355663 h 414701"/>
                  <a:gd name="connsiteX18" fmla="*/ 186934 w 393112"/>
                  <a:gd name="connsiteY18" fmla="*/ 370959 h 414701"/>
                  <a:gd name="connsiteX19" fmla="*/ 188123 w 393112"/>
                  <a:gd name="connsiteY19" fmla="*/ 378600 h 414701"/>
                  <a:gd name="connsiteX20" fmla="*/ 188000 w 393112"/>
                  <a:gd name="connsiteY20" fmla="*/ 379444 h 414701"/>
                  <a:gd name="connsiteX21" fmla="*/ 188000 w 393112"/>
                  <a:gd name="connsiteY21" fmla="*/ 379444 h 414701"/>
                  <a:gd name="connsiteX22" fmla="*/ 191356 w 393112"/>
                  <a:gd name="connsiteY22" fmla="*/ 382353 h 414701"/>
                  <a:gd name="connsiteX23" fmla="*/ 192103 w 393112"/>
                  <a:gd name="connsiteY23" fmla="*/ 383785 h 414701"/>
                  <a:gd name="connsiteX24" fmla="*/ 252919 w 393112"/>
                  <a:gd name="connsiteY24" fmla="*/ 379986 h 414701"/>
                  <a:gd name="connsiteX25" fmla="*/ 252959 w 393112"/>
                  <a:gd name="connsiteY25" fmla="*/ 379550 h 414701"/>
                  <a:gd name="connsiteX26" fmla="*/ 252959 w 393112"/>
                  <a:gd name="connsiteY26" fmla="*/ 379550 h 414701"/>
                  <a:gd name="connsiteX27" fmla="*/ 255800 w 393112"/>
                  <a:gd name="connsiteY27" fmla="*/ 374086 h 414701"/>
                  <a:gd name="connsiteX28" fmla="*/ 257624 w 393112"/>
                  <a:gd name="connsiteY28" fmla="*/ 349129 h 414701"/>
                  <a:gd name="connsiteX29" fmla="*/ 258686 w 393112"/>
                  <a:gd name="connsiteY29" fmla="*/ 334043 h 414701"/>
                  <a:gd name="connsiteX30" fmla="*/ 162985 w 393112"/>
                  <a:gd name="connsiteY30" fmla="*/ 336517 h 414701"/>
                  <a:gd name="connsiteX31" fmla="*/ 108294 w 393112"/>
                  <a:gd name="connsiteY31" fmla="*/ 336843 h 414701"/>
                  <a:gd name="connsiteX32" fmla="*/ 100020 w 393112"/>
                  <a:gd name="connsiteY32" fmla="*/ 336715 h 414701"/>
                  <a:gd name="connsiteX33" fmla="*/ 100020 w 393112"/>
                  <a:gd name="connsiteY33" fmla="*/ 336715 h 414701"/>
                  <a:gd name="connsiteX34" fmla="*/ 105249 w 393112"/>
                  <a:gd name="connsiteY34" fmla="*/ 364878 h 414701"/>
                  <a:gd name="connsiteX35" fmla="*/ 90749 w 393112"/>
                  <a:gd name="connsiteY35" fmla="*/ 380718 h 414701"/>
                  <a:gd name="connsiteX36" fmla="*/ 93271 w 393112"/>
                  <a:gd name="connsiteY36" fmla="*/ 381117 h 414701"/>
                  <a:gd name="connsiteX37" fmla="*/ 164738 w 393112"/>
                  <a:gd name="connsiteY37" fmla="*/ 383524 h 414701"/>
                  <a:gd name="connsiteX38" fmla="*/ 163786 w 393112"/>
                  <a:gd name="connsiteY38" fmla="*/ 361413 h 414701"/>
                  <a:gd name="connsiteX39" fmla="*/ 163750 w 393112"/>
                  <a:gd name="connsiteY39" fmla="*/ 360449 h 414701"/>
                  <a:gd name="connsiteX40" fmla="*/ 162985 w 393112"/>
                  <a:gd name="connsiteY40" fmla="*/ 336517 h 414701"/>
                  <a:gd name="connsiteX41" fmla="*/ 39164 w 393112"/>
                  <a:gd name="connsiteY41" fmla="*/ 334796 h 414701"/>
                  <a:gd name="connsiteX42" fmla="*/ 42868 w 393112"/>
                  <a:gd name="connsiteY42" fmla="*/ 348887 h 414701"/>
                  <a:gd name="connsiteX43" fmla="*/ 87364 w 393112"/>
                  <a:gd name="connsiteY43" fmla="*/ 380106 h 414701"/>
                  <a:gd name="connsiteX44" fmla="*/ 80831 w 393112"/>
                  <a:gd name="connsiteY44" fmla="*/ 371601 h 414701"/>
                  <a:gd name="connsiteX45" fmla="*/ 78562 w 393112"/>
                  <a:gd name="connsiteY45" fmla="*/ 336503 h 414701"/>
                  <a:gd name="connsiteX46" fmla="*/ 39164 w 393112"/>
                  <a:gd name="connsiteY46" fmla="*/ 334796 h 414701"/>
                  <a:gd name="connsiteX47" fmla="*/ 327285 w 393112"/>
                  <a:gd name="connsiteY47" fmla="*/ 330788 h 414701"/>
                  <a:gd name="connsiteX48" fmla="*/ 297848 w 393112"/>
                  <a:gd name="connsiteY48" fmla="*/ 332403 h 414701"/>
                  <a:gd name="connsiteX49" fmla="*/ 272019 w 393112"/>
                  <a:gd name="connsiteY49" fmla="*/ 333484 h 414701"/>
                  <a:gd name="connsiteX50" fmla="*/ 273250 w 393112"/>
                  <a:gd name="connsiteY50" fmla="*/ 351115 h 414701"/>
                  <a:gd name="connsiteX51" fmla="*/ 275310 w 393112"/>
                  <a:gd name="connsiteY51" fmla="*/ 374297 h 414701"/>
                  <a:gd name="connsiteX52" fmla="*/ 319805 w 393112"/>
                  <a:gd name="connsiteY52" fmla="*/ 343728 h 414701"/>
                  <a:gd name="connsiteX53" fmla="*/ 327285 w 393112"/>
                  <a:gd name="connsiteY53" fmla="*/ 330788 h 414701"/>
                  <a:gd name="connsiteX54" fmla="*/ 83382 w 393112"/>
                  <a:gd name="connsiteY54" fmla="*/ 275422 h 414701"/>
                  <a:gd name="connsiteX55" fmla="*/ 45107 w 393112"/>
                  <a:gd name="connsiteY55" fmla="*/ 301187 h 414701"/>
                  <a:gd name="connsiteX56" fmla="*/ 38728 w 393112"/>
                  <a:gd name="connsiteY56" fmla="*/ 329584 h 414701"/>
                  <a:gd name="connsiteX57" fmla="*/ 78647 w 393112"/>
                  <a:gd name="connsiteY57" fmla="*/ 326987 h 414701"/>
                  <a:gd name="connsiteX58" fmla="*/ 78820 w 393112"/>
                  <a:gd name="connsiteY58" fmla="*/ 319788 h 414701"/>
                  <a:gd name="connsiteX59" fmla="*/ 79025 w 393112"/>
                  <a:gd name="connsiteY59" fmla="*/ 313649 h 414701"/>
                  <a:gd name="connsiteX60" fmla="*/ 83382 w 393112"/>
                  <a:gd name="connsiteY60" fmla="*/ 275422 h 414701"/>
                  <a:gd name="connsiteX61" fmla="*/ 164075 w 393112"/>
                  <a:gd name="connsiteY61" fmla="*/ 276850 h 414701"/>
                  <a:gd name="connsiteX62" fmla="*/ 157212 w 393112"/>
                  <a:gd name="connsiteY62" fmla="*/ 276079 h 414701"/>
                  <a:gd name="connsiteX63" fmla="*/ 100034 w 393112"/>
                  <a:gd name="connsiteY63" fmla="*/ 272933 h 414701"/>
                  <a:gd name="connsiteX64" fmla="*/ 91667 w 393112"/>
                  <a:gd name="connsiteY64" fmla="*/ 273835 h 414701"/>
                  <a:gd name="connsiteX65" fmla="*/ 96161 w 393112"/>
                  <a:gd name="connsiteY65" fmla="*/ 312326 h 414701"/>
                  <a:gd name="connsiteX66" fmla="*/ 98152 w 393112"/>
                  <a:gd name="connsiteY66" fmla="*/ 326198 h 414701"/>
                  <a:gd name="connsiteX67" fmla="*/ 101460 w 393112"/>
                  <a:gd name="connsiteY67" fmla="*/ 326044 h 414701"/>
                  <a:gd name="connsiteX68" fmla="*/ 101460 w 393112"/>
                  <a:gd name="connsiteY68" fmla="*/ 326044 h 414701"/>
                  <a:gd name="connsiteX69" fmla="*/ 162862 w 393112"/>
                  <a:gd name="connsiteY69" fmla="*/ 323440 h 414701"/>
                  <a:gd name="connsiteX70" fmla="*/ 162943 w 393112"/>
                  <a:gd name="connsiteY70" fmla="*/ 311899 h 414701"/>
                  <a:gd name="connsiteX71" fmla="*/ 163019 w 393112"/>
                  <a:gd name="connsiteY71" fmla="*/ 308049 h 414701"/>
                  <a:gd name="connsiteX72" fmla="*/ 164075 w 393112"/>
                  <a:gd name="connsiteY72" fmla="*/ 276850 h 414701"/>
                  <a:gd name="connsiteX73" fmla="*/ 259800 w 393112"/>
                  <a:gd name="connsiteY73" fmla="*/ 275290 h 414701"/>
                  <a:gd name="connsiteX74" fmla="*/ 199589 w 393112"/>
                  <a:gd name="connsiteY74" fmla="*/ 279223 h 414701"/>
                  <a:gd name="connsiteX75" fmla="*/ 176101 w 393112"/>
                  <a:gd name="connsiteY75" fmla="*/ 278058 h 414701"/>
                  <a:gd name="connsiteX76" fmla="*/ 177260 w 393112"/>
                  <a:gd name="connsiteY76" fmla="*/ 290552 h 414701"/>
                  <a:gd name="connsiteX77" fmla="*/ 179875 w 393112"/>
                  <a:gd name="connsiteY77" fmla="*/ 315437 h 414701"/>
                  <a:gd name="connsiteX78" fmla="*/ 180731 w 393112"/>
                  <a:gd name="connsiteY78" fmla="*/ 322686 h 414701"/>
                  <a:gd name="connsiteX79" fmla="*/ 180731 w 393112"/>
                  <a:gd name="connsiteY79" fmla="*/ 322686 h 414701"/>
                  <a:gd name="connsiteX80" fmla="*/ 256210 w 393112"/>
                  <a:gd name="connsiteY80" fmla="*/ 319034 h 414701"/>
                  <a:gd name="connsiteX81" fmla="*/ 259760 w 393112"/>
                  <a:gd name="connsiteY81" fmla="*/ 318843 h 414701"/>
                  <a:gd name="connsiteX82" fmla="*/ 259760 w 393112"/>
                  <a:gd name="connsiteY82" fmla="*/ 318843 h 414701"/>
                  <a:gd name="connsiteX83" fmla="*/ 260755 w 393112"/>
                  <a:gd name="connsiteY83" fmla="*/ 304910 h 414701"/>
                  <a:gd name="connsiteX84" fmla="*/ 263230 w 393112"/>
                  <a:gd name="connsiteY84" fmla="*/ 277083 h 414701"/>
                  <a:gd name="connsiteX85" fmla="*/ 262441 w 393112"/>
                  <a:gd name="connsiteY85" fmla="*/ 276798 h 414701"/>
                  <a:gd name="connsiteX86" fmla="*/ 262441 w 393112"/>
                  <a:gd name="connsiteY86" fmla="*/ 276798 h 414701"/>
                  <a:gd name="connsiteX87" fmla="*/ 259800 w 393112"/>
                  <a:gd name="connsiteY87" fmla="*/ 275290 h 414701"/>
                  <a:gd name="connsiteX88" fmla="*/ 268471 w 393112"/>
                  <a:gd name="connsiteY88" fmla="*/ 278748 h 414701"/>
                  <a:gd name="connsiteX89" fmla="*/ 270989 w 393112"/>
                  <a:gd name="connsiteY89" fmla="*/ 318233 h 414701"/>
                  <a:gd name="connsiteX90" fmla="*/ 287573 w 393112"/>
                  <a:gd name="connsiteY90" fmla="*/ 317347 h 414701"/>
                  <a:gd name="connsiteX91" fmla="*/ 295864 w 393112"/>
                  <a:gd name="connsiteY91" fmla="*/ 316883 h 414701"/>
                  <a:gd name="connsiteX92" fmla="*/ 331044 w 393112"/>
                  <a:gd name="connsiteY92" fmla="*/ 316045 h 414701"/>
                  <a:gd name="connsiteX93" fmla="*/ 320378 w 393112"/>
                  <a:gd name="connsiteY93" fmla="*/ 290478 h 414701"/>
                  <a:gd name="connsiteX94" fmla="*/ 268471 w 393112"/>
                  <a:gd name="connsiteY94" fmla="*/ 278748 h 414701"/>
                  <a:gd name="connsiteX95" fmla="*/ 211810 w 393112"/>
                  <a:gd name="connsiteY95" fmla="*/ 161316 h 414701"/>
                  <a:gd name="connsiteX96" fmla="*/ 302391 w 393112"/>
                  <a:gd name="connsiteY96" fmla="*/ 177167 h 414701"/>
                  <a:gd name="connsiteX97" fmla="*/ 271237 w 393112"/>
                  <a:gd name="connsiteY97" fmla="*/ 222143 h 414701"/>
                  <a:gd name="connsiteX98" fmla="*/ 270570 w 393112"/>
                  <a:gd name="connsiteY98" fmla="*/ 222422 h 414701"/>
                  <a:gd name="connsiteX99" fmla="*/ 209993 w 393112"/>
                  <a:gd name="connsiteY99" fmla="*/ 222154 h 414701"/>
                  <a:gd name="connsiteX100" fmla="*/ 228810 w 393112"/>
                  <a:gd name="connsiteY100" fmla="*/ 197757 h 414701"/>
                  <a:gd name="connsiteX101" fmla="*/ 261136 w 393112"/>
                  <a:gd name="connsiteY101" fmla="*/ 196651 h 414701"/>
                  <a:gd name="connsiteX102" fmla="*/ 261671 w 393112"/>
                  <a:gd name="connsiteY102" fmla="*/ 196495 h 414701"/>
                  <a:gd name="connsiteX103" fmla="*/ 279376 w 393112"/>
                  <a:gd name="connsiteY103" fmla="*/ 173745 h 414701"/>
                  <a:gd name="connsiteX104" fmla="*/ 252648 w 393112"/>
                  <a:gd name="connsiteY104" fmla="*/ 161533 h 414701"/>
                  <a:gd name="connsiteX105" fmla="*/ 212859 w 393112"/>
                  <a:gd name="connsiteY105" fmla="*/ 165185 h 414701"/>
                  <a:gd name="connsiteX106" fmla="*/ 211810 w 393112"/>
                  <a:gd name="connsiteY106" fmla="*/ 161316 h 414701"/>
                  <a:gd name="connsiteX107" fmla="*/ 314107 w 393112"/>
                  <a:gd name="connsiteY107" fmla="*/ 89825 h 414701"/>
                  <a:gd name="connsiteX108" fmla="*/ 360766 w 393112"/>
                  <a:gd name="connsiteY108" fmla="*/ 154863 h 414701"/>
                  <a:gd name="connsiteX109" fmla="*/ 348061 w 393112"/>
                  <a:gd name="connsiteY109" fmla="*/ 164538 h 414701"/>
                  <a:gd name="connsiteX110" fmla="*/ 346653 w 393112"/>
                  <a:gd name="connsiteY110" fmla="*/ 164408 h 414701"/>
                  <a:gd name="connsiteX111" fmla="*/ 344559 w 393112"/>
                  <a:gd name="connsiteY111" fmla="*/ 164066 h 414701"/>
                  <a:gd name="connsiteX112" fmla="*/ 334886 w 393112"/>
                  <a:gd name="connsiteY112" fmla="*/ 151356 h 414701"/>
                  <a:gd name="connsiteX113" fmla="*/ 334988 w 393112"/>
                  <a:gd name="connsiteY113" fmla="*/ 149689 h 414701"/>
                  <a:gd name="connsiteX114" fmla="*/ 317401 w 393112"/>
                  <a:gd name="connsiteY114" fmla="*/ 115760 h 414701"/>
                  <a:gd name="connsiteX115" fmla="*/ 294983 w 393112"/>
                  <a:gd name="connsiteY115" fmla="*/ 139251 h 414701"/>
                  <a:gd name="connsiteX116" fmla="*/ 290442 w 393112"/>
                  <a:gd name="connsiteY116" fmla="*/ 141858 h 414701"/>
                  <a:gd name="connsiteX117" fmla="*/ 282276 w 393112"/>
                  <a:gd name="connsiteY117" fmla="*/ 112311 h 414701"/>
                  <a:gd name="connsiteX118" fmla="*/ 314107 w 393112"/>
                  <a:gd name="connsiteY118" fmla="*/ 89825 h 414701"/>
                  <a:gd name="connsiteX119" fmla="*/ 65377 w 393112"/>
                  <a:gd name="connsiteY119" fmla="*/ 97677 h 414701"/>
                  <a:gd name="connsiteX120" fmla="*/ 127894 w 393112"/>
                  <a:gd name="connsiteY120" fmla="*/ 124115 h 414701"/>
                  <a:gd name="connsiteX121" fmla="*/ 135599 w 393112"/>
                  <a:gd name="connsiteY121" fmla="*/ 133402 h 414701"/>
                  <a:gd name="connsiteX122" fmla="*/ 128639 w 393112"/>
                  <a:gd name="connsiteY122" fmla="*/ 150213 h 414701"/>
                  <a:gd name="connsiteX123" fmla="*/ 103549 w 393112"/>
                  <a:gd name="connsiteY123" fmla="*/ 144016 h 414701"/>
                  <a:gd name="connsiteX124" fmla="*/ 103414 w 393112"/>
                  <a:gd name="connsiteY124" fmla="*/ 143552 h 414701"/>
                  <a:gd name="connsiteX125" fmla="*/ 71879 w 393112"/>
                  <a:gd name="connsiteY125" fmla="*/ 126152 h 414701"/>
                  <a:gd name="connsiteX126" fmla="*/ 45864 w 393112"/>
                  <a:gd name="connsiteY126" fmla="*/ 157593 h 414701"/>
                  <a:gd name="connsiteX127" fmla="*/ 41507 w 393112"/>
                  <a:gd name="connsiteY127" fmla="*/ 158155 h 414701"/>
                  <a:gd name="connsiteX128" fmla="*/ 36132 w 393112"/>
                  <a:gd name="connsiteY128" fmla="*/ 126040 h 414701"/>
                  <a:gd name="connsiteX129" fmla="*/ 65377 w 393112"/>
                  <a:gd name="connsiteY129" fmla="*/ 97677 h 414701"/>
                  <a:gd name="connsiteX130" fmla="*/ 32159 w 393112"/>
                  <a:gd name="connsiteY130" fmla="*/ 23580 h 414701"/>
                  <a:gd name="connsiteX131" fmla="*/ 116984 w 393112"/>
                  <a:gd name="connsiteY131" fmla="*/ 21138 h 414701"/>
                  <a:gd name="connsiteX132" fmla="*/ 106691 w 393112"/>
                  <a:gd name="connsiteY132" fmla="*/ 39274 h 414701"/>
                  <a:gd name="connsiteX133" fmla="*/ 71854 w 393112"/>
                  <a:gd name="connsiteY133" fmla="*/ 37371 h 414701"/>
                  <a:gd name="connsiteX134" fmla="*/ 44209 w 393112"/>
                  <a:gd name="connsiteY134" fmla="*/ 47417 h 414701"/>
                  <a:gd name="connsiteX135" fmla="*/ 2930 w 393112"/>
                  <a:gd name="connsiteY135" fmla="*/ 113590 h 414701"/>
                  <a:gd name="connsiteX136" fmla="*/ 646 w 393112"/>
                  <a:gd name="connsiteY136" fmla="*/ 112970 h 414701"/>
                  <a:gd name="connsiteX137" fmla="*/ 32159 w 393112"/>
                  <a:gd name="connsiteY137" fmla="*/ 23580 h 414701"/>
                  <a:gd name="connsiteX138" fmla="*/ 289928 w 393112"/>
                  <a:gd name="connsiteY138" fmla="*/ 3718 h 414701"/>
                  <a:gd name="connsiteX139" fmla="*/ 331082 w 393112"/>
                  <a:gd name="connsiteY139" fmla="*/ 3592 h 414701"/>
                  <a:gd name="connsiteX140" fmla="*/ 365949 w 393112"/>
                  <a:gd name="connsiteY140" fmla="*/ 25881 h 414701"/>
                  <a:gd name="connsiteX141" fmla="*/ 377319 w 393112"/>
                  <a:gd name="connsiteY141" fmla="*/ 41178 h 414701"/>
                  <a:gd name="connsiteX142" fmla="*/ 382676 w 393112"/>
                  <a:gd name="connsiteY142" fmla="*/ 53658 h 414701"/>
                  <a:gd name="connsiteX143" fmla="*/ 388174 w 393112"/>
                  <a:gd name="connsiteY143" fmla="*/ 82899 h 414701"/>
                  <a:gd name="connsiteX144" fmla="*/ 387757 w 393112"/>
                  <a:gd name="connsiteY144" fmla="*/ 83323 h 414701"/>
                  <a:gd name="connsiteX145" fmla="*/ 386519 w 393112"/>
                  <a:gd name="connsiteY145" fmla="*/ 84551 h 414701"/>
                  <a:gd name="connsiteX146" fmla="*/ 367262 w 393112"/>
                  <a:gd name="connsiteY146" fmla="*/ 89642 h 414701"/>
                  <a:gd name="connsiteX147" fmla="*/ 344969 w 393112"/>
                  <a:gd name="connsiteY147" fmla="*/ 60575 h 414701"/>
                  <a:gd name="connsiteX148" fmla="*/ 328331 w 393112"/>
                  <a:gd name="connsiteY148" fmla="*/ 39306 h 414701"/>
                  <a:gd name="connsiteX149" fmla="*/ 262796 w 393112"/>
                  <a:gd name="connsiteY149" fmla="*/ 28389 h 414701"/>
                  <a:gd name="connsiteX150" fmla="*/ 261198 w 393112"/>
                  <a:gd name="connsiteY150" fmla="*/ 26310 h 414701"/>
                  <a:gd name="connsiteX151" fmla="*/ 272537 w 393112"/>
                  <a:gd name="connsiteY151" fmla="*/ 13065 h 414701"/>
                  <a:gd name="connsiteX152" fmla="*/ 289928 w 393112"/>
                  <a:gd name="connsiteY152" fmla="*/ 3718 h 41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393112" h="414701">
                    <a:moveTo>
                      <a:pt x="87339" y="244624"/>
                    </a:moveTo>
                    <a:cubicBezTo>
                      <a:pt x="121835" y="240436"/>
                      <a:pt x="155272" y="251001"/>
                      <a:pt x="188994" y="256326"/>
                    </a:cubicBezTo>
                    <a:cubicBezTo>
                      <a:pt x="206799" y="259137"/>
                      <a:pt x="224626" y="261235"/>
                      <a:pt x="242644" y="262015"/>
                    </a:cubicBezTo>
                    <a:cubicBezTo>
                      <a:pt x="246269" y="262173"/>
                      <a:pt x="249895" y="262266"/>
                      <a:pt x="253521" y="262340"/>
                    </a:cubicBezTo>
                    <a:cubicBezTo>
                      <a:pt x="253859" y="259147"/>
                      <a:pt x="255646" y="256214"/>
                      <a:pt x="259517" y="254457"/>
                    </a:cubicBezTo>
                    <a:cubicBezTo>
                      <a:pt x="267453" y="250858"/>
                      <a:pt x="273804" y="249236"/>
                      <a:pt x="282517" y="249583"/>
                    </a:cubicBezTo>
                    <a:cubicBezTo>
                      <a:pt x="290493" y="249898"/>
                      <a:pt x="298497" y="250718"/>
                      <a:pt x="306350" y="252156"/>
                    </a:cubicBezTo>
                    <a:cubicBezTo>
                      <a:pt x="320611" y="254772"/>
                      <a:pt x="334936" y="260707"/>
                      <a:pt x="345367" y="271019"/>
                    </a:cubicBezTo>
                    <a:cubicBezTo>
                      <a:pt x="369509" y="294881"/>
                      <a:pt x="365835" y="333209"/>
                      <a:pt x="347180" y="359199"/>
                    </a:cubicBezTo>
                    <a:cubicBezTo>
                      <a:pt x="308640" y="412904"/>
                      <a:pt x="238299" y="415396"/>
                      <a:pt x="178054" y="414696"/>
                    </a:cubicBezTo>
                    <a:lnTo>
                      <a:pt x="172495" y="414623"/>
                    </a:lnTo>
                    <a:cubicBezTo>
                      <a:pt x="117640" y="413839"/>
                      <a:pt x="39160" y="422020"/>
                      <a:pt x="14238" y="359586"/>
                    </a:cubicBezTo>
                    <a:cubicBezTo>
                      <a:pt x="5074" y="336627"/>
                      <a:pt x="6347" y="310015"/>
                      <a:pt x="17567" y="287995"/>
                    </a:cubicBezTo>
                    <a:cubicBezTo>
                      <a:pt x="30951" y="261730"/>
                      <a:pt x="59123" y="248050"/>
                      <a:pt x="87339" y="244624"/>
                    </a:cubicBezTo>
                    <a:close/>
                    <a:moveTo>
                      <a:pt x="258686" y="334043"/>
                    </a:moveTo>
                    <a:lnTo>
                      <a:pt x="258194" y="334063"/>
                    </a:lnTo>
                    <a:cubicBezTo>
                      <a:pt x="232903" y="335038"/>
                      <a:pt x="207617" y="335724"/>
                      <a:pt x="182312" y="336172"/>
                    </a:cubicBezTo>
                    <a:cubicBezTo>
                      <a:pt x="183069" y="342673"/>
                      <a:pt x="183842" y="349176"/>
                      <a:pt x="184725" y="355663"/>
                    </a:cubicBezTo>
                    <a:cubicBezTo>
                      <a:pt x="185418" y="360768"/>
                      <a:pt x="186161" y="365866"/>
                      <a:pt x="186934" y="370959"/>
                    </a:cubicBezTo>
                    <a:cubicBezTo>
                      <a:pt x="187261" y="373116"/>
                      <a:pt x="188462" y="376463"/>
                      <a:pt x="188123" y="378600"/>
                    </a:cubicBezTo>
                    <a:lnTo>
                      <a:pt x="188000" y="379444"/>
                    </a:lnTo>
                    <a:lnTo>
                      <a:pt x="188000" y="379444"/>
                    </a:lnTo>
                    <a:cubicBezTo>
                      <a:pt x="189300" y="380032"/>
                      <a:pt x="190478" y="380979"/>
                      <a:pt x="191356" y="382353"/>
                    </a:cubicBezTo>
                    <a:cubicBezTo>
                      <a:pt x="191661" y="382828"/>
                      <a:pt x="191882" y="383307"/>
                      <a:pt x="192103" y="383785"/>
                    </a:cubicBezTo>
                    <a:cubicBezTo>
                      <a:pt x="211749" y="383939"/>
                      <a:pt x="232891" y="383558"/>
                      <a:pt x="252919" y="379986"/>
                    </a:cubicBezTo>
                    <a:lnTo>
                      <a:pt x="252959" y="379550"/>
                    </a:lnTo>
                    <a:lnTo>
                      <a:pt x="252959" y="379550"/>
                    </a:lnTo>
                    <a:cubicBezTo>
                      <a:pt x="253323" y="376991"/>
                      <a:pt x="254387" y="375268"/>
                      <a:pt x="255800" y="374086"/>
                    </a:cubicBezTo>
                    <a:cubicBezTo>
                      <a:pt x="257208" y="365925"/>
                      <a:pt x="257080" y="357227"/>
                      <a:pt x="257624" y="349129"/>
                    </a:cubicBezTo>
                    <a:cubicBezTo>
                      <a:pt x="257963" y="344099"/>
                      <a:pt x="258331" y="339072"/>
                      <a:pt x="258686" y="334043"/>
                    </a:cubicBezTo>
                    <a:close/>
                    <a:moveTo>
                      <a:pt x="162985" y="336517"/>
                    </a:moveTo>
                    <a:cubicBezTo>
                      <a:pt x="144756" y="336827"/>
                      <a:pt x="126519" y="337066"/>
                      <a:pt x="108294" y="336843"/>
                    </a:cubicBezTo>
                    <a:lnTo>
                      <a:pt x="100020" y="336715"/>
                    </a:lnTo>
                    <a:lnTo>
                      <a:pt x="100020" y="336715"/>
                    </a:lnTo>
                    <a:cubicBezTo>
                      <a:pt x="101767" y="346093"/>
                      <a:pt x="103668" y="355438"/>
                      <a:pt x="105249" y="364878"/>
                    </a:cubicBezTo>
                    <a:cubicBezTo>
                      <a:pt x="106897" y="374716"/>
                      <a:pt x="98241" y="380971"/>
                      <a:pt x="90749" y="380718"/>
                    </a:cubicBezTo>
                    <a:cubicBezTo>
                      <a:pt x="91590" y="380856"/>
                      <a:pt x="92430" y="380999"/>
                      <a:pt x="93271" y="381117"/>
                    </a:cubicBezTo>
                    <a:cubicBezTo>
                      <a:pt x="116678" y="384429"/>
                      <a:pt x="140983" y="383550"/>
                      <a:pt x="164738" y="383524"/>
                    </a:cubicBezTo>
                    <a:cubicBezTo>
                      <a:pt x="163460" y="376062"/>
                      <a:pt x="163977" y="367642"/>
                      <a:pt x="163786" y="361413"/>
                    </a:cubicBezTo>
                    <a:lnTo>
                      <a:pt x="163750" y="360449"/>
                    </a:lnTo>
                    <a:cubicBezTo>
                      <a:pt x="163386" y="352467"/>
                      <a:pt x="163131" y="344492"/>
                      <a:pt x="162985" y="336517"/>
                    </a:cubicBezTo>
                    <a:close/>
                    <a:moveTo>
                      <a:pt x="39164" y="334796"/>
                    </a:moveTo>
                    <a:cubicBezTo>
                      <a:pt x="39796" y="339672"/>
                      <a:pt x="41027" y="344444"/>
                      <a:pt x="42868" y="348887"/>
                    </a:cubicBezTo>
                    <a:cubicBezTo>
                      <a:pt x="50649" y="367658"/>
                      <a:pt x="68488" y="376417"/>
                      <a:pt x="87364" y="380106"/>
                    </a:cubicBezTo>
                    <a:cubicBezTo>
                      <a:pt x="84088" y="378975"/>
                      <a:pt x="81488" y="376257"/>
                      <a:pt x="80831" y="371601"/>
                    </a:cubicBezTo>
                    <a:cubicBezTo>
                      <a:pt x="79195" y="360025"/>
                      <a:pt x="78607" y="348257"/>
                      <a:pt x="78562" y="336503"/>
                    </a:cubicBezTo>
                    <a:cubicBezTo>
                      <a:pt x="65408" y="336380"/>
                      <a:pt x="52165" y="336099"/>
                      <a:pt x="39164" y="334796"/>
                    </a:cubicBezTo>
                    <a:close/>
                    <a:moveTo>
                      <a:pt x="327285" y="330788"/>
                    </a:moveTo>
                    <a:cubicBezTo>
                      <a:pt x="317920" y="332998"/>
                      <a:pt x="307037" y="331985"/>
                      <a:pt x="297848" y="332403"/>
                    </a:cubicBezTo>
                    <a:cubicBezTo>
                      <a:pt x="289240" y="332794"/>
                      <a:pt x="280627" y="333135"/>
                      <a:pt x="272019" y="333484"/>
                    </a:cubicBezTo>
                    <a:cubicBezTo>
                      <a:pt x="272425" y="339363"/>
                      <a:pt x="272820" y="345240"/>
                      <a:pt x="273250" y="351115"/>
                    </a:cubicBezTo>
                    <a:cubicBezTo>
                      <a:pt x="273804" y="358709"/>
                      <a:pt x="273856" y="366735"/>
                      <a:pt x="275310" y="374297"/>
                    </a:cubicBezTo>
                    <a:cubicBezTo>
                      <a:pt x="292635" y="368382"/>
                      <a:pt x="308159" y="358896"/>
                      <a:pt x="319805" y="343728"/>
                    </a:cubicBezTo>
                    <a:cubicBezTo>
                      <a:pt x="322707" y="339949"/>
                      <a:pt x="325305" y="335514"/>
                      <a:pt x="327285" y="330788"/>
                    </a:cubicBezTo>
                    <a:close/>
                    <a:moveTo>
                      <a:pt x="83382" y="275422"/>
                    </a:moveTo>
                    <a:cubicBezTo>
                      <a:pt x="67792" y="279115"/>
                      <a:pt x="53037" y="286916"/>
                      <a:pt x="45107" y="301187"/>
                    </a:cubicBezTo>
                    <a:cubicBezTo>
                      <a:pt x="40400" y="309656"/>
                      <a:pt x="38330" y="319693"/>
                      <a:pt x="38728" y="329584"/>
                    </a:cubicBezTo>
                    <a:cubicBezTo>
                      <a:pt x="51904" y="328050"/>
                      <a:pt x="65308" y="327468"/>
                      <a:pt x="78647" y="326987"/>
                    </a:cubicBezTo>
                    <a:cubicBezTo>
                      <a:pt x="78691" y="324584"/>
                      <a:pt x="78748" y="322183"/>
                      <a:pt x="78820" y="319788"/>
                    </a:cubicBezTo>
                    <a:lnTo>
                      <a:pt x="79025" y="313649"/>
                    </a:lnTo>
                    <a:cubicBezTo>
                      <a:pt x="79389" y="301940"/>
                      <a:pt x="79572" y="287236"/>
                      <a:pt x="83382" y="275422"/>
                    </a:cubicBezTo>
                    <a:close/>
                    <a:moveTo>
                      <a:pt x="164075" y="276850"/>
                    </a:moveTo>
                    <a:lnTo>
                      <a:pt x="157212" y="276079"/>
                    </a:lnTo>
                    <a:cubicBezTo>
                      <a:pt x="138150" y="273906"/>
                      <a:pt x="119097" y="271625"/>
                      <a:pt x="100034" y="272933"/>
                    </a:cubicBezTo>
                    <a:cubicBezTo>
                      <a:pt x="97275" y="273123"/>
                      <a:pt x="94474" y="273424"/>
                      <a:pt x="91667" y="273835"/>
                    </a:cubicBezTo>
                    <a:cubicBezTo>
                      <a:pt x="95036" y="285999"/>
                      <a:pt x="94753" y="300285"/>
                      <a:pt x="96161" y="312326"/>
                    </a:cubicBezTo>
                    <a:cubicBezTo>
                      <a:pt x="96705" y="316982"/>
                      <a:pt x="97391" y="321599"/>
                      <a:pt x="98152" y="326198"/>
                    </a:cubicBezTo>
                    <a:lnTo>
                      <a:pt x="101460" y="326044"/>
                    </a:lnTo>
                    <a:lnTo>
                      <a:pt x="101460" y="326044"/>
                    </a:lnTo>
                    <a:cubicBezTo>
                      <a:pt x="121915" y="324935"/>
                      <a:pt x="142391" y="324253"/>
                      <a:pt x="162862" y="323440"/>
                    </a:cubicBezTo>
                    <a:cubicBezTo>
                      <a:pt x="162861" y="319595"/>
                      <a:pt x="162882" y="315748"/>
                      <a:pt x="162943" y="311899"/>
                    </a:cubicBezTo>
                    <a:lnTo>
                      <a:pt x="163019" y="308049"/>
                    </a:lnTo>
                    <a:cubicBezTo>
                      <a:pt x="163252" y="298219"/>
                      <a:pt x="162617" y="287144"/>
                      <a:pt x="164075" y="276850"/>
                    </a:cubicBezTo>
                    <a:close/>
                    <a:moveTo>
                      <a:pt x="259800" y="275290"/>
                    </a:moveTo>
                    <a:cubicBezTo>
                      <a:pt x="239835" y="278513"/>
                      <a:pt x="219201" y="279199"/>
                      <a:pt x="199589" y="279223"/>
                    </a:cubicBezTo>
                    <a:cubicBezTo>
                      <a:pt x="191755" y="279233"/>
                      <a:pt x="183926" y="278752"/>
                      <a:pt x="176101" y="278058"/>
                    </a:cubicBezTo>
                    <a:cubicBezTo>
                      <a:pt x="176611" y="282226"/>
                      <a:pt x="176876" y="286442"/>
                      <a:pt x="177260" y="290552"/>
                    </a:cubicBezTo>
                    <a:cubicBezTo>
                      <a:pt x="178032" y="298858"/>
                      <a:pt x="178915" y="307151"/>
                      <a:pt x="179875" y="315437"/>
                    </a:cubicBezTo>
                    <a:lnTo>
                      <a:pt x="180731" y="322686"/>
                    </a:lnTo>
                    <a:lnTo>
                      <a:pt x="180731" y="322686"/>
                    </a:lnTo>
                    <a:cubicBezTo>
                      <a:pt x="205894" y="321545"/>
                      <a:pt x="231054" y="320311"/>
                      <a:pt x="256210" y="319034"/>
                    </a:cubicBezTo>
                    <a:lnTo>
                      <a:pt x="259760" y="318843"/>
                    </a:lnTo>
                    <a:lnTo>
                      <a:pt x="259760" y="318843"/>
                    </a:lnTo>
                    <a:lnTo>
                      <a:pt x="260755" y="304910"/>
                    </a:lnTo>
                    <a:cubicBezTo>
                      <a:pt x="261433" y="295620"/>
                      <a:pt x="262178" y="286331"/>
                      <a:pt x="263230" y="277083"/>
                    </a:cubicBezTo>
                    <a:lnTo>
                      <a:pt x="262441" y="276798"/>
                    </a:lnTo>
                    <a:lnTo>
                      <a:pt x="262441" y="276798"/>
                    </a:lnTo>
                    <a:cubicBezTo>
                      <a:pt x="261513" y="276417"/>
                      <a:pt x="260634" y="275891"/>
                      <a:pt x="259800" y="275290"/>
                    </a:cubicBezTo>
                    <a:close/>
                    <a:moveTo>
                      <a:pt x="268471" y="278748"/>
                    </a:moveTo>
                    <a:cubicBezTo>
                      <a:pt x="269571" y="291884"/>
                      <a:pt x="270180" y="305075"/>
                      <a:pt x="270989" y="318233"/>
                    </a:cubicBezTo>
                    <a:lnTo>
                      <a:pt x="287573" y="317347"/>
                    </a:lnTo>
                    <a:cubicBezTo>
                      <a:pt x="290337" y="317196"/>
                      <a:pt x="293100" y="317042"/>
                      <a:pt x="295864" y="316883"/>
                    </a:cubicBezTo>
                    <a:cubicBezTo>
                      <a:pt x="306611" y="316263"/>
                      <a:pt x="320420" y="313008"/>
                      <a:pt x="331044" y="316045"/>
                    </a:cubicBezTo>
                    <a:cubicBezTo>
                      <a:pt x="331855" y="306383"/>
                      <a:pt x="329094" y="296969"/>
                      <a:pt x="320378" y="290478"/>
                    </a:cubicBezTo>
                    <a:cubicBezTo>
                      <a:pt x="305075" y="279077"/>
                      <a:pt x="285589" y="283137"/>
                      <a:pt x="268471" y="278748"/>
                    </a:cubicBezTo>
                    <a:close/>
                    <a:moveTo>
                      <a:pt x="211810" y="161316"/>
                    </a:moveTo>
                    <a:cubicBezTo>
                      <a:pt x="236505" y="147168"/>
                      <a:pt x="298467" y="132708"/>
                      <a:pt x="302391" y="177167"/>
                    </a:cubicBezTo>
                    <a:cubicBezTo>
                      <a:pt x="304195" y="197626"/>
                      <a:pt x="288991" y="214578"/>
                      <a:pt x="271237" y="222143"/>
                    </a:cubicBezTo>
                    <a:lnTo>
                      <a:pt x="270570" y="222422"/>
                    </a:lnTo>
                    <a:cubicBezTo>
                      <a:pt x="253918" y="229271"/>
                      <a:pt x="224403" y="237005"/>
                      <a:pt x="209993" y="222154"/>
                    </a:cubicBezTo>
                    <a:cubicBezTo>
                      <a:pt x="198000" y="209794"/>
                      <a:pt x="213907" y="187631"/>
                      <a:pt x="228810" y="197757"/>
                    </a:cubicBezTo>
                    <a:cubicBezTo>
                      <a:pt x="236469" y="202959"/>
                      <a:pt x="252590" y="199126"/>
                      <a:pt x="261136" y="196651"/>
                    </a:cubicBezTo>
                    <a:lnTo>
                      <a:pt x="261671" y="196495"/>
                    </a:lnTo>
                    <a:cubicBezTo>
                      <a:pt x="270894" y="193783"/>
                      <a:pt x="283189" y="185105"/>
                      <a:pt x="279376" y="173745"/>
                    </a:cubicBezTo>
                    <a:cubicBezTo>
                      <a:pt x="276001" y="163695"/>
                      <a:pt x="261641" y="161859"/>
                      <a:pt x="252648" y="161533"/>
                    </a:cubicBezTo>
                    <a:cubicBezTo>
                      <a:pt x="239224" y="161052"/>
                      <a:pt x="226160" y="164171"/>
                      <a:pt x="212859" y="165185"/>
                    </a:cubicBezTo>
                    <a:cubicBezTo>
                      <a:pt x="210752" y="165346"/>
                      <a:pt x="210102" y="162294"/>
                      <a:pt x="211810" y="161316"/>
                    </a:cubicBezTo>
                    <a:close/>
                    <a:moveTo>
                      <a:pt x="314107" y="89825"/>
                    </a:moveTo>
                    <a:cubicBezTo>
                      <a:pt x="347624" y="88255"/>
                      <a:pt x="368474" y="124865"/>
                      <a:pt x="360766" y="154863"/>
                    </a:cubicBezTo>
                    <a:cubicBezTo>
                      <a:pt x="359434" y="160038"/>
                      <a:pt x="353647" y="165119"/>
                      <a:pt x="348061" y="164538"/>
                    </a:cubicBezTo>
                    <a:lnTo>
                      <a:pt x="346653" y="164408"/>
                    </a:lnTo>
                    <a:cubicBezTo>
                      <a:pt x="345938" y="164339"/>
                      <a:pt x="345220" y="164249"/>
                      <a:pt x="344559" y="164066"/>
                    </a:cubicBezTo>
                    <a:cubicBezTo>
                      <a:pt x="339255" y="162597"/>
                      <a:pt x="334499" y="157077"/>
                      <a:pt x="334886" y="151356"/>
                    </a:cubicBezTo>
                    <a:lnTo>
                      <a:pt x="334988" y="149689"/>
                    </a:lnTo>
                    <a:cubicBezTo>
                      <a:pt x="335771" y="135518"/>
                      <a:pt x="334235" y="119192"/>
                      <a:pt x="317401" y="115760"/>
                    </a:cubicBezTo>
                    <a:cubicBezTo>
                      <a:pt x="303123" y="112849"/>
                      <a:pt x="295152" y="126596"/>
                      <a:pt x="294983" y="139251"/>
                    </a:cubicBezTo>
                    <a:cubicBezTo>
                      <a:pt x="294951" y="141497"/>
                      <a:pt x="292428" y="143066"/>
                      <a:pt x="290442" y="141858"/>
                    </a:cubicBezTo>
                    <a:cubicBezTo>
                      <a:pt x="280120" y="135575"/>
                      <a:pt x="278333" y="123075"/>
                      <a:pt x="282276" y="112311"/>
                    </a:cubicBezTo>
                    <a:cubicBezTo>
                      <a:pt x="287272" y="98673"/>
                      <a:pt x="299777" y="90495"/>
                      <a:pt x="314107" y="89825"/>
                    </a:cubicBezTo>
                    <a:close/>
                    <a:moveTo>
                      <a:pt x="65377" y="97677"/>
                    </a:moveTo>
                    <a:cubicBezTo>
                      <a:pt x="89769" y="89536"/>
                      <a:pt x="116084" y="102543"/>
                      <a:pt x="127894" y="124115"/>
                    </a:cubicBezTo>
                    <a:cubicBezTo>
                      <a:pt x="132038" y="125315"/>
                      <a:pt x="136175" y="128510"/>
                      <a:pt x="135599" y="133402"/>
                    </a:cubicBezTo>
                    <a:cubicBezTo>
                      <a:pt x="134768" y="140439"/>
                      <a:pt x="133517" y="144876"/>
                      <a:pt x="128639" y="150213"/>
                    </a:cubicBezTo>
                    <a:cubicBezTo>
                      <a:pt x="121009" y="158562"/>
                      <a:pt x="106720" y="154293"/>
                      <a:pt x="103549" y="144016"/>
                    </a:cubicBezTo>
                    <a:lnTo>
                      <a:pt x="103414" y="143552"/>
                    </a:lnTo>
                    <a:cubicBezTo>
                      <a:pt x="99812" y="130267"/>
                      <a:pt x="85195" y="121502"/>
                      <a:pt x="71879" y="126152"/>
                    </a:cubicBezTo>
                    <a:cubicBezTo>
                      <a:pt x="56324" y="131584"/>
                      <a:pt x="56775" y="148019"/>
                      <a:pt x="45864" y="157593"/>
                    </a:cubicBezTo>
                    <a:cubicBezTo>
                      <a:pt x="44582" y="158718"/>
                      <a:pt x="43045" y="158898"/>
                      <a:pt x="41507" y="158155"/>
                    </a:cubicBezTo>
                    <a:cubicBezTo>
                      <a:pt x="29918" y="152552"/>
                      <a:pt x="32001" y="135690"/>
                      <a:pt x="36132" y="126040"/>
                    </a:cubicBezTo>
                    <a:cubicBezTo>
                      <a:pt x="41551" y="113375"/>
                      <a:pt x="52084" y="102112"/>
                      <a:pt x="65377" y="97677"/>
                    </a:cubicBezTo>
                    <a:close/>
                    <a:moveTo>
                      <a:pt x="32159" y="23580"/>
                    </a:moveTo>
                    <a:cubicBezTo>
                      <a:pt x="51924" y="3404"/>
                      <a:pt x="103464" y="-16119"/>
                      <a:pt x="116984" y="21138"/>
                    </a:cubicBezTo>
                    <a:cubicBezTo>
                      <a:pt x="119560" y="28234"/>
                      <a:pt x="114077" y="37802"/>
                      <a:pt x="106691" y="39274"/>
                    </a:cubicBezTo>
                    <a:cubicBezTo>
                      <a:pt x="94597" y="41682"/>
                      <a:pt x="83868" y="36429"/>
                      <a:pt x="71854" y="37371"/>
                    </a:cubicBezTo>
                    <a:cubicBezTo>
                      <a:pt x="62128" y="38138"/>
                      <a:pt x="51984" y="41390"/>
                      <a:pt x="44209" y="47417"/>
                    </a:cubicBezTo>
                    <a:cubicBezTo>
                      <a:pt x="22673" y="64110"/>
                      <a:pt x="17936" y="92344"/>
                      <a:pt x="2930" y="113590"/>
                    </a:cubicBezTo>
                    <a:cubicBezTo>
                      <a:pt x="2199" y="114625"/>
                      <a:pt x="781" y="114190"/>
                      <a:pt x="646" y="112970"/>
                    </a:cubicBezTo>
                    <a:cubicBezTo>
                      <a:pt x="-2771" y="82038"/>
                      <a:pt x="10510" y="45676"/>
                      <a:pt x="32159" y="23580"/>
                    </a:cubicBezTo>
                    <a:close/>
                    <a:moveTo>
                      <a:pt x="289928" y="3718"/>
                    </a:moveTo>
                    <a:cubicBezTo>
                      <a:pt x="303044" y="-916"/>
                      <a:pt x="317897" y="-519"/>
                      <a:pt x="331082" y="3592"/>
                    </a:cubicBezTo>
                    <a:cubicBezTo>
                      <a:pt x="344363" y="7735"/>
                      <a:pt x="356556" y="15602"/>
                      <a:pt x="365949" y="25881"/>
                    </a:cubicBezTo>
                    <a:cubicBezTo>
                      <a:pt x="370212" y="30547"/>
                      <a:pt x="374156" y="35697"/>
                      <a:pt x="377319" y="41178"/>
                    </a:cubicBezTo>
                    <a:cubicBezTo>
                      <a:pt x="378999" y="44083"/>
                      <a:pt x="380766" y="50084"/>
                      <a:pt x="382676" y="53658"/>
                    </a:cubicBezTo>
                    <a:cubicBezTo>
                      <a:pt x="393008" y="59625"/>
                      <a:pt x="397424" y="73224"/>
                      <a:pt x="388174" y="82899"/>
                    </a:cubicBezTo>
                    <a:lnTo>
                      <a:pt x="387757" y="83323"/>
                    </a:lnTo>
                    <a:lnTo>
                      <a:pt x="386519" y="84551"/>
                    </a:lnTo>
                    <a:cubicBezTo>
                      <a:pt x="381547" y="89475"/>
                      <a:pt x="374049" y="91609"/>
                      <a:pt x="367262" y="89642"/>
                    </a:cubicBezTo>
                    <a:cubicBezTo>
                      <a:pt x="352072" y="85245"/>
                      <a:pt x="350227" y="73278"/>
                      <a:pt x="344969" y="60575"/>
                    </a:cubicBezTo>
                    <a:cubicBezTo>
                      <a:pt x="341496" y="52184"/>
                      <a:pt x="335545" y="44760"/>
                      <a:pt x="328331" y="39306"/>
                    </a:cubicBezTo>
                    <a:cubicBezTo>
                      <a:pt x="311281" y="26422"/>
                      <a:pt x="283323" y="22318"/>
                      <a:pt x="262796" y="28389"/>
                    </a:cubicBezTo>
                    <a:cubicBezTo>
                      <a:pt x="261703" y="28713"/>
                      <a:pt x="260419" y="27320"/>
                      <a:pt x="261198" y="26310"/>
                    </a:cubicBezTo>
                    <a:cubicBezTo>
                      <a:pt x="265088" y="21269"/>
                      <a:pt x="267330" y="17132"/>
                      <a:pt x="272537" y="13065"/>
                    </a:cubicBezTo>
                    <a:cubicBezTo>
                      <a:pt x="277824" y="8938"/>
                      <a:pt x="283593" y="5957"/>
                      <a:pt x="289928" y="371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2A5602B-E230-26A1-3738-556114E5272E}"/>
                  </a:ext>
                </a:extLst>
              </p:cNvPr>
              <p:cNvSpPr/>
              <p:nvPr/>
            </p:nvSpPr>
            <p:spPr>
              <a:xfrm>
                <a:off x="5796163" y="2763666"/>
                <a:ext cx="788830" cy="217416"/>
              </a:xfrm>
              <a:custGeom>
                <a:avLst/>
                <a:gdLst>
                  <a:gd name="connsiteX0" fmla="*/ 679869 w 788830"/>
                  <a:gd name="connsiteY0" fmla="*/ 89 h 217416"/>
                  <a:gd name="connsiteX1" fmla="*/ 763935 w 788830"/>
                  <a:gd name="connsiteY1" fmla="*/ 11042 h 217416"/>
                  <a:gd name="connsiteX2" fmla="*/ 764232 w 788830"/>
                  <a:gd name="connsiteY2" fmla="*/ 11063 h 217416"/>
                  <a:gd name="connsiteX3" fmla="*/ 775892 w 788830"/>
                  <a:gd name="connsiteY3" fmla="*/ 13166 h 217416"/>
                  <a:gd name="connsiteX4" fmla="*/ 784129 w 788830"/>
                  <a:gd name="connsiteY4" fmla="*/ 42963 h 217416"/>
                  <a:gd name="connsiteX5" fmla="*/ 781716 w 788830"/>
                  <a:gd name="connsiteY5" fmla="*/ 104665 h 217416"/>
                  <a:gd name="connsiteX6" fmla="*/ 715638 w 788830"/>
                  <a:gd name="connsiteY6" fmla="*/ 205896 h 217416"/>
                  <a:gd name="connsiteX7" fmla="*/ 679793 w 788830"/>
                  <a:gd name="connsiteY7" fmla="*/ 206767 h 217416"/>
                  <a:gd name="connsiteX8" fmla="*/ 623097 w 788830"/>
                  <a:gd name="connsiteY8" fmla="*/ 188849 h 217416"/>
                  <a:gd name="connsiteX9" fmla="*/ 576355 w 788830"/>
                  <a:gd name="connsiteY9" fmla="*/ 122546 h 217416"/>
                  <a:gd name="connsiteX10" fmla="*/ 573870 w 788830"/>
                  <a:gd name="connsiteY10" fmla="*/ 82132 h 217416"/>
                  <a:gd name="connsiteX11" fmla="*/ 574087 w 788830"/>
                  <a:gd name="connsiteY11" fmla="*/ 80281 h 217416"/>
                  <a:gd name="connsiteX12" fmla="*/ 548404 w 788830"/>
                  <a:gd name="connsiteY12" fmla="*/ 75599 h 217416"/>
                  <a:gd name="connsiteX13" fmla="*/ 535541 w 788830"/>
                  <a:gd name="connsiteY13" fmla="*/ 75490 h 217416"/>
                  <a:gd name="connsiteX14" fmla="*/ 523355 w 788830"/>
                  <a:gd name="connsiteY14" fmla="*/ 77384 h 217416"/>
                  <a:gd name="connsiteX15" fmla="*/ 510887 w 788830"/>
                  <a:gd name="connsiteY15" fmla="*/ 84418 h 217416"/>
                  <a:gd name="connsiteX16" fmla="*/ 510621 w 788830"/>
                  <a:gd name="connsiteY16" fmla="*/ 89516 h 217416"/>
                  <a:gd name="connsiteX17" fmla="*/ 505647 w 788830"/>
                  <a:gd name="connsiteY17" fmla="*/ 127519 h 217416"/>
                  <a:gd name="connsiteX18" fmla="*/ 482688 w 788830"/>
                  <a:gd name="connsiteY18" fmla="*/ 176638 h 217416"/>
                  <a:gd name="connsiteX19" fmla="*/ 466194 w 788830"/>
                  <a:gd name="connsiteY19" fmla="*/ 194204 h 217416"/>
                  <a:gd name="connsiteX20" fmla="*/ 379415 w 788830"/>
                  <a:gd name="connsiteY20" fmla="*/ 216985 h 217416"/>
                  <a:gd name="connsiteX21" fmla="*/ 275156 w 788830"/>
                  <a:gd name="connsiteY21" fmla="*/ 142718 h 217416"/>
                  <a:gd name="connsiteX22" fmla="*/ 274671 w 788830"/>
                  <a:gd name="connsiteY22" fmla="*/ 141465 h 217416"/>
                  <a:gd name="connsiteX23" fmla="*/ 245610 w 788830"/>
                  <a:gd name="connsiteY23" fmla="*/ 102838 h 217416"/>
                  <a:gd name="connsiteX24" fmla="*/ 241669 w 788830"/>
                  <a:gd name="connsiteY24" fmla="*/ 102129 h 217416"/>
                  <a:gd name="connsiteX25" fmla="*/ 220458 w 788830"/>
                  <a:gd name="connsiteY25" fmla="*/ 90080 h 217416"/>
                  <a:gd name="connsiteX26" fmla="*/ 216893 w 788830"/>
                  <a:gd name="connsiteY26" fmla="*/ 78342 h 217416"/>
                  <a:gd name="connsiteX27" fmla="*/ 208236 w 788830"/>
                  <a:gd name="connsiteY27" fmla="*/ 78983 h 217416"/>
                  <a:gd name="connsiteX28" fmla="*/ 36589 w 788830"/>
                  <a:gd name="connsiteY28" fmla="*/ 87958 h 217416"/>
                  <a:gd name="connsiteX29" fmla="*/ 6541 w 788830"/>
                  <a:gd name="connsiteY29" fmla="*/ 89961 h 217416"/>
                  <a:gd name="connsiteX30" fmla="*/ 1728 w 788830"/>
                  <a:gd name="connsiteY30" fmla="*/ 71544 h 217416"/>
                  <a:gd name="connsiteX31" fmla="*/ 41076 w 788830"/>
                  <a:gd name="connsiteY31" fmla="*/ 52033 h 217416"/>
                  <a:gd name="connsiteX32" fmla="*/ 223064 w 788830"/>
                  <a:gd name="connsiteY32" fmla="*/ 51126 h 217416"/>
                  <a:gd name="connsiteX33" fmla="*/ 255448 w 788830"/>
                  <a:gd name="connsiteY33" fmla="*/ 43161 h 217416"/>
                  <a:gd name="connsiteX34" fmla="*/ 288226 w 788830"/>
                  <a:gd name="connsiteY34" fmla="*/ 29028 h 217416"/>
                  <a:gd name="connsiteX35" fmla="*/ 294447 w 788830"/>
                  <a:gd name="connsiteY35" fmla="*/ 26729 h 217416"/>
                  <a:gd name="connsiteX36" fmla="*/ 353094 w 788830"/>
                  <a:gd name="connsiteY36" fmla="*/ 14481 h 217416"/>
                  <a:gd name="connsiteX37" fmla="*/ 414900 w 788830"/>
                  <a:gd name="connsiteY37" fmla="*/ 16218 h 217416"/>
                  <a:gd name="connsiteX38" fmla="*/ 440598 w 788830"/>
                  <a:gd name="connsiteY38" fmla="*/ 20889 h 217416"/>
                  <a:gd name="connsiteX39" fmla="*/ 486167 w 788830"/>
                  <a:gd name="connsiteY39" fmla="*/ 30123 h 217416"/>
                  <a:gd name="connsiteX40" fmla="*/ 489213 w 788830"/>
                  <a:gd name="connsiteY40" fmla="*/ 30916 h 217416"/>
                  <a:gd name="connsiteX41" fmla="*/ 538312 w 788830"/>
                  <a:gd name="connsiteY41" fmla="*/ 35906 h 217416"/>
                  <a:gd name="connsiteX42" fmla="*/ 577270 w 788830"/>
                  <a:gd name="connsiteY42" fmla="*/ 22775 h 217416"/>
                  <a:gd name="connsiteX43" fmla="*/ 578892 w 788830"/>
                  <a:gd name="connsiteY43" fmla="*/ 22040 h 217416"/>
                  <a:gd name="connsiteX44" fmla="*/ 679869 w 788830"/>
                  <a:gd name="connsiteY44" fmla="*/ 89 h 217416"/>
                  <a:gd name="connsiteX45" fmla="*/ 438950 w 788830"/>
                  <a:gd name="connsiteY45" fmla="*/ 45832 h 217416"/>
                  <a:gd name="connsiteX46" fmla="*/ 434667 w 788830"/>
                  <a:gd name="connsiteY46" fmla="*/ 61425 h 217416"/>
                  <a:gd name="connsiteX47" fmla="*/ 452041 w 788830"/>
                  <a:gd name="connsiteY47" fmla="*/ 72761 h 217416"/>
                  <a:gd name="connsiteX48" fmla="*/ 452474 w 788830"/>
                  <a:gd name="connsiteY48" fmla="*/ 73428 h 217416"/>
                  <a:gd name="connsiteX49" fmla="*/ 466384 w 788830"/>
                  <a:gd name="connsiteY49" fmla="*/ 65266 h 217416"/>
                  <a:gd name="connsiteX50" fmla="*/ 438950 w 788830"/>
                  <a:gd name="connsiteY50" fmla="*/ 45832 h 217416"/>
                  <a:gd name="connsiteX51" fmla="*/ 734935 w 788830"/>
                  <a:gd name="connsiteY51" fmla="*/ 36167 h 217416"/>
                  <a:gd name="connsiteX52" fmla="*/ 723913 w 788830"/>
                  <a:gd name="connsiteY52" fmla="*/ 39068 h 217416"/>
                  <a:gd name="connsiteX53" fmla="*/ 726465 w 788830"/>
                  <a:gd name="connsiteY53" fmla="*/ 49880 h 217416"/>
                  <a:gd name="connsiteX54" fmla="*/ 726805 w 788830"/>
                  <a:gd name="connsiteY54" fmla="*/ 50129 h 217416"/>
                  <a:gd name="connsiteX55" fmla="*/ 733221 w 788830"/>
                  <a:gd name="connsiteY55" fmla="*/ 60118 h 217416"/>
                  <a:gd name="connsiteX56" fmla="*/ 733254 w 788830"/>
                  <a:gd name="connsiteY56" fmla="*/ 60614 h 217416"/>
                  <a:gd name="connsiteX57" fmla="*/ 749365 w 788830"/>
                  <a:gd name="connsiteY57" fmla="*/ 60614 h 217416"/>
                  <a:gd name="connsiteX58" fmla="*/ 734935 w 788830"/>
                  <a:gd name="connsiteY58" fmla="*/ 36167 h 21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788830" h="217416">
                    <a:moveTo>
                      <a:pt x="679869" y="89"/>
                    </a:moveTo>
                    <a:cubicBezTo>
                      <a:pt x="727103" y="89"/>
                      <a:pt x="754057" y="10250"/>
                      <a:pt x="763935" y="11042"/>
                    </a:cubicBezTo>
                    <a:lnTo>
                      <a:pt x="764232" y="11063"/>
                    </a:lnTo>
                    <a:cubicBezTo>
                      <a:pt x="768340" y="11326"/>
                      <a:pt x="772025" y="11670"/>
                      <a:pt x="775892" y="13166"/>
                    </a:cubicBezTo>
                    <a:cubicBezTo>
                      <a:pt x="790110" y="18644"/>
                      <a:pt x="792426" y="33562"/>
                      <a:pt x="784129" y="42963"/>
                    </a:cubicBezTo>
                    <a:cubicBezTo>
                      <a:pt x="783547" y="62417"/>
                      <a:pt x="786105" y="85148"/>
                      <a:pt x="781716" y="104665"/>
                    </a:cubicBezTo>
                    <a:cubicBezTo>
                      <a:pt x="776303" y="186943"/>
                      <a:pt x="737624" y="200828"/>
                      <a:pt x="715638" y="205896"/>
                    </a:cubicBezTo>
                    <a:cubicBezTo>
                      <a:pt x="704600" y="208440"/>
                      <a:pt x="691518" y="209453"/>
                      <a:pt x="679793" y="206767"/>
                    </a:cubicBezTo>
                    <a:cubicBezTo>
                      <a:pt x="659791" y="206021"/>
                      <a:pt x="640016" y="199756"/>
                      <a:pt x="623097" y="188849"/>
                    </a:cubicBezTo>
                    <a:cubicBezTo>
                      <a:pt x="599535" y="173646"/>
                      <a:pt x="582034" y="150278"/>
                      <a:pt x="576355" y="122546"/>
                    </a:cubicBezTo>
                    <a:cubicBezTo>
                      <a:pt x="573663" y="109328"/>
                      <a:pt x="572405" y="95569"/>
                      <a:pt x="573870" y="82132"/>
                    </a:cubicBezTo>
                    <a:lnTo>
                      <a:pt x="574087" y="80281"/>
                    </a:lnTo>
                    <a:cubicBezTo>
                      <a:pt x="566428" y="76616"/>
                      <a:pt x="557553" y="75922"/>
                      <a:pt x="548404" y="75599"/>
                    </a:cubicBezTo>
                    <a:cubicBezTo>
                      <a:pt x="544034" y="75443"/>
                      <a:pt x="539726" y="75304"/>
                      <a:pt x="535541" y="75490"/>
                    </a:cubicBezTo>
                    <a:cubicBezTo>
                      <a:pt x="531451" y="75947"/>
                      <a:pt x="527409" y="76555"/>
                      <a:pt x="523355" y="77384"/>
                    </a:cubicBezTo>
                    <a:cubicBezTo>
                      <a:pt x="518928" y="78720"/>
                      <a:pt x="514747" y="80925"/>
                      <a:pt x="510887" y="84418"/>
                    </a:cubicBezTo>
                    <a:lnTo>
                      <a:pt x="510621" y="89516"/>
                    </a:lnTo>
                    <a:cubicBezTo>
                      <a:pt x="509896" y="102251"/>
                      <a:pt x="508224" y="115025"/>
                      <a:pt x="505647" y="127519"/>
                    </a:cubicBezTo>
                    <a:cubicBezTo>
                      <a:pt x="501840" y="145954"/>
                      <a:pt x="495718" y="163561"/>
                      <a:pt x="482688" y="176638"/>
                    </a:cubicBezTo>
                    <a:cubicBezTo>
                      <a:pt x="478278" y="183227"/>
                      <a:pt x="472820" y="189110"/>
                      <a:pt x="466194" y="194204"/>
                    </a:cubicBezTo>
                    <a:cubicBezTo>
                      <a:pt x="442126" y="212742"/>
                      <a:pt x="409426" y="219548"/>
                      <a:pt x="379415" y="216985"/>
                    </a:cubicBezTo>
                    <a:cubicBezTo>
                      <a:pt x="318489" y="211784"/>
                      <a:pt x="283272" y="163399"/>
                      <a:pt x="275156" y="142718"/>
                    </a:cubicBezTo>
                    <a:lnTo>
                      <a:pt x="274671" y="141465"/>
                    </a:lnTo>
                    <a:cubicBezTo>
                      <a:pt x="268808" y="126090"/>
                      <a:pt x="264135" y="106141"/>
                      <a:pt x="245610" y="102838"/>
                    </a:cubicBezTo>
                    <a:lnTo>
                      <a:pt x="241669" y="102129"/>
                    </a:lnTo>
                    <a:cubicBezTo>
                      <a:pt x="233216" y="100542"/>
                      <a:pt x="225415" y="98332"/>
                      <a:pt x="220458" y="90080"/>
                    </a:cubicBezTo>
                    <a:cubicBezTo>
                      <a:pt x="218285" y="86478"/>
                      <a:pt x="217167" y="82450"/>
                      <a:pt x="216893" y="78342"/>
                    </a:cubicBezTo>
                    <a:cubicBezTo>
                      <a:pt x="214001" y="78564"/>
                      <a:pt x="211113" y="78777"/>
                      <a:pt x="208236" y="78983"/>
                    </a:cubicBezTo>
                    <a:cubicBezTo>
                      <a:pt x="185278" y="83840"/>
                      <a:pt x="47580" y="87958"/>
                      <a:pt x="36589" y="87958"/>
                    </a:cubicBezTo>
                    <a:cubicBezTo>
                      <a:pt x="36589" y="87958"/>
                      <a:pt x="15461" y="96854"/>
                      <a:pt x="6541" y="89961"/>
                    </a:cubicBezTo>
                    <a:cubicBezTo>
                      <a:pt x="359" y="85168"/>
                      <a:pt x="-1675" y="78781"/>
                      <a:pt x="1728" y="71544"/>
                    </a:cubicBezTo>
                    <a:cubicBezTo>
                      <a:pt x="6864" y="60656"/>
                      <a:pt x="30556" y="54107"/>
                      <a:pt x="41076" y="52033"/>
                    </a:cubicBezTo>
                    <a:cubicBezTo>
                      <a:pt x="41076" y="52033"/>
                      <a:pt x="210845" y="53443"/>
                      <a:pt x="223064" y="51126"/>
                    </a:cubicBezTo>
                    <a:cubicBezTo>
                      <a:pt x="230624" y="43327"/>
                      <a:pt x="244148" y="44394"/>
                      <a:pt x="255448" y="43161"/>
                    </a:cubicBezTo>
                    <a:cubicBezTo>
                      <a:pt x="264802" y="36489"/>
                      <a:pt x="277888" y="32019"/>
                      <a:pt x="288226" y="29028"/>
                    </a:cubicBezTo>
                    <a:cubicBezTo>
                      <a:pt x="290332" y="28229"/>
                      <a:pt x="292419" y="27457"/>
                      <a:pt x="294447" y="26729"/>
                    </a:cubicBezTo>
                    <a:cubicBezTo>
                      <a:pt x="313398" y="19978"/>
                      <a:pt x="333095" y="16402"/>
                      <a:pt x="353094" y="14481"/>
                    </a:cubicBezTo>
                    <a:cubicBezTo>
                      <a:pt x="373716" y="12521"/>
                      <a:pt x="394399" y="13408"/>
                      <a:pt x="414900" y="16218"/>
                    </a:cubicBezTo>
                    <a:cubicBezTo>
                      <a:pt x="423540" y="17390"/>
                      <a:pt x="432099" y="18906"/>
                      <a:pt x="440598" y="20889"/>
                    </a:cubicBezTo>
                    <a:cubicBezTo>
                      <a:pt x="455815" y="22896"/>
                      <a:pt x="470944" y="26202"/>
                      <a:pt x="486167" y="30123"/>
                    </a:cubicBezTo>
                    <a:lnTo>
                      <a:pt x="489213" y="30916"/>
                    </a:lnTo>
                    <a:cubicBezTo>
                      <a:pt x="505244" y="35120"/>
                      <a:pt x="521718" y="38757"/>
                      <a:pt x="538312" y="35906"/>
                    </a:cubicBezTo>
                    <a:cubicBezTo>
                      <a:pt x="551822" y="33601"/>
                      <a:pt x="564814" y="28400"/>
                      <a:pt x="577270" y="22775"/>
                    </a:cubicBezTo>
                    <a:lnTo>
                      <a:pt x="578892" y="22040"/>
                    </a:lnTo>
                    <a:cubicBezTo>
                      <a:pt x="606281" y="9529"/>
                      <a:pt x="649055" y="89"/>
                      <a:pt x="679869" y="89"/>
                    </a:cubicBezTo>
                    <a:close/>
                    <a:moveTo>
                      <a:pt x="438950" y="45832"/>
                    </a:moveTo>
                    <a:cubicBezTo>
                      <a:pt x="428844" y="43608"/>
                      <a:pt x="424529" y="59195"/>
                      <a:pt x="434667" y="61425"/>
                    </a:cubicBezTo>
                    <a:cubicBezTo>
                      <a:pt x="441846" y="63004"/>
                      <a:pt x="447930" y="66625"/>
                      <a:pt x="452041" y="72761"/>
                    </a:cubicBezTo>
                    <a:lnTo>
                      <a:pt x="452474" y="73428"/>
                    </a:lnTo>
                    <a:cubicBezTo>
                      <a:pt x="457990" y="82209"/>
                      <a:pt x="471938" y="74103"/>
                      <a:pt x="466384" y="65266"/>
                    </a:cubicBezTo>
                    <a:cubicBezTo>
                      <a:pt x="460134" y="55320"/>
                      <a:pt x="450423" y="48354"/>
                      <a:pt x="438950" y="45832"/>
                    </a:cubicBezTo>
                    <a:close/>
                    <a:moveTo>
                      <a:pt x="734935" y="36167"/>
                    </a:moveTo>
                    <a:cubicBezTo>
                      <a:pt x="731373" y="33657"/>
                      <a:pt x="725982" y="35520"/>
                      <a:pt x="723913" y="39068"/>
                    </a:cubicBezTo>
                    <a:cubicBezTo>
                      <a:pt x="721637" y="42975"/>
                      <a:pt x="723129" y="47324"/>
                      <a:pt x="726465" y="49880"/>
                    </a:cubicBezTo>
                    <a:lnTo>
                      <a:pt x="726805" y="50129"/>
                    </a:lnTo>
                    <a:cubicBezTo>
                      <a:pt x="729866" y="52287"/>
                      <a:pt x="732846" y="56155"/>
                      <a:pt x="733221" y="60118"/>
                    </a:cubicBezTo>
                    <a:lnTo>
                      <a:pt x="733254" y="60614"/>
                    </a:lnTo>
                    <a:cubicBezTo>
                      <a:pt x="733654" y="70986"/>
                      <a:pt x="749768" y="71039"/>
                      <a:pt x="749365" y="60614"/>
                    </a:cubicBezTo>
                    <a:cubicBezTo>
                      <a:pt x="748972" y="50416"/>
                      <a:pt x="743070" y="41896"/>
                      <a:pt x="734935" y="3616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00C2C15A-5989-7B74-A9C4-2BBC1038741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21297" y="1241831"/>
              <a:ext cx="1015836" cy="1440000"/>
              <a:chOff x="5513225" y="5386995"/>
              <a:chExt cx="1592869" cy="2257975"/>
            </a:xfrm>
          </p:grpSpPr>
          <p:grpSp>
            <p:nvGrpSpPr>
              <p:cNvPr id="43" name="图形 156">
                <a:extLst>
                  <a:ext uri="{FF2B5EF4-FFF2-40B4-BE49-F238E27FC236}">
                    <a16:creationId xmlns:a16="http://schemas.microsoft.com/office/drawing/2014/main" id="{A6875E75-FC8D-99FC-51BC-F57FCE1E19A4}"/>
                  </a:ext>
                </a:extLst>
              </p:cNvPr>
              <p:cNvGrpSpPr/>
              <p:nvPr/>
            </p:nvGrpSpPr>
            <p:grpSpPr>
              <a:xfrm>
                <a:off x="5513225" y="6112925"/>
                <a:ext cx="1592869" cy="1532045"/>
                <a:chOff x="5513225" y="6112925"/>
                <a:chExt cx="1592869" cy="1532045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F705780-D3E9-AD1B-A7D8-F9ADCA05DE3D}"/>
                    </a:ext>
                  </a:extLst>
                </p:cNvPr>
                <p:cNvSpPr/>
                <p:nvPr/>
              </p:nvSpPr>
              <p:spPr>
                <a:xfrm>
                  <a:off x="5529322" y="6112925"/>
                  <a:ext cx="1562410" cy="1520287"/>
                </a:xfrm>
                <a:custGeom>
                  <a:avLst/>
                  <a:gdLst>
                    <a:gd name="connsiteX0" fmla="*/ 1387641 w 1562410"/>
                    <a:gd name="connsiteY0" fmla="*/ 553400 h 1520287"/>
                    <a:gd name="connsiteX1" fmla="*/ 1127412 w 1562410"/>
                    <a:gd name="connsiteY1" fmla="*/ 267110 h 1520287"/>
                    <a:gd name="connsiteX2" fmla="*/ 1042559 w 1562410"/>
                    <a:gd name="connsiteY2" fmla="*/ 179056 h 1520287"/>
                    <a:gd name="connsiteX3" fmla="*/ 1042559 w 1562410"/>
                    <a:gd name="connsiteY3" fmla="*/ 192625 h 1520287"/>
                    <a:gd name="connsiteX4" fmla="*/ 1005855 w 1562410"/>
                    <a:gd name="connsiteY4" fmla="*/ 184868 h 1520287"/>
                    <a:gd name="connsiteX5" fmla="*/ 962691 w 1562410"/>
                    <a:gd name="connsiteY5" fmla="*/ 80179 h 1520287"/>
                    <a:gd name="connsiteX6" fmla="*/ 686750 w 1562410"/>
                    <a:gd name="connsiteY6" fmla="*/ 149266 h 1520287"/>
                    <a:gd name="connsiteX7" fmla="*/ 627921 w 1562410"/>
                    <a:gd name="connsiteY7" fmla="*/ 178694 h 1520287"/>
                    <a:gd name="connsiteX8" fmla="*/ 573126 w 1562410"/>
                    <a:gd name="connsiteY8" fmla="*/ 217668 h 1520287"/>
                    <a:gd name="connsiteX9" fmla="*/ 509839 w 1562410"/>
                    <a:gd name="connsiteY9" fmla="*/ 225837 h 1520287"/>
                    <a:gd name="connsiteX10" fmla="*/ 308359 w 1562410"/>
                    <a:gd name="connsiteY10" fmla="*/ 361512 h 1520287"/>
                    <a:gd name="connsiteX11" fmla="*/ 274260 w 1562410"/>
                    <a:gd name="connsiteY11" fmla="*/ 410699 h 1520287"/>
                    <a:gd name="connsiteX12" fmla="*/ 151311 w 1562410"/>
                    <a:gd name="connsiteY12" fmla="*/ 612284 h 1520287"/>
                    <a:gd name="connsiteX13" fmla="*/ 8396 w 1562410"/>
                    <a:gd name="connsiteY13" fmla="*/ 1294107 h 1520287"/>
                    <a:gd name="connsiteX14" fmla="*/ 21744 w 1562410"/>
                    <a:gd name="connsiteY14" fmla="*/ 1465734 h 1520287"/>
                    <a:gd name="connsiteX15" fmla="*/ 24625 w 1562410"/>
                    <a:gd name="connsiteY15" fmla="*/ 1473076 h 1520287"/>
                    <a:gd name="connsiteX16" fmla="*/ 324037 w 1562410"/>
                    <a:gd name="connsiteY16" fmla="*/ 1498526 h 1520287"/>
                    <a:gd name="connsiteX17" fmla="*/ 467739 w 1562410"/>
                    <a:gd name="connsiteY17" fmla="*/ 1520423 h 1520287"/>
                    <a:gd name="connsiteX18" fmla="*/ 769763 w 1562410"/>
                    <a:gd name="connsiteY18" fmla="*/ 1518818 h 1520287"/>
                    <a:gd name="connsiteX19" fmla="*/ 1172645 w 1562410"/>
                    <a:gd name="connsiteY19" fmla="*/ 1510109 h 1520287"/>
                    <a:gd name="connsiteX20" fmla="*/ 1549387 w 1562410"/>
                    <a:gd name="connsiteY20" fmla="*/ 1494788 h 1520287"/>
                    <a:gd name="connsiteX21" fmla="*/ 1561970 w 1562410"/>
                    <a:gd name="connsiteY21" fmla="*/ 1472619 h 1520287"/>
                    <a:gd name="connsiteX22" fmla="*/ 1532041 w 1562410"/>
                    <a:gd name="connsiteY22" fmla="*/ 1310316 h 1520287"/>
                    <a:gd name="connsiteX23" fmla="*/ 1517848 w 1562410"/>
                    <a:gd name="connsiteY23" fmla="*/ 1206466 h 1520287"/>
                    <a:gd name="connsiteX24" fmla="*/ 1387641 w 1562410"/>
                    <a:gd name="connsiteY24" fmla="*/ 553400 h 1520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562410" h="1520287">
                      <a:moveTo>
                        <a:pt x="1387641" y="553400"/>
                      </a:moveTo>
                      <a:cubicBezTo>
                        <a:pt x="1359708" y="421014"/>
                        <a:pt x="1260644" y="318285"/>
                        <a:pt x="1127412" y="267110"/>
                      </a:cubicBezTo>
                      <a:cubicBezTo>
                        <a:pt x="1101802" y="252620"/>
                        <a:pt x="1076977" y="190443"/>
                        <a:pt x="1042559" y="179056"/>
                      </a:cubicBezTo>
                      <a:cubicBezTo>
                        <a:pt x="1037042" y="177231"/>
                        <a:pt x="1045750" y="191757"/>
                        <a:pt x="1042559" y="192625"/>
                      </a:cubicBezTo>
                      <a:cubicBezTo>
                        <a:pt x="1031176" y="195719"/>
                        <a:pt x="1018423" y="196042"/>
                        <a:pt x="1005855" y="184868"/>
                      </a:cubicBezTo>
                      <a:cubicBezTo>
                        <a:pt x="983394" y="164897"/>
                        <a:pt x="976347" y="106550"/>
                        <a:pt x="962691" y="80179"/>
                      </a:cubicBezTo>
                      <a:cubicBezTo>
                        <a:pt x="890668" y="-58898"/>
                        <a:pt x="710842" y="-4481"/>
                        <a:pt x="686750" y="149266"/>
                      </a:cubicBezTo>
                      <a:cubicBezTo>
                        <a:pt x="669952" y="160219"/>
                        <a:pt x="646206" y="169868"/>
                        <a:pt x="627921" y="178694"/>
                      </a:cubicBezTo>
                      <a:cubicBezTo>
                        <a:pt x="609092" y="187783"/>
                        <a:pt x="592529" y="209797"/>
                        <a:pt x="573126" y="217668"/>
                      </a:cubicBezTo>
                      <a:cubicBezTo>
                        <a:pt x="555812" y="224690"/>
                        <a:pt x="527285" y="219715"/>
                        <a:pt x="509839" y="225837"/>
                      </a:cubicBezTo>
                      <a:cubicBezTo>
                        <a:pt x="429600" y="253995"/>
                        <a:pt x="361639" y="289525"/>
                        <a:pt x="308359" y="361512"/>
                      </a:cubicBezTo>
                      <a:cubicBezTo>
                        <a:pt x="297132" y="376695"/>
                        <a:pt x="284477" y="395361"/>
                        <a:pt x="274260" y="410699"/>
                      </a:cubicBezTo>
                      <a:cubicBezTo>
                        <a:pt x="221590" y="471356"/>
                        <a:pt x="185005" y="539343"/>
                        <a:pt x="151311" y="612284"/>
                      </a:cubicBezTo>
                      <a:cubicBezTo>
                        <a:pt x="57042" y="826380"/>
                        <a:pt x="31401" y="1063432"/>
                        <a:pt x="8396" y="1294107"/>
                      </a:cubicBezTo>
                      <a:cubicBezTo>
                        <a:pt x="8919" y="1334467"/>
                        <a:pt x="-17853" y="1446384"/>
                        <a:pt x="21744" y="1465734"/>
                      </a:cubicBezTo>
                      <a:cubicBezTo>
                        <a:pt x="19377" y="1468188"/>
                        <a:pt x="20234" y="1473119"/>
                        <a:pt x="24625" y="1473076"/>
                      </a:cubicBezTo>
                      <a:cubicBezTo>
                        <a:pt x="125026" y="1472062"/>
                        <a:pt x="225194" y="1481050"/>
                        <a:pt x="324037" y="1498526"/>
                      </a:cubicBezTo>
                      <a:cubicBezTo>
                        <a:pt x="371727" y="1506959"/>
                        <a:pt x="419162" y="1518522"/>
                        <a:pt x="467739" y="1520423"/>
                      </a:cubicBezTo>
                      <a:cubicBezTo>
                        <a:pt x="568579" y="1519726"/>
                        <a:pt x="669056" y="1502822"/>
                        <a:pt x="769763" y="1518818"/>
                      </a:cubicBezTo>
                      <a:cubicBezTo>
                        <a:pt x="890829" y="1518818"/>
                        <a:pt x="1037961" y="1515289"/>
                        <a:pt x="1172645" y="1510109"/>
                      </a:cubicBezTo>
                      <a:cubicBezTo>
                        <a:pt x="1298521" y="1505269"/>
                        <a:pt x="1425071" y="1516202"/>
                        <a:pt x="1549387" y="1494788"/>
                      </a:cubicBezTo>
                      <a:cubicBezTo>
                        <a:pt x="1559228" y="1493230"/>
                        <a:pt x="1564033" y="1481223"/>
                        <a:pt x="1561970" y="1472619"/>
                      </a:cubicBezTo>
                      <a:cubicBezTo>
                        <a:pt x="1547385" y="1419453"/>
                        <a:pt x="1540225" y="1364733"/>
                        <a:pt x="1532041" y="1310316"/>
                      </a:cubicBezTo>
                      <a:cubicBezTo>
                        <a:pt x="1533671" y="1275413"/>
                        <a:pt x="1530755" y="1238975"/>
                        <a:pt x="1517848" y="1206466"/>
                      </a:cubicBezTo>
                      <a:cubicBezTo>
                        <a:pt x="1484126" y="987000"/>
                        <a:pt x="1440883" y="768966"/>
                        <a:pt x="1387641" y="55340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69F18229-94F8-E06B-48E6-A840E36E3AC9}"/>
                    </a:ext>
                  </a:extLst>
                </p:cNvPr>
                <p:cNvSpPr/>
                <p:nvPr/>
              </p:nvSpPr>
              <p:spPr>
                <a:xfrm>
                  <a:off x="5513225" y="6164058"/>
                  <a:ext cx="1592869" cy="1480912"/>
                </a:xfrm>
                <a:custGeom>
                  <a:avLst/>
                  <a:gdLst>
                    <a:gd name="connsiteX0" fmla="*/ 1363114 w 1592869"/>
                    <a:gd name="connsiteY0" fmla="*/ 790739 h 1480912"/>
                    <a:gd name="connsiteX1" fmla="*/ 1351785 w 1592869"/>
                    <a:gd name="connsiteY1" fmla="*/ 828769 h 1480912"/>
                    <a:gd name="connsiteX2" fmla="*/ 1334883 w 1592869"/>
                    <a:gd name="connsiteY2" fmla="*/ 862789 h 1480912"/>
                    <a:gd name="connsiteX3" fmla="*/ 1331822 w 1592869"/>
                    <a:gd name="connsiteY3" fmla="*/ 866452 h 1480912"/>
                    <a:gd name="connsiteX4" fmla="*/ 1332231 w 1592869"/>
                    <a:gd name="connsiteY4" fmla="*/ 869623 h 1480912"/>
                    <a:gd name="connsiteX5" fmla="*/ 1332231 w 1592869"/>
                    <a:gd name="connsiteY5" fmla="*/ 869623 h 1480912"/>
                    <a:gd name="connsiteX6" fmla="*/ 1332607 w 1592869"/>
                    <a:gd name="connsiteY6" fmla="*/ 872794 h 1480912"/>
                    <a:gd name="connsiteX7" fmla="*/ 1340255 w 1592869"/>
                    <a:gd name="connsiteY7" fmla="*/ 936921 h 1480912"/>
                    <a:gd name="connsiteX8" fmla="*/ 1341423 w 1592869"/>
                    <a:gd name="connsiteY8" fmla="*/ 947623 h 1480912"/>
                    <a:gd name="connsiteX9" fmla="*/ 1359411 w 1592869"/>
                    <a:gd name="connsiteY9" fmla="*/ 1081292 h 1480912"/>
                    <a:gd name="connsiteX10" fmla="*/ 1377039 w 1592869"/>
                    <a:gd name="connsiteY10" fmla="*/ 1212104 h 1480912"/>
                    <a:gd name="connsiteX11" fmla="*/ 1397505 w 1592869"/>
                    <a:gd name="connsiteY11" fmla="*/ 1346600 h 1480912"/>
                    <a:gd name="connsiteX12" fmla="*/ 1407533 w 1592869"/>
                    <a:gd name="connsiteY12" fmla="*/ 1403228 h 1480912"/>
                    <a:gd name="connsiteX13" fmla="*/ 1410222 w 1592869"/>
                    <a:gd name="connsiteY13" fmla="*/ 1417663 h 1480912"/>
                    <a:gd name="connsiteX14" fmla="*/ 1417286 w 1592869"/>
                    <a:gd name="connsiteY14" fmla="*/ 1477190 h 1480912"/>
                    <a:gd name="connsiteX15" fmla="*/ 1377502 w 1592869"/>
                    <a:gd name="connsiteY15" fmla="*/ 1471958 h 1480912"/>
                    <a:gd name="connsiteX16" fmla="*/ 1363544 w 1592869"/>
                    <a:gd name="connsiteY16" fmla="*/ 1428089 h 1480912"/>
                    <a:gd name="connsiteX17" fmla="*/ 1361094 w 1592869"/>
                    <a:gd name="connsiteY17" fmla="*/ 1414809 h 1480912"/>
                    <a:gd name="connsiteX18" fmla="*/ 1319406 w 1592869"/>
                    <a:gd name="connsiteY18" fmla="*/ 1112676 h 1480912"/>
                    <a:gd name="connsiteX19" fmla="*/ 1314838 w 1592869"/>
                    <a:gd name="connsiteY19" fmla="*/ 1034165 h 1480912"/>
                    <a:gd name="connsiteX20" fmla="*/ 1313939 w 1592869"/>
                    <a:gd name="connsiteY20" fmla="*/ 960259 h 1480912"/>
                    <a:gd name="connsiteX21" fmla="*/ 1313812 w 1592869"/>
                    <a:gd name="connsiteY21" fmla="*/ 953540 h 1480912"/>
                    <a:gd name="connsiteX22" fmla="*/ 1314396 w 1592869"/>
                    <a:gd name="connsiteY22" fmla="*/ 874767 h 1480912"/>
                    <a:gd name="connsiteX23" fmla="*/ 1314778 w 1592869"/>
                    <a:gd name="connsiteY23" fmla="*/ 865144 h 1480912"/>
                    <a:gd name="connsiteX24" fmla="*/ 1312909 w 1592869"/>
                    <a:gd name="connsiteY24" fmla="*/ 861520 h 1480912"/>
                    <a:gd name="connsiteX25" fmla="*/ 1312544 w 1592869"/>
                    <a:gd name="connsiteY25" fmla="*/ 859870 h 1480912"/>
                    <a:gd name="connsiteX26" fmla="*/ 1315927 w 1592869"/>
                    <a:gd name="connsiteY26" fmla="*/ 847610 h 1480912"/>
                    <a:gd name="connsiteX27" fmla="*/ 1319688 w 1592869"/>
                    <a:gd name="connsiteY27" fmla="*/ 793960 h 1480912"/>
                    <a:gd name="connsiteX28" fmla="*/ 1321964 w 1592869"/>
                    <a:gd name="connsiteY28" fmla="*/ 793960 h 1480912"/>
                    <a:gd name="connsiteX29" fmla="*/ 1327898 w 1592869"/>
                    <a:gd name="connsiteY29" fmla="*/ 839678 h 1480912"/>
                    <a:gd name="connsiteX30" fmla="*/ 1361122 w 1592869"/>
                    <a:gd name="connsiteY30" fmla="*/ 790196 h 1480912"/>
                    <a:gd name="connsiteX31" fmla="*/ 1363114 w 1592869"/>
                    <a:gd name="connsiteY31" fmla="*/ 790739 h 1480912"/>
                    <a:gd name="connsiteX32" fmla="*/ 1001740 w 1592869"/>
                    <a:gd name="connsiteY32" fmla="*/ 79264 h 1480912"/>
                    <a:gd name="connsiteX33" fmla="*/ 1016008 w 1592869"/>
                    <a:gd name="connsiteY33" fmla="*/ 110953 h 1480912"/>
                    <a:gd name="connsiteX34" fmla="*/ 1027216 w 1592869"/>
                    <a:gd name="connsiteY34" fmla="*/ 123494 h 1480912"/>
                    <a:gd name="connsiteX35" fmla="*/ 1039210 w 1592869"/>
                    <a:gd name="connsiteY35" fmla="*/ 131265 h 1480912"/>
                    <a:gd name="connsiteX36" fmla="*/ 1055127 w 1592869"/>
                    <a:gd name="connsiteY36" fmla="*/ 136819 h 1480912"/>
                    <a:gd name="connsiteX37" fmla="*/ 1054485 w 1592869"/>
                    <a:gd name="connsiteY37" fmla="*/ 130580 h 1480912"/>
                    <a:gd name="connsiteX38" fmla="*/ 1058007 w 1592869"/>
                    <a:gd name="connsiteY38" fmla="*/ 130115 h 1480912"/>
                    <a:gd name="connsiteX39" fmla="*/ 1105567 w 1592869"/>
                    <a:gd name="connsiteY39" fmla="*/ 397281 h 1480912"/>
                    <a:gd name="connsiteX40" fmla="*/ 1111659 w 1592869"/>
                    <a:gd name="connsiteY40" fmla="*/ 436790 h 1480912"/>
                    <a:gd name="connsiteX41" fmla="*/ 1117391 w 1592869"/>
                    <a:gd name="connsiteY41" fmla="*/ 473880 h 1480912"/>
                    <a:gd name="connsiteX42" fmla="*/ 1143048 w 1592869"/>
                    <a:gd name="connsiteY42" fmla="*/ 659725 h 1480912"/>
                    <a:gd name="connsiteX43" fmla="*/ 1165725 w 1592869"/>
                    <a:gd name="connsiteY43" fmla="*/ 909532 h 1480912"/>
                    <a:gd name="connsiteX44" fmla="*/ 1177418 w 1592869"/>
                    <a:gd name="connsiteY44" fmla="*/ 1161777 h 1480912"/>
                    <a:gd name="connsiteX45" fmla="*/ 1179348 w 1592869"/>
                    <a:gd name="connsiteY45" fmla="*/ 1225409 h 1480912"/>
                    <a:gd name="connsiteX46" fmla="*/ 1183647 w 1592869"/>
                    <a:gd name="connsiteY46" fmla="*/ 1200043 h 1480912"/>
                    <a:gd name="connsiteX47" fmla="*/ 1195749 w 1592869"/>
                    <a:gd name="connsiteY47" fmla="*/ 1123789 h 1480912"/>
                    <a:gd name="connsiteX48" fmla="*/ 1224082 w 1592869"/>
                    <a:gd name="connsiteY48" fmla="*/ 848718 h 1480912"/>
                    <a:gd name="connsiteX49" fmla="*/ 1205752 w 1592869"/>
                    <a:gd name="connsiteY49" fmla="*/ 596654 h 1480912"/>
                    <a:gd name="connsiteX50" fmla="*/ 1185790 w 1592869"/>
                    <a:gd name="connsiteY50" fmla="*/ 535918 h 1480912"/>
                    <a:gd name="connsiteX51" fmla="*/ 1159205 w 1592869"/>
                    <a:gd name="connsiteY51" fmla="*/ 479875 h 1480912"/>
                    <a:gd name="connsiteX52" fmla="*/ 1151620 w 1592869"/>
                    <a:gd name="connsiteY52" fmla="*/ 413241 h 1480912"/>
                    <a:gd name="connsiteX53" fmla="*/ 1164960 w 1592869"/>
                    <a:gd name="connsiteY53" fmla="*/ 351781 h 1480912"/>
                    <a:gd name="connsiteX54" fmla="*/ 1136488 w 1592869"/>
                    <a:gd name="connsiteY54" fmla="*/ 239349 h 1480912"/>
                    <a:gd name="connsiteX55" fmla="*/ 1121373 w 1592869"/>
                    <a:gd name="connsiteY55" fmla="*/ 212311 h 1480912"/>
                    <a:gd name="connsiteX56" fmla="*/ 1068753 w 1592869"/>
                    <a:gd name="connsiteY56" fmla="*/ 134486 h 1480912"/>
                    <a:gd name="connsiteX57" fmla="*/ 1070966 w 1592869"/>
                    <a:gd name="connsiteY57" fmla="*/ 132775 h 1480912"/>
                    <a:gd name="connsiteX58" fmla="*/ 1121919 w 1592869"/>
                    <a:gd name="connsiteY58" fmla="*/ 184532 h 1480912"/>
                    <a:gd name="connsiteX59" fmla="*/ 1143509 w 1592869"/>
                    <a:gd name="connsiteY59" fmla="*/ 211950 h 1480912"/>
                    <a:gd name="connsiteX60" fmla="*/ 1328240 w 1592869"/>
                    <a:gd name="connsiteY60" fmla="*/ 333744 h 1480912"/>
                    <a:gd name="connsiteX61" fmla="*/ 1422862 w 1592869"/>
                    <a:gd name="connsiteY61" fmla="*/ 572658 h 1480912"/>
                    <a:gd name="connsiteX62" fmla="*/ 1480293 w 1592869"/>
                    <a:gd name="connsiteY62" fmla="*/ 852561 h 1480912"/>
                    <a:gd name="connsiteX63" fmla="*/ 1538749 w 1592869"/>
                    <a:gd name="connsiteY63" fmla="*/ 1142250 h 1480912"/>
                    <a:gd name="connsiteX64" fmla="*/ 1567948 w 1592869"/>
                    <a:gd name="connsiteY64" fmla="*/ 1286066 h 1480912"/>
                    <a:gd name="connsiteX65" fmla="*/ 1583463 w 1592869"/>
                    <a:gd name="connsiteY65" fmla="*/ 1358760 h 1480912"/>
                    <a:gd name="connsiteX66" fmla="*/ 1591796 w 1592869"/>
                    <a:gd name="connsiteY66" fmla="*/ 1395982 h 1480912"/>
                    <a:gd name="connsiteX67" fmla="*/ 1582499 w 1592869"/>
                    <a:gd name="connsiteY67" fmla="*/ 1429299 h 1480912"/>
                    <a:gd name="connsiteX68" fmla="*/ 1569115 w 1592869"/>
                    <a:gd name="connsiteY68" fmla="*/ 1431030 h 1480912"/>
                    <a:gd name="connsiteX69" fmla="*/ 1567756 w 1592869"/>
                    <a:gd name="connsiteY69" fmla="*/ 1430390 h 1480912"/>
                    <a:gd name="connsiteX70" fmla="*/ 1566443 w 1592869"/>
                    <a:gd name="connsiteY70" fmla="*/ 1429756 h 1480912"/>
                    <a:gd name="connsiteX71" fmla="*/ 1553502 w 1592869"/>
                    <a:gd name="connsiteY71" fmla="*/ 1418487 h 1480912"/>
                    <a:gd name="connsiteX72" fmla="*/ 1547968 w 1592869"/>
                    <a:gd name="connsiteY72" fmla="*/ 1397673 h 1480912"/>
                    <a:gd name="connsiteX73" fmla="*/ 1540985 w 1592869"/>
                    <a:gd name="connsiteY73" fmla="*/ 1357974 h 1480912"/>
                    <a:gd name="connsiteX74" fmla="*/ 1529845 w 1592869"/>
                    <a:gd name="connsiteY74" fmla="*/ 1298666 h 1480912"/>
                    <a:gd name="connsiteX75" fmla="*/ 1510479 w 1592869"/>
                    <a:gd name="connsiteY75" fmla="*/ 1199977 h 1480912"/>
                    <a:gd name="connsiteX76" fmla="*/ 1494941 w 1592869"/>
                    <a:gd name="connsiteY76" fmla="*/ 1121051 h 1480912"/>
                    <a:gd name="connsiteX77" fmla="*/ 1439181 w 1592869"/>
                    <a:gd name="connsiteY77" fmla="*/ 838934 h 1480912"/>
                    <a:gd name="connsiteX78" fmla="*/ 1385211 w 1592869"/>
                    <a:gd name="connsiteY78" fmla="*/ 567967 h 1480912"/>
                    <a:gd name="connsiteX79" fmla="*/ 1384055 w 1592869"/>
                    <a:gd name="connsiteY79" fmla="*/ 562910 h 1480912"/>
                    <a:gd name="connsiteX80" fmla="*/ 1382880 w 1592869"/>
                    <a:gd name="connsiteY80" fmla="*/ 557860 h 1480912"/>
                    <a:gd name="connsiteX81" fmla="*/ 1293246 w 1592869"/>
                    <a:gd name="connsiteY81" fmla="*/ 340045 h 1480912"/>
                    <a:gd name="connsiteX82" fmla="*/ 1150552 w 1592869"/>
                    <a:gd name="connsiteY82" fmla="*/ 221792 h 1480912"/>
                    <a:gd name="connsiteX83" fmla="*/ 1162306 w 1592869"/>
                    <a:gd name="connsiteY83" fmla="*/ 239792 h 1480912"/>
                    <a:gd name="connsiteX84" fmla="*/ 1198948 w 1592869"/>
                    <a:gd name="connsiteY84" fmla="*/ 369537 h 1480912"/>
                    <a:gd name="connsiteX85" fmla="*/ 1189289 w 1592869"/>
                    <a:gd name="connsiteY85" fmla="*/ 436372 h 1480912"/>
                    <a:gd name="connsiteX86" fmla="*/ 1210964 w 1592869"/>
                    <a:gd name="connsiteY86" fmla="*/ 491368 h 1480912"/>
                    <a:gd name="connsiteX87" fmla="*/ 1253484 w 1592869"/>
                    <a:gd name="connsiteY87" fmla="*/ 615779 h 1480912"/>
                    <a:gd name="connsiteX88" fmla="*/ 1265335 w 1592869"/>
                    <a:gd name="connsiteY88" fmla="*/ 878731 h 1480912"/>
                    <a:gd name="connsiteX89" fmla="*/ 1230906 w 1592869"/>
                    <a:gd name="connsiteY89" fmla="*/ 1163748 h 1480912"/>
                    <a:gd name="connsiteX90" fmla="*/ 1205629 w 1592869"/>
                    <a:gd name="connsiteY90" fmla="*/ 1308512 h 1480912"/>
                    <a:gd name="connsiteX91" fmla="*/ 1192127 w 1592869"/>
                    <a:gd name="connsiteY91" fmla="*/ 1379837 h 1480912"/>
                    <a:gd name="connsiteX92" fmla="*/ 1189968 w 1592869"/>
                    <a:gd name="connsiteY92" fmla="*/ 1391167 h 1480912"/>
                    <a:gd name="connsiteX93" fmla="*/ 1186059 w 1592869"/>
                    <a:gd name="connsiteY93" fmla="*/ 1409923 h 1480912"/>
                    <a:gd name="connsiteX94" fmla="*/ 1185166 w 1592869"/>
                    <a:gd name="connsiteY94" fmla="*/ 1413635 h 1480912"/>
                    <a:gd name="connsiteX95" fmla="*/ 1185166 w 1592869"/>
                    <a:gd name="connsiteY95" fmla="*/ 1414299 h 1480912"/>
                    <a:gd name="connsiteX96" fmla="*/ 1181864 w 1592869"/>
                    <a:gd name="connsiteY96" fmla="*/ 1425675 h 1480912"/>
                    <a:gd name="connsiteX97" fmla="*/ 1171140 w 1592869"/>
                    <a:gd name="connsiteY97" fmla="*/ 1451403 h 1480912"/>
                    <a:gd name="connsiteX98" fmla="*/ 1161740 w 1592869"/>
                    <a:gd name="connsiteY98" fmla="*/ 1458872 h 1480912"/>
                    <a:gd name="connsiteX99" fmla="*/ 1139627 w 1592869"/>
                    <a:gd name="connsiteY99" fmla="*/ 1473830 h 1480912"/>
                    <a:gd name="connsiteX100" fmla="*/ 1007838 w 1592869"/>
                    <a:gd name="connsiteY100" fmla="*/ 1473326 h 1480912"/>
                    <a:gd name="connsiteX101" fmla="*/ 778191 w 1592869"/>
                    <a:gd name="connsiteY101" fmla="*/ 1472096 h 1480912"/>
                    <a:gd name="connsiteX102" fmla="*/ 720279 w 1592869"/>
                    <a:gd name="connsiteY102" fmla="*/ 1471132 h 1480912"/>
                    <a:gd name="connsiteX103" fmla="*/ 666952 w 1592869"/>
                    <a:gd name="connsiteY103" fmla="*/ 1466199 h 1480912"/>
                    <a:gd name="connsiteX104" fmla="*/ 638820 w 1592869"/>
                    <a:gd name="connsiteY104" fmla="*/ 1429158 h 1480912"/>
                    <a:gd name="connsiteX105" fmla="*/ 640893 w 1592869"/>
                    <a:gd name="connsiteY105" fmla="*/ 1415851 h 1480912"/>
                    <a:gd name="connsiteX106" fmla="*/ 628839 w 1592869"/>
                    <a:gd name="connsiteY106" fmla="*/ 1413396 h 1480912"/>
                    <a:gd name="connsiteX107" fmla="*/ 625801 w 1592869"/>
                    <a:gd name="connsiteY107" fmla="*/ 1410422 h 1480912"/>
                    <a:gd name="connsiteX108" fmla="*/ 615155 w 1592869"/>
                    <a:gd name="connsiteY108" fmla="*/ 1396604 h 1480912"/>
                    <a:gd name="connsiteX109" fmla="*/ 607727 w 1592869"/>
                    <a:gd name="connsiteY109" fmla="*/ 1379012 h 1480912"/>
                    <a:gd name="connsiteX110" fmla="*/ 592394 w 1592869"/>
                    <a:gd name="connsiteY110" fmla="*/ 1341185 h 1480912"/>
                    <a:gd name="connsiteX111" fmla="*/ 563215 w 1592869"/>
                    <a:gd name="connsiteY111" fmla="*/ 1264846 h 1480912"/>
                    <a:gd name="connsiteX112" fmla="*/ 514559 w 1592869"/>
                    <a:gd name="connsiteY112" fmla="*/ 1110724 h 1480912"/>
                    <a:gd name="connsiteX113" fmla="*/ 459741 w 1592869"/>
                    <a:gd name="connsiteY113" fmla="*/ 827882 h 1480912"/>
                    <a:gd name="connsiteX114" fmla="*/ 456999 w 1592869"/>
                    <a:gd name="connsiteY114" fmla="*/ 805135 h 1480912"/>
                    <a:gd name="connsiteX115" fmla="*/ 456201 w 1592869"/>
                    <a:gd name="connsiteY115" fmla="*/ 798416 h 1480912"/>
                    <a:gd name="connsiteX116" fmla="*/ 449921 w 1592869"/>
                    <a:gd name="connsiteY116" fmla="*/ 686944 h 1480912"/>
                    <a:gd name="connsiteX117" fmla="*/ 463204 w 1592869"/>
                    <a:gd name="connsiteY117" fmla="*/ 618959 h 1480912"/>
                    <a:gd name="connsiteX118" fmla="*/ 495158 w 1592869"/>
                    <a:gd name="connsiteY118" fmla="*/ 564225 h 1480912"/>
                    <a:gd name="connsiteX119" fmla="*/ 496496 w 1592869"/>
                    <a:gd name="connsiteY119" fmla="*/ 562171 h 1480912"/>
                    <a:gd name="connsiteX120" fmla="*/ 497841 w 1592869"/>
                    <a:gd name="connsiteY120" fmla="*/ 560066 h 1480912"/>
                    <a:gd name="connsiteX121" fmla="*/ 516609 w 1592869"/>
                    <a:gd name="connsiteY121" fmla="*/ 507374 h 1480912"/>
                    <a:gd name="connsiteX122" fmla="*/ 504735 w 1592869"/>
                    <a:gd name="connsiteY122" fmla="*/ 449419 h 1480912"/>
                    <a:gd name="connsiteX123" fmla="*/ 503119 w 1592869"/>
                    <a:gd name="connsiteY123" fmla="*/ 444820 h 1480912"/>
                    <a:gd name="connsiteX124" fmla="*/ 502034 w 1592869"/>
                    <a:gd name="connsiteY124" fmla="*/ 441776 h 1480912"/>
                    <a:gd name="connsiteX125" fmla="*/ 477711 w 1592869"/>
                    <a:gd name="connsiteY125" fmla="*/ 323296 h 1480912"/>
                    <a:gd name="connsiteX126" fmla="*/ 569878 w 1592869"/>
                    <a:gd name="connsiteY126" fmla="*/ 173359 h 1480912"/>
                    <a:gd name="connsiteX127" fmla="*/ 449963 w 1592869"/>
                    <a:gd name="connsiteY127" fmla="*/ 218815 h 1480912"/>
                    <a:gd name="connsiteX128" fmla="*/ 334313 w 1592869"/>
                    <a:gd name="connsiteY128" fmla="*/ 312364 h 1480912"/>
                    <a:gd name="connsiteX129" fmla="*/ 188623 w 1592869"/>
                    <a:gd name="connsiteY129" fmla="*/ 550073 h 1480912"/>
                    <a:gd name="connsiteX130" fmla="*/ 99416 w 1592869"/>
                    <a:gd name="connsiteY130" fmla="*/ 828748 h 1480912"/>
                    <a:gd name="connsiteX131" fmla="*/ 53071 w 1592869"/>
                    <a:gd name="connsiteY131" fmla="*/ 1119240 h 1480912"/>
                    <a:gd name="connsiteX132" fmla="*/ 40958 w 1592869"/>
                    <a:gd name="connsiteY132" fmla="*/ 1265230 h 1480912"/>
                    <a:gd name="connsiteX133" fmla="*/ 36129 w 1592869"/>
                    <a:gd name="connsiteY133" fmla="*/ 1340118 h 1480912"/>
                    <a:gd name="connsiteX134" fmla="*/ 27252 w 1592869"/>
                    <a:gd name="connsiteY134" fmla="*/ 1414543 h 1480912"/>
                    <a:gd name="connsiteX135" fmla="*/ 3227 w 1592869"/>
                    <a:gd name="connsiteY135" fmla="*/ 1414543 h 1480912"/>
                    <a:gd name="connsiteX136" fmla="*/ 1218 w 1592869"/>
                    <a:gd name="connsiteY136" fmla="*/ 1329891 h 1480912"/>
                    <a:gd name="connsiteX137" fmla="*/ 1334 w 1592869"/>
                    <a:gd name="connsiteY137" fmla="*/ 1327335 h 1480912"/>
                    <a:gd name="connsiteX138" fmla="*/ 6143 w 1592869"/>
                    <a:gd name="connsiteY138" fmla="*/ 1243308 h 1480912"/>
                    <a:gd name="connsiteX139" fmla="*/ 22242 w 1592869"/>
                    <a:gd name="connsiteY139" fmla="*/ 1071952 h 1480912"/>
                    <a:gd name="connsiteX140" fmla="*/ 178138 w 1592869"/>
                    <a:gd name="connsiteY140" fmla="*/ 490484 h 1480912"/>
                    <a:gd name="connsiteX141" fmla="*/ 345342 w 1592869"/>
                    <a:gd name="connsiteY141" fmla="*/ 258876 h 1480912"/>
                    <a:gd name="connsiteX142" fmla="*/ 462096 w 1592869"/>
                    <a:gd name="connsiteY142" fmla="*/ 188699 h 1480912"/>
                    <a:gd name="connsiteX143" fmla="*/ 578933 w 1592869"/>
                    <a:gd name="connsiteY143" fmla="*/ 166212 h 1480912"/>
                    <a:gd name="connsiteX144" fmla="*/ 642561 w 1592869"/>
                    <a:gd name="connsiteY144" fmla="*/ 125666 h 1480912"/>
                    <a:gd name="connsiteX145" fmla="*/ 644153 w 1592869"/>
                    <a:gd name="connsiteY145" fmla="*/ 127742 h 1480912"/>
                    <a:gd name="connsiteX146" fmla="*/ 642482 w 1592869"/>
                    <a:gd name="connsiteY146" fmla="*/ 129373 h 1480912"/>
                    <a:gd name="connsiteX147" fmla="*/ 649745 w 1592869"/>
                    <a:gd name="connsiteY147" fmla="*/ 133077 h 1480912"/>
                    <a:gd name="connsiteX148" fmla="*/ 670452 w 1592869"/>
                    <a:gd name="connsiteY148" fmla="*/ 162728 h 1480912"/>
                    <a:gd name="connsiteX149" fmla="*/ 697479 w 1592869"/>
                    <a:gd name="connsiteY149" fmla="*/ 197293 h 1480912"/>
                    <a:gd name="connsiteX150" fmla="*/ 742233 w 1592869"/>
                    <a:gd name="connsiteY150" fmla="*/ 250983 h 1480912"/>
                    <a:gd name="connsiteX151" fmla="*/ 821368 w 1592869"/>
                    <a:gd name="connsiteY151" fmla="*/ 337998 h 1480912"/>
                    <a:gd name="connsiteX152" fmla="*/ 825946 w 1592869"/>
                    <a:gd name="connsiteY152" fmla="*/ 342660 h 1480912"/>
                    <a:gd name="connsiteX153" fmla="*/ 871342 w 1592869"/>
                    <a:gd name="connsiteY153" fmla="*/ 385680 h 1480912"/>
                    <a:gd name="connsiteX154" fmla="*/ 872239 w 1592869"/>
                    <a:gd name="connsiteY154" fmla="*/ 386277 h 1480912"/>
                    <a:gd name="connsiteX155" fmla="*/ 890399 w 1592869"/>
                    <a:gd name="connsiteY155" fmla="*/ 384836 h 1480912"/>
                    <a:gd name="connsiteX156" fmla="*/ 905170 w 1592869"/>
                    <a:gd name="connsiteY156" fmla="*/ 364343 h 1480912"/>
                    <a:gd name="connsiteX157" fmla="*/ 906258 w 1592869"/>
                    <a:gd name="connsiteY157" fmla="*/ 362753 h 1480912"/>
                    <a:gd name="connsiteX158" fmla="*/ 972664 w 1592869"/>
                    <a:gd name="connsiteY158" fmla="*/ 254447 h 1480912"/>
                    <a:gd name="connsiteX159" fmla="*/ 998867 w 1592869"/>
                    <a:gd name="connsiteY159" fmla="*/ 202919 h 1480912"/>
                    <a:gd name="connsiteX160" fmla="*/ 1001340 w 1592869"/>
                    <a:gd name="connsiteY160" fmla="*/ 197698 h 1480912"/>
                    <a:gd name="connsiteX161" fmla="*/ 1014458 w 1592869"/>
                    <a:gd name="connsiteY161" fmla="*/ 168848 h 1480912"/>
                    <a:gd name="connsiteX162" fmla="*/ 1016994 w 1592869"/>
                    <a:gd name="connsiteY162" fmla="*/ 161925 h 1480912"/>
                    <a:gd name="connsiteX163" fmla="*/ 990936 w 1592869"/>
                    <a:gd name="connsiteY163" fmla="*/ 121521 h 1480912"/>
                    <a:gd name="connsiteX164" fmla="*/ 995704 w 1592869"/>
                    <a:gd name="connsiteY164" fmla="*/ 78481 h 1480912"/>
                    <a:gd name="connsiteX165" fmla="*/ 1001740 w 1592869"/>
                    <a:gd name="connsiteY165" fmla="*/ 79264 h 1480912"/>
                    <a:gd name="connsiteX166" fmla="*/ 376334 w 1592869"/>
                    <a:gd name="connsiteY166" fmla="*/ 673998 h 1480912"/>
                    <a:gd name="connsiteX167" fmla="*/ 370897 w 1592869"/>
                    <a:gd name="connsiteY167" fmla="*/ 840948 h 1480912"/>
                    <a:gd name="connsiteX168" fmla="*/ 369994 w 1592869"/>
                    <a:gd name="connsiteY168" fmla="*/ 859929 h 1480912"/>
                    <a:gd name="connsiteX169" fmla="*/ 374560 w 1592869"/>
                    <a:gd name="connsiteY169" fmla="*/ 876942 h 1480912"/>
                    <a:gd name="connsiteX170" fmla="*/ 368885 w 1592869"/>
                    <a:gd name="connsiteY170" fmla="*/ 883122 h 1480912"/>
                    <a:gd name="connsiteX171" fmla="*/ 368032 w 1592869"/>
                    <a:gd name="connsiteY171" fmla="*/ 900771 h 1480912"/>
                    <a:gd name="connsiteX172" fmla="*/ 351277 w 1592869"/>
                    <a:gd name="connsiteY172" fmla="*/ 1138626 h 1480912"/>
                    <a:gd name="connsiteX173" fmla="*/ 316828 w 1592869"/>
                    <a:gd name="connsiteY173" fmla="*/ 1435661 h 1480912"/>
                    <a:gd name="connsiteX174" fmla="*/ 290223 w 1592869"/>
                    <a:gd name="connsiteY174" fmla="*/ 1458731 h 1480912"/>
                    <a:gd name="connsiteX175" fmla="*/ 270685 w 1592869"/>
                    <a:gd name="connsiteY175" fmla="*/ 1429398 h 1480912"/>
                    <a:gd name="connsiteX176" fmla="*/ 292861 w 1592869"/>
                    <a:gd name="connsiteY176" fmla="*/ 1265452 h 1480912"/>
                    <a:gd name="connsiteX177" fmla="*/ 300448 w 1592869"/>
                    <a:gd name="connsiteY177" fmla="*/ 1203068 h 1480912"/>
                    <a:gd name="connsiteX178" fmla="*/ 330914 w 1592869"/>
                    <a:gd name="connsiteY178" fmla="*/ 969382 h 1480912"/>
                    <a:gd name="connsiteX179" fmla="*/ 345361 w 1592869"/>
                    <a:gd name="connsiteY179" fmla="*/ 871947 h 1480912"/>
                    <a:gd name="connsiteX180" fmla="*/ 343652 w 1592869"/>
                    <a:gd name="connsiteY180" fmla="*/ 869733 h 1480912"/>
                    <a:gd name="connsiteX181" fmla="*/ 322300 w 1592869"/>
                    <a:gd name="connsiteY181" fmla="*/ 842840 h 1480912"/>
                    <a:gd name="connsiteX182" fmla="*/ 282458 w 1592869"/>
                    <a:gd name="connsiteY182" fmla="*/ 790477 h 1480912"/>
                    <a:gd name="connsiteX183" fmla="*/ 284005 w 1592869"/>
                    <a:gd name="connsiteY183" fmla="*/ 788929 h 1480912"/>
                    <a:gd name="connsiteX184" fmla="*/ 335100 w 1592869"/>
                    <a:gd name="connsiteY184" fmla="*/ 830036 h 1480912"/>
                    <a:gd name="connsiteX185" fmla="*/ 349790 w 1592869"/>
                    <a:gd name="connsiteY185" fmla="*/ 842475 h 1480912"/>
                    <a:gd name="connsiteX186" fmla="*/ 374077 w 1592869"/>
                    <a:gd name="connsiteY186" fmla="*/ 673998 h 1480912"/>
                    <a:gd name="connsiteX187" fmla="*/ 376334 w 1592869"/>
                    <a:gd name="connsiteY187" fmla="*/ 673998 h 1480912"/>
                    <a:gd name="connsiteX188" fmla="*/ 629905 w 1592869"/>
                    <a:gd name="connsiteY188" fmla="*/ 141491 h 1480912"/>
                    <a:gd name="connsiteX189" fmla="*/ 597766 w 1592869"/>
                    <a:gd name="connsiteY189" fmla="*/ 171225 h 1480912"/>
                    <a:gd name="connsiteX190" fmla="*/ 593852 w 1592869"/>
                    <a:gd name="connsiteY190" fmla="*/ 174885 h 1480912"/>
                    <a:gd name="connsiteX191" fmla="*/ 589955 w 1592869"/>
                    <a:gd name="connsiteY191" fmla="*/ 178562 h 1480912"/>
                    <a:gd name="connsiteX192" fmla="*/ 538184 w 1592869"/>
                    <a:gd name="connsiteY192" fmla="*/ 236228 h 1480912"/>
                    <a:gd name="connsiteX193" fmla="*/ 505703 w 1592869"/>
                    <a:gd name="connsiteY193" fmla="*/ 370785 h 1480912"/>
                    <a:gd name="connsiteX194" fmla="*/ 542852 w 1592869"/>
                    <a:gd name="connsiteY194" fmla="*/ 486740 h 1480912"/>
                    <a:gd name="connsiteX195" fmla="*/ 536712 w 1592869"/>
                    <a:gd name="connsiteY195" fmla="*/ 546648 h 1480912"/>
                    <a:gd name="connsiteX196" fmla="*/ 505220 w 1592869"/>
                    <a:gd name="connsiteY196" fmla="*/ 600642 h 1480912"/>
                    <a:gd name="connsiteX197" fmla="*/ 479967 w 1592869"/>
                    <a:gd name="connsiteY197" fmla="*/ 725576 h 1480912"/>
                    <a:gd name="connsiteX198" fmla="*/ 494415 w 1592869"/>
                    <a:gd name="connsiteY198" fmla="*/ 864440 h 1480912"/>
                    <a:gd name="connsiteX199" fmla="*/ 554401 w 1592869"/>
                    <a:gd name="connsiteY199" fmla="*/ 1140216 h 1480912"/>
                    <a:gd name="connsiteX200" fmla="*/ 599056 w 1592869"/>
                    <a:gd name="connsiteY200" fmla="*/ 1274169 h 1480912"/>
                    <a:gd name="connsiteX201" fmla="*/ 625275 w 1592869"/>
                    <a:gd name="connsiteY201" fmla="*/ 1339391 h 1480912"/>
                    <a:gd name="connsiteX202" fmla="*/ 640389 w 1592869"/>
                    <a:gd name="connsiteY202" fmla="*/ 1373192 h 1480912"/>
                    <a:gd name="connsiteX203" fmla="*/ 637570 w 1592869"/>
                    <a:gd name="connsiteY203" fmla="*/ 1325282 h 1480912"/>
                    <a:gd name="connsiteX204" fmla="*/ 633002 w 1592869"/>
                    <a:gd name="connsiteY204" fmla="*/ 1257581 h 1480912"/>
                    <a:gd name="connsiteX205" fmla="*/ 624512 w 1592869"/>
                    <a:gd name="connsiteY205" fmla="*/ 1120105 h 1480912"/>
                    <a:gd name="connsiteX206" fmla="*/ 609518 w 1592869"/>
                    <a:gd name="connsiteY206" fmla="*/ 629309 h 1480912"/>
                    <a:gd name="connsiteX207" fmla="*/ 614954 w 1592869"/>
                    <a:gd name="connsiteY207" fmla="*/ 383767 h 1480912"/>
                    <a:gd name="connsiteX208" fmla="*/ 622691 w 1592869"/>
                    <a:gd name="connsiteY208" fmla="*/ 268306 h 1480912"/>
                    <a:gd name="connsiteX209" fmla="*/ 623305 w 1592869"/>
                    <a:gd name="connsiteY209" fmla="*/ 260064 h 1480912"/>
                    <a:gd name="connsiteX210" fmla="*/ 634169 w 1592869"/>
                    <a:gd name="connsiteY210" fmla="*/ 156711 h 1480912"/>
                    <a:gd name="connsiteX211" fmla="*/ 630264 w 1592869"/>
                    <a:gd name="connsiteY211" fmla="*/ 146003 h 1480912"/>
                    <a:gd name="connsiteX212" fmla="*/ 629905 w 1592869"/>
                    <a:gd name="connsiteY212" fmla="*/ 144632 h 1480912"/>
                    <a:gd name="connsiteX213" fmla="*/ 630167 w 1592869"/>
                    <a:gd name="connsiteY213" fmla="*/ 144672 h 1480912"/>
                    <a:gd name="connsiteX214" fmla="*/ 629905 w 1592869"/>
                    <a:gd name="connsiteY214" fmla="*/ 141491 h 1480912"/>
                    <a:gd name="connsiteX215" fmla="*/ 721627 w 1592869"/>
                    <a:gd name="connsiteY215" fmla="*/ 815 h 1480912"/>
                    <a:gd name="connsiteX216" fmla="*/ 723436 w 1592869"/>
                    <a:gd name="connsiteY216" fmla="*/ 815 h 1480912"/>
                    <a:gd name="connsiteX217" fmla="*/ 722151 w 1592869"/>
                    <a:gd name="connsiteY217" fmla="*/ 63342 h 1480912"/>
                    <a:gd name="connsiteX218" fmla="*/ 710660 w 1592869"/>
                    <a:gd name="connsiteY218" fmla="*/ 95230 h 1480912"/>
                    <a:gd name="connsiteX219" fmla="*/ 708991 w 1592869"/>
                    <a:gd name="connsiteY219" fmla="*/ 98823 h 1480912"/>
                    <a:gd name="connsiteX220" fmla="*/ 692346 w 1592869"/>
                    <a:gd name="connsiteY220" fmla="*/ 122024 h 1480912"/>
                    <a:gd name="connsiteX221" fmla="*/ 679769 w 1592869"/>
                    <a:gd name="connsiteY221" fmla="*/ 122024 h 1480912"/>
                    <a:gd name="connsiteX222" fmla="*/ 678076 w 1592869"/>
                    <a:gd name="connsiteY222" fmla="*/ 120739 h 1480912"/>
                    <a:gd name="connsiteX223" fmla="*/ 677254 w 1592869"/>
                    <a:gd name="connsiteY223" fmla="*/ 120072 h 1480912"/>
                    <a:gd name="connsiteX224" fmla="*/ 674054 w 1592869"/>
                    <a:gd name="connsiteY224" fmla="*/ 107953 h 1480912"/>
                    <a:gd name="connsiteX225" fmla="*/ 691863 w 1592869"/>
                    <a:gd name="connsiteY225" fmla="*/ 82326 h 1480912"/>
                    <a:gd name="connsiteX226" fmla="*/ 705265 w 1592869"/>
                    <a:gd name="connsiteY226" fmla="*/ 57967 h 1480912"/>
                    <a:gd name="connsiteX227" fmla="*/ 721627 w 1592869"/>
                    <a:gd name="connsiteY227" fmla="*/ 815 h 1480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</a:cxnLst>
                  <a:rect l="l" t="t" r="r" b="b"/>
                  <a:pathLst>
                    <a:path w="1592869" h="1480912">
                      <a:moveTo>
                        <a:pt x="1363114" y="790739"/>
                      </a:moveTo>
                      <a:cubicBezTo>
                        <a:pt x="1360458" y="803643"/>
                        <a:pt x="1356735" y="816547"/>
                        <a:pt x="1351785" y="828769"/>
                      </a:cubicBezTo>
                      <a:cubicBezTo>
                        <a:pt x="1347015" y="840564"/>
                        <a:pt x="1339831" y="851133"/>
                        <a:pt x="1334883" y="862789"/>
                      </a:cubicBezTo>
                      <a:cubicBezTo>
                        <a:pt x="1334219" y="864359"/>
                        <a:pt x="1333132" y="865547"/>
                        <a:pt x="1331822" y="866452"/>
                      </a:cubicBezTo>
                      <a:lnTo>
                        <a:pt x="1332231" y="869623"/>
                      </a:lnTo>
                      <a:lnTo>
                        <a:pt x="1332231" y="869623"/>
                      </a:lnTo>
                      <a:lnTo>
                        <a:pt x="1332607" y="872794"/>
                      </a:lnTo>
                      <a:cubicBezTo>
                        <a:pt x="1335075" y="894190"/>
                        <a:pt x="1337851" y="915528"/>
                        <a:pt x="1340255" y="936921"/>
                      </a:cubicBezTo>
                      <a:lnTo>
                        <a:pt x="1341423" y="947623"/>
                      </a:lnTo>
                      <a:cubicBezTo>
                        <a:pt x="1346150" y="992292"/>
                        <a:pt x="1353616" y="1036742"/>
                        <a:pt x="1359411" y="1081292"/>
                      </a:cubicBezTo>
                      <a:cubicBezTo>
                        <a:pt x="1365086" y="1124916"/>
                        <a:pt x="1370863" y="1168540"/>
                        <a:pt x="1377039" y="1212104"/>
                      </a:cubicBezTo>
                      <a:cubicBezTo>
                        <a:pt x="1383418" y="1257016"/>
                        <a:pt x="1389918" y="1301868"/>
                        <a:pt x="1397505" y="1346600"/>
                      </a:cubicBezTo>
                      <a:cubicBezTo>
                        <a:pt x="1400708" y="1365491"/>
                        <a:pt x="1404050" y="1384367"/>
                        <a:pt x="1407533" y="1403228"/>
                      </a:cubicBezTo>
                      <a:lnTo>
                        <a:pt x="1410222" y="1417663"/>
                      </a:lnTo>
                      <a:cubicBezTo>
                        <a:pt x="1437912" y="1424326"/>
                        <a:pt x="1445478" y="1462937"/>
                        <a:pt x="1417286" y="1477190"/>
                      </a:cubicBezTo>
                      <a:cubicBezTo>
                        <a:pt x="1404489" y="1483632"/>
                        <a:pt x="1388049" y="1482082"/>
                        <a:pt x="1377502" y="1471958"/>
                      </a:cubicBezTo>
                      <a:cubicBezTo>
                        <a:pt x="1366543" y="1461407"/>
                        <a:pt x="1366088" y="1442380"/>
                        <a:pt x="1363544" y="1428089"/>
                      </a:cubicBezTo>
                      <a:lnTo>
                        <a:pt x="1361094" y="1414809"/>
                      </a:lnTo>
                      <a:cubicBezTo>
                        <a:pt x="1342759" y="1314952"/>
                        <a:pt x="1326846" y="1213944"/>
                        <a:pt x="1319406" y="1112676"/>
                      </a:cubicBezTo>
                      <a:cubicBezTo>
                        <a:pt x="1317495" y="1086528"/>
                        <a:pt x="1315885" y="1060357"/>
                        <a:pt x="1314838" y="1034165"/>
                      </a:cubicBezTo>
                      <a:cubicBezTo>
                        <a:pt x="1313844" y="1009529"/>
                        <a:pt x="1314319" y="984895"/>
                        <a:pt x="1313939" y="960259"/>
                      </a:cubicBezTo>
                      <a:lnTo>
                        <a:pt x="1313812" y="953540"/>
                      </a:lnTo>
                      <a:cubicBezTo>
                        <a:pt x="1313230" y="927268"/>
                        <a:pt x="1313712" y="901038"/>
                        <a:pt x="1314396" y="874767"/>
                      </a:cubicBezTo>
                      <a:cubicBezTo>
                        <a:pt x="1314476" y="871566"/>
                        <a:pt x="1314617" y="868365"/>
                        <a:pt x="1314778" y="865144"/>
                      </a:cubicBezTo>
                      <a:cubicBezTo>
                        <a:pt x="1313854" y="864057"/>
                        <a:pt x="1313188" y="862768"/>
                        <a:pt x="1312909" y="861520"/>
                      </a:cubicBezTo>
                      <a:lnTo>
                        <a:pt x="1312544" y="859870"/>
                      </a:lnTo>
                      <a:cubicBezTo>
                        <a:pt x="1311639" y="855622"/>
                        <a:pt x="1312665" y="850649"/>
                        <a:pt x="1315927" y="847610"/>
                      </a:cubicBezTo>
                      <a:cubicBezTo>
                        <a:pt x="1317334" y="829713"/>
                        <a:pt x="1319185" y="811837"/>
                        <a:pt x="1319688" y="793960"/>
                      </a:cubicBezTo>
                      <a:cubicBezTo>
                        <a:pt x="1319728" y="792491"/>
                        <a:pt x="1321841" y="792533"/>
                        <a:pt x="1321964" y="793960"/>
                      </a:cubicBezTo>
                      <a:cubicBezTo>
                        <a:pt x="1323151" y="809179"/>
                        <a:pt x="1325524" y="824439"/>
                        <a:pt x="1327898" y="839678"/>
                      </a:cubicBezTo>
                      <a:cubicBezTo>
                        <a:pt x="1343172" y="827398"/>
                        <a:pt x="1354461" y="807146"/>
                        <a:pt x="1361122" y="790196"/>
                      </a:cubicBezTo>
                      <a:cubicBezTo>
                        <a:pt x="1361605" y="788968"/>
                        <a:pt x="1363398" y="789411"/>
                        <a:pt x="1363114" y="790739"/>
                      </a:cubicBezTo>
                      <a:close/>
                      <a:moveTo>
                        <a:pt x="1001740" y="79264"/>
                      </a:moveTo>
                      <a:cubicBezTo>
                        <a:pt x="1004276" y="90860"/>
                        <a:pt x="1009287" y="101269"/>
                        <a:pt x="1016008" y="110953"/>
                      </a:cubicBezTo>
                      <a:cubicBezTo>
                        <a:pt x="1019209" y="115583"/>
                        <a:pt x="1022850" y="119891"/>
                        <a:pt x="1027216" y="123494"/>
                      </a:cubicBezTo>
                      <a:cubicBezTo>
                        <a:pt x="1030961" y="126572"/>
                        <a:pt x="1035228" y="128585"/>
                        <a:pt x="1039210" y="131265"/>
                      </a:cubicBezTo>
                      <a:cubicBezTo>
                        <a:pt x="1045005" y="130357"/>
                        <a:pt x="1051063" y="132553"/>
                        <a:pt x="1055127" y="136819"/>
                      </a:cubicBezTo>
                      <a:lnTo>
                        <a:pt x="1054485" y="130580"/>
                      </a:lnTo>
                      <a:cubicBezTo>
                        <a:pt x="1054282" y="128567"/>
                        <a:pt x="1057625" y="128165"/>
                        <a:pt x="1058007" y="130115"/>
                      </a:cubicBezTo>
                      <a:cubicBezTo>
                        <a:pt x="1075612" y="218937"/>
                        <a:pt x="1091668" y="307816"/>
                        <a:pt x="1105567" y="397281"/>
                      </a:cubicBezTo>
                      <a:lnTo>
                        <a:pt x="1111659" y="436790"/>
                      </a:lnTo>
                      <a:lnTo>
                        <a:pt x="1117391" y="473880"/>
                      </a:lnTo>
                      <a:cubicBezTo>
                        <a:pt x="1126909" y="535686"/>
                        <a:pt x="1136115" y="597467"/>
                        <a:pt x="1143048" y="659725"/>
                      </a:cubicBezTo>
                      <a:cubicBezTo>
                        <a:pt x="1152284" y="742808"/>
                        <a:pt x="1160050" y="826110"/>
                        <a:pt x="1165725" y="909532"/>
                      </a:cubicBezTo>
                      <a:cubicBezTo>
                        <a:pt x="1171420" y="993541"/>
                        <a:pt x="1174923" y="1077607"/>
                        <a:pt x="1177418" y="1161777"/>
                      </a:cubicBezTo>
                      <a:cubicBezTo>
                        <a:pt x="1178040" y="1182995"/>
                        <a:pt x="1178706" y="1204193"/>
                        <a:pt x="1179348" y="1225409"/>
                      </a:cubicBezTo>
                      <a:lnTo>
                        <a:pt x="1183647" y="1200043"/>
                      </a:lnTo>
                      <a:cubicBezTo>
                        <a:pt x="1187936" y="1174671"/>
                        <a:pt x="1192143" y="1149275"/>
                        <a:pt x="1195749" y="1123789"/>
                      </a:cubicBezTo>
                      <a:cubicBezTo>
                        <a:pt x="1208688" y="1032575"/>
                        <a:pt x="1219033" y="940715"/>
                        <a:pt x="1224082" y="848718"/>
                      </a:cubicBezTo>
                      <a:cubicBezTo>
                        <a:pt x="1228712" y="764529"/>
                        <a:pt x="1227163" y="678670"/>
                        <a:pt x="1205752" y="596654"/>
                      </a:cubicBezTo>
                      <a:cubicBezTo>
                        <a:pt x="1200357" y="576020"/>
                        <a:pt x="1193756" y="555707"/>
                        <a:pt x="1185790" y="535918"/>
                      </a:cubicBezTo>
                      <a:cubicBezTo>
                        <a:pt x="1178060" y="516675"/>
                        <a:pt x="1167518" y="498837"/>
                        <a:pt x="1159205" y="479875"/>
                      </a:cubicBezTo>
                      <a:cubicBezTo>
                        <a:pt x="1149546" y="457812"/>
                        <a:pt x="1146648" y="436996"/>
                        <a:pt x="1151620" y="413241"/>
                      </a:cubicBezTo>
                      <a:cubicBezTo>
                        <a:pt x="1155967" y="392547"/>
                        <a:pt x="1163594" y="373080"/>
                        <a:pt x="1164960" y="351781"/>
                      </a:cubicBezTo>
                      <a:cubicBezTo>
                        <a:pt x="1167518" y="312244"/>
                        <a:pt x="1154657" y="273952"/>
                        <a:pt x="1136488" y="239349"/>
                      </a:cubicBezTo>
                      <a:cubicBezTo>
                        <a:pt x="1131696" y="230229"/>
                        <a:pt x="1126645" y="221231"/>
                        <a:pt x="1121373" y="212311"/>
                      </a:cubicBezTo>
                      <a:cubicBezTo>
                        <a:pt x="1105417" y="185357"/>
                        <a:pt x="1087425" y="159386"/>
                        <a:pt x="1068753" y="134486"/>
                      </a:cubicBezTo>
                      <a:cubicBezTo>
                        <a:pt x="1067747" y="133157"/>
                        <a:pt x="1069878" y="131688"/>
                        <a:pt x="1070966" y="132775"/>
                      </a:cubicBezTo>
                      <a:cubicBezTo>
                        <a:pt x="1087989" y="149604"/>
                        <a:pt x="1106603" y="166152"/>
                        <a:pt x="1121919" y="184532"/>
                      </a:cubicBezTo>
                      <a:cubicBezTo>
                        <a:pt x="1129362" y="193470"/>
                        <a:pt x="1136627" y="202587"/>
                        <a:pt x="1143509" y="211950"/>
                      </a:cubicBezTo>
                      <a:cubicBezTo>
                        <a:pt x="1219013" y="224573"/>
                        <a:pt x="1283890" y="271617"/>
                        <a:pt x="1328240" y="333744"/>
                      </a:cubicBezTo>
                      <a:cubicBezTo>
                        <a:pt x="1378568" y="404243"/>
                        <a:pt x="1404024" y="489095"/>
                        <a:pt x="1422862" y="572658"/>
                      </a:cubicBezTo>
                      <a:cubicBezTo>
                        <a:pt x="1443810" y="665525"/>
                        <a:pt x="1461478" y="759235"/>
                        <a:pt x="1480293" y="852561"/>
                      </a:cubicBezTo>
                      <a:cubicBezTo>
                        <a:pt x="1499771" y="949132"/>
                        <a:pt x="1519149" y="1045701"/>
                        <a:pt x="1538749" y="1142250"/>
                      </a:cubicBezTo>
                      <a:cubicBezTo>
                        <a:pt x="1548489" y="1190180"/>
                        <a:pt x="1558231" y="1238114"/>
                        <a:pt x="1567948" y="1286066"/>
                      </a:cubicBezTo>
                      <a:cubicBezTo>
                        <a:pt x="1572878" y="1310344"/>
                        <a:pt x="1578052" y="1334562"/>
                        <a:pt x="1583463" y="1358760"/>
                      </a:cubicBezTo>
                      <a:cubicBezTo>
                        <a:pt x="1586242" y="1371160"/>
                        <a:pt x="1589220" y="1383541"/>
                        <a:pt x="1591796" y="1395982"/>
                      </a:cubicBezTo>
                      <a:cubicBezTo>
                        <a:pt x="1594692" y="1410013"/>
                        <a:pt x="1591995" y="1418990"/>
                        <a:pt x="1582499" y="1429299"/>
                      </a:cubicBezTo>
                      <a:cubicBezTo>
                        <a:pt x="1578996" y="1433124"/>
                        <a:pt x="1573462" y="1433064"/>
                        <a:pt x="1569115" y="1431030"/>
                      </a:cubicBezTo>
                      <a:lnTo>
                        <a:pt x="1567756" y="1430390"/>
                      </a:lnTo>
                      <a:lnTo>
                        <a:pt x="1566443" y="1429756"/>
                      </a:lnTo>
                      <a:cubicBezTo>
                        <a:pt x="1561065" y="1427112"/>
                        <a:pt x="1556848" y="1424372"/>
                        <a:pt x="1553502" y="1418487"/>
                      </a:cubicBezTo>
                      <a:cubicBezTo>
                        <a:pt x="1549817" y="1412027"/>
                        <a:pt x="1549233" y="1404860"/>
                        <a:pt x="1547968" y="1397673"/>
                      </a:cubicBezTo>
                      <a:cubicBezTo>
                        <a:pt x="1545631" y="1384445"/>
                        <a:pt x="1543319" y="1371221"/>
                        <a:pt x="1540985" y="1357974"/>
                      </a:cubicBezTo>
                      <a:cubicBezTo>
                        <a:pt x="1537497" y="1338166"/>
                        <a:pt x="1533705" y="1318413"/>
                        <a:pt x="1529845" y="1298666"/>
                      </a:cubicBezTo>
                      <a:lnTo>
                        <a:pt x="1510479" y="1199977"/>
                      </a:lnTo>
                      <a:cubicBezTo>
                        <a:pt x="1505315" y="1173663"/>
                        <a:pt x="1500143" y="1147352"/>
                        <a:pt x="1494941" y="1121051"/>
                      </a:cubicBezTo>
                      <a:cubicBezTo>
                        <a:pt x="1476367" y="1026999"/>
                        <a:pt x="1457773" y="932966"/>
                        <a:pt x="1439181" y="838934"/>
                      </a:cubicBezTo>
                      <a:cubicBezTo>
                        <a:pt x="1421330" y="748644"/>
                        <a:pt x="1405533" y="657734"/>
                        <a:pt x="1385211" y="567967"/>
                      </a:cubicBezTo>
                      <a:lnTo>
                        <a:pt x="1384055" y="562910"/>
                      </a:lnTo>
                      <a:lnTo>
                        <a:pt x="1382880" y="557860"/>
                      </a:lnTo>
                      <a:cubicBezTo>
                        <a:pt x="1364708" y="480475"/>
                        <a:pt x="1339317" y="405619"/>
                        <a:pt x="1293246" y="340045"/>
                      </a:cubicBezTo>
                      <a:cubicBezTo>
                        <a:pt x="1257789" y="289616"/>
                        <a:pt x="1208549" y="244583"/>
                        <a:pt x="1150552" y="221792"/>
                      </a:cubicBezTo>
                      <a:cubicBezTo>
                        <a:pt x="1154639" y="227673"/>
                        <a:pt x="1158563" y="233672"/>
                        <a:pt x="1162306" y="239792"/>
                      </a:cubicBezTo>
                      <a:cubicBezTo>
                        <a:pt x="1185810" y="278202"/>
                        <a:pt x="1202973" y="323799"/>
                        <a:pt x="1198948" y="369537"/>
                      </a:cubicBezTo>
                      <a:cubicBezTo>
                        <a:pt x="1196978" y="391882"/>
                        <a:pt x="1188486" y="413845"/>
                        <a:pt x="1189289" y="436372"/>
                      </a:cubicBezTo>
                      <a:cubicBezTo>
                        <a:pt x="1190034" y="456382"/>
                        <a:pt x="1202411" y="473957"/>
                        <a:pt x="1210964" y="491368"/>
                      </a:cubicBezTo>
                      <a:cubicBezTo>
                        <a:pt x="1230381" y="530827"/>
                        <a:pt x="1244429" y="572760"/>
                        <a:pt x="1253484" y="615779"/>
                      </a:cubicBezTo>
                      <a:cubicBezTo>
                        <a:pt x="1271656" y="702161"/>
                        <a:pt x="1271595" y="791042"/>
                        <a:pt x="1265335" y="878731"/>
                      </a:cubicBezTo>
                      <a:cubicBezTo>
                        <a:pt x="1258533" y="974054"/>
                        <a:pt x="1245616" y="1069355"/>
                        <a:pt x="1230906" y="1163748"/>
                      </a:cubicBezTo>
                      <a:cubicBezTo>
                        <a:pt x="1223360" y="1212163"/>
                        <a:pt x="1213318" y="1260178"/>
                        <a:pt x="1205629" y="1308512"/>
                      </a:cubicBezTo>
                      <a:cubicBezTo>
                        <a:pt x="1201828" y="1332346"/>
                        <a:pt x="1196654" y="1356122"/>
                        <a:pt x="1192127" y="1379837"/>
                      </a:cubicBezTo>
                      <a:lnTo>
                        <a:pt x="1189968" y="1391167"/>
                      </a:lnTo>
                      <a:cubicBezTo>
                        <a:pt x="1188760" y="1397454"/>
                        <a:pt x="1187507" y="1403722"/>
                        <a:pt x="1186059" y="1409923"/>
                      </a:cubicBezTo>
                      <a:lnTo>
                        <a:pt x="1185166" y="1413635"/>
                      </a:lnTo>
                      <a:lnTo>
                        <a:pt x="1185166" y="1414299"/>
                      </a:lnTo>
                      <a:cubicBezTo>
                        <a:pt x="1185126" y="1418871"/>
                        <a:pt x="1183876" y="1422656"/>
                        <a:pt x="1181864" y="1425675"/>
                      </a:cubicBezTo>
                      <a:cubicBezTo>
                        <a:pt x="1179109" y="1434511"/>
                        <a:pt x="1175688" y="1443129"/>
                        <a:pt x="1171140" y="1451403"/>
                      </a:cubicBezTo>
                      <a:cubicBezTo>
                        <a:pt x="1168806" y="1455631"/>
                        <a:pt x="1165423" y="1458004"/>
                        <a:pt x="1161740" y="1458872"/>
                      </a:cubicBezTo>
                      <a:cubicBezTo>
                        <a:pt x="1158038" y="1467347"/>
                        <a:pt x="1149646" y="1473867"/>
                        <a:pt x="1139627" y="1473830"/>
                      </a:cubicBezTo>
                      <a:lnTo>
                        <a:pt x="1007838" y="1473326"/>
                      </a:lnTo>
                      <a:cubicBezTo>
                        <a:pt x="931289" y="1473022"/>
                        <a:pt x="854740" y="1472519"/>
                        <a:pt x="778191" y="1472096"/>
                      </a:cubicBezTo>
                      <a:cubicBezTo>
                        <a:pt x="758875" y="1471997"/>
                        <a:pt x="739577" y="1471635"/>
                        <a:pt x="720279" y="1471132"/>
                      </a:cubicBezTo>
                      <a:cubicBezTo>
                        <a:pt x="702188" y="1470628"/>
                        <a:pt x="684842" y="1468454"/>
                        <a:pt x="666952" y="1466199"/>
                      </a:cubicBezTo>
                      <a:cubicBezTo>
                        <a:pt x="646746" y="1463663"/>
                        <a:pt x="635801" y="1449350"/>
                        <a:pt x="638820" y="1429158"/>
                      </a:cubicBezTo>
                      <a:cubicBezTo>
                        <a:pt x="639484" y="1424707"/>
                        <a:pt x="640206" y="1420280"/>
                        <a:pt x="640893" y="1415851"/>
                      </a:cubicBezTo>
                      <a:cubicBezTo>
                        <a:pt x="636868" y="1417180"/>
                        <a:pt x="632079" y="1416556"/>
                        <a:pt x="628839" y="1413396"/>
                      </a:cubicBezTo>
                      <a:lnTo>
                        <a:pt x="625801" y="1410422"/>
                      </a:lnTo>
                      <a:cubicBezTo>
                        <a:pt x="621591" y="1406255"/>
                        <a:pt x="617825" y="1402163"/>
                        <a:pt x="615155" y="1396604"/>
                      </a:cubicBezTo>
                      <a:cubicBezTo>
                        <a:pt x="612398" y="1390889"/>
                        <a:pt x="610162" y="1384850"/>
                        <a:pt x="607727" y="1379012"/>
                      </a:cubicBezTo>
                      <a:cubicBezTo>
                        <a:pt x="602475" y="1366450"/>
                        <a:pt x="597366" y="1353848"/>
                        <a:pt x="592394" y="1341185"/>
                      </a:cubicBezTo>
                      <a:cubicBezTo>
                        <a:pt x="582435" y="1315860"/>
                        <a:pt x="572474" y="1290435"/>
                        <a:pt x="563215" y="1264846"/>
                      </a:cubicBezTo>
                      <a:cubicBezTo>
                        <a:pt x="544885" y="1214176"/>
                        <a:pt x="528663" y="1162741"/>
                        <a:pt x="514559" y="1110724"/>
                      </a:cubicBezTo>
                      <a:cubicBezTo>
                        <a:pt x="489405" y="1017920"/>
                        <a:pt x="471211" y="923324"/>
                        <a:pt x="459741" y="827882"/>
                      </a:cubicBezTo>
                      <a:lnTo>
                        <a:pt x="456999" y="805135"/>
                      </a:lnTo>
                      <a:lnTo>
                        <a:pt x="456201" y="798416"/>
                      </a:lnTo>
                      <a:cubicBezTo>
                        <a:pt x="451852" y="761423"/>
                        <a:pt x="448191" y="723857"/>
                        <a:pt x="449921" y="686944"/>
                      </a:cubicBezTo>
                      <a:cubicBezTo>
                        <a:pt x="450989" y="663832"/>
                        <a:pt x="454569" y="640542"/>
                        <a:pt x="463204" y="618959"/>
                      </a:cubicBezTo>
                      <a:cubicBezTo>
                        <a:pt x="471171" y="599052"/>
                        <a:pt x="483466" y="582021"/>
                        <a:pt x="495158" y="564225"/>
                      </a:cubicBezTo>
                      <a:lnTo>
                        <a:pt x="496496" y="562171"/>
                      </a:lnTo>
                      <a:lnTo>
                        <a:pt x="497841" y="560066"/>
                      </a:lnTo>
                      <a:cubicBezTo>
                        <a:pt x="508066" y="543903"/>
                        <a:pt x="516202" y="527004"/>
                        <a:pt x="516609" y="507374"/>
                      </a:cubicBezTo>
                      <a:cubicBezTo>
                        <a:pt x="517022" y="487454"/>
                        <a:pt x="511221" y="468068"/>
                        <a:pt x="504735" y="449419"/>
                      </a:cubicBezTo>
                      <a:lnTo>
                        <a:pt x="503119" y="444820"/>
                      </a:lnTo>
                      <a:lnTo>
                        <a:pt x="502034" y="441776"/>
                      </a:lnTo>
                      <a:cubicBezTo>
                        <a:pt x="488235" y="403233"/>
                        <a:pt x="472532" y="365236"/>
                        <a:pt x="477711" y="323296"/>
                      </a:cubicBezTo>
                      <a:cubicBezTo>
                        <a:pt x="485360" y="261533"/>
                        <a:pt x="522787" y="211749"/>
                        <a:pt x="569878" y="173359"/>
                      </a:cubicBezTo>
                      <a:cubicBezTo>
                        <a:pt x="527999" y="181653"/>
                        <a:pt x="486547" y="198038"/>
                        <a:pt x="449963" y="218815"/>
                      </a:cubicBezTo>
                      <a:cubicBezTo>
                        <a:pt x="406757" y="243375"/>
                        <a:pt x="367858" y="275786"/>
                        <a:pt x="334313" y="312364"/>
                      </a:cubicBezTo>
                      <a:cubicBezTo>
                        <a:pt x="270925" y="381493"/>
                        <a:pt x="225668" y="464435"/>
                        <a:pt x="188623" y="550073"/>
                      </a:cubicBezTo>
                      <a:cubicBezTo>
                        <a:pt x="149843" y="639696"/>
                        <a:pt x="121087" y="733608"/>
                        <a:pt x="99416" y="828748"/>
                      </a:cubicBezTo>
                      <a:cubicBezTo>
                        <a:pt x="77623" y="924431"/>
                        <a:pt x="63034" y="1021644"/>
                        <a:pt x="53071" y="1119240"/>
                      </a:cubicBezTo>
                      <a:cubicBezTo>
                        <a:pt x="48102" y="1167816"/>
                        <a:pt x="44196" y="1216511"/>
                        <a:pt x="40958" y="1265230"/>
                      </a:cubicBezTo>
                      <a:cubicBezTo>
                        <a:pt x="39308" y="1290193"/>
                        <a:pt x="38061" y="1315196"/>
                        <a:pt x="36129" y="1340118"/>
                      </a:cubicBezTo>
                      <a:cubicBezTo>
                        <a:pt x="34197" y="1365020"/>
                        <a:pt x="33330" y="1390303"/>
                        <a:pt x="27252" y="1414543"/>
                      </a:cubicBezTo>
                      <a:cubicBezTo>
                        <a:pt x="24415" y="1425836"/>
                        <a:pt x="5278" y="1426984"/>
                        <a:pt x="3227" y="1414543"/>
                      </a:cubicBezTo>
                      <a:cubicBezTo>
                        <a:pt x="-1324" y="1386758"/>
                        <a:pt x="-52" y="1358026"/>
                        <a:pt x="1218" y="1329891"/>
                      </a:cubicBezTo>
                      <a:lnTo>
                        <a:pt x="1334" y="1327335"/>
                      </a:lnTo>
                      <a:cubicBezTo>
                        <a:pt x="2583" y="1299313"/>
                        <a:pt x="4213" y="1271310"/>
                        <a:pt x="6143" y="1243308"/>
                      </a:cubicBezTo>
                      <a:cubicBezTo>
                        <a:pt x="10089" y="1186075"/>
                        <a:pt x="15360" y="1128923"/>
                        <a:pt x="22242" y="1071952"/>
                      </a:cubicBezTo>
                      <a:cubicBezTo>
                        <a:pt x="46370" y="871969"/>
                        <a:pt x="90864" y="673033"/>
                        <a:pt x="178138" y="490484"/>
                      </a:cubicBezTo>
                      <a:cubicBezTo>
                        <a:pt x="219230" y="404504"/>
                        <a:pt x="271973" y="320960"/>
                        <a:pt x="345342" y="258876"/>
                      </a:cubicBezTo>
                      <a:cubicBezTo>
                        <a:pt x="380274" y="229342"/>
                        <a:pt x="419656" y="205768"/>
                        <a:pt x="462096" y="188699"/>
                      </a:cubicBezTo>
                      <a:cubicBezTo>
                        <a:pt x="500050" y="173419"/>
                        <a:pt x="538606" y="166192"/>
                        <a:pt x="578933" y="166212"/>
                      </a:cubicBezTo>
                      <a:cubicBezTo>
                        <a:pt x="599157" y="150712"/>
                        <a:pt x="620870" y="137204"/>
                        <a:pt x="642561" y="125666"/>
                      </a:cubicBezTo>
                      <a:cubicBezTo>
                        <a:pt x="643869" y="124964"/>
                        <a:pt x="645237" y="126655"/>
                        <a:pt x="644153" y="127742"/>
                      </a:cubicBezTo>
                      <a:cubicBezTo>
                        <a:pt x="643589" y="128285"/>
                        <a:pt x="643044" y="128847"/>
                        <a:pt x="642482" y="129373"/>
                      </a:cubicBezTo>
                      <a:cubicBezTo>
                        <a:pt x="644937" y="129534"/>
                        <a:pt x="647471" y="130681"/>
                        <a:pt x="649745" y="133077"/>
                      </a:cubicBezTo>
                      <a:cubicBezTo>
                        <a:pt x="657716" y="141429"/>
                        <a:pt x="664437" y="151879"/>
                        <a:pt x="670452" y="162728"/>
                      </a:cubicBezTo>
                      <a:cubicBezTo>
                        <a:pt x="679608" y="174164"/>
                        <a:pt x="688341" y="185979"/>
                        <a:pt x="697479" y="197293"/>
                      </a:cubicBezTo>
                      <a:cubicBezTo>
                        <a:pt x="712107" y="215411"/>
                        <a:pt x="727078" y="233267"/>
                        <a:pt x="742233" y="250983"/>
                      </a:cubicBezTo>
                      <a:cubicBezTo>
                        <a:pt x="767684" y="280755"/>
                        <a:pt x="793963" y="309964"/>
                        <a:pt x="821368" y="337998"/>
                      </a:cubicBezTo>
                      <a:lnTo>
                        <a:pt x="825946" y="342660"/>
                      </a:lnTo>
                      <a:cubicBezTo>
                        <a:pt x="840151" y="357055"/>
                        <a:pt x="854541" y="374286"/>
                        <a:pt x="871342" y="385680"/>
                      </a:cubicBezTo>
                      <a:lnTo>
                        <a:pt x="872239" y="386277"/>
                      </a:lnTo>
                      <a:cubicBezTo>
                        <a:pt x="879327" y="390897"/>
                        <a:pt x="884354" y="391736"/>
                        <a:pt x="890399" y="384836"/>
                      </a:cubicBezTo>
                      <a:cubicBezTo>
                        <a:pt x="895894" y="378555"/>
                        <a:pt x="900468" y="371268"/>
                        <a:pt x="905170" y="364343"/>
                      </a:cubicBezTo>
                      <a:lnTo>
                        <a:pt x="906258" y="362753"/>
                      </a:lnTo>
                      <a:cubicBezTo>
                        <a:pt x="930265" y="327865"/>
                        <a:pt x="952521" y="291690"/>
                        <a:pt x="972664" y="254447"/>
                      </a:cubicBezTo>
                      <a:cubicBezTo>
                        <a:pt x="981846" y="237499"/>
                        <a:pt x="990580" y="220304"/>
                        <a:pt x="998867" y="202919"/>
                      </a:cubicBezTo>
                      <a:lnTo>
                        <a:pt x="1001340" y="197698"/>
                      </a:lnTo>
                      <a:cubicBezTo>
                        <a:pt x="1005848" y="188115"/>
                        <a:pt x="1010738" y="178714"/>
                        <a:pt x="1014458" y="168848"/>
                      </a:cubicBezTo>
                      <a:cubicBezTo>
                        <a:pt x="1015324" y="166535"/>
                        <a:pt x="1016169" y="164219"/>
                        <a:pt x="1016994" y="161925"/>
                      </a:cubicBezTo>
                      <a:cubicBezTo>
                        <a:pt x="1004316" y="153610"/>
                        <a:pt x="994498" y="135613"/>
                        <a:pt x="990936" y="121521"/>
                      </a:cubicBezTo>
                      <a:cubicBezTo>
                        <a:pt x="987234" y="106886"/>
                        <a:pt x="989105" y="91866"/>
                        <a:pt x="995704" y="78481"/>
                      </a:cubicBezTo>
                      <a:cubicBezTo>
                        <a:pt x="996951" y="75965"/>
                        <a:pt x="1001137" y="76587"/>
                        <a:pt x="1001740" y="79264"/>
                      </a:cubicBezTo>
                      <a:close/>
                      <a:moveTo>
                        <a:pt x="376334" y="673998"/>
                      </a:moveTo>
                      <a:cubicBezTo>
                        <a:pt x="374580" y="729643"/>
                        <a:pt x="373515" y="785345"/>
                        <a:pt x="370897" y="840948"/>
                      </a:cubicBezTo>
                      <a:lnTo>
                        <a:pt x="369994" y="859929"/>
                      </a:lnTo>
                      <a:cubicBezTo>
                        <a:pt x="374077" y="864481"/>
                        <a:pt x="376471" y="869733"/>
                        <a:pt x="374560" y="876942"/>
                      </a:cubicBezTo>
                      <a:cubicBezTo>
                        <a:pt x="373817" y="879700"/>
                        <a:pt x="371622" y="882196"/>
                        <a:pt x="368885" y="883122"/>
                      </a:cubicBezTo>
                      <a:lnTo>
                        <a:pt x="368032" y="900771"/>
                      </a:lnTo>
                      <a:cubicBezTo>
                        <a:pt x="364148" y="980178"/>
                        <a:pt x="359596" y="1059419"/>
                        <a:pt x="351277" y="1138626"/>
                      </a:cubicBezTo>
                      <a:cubicBezTo>
                        <a:pt x="340873" y="1237752"/>
                        <a:pt x="328840" y="1336714"/>
                        <a:pt x="316828" y="1435661"/>
                      </a:cubicBezTo>
                      <a:cubicBezTo>
                        <a:pt x="315118" y="1449672"/>
                        <a:pt x="305376" y="1460783"/>
                        <a:pt x="290223" y="1458731"/>
                      </a:cubicBezTo>
                      <a:cubicBezTo>
                        <a:pt x="274891" y="1456656"/>
                        <a:pt x="268673" y="1443309"/>
                        <a:pt x="270685" y="1429398"/>
                      </a:cubicBezTo>
                      <a:cubicBezTo>
                        <a:pt x="278594" y="1374825"/>
                        <a:pt x="286199" y="1320207"/>
                        <a:pt x="292861" y="1265452"/>
                      </a:cubicBezTo>
                      <a:lnTo>
                        <a:pt x="300448" y="1203068"/>
                      </a:lnTo>
                      <a:cubicBezTo>
                        <a:pt x="309960" y="1125086"/>
                        <a:pt x="319697" y="1047116"/>
                        <a:pt x="330914" y="969382"/>
                      </a:cubicBezTo>
                      <a:cubicBezTo>
                        <a:pt x="335603" y="936892"/>
                        <a:pt x="340473" y="904421"/>
                        <a:pt x="345361" y="871947"/>
                      </a:cubicBezTo>
                      <a:lnTo>
                        <a:pt x="343652" y="869733"/>
                      </a:lnTo>
                      <a:cubicBezTo>
                        <a:pt x="336668" y="860656"/>
                        <a:pt x="329443" y="851778"/>
                        <a:pt x="322300" y="842840"/>
                      </a:cubicBezTo>
                      <a:cubicBezTo>
                        <a:pt x="308578" y="825608"/>
                        <a:pt x="295035" y="808514"/>
                        <a:pt x="282458" y="790477"/>
                      </a:cubicBezTo>
                      <a:cubicBezTo>
                        <a:pt x="281832" y="789571"/>
                        <a:pt x="283102" y="788242"/>
                        <a:pt x="284005" y="788929"/>
                      </a:cubicBezTo>
                      <a:cubicBezTo>
                        <a:pt x="301633" y="801954"/>
                        <a:pt x="318317" y="815882"/>
                        <a:pt x="335100" y="830036"/>
                      </a:cubicBezTo>
                      <a:lnTo>
                        <a:pt x="349790" y="842475"/>
                      </a:lnTo>
                      <a:cubicBezTo>
                        <a:pt x="358242" y="786370"/>
                        <a:pt x="366613" y="730244"/>
                        <a:pt x="374077" y="673998"/>
                      </a:cubicBezTo>
                      <a:cubicBezTo>
                        <a:pt x="374260" y="672591"/>
                        <a:pt x="376373" y="672488"/>
                        <a:pt x="376334" y="673998"/>
                      </a:cubicBezTo>
                      <a:close/>
                      <a:moveTo>
                        <a:pt x="629905" y="141491"/>
                      </a:moveTo>
                      <a:cubicBezTo>
                        <a:pt x="619298" y="151495"/>
                        <a:pt x="608454" y="161280"/>
                        <a:pt x="597766" y="171225"/>
                      </a:cubicBezTo>
                      <a:lnTo>
                        <a:pt x="593852" y="174885"/>
                      </a:lnTo>
                      <a:lnTo>
                        <a:pt x="589955" y="178562"/>
                      </a:lnTo>
                      <a:cubicBezTo>
                        <a:pt x="571173" y="196380"/>
                        <a:pt x="553178" y="214929"/>
                        <a:pt x="538184" y="236228"/>
                      </a:cubicBezTo>
                      <a:cubicBezTo>
                        <a:pt x="510655" y="275343"/>
                        <a:pt x="494254" y="323032"/>
                        <a:pt x="505703" y="370785"/>
                      </a:cubicBezTo>
                      <a:cubicBezTo>
                        <a:pt x="515203" y="410341"/>
                        <a:pt x="536996" y="446196"/>
                        <a:pt x="542852" y="486740"/>
                      </a:cubicBezTo>
                      <a:cubicBezTo>
                        <a:pt x="545788" y="507052"/>
                        <a:pt x="544361" y="527465"/>
                        <a:pt x="536712" y="546648"/>
                      </a:cubicBezTo>
                      <a:cubicBezTo>
                        <a:pt x="528905" y="566218"/>
                        <a:pt x="516428" y="582987"/>
                        <a:pt x="505220" y="600642"/>
                      </a:cubicBezTo>
                      <a:cubicBezTo>
                        <a:pt x="480870" y="639012"/>
                        <a:pt x="477550" y="681126"/>
                        <a:pt x="479967" y="725576"/>
                      </a:cubicBezTo>
                      <a:cubicBezTo>
                        <a:pt x="482503" y="771998"/>
                        <a:pt x="487833" y="818439"/>
                        <a:pt x="494415" y="864440"/>
                      </a:cubicBezTo>
                      <a:cubicBezTo>
                        <a:pt x="507735" y="957647"/>
                        <a:pt x="527818" y="1049888"/>
                        <a:pt x="554401" y="1140216"/>
                      </a:cubicBezTo>
                      <a:cubicBezTo>
                        <a:pt x="567704" y="1185451"/>
                        <a:pt x="583419" y="1229719"/>
                        <a:pt x="599056" y="1274169"/>
                      </a:cubicBezTo>
                      <a:cubicBezTo>
                        <a:pt x="606842" y="1296293"/>
                        <a:pt x="615920" y="1317894"/>
                        <a:pt x="625275" y="1339391"/>
                      </a:cubicBezTo>
                      <a:cubicBezTo>
                        <a:pt x="630205" y="1350707"/>
                        <a:pt x="635258" y="1361959"/>
                        <a:pt x="640389" y="1373192"/>
                      </a:cubicBezTo>
                      <a:cubicBezTo>
                        <a:pt x="638496" y="1357330"/>
                        <a:pt x="638496" y="1341044"/>
                        <a:pt x="637570" y="1325282"/>
                      </a:cubicBezTo>
                      <a:cubicBezTo>
                        <a:pt x="636242" y="1302695"/>
                        <a:pt x="634552" y="1280148"/>
                        <a:pt x="633002" y="1257581"/>
                      </a:cubicBezTo>
                      <a:cubicBezTo>
                        <a:pt x="629845" y="1211782"/>
                        <a:pt x="627028" y="1165944"/>
                        <a:pt x="624512" y="1120105"/>
                      </a:cubicBezTo>
                      <a:cubicBezTo>
                        <a:pt x="615598" y="956641"/>
                        <a:pt x="609037" y="793035"/>
                        <a:pt x="609518" y="629309"/>
                      </a:cubicBezTo>
                      <a:cubicBezTo>
                        <a:pt x="609762" y="547435"/>
                        <a:pt x="611432" y="465562"/>
                        <a:pt x="614954" y="383767"/>
                      </a:cubicBezTo>
                      <a:cubicBezTo>
                        <a:pt x="616605" y="345250"/>
                        <a:pt x="619802" y="306769"/>
                        <a:pt x="622691" y="268306"/>
                      </a:cubicBezTo>
                      <a:lnTo>
                        <a:pt x="623305" y="260064"/>
                      </a:lnTo>
                      <a:cubicBezTo>
                        <a:pt x="625860" y="225539"/>
                        <a:pt x="628919" y="190933"/>
                        <a:pt x="634169" y="156711"/>
                      </a:cubicBezTo>
                      <a:cubicBezTo>
                        <a:pt x="632615" y="153202"/>
                        <a:pt x="631266" y="149648"/>
                        <a:pt x="630264" y="146003"/>
                      </a:cubicBezTo>
                      <a:lnTo>
                        <a:pt x="629905" y="144632"/>
                      </a:lnTo>
                      <a:lnTo>
                        <a:pt x="630167" y="144672"/>
                      </a:lnTo>
                      <a:cubicBezTo>
                        <a:pt x="629925" y="143603"/>
                        <a:pt x="629845" y="142538"/>
                        <a:pt x="629905" y="141491"/>
                      </a:cubicBezTo>
                      <a:close/>
                      <a:moveTo>
                        <a:pt x="721627" y="815"/>
                      </a:moveTo>
                      <a:cubicBezTo>
                        <a:pt x="721847" y="-131"/>
                        <a:pt x="723195" y="-51"/>
                        <a:pt x="723436" y="815"/>
                      </a:cubicBezTo>
                      <a:cubicBezTo>
                        <a:pt x="729413" y="20946"/>
                        <a:pt x="727300" y="43090"/>
                        <a:pt x="722151" y="63342"/>
                      </a:cubicBezTo>
                      <a:cubicBezTo>
                        <a:pt x="719374" y="74314"/>
                        <a:pt x="715429" y="84963"/>
                        <a:pt x="710660" y="95230"/>
                      </a:cubicBezTo>
                      <a:lnTo>
                        <a:pt x="708991" y="98823"/>
                      </a:lnTo>
                      <a:cubicBezTo>
                        <a:pt x="704905" y="107566"/>
                        <a:pt x="700304" y="116575"/>
                        <a:pt x="692346" y="122024"/>
                      </a:cubicBezTo>
                      <a:cubicBezTo>
                        <a:pt x="689028" y="124299"/>
                        <a:pt x="683089" y="124440"/>
                        <a:pt x="679769" y="122024"/>
                      </a:cubicBezTo>
                      <a:lnTo>
                        <a:pt x="678076" y="120739"/>
                      </a:lnTo>
                      <a:cubicBezTo>
                        <a:pt x="677797" y="120521"/>
                        <a:pt x="677522" y="120300"/>
                        <a:pt x="677254" y="120072"/>
                      </a:cubicBezTo>
                      <a:cubicBezTo>
                        <a:pt x="674157" y="117475"/>
                        <a:pt x="672625" y="111737"/>
                        <a:pt x="674054" y="107953"/>
                      </a:cubicBezTo>
                      <a:cubicBezTo>
                        <a:pt x="677737" y="98189"/>
                        <a:pt x="686090" y="91022"/>
                        <a:pt x="691863" y="82326"/>
                      </a:cubicBezTo>
                      <a:cubicBezTo>
                        <a:pt x="696976" y="74595"/>
                        <a:pt x="701504" y="66442"/>
                        <a:pt x="705265" y="57967"/>
                      </a:cubicBezTo>
                      <a:cubicBezTo>
                        <a:pt x="713375" y="39628"/>
                        <a:pt x="717017" y="20161"/>
                        <a:pt x="721627" y="815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图形 156">
                <a:extLst>
                  <a:ext uri="{FF2B5EF4-FFF2-40B4-BE49-F238E27FC236}">
                    <a16:creationId xmlns:a16="http://schemas.microsoft.com/office/drawing/2014/main" id="{C4E5BB22-2C61-052A-C3BD-B6754486DB2E}"/>
                  </a:ext>
                </a:extLst>
              </p:cNvPr>
              <p:cNvGrpSpPr/>
              <p:nvPr/>
            </p:nvGrpSpPr>
            <p:grpSpPr>
              <a:xfrm>
                <a:off x="5859343" y="5386995"/>
                <a:ext cx="887756" cy="938214"/>
                <a:chOff x="5859343" y="5386995"/>
                <a:chExt cx="887756" cy="938214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87C01894-D796-73DA-C72A-A5DC1C44480F}"/>
                    </a:ext>
                  </a:extLst>
                </p:cNvPr>
                <p:cNvSpPr/>
                <p:nvPr/>
              </p:nvSpPr>
              <p:spPr>
                <a:xfrm>
                  <a:off x="5873445" y="5402510"/>
                  <a:ext cx="853981" cy="895379"/>
                </a:xfrm>
                <a:custGeom>
                  <a:avLst/>
                  <a:gdLst>
                    <a:gd name="connsiteX0" fmla="*/ 508781 w 853981"/>
                    <a:gd name="connsiteY0" fmla="*/ 38 h 895379"/>
                    <a:gd name="connsiteX1" fmla="*/ 716164 w 853981"/>
                    <a:gd name="connsiteY1" fmla="*/ 44606 h 895379"/>
                    <a:gd name="connsiteX2" fmla="*/ 716412 w 853981"/>
                    <a:gd name="connsiteY2" fmla="*/ 44619 h 895379"/>
                    <a:gd name="connsiteX3" fmla="*/ 773095 w 853981"/>
                    <a:gd name="connsiteY3" fmla="*/ 87820 h 895379"/>
                    <a:gd name="connsiteX4" fmla="*/ 737403 w 853981"/>
                    <a:gd name="connsiteY4" fmla="*/ 157461 h 895379"/>
                    <a:gd name="connsiteX5" fmla="*/ 740292 w 853981"/>
                    <a:gd name="connsiteY5" fmla="*/ 160220 h 895379"/>
                    <a:gd name="connsiteX6" fmla="*/ 775227 w 853981"/>
                    <a:gd name="connsiteY6" fmla="*/ 195086 h 895379"/>
                    <a:gd name="connsiteX7" fmla="*/ 847022 w 853981"/>
                    <a:gd name="connsiteY7" fmla="*/ 684721 h 895379"/>
                    <a:gd name="connsiteX8" fmla="*/ 641361 w 853981"/>
                    <a:gd name="connsiteY8" fmla="*/ 895417 h 895379"/>
                    <a:gd name="connsiteX9" fmla="*/ 288399 w 853981"/>
                    <a:gd name="connsiteY9" fmla="*/ 773508 h 895379"/>
                    <a:gd name="connsiteX10" fmla="*/ 228900 w 853981"/>
                    <a:gd name="connsiteY10" fmla="*/ 745770 h 895379"/>
                    <a:gd name="connsiteX11" fmla="*/ 226208 w 853981"/>
                    <a:gd name="connsiteY11" fmla="*/ 742355 h 895379"/>
                    <a:gd name="connsiteX12" fmla="*/ 222970 w 853981"/>
                    <a:gd name="connsiteY12" fmla="*/ 741896 h 895379"/>
                    <a:gd name="connsiteX13" fmla="*/ 157493 w 853981"/>
                    <a:gd name="connsiteY13" fmla="*/ 724077 h 895379"/>
                    <a:gd name="connsiteX14" fmla="*/ 103411 w 853981"/>
                    <a:gd name="connsiteY14" fmla="*/ 615951 h 895379"/>
                    <a:gd name="connsiteX15" fmla="*/ 60281 w 853981"/>
                    <a:gd name="connsiteY15" fmla="*/ 464746 h 895379"/>
                    <a:gd name="connsiteX16" fmla="*/ 60268 w 853981"/>
                    <a:gd name="connsiteY16" fmla="*/ 464390 h 895379"/>
                    <a:gd name="connsiteX17" fmla="*/ 5027 w 853981"/>
                    <a:gd name="connsiteY17" fmla="*/ 388467 h 895379"/>
                    <a:gd name="connsiteX18" fmla="*/ 5027 w 853981"/>
                    <a:gd name="connsiteY18" fmla="*/ 318366 h 895379"/>
                    <a:gd name="connsiteX19" fmla="*/ 8262 w 853981"/>
                    <a:gd name="connsiteY19" fmla="*/ 302106 h 895379"/>
                    <a:gd name="connsiteX20" fmla="*/ 131729 w 853981"/>
                    <a:gd name="connsiteY20" fmla="*/ 103198 h 895379"/>
                    <a:gd name="connsiteX21" fmla="*/ 508781 w 853981"/>
                    <a:gd name="connsiteY21" fmla="*/ 38 h 895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3981" h="895379">
                      <a:moveTo>
                        <a:pt x="508781" y="38"/>
                      </a:moveTo>
                      <a:cubicBezTo>
                        <a:pt x="598876" y="38"/>
                        <a:pt x="706973" y="43732"/>
                        <a:pt x="716164" y="44606"/>
                      </a:cubicBezTo>
                      <a:lnTo>
                        <a:pt x="716412" y="44619"/>
                      </a:lnTo>
                      <a:cubicBezTo>
                        <a:pt x="721248" y="44619"/>
                        <a:pt x="740142" y="59019"/>
                        <a:pt x="773095" y="87820"/>
                      </a:cubicBezTo>
                      <a:lnTo>
                        <a:pt x="737403" y="157461"/>
                      </a:lnTo>
                      <a:lnTo>
                        <a:pt x="740292" y="160220"/>
                      </a:lnTo>
                      <a:cubicBezTo>
                        <a:pt x="754113" y="173477"/>
                        <a:pt x="765913" y="185561"/>
                        <a:pt x="775227" y="195086"/>
                      </a:cubicBezTo>
                      <a:cubicBezTo>
                        <a:pt x="851276" y="272861"/>
                        <a:pt x="864945" y="578229"/>
                        <a:pt x="847022" y="684721"/>
                      </a:cubicBezTo>
                      <a:cubicBezTo>
                        <a:pt x="829100" y="791213"/>
                        <a:pt x="795905" y="895417"/>
                        <a:pt x="641361" y="895417"/>
                      </a:cubicBezTo>
                      <a:cubicBezTo>
                        <a:pt x="486818" y="895417"/>
                        <a:pt x="314885" y="802457"/>
                        <a:pt x="288399" y="773508"/>
                      </a:cubicBezTo>
                      <a:cubicBezTo>
                        <a:pt x="270743" y="754209"/>
                        <a:pt x="250909" y="744963"/>
                        <a:pt x="228900" y="745770"/>
                      </a:cubicBezTo>
                      <a:cubicBezTo>
                        <a:pt x="227995" y="744628"/>
                        <a:pt x="227098" y="743490"/>
                        <a:pt x="226208" y="742355"/>
                      </a:cubicBezTo>
                      <a:lnTo>
                        <a:pt x="222970" y="741896"/>
                      </a:lnTo>
                      <a:cubicBezTo>
                        <a:pt x="192509" y="737483"/>
                        <a:pt x="170683" y="731542"/>
                        <a:pt x="157493" y="724077"/>
                      </a:cubicBezTo>
                      <a:cubicBezTo>
                        <a:pt x="131729" y="709495"/>
                        <a:pt x="103411" y="632837"/>
                        <a:pt x="103411" y="615951"/>
                      </a:cubicBezTo>
                      <a:cubicBezTo>
                        <a:pt x="103411" y="599233"/>
                        <a:pt x="61126" y="477616"/>
                        <a:pt x="60281" y="464746"/>
                      </a:cubicBezTo>
                      <a:lnTo>
                        <a:pt x="60268" y="464390"/>
                      </a:lnTo>
                      <a:cubicBezTo>
                        <a:pt x="60268" y="453631"/>
                        <a:pt x="5027" y="404174"/>
                        <a:pt x="5027" y="388467"/>
                      </a:cubicBezTo>
                      <a:cubicBezTo>
                        <a:pt x="5027" y="372760"/>
                        <a:pt x="-6107" y="373713"/>
                        <a:pt x="5027" y="318366"/>
                      </a:cubicBezTo>
                      <a:lnTo>
                        <a:pt x="8262" y="302106"/>
                      </a:lnTo>
                      <a:cubicBezTo>
                        <a:pt x="20111" y="243177"/>
                        <a:pt x="43303" y="145599"/>
                        <a:pt x="131729" y="103198"/>
                      </a:cubicBezTo>
                      <a:cubicBezTo>
                        <a:pt x="228900" y="56604"/>
                        <a:pt x="417776" y="38"/>
                        <a:pt x="508781" y="3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F2C72DAF-B318-CCEB-1D85-182B5A516FE2}"/>
                    </a:ext>
                  </a:extLst>
                </p:cNvPr>
                <p:cNvSpPr/>
                <p:nvPr/>
              </p:nvSpPr>
              <p:spPr>
                <a:xfrm>
                  <a:off x="5859343" y="5386995"/>
                  <a:ext cx="887756" cy="938214"/>
                </a:xfrm>
                <a:custGeom>
                  <a:avLst/>
                  <a:gdLst>
                    <a:gd name="connsiteX0" fmla="*/ 130831 w 887756"/>
                    <a:gd name="connsiteY0" fmla="*/ 116524 h 938214"/>
                    <a:gd name="connsiteX1" fmla="*/ 593617 w 887756"/>
                    <a:gd name="connsiteY1" fmla="*/ 2343 h 938214"/>
                    <a:gd name="connsiteX2" fmla="*/ 597793 w 887756"/>
                    <a:gd name="connsiteY2" fmla="*/ 2884 h 938214"/>
                    <a:gd name="connsiteX3" fmla="*/ 630652 w 887756"/>
                    <a:gd name="connsiteY3" fmla="*/ 9325 h 938214"/>
                    <a:gd name="connsiteX4" fmla="*/ 730502 w 887756"/>
                    <a:gd name="connsiteY4" fmla="*/ 50475 h 938214"/>
                    <a:gd name="connsiteX5" fmla="*/ 808185 w 887756"/>
                    <a:gd name="connsiteY5" fmla="*/ 139091 h 938214"/>
                    <a:gd name="connsiteX6" fmla="*/ 813977 w 887756"/>
                    <a:gd name="connsiteY6" fmla="*/ 189781 h 938214"/>
                    <a:gd name="connsiteX7" fmla="*/ 809510 w 887756"/>
                    <a:gd name="connsiteY7" fmla="*/ 205181 h 938214"/>
                    <a:gd name="connsiteX8" fmla="*/ 852672 w 887756"/>
                    <a:gd name="connsiteY8" fmla="*/ 289168 h 938214"/>
                    <a:gd name="connsiteX9" fmla="*/ 886720 w 887756"/>
                    <a:gd name="connsiteY9" fmla="*/ 506202 h 938214"/>
                    <a:gd name="connsiteX10" fmla="*/ 758024 w 887756"/>
                    <a:gd name="connsiteY10" fmla="*/ 896687 h 938214"/>
                    <a:gd name="connsiteX11" fmla="*/ 491279 w 887756"/>
                    <a:gd name="connsiteY11" fmla="*/ 885069 h 938214"/>
                    <a:gd name="connsiteX12" fmla="*/ 472224 w 887756"/>
                    <a:gd name="connsiteY12" fmla="*/ 862301 h 938214"/>
                    <a:gd name="connsiteX13" fmla="*/ 478844 w 887756"/>
                    <a:gd name="connsiteY13" fmla="*/ 868964 h 938214"/>
                    <a:gd name="connsiteX14" fmla="*/ 478764 w 887756"/>
                    <a:gd name="connsiteY14" fmla="*/ 868220 h 938214"/>
                    <a:gd name="connsiteX15" fmla="*/ 476644 w 887756"/>
                    <a:gd name="connsiteY15" fmla="*/ 866299 h 938214"/>
                    <a:gd name="connsiteX16" fmla="*/ 473371 w 887756"/>
                    <a:gd name="connsiteY16" fmla="*/ 858295 h 938214"/>
                    <a:gd name="connsiteX17" fmla="*/ 474194 w 887756"/>
                    <a:gd name="connsiteY17" fmla="*/ 859161 h 938214"/>
                    <a:gd name="connsiteX18" fmla="*/ 477117 w 887756"/>
                    <a:gd name="connsiteY18" fmla="*/ 861130 h 938214"/>
                    <a:gd name="connsiteX19" fmla="*/ 477494 w 887756"/>
                    <a:gd name="connsiteY19" fmla="*/ 861432 h 938214"/>
                    <a:gd name="connsiteX20" fmla="*/ 477378 w 887756"/>
                    <a:gd name="connsiteY20" fmla="*/ 861311 h 938214"/>
                    <a:gd name="connsiteX21" fmla="*/ 477024 w 887756"/>
                    <a:gd name="connsiteY21" fmla="*/ 856358 h 938214"/>
                    <a:gd name="connsiteX22" fmla="*/ 477695 w 887756"/>
                    <a:gd name="connsiteY22" fmla="*/ 856684 h 938214"/>
                    <a:gd name="connsiteX23" fmla="*/ 484578 w 887756"/>
                    <a:gd name="connsiteY23" fmla="*/ 863549 h 938214"/>
                    <a:gd name="connsiteX24" fmla="*/ 484720 w 887756"/>
                    <a:gd name="connsiteY24" fmla="*/ 862744 h 938214"/>
                    <a:gd name="connsiteX25" fmla="*/ 482544 w 887756"/>
                    <a:gd name="connsiteY25" fmla="*/ 860641 h 938214"/>
                    <a:gd name="connsiteX26" fmla="*/ 481782 w 887756"/>
                    <a:gd name="connsiteY26" fmla="*/ 856866 h 938214"/>
                    <a:gd name="connsiteX27" fmla="*/ 486288 w 887756"/>
                    <a:gd name="connsiteY27" fmla="*/ 856765 h 938214"/>
                    <a:gd name="connsiteX28" fmla="*/ 499589 w 887756"/>
                    <a:gd name="connsiteY28" fmla="*/ 866629 h 938214"/>
                    <a:gd name="connsiteX29" fmla="*/ 861097 w 887756"/>
                    <a:gd name="connsiteY29" fmla="*/ 560407 h 938214"/>
                    <a:gd name="connsiteX30" fmla="*/ 861044 w 887756"/>
                    <a:gd name="connsiteY30" fmla="*/ 554163 h 938214"/>
                    <a:gd name="connsiteX31" fmla="*/ 809246 w 887756"/>
                    <a:gd name="connsiteY31" fmla="*/ 254865 h 938214"/>
                    <a:gd name="connsiteX32" fmla="*/ 795504 w 887756"/>
                    <a:gd name="connsiteY32" fmla="*/ 228936 h 938214"/>
                    <a:gd name="connsiteX33" fmla="*/ 784295 w 887756"/>
                    <a:gd name="connsiteY33" fmla="*/ 210576 h 938214"/>
                    <a:gd name="connsiteX34" fmla="*/ 751112 w 887756"/>
                    <a:gd name="connsiteY34" fmla="*/ 204436 h 938214"/>
                    <a:gd name="connsiteX35" fmla="*/ 739964 w 887756"/>
                    <a:gd name="connsiteY35" fmla="*/ 201215 h 938214"/>
                    <a:gd name="connsiteX36" fmla="*/ 578744 w 887756"/>
                    <a:gd name="connsiteY36" fmla="*/ 210421 h 938214"/>
                    <a:gd name="connsiteX37" fmla="*/ 561801 w 887756"/>
                    <a:gd name="connsiteY37" fmla="*/ 211477 h 938214"/>
                    <a:gd name="connsiteX38" fmla="*/ 431251 w 887756"/>
                    <a:gd name="connsiteY38" fmla="*/ 247597 h 938214"/>
                    <a:gd name="connsiteX39" fmla="*/ 363558 w 887756"/>
                    <a:gd name="connsiteY39" fmla="*/ 352943 h 938214"/>
                    <a:gd name="connsiteX40" fmla="*/ 310270 w 887756"/>
                    <a:gd name="connsiteY40" fmla="*/ 454726 h 938214"/>
                    <a:gd name="connsiteX41" fmla="*/ 291515 w 887756"/>
                    <a:gd name="connsiteY41" fmla="*/ 550993 h 938214"/>
                    <a:gd name="connsiteX42" fmla="*/ 287895 w 887756"/>
                    <a:gd name="connsiteY42" fmla="*/ 552725 h 938214"/>
                    <a:gd name="connsiteX43" fmla="*/ 287674 w 887756"/>
                    <a:gd name="connsiteY43" fmla="*/ 552765 h 938214"/>
                    <a:gd name="connsiteX44" fmla="*/ 283830 w 887756"/>
                    <a:gd name="connsiteY44" fmla="*/ 553349 h 938214"/>
                    <a:gd name="connsiteX45" fmla="*/ 282321 w 887756"/>
                    <a:gd name="connsiteY45" fmla="*/ 552342 h 938214"/>
                    <a:gd name="connsiteX46" fmla="*/ 278960 w 887756"/>
                    <a:gd name="connsiteY46" fmla="*/ 553570 h 938214"/>
                    <a:gd name="connsiteX47" fmla="*/ 222734 w 887756"/>
                    <a:gd name="connsiteY47" fmla="*/ 536499 h 938214"/>
                    <a:gd name="connsiteX48" fmla="*/ 221207 w 887756"/>
                    <a:gd name="connsiteY48" fmla="*/ 536882 h 938214"/>
                    <a:gd name="connsiteX49" fmla="*/ 242960 w 887756"/>
                    <a:gd name="connsiteY49" fmla="*/ 697467 h 938214"/>
                    <a:gd name="connsiteX50" fmla="*/ 246924 w 887756"/>
                    <a:gd name="connsiteY50" fmla="*/ 698554 h 938214"/>
                    <a:gd name="connsiteX51" fmla="*/ 250182 w 887756"/>
                    <a:gd name="connsiteY51" fmla="*/ 696723 h 938214"/>
                    <a:gd name="connsiteX52" fmla="*/ 250495 w 887756"/>
                    <a:gd name="connsiteY52" fmla="*/ 696707 h 938214"/>
                    <a:gd name="connsiteX53" fmla="*/ 250826 w 887756"/>
                    <a:gd name="connsiteY53" fmla="*/ 696723 h 938214"/>
                    <a:gd name="connsiteX54" fmla="*/ 258191 w 887756"/>
                    <a:gd name="connsiteY54" fmla="*/ 701695 h 938214"/>
                    <a:gd name="connsiteX55" fmla="*/ 259139 w 887756"/>
                    <a:gd name="connsiteY55" fmla="*/ 701373 h 938214"/>
                    <a:gd name="connsiteX56" fmla="*/ 258798 w 887756"/>
                    <a:gd name="connsiteY56" fmla="*/ 700444 h 938214"/>
                    <a:gd name="connsiteX57" fmla="*/ 257306 w 887756"/>
                    <a:gd name="connsiteY57" fmla="*/ 695374 h 938214"/>
                    <a:gd name="connsiteX58" fmla="*/ 256269 w 887756"/>
                    <a:gd name="connsiteY58" fmla="*/ 691607 h 938214"/>
                    <a:gd name="connsiteX59" fmla="*/ 263343 w 887756"/>
                    <a:gd name="connsiteY59" fmla="*/ 699199 h 938214"/>
                    <a:gd name="connsiteX60" fmla="*/ 265176 w 887756"/>
                    <a:gd name="connsiteY60" fmla="*/ 694788 h 938214"/>
                    <a:gd name="connsiteX61" fmla="*/ 335505 w 887756"/>
                    <a:gd name="connsiteY61" fmla="*/ 794902 h 938214"/>
                    <a:gd name="connsiteX62" fmla="*/ 345425 w 887756"/>
                    <a:gd name="connsiteY62" fmla="*/ 802351 h 938214"/>
                    <a:gd name="connsiteX63" fmla="*/ 389173 w 887756"/>
                    <a:gd name="connsiteY63" fmla="*/ 830131 h 938214"/>
                    <a:gd name="connsiteX64" fmla="*/ 388974 w 887756"/>
                    <a:gd name="connsiteY64" fmla="*/ 830695 h 938214"/>
                    <a:gd name="connsiteX65" fmla="*/ 389244 w 887756"/>
                    <a:gd name="connsiteY65" fmla="*/ 830939 h 938214"/>
                    <a:gd name="connsiteX66" fmla="*/ 389244 w 887756"/>
                    <a:gd name="connsiteY66" fmla="*/ 830939 h 938214"/>
                    <a:gd name="connsiteX67" fmla="*/ 389517 w 887756"/>
                    <a:gd name="connsiteY67" fmla="*/ 831198 h 938214"/>
                    <a:gd name="connsiteX68" fmla="*/ 393622 w 887756"/>
                    <a:gd name="connsiteY68" fmla="*/ 833171 h 938214"/>
                    <a:gd name="connsiteX69" fmla="*/ 396880 w 887756"/>
                    <a:gd name="connsiteY69" fmla="*/ 836614 h 938214"/>
                    <a:gd name="connsiteX70" fmla="*/ 399579 w 887756"/>
                    <a:gd name="connsiteY70" fmla="*/ 840499 h 938214"/>
                    <a:gd name="connsiteX71" fmla="*/ 397506 w 887756"/>
                    <a:gd name="connsiteY71" fmla="*/ 842170 h 938214"/>
                    <a:gd name="connsiteX72" fmla="*/ 395393 w 887756"/>
                    <a:gd name="connsiteY72" fmla="*/ 841385 h 938214"/>
                    <a:gd name="connsiteX73" fmla="*/ 395494 w 887756"/>
                    <a:gd name="connsiteY73" fmla="*/ 841526 h 938214"/>
                    <a:gd name="connsiteX74" fmla="*/ 395487 w 887756"/>
                    <a:gd name="connsiteY74" fmla="*/ 844910 h 938214"/>
                    <a:gd name="connsiteX75" fmla="*/ 395273 w 887756"/>
                    <a:gd name="connsiteY75" fmla="*/ 844827 h 938214"/>
                    <a:gd name="connsiteX76" fmla="*/ 392335 w 887756"/>
                    <a:gd name="connsiteY76" fmla="*/ 843680 h 938214"/>
                    <a:gd name="connsiteX77" fmla="*/ 395452 w 887756"/>
                    <a:gd name="connsiteY77" fmla="*/ 847968 h 938214"/>
                    <a:gd name="connsiteX78" fmla="*/ 397285 w 887756"/>
                    <a:gd name="connsiteY78" fmla="*/ 851571 h 938214"/>
                    <a:gd name="connsiteX79" fmla="*/ 396057 w 887756"/>
                    <a:gd name="connsiteY79" fmla="*/ 852558 h 938214"/>
                    <a:gd name="connsiteX80" fmla="*/ 392594 w 887756"/>
                    <a:gd name="connsiteY80" fmla="*/ 851350 h 938214"/>
                    <a:gd name="connsiteX81" fmla="*/ 392921 w 887756"/>
                    <a:gd name="connsiteY81" fmla="*/ 851973 h 938214"/>
                    <a:gd name="connsiteX82" fmla="*/ 392838 w 887756"/>
                    <a:gd name="connsiteY82" fmla="*/ 855356 h 938214"/>
                    <a:gd name="connsiteX83" fmla="*/ 387706 w 887756"/>
                    <a:gd name="connsiteY83" fmla="*/ 853504 h 938214"/>
                    <a:gd name="connsiteX84" fmla="*/ 386720 w 887756"/>
                    <a:gd name="connsiteY84" fmla="*/ 853624 h 938214"/>
                    <a:gd name="connsiteX85" fmla="*/ 371185 w 887756"/>
                    <a:gd name="connsiteY85" fmla="*/ 846619 h 938214"/>
                    <a:gd name="connsiteX86" fmla="*/ 358024 w 887756"/>
                    <a:gd name="connsiteY86" fmla="*/ 837157 h 938214"/>
                    <a:gd name="connsiteX87" fmla="*/ 346112 w 887756"/>
                    <a:gd name="connsiteY87" fmla="*/ 828823 h 938214"/>
                    <a:gd name="connsiteX88" fmla="*/ 280711 w 887756"/>
                    <a:gd name="connsiteY88" fmla="*/ 768228 h 938214"/>
                    <a:gd name="connsiteX89" fmla="*/ 155494 w 887756"/>
                    <a:gd name="connsiteY89" fmla="*/ 749325 h 938214"/>
                    <a:gd name="connsiteX90" fmla="*/ 107162 w 887756"/>
                    <a:gd name="connsiteY90" fmla="*/ 662564 h 938214"/>
                    <a:gd name="connsiteX91" fmla="*/ 63782 w 887756"/>
                    <a:gd name="connsiteY91" fmla="*/ 492513 h 938214"/>
                    <a:gd name="connsiteX92" fmla="*/ 63579 w 887756"/>
                    <a:gd name="connsiteY92" fmla="*/ 492533 h 938214"/>
                    <a:gd name="connsiteX93" fmla="*/ 59456 w 887756"/>
                    <a:gd name="connsiteY93" fmla="*/ 490822 h 938214"/>
                    <a:gd name="connsiteX94" fmla="*/ 55651 w 887756"/>
                    <a:gd name="connsiteY94" fmla="*/ 488486 h 938214"/>
                    <a:gd name="connsiteX95" fmla="*/ 54182 w 887756"/>
                    <a:gd name="connsiteY95" fmla="*/ 486453 h 938214"/>
                    <a:gd name="connsiteX96" fmla="*/ 54182 w 887756"/>
                    <a:gd name="connsiteY96" fmla="*/ 486453 h 938214"/>
                    <a:gd name="connsiteX97" fmla="*/ 52212 w 887756"/>
                    <a:gd name="connsiteY97" fmla="*/ 485145 h 938214"/>
                    <a:gd name="connsiteX98" fmla="*/ 51940 w 887756"/>
                    <a:gd name="connsiteY98" fmla="*/ 485495 h 938214"/>
                    <a:gd name="connsiteX99" fmla="*/ 51709 w 887756"/>
                    <a:gd name="connsiteY99" fmla="*/ 484661 h 938214"/>
                    <a:gd name="connsiteX100" fmla="*/ 49157 w 887756"/>
                    <a:gd name="connsiteY100" fmla="*/ 481190 h 938214"/>
                    <a:gd name="connsiteX101" fmla="*/ 31060 w 887756"/>
                    <a:gd name="connsiteY101" fmla="*/ 456236 h 938214"/>
                    <a:gd name="connsiteX102" fmla="*/ 30890 w 887756"/>
                    <a:gd name="connsiteY102" fmla="*/ 456538 h 938214"/>
                    <a:gd name="connsiteX103" fmla="*/ 30760 w 887756"/>
                    <a:gd name="connsiteY103" fmla="*/ 457001 h 938214"/>
                    <a:gd name="connsiteX104" fmla="*/ 2427 w 887756"/>
                    <a:gd name="connsiteY104" fmla="*/ 394534 h 938214"/>
                    <a:gd name="connsiteX105" fmla="*/ 3471 w 887756"/>
                    <a:gd name="connsiteY105" fmla="*/ 345274 h 938214"/>
                    <a:gd name="connsiteX106" fmla="*/ 130831 w 887756"/>
                    <a:gd name="connsiteY106" fmla="*/ 116524 h 938214"/>
                    <a:gd name="connsiteX107" fmla="*/ 480065 w 887756"/>
                    <a:gd name="connsiteY107" fmla="*/ 863897 h 938214"/>
                    <a:gd name="connsiteX108" fmla="*/ 479259 w 887756"/>
                    <a:gd name="connsiteY108" fmla="*/ 863179 h 938214"/>
                    <a:gd name="connsiteX109" fmla="*/ 479968 w 887756"/>
                    <a:gd name="connsiteY109" fmla="*/ 864068 h 938214"/>
                    <a:gd name="connsiteX110" fmla="*/ 481340 w 887756"/>
                    <a:gd name="connsiteY110" fmla="*/ 865361 h 938214"/>
                    <a:gd name="connsiteX111" fmla="*/ 481318 w 887756"/>
                    <a:gd name="connsiteY111" fmla="*/ 864918 h 938214"/>
                    <a:gd name="connsiteX112" fmla="*/ 480065 w 887756"/>
                    <a:gd name="connsiteY112" fmla="*/ 863897 h 938214"/>
                    <a:gd name="connsiteX113" fmla="*/ 593002 w 887756"/>
                    <a:gd name="connsiteY113" fmla="*/ 29497 h 938214"/>
                    <a:gd name="connsiteX114" fmla="*/ 315689 w 887756"/>
                    <a:gd name="connsiteY114" fmla="*/ 67363 h 938214"/>
                    <a:gd name="connsiteX115" fmla="*/ 309475 w 887756"/>
                    <a:gd name="connsiteY115" fmla="*/ 69150 h 938214"/>
                    <a:gd name="connsiteX116" fmla="*/ 160817 w 887756"/>
                    <a:gd name="connsiteY116" fmla="*/ 128220 h 938214"/>
                    <a:gd name="connsiteX117" fmla="*/ 41866 w 887756"/>
                    <a:gd name="connsiteY117" fmla="*/ 316325 h 938214"/>
                    <a:gd name="connsiteX118" fmla="*/ 66095 w 887756"/>
                    <a:gd name="connsiteY118" fmla="*/ 459216 h 938214"/>
                    <a:gd name="connsiteX119" fmla="*/ 86127 w 887756"/>
                    <a:gd name="connsiteY119" fmla="*/ 356283 h 938214"/>
                    <a:gd name="connsiteX120" fmla="*/ 91104 w 887756"/>
                    <a:gd name="connsiteY120" fmla="*/ 348587 h 938214"/>
                    <a:gd name="connsiteX121" fmla="*/ 130419 w 887756"/>
                    <a:gd name="connsiteY121" fmla="*/ 614813 h 938214"/>
                    <a:gd name="connsiteX122" fmla="*/ 206571 w 887756"/>
                    <a:gd name="connsiteY122" fmla="*/ 729776 h 938214"/>
                    <a:gd name="connsiteX123" fmla="*/ 208754 w 887756"/>
                    <a:gd name="connsiteY123" fmla="*/ 730610 h 938214"/>
                    <a:gd name="connsiteX124" fmla="*/ 260364 w 887756"/>
                    <a:gd name="connsiteY124" fmla="*/ 738414 h 938214"/>
                    <a:gd name="connsiteX125" fmla="*/ 258890 w 887756"/>
                    <a:gd name="connsiteY125" fmla="*/ 736015 h 938214"/>
                    <a:gd name="connsiteX126" fmla="*/ 259117 w 887756"/>
                    <a:gd name="connsiteY126" fmla="*/ 731288 h 938214"/>
                    <a:gd name="connsiteX127" fmla="*/ 258895 w 887756"/>
                    <a:gd name="connsiteY127" fmla="*/ 730905 h 938214"/>
                    <a:gd name="connsiteX128" fmla="*/ 253784 w 887756"/>
                    <a:gd name="connsiteY128" fmla="*/ 720759 h 938214"/>
                    <a:gd name="connsiteX129" fmla="*/ 251772 w 887756"/>
                    <a:gd name="connsiteY129" fmla="*/ 721323 h 938214"/>
                    <a:gd name="connsiteX130" fmla="*/ 251029 w 887756"/>
                    <a:gd name="connsiteY130" fmla="*/ 723255 h 938214"/>
                    <a:gd name="connsiteX131" fmla="*/ 237380 w 887756"/>
                    <a:gd name="connsiteY131" fmla="*/ 725102 h 938214"/>
                    <a:gd name="connsiteX132" fmla="*/ 236379 w 887756"/>
                    <a:gd name="connsiteY132" fmla="*/ 725027 h 938214"/>
                    <a:gd name="connsiteX133" fmla="*/ 224827 w 887756"/>
                    <a:gd name="connsiteY133" fmla="*/ 722853 h 938214"/>
                    <a:gd name="connsiteX134" fmla="*/ 221889 w 887756"/>
                    <a:gd name="connsiteY134" fmla="*/ 722329 h 938214"/>
                    <a:gd name="connsiteX135" fmla="*/ 195690 w 887756"/>
                    <a:gd name="connsiteY135" fmla="*/ 709486 h 938214"/>
                    <a:gd name="connsiteX136" fmla="*/ 220744 w 887756"/>
                    <a:gd name="connsiteY136" fmla="*/ 509241 h 938214"/>
                    <a:gd name="connsiteX137" fmla="*/ 337467 w 887756"/>
                    <a:gd name="connsiteY137" fmla="*/ 178674 h 938214"/>
                    <a:gd name="connsiteX138" fmla="*/ 702096 w 887756"/>
                    <a:gd name="connsiteY138" fmla="*/ 76739 h 938214"/>
                    <a:gd name="connsiteX139" fmla="*/ 707475 w 887756"/>
                    <a:gd name="connsiteY139" fmla="*/ 78538 h 938214"/>
                    <a:gd name="connsiteX140" fmla="*/ 763538 w 887756"/>
                    <a:gd name="connsiteY140" fmla="*/ 92614 h 938214"/>
                    <a:gd name="connsiteX141" fmla="*/ 718494 w 887756"/>
                    <a:gd name="connsiteY141" fmla="*/ 69791 h 938214"/>
                    <a:gd name="connsiteX142" fmla="*/ 615179 w 887756"/>
                    <a:gd name="connsiteY142" fmla="*/ 32436 h 938214"/>
                    <a:gd name="connsiteX143" fmla="*/ 593002 w 887756"/>
                    <a:gd name="connsiteY143" fmla="*/ 29497 h 938214"/>
                    <a:gd name="connsiteX144" fmla="*/ 216537 w 887756"/>
                    <a:gd name="connsiteY144" fmla="*/ 582196 h 938214"/>
                    <a:gd name="connsiteX145" fmla="*/ 222050 w 887756"/>
                    <a:gd name="connsiteY145" fmla="*/ 581351 h 938214"/>
                    <a:gd name="connsiteX146" fmla="*/ 315805 w 887756"/>
                    <a:gd name="connsiteY146" fmla="*/ 635544 h 938214"/>
                    <a:gd name="connsiteX147" fmla="*/ 309244 w 887756"/>
                    <a:gd name="connsiteY147" fmla="*/ 631578 h 938214"/>
                    <a:gd name="connsiteX148" fmla="*/ 308902 w 887756"/>
                    <a:gd name="connsiteY148" fmla="*/ 631800 h 938214"/>
                    <a:gd name="connsiteX149" fmla="*/ 309456 w 887756"/>
                    <a:gd name="connsiteY149" fmla="*/ 632581 h 938214"/>
                    <a:gd name="connsiteX150" fmla="*/ 300048 w 887756"/>
                    <a:gd name="connsiteY150" fmla="*/ 627733 h 938214"/>
                    <a:gd name="connsiteX151" fmla="*/ 299223 w 887756"/>
                    <a:gd name="connsiteY151" fmla="*/ 627894 h 938214"/>
                    <a:gd name="connsiteX152" fmla="*/ 305018 w 887756"/>
                    <a:gd name="connsiteY152" fmla="*/ 634678 h 938214"/>
                    <a:gd name="connsiteX153" fmla="*/ 306043 w 887756"/>
                    <a:gd name="connsiteY153" fmla="*/ 635532 h 938214"/>
                    <a:gd name="connsiteX154" fmla="*/ 303934 w 887756"/>
                    <a:gd name="connsiteY154" fmla="*/ 638282 h 938214"/>
                    <a:gd name="connsiteX155" fmla="*/ 304113 w 887756"/>
                    <a:gd name="connsiteY155" fmla="*/ 639731 h 938214"/>
                    <a:gd name="connsiteX156" fmla="*/ 304491 w 887756"/>
                    <a:gd name="connsiteY156" fmla="*/ 639983 h 938214"/>
                    <a:gd name="connsiteX157" fmla="*/ 303046 w 887756"/>
                    <a:gd name="connsiteY157" fmla="*/ 643476 h 938214"/>
                    <a:gd name="connsiteX158" fmla="*/ 291476 w 887756"/>
                    <a:gd name="connsiteY158" fmla="*/ 636228 h 938214"/>
                    <a:gd name="connsiteX159" fmla="*/ 211848 w 887756"/>
                    <a:gd name="connsiteY159" fmla="*/ 600938 h 938214"/>
                    <a:gd name="connsiteX160" fmla="*/ 210925 w 887756"/>
                    <a:gd name="connsiteY160" fmla="*/ 600832 h 938214"/>
                    <a:gd name="connsiteX161" fmla="*/ 205408 w 887756"/>
                    <a:gd name="connsiteY161" fmla="*/ 595523 h 938214"/>
                    <a:gd name="connsiteX162" fmla="*/ 203638 w 887756"/>
                    <a:gd name="connsiteY162" fmla="*/ 591195 h 938214"/>
                    <a:gd name="connsiteX163" fmla="*/ 205690 w 887756"/>
                    <a:gd name="connsiteY163" fmla="*/ 586746 h 938214"/>
                    <a:gd name="connsiteX164" fmla="*/ 211445 w 887756"/>
                    <a:gd name="connsiteY164" fmla="*/ 584512 h 938214"/>
                    <a:gd name="connsiteX165" fmla="*/ 216537 w 887756"/>
                    <a:gd name="connsiteY165" fmla="*/ 582196 h 938214"/>
                    <a:gd name="connsiteX166" fmla="*/ 142020 w 887756"/>
                    <a:gd name="connsiteY166" fmla="*/ 289591 h 938214"/>
                    <a:gd name="connsiteX167" fmla="*/ 205495 w 887756"/>
                    <a:gd name="connsiteY167" fmla="*/ 326869 h 938214"/>
                    <a:gd name="connsiteX168" fmla="*/ 189612 w 887756"/>
                    <a:gd name="connsiteY168" fmla="*/ 332613 h 938214"/>
                    <a:gd name="connsiteX169" fmla="*/ 182350 w 887756"/>
                    <a:gd name="connsiteY169" fmla="*/ 327734 h 938214"/>
                    <a:gd name="connsiteX170" fmla="*/ 144745 w 887756"/>
                    <a:gd name="connsiteY170" fmla="*/ 304457 h 938214"/>
                    <a:gd name="connsiteX171" fmla="*/ 142020 w 887756"/>
                    <a:gd name="connsiteY171" fmla="*/ 289591 h 938214"/>
                    <a:gd name="connsiteX172" fmla="*/ 239165 w 887756"/>
                    <a:gd name="connsiteY172" fmla="*/ 252728 h 938214"/>
                    <a:gd name="connsiteX173" fmla="*/ 232571 w 887756"/>
                    <a:gd name="connsiteY173" fmla="*/ 248435 h 938214"/>
                    <a:gd name="connsiteX174" fmla="*/ 235895 w 887756"/>
                    <a:gd name="connsiteY174" fmla="*/ 226358 h 938214"/>
                    <a:gd name="connsiteX175" fmla="*/ 265122 w 887756"/>
                    <a:gd name="connsiteY175" fmla="*/ 242989 h 938214"/>
                    <a:gd name="connsiteX176" fmla="*/ 239165 w 887756"/>
                    <a:gd name="connsiteY176" fmla="*/ 252728 h 938214"/>
                    <a:gd name="connsiteX177" fmla="*/ 243164 w 887756"/>
                    <a:gd name="connsiteY177" fmla="*/ 148189 h 938214"/>
                    <a:gd name="connsiteX178" fmla="*/ 286184 w 887756"/>
                    <a:gd name="connsiteY178" fmla="*/ 153423 h 938214"/>
                    <a:gd name="connsiteX179" fmla="*/ 287759 w 887756"/>
                    <a:gd name="connsiteY179" fmla="*/ 154019 h 938214"/>
                    <a:gd name="connsiteX180" fmla="*/ 315372 w 887756"/>
                    <a:gd name="connsiteY180" fmla="*/ 169935 h 938214"/>
                    <a:gd name="connsiteX181" fmla="*/ 299312 w 887756"/>
                    <a:gd name="connsiteY181" fmla="*/ 179002 h 938214"/>
                    <a:gd name="connsiteX182" fmla="*/ 243164 w 887756"/>
                    <a:gd name="connsiteY182" fmla="*/ 148189 h 938214"/>
                    <a:gd name="connsiteX183" fmla="*/ 333518 w 887756"/>
                    <a:gd name="connsiteY183" fmla="*/ 97691 h 938214"/>
                    <a:gd name="connsiteX184" fmla="*/ 375061 w 887756"/>
                    <a:gd name="connsiteY184" fmla="*/ 102582 h 938214"/>
                    <a:gd name="connsiteX185" fmla="*/ 375290 w 887756"/>
                    <a:gd name="connsiteY185" fmla="*/ 102754 h 938214"/>
                    <a:gd name="connsiteX186" fmla="*/ 374439 w 887756"/>
                    <a:gd name="connsiteY186" fmla="*/ 118707 h 938214"/>
                    <a:gd name="connsiteX187" fmla="*/ 333518 w 887756"/>
                    <a:gd name="connsiteY187" fmla="*/ 97691 h 938214"/>
                    <a:gd name="connsiteX188" fmla="*/ 424527 w 887756"/>
                    <a:gd name="connsiteY188" fmla="*/ 73752 h 938214"/>
                    <a:gd name="connsiteX189" fmla="*/ 449162 w 887756"/>
                    <a:gd name="connsiteY189" fmla="*/ 70725 h 938214"/>
                    <a:gd name="connsiteX190" fmla="*/ 424527 w 887756"/>
                    <a:gd name="connsiteY190" fmla="*/ 73752 h 938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887756" h="938214">
                      <a:moveTo>
                        <a:pt x="130831" y="116524"/>
                      </a:moveTo>
                      <a:cubicBezTo>
                        <a:pt x="179293" y="65065"/>
                        <a:pt x="454422" y="-14530"/>
                        <a:pt x="593617" y="2343"/>
                      </a:cubicBezTo>
                      <a:lnTo>
                        <a:pt x="597793" y="2884"/>
                      </a:lnTo>
                      <a:cubicBezTo>
                        <a:pt x="608901" y="4293"/>
                        <a:pt x="619848" y="6427"/>
                        <a:pt x="630652" y="9325"/>
                      </a:cubicBezTo>
                      <a:cubicBezTo>
                        <a:pt x="665574" y="17485"/>
                        <a:pt x="701647" y="29839"/>
                        <a:pt x="730502" y="50475"/>
                      </a:cubicBezTo>
                      <a:cubicBezTo>
                        <a:pt x="754591" y="67357"/>
                        <a:pt x="830583" y="94927"/>
                        <a:pt x="808185" y="139091"/>
                      </a:cubicBezTo>
                      <a:cubicBezTo>
                        <a:pt x="816490" y="154831"/>
                        <a:pt x="819589" y="174278"/>
                        <a:pt x="813977" y="189781"/>
                      </a:cubicBezTo>
                      <a:cubicBezTo>
                        <a:pt x="813271" y="195136"/>
                        <a:pt x="811620" y="200068"/>
                        <a:pt x="809510" y="205181"/>
                      </a:cubicBezTo>
                      <a:cubicBezTo>
                        <a:pt x="827252" y="231374"/>
                        <a:pt x="841300" y="260995"/>
                        <a:pt x="852672" y="289168"/>
                      </a:cubicBezTo>
                      <a:cubicBezTo>
                        <a:pt x="872544" y="360072"/>
                        <a:pt x="884909" y="433861"/>
                        <a:pt x="886720" y="506202"/>
                      </a:cubicBezTo>
                      <a:cubicBezTo>
                        <a:pt x="892745" y="643641"/>
                        <a:pt x="877681" y="807812"/>
                        <a:pt x="758024" y="896687"/>
                      </a:cubicBezTo>
                      <a:cubicBezTo>
                        <a:pt x="685740" y="953004"/>
                        <a:pt x="572510" y="954896"/>
                        <a:pt x="491279" y="885069"/>
                      </a:cubicBezTo>
                      <a:cubicBezTo>
                        <a:pt x="486668" y="879612"/>
                        <a:pt x="464990" y="864884"/>
                        <a:pt x="472224" y="862301"/>
                      </a:cubicBezTo>
                      <a:cubicBezTo>
                        <a:pt x="474377" y="864576"/>
                        <a:pt x="476591" y="866790"/>
                        <a:pt x="478844" y="868964"/>
                      </a:cubicBezTo>
                      <a:cubicBezTo>
                        <a:pt x="478742" y="868723"/>
                        <a:pt x="478722" y="868481"/>
                        <a:pt x="478764" y="868220"/>
                      </a:cubicBezTo>
                      <a:lnTo>
                        <a:pt x="476644" y="866299"/>
                      </a:lnTo>
                      <a:cubicBezTo>
                        <a:pt x="472652" y="862605"/>
                        <a:pt x="467481" y="857246"/>
                        <a:pt x="473371" y="858295"/>
                      </a:cubicBezTo>
                      <a:cubicBezTo>
                        <a:pt x="473630" y="858597"/>
                        <a:pt x="473914" y="858859"/>
                        <a:pt x="474194" y="859161"/>
                      </a:cubicBezTo>
                      <a:cubicBezTo>
                        <a:pt x="475441" y="859909"/>
                        <a:pt x="476384" y="860558"/>
                        <a:pt x="477117" y="861130"/>
                      </a:cubicBezTo>
                      <a:lnTo>
                        <a:pt x="477494" y="861432"/>
                      </a:lnTo>
                      <a:lnTo>
                        <a:pt x="477378" y="861311"/>
                      </a:lnTo>
                      <a:cubicBezTo>
                        <a:pt x="473985" y="857692"/>
                        <a:pt x="471951" y="854000"/>
                        <a:pt x="477024" y="856358"/>
                      </a:cubicBezTo>
                      <a:lnTo>
                        <a:pt x="477695" y="856684"/>
                      </a:lnTo>
                      <a:cubicBezTo>
                        <a:pt x="479951" y="859060"/>
                        <a:pt x="482243" y="861335"/>
                        <a:pt x="484578" y="863549"/>
                      </a:cubicBezTo>
                      <a:cubicBezTo>
                        <a:pt x="484539" y="863287"/>
                        <a:pt x="484578" y="863026"/>
                        <a:pt x="484720" y="862744"/>
                      </a:cubicBezTo>
                      <a:lnTo>
                        <a:pt x="482544" y="860641"/>
                      </a:lnTo>
                      <a:cubicBezTo>
                        <a:pt x="480419" y="858558"/>
                        <a:pt x="480744" y="858549"/>
                        <a:pt x="481782" y="856866"/>
                      </a:cubicBezTo>
                      <a:cubicBezTo>
                        <a:pt x="477267" y="850534"/>
                        <a:pt x="485696" y="854295"/>
                        <a:pt x="486288" y="856765"/>
                      </a:cubicBezTo>
                      <a:cubicBezTo>
                        <a:pt x="491562" y="855517"/>
                        <a:pt x="496193" y="865421"/>
                        <a:pt x="499589" y="866629"/>
                      </a:cubicBezTo>
                      <a:cubicBezTo>
                        <a:pt x="648499" y="981155"/>
                        <a:pt x="864597" y="879535"/>
                        <a:pt x="861097" y="560407"/>
                      </a:cubicBezTo>
                      <a:lnTo>
                        <a:pt x="861044" y="554163"/>
                      </a:lnTo>
                      <a:cubicBezTo>
                        <a:pt x="860021" y="452119"/>
                        <a:pt x="851437" y="347237"/>
                        <a:pt x="809246" y="254865"/>
                      </a:cubicBezTo>
                      <a:cubicBezTo>
                        <a:pt x="805143" y="245967"/>
                        <a:pt x="800553" y="237310"/>
                        <a:pt x="795504" y="228936"/>
                      </a:cubicBezTo>
                      <a:cubicBezTo>
                        <a:pt x="792022" y="222655"/>
                        <a:pt x="788300" y="216535"/>
                        <a:pt x="784295" y="210576"/>
                      </a:cubicBezTo>
                      <a:cubicBezTo>
                        <a:pt x="773084" y="209670"/>
                        <a:pt x="762017" y="207617"/>
                        <a:pt x="751112" y="204436"/>
                      </a:cubicBezTo>
                      <a:cubicBezTo>
                        <a:pt x="747367" y="203490"/>
                        <a:pt x="743664" y="202443"/>
                        <a:pt x="739964" y="201215"/>
                      </a:cubicBezTo>
                      <a:cubicBezTo>
                        <a:pt x="685872" y="204166"/>
                        <a:pt x="632986" y="207377"/>
                        <a:pt x="578744" y="210421"/>
                      </a:cubicBezTo>
                      <a:lnTo>
                        <a:pt x="561801" y="211477"/>
                      </a:lnTo>
                      <a:cubicBezTo>
                        <a:pt x="515852" y="214432"/>
                        <a:pt x="468331" y="219165"/>
                        <a:pt x="431251" y="247597"/>
                      </a:cubicBezTo>
                      <a:cubicBezTo>
                        <a:pt x="394868" y="273482"/>
                        <a:pt x="394703" y="324524"/>
                        <a:pt x="363558" y="352943"/>
                      </a:cubicBezTo>
                      <a:cubicBezTo>
                        <a:pt x="319146" y="383098"/>
                        <a:pt x="318822" y="410289"/>
                        <a:pt x="310270" y="454726"/>
                      </a:cubicBezTo>
                      <a:cubicBezTo>
                        <a:pt x="310904" y="488225"/>
                        <a:pt x="334122" y="536896"/>
                        <a:pt x="291515" y="550993"/>
                      </a:cubicBezTo>
                      <a:cubicBezTo>
                        <a:pt x="298703" y="561246"/>
                        <a:pt x="288684" y="556320"/>
                        <a:pt x="287895" y="552725"/>
                      </a:cubicBezTo>
                      <a:cubicBezTo>
                        <a:pt x="287814" y="552745"/>
                        <a:pt x="287734" y="552765"/>
                        <a:pt x="287674" y="552765"/>
                      </a:cubicBezTo>
                      <a:cubicBezTo>
                        <a:pt x="294079" y="564677"/>
                        <a:pt x="284663" y="557176"/>
                        <a:pt x="283830" y="553349"/>
                      </a:cubicBezTo>
                      <a:cubicBezTo>
                        <a:pt x="283327" y="553208"/>
                        <a:pt x="282824" y="552846"/>
                        <a:pt x="282321" y="552342"/>
                      </a:cubicBezTo>
                      <a:cubicBezTo>
                        <a:pt x="288774" y="562778"/>
                        <a:pt x="278342" y="555471"/>
                        <a:pt x="278960" y="553570"/>
                      </a:cubicBezTo>
                      <a:cubicBezTo>
                        <a:pt x="266490" y="534395"/>
                        <a:pt x="240825" y="531418"/>
                        <a:pt x="222734" y="536499"/>
                      </a:cubicBezTo>
                      <a:cubicBezTo>
                        <a:pt x="222513" y="537183"/>
                        <a:pt x="221710" y="537244"/>
                        <a:pt x="221207" y="536882"/>
                      </a:cubicBezTo>
                      <a:cubicBezTo>
                        <a:pt x="144281" y="553558"/>
                        <a:pt x="164129" y="712868"/>
                        <a:pt x="242960" y="697467"/>
                      </a:cubicBezTo>
                      <a:cubicBezTo>
                        <a:pt x="246334" y="696779"/>
                        <a:pt x="246254" y="698399"/>
                        <a:pt x="246924" y="698554"/>
                      </a:cubicBezTo>
                      <a:cubicBezTo>
                        <a:pt x="245103" y="693771"/>
                        <a:pt x="250236" y="695718"/>
                        <a:pt x="250182" y="696723"/>
                      </a:cubicBezTo>
                      <a:lnTo>
                        <a:pt x="250495" y="696707"/>
                      </a:lnTo>
                      <a:cubicBezTo>
                        <a:pt x="250743" y="696685"/>
                        <a:pt x="250641" y="696658"/>
                        <a:pt x="250826" y="696723"/>
                      </a:cubicBezTo>
                      <a:cubicBezTo>
                        <a:pt x="249065" y="686941"/>
                        <a:pt x="258974" y="701113"/>
                        <a:pt x="258191" y="701695"/>
                      </a:cubicBezTo>
                      <a:cubicBezTo>
                        <a:pt x="258495" y="701514"/>
                        <a:pt x="258837" y="701413"/>
                        <a:pt x="259139" y="701373"/>
                      </a:cubicBezTo>
                      <a:lnTo>
                        <a:pt x="258798" y="700444"/>
                      </a:lnTo>
                      <a:cubicBezTo>
                        <a:pt x="257153" y="696062"/>
                        <a:pt x="257294" y="697883"/>
                        <a:pt x="257306" y="695374"/>
                      </a:cubicBezTo>
                      <a:cubicBezTo>
                        <a:pt x="256070" y="692272"/>
                        <a:pt x="255980" y="693628"/>
                        <a:pt x="256269" y="691607"/>
                      </a:cubicBezTo>
                      <a:cubicBezTo>
                        <a:pt x="260612" y="688241"/>
                        <a:pt x="261894" y="698452"/>
                        <a:pt x="263343" y="699199"/>
                      </a:cubicBezTo>
                      <a:cubicBezTo>
                        <a:pt x="260859" y="695736"/>
                        <a:pt x="262833" y="692908"/>
                        <a:pt x="265176" y="694788"/>
                      </a:cubicBezTo>
                      <a:cubicBezTo>
                        <a:pt x="282931" y="732147"/>
                        <a:pt x="305865" y="767250"/>
                        <a:pt x="335505" y="794902"/>
                      </a:cubicBezTo>
                      <a:cubicBezTo>
                        <a:pt x="338746" y="797459"/>
                        <a:pt x="342026" y="799975"/>
                        <a:pt x="345425" y="802351"/>
                      </a:cubicBezTo>
                      <a:cubicBezTo>
                        <a:pt x="358033" y="813336"/>
                        <a:pt x="377371" y="820400"/>
                        <a:pt x="389173" y="830131"/>
                      </a:cubicBezTo>
                      <a:cubicBezTo>
                        <a:pt x="389173" y="830293"/>
                        <a:pt x="389095" y="830494"/>
                        <a:pt x="388974" y="830695"/>
                      </a:cubicBezTo>
                      <a:lnTo>
                        <a:pt x="389244" y="830939"/>
                      </a:lnTo>
                      <a:lnTo>
                        <a:pt x="389244" y="830939"/>
                      </a:lnTo>
                      <a:lnTo>
                        <a:pt x="389517" y="831198"/>
                      </a:lnTo>
                      <a:lnTo>
                        <a:pt x="393622" y="833171"/>
                      </a:lnTo>
                      <a:cubicBezTo>
                        <a:pt x="394830" y="834198"/>
                        <a:pt x="395917" y="835345"/>
                        <a:pt x="396880" y="836614"/>
                      </a:cubicBezTo>
                      <a:cubicBezTo>
                        <a:pt x="397909" y="837801"/>
                        <a:pt x="398812" y="839110"/>
                        <a:pt x="399579" y="840499"/>
                      </a:cubicBezTo>
                      <a:cubicBezTo>
                        <a:pt x="399961" y="842190"/>
                        <a:pt x="399116" y="842895"/>
                        <a:pt x="397506" y="842170"/>
                      </a:cubicBezTo>
                      <a:cubicBezTo>
                        <a:pt x="396800" y="841928"/>
                        <a:pt x="396098" y="841646"/>
                        <a:pt x="395393" y="841385"/>
                      </a:cubicBezTo>
                      <a:cubicBezTo>
                        <a:pt x="395434" y="841445"/>
                        <a:pt x="395452" y="841485"/>
                        <a:pt x="395494" y="841526"/>
                      </a:cubicBezTo>
                      <a:cubicBezTo>
                        <a:pt x="395725" y="841875"/>
                        <a:pt x="397288" y="845500"/>
                        <a:pt x="395487" y="844910"/>
                      </a:cubicBezTo>
                      <a:lnTo>
                        <a:pt x="395273" y="844827"/>
                      </a:lnTo>
                      <a:cubicBezTo>
                        <a:pt x="394285" y="844465"/>
                        <a:pt x="393300" y="844062"/>
                        <a:pt x="392335" y="843680"/>
                      </a:cubicBezTo>
                      <a:cubicBezTo>
                        <a:pt x="393482" y="845109"/>
                        <a:pt x="394526" y="846659"/>
                        <a:pt x="395452" y="847968"/>
                      </a:cubicBezTo>
                      <a:cubicBezTo>
                        <a:pt x="396440" y="848994"/>
                        <a:pt x="397041" y="850202"/>
                        <a:pt x="397285" y="851571"/>
                      </a:cubicBezTo>
                      <a:cubicBezTo>
                        <a:pt x="397243" y="852336"/>
                        <a:pt x="396822" y="852658"/>
                        <a:pt x="396057" y="852558"/>
                      </a:cubicBezTo>
                      <a:cubicBezTo>
                        <a:pt x="394890" y="852175"/>
                        <a:pt x="393743" y="851772"/>
                        <a:pt x="392594" y="851350"/>
                      </a:cubicBezTo>
                      <a:lnTo>
                        <a:pt x="392921" y="851973"/>
                      </a:lnTo>
                      <a:cubicBezTo>
                        <a:pt x="393733" y="853571"/>
                        <a:pt x="394887" y="856250"/>
                        <a:pt x="392838" y="855356"/>
                      </a:cubicBezTo>
                      <a:cubicBezTo>
                        <a:pt x="391085" y="854812"/>
                        <a:pt x="389397" y="854188"/>
                        <a:pt x="387706" y="853504"/>
                      </a:cubicBezTo>
                      <a:cubicBezTo>
                        <a:pt x="387563" y="853785"/>
                        <a:pt x="387284" y="853886"/>
                        <a:pt x="386720" y="853624"/>
                      </a:cubicBezTo>
                      <a:cubicBezTo>
                        <a:pt x="381347" y="851712"/>
                        <a:pt x="376155" y="849377"/>
                        <a:pt x="371185" y="846619"/>
                      </a:cubicBezTo>
                      <a:cubicBezTo>
                        <a:pt x="366818" y="843438"/>
                        <a:pt x="362409" y="840318"/>
                        <a:pt x="358024" y="837157"/>
                      </a:cubicBezTo>
                      <a:cubicBezTo>
                        <a:pt x="353897" y="834681"/>
                        <a:pt x="349913" y="831923"/>
                        <a:pt x="346112" y="828823"/>
                      </a:cubicBezTo>
                      <a:cubicBezTo>
                        <a:pt x="320664" y="812380"/>
                        <a:pt x="298385" y="791492"/>
                        <a:pt x="280711" y="768228"/>
                      </a:cubicBezTo>
                      <a:cubicBezTo>
                        <a:pt x="251152" y="793837"/>
                        <a:pt x="192052" y="769372"/>
                        <a:pt x="155494" y="749325"/>
                      </a:cubicBezTo>
                      <a:cubicBezTo>
                        <a:pt x="123158" y="731408"/>
                        <a:pt x="110448" y="698281"/>
                        <a:pt x="107162" y="662564"/>
                      </a:cubicBezTo>
                      <a:cubicBezTo>
                        <a:pt x="100330" y="614479"/>
                        <a:pt x="61050" y="598020"/>
                        <a:pt x="63782" y="492513"/>
                      </a:cubicBezTo>
                      <a:cubicBezTo>
                        <a:pt x="63722" y="492533"/>
                        <a:pt x="63660" y="492533"/>
                        <a:pt x="63579" y="492533"/>
                      </a:cubicBezTo>
                      <a:cubicBezTo>
                        <a:pt x="62150" y="492110"/>
                        <a:pt x="60764" y="491546"/>
                        <a:pt x="59456" y="490822"/>
                      </a:cubicBezTo>
                      <a:cubicBezTo>
                        <a:pt x="58108" y="490177"/>
                        <a:pt x="56840" y="489412"/>
                        <a:pt x="55651" y="488486"/>
                      </a:cubicBezTo>
                      <a:lnTo>
                        <a:pt x="54182" y="486453"/>
                      </a:lnTo>
                      <a:lnTo>
                        <a:pt x="54182" y="486453"/>
                      </a:lnTo>
                      <a:cubicBezTo>
                        <a:pt x="53419" y="486030"/>
                        <a:pt x="52735" y="485587"/>
                        <a:pt x="52212" y="485145"/>
                      </a:cubicBezTo>
                      <a:lnTo>
                        <a:pt x="51940" y="485495"/>
                      </a:lnTo>
                      <a:cubicBezTo>
                        <a:pt x="51081" y="486531"/>
                        <a:pt x="51659" y="484971"/>
                        <a:pt x="51709" y="484661"/>
                      </a:cubicBezTo>
                      <a:lnTo>
                        <a:pt x="49157" y="481190"/>
                      </a:lnTo>
                      <a:cubicBezTo>
                        <a:pt x="43106" y="472925"/>
                        <a:pt x="36467" y="463652"/>
                        <a:pt x="31060" y="456236"/>
                      </a:cubicBezTo>
                      <a:lnTo>
                        <a:pt x="30890" y="456538"/>
                      </a:lnTo>
                      <a:cubicBezTo>
                        <a:pt x="30767" y="456765"/>
                        <a:pt x="30703" y="456929"/>
                        <a:pt x="30760" y="457001"/>
                      </a:cubicBezTo>
                      <a:cubicBezTo>
                        <a:pt x="17891" y="438505"/>
                        <a:pt x="5789" y="416163"/>
                        <a:pt x="2427" y="394534"/>
                      </a:cubicBezTo>
                      <a:cubicBezTo>
                        <a:pt x="-1544" y="377874"/>
                        <a:pt x="8" y="360706"/>
                        <a:pt x="3471" y="345274"/>
                      </a:cubicBezTo>
                      <a:cubicBezTo>
                        <a:pt x="18320" y="291232"/>
                        <a:pt x="66962" y="168939"/>
                        <a:pt x="130831" y="116524"/>
                      </a:cubicBezTo>
                      <a:close/>
                      <a:moveTo>
                        <a:pt x="480065" y="863897"/>
                      </a:moveTo>
                      <a:lnTo>
                        <a:pt x="479259" y="863179"/>
                      </a:lnTo>
                      <a:lnTo>
                        <a:pt x="479968" y="864068"/>
                      </a:lnTo>
                      <a:cubicBezTo>
                        <a:pt x="480340" y="864527"/>
                        <a:pt x="480720" y="864940"/>
                        <a:pt x="481340" y="865361"/>
                      </a:cubicBezTo>
                      <a:cubicBezTo>
                        <a:pt x="481299" y="865220"/>
                        <a:pt x="481299" y="865079"/>
                        <a:pt x="481318" y="864918"/>
                      </a:cubicBezTo>
                      <a:cubicBezTo>
                        <a:pt x="480907" y="864604"/>
                        <a:pt x="480486" y="864261"/>
                        <a:pt x="480065" y="863897"/>
                      </a:cubicBezTo>
                      <a:close/>
                      <a:moveTo>
                        <a:pt x="593002" y="29497"/>
                      </a:moveTo>
                      <a:cubicBezTo>
                        <a:pt x="498607" y="21378"/>
                        <a:pt x="405765" y="42181"/>
                        <a:pt x="315689" y="67363"/>
                      </a:cubicBezTo>
                      <a:lnTo>
                        <a:pt x="309475" y="69150"/>
                      </a:lnTo>
                      <a:cubicBezTo>
                        <a:pt x="258257" y="83770"/>
                        <a:pt x="204100" y="96926"/>
                        <a:pt x="160817" y="128220"/>
                      </a:cubicBezTo>
                      <a:cubicBezTo>
                        <a:pt x="100344" y="174556"/>
                        <a:pt x="69117" y="248268"/>
                        <a:pt x="41866" y="316325"/>
                      </a:cubicBezTo>
                      <a:cubicBezTo>
                        <a:pt x="18070" y="366890"/>
                        <a:pt x="30235" y="423908"/>
                        <a:pt x="66095" y="459216"/>
                      </a:cubicBezTo>
                      <a:cubicBezTo>
                        <a:pt x="69825" y="424129"/>
                        <a:pt x="76186" y="390069"/>
                        <a:pt x="86127" y="356283"/>
                      </a:cubicBezTo>
                      <a:cubicBezTo>
                        <a:pt x="88202" y="351005"/>
                        <a:pt x="86632" y="349276"/>
                        <a:pt x="91104" y="348587"/>
                      </a:cubicBezTo>
                      <a:cubicBezTo>
                        <a:pt x="97857" y="439636"/>
                        <a:pt x="64595" y="506906"/>
                        <a:pt x="130419" y="614813"/>
                      </a:cubicBezTo>
                      <a:cubicBezTo>
                        <a:pt x="158979" y="665729"/>
                        <a:pt x="125917" y="702983"/>
                        <a:pt x="206571" y="729776"/>
                      </a:cubicBezTo>
                      <a:lnTo>
                        <a:pt x="208754" y="730610"/>
                      </a:lnTo>
                      <a:cubicBezTo>
                        <a:pt x="225557" y="736953"/>
                        <a:pt x="243907" y="741960"/>
                        <a:pt x="260364" y="738414"/>
                      </a:cubicBezTo>
                      <a:lnTo>
                        <a:pt x="258890" y="736015"/>
                      </a:lnTo>
                      <a:cubicBezTo>
                        <a:pt x="257386" y="733544"/>
                        <a:pt x="256930" y="732345"/>
                        <a:pt x="259117" y="731288"/>
                      </a:cubicBezTo>
                      <a:cubicBezTo>
                        <a:pt x="259058" y="731167"/>
                        <a:pt x="258978" y="731046"/>
                        <a:pt x="258895" y="730905"/>
                      </a:cubicBezTo>
                      <a:cubicBezTo>
                        <a:pt x="257127" y="727563"/>
                        <a:pt x="255416" y="724181"/>
                        <a:pt x="253784" y="720759"/>
                      </a:cubicBezTo>
                      <a:cubicBezTo>
                        <a:pt x="253122" y="720981"/>
                        <a:pt x="252458" y="721142"/>
                        <a:pt x="251772" y="721323"/>
                      </a:cubicBezTo>
                      <a:cubicBezTo>
                        <a:pt x="252216" y="722148"/>
                        <a:pt x="252275" y="722974"/>
                        <a:pt x="251029" y="723255"/>
                      </a:cubicBezTo>
                      <a:cubicBezTo>
                        <a:pt x="246595" y="724777"/>
                        <a:pt x="242041" y="725387"/>
                        <a:pt x="237380" y="725102"/>
                      </a:cubicBezTo>
                      <a:lnTo>
                        <a:pt x="236379" y="725027"/>
                      </a:lnTo>
                      <a:cubicBezTo>
                        <a:pt x="231113" y="724705"/>
                        <a:pt x="227795" y="723745"/>
                        <a:pt x="224827" y="722853"/>
                      </a:cubicBezTo>
                      <a:cubicBezTo>
                        <a:pt x="223843" y="722692"/>
                        <a:pt x="222857" y="722531"/>
                        <a:pt x="221889" y="722329"/>
                      </a:cubicBezTo>
                      <a:cubicBezTo>
                        <a:pt x="212340" y="720212"/>
                        <a:pt x="202232" y="714824"/>
                        <a:pt x="195690" y="709486"/>
                      </a:cubicBezTo>
                      <a:cubicBezTo>
                        <a:pt x="121118" y="667114"/>
                        <a:pt x="128825" y="522876"/>
                        <a:pt x="220744" y="509241"/>
                      </a:cubicBezTo>
                      <a:cubicBezTo>
                        <a:pt x="222629" y="418426"/>
                        <a:pt x="265808" y="265212"/>
                        <a:pt x="337467" y="178674"/>
                      </a:cubicBezTo>
                      <a:cubicBezTo>
                        <a:pt x="402239" y="99074"/>
                        <a:pt x="579070" y="64573"/>
                        <a:pt x="702096" y="76739"/>
                      </a:cubicBezTo>
                      <a:cubicBezTo>
                        <a:pt x="703889" y="77332"/>
                        <a:pt x="705682" y="77932"/>
                        <a:pt x="707475" y="78538"/>
                      </a:cubicBezTo>
                      <a:cubicBezTo>
                        <a:pt x="726455" y="80225"/>
                        <a:pt x="744544" y="88684"/>
                        <a:pt x="763538" y="92614"/>
                      </a:cubicBezTo>
                      <a:cubicBezTo>
                        <a:pt x="749900" y="82389"/>
                        <a:pt x="734430" y="75579"/>
                        <a:pt x="718494" y="69791"/>
                      </a:cubicBezTo>
                      <a:cubicBezTo>
                        <a:pt x="686744" y="50363"/>
                        <a:pt x="650345" y="39850"/>
                        <a:pt x="615179" y="32436"/>
                      </a:cubicBezTo>
                      <a:cubicBezTo>
                        <a:pt x="607895" y="30644"/>
                        <a:pt x="600510" y="29658"/>
                        <a:pt x="593002" y="29497"/>
                      </a:cubicBezTo>
                      <a:close/>
                      <a:moveTo>
                        <a:pt x="216537" y="582196"/>
                      </a:moveTo>
                      <a:cubicBezTo>
                        <a:pt x="221479" y="579511"/>
                        <a:pt x="220913" y="582104"/>
                        <a:pt x="222050" y="581351"/>
                      </a:cubicBezTo>
                      <a:cubicBezTo>
                        <a:pt x="257600" y="578450"/>
                        <a:pt x="295933" y="609587"/>
                        <a:pt x="315805" y="635544"/>
                      </a:cubicBezTo>
                      <a:cubicBezTo>
                        <a:pt x="314235" y="637175"/>
                        <a:pt x="309989" y="632343"/>
                        <a:pt x="309244" y="631578"/>
                      </a:cubicBezTo>
                      <a:cubicBezTo>
                        <a:pt x="309144" y="631679"/>
                        <a:pt x="309023" y="631759"/>
                        <a:pt x="308902" y="631800"/>
                      </a:cubicBezTo>
                      <a:lnTo>
                        <a:pt x="309456" y="632581"/>
                      </a:lnTo>
                      <a:cubicBezTo>
                        <a:pt x="317510" y="644144"/>
                        <a:pt x="301543" y="630537"/>
                        <a:pt x="300048" y="627733"/>
                      </a:cubicBezTo>
                      <a:cubicBezTo>
                        <a:pt x="299786" y="627874"/>
                        <a:pt x="299525" y="627955"/>
                        <a:pt x="299223" y="627894"/>
                      </a:cubicBezTo>
                      <a:cubicBezTo>
                        <a:pt x="300489" y="629136"/>
                        <a:pt x="304354" y="632375"/>
                        <a:pt x="305018" y="634678"/>
                      </a:cubicBezTo>
                      <a:lnTo>
                        <a:pt x="306043" y="635532"/>
                      </a:lnTo>
                      <a:cubicBezTo>
                        <a:pt x="315707" y="643810"/>
                        <a:pt x="314905" y="650038"/>
                        <a:pt x="303934" y="638282"/>
                      </a:cubicBezTo>
                      <a:cubicBezTo>
                        <a:pt x="304193" y="638825"/>
                        <a:pt x="304294" y="639329"/>
                        <a:pt x="304113" y="639731"/>
                      </a:cubicBezTo>
                      <a:lnTo>
                        <a:pt x="304491" y="639983"/>
                      </a:lnTo>
                      <a:cubicBezTo>
                        <a:pt x="309886" y="643755"/>
                        <a:pt x="314323" y="654269"/>
                        <a:pt x="303046" y="643476"/>
                      </a:cubicBezTo>
                      <a:cubicBezTo>
                        <a:pt x="304220" y="651359"/>
                        <a:pt x="291872" y="636122"/>
                        <a:pt x="291476" y="636228"/>
                      </a:cubicBezTo>
                      <a:cubicBezTo>
                        <a:pt x="270109" y="619449"/>
                        <a:pt x="238650" y="603131"/>
                        <a:pt x="211848" y="600938"/>
                      </a:cubicBezTo>
                      <a:lnTo>
                        <a:pt x="210925" y="600832"/>
                      </a:lnTo>
                      <a:cubicBezTo>
                        <a:pt x="206007" y="600200"/>
                        <a:pt x="203682" y="598741"/>
                        <a:pt x="205408" y="595523"/>
                      </a:cubicBezTo>
                      <a:cubicBezTo>
                        <a:pt x="199351" y="594082"/>
                        <a:pt x="200770" y="591098"/>
                        <a:pt x="203638" y="591195"/>
                      </a:cubicBezTo>
                      <a:cubicBezTo>
                        <a:pt x="199365" y="588385"/>
                        <a:pt x="203211" y="585697"/>
                        <a:pt x="205690" y="586746"/>
                      </a:cubicBezTo>
                      <a:cubicBezTo>
                        <a:pt x="203986" y="582025"/>
                        <a:pt x="210822" y="585170"/>
                        <a:pt x="211445" y="584512"/>
                      </a:cubicBezTo>
                      <a:cubicBezTo>
                        <a:pt x="214993" y="579038"/>
                        <a:pt x="215949" y="583604"/>
                        <a:pt x="216537" y="582196"/>
                      </a:cubicBezTo>
                      <a:close/>
                      <a:moveTo>
                        <a:pt x="142020" y="289591"/>
                      </a:moveTo>
                      <a:cubicBezTo>
                        <a:pt x="159095" y="283334"/>
                        <a:pt x="209530" y="302064"/>
                        <a:pt x="205495" y="326869"/>
                      </a:cubicBezTo>
                      <a:cubicBezTo>
                        <a:pt x="203092" y="332565"/>
                        <a:pt x="195176" y="335828"/>
                        <a:pt x="189612" y="332613"/>
                      </a:cubicBezTo>
                      <a:lnTo>
                        <a:pt x="182350" y="327734"/>
                      </a:lnTo>
                      <a:cubicBezTo>
                        <a:pt x="169712" y="319267"/>
                        <a:pt x="158314" y="311842"/>
                        <a:pt x="144745" y="304457"/>
                      </a:cubicBezTo>
                      <a:cubicBezTo>
                        <a:pt x="137360" y="300792"/>
                        <a:pt x="134180" y="293009"/>
                        <a:pt x="142020" y="289591"/>
                      </a:cubicBezTo>
                      <a:close/>
                      <a:moveTo>
                        <a:pt x="239165" y="252728"/>
                      </a:moveTo>
                      <a:lnTo>
                        <a:pt x="232571" y="248435"/>
                      </a:lnTo>
                      <a:cubicBezTo>
                        <a:pt x="196985" y="225136"/>
                        <a:pt x="146679" y="189833"/>
                        <a:pt x="235895" y="226358"/>
                      </a:cubicBezTo>
                      <a:cubicBezTo>
                        <a:pt x="246063" y="230721"/>
                        <a:pt x="259574" y="233302"/>
                        <a:pt x="265122" y="242989"/>
                      </a:cubicBezTo>
                      <a:cubicBezTo>
                        <a:pt x="273837" y="260843"/>
                        <a:pt x="250901" y="262043"/>
                        <a:pt x="239165" y="252728"/>
                      </a:cubicBezTo>
                      <a:close/>
                      <a:moveTo>
                        <a:pt x="243164" y="148189"/>
                      </a:moveTo>
                      <a:cubicBezTo>
                        <a:pt x="240309" y="137349"/>
                        <a:pt x="275840" y="150070"/>
                        <a:pt x="286184" y="153423"/>
                      </a:cubicBezTo>
                      <a:lnTo>
                        <a:pt x="287759" y="154019"/>
                      </a:lnTo>
                      <a:cubicBezTo>
                        <a:pt x="297821" y="157769"/>
                        <a:pt x="309354" y="161249"/>
                        <a:pt x="315372" y="169935"/>
                      </a:cubicBezTo>
                      <a:cubicBezTo>
                        <a:pt x="322423" y="181937"/>
                        <a:pt x="308152" y="184423"/>
                        <a:pt x="299312" y="179002"/>
                      </a:cubicBezTo>
                      <a:cubicBezTo>
                        <a:pt x="281187" y="167153"/>
                        <a:pt x="261315" y="158213"/>
                        <a:pt x="243164" y="148189"/>
                      </a:cubicBezTo>
                      <a:close/>
                      <a:moveTo>
                        <a:pt x="333518" y="97691"/>
                      </a:moveTo>
                      <a:cubicBezTo>
                        <a:pt x="313518" y="75842"/>
                        <a:pt x="367043" y="96772"/>
                        <a:pt x="375061" y="102582"/>
                      </a:cubicBezTo>
                      <a:lnTo>
                        <a:pt x="375290" y="102754"/>
                      </a:lnTo>
                      <a:cubicBezTo>
                        <a:pt x="381272" y="106967"/>
                        <a:pt x="380059" y="116042"/>
                        <a:pt x="374439" y="118707"/>
                      </a:cubicBezTo>
                      <a:cubicBezTo>
                        <a:pt x="358447" y="119011"/>
                        <a:pt x="346679" y="105677"/>
                        <a:pt x="333518" y="97691"/>
                      </a:cubicBezTo>
                      <a:close/>
                      <a:moveTo>
                        <a:pt x="424527" y="73752"/>
                      </a:moveTo>
                      <a:cubicBezTo>
                        <a:pt x="392733" y="50893"/>
                        <a:pt x="434615" y="61766"/>
                        <a:pt x="449162" y="70725"/>
                      </a:cubicBezTo>
                      <a:cubicBezTo>
                        <a:pt x="459077" y="79472"/>
                        <a:pt x="448864" y="94238"/>
                        <a:pt x="424527" y="73752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4C9C540-8584-3F07-6A0C-8851AEAAABF7}"/>
                  </a:ext>
                </a:extLst>
              </p:cNvPr>
              <p:cNvSpPr/>
              <p:nvPr/>
            </p:nvSpPr>
            <p:spPr>
              <a:xfrm>
                <a:off x="6314129" y="5783579"/>
                <a:ext cx="373871" cy="388514"/>
              </a:xfrm>
              <a:custGeom>
                <a:avLst/>
                <a:gdLst>
                  <a:gd name="connsiteX0" fmla="*/ 149325 w 373871"/>
                  <a:gd name="connsiteY0" fmla="*/ 270423 h 388514"/>
                  <a:gd name="connsiteX1" fmla="*/ 187126 w 373871"/>
                  <a:gd name="connsiteY1" fmla="*/ 305081 h 388514"/>
                  <a:gd name="connsiteX2" fmla="*/ 191632 w 373871"/>
                  <a:gd name="connsiteY2" fmla="*/ 326236 h 388514"/>
                  <a:gd name="connsiteX3" fmla="*/ 218365 w 373871"/>
                  <a:gd name="connsiteY3" fmla="*/ 326482 h 388514"/>
                  <a:gd name="connsiteX4" fmla="*/ 251331 w 373871"/>
                  <a:gd name="connsiteY4" fmla="*/ 310646 h 388514"/>
                  <a:gd name="connsiteX5" fmla="*/ 273514 w 373871"/>
                  <a:gd name="connsiteY5" fmla="*/ 318412 h 388514"/>
                  <a:gd name="connsiteX6" fmla="*/ 268866 w 373871"/>
                  <a:gd name="connsiteY6" fmla="*/ 341456 h 388514"/>
                  <a:gd name="connsiteX7" fmla="*/ 216854 w 373871"/>
                  <a:gd name="connsiteY7" fmla="*/ 352740 h 388514"/>
                  <a:gd name="connsiteX8" fmla="*/ 192039 w 373871"/>
                  <a:gd name="connsiteY8" fmla="*/ 342581 h 388514"/>
                  <a:gd name="connsiteX9" fmla="*/ 191884 w 373871"/>
                  <a:gd name="connsiteY9" fmla="*/ 345359 h 388514"/>
                  <a:gd name="connsiteX10" fmla="*/ 191744 w 373871"/>
                  <a:gd name="connsiteY10" fmla="*/ 346963 h 388514"/>
                  <a:gd name="connsiteX11" fmla="*/ 176878 w 373871"/>
                  <a:gd name="connsiteY11" fmla="*/ 384712 h 388514"/>
                  <a:gd name="connsiteX12" fmla="*/ 156010 w 373871"/>
                  <a:gd name="connsiteY12" fmla="*/ 358082 h 388514"/>
                  <a:gd name="connsiteX13" fmla="*/ 156508 w 373871"/>
                  <a:gd name="connsiteY13" fmla="*/ 357666 h 388514"/>
                  <a:gd name="connsiteX14" fmla="*/ 168132 w 373871"/>
                  <a:gd name="connsiteY14" fmla="*/ 316020 h 388514"/>
                  <a:gd name="connsiteX15" fmla="*/ 163905 w 373871"/>
                  <a:gd name="connsiteY15" fmla="*/ 292941 h 388514"/>
                  <a:gd name="connsiteX16" fmla="*/ 163400 w 373871"/>
                  <a:gd name="connsiteY16" fmla="*/ 291465 h 388514"/>
                  <a:gd name="connsiteX17" fmla="*/ 151685 w 373871"/>
                  <a:gd name="connsiteY17" fmla="*/ 272036 h 388514"/>
                  <a:gd name="connsiteX18" fmla="*/ 151545 w 373871"/>
                  <a:gd name="connsiteY18" fmla="*/ 272179 h 388514"/>
                  <a:gd name="connsiteX19" fmla="*/ 149325 w 373871"/>
                  <a:gd name="connsiteY19" fmla="*/ 270423 h 388514"/>
                  <a:gd name="connsiteX20" fmla="*/ 239204 w 373871"/>
                  <a:gd name="connsiteY20" fmla="*/ 165892 h 388514"/>
                  <a:gd name="connsiteX21" fmla="*/ 261207 w 373871"/>
                  <a:gd name="connsiteY21" fmla="*/ 219587 h 388514"/>
                  <a:gd name="connsiteX22" fmla="*/ 200608 w 373871"/>
                  <a:gd name="connsiteY22" fmla="*/ 206152 h 388514"/>
                  <a:gd name="connsiteX23" fmla="*/ 185471 w 373871"/>
                  <a:gd name="connsiteY23" fmla="*/ 228391 h 388514"/>
                  <a:gd name="connsiteX24" fmla="*/ 246890 w 373871"/>
                  <a:gd name="connsiteY24" fmla="*/ 155028 h 388514"/>
                  <a:gd name="connsiteX25" fmla="*/ 239204 w 373871"/>
                  <a:gd name="connsiteY25" fmla="*/ 165892 h 388514"/>
                  <a:gd name="connsiteX26" fmla="*/ 76939 w 373871"/>
                  <a:gd name="connsiteY26" fmla="*/ 80482 h 388514"/>
                  <a:gd name="connsiteX27" fmla="*/ 119293 w 373871"/>
                  <a:gd name="connsiteY27" fmla="*/ 90234 h 388514"/>
                  <a:gd name="connsiteX28" fmla="*/ 120224 w 373871"/>
                  <a:gd name="connsiteY28" fmla="*/ 90904 h 388514"/>
                  <a:gd name="connsiteX29" fmla="*/ 138517 w 373871"/>
                  <a:gd name="connsiteY29" fmla="*/ 129707 h 388514"/>
                  <a:gd name="connsiteX30" fmla="*/ 122442 w 373871"/>
                  <a:gd name="connsiteY30" fmla="*/ 133924 h 388514"/>
                  <a:gd name="connsiteX31" fmla="*/ 104555 w 373871"/>
                  <a:gd name="connsiteY31" fmla="*/ 112102 h 388514"/>
                  <a:gd name="connsiteX32" fmla="*/ 81612 w 373871"/>
                  <a:gd name="connsiteY32" fmla="*/ 104726 h 388514"/>
                  <a:gd name="connsiteX33" fmla="*/ 44833 w 373871"/>
                  <a:gd name="connsiteY33" fmla="*/ 141546 h 388514"/>
                  <a:gd name="connsiteX34" fmla="*/ 39834 w 373871"/>
                  <a:gd name="connsiteY34" fmla="*/ 142200 h 388514"/>
                  <a:gd name="connsiteX35" fmla="*/ 76939 w 373871"/>
                  <a:gd name="connsiteY35" fmla="*/ 80482 h 388514"/>
                  <a:gd name="connsiteX36" fmla="*/ 314818 w 373871"/>
                  <a:gd name="connsiteY36" fmla="*/ 70612 h 388514"/>
                  <a:gd name="connsiteX37" fmla="*/ 369074 w 373871"/>
                  <a:gd name="connsiteY37" fmla="*/ 127810 h 388514"/>
                  <a:gd name="connsiteX38" fmla="*/ 340310 w 373871"/>
                  <a:gd name="connsiteY38" fmla="*/ 127810 h 388514"/>
                  <a:gd name="connsiteX39" fmla="*/ 332884 w 373871"/>
                  <a:gd name="connsiteY39" fmla="*/ 106892 h 388514"/>
                  <a:gd name="connsiteX40" fmla="*/ 314818 w 373871"/>
                  <a:gd name="connsiteY40" fmla="*/ 99013 h 388514"/>
                  <a:gd name="connsiteX41" fmla="*/ 294610 w 373871"/>
                  <a:gd name="connsiteY41" fmla="*/ 108797 h 388514"/>
                  <a:gd name="connsiteX42" fmla="*/ 281767 w 373871"/>
                  <a:gd name="connsiteY42" fmla="*/ 125163 h 388514"/>
                  <a:gd name="connsiteX43" fmla="*/ 277632 w 373871"/>
                  <a:gd name="connsiteY43" fmla="*/ 125163 h 388514"/>
                  <a:gd name="connsiteX44" fmla="*/ 279668 w 373871"/>
                  <a:gd name="connsiteY44" fmla="*/ 92082 h 388514"/>
                  <a:gd name="connsiteX45" fmla="*/ 314818 w 373871"/>
                  <a:gd name="connsiteY45" fmla="*/ 70612 h 388514"/>
                  <a:gd name="connsiteX46" fmla="*/ 22766 w 373871"/>
                  <a:gd name="connsiteY46" fmla="*/ 27205 h 388514"/>
                  <a:gd name="connsiteX47" fmla="*/ 98785 w 373871"/>
                  <a:gd name="connsiteY47" fmla="*/ 3390 h 388514"/>
                  <a:gd name="connsiteX48" fmla="*/ 103307 w 373871"/>
                  <a:gd name="connsiteY48" fmla="*/ 37997 h 388514"/>
                  <a:gd name="connsiteX49" fmla="*/ 45314 w 373871"/>
                  <a:gd name="connsiteY49" fmla="*/ 51638 h 388514"/>
                  <a:gd name="connsiteX50" fmla="*/ 24700 w 373871"/>
                  <a:gd name="connsiteY50" fmla="*/ 66521 h 388514"/>
                  <a:gd name="connsiteX51" fmla="*/ 9847 w 373871"/>
                  <a:gd name="connsiteY51" fmla="*/ 81752 h 388514"/>
                  <a:gd name="connsiteX52" fmla="*/ 4703 w 373871"/>
                  <a:gd name="connsiteY52" fmla="*/ 81090 h 388514"/>
                  <a:gd name="connsiteX53" fmla="*/ 22766 w 373871"/>
                  <a:gd name="connsiteY53" fmla="*/ 27205 h 388514"/>
                  <a:gd name="connsiteX54" fmla="*/ 283450 w 373871"/>
                  <a:gd name="connsiteY54" fmla="*/ 2588 h 388514"/>
                  <a:gd name="connsiteX55" fmla="*/ 318700 w 373871"/>
                  <a:gd name="connsiteY55" fmla="*/ 1474 h 388514"/>
                  <a:gd name="connsiteX56" fmla="*/ 351135 w 373871"/>
                  <a:gd name="connsiteY56" fmla="*/ 15139 h 388514"/>
                  <a:gd name="connsiteX57" fmla="*/ 352220 w 373871"/>
                  <a:gd name="connsiteY57" fmla="*/ 15950 h 388514"/>
                  <a:gd name="connsiteX58" fmla="*/ 373958 w 373871"/>
                  <a:gd name="connsiteY58" fmla="*/ 48476 h 388514"/>
                  <a:gd name="connsiteX59" fmla="*/ 351106 w 373871"/>
                  <a:gd name="connsiteY59" fmla="*/ 61594 h 388514"/>
                  <a:gd name="connsiteX60" fmla="*/ 331583 w 373871"/>
                  <a:gd name="connsiteY60" fmla="*/ 40490 h 388514"/>
                  <a:gd name="connsiteX61" fmla="*/ 311405 w 373871"/>
                  <a:gd name="connsiteY61" fmla="*/ 27951 h 388514"/>
                  <a:gd name="connsiteX62" fmla="*/ 286209 w 373871"/>
                  <a:gd name="connsiteY62" fmla="*/ 22976 h 388514"/>
                  <a:gd name="connsiteX63" fmla="*/ 265981 w 373871"/>
                  <a:gd name="connsiteY63" fmla="*/ 25797 h 388514"/>
                  <a:gd name="connsiteX64" fmla="*/ 258266 w 373871"/>
                  <a:gd name="connsiteY64" fmla="*/ 25400 h 388514"/>
                  <a:gd name="connsiteX65" fmla="*/ 256797 w 373871"/>
                  <a:gd name="connsiteY65" fmla="*/ 19800 h 388514"/>
                  <a:gd name="connsiteX66" fmla="*/ 283450 w 373871"/>
                  <a:gd name="connsiteY66" fmla="*/ 2588 h 38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73871" h="388514">
                    <a:moveTo>
                      <a:pt x="149325" y="270423"/>
                    </a:moveTo>
                    <a:cubicBezTo>
                      <a:pt x="160582" y="251899"/>
                      <a:pt x="184577" y="297278"/>
                      <a:pt x="187126" y="305081"/>
                    </a:cubicBezTo>
                    <a:cubicBezTo>
                      <a:pt x="189384" y="311993"/>
                      <a:pt x="190875" y="319074"/>
                      <a:pt x="191632" y="326236"/>
                    </a:cubicBezTo>
                    <a:cubicBezTo>
                      <a:pt x="200360" y="328193"/>
                      <a:pt x="209422" y="328197"/>
                      <a:pt x="218365" y="326482"/>
                    </a:cubicBezTo>
                    <a:cubicBezTo>
                      <a:pt x="231655" y="323931"/>
                      <a:pt x="239780" y="316783"/>
                      <a:pt x="251331" y="310646"/>
                    </a:cubicBezTo>
                    <a:cubicBezTo>
                      <a:pt x="259310" y="306405"/>
                      <a:pt x="269365" y="311378"/>
                      <a:pt x="273514" y="318412"/>
                    </a:cubicBezTo>
                    <a:cubicBezTo>
                      <a:pt x="278394" y="326691"/>
                      <a:pt x="275285" y="335284"/>
                      <a:pt x="268866" y="341456"/>
                    </a:cubicBezTo>
                    <a:cubicBezTo>
                      <a:pt x="256694" y="353159"/>
                      <a:pt x="232743" y="355848"/>
                      <a:pt x="216854" y="352740"/>
                    </a:cubicBezTo>
                    <a:cubicBezTo>
                      <a:pt x="207751" y="350960"/>
                      <a:pt x="199407" y="347544"/>
                      <a:pt x="192039" y="342581"/>
                    </a:cubicBezTo>
                    <a:cubicBezTo>
                      <a:pt x="191990" y="343507"/>
                      <a:pt x="191957" y="344434"/>
                      <a:pt x="191884" y="345359"/>
                    </a:cubicBezTo>
                    <a:lnTo>
                      <a:pt x="191744" y="346963"/>
                    </a:lnTo>
                    <a:cubicBezTo>
                      <a:pt x="190523" y="359943"/>
                      <a:pt x="186957" y="376265"/>
                      <a:pt x="176878" y="384712"/>
                    </a:cubicBezTo>
                    <a:cubicBezTo>
                      <a:pt x="160348" y="398567"/>
                      <a:pt x="139948" y="371921"/>
                      <a:pt x="156010" y="358082"/>
                    </a:cubicBezTo>
                    <a:lnTo>
                      <a:pt x="156508" y="357666"/>
                    </a:lnTo>
                    <a:cubicBezTo>
                      <a:pt x="166491" y="349597"/>
                      <a:pt x="168669" y="327946"/>
                      <a:pt x="168132" y="316020"/>
                    </a:cubicBezTo>
                    <a:cubicBezTo>
                      <a:pt x="167779" y="308237"/>
                      <a:pt x="166362" y="300354"/>
                      <a:pt x="163905" y="292941"/>
                    </a:cubicBezTo>
                    <a:lnTo>
                      <a:pt x="163400" y="291465"/>
                    </a:lnTo>
                    <a:cubicBezTo>
                      <a:pt x="162661" y="289370"/>
                      <a:pt x="154598" y="269506"/>
                      <a:pt x="151685" y="272036"/>
                    </a:cubicBezTo>
                    <a:lnTo>
                      <a:pt x="151545" y="272179"/>
                    </a:lnTo>
                    <a:cubicBezTo>
                      <a:pt x="150344" y="273614"/>
                      <a:pt x="148403" y="271942"/>
                      <a:pt x="149325" y="270423"/>
                    </a:cubicBezTo>
                    <a:close/>
                    <a:moveTo>
                      <a:pt x="239204" y="165892"/>
                    </a:moveTo>
                    <a:cubicBezTo>
                      <a:pt x="254400" y="175132"/>
                      <a:pt x="277554" y="196679"/>
                      <a:pt x="261207" y="219587"/>
                    </a:cubicBezTo>
                    <a:cubicBezTo>
                      <a:pt x="241965" y="239785"/>
                      <a:pt x="214260" y="216626"/>
                      <a:pt x="200608" y="206152"/>
                    </a:cubicBezTo>
                    <a:cubicBezTo>
                      <a:pt x="187949" y="198035"/>
                      <a:pt x="173726" y="218912"/>
                      <a:pt x="185471" y="228391"/>
                    </a:cubicBezTo>
                    <a:cubicBezTo>
                      <a:pt x="284122" y="301457"/>
                      <a:pt x="324157" y="168308"/>
                      <a:pt x="246890" y="155028"/>
                    </a:cubicBezTo>
                    <a:cubicBezTo>
                      <a:pt x="238383" y="153564"/>
                      <a:pt x="235223" y="163034"/>
                      <a:pt x="239204" y="165892"/>
                    </a:cubicBezTo>
                    <a:close/>
                    <a:moveTo>
                      <a:pt x="76939" y="80482"/>
                    </a:moveTo>
                    <a:cubicBezTo>
                      <a:pt x="91790" y="77847"/>
                      <a:pt x="107004" y="81541"/>
                      <a:pt x="119293" y="90234"/>
                    </a:cubicBezTo>
                    <a:lnTo>
                      <a:pt x="120224" y="90904"/>
                    </a:lnTo>
                    <a:cubicBezTo>
                      <a:pt x="132064" y="99566"/>
                      <a:pt x="145311" y="114776"/>
                      <a:pt x="138517" y="129707"/>
                    </a:cubicBezTo>
                    <a:cubicBezTo>
                      <a:pt x="135790" y="135702"/>
                      <a:pt x="127624" y="136642"/>
                      <a:pt x="122442" y="133924"/>
                    </a:cubicBezTo>
                    <a:cubicBezTo>
                      <a:pt x="113815" y="129399"/>
                      <a:pt x="112252" y="118264"/>
                      <a:pt x="104555" y="112102"/>
                    </a:cubicBezTo>
                    <a:cubicBezTo>
                      <a:pt x="98242" y="107051"/>
                      <a:pt x="89742" y="103987"/>
                      <a:pt x="81612" y="104726"/>
                    </a:cubicBezTo>
                    <a:cubicBezTo>
                      <a:pt x="62513" y="106461"/>
                      <a:pt x="50765" y="125306"/>
                      <a:pt x="44833" y="141546"/>
                    </a:cubicBezTo>
                    <a:cubicBezTo>
                      <a:pt x="44074" y="143623"/>
                      <a:pt x="41026" y="144431"/>
                      <a:pt x="39834" y="142200"/>
                    </a:cubicBezTo>
                    <a:cubicBezTo>
                      <a:pt x="25847" y="116046"/>
                      <a:pt x="50606" y="85157"/>
                      <a:pt x="76939" y="80482"/>
                    </a:cubicBezTo>
                    <a:close/>
                    <a:moveTo>
                      <a:pt x="314818" y="70612"/>
                    </a:moveTo>
                    <a:cubicBezTo>
                      <a:pt x="343266" y="68267"/>
                      <a:pt x="376564" y="97771"/>
                      <a:pt x="369074" y="127810"/>
                    </a:cubicBezTo>
                    <a:cubicBezTo>
                      <a:pt x="365482" y="142224"/>
                      <a:pt x="344109" y="141812"/>
                      <a:pt x="340310" y="127810"/>
                    </a:cubicBezTo>
                    <a:cubicBezTo>
                      <a:pt x="338219" y="120106"/>
                      <a:pt x="338428" y="113290"/>
                      <a:pt x="332884" y="106892"/>
                    </a:cubicBezTo>
                    <a:cubicBezTo>
                      <a:pt x="328308" y="101610"/>
                      <a:pt x="321806" y="98542"/>
                      <a:pt x="314818" y="99013"/>
                    </a:cubicBezTo>
                    <a:cubicBezTo>
                      <a:pt x="307114" y="99532"/>
                      <a:pt x="300009" y="103383"/>
                      <a:pt x="294610" y="108797"/>
                    </a:cubicBezTo>
                    <a:cubicBezTo>
                      <a:pt x="289734" y="113684"/>
                      <a:pt x="286818" y="120837"/>
                      <a:pt x="281767" y="125163"/>
                    </a:cubicBezTo>
                    <a:cubicBezTo>
                      <a:pt x="280523" y="126226"/>
                      <a:pt x="278859" y="126295"/>
                      <a:pt x="277632" y="125163"/>
                    </a:cubicBezTo>
                    <a:cubicBezTo>
                      <a:pt x="268939" y="117145"/>
                      <a:pt x="274156" y="100452"/>
                      <a:pt x="279668" y="92082"/>
                    </a:cubicBezTo>
                    <a:cubicBezTo>
                      <a:pt x="287557" y="80104"/>
                      <a:pt x="300401" y="71802"/>
                      <a:pt x="314818" y="70612"/>
                    </a:cubicBezTo>
                    <a:close/>
                    <a:moveTo>
                      <a:pt x="22766" y="27205"/>
                    </a:moveTo>
                    <a:cubicBezTo>
                      <a:pt x="41016" y="11044"/>
                      <a:pt x="74177" y="-4564"/>
                      <a:pt x="98785" y="3390"/>
                    </a:cubicBezTo>
                    <a:cubicBezTo>
                      <a:pt x="112934" y="7962"/>
                      <a:pt x="119102" y="30768"/>
                      <a:pt x="103307" y="37997"/>
                    </a:cubicBezTo>
                    <a:cubicBezTo>
                      <a:pt x="85017" y="46368"/>
                      <a:pt x="63930" y="42961"/>
                      <a:pt x="45314" y="51638"/>
                    </a:cubicBezTo>
                    <a:cubicBezTo>
                      <a:pt x="37496" y="55284"/>
                      <a:pt x="30143" y="59839"/>
                      <a:pt x="24700" y="66521"/>
                    </a:cubicBezTo>
                    <a:cubicBezTo>
                      <a:pt x="20411" y="71787"/>
                      <a:pt x="16049" y="78716"/>
                      <a:pt x="9847" y="81752"/>
                    </a:cubicBezTo>
                    <a:cubicBezTo>
                      <a:pt x="8217" y="82551"/>
                      <a:pt x="6009" y="82571"/>
                      <a:pt x="4703" y="81090"/>
                    </a:cubicBezTo>
                    <a:cubicBezTo>
                      <a:pt x="-8892" y="65706"/>
                      <a:pt x="10895" y="37715"/>
                      <a:pt x="22766" y="27205"/>
                    </a:cubicBezTo>
                    <a:close/>
                    <a:moveTo>
                      <a:pt x="283450" y="2588"/>
                    </a:moveTo>
                    <a:cubicBezTo>
                      <a:pt x="294729" y="-579"/>
                      <a:pt x="307242" y="-515"/>
                      <a:pt x="318700" y="1474"/>
                    </a:cubicBezTo>
                    <a:cubicBezTo>
                      <a:pt x="330154" y="3463"/>
                      <a:pt x="341783" y="8212"/>
                      <a:pt x="351135" y="15139"/>
                    </a:cubicBezTo>
                    <a:lnTo>
                      <a:pt x="352220" y="15950"/>
                    </a:lnTo>
                    <a:cubicBezTo>
                      <a:pt x="362429" y="23646"/>
                      <a:pt x="374611" y="34843"/>
                      <a:pt x="373958" y="48476"/>
                    </a:cubicBezTo>
                    <a:cubicBezTo>
                      <a:pt x="373413" y="59861"/>
                      <a:pt x="361442" y="67561"/>
                      <a:pt x="351106" y="61594"/>
                    </a:cubicBezTo>
                    <a:cubicBezTo>
                      <a:pt x="342681" y="56728"/>
                      <a:pt x="338716" y="46981"/>
                      <a:pt x="331583" y="40490"/>
                    </a:cubicBezTo>
                    <a:cubicBezTo>
                      <a:pt x="325697" y="35133"/>
                      <a:pt x="318782" y="30910"/>
                      <a:pt x="311405" y="27951"/>
                    </a:cubicBezTo>
                    <a:cubicBezTo>
                      <a:pt x="303211" y="24663"/>
                      <a:pt x="295003" y="23123"/>
                      <a:pt x="286209" y="22976"/>
                    </a:cubicBezTo>
                    <a:cubicBezTo>
                      <a:pt x="279437" y="22864"/>
                      <a:pt x="272626" y="25086"/>
                      <a:pt x="265981" y="25797"/>
                    </a:cubicBezTo>
                    <a:cubicBezTo>
                      <a:pt x="266528" y="26920"/>
                      <a:pt x="261276" y="26397"/>
                      <a:pt x="258266" y="25400"/>
                    </a:cubicBezTo>
                    <a:cubicBezTo>
                      <a:pt x="256036" y="24450"/>
                      <a:pt x="256024" y="21630"/>
                      <a:pt x="256797" y="19800"/>
                    </a:cubicBezTo>
                    <a:cubicBezTo>
                      <a:pt x="260630" y="10735"/>
                      <a:pt x="274578" y="5076"/>
                      <a:pt x="283450" y="258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B88C5211-A709-5521-22F2-FFC876816B79}"/>
              </a:ext>
            </a:extLst>
          </p:cNvPr>
          <p:cNvSpPr txBox="1"/>
          <p:nvPr/>
        </p:nvSpPr>
        <p:spPr>
          <a:xfrm>
            <a:off x="2736715" y="2128046"/>
            <a:ext cx="6718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Title Goes Here</a:t>
            </a:r>
            <a:endParaRPr lang="zh-CN" altLang="en-US" sz="7200" b="1">
              <a:solidFill>
                <a:srgbClr val="01437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9BACFB-55D3-BDF3-E4C7-14D80B22500F}"/>
              </a:ext>
            </a:extLst>
          </p:cNvPr>
          <p:cNvSpPr txBox="1"/>
          <p:nvPr/>
        </p:nvSpPr>
        <p:spPr>
          <a:xfrm>
            <a:off x="1980361" y="3254394"/>
            <a:ext cx="8231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Malesuada Fames Ac Turpis Egestas</a:t>
            </a:r>
            <a:endParaRPr lang="zh-CN" altLang="en-US" b="1">
              <a:solidFill>
                <a:srgbClr val="01437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46E991B-B583-8B5F-80F8-F736FBFD20BA}"/>
              </a:ext>
            </a:extLst>
          </p:cNvPr>
          <p:cNvSpPr txBox="1"/>
          <p:nvPr/>
        </p:nvSpPr>
        <p:spPr>
          <a:xfrm>
            <a:off x="1397000" y="4136720"/>
            <a:ext cx="9398000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consectetuer adipiscing elit. Maecenas porttitor congue massa.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Fusce posuere, magna sed pulvinar ultricies, purus lectus malesuada libero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en-US" altLang="zh-CN" sz="1400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  <a:p>
            <a:pPr algn="ctr">
              <a:lnSpc>
                <a:spcPct val="120000"/>
              </a:lnSpc>
            </a:pPr>
            <a:endParaRPr lang="en-US" altLang="zh-CN" sz="1400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3291741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39E3127-0726-3B6E-0ED4-0813742D27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F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38E35A-CE57-B6C3-D32B-2F6BCB33662C}"/>
              </a:ext>
            </a:extLst>
          </p:cNvPr>
          <p:cNvSpPr txBox="1"/>
          <p:nvPr/>
        </p:nvSpPr>
        <p:spPr>
          <a:xfrm>
            <a:off x="2352416" y="3723884"/>
            <a:ext cx="8045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Thanks for watching</a:t>
            </a:r>
            <a:r>
              <a:rPr lang="zh-CN" altLang="en-US" sz="4800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7C9DBA-38C0-F198-6173-D60DABAC2E03}"/>
              </a:ext>
            </a:extLst>
          </p:cNvPr>
          <p:cNvSpPr txBox="1"/>
          <p:nvPr/>
        </p:nvSpPr>
        <p:spPr>
          <a:xfrm>
            <a:off x="3281213" y="4554881"/>
            <a:ext cx="5629575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2F32F4-B07A-66F9-B1DD-209007F8E86E}"/>
              </a:ext>
            </a:extLst>
          </p:cNvPr>
          <p:cNvGrpSpPr>
            <a:grpSpLocks noChangeAspect="1"/>
          </p:cNvGrpSpPr>
          <p:nvPr/>
        </p:nvGrpSpPr>
        <p:grpSpPr>
          <a:xfrm>
            <a:off x="5516203" y="1499312"/>
            <a:ext cx="1159595" cy="1875936"/>
            <a:chOff x="5309181" y="2115444"/>
            <a:chExt cx="1530545" cy="2476042"/>
          </a:xfrm>
        </p:grpSpPr>
        <p:grpSp>
          <p:nvGrpSpPr>
            <p:cNvPr id="8" name="图形 40">
              <a:extLst>
                <a:ext uri="{FF2B5EF4-FFF2-40B4-BE49-F238E27FC236}">
                  <a16:creationId xmlns:a16="http://schemas.microsoft.com/office/drawing/2014/main" id="{CD38A6CF-C69F-E75A-C367-30E89E0539F9}"/>
                </a:ext>
              </a:extLst>
            </p:cNvPr>
            <p:cNvGrpSpPr/>
            <p:nvPr/>
          </p:nvGrpSpPr>
          <p:grpSpPr>
            <a:xfrm>
              <a:off x="5309181" y="3121998"/>
              <a:ext cx="1530545" cy="1469488"/>
              <a:chOff x="5309181" y="3121998"/>
              <a:chExt cx="1530545" cy="1469488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128630-2893-3F82-FC18-57600FD11D52}"/>
                  </a:ext>
                </a:extLst>
              </p:cNvPr>
              <p:cNvSpPr/>
              <p:nvPr/>
            </p:nvSpPr>
            <p:spPr>
              <a:xfrm>
                <a:off x="5335341" y="3121998"/>
                <a:ext cx="1476450" cy="1460827"/>
              </a:xfrm>
              <a:custGeom>
                <a:avLst/>
                <a:gdLst>
                  <a:gd name="connsiteX0" fmla="*/ 9023 w 1476450"/>
                  <a:gd name="connsiteY0" fmla="*/ 1243162 h 1460827"/>
                  <a:gd name="connsiteX1" fmla="*/ 15366 w 1476450"/>
                  <a:gd name="connsiteY1" fmla="*/ 1411408 h 1460827"/>
                  <a:gd name="connsiteX2" fmla="*/ 21115 w 1476450"/>
                  <a:gd name="connsiteY2" fmla="*/ 1418514 h 1460827"/>
                  <a:gd name="connsiteX3" fmla="*/ 39331 w 1476450"/>
                  <a:gd name="connsiteY3" fmla="*/ 1423428 h 1460827"/>
                  <a:gd name="connsiteX4" fmla="*/ 140303 w 1476450"/>
                  <a:gd name="connsiteY4" fmla="*/ 1436936 h 1460827"/>
                  <a:gd name="connsiteX5" fmla="*/ 1403928 w 1476450"/>
                  <a:gd name="connsiteY5" fmla="*/ 1447529 h 1460827"/>
                  <a:gd name="connsiteX6" fmla="*/ 1427844 w 1476450"/>
                  <a:gd name="connsiteY6" fmla="*/ 1423595 h 1460827"/>
                  <a:gd name="connsiteX7" fmla="*/ 1450549 w 1476450"/>
                  <a:gd name="connsiteY7" fmla="*/ 831000 h 1460827"/>
                  <a:gd name="connsiteX8" fmla="*/ 1468191 w 1476450"/>
                  <a:gd name="connsiteY8" fmla="*/ 697063 h 1460827"/>
                  <a:gd name="connsiteX9" fmla="*/ 1369863 w 1476450"/>
                  <a:gd name="connsiteY9" fmla="*/ 416903 h 1460827"/>
                  <a:gd name="connsiteX10" fmla="*/ 1268048 w 1476450"/>
                  <a:gd name="connsiteY10" fmla="*/ 248943 h 1460827"/>
                  <a:gd name="connsiteX11" fmla="*/ 1229902 w 1476450"/>
                  <a:gd name="connsiteY11" fmla="*/ 225079 h 1460827"/>
                  <a:gd name="connsiteX12" fmla="*/ 1196548 w 1476450"/>
                  <a:gd name="connsiteY12" fmla="*/ 209272 h 1460827"/>
                  <a:gd name="connsiteX13" fmla="*/ 1100914 w 1476450"/>
                  <a:gd name="connsiteY13" fmla="*/ 205810 h 1460827"/>
                  <a:gd name="connsiteX14" fmla="*/ 1098544 w 1476450"/>
                  <a:gd name="connsiteY14" fmla="*/ 205188 h 1460827"/>
                  <a:gd name="connsiteX15" fmla="*/ 1086383 w 1476450"/>
                  <a:gd name="connsiteY15" fmla="*/ 202383 h 1460827"/>
                  <a:gd name="connsiteX16" fmla="*/ 1028001 w 1476450"/>
                  <a:gd name="connsiteY16" fmla="*/ 181999 h 1460827"/>
                  <a:gd name="connsiteX17" fmla="*/ 995382 w 1476450"/>
                  <a:gd name="connsiteY17" fmla="*/ 80748 h 1460827"/>
                  <a:gd name="connsiteX18" fmla="*/ 972031 w 1476450"/>
                  <a:gd name="connsiteY18" fmla="*/ 66223 h 1460827"/>
                  <a:gd name="connsiteX19" fmla="*/ 926486 w 1476450"/>
                  <a:gd name="connsiteY19" fmla="*/ 24891 h 1460827"/>
                  <a:gd name="connsiteX20" fmla="*/ 665542 w 1476450"/>
                  <a:gd name="connsiteY20" fmla="*/ 139270 h 1460827"/>
                  <a:gd name="connsiteX21" fmla="*/ 548515 w 1476450"/>
                  <a:gd name="connsiteY21" fmla="*/ 211535 h 1460827"/>
                  <a:gd name="connsiteX22" fmla="*/ 479718 w 1476450"/>
                  <a:gd name="connsiteY22" fmla="*/ 196920 h 1460827"/>
                  <a:gd name="connsiteX23" fmla="*/ 428160 w 1476450"/>
                  <a:gd name="connsiteY23" fmla="*/ 204368 h 1460827"/>
                  <a:gd name="connsiteX24" fmla="*/ 50219 w 1476450"/>
                  <a:gd name="connsiteY24" fmla="*/ 610153 h 1460827"/>
                  <a:gd name="connsiteX25" fmla="*/ 29078 w 1476450"/>
                  <a:gd name="connsiteY25" fmla="*/ 686279 h 1460827"/>
                  <a:gd name="connsiteX26" fmla="*/ 60112 w 1476450"/>
                  <a:gd name="connsiteY26" fmla="*/ 772827 h 1460827"/>
                  <a:gd name="connsiteX27" fmla="*/ 29237 w 1476450"/>
                  <a:gd name="connsiteY27" fmla="*/ 1057795 h 1460827"/>
                  <a:gd name="connsiteX28" fmla="*/ 9023 w 1476450"/>
                  <a:gd name="connsiteY28" fmla="*/ 1243162 h 146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76450" h="1460827">
                    <a:moveTo>
                      <a:pt x="9023" y="1243162"/>
                    </a:moveTo>
                    <a:cubicBezTo>
                      <a:pt x="2998" y="1298414"/>
                      <a:pt x="-10649" y="1359278"/>
                      <a:pt x="15366" y="1411408"/>
                    </a:cubicBezTo>
                    <a:cubicBezTo>
                      <a:pt x="-1018" y="1412143"/>
                      <a:pt x="12273" y="1416884"/>
                      <a:pt x="21115" y="1418514"/>
                    </a:cubicBezTo>
                    <a:cubicBezTo>
                      <a:pt x="26164" y="1422424"/>
                      <a:pt x="32950" y="1423972"/>
                      <a:pt x="39331" y="1423428"/>
                    </a:cubicBezTo>
                    <a:cubicBezTo>
                      <a:pt x="72462" y="1430434"/>
                      <a:pt x="106663" y="1432972"/>
                      <a:pt x="140303" y="1436936"/>
                    </a:cubicBezTo>
                    <a:cubicBezTo>
                      <a:pt x="560311" y="1471835"/>
                      <a:pt x="983135" y="1462567"/>
                      <a:pt x="1403928" y="1447529"/>
                    </a:cubicBezTo>
                    <a:cubicBezTo>
                      <a:pt x="1417614" y="1446935"/>
                      <a:pt x="1426796" y="1436991"/>
                      <a:pt x="1427844" y="1423595"/>
                    </a:cubicBezTo>
                    <a:cubicBezTo>
                      <a:pt x="1443267" y="1226467"/>
                      <a:pt x="1450942" y="1028730"/>
                      <a:pt x="1450549" y="831000"/>
                    </a:cubicBezTo>
                    <a:cubicBezTo>
                      <a:pt x="1443697" y="761513"/>
                      <a:pt x="1496197" y="788628"/>
                      <a:pt x="1468191" y="697063"/>
                    </a:cubicBezTo>
                    <a:cubicBezTo>
                      <a:pt x="1445678" y="600484"/>
                      <a:pt x="1412355" y="506478"/>
                      <a:pt x="1369863" y="416903"/>
                    </a:cubicBezTo>
                    <a:cubicBezTo>
                      <a:pt x="1340491" y="358613"/>
                      <a:pt x="1312816" y="297279"/>
                      <a:pt x="1268048" y="248943"/>
                    </a:cubicBezTo>
                    <a:cubicBezTo>
                      <a:pt x="1253901" y="246988"/>
                      <a:pt x="1241857" y="232930"/>
                      <a:pt x="1229902" y="225079"/>
                    </a:cubicBezTo>
                    <a:cubicBezTo>
                      <a:pt x="1217794" y="222720"/>
                      <a:pt x="1208819" y="212435"/>
                      <a:pt x="1196548" y="209272"/>
                    </a:cubicBezTo>
                    <a:cubicBezTo>
                      <a:pt x="1173163" y="203187"/>
                      <a:pt x="1120830" y="190244"/>
                      <a:pt x="1100914" y="205810"/>
                    </a:cubicBezTo>
                    <a:cubicBezTo>
                      <a:pt x="1100127" y="205594"/>
                      <a:pt x="1099330" y="205411"/>
                      <a:pt x="1098544" y="205188"/>
                    </a:cubicBezTo>
                    <a:cubicBezTo>
                      <a:pt x="1094646" y="209512"/>
                      <a:pt x="1089291" y="206269"/>
                      <a:pt x="1086383" y="202383"/>
                    </a:cubicBezTo>
                    <a:cubicBezTo>
                      <a:pt x="1076432" y="194655"/>
                      <a:pt x="1032937" y="193860"/>
                      <a:pt x="1028001" y="181999"/>
                    </a:cubicBezTo>
                    <a:cubicBezTo>
                      <a:pt x="1002267" y="158647"/>
                      <a:pt x="995382" y="109500"/>
                      <a:pt x="995382" y="80748"/>
                    </a:cubicBezTo>
                    <a:cubicBezTo>
                      <a:pt x="985759" y="69931"/>
                      <a:pt x="985093" y="71940"/>
                      <a:pt x="972031" y="66223"/>
                    </a:cubicBezTo>
                    <a:cubicBezTo>
                      <a:pt x="959224" y="50063"/>
                      <a:pt x="943754" y="35988"/>
                      <a:pt x="926486" y="24891"/>
                    </a:cubicBezTo>
                    <a:cubicBezTo>
                      <a:pt x="829309" y="-38940"/>
                      <a:pt x="688291" y="28322"/>
                      <a:pt x="665542" y="139270"/>
                    </a:cubicBezTo>
                    <a:cubicBezTo>
                      <a:pt x="629579" y="167756"/>
                      <a:pt x="592563" y="196692"/>
                      <a:pt x="548515" y="211535"/>
                    </a:cubicBezTo>
                    <a:cubicBezTo>
                      <a:pt x="527019" y="200473"/>
                      <a:pt x="502531" y="196942"/>
                      <a:pt x="479718" y="196920"/>
                    </a:cubicBezTo>
                    <a:cubicBezTo>
                      <a:pt x="462712" y="196302"/>
                      <a:pt x="439212" y="186464"/>
                      <a:pt x="428160" y="204368"/>
                    </a:cubicBezTo>
                    <a:cubicBezTo>
                      <a:pt x="242227" y="265259"/>
                      <a:pt x="130012" y="442354"/>
                      <a:pt x="50219" y="610153"/>
                    </a:cubicBezTo>
                    <a:cubicBezTo>
                      <a:pt x="39035" y="634045"/>
                      <a:pt x="25655" y="659060"/>
                      <a:pt x="29078" y="686279"/>
                    </a:cubicBezTo>
                    <a:cubicBezTo>
                      <a:pt x="31430" y="718877"/>
                      <a:pt x="66795" y="738280"/>
                      <a:pt x="60112" y="772827"/>
                    </a:cubicBezTo>
                    <a:cubicBezTo>
                      <a:pt x="50398" y="867858"/>
                      <a:pt x="39349" y="962792"/>
                      <a:pt x="29237" y="1057795"/>
                    </a:cubicBezTo>
                    <a:cubicBezTo>
                      <a:pt x="22498" y="1119583"/>
                      <a:pt x="15760" y="1181374"/>
                      <a:pt x="9023" y="124316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2B9B14E-A1EE-C8E3-0B1A-BBD49ACC19B6}"/>
                  </a:ext>
                </a:extLst>
              </p:cNvPr>
              <p:cNvSpPr/>
              <p:nvPr/>
            </p:nvSpPr>
            <p:spPr>
              <a:xfrm>
                <a:off x="5309181" y="3178367"/>
                <a:ext cx="1530545" cy="1413120"/>
              </a:xfrm>
              <a:custGeom>
                <a:avLst/>
                <a:gdLst>
                  <a:gd name="connsiteX0" fmla="*/ 1395412 w 1530545"/>
                  <a:gd name="connsiteY0" fmla="*/ 733453 h 1413120"/>
                  <a:gd name="connsiteX1" fmla="*/ 1357942 w 1530545"/>
                  <a:gd name="connsiteY1" fmla="*/ 751889 h 1413120"/>
                  <a:gd name="connsiteX2" fmla="*/ 1354944 w 1530545"/>
                  <a:gd name="connsiteY2" fmla="*/ 724388 h 1413120"/>
                  <a:gd name="connsiteX3" fmla="*/ 1430583 w 1530545"/>
                  <a:gd name="connsiteY3" fmla="*/ 722868 h 1413120"/>
                  <a:gd name="connsiteX4" fmla="*/ 1395412 w 1530545"/>
                  <a:gd name="connsiteY4" fmla="*/ 733453 h 1413120"/>
                  <a:gd name="connsiteX5" fmla="*/ 1340067 w 1530545"/>
                  <a:gd name="connsiteY5" fmla="*/ 1310105 h 1413120"/>
                  <a:gd name="connsiteX6" fmla="*/ 1314037 w 1530545"/>
                  <a:gd name="connsiteY6" fmla="*/ 1311128 h 1413120"/>
                  <a:gd name="connsiteX7" fmla="*/ 1263977 w 1530545"/>
                  <a:gd name="connsiteY7" fmla="*/ 1313038 h 1413120"/>
                  <a:gd name="connsiteX8" fmla="*/ 1161845 w 1530545"/>
                  <a:gd name="connsiteY8" fmla="*/ 1316730 h 1413120"/>
                  <a:gd name="connsiteX9" fmla="*/ 959561 w 1530545"/>
                  <a:gd name="connsiteY9" fmla="*/ 1323226 h 1413120"/>
                  <a:gd name="connsiteX10" fmla="*/ 554906 w 1530545"/>
                  <a:gd name="connsiteY10" fmla="*/ 1334135 h 1413120"/>
                  <a:gd name="connsiteX11" fmla="*/ 442709 w 1530545"/>
                  <a:gd name="connsiteY11" fmla="*/ 1338409 h 1413120"/>
                  <a:gd name="connsiteX12" fmla="*/ 384605 w 1530545"/>
                  <a:gd name="connsiteY12" fmla="*/ 1342617 h 1413120"/>
                  <a:gd name="connsiteX13" fmla="*/ 336143 w 1530545"/>
                  <a:gd name="connsiteY13" fmla="*/ 1350081 h 1413120"/>
                  <a:gd name="connsiteX14" fmla="*/ 339300 w 1530545"/>
                  <a:gd name="connsiteY14" fmla="*/ 1286841 h 1413120"/>
                  <a:gd name="connsiteX15" fmla="*/ 342161 w 1530545"/>
                  <a:gd name="connsiteY15" fmla="*/ 1227010 h 1413120"/>
                  <a:gd name="connsiteX16" fmla="*/ 531694 w 1530545"/>
                  <a:gd name="connsiteY16" fmla="*/ 1232212 h 1413120"/>
                  <a:gd name="connsiteX17" fmla="*/ 732263 w 1530545"/>
                  <a:gd name="connsiteY17" fmla="*/ 1234597 h 1413120"/>
                  <a:gd name="connsiteX18" fmla="*/ 1129389 w 1530545"/>
                  <a:gd name="connsiteY18" fmla="*/ 1231865 h 1413120"/>
                  <a:gd name="connsiteX19" fmla="*/ 1241706 w 1530545"/>
                  <a:gd name="connsiteY19" fmla="*/ 1230736 h 1413120"/>
                  <a:gd name="connsiteX20" fmla="*/ 1297864 w 1530545"/>
                  <a:gd name="connsiteY20" fmla="*/ 1230170 h 1413120"/>
                  <a:gd name="connsiteX21" fmla="*/ 1325944 w 1530545"/>
                  <a:gd name="connsiteY21" fmla="*/ 1229890 h 1413120"/>
                  <a:gd name="connsiteX22" fmla="*/ 1349193 w 1530545"/>
                  <a:gd name="connsiteY22" fmla="*/ 1219934 h 1413120"/>
                  <a:gd name="connsiteX23" fmla="*/ 1349193 w 1530545"/>
                  <a:gd name="connsiteY23" fmla="*/ 1205522 h 1413120"/>
                  <a:gd name="connsiteX24" fmla="*/ 1329957 w 1530545"/>
                  <a:gd name="connsiteY24" fmla="*/ 1195885 h 1413120"/>
                  <a:gd name="connsiteX25" fmla="*/ 1305888 w 1530545"/>
                  <a:gd name="connsiteY25" fmla="*/ 1196201 h 1413120"/>
                  <a:gd name="connsiteX26" fmla="*/ 1253740 w 1530545"/>
                  <a:gd name="connsiteY26" fmla="*/ 1196887 h 1413120"/>
                  <a:gd name="connsiteX27" fmla="*/ 1153456 w 1530545"/>
                  <a:gd name="connsiteY27" fmla="*/ 1198206 h 1413120"/>
                  <a:gd name="connsiteX28" fmla="*/ 952888 w 1530545"/>
                  <a:gd name="connsiteY28" fmla="*/ 1201004 h 1413120"/>
                  <a:gd name="connsiteX29" fmla="*/ 756330 w 1530545"/>
                  <a:gd name="connsiteY29" fmla="*/ 1204396 h 1413120"/>
                  <a:gd name="connsiteX30" fmla="*/ 555762 w 1530545"/>
                  <a:gd name="connsiteY30" fmla="*/ 1211273 h 1413120"/>
                  <a:gd name="connsiteX31" fmla="*/ 342419 w 1530545"/>
                  <a:gd name="connsiteY31" fmla="*/ 1221635 h 1413120"/>
                  <a:gd name="connsiteX32" fmla="*/ 347176 w 1530545"/>
                  <a:gd name="connsiteY32" fmla="*/ 1110702 h 1413120"/>
                  <a:gd name="connsiteX33" fmla="*/ 770549 w 1530545"/>
                  <a:gd name="connsiteY33" fmla="*/ 1124085 h 1413120"/>
                  <a:gd name="connsiteX34" fmla="*/ 1211958 w 1530545"/>
                  <a:gd name="connsiteY34" fmla="*/ 1117980 h 1413120"/>
                  <a:gd name="connsiteX35" fmla="*/ 1274141 w 1530545"/>
                  <a:gd name="connsiteY35" fmla="*/ 1116238 h 1413120"/>
                  <a:gd name="connsiteX36" fmla="*/ 1306234 w 1530545"/>
                  <a:gd name="connsiteY36" fmla="*/ 1115205 h 1413120"/>
                  <a:gd name="connsiteX37" fmla="*/ 1329289 w 1530545"/>
                  <a:gd name="connsiteY37" fmla="*/ 1110821 h 1413120"/>
                  <a:gd name="connsiteX38" fmla="*/ 1329094 w 1530545"/>
                  <a:gd name="connsiteY38" fmla="*/ 1075787 h 1413120"/>
                  <a:gd name="connsiteX39" fmla="*/ 1308127 w 1530545"/>
                  <a:gd name="connsiteY39" fmla="*/ 1083922 h 1413120"/>
                  <a:gd name="connsiteX40" fmla="*/ 1306234 w 1530545"/>
                  <a:gd name="connsiteY40" fmla="*/ 1084065 h 1413120"/>
                  <a:gd name="connsiteX41" fmla="*/ 1282164 w 1530545"/>
                  <a:gd name="connsiteY41" fmla="*/ 1084844 h 1413120"/>
                  <a:gd name="connsiteX42" fmla="*/ 1230013 w 1530545"/>
                  <a:gd name="connsiteY42" fmla="*/ 1086506 h 1413120"/>
                  <a:gd name="connsiteX43" fmla="*/ 1133723 w 1530545"/>
                  <a:gd name="connsiteY43" fmla="*/ 1089289 h 1413120"/>
                  <a:gd name="connsiteX44" fmla="*/ 937101 w 1530545"/>
                  <a:gd name="connsiteY44" fmla="*/ 1093534 h 1413120"/>
                  <a:gd name="connsiteX45" fmla="*/ 547803 w 1530545"/>
                  <a:gd name="connsiteY45" fmla="*/ 1100663 h 1413120"/>
                  <a:gd name="connsiteX46" fmla="*/ 347367 w 1530545"/>
                  <a:gd name="connsiteY46" fmla="*/ 1105871 h 1413120"/>
                  <a:gd name="connsiteX47" fmla="*/ 351829 w 1530545"/>
                  <a:gd name="connsiteY47" fmla="*/ 985267 h 1413120"/>
                  <a:gd name="connsiteX48" fmla="*/ 352332 w 1530545"/>
                  <a:gd name="connsiteY48" fmla="*/ 971129 h 1413120"/>
                  <a:gd name="connsiteX49" fmla="*/ 381464 w 1530545"/>
                  <a:gd name="connsiteY49" fmla="*/ 975781 h 1413120"/>
                  <a:gd name="connsiteX50" fmla="*/ 432366 w 1530545"/>
                  <a:gd name="connsiteY50" fmla="*/ 981744 h 1413120"/>
                  <a:gd name="connsiteX51" fmla="*/ 528674 w 1530545"/>
                  <a:gd name="connsiteY51" fmla="*/ 988973 h 1413120"/>
                  <a:gd name="connsiteX52" fmla="*/ 725378 w 1530545"/>
                  <a:gd name="connsiteY52" fmla="*/ 997138 h 1413120"/>
                  <a:gd name="connsiteX53" fmla="*/ 1114934 w 1530545"/>
                  <a:gd name="connsiteY53" fmla="*/ 1001509 h 1413120"/>
                  <a:gd name="connsiteX54" fmla="*/ 1326834 w 1530545"/>
                  <a:gd name="connsiteY54" fmla="*/ 999123 h 1413120"/>
                  <a:gd name="connsiteX55" fmla="*/ 1339980 w 1530545"/>
                  <a:gd name="connsiteY55" fmla="*/ 998773 h 1413120"/>
                  <a:gd name="connsiteX56" fmla="*/ 1350976 w 1530545"/>
                  <a:gd name="connsiteY56" fmla="*/ 1187299 h 1413120"/>
                  <a:gd name="connsiteX57" fmla="*/ 1358717 w 1530545"/>
                  <a:gd name="connsiteY57" fmla="*/ 1314650 h 1413120"/>
                  <a:gd name="connsiteX58" fmla="*/ 1340067 w 1530545"/>
                  <a:gd name="connsiteY58" fmla="*/ 1310105 h 1413120"/>
                  <a:gd name="connsiteX59" fmla="*/ 118321 w 1530545"/>
                  <a:gd name="connsiteY59" fmla="*/ 671590 h 1413120"/>
                  <a:gd name="connsiteX60" fmla="*/ 81406 w 1530545"/>
                  <a:gd name="connsiteY60" fmla="*/ 651445 h 1413120"/>
                  <a:gd name="connsiteX61" fmla="*/ 70212 w 1530545"/>
                  <a:gd name="connsiteY61" fmla="*/ 616360 h 1413120"/>
                  <a:gd name="connsiteX62" fmla="*/ 71093 w 1530545"/>
                  <a:gd name="connsiteY62" fmla="*/ 613073 h 1413120"/>
                  <a:gd name="connsiteX63" fmla="*/ 334593 w 1530545"/>
                  <a:gd name="connsiteY63" fmla="*/ 607330 h 1413120"/>
                  <a:gd name="connsiteX64" fmla="*/ 602446 w 1530545"/>
                  <a:gd name="connsiteY64" fmla="*/ 602925 h 1413120"/>
                  <a:gd name="connsiteX65" fmla="*/ 1136677 w 1530545"/>
                  <a:gd name="connsiteY65" fmla="*/ 610943 h 1413120"/>
                  <a:gd name="connsiteX66" fmla="*/ 1329021 w 1530545"/>
                  <a:gd name="connsiteY66" fmla="*/ 616270 h 1413120"/>
                  <a:gd name="connsiteX67" fmla="*/ 1327790 w 1530545"/>
                  <a:gd name="connsiteY67" fmla="*/ 663457 h 1413120"/>
                  <a:gd name="connsiteX68" fmla="*/ 1327778 w 1530545"/>
                  <a:gd name="connsiteY68" fmla="*/ 704412 h 1413120"/>
                  <a:gd name="connsiteX69" fmla="*/ 1227157 w 1530545"/>
                  <a:gd name="connsiteY69" fmla="*/ 703226 h 1413120"/>
                  <a:gd name="connsiteX70" fmla="*/ 978082 w 1530545"/>
                  <a:gd name="connsiteY70" fmla="*/ 706576 h 1413120"/>
                  <a:gd name="connsiteX71" fmla="*/ 479929 w 1530545"/>
                  <a:gd name="connsiteY71" fmla="*/ 718369 h 1413120"/>
                  <a:gd name="connsiteX72" fmla="*/ 344162 w 1530545"/>
                  <a:gd name="connsiteY72" fmla="*/ 722371 h 1413120"/>
                  <a:gd name="connsiteX73" fmla="*/ 338926 w 1530545"/>
                  <a:gd name="connsiteY73" fmla="*/ 700388 h 1413120"/>
                  <a:gd name="connsiteX74" fmla="*/ 323062 w 1530545"/>
                  <a:gd name="connsiteY74" fmla="*/ 668884 h 1413120"/>
                  <a:gd name="connsiteX75" fmla="*/ 321803 w 1530545"/>
                  <a:gd name="connsiteY75" fmla="*/ 669217 h 1413120"/>
                  <a:gd name="connsiteX76" fmla="*/ 320203 w 1530545"/>
                  <a:gd name="connsiteY76" fmla="*/ 699134 h 1413120"/>
                  <a:gd name="connsiteX77" fmla="*/ 321978 w 1530545"/>
                  <a:gd name="connsiteY77" fmla="*/ 723418 h 1413120"/>
                  <a:gd name="connsiteX78" fmla="*/ 237742 w 1530545"/>
                  <a:gd name="connsiteY78" fmla="*/ 730105 h 1413120"/>
                  <a:gd name="connsiteX79" fmla="*/ 213737 w 1530545"/>
                  <a:gd name="connsiteY79" fmla="*/ 718286 h 1413120"/>
                  <a:gd name="connsiteX80" fmla="*/ 118321 w 1530545"/>
                  <a:gd name="connsiteY80" fmla="*/ 671590 h 1413120"/>
                  <a:gd name="connsiteX81" fmla="*/ 1139034 w 1530545"/>
                  <a:gd name="connsiteY81" fmla="*/ 962138 h 1413120"/>
                  <a:gd name="connsiteX82" fmla="*/ 942232 w 1530545"/>
                  <a:gd name="connsiteY82" fmla="*/ 962304 h 1413120"/>
                  <a:gd name="connsiteX83" fmla="*/ 552755 w 1530545"/>
                  <a:gd name="connsiteY83" fmla="*/ 955694 h 1413120"/>
                  <a:gd name="connsiteX84" fmla="*/ 444404 w 1530545"/>
                  <a:gd name="connsiteY84" fmla="*/ 954267 h 1413120"/>
                  <a:gd name="connsiteX85" fmla="*/ 388236 w 1530545"/>
                  <a:gd name="connsiteY85" fmla="*/ 955203 h 1413120"/>
                  <a:gd name="connsiteX86" fmla="*/ 352841 w 1530545"/>
                  <a:gd name="connsiteY86" fmla="*/ 957202 h 1413120"/>
                  <a:gd name="connsiteX87" fmla="*/ 355678 w 1530545"/>
                  <a:gd name="connsiteY87" fmla="*/ 843637 h 1413120"/>
                  <a:gd name="connsiteX88" fmla="*/ 729783 w 1530545"/>
                  <a:gd name="connsiteY88" fmla="*/ 871246 h 1413120"/>
                  <a:gd name="connsiteX89" fmla="*/ 1110010 w 1530545"/>
                  <a:gd name="connsiteY89" fmla="*/ 877111 h 1413120"/>
                  <a:gd name="connsiteX90" fmla="*/ 1218088 w 1530545"/>
                  <a:gd name="connsiteY90" fmla="*/ 876871 h 1413120"/>
                  <a:gd name="connsiteX91" fmla="*/ 1270123 w 1530545"/>
                  <a:gd name="connsiteY91" fmla="*/ 876475 h 1413120"/>
                  <a:gd name="connsiteX92" fmla="*/ 1298140 w 1530545"/>
                  <a:gd name="connsiteY92" fmla="*/ 876183 h 1413120"/>
                  <a:gd name="connsiteX93" fmla="*/ 1320821 w 1530545"/>
                  <a:gd name="connsiteY93" fmla="*/ 866423 h 1413120"/>
                  <a:gd name="connsiteX94" fmla="*/ 1320821 w 1530545"/>
                  <a:gd name="connsiteY94" fmla="*/ 853078 h 1413120"/>
                  <a:gd name="connsiteX95" fmla="*/ 1278127 w 1530545"/>
                  <a:gd name="connsiteY95" fmla="*/ 843997 h 1413120"/>
                  <a:gd name="connsiteX96" fmla="*/ 1230095 w 1530545"/>
                  <a:gd name="connsiteY96" fmla="*/ 844512 h 1413120"/>
                  <a:gd name="connsiteX97" fmla="*/ 1134027 w 1530545"/>
                  <a:gd name="connsiteY97" fmla="*/ 845072 h 1413120"/>
                  <a:gd name="connsiteX98" fmla="*/ 945897 w 1530545"/>
                  <a:gd name="connsiteY98" fmla="*/ 844349 h 1413120"/>
                  <a:gd name="connsiteX99" fmla="*/ 565747 w 1530545"/>
                  <a:gd name="connsiteY99" fmla="*/ 837265 h 1413120"/>
                  <a:gd name="connsiteX100" fmla="*/ 355670 w 1530545"/>
                  <a:gd name="connsiteY100" fmla="*/ 839474 h 1413120"/>
                  <a:gd name="connsiteX101" fmla="*/ 355463 w 1530545"/>
                  <a:gd name="connsiteY101" fmla="*/ 820617 h 1413120"/>
                  <a:gd name="connsiteX102" fmla="*/ 349058 w 1530545"/>
                  <a:gd name="connsiteY102" fmla="*/ 749471 h 1413120"/>
                  <a:gd name="connsiteX103" fmla="*/ 451807 w 1530545"/>
                  <a:gd name="connsiteY103" fmla="*/ 748181 h 1413120"/>
                  <a:gd name="connsiteX104" fmla="*/ 700882 w 1530545"/>
                  <a:gd name="connsiteY104" fmla="*/ 743776 h 1413120"/>
                  <a:gd name="connsiteX105" fmla="*/ 947951 w 1530545"/>
                  <a:gd name="connsiteY105" fmla="*/ 738820 h 1413120"/>
                  <a:gd name="connsiteX106" fmla="*/ 1195019 w 1530545"/>
                  <a:gd name="connsiteY106" fmla="*/ 732605 h 1413120"/>
                  <a:gd name="connsiteX107" fmla="*/ 1328160 w 1530545"/>
                  <a:gd name="connsiteY107" fmla="*/ 725231 h 1413120"/>
                  <a:gd name="connsiteX108" fmla="*/ 1328420 w 1530545"/>
                  <a:gd name="connsiteY108" fmla="*/ 737461 h 1413120"/>
                  <a:gd name="connsiteX109" fmla="*/ 1333963 w 1530545"/>
                  <a:gd name="connsiteY109" fmla="*/ 887408 h 1413120"/>
                  <a:gd name="connsiteX110" fmla="*/ 1337767 w 1530545"/>
                  <a:gd name="connsiteY110" fmla="*/ 959423 h 1413120"/>
                  <a:gd name="connsiteX111" fmla="*/ 1335813 w 1530545"/>
                  <a:gd name="connsiteY111" fmla="*/ 959316 h 1413120"/>
                  <a:gd name="connsiteX112" fmla="*/ 1139034 w 1530545"/>
                  <a:gd name="connsiteY112" fmla="*/ 962138 h 1413120"/>
                  <a:gd name="connsiteX113" fmla="*/ 101005 w 1530545"/>
                  <a:gd name="connsiteY113" fmla="*/ 527765 h 1413120"/>
                  <a:gd name="connsiteX114" fmla="*/ 125490 w 1530545"/>
                  <a:gd name="connsiteY114" fmla="*/ 470297 h 1413120"/>
                  <a:gd name="connsiteX115" fmla="*/ 241499 w 1530545"/>
                  <a:gd name="connsiteY115" fmla="*/ 489951 h 1413120"/>
                  <a:gd name="connsiteX116" fmla="*/ 365144 w 1530545"/>
                  <a:gd name="connsiteY116" fmla="*/ 496834 h 1413120"/>
                  <a:gd name="connsiteX117" fmla="*/ 609326 w 1530545"/>
                  <a:gd name="connsiteY117" fmla="*/ 491272 h 1413120"/>
                  <a:gd name="connsiteX118" fmla="*/ 1111356 w 1530545"/>
                  <a:gd name="connsiteY118" fmla="*/ 478990 h 1413120"/>
                  <a:gd name="connsiteX119" fmla="*/ 1251643 w 1530545"/>
                  <a:gd name="connsiteY119" fmla="*/ 479642 h 1413120"/>
                  <a:gd name="connsiteX120" fmla="*/ 1321779 w 1530545"/>
                  <a:gd name="connsiteY120" fmla="*/ 480622 h 1413120"/>
                  <a:gd name="connsiteX121" fmla="*/ 1357848 w 1530545"/>
                  <a:gd name="connsiteY121" fmla="*/ 481305 h 1413120"/>
                  <a:gd name="connsiteX122" fmla="*/ 1373876 w 1530545"/>
                  <a:gd name="connsiteY122" fmla="*/ 481647 h 1413120"/>
                  <a:gd name="connsiteX123" fmla="*/ 1392788 w 1530545"/>
                  <a:gd name="connsiteY123" fmla="*/ 476717 h 1413120"/>
                  <a:gd name="connsiteX124" fmla="*/ 1395380 w 1530545"/>
                  <a:gd name="connsiteY124" fmla="*/ 456884 h 1413120"/>
                  <a:gd name="connsiteX125" fmla="*/ 1367865 w 1530545"/>
                  <a:gd name="connsiteY125" fmla="*/ 449997 h 1413120"/>
                  <a:gd name="connsiteX126" fmla="*/ 1333803 w 1530545"/>
                  <a:gd name="connsiteY126" fmla="*/ 449318 h 1413120"/>
                  <a:gd name="connsiteX127" fmla="*/ 1271682 w 1530545"/>
                  <a:gd name="connsiteY127" fmla="*/ 448364 h 1413120"/>
                  <a:gd name="connsiteX128" fmla="*/ 1145427 w 1530545"/>
                  <a:gd name="connsiteY128" fmla="*/ 447623 h 1413120"/>
                  <a:gd name="connsiteX129" fmla="*/ 896939 w 1530545"/>
                  <a:gd name="connsiteY129" fmla="*/ 450563 h 1413120"/>
                  <a:gd name="connsiteX130" fmla="*/ 398597 w 1530545"/>
                  <a:gd name="connsiteY130" fmla="*/ 471042 h 1413120"/>
                  <a:gd name="connsiteX131" fmla="*/ 261083 w 1530545"/>
                  <a:gd name="connsiteY131" fmla="*/ 471308 h 1413120"/>
                  <a:gd name="connsiteX132" fmla="*/ 128117 w 1530545"/>
                  <a:gd name="connsiteY132" fmla="*/ 464668 h 1413120"/>
                  <a:gd name="connsiteX133" fmla="*/ 180288 w 1530545"/>
                  <a:gd name="connsiteY133" fmla="*/ 371055 h 1413120"/>
                  <a:gd name="connsiteX134" fmla="*/ 401781 w 1530545"/>
                  <a:gd name="connsiteY134" fmla="*/ 369480 h 1413120"/>
                  <a:gd name="connsiteX135" fmla="*/ 518103 w 1530545"/>
                  <a:gd name="connsiteY135" fmla="*/ 365770 h 1413120"/>
                  <a:gd name="connsiteX136" fmla="*/ 576263 w 1530545"/>
                  <a:gd name="connsiteY136" fmla="*/ 363777 h 1413120"/>
                  <a:gd name="connsiteX137" fmla="*/ 604341 w 1530545"/>
                  <a:gd name="connsiteY137" fmla="*/ 362815 h 1413120"/>
                  <a:gd name="connsiteX138" fmla="*/ 634826 w 1530545"/>
                  <a:gd name="connsiteY138" fmla="*/ 360470 h 1413120"/>
                  <a:gd name="connsiteX139" fmla="*/ 639068 w 1530545"/>
                  <a:gd name="connsiteY139" fmla="*/ 357653 h 1413120"/>
                  <a:gd name="connsiteX140" fmla="*/ 721046 w 1530545"/>
                  <a:gd name="connsiteY140" fmla="*/ 389489 h 1413120"/>
                  <a:gd name="connsiteX141" fmla="*/ 912400 w 1530545"/>
                  <a:gd name="connsiteY141" fmla="*/ 407657 h 1413120"/>
                  <a:gd name="connsiteX142" fmla="*/ 1059273 w 1530545"/>
                  <a:gd name="connsiteY142" fmla="*/ 366046 h 1413120"/>
                  <a:gd name="connsiteX143" fmla="*/ 1365130 w 1530545"/>
                  <a:gd name="connsiteY143" fmla="*/ 370332 h 1413120"/>
                  <a:gd name="connsiteX144" fmla="*/ 1377255 w 1530545"/>
                  <a:gd name="connsiteY144" fmla="*/ 354032 h 1413120"/>
                  <a:gd name="connsiteX145" fmla="*/ 1451694 w 1530545"/>
                  <a:gd name="connsiteY145" fmla="*/ 574713 h 1413120"/>
                  <a:gd name="connsiteX146" fmla="*/ 1486075 w 1530545"/>
                  <a:gd name="connsiteY146" fmla="*/ 713690 h 1413120"/>
                  <a:gd name="connsiteX147" fmla="*/ 1484751 w 1530545"/>
                  <a:gd name="connsiteY147" fmla="*/ 713811 h 1413120"/>
                  <a:gd name="connsiteX148" fmla="*/ 1476235 w 1530545"/>
                  <a:gd name="connsiteY148" fmla="*/ 702544 h 1413120"/>
                  <a:gd name="connsiteX149" fmla="*/ 1352702 w 1530545"/>
                  <a:gd name="connsiteY149" fmla="*/ 704343 h 1413120"/>
                  <a:gd name="connsiteX150" fmla="*/ 1349169 w 1530545"/>
                  <a:gd name="connsiteY150" fmla="*/ 673460 h 1413120"/>
                  <a:gd name="connsiteX151" fmla="*/ 1343822 w 1530545"/>
                  <a:gd name="connsiteY151" fmla="*/ 631439 h 1413120"/>
                  <a:gd name="connsiteX152" fmla="*/ 1341938 w 1530545"/>
                  <a:gd name="connsiteY152" fmla="*/ 616620 h 1413120"/>
                  <a:gd name="connsiteX153" fmla="*/ 1439663 w 1530545"/>
                  <a:gd name="connsiteY153" fmla="*/ 619261 h 1413120"/>
                  <a:gd name="connsiteX154" fmla="*/ 1439663 w 1530545"/>
                  <a:gd name="connsiteY154" fmla="*/ 586423 h 1413120"/>
                  <a:gd name="connsiteX155" fmla="*/ 902569 w 1530545"/>
                  <a:gd name="connsiteY155" fmla="*/ 572360 h 1413120"/>
                  <a:gd name="connsiteX156" fmla="*/ 364557 w 1530545"/>
                  <a:gd name="connsiteY156" fmla="*/ 576630 h 1413120"/>
                  <a:gd name="connsiteX157" fmla="*/ 73309 w 1530545"/>
                  <a:gd name="connsiteY157" fmla="*/ 604839 h 1413120"/>
                  <a:gd name="connsiteX158" fmla="*/ 101005 w 1530545"/>
                  <a:gd name="connsiteY158" fmla="*/ 527765 h 1413120"/>
                  <a:gd name="connsiteX159" fmla="*/ 253376 w 1530545"/>
                  <a:gd name="connsiteY159" fmla="*/ 278892 h 1413120"/>
                  <a:gd name="connsiteX160" fmla="*/ 262502 w 1530545"/>
                  <a:gd name="connsiteY160" fmla="*/ 283710 h 1413120"/>
                  <a:gd name="connsiteX161" fmla="*/ 278463 w 1530545"/>
                  <a:gd name="connsiteY161" fmla="*/ 285443 h 1413120"/>
                  <a:gd name="connsiteX162" fmla="*/ 312578 w 1530545"/>
                  <a:gd name="connsiteY162" fmla="*/ 287509 h 1413120"/>
                  <a:gd name="connsiteX163" fmla="*/ 380810 w 1530545"/>
                  <a:gd name="connsiteY163" fmla="*/ 290426 h 1413120"/>
                  <a:gd name="connsiteX164" fmla="*/ 517270 w 1530545"/>
                  <a:gd name="connsiteY164" fmla="*/ 291730 h 1413120"/>
                  <a:gd name="connsiteX165" fmla="*/ 532336 w 1530545"/>
                  <a:gd name="connsiteY165" fmla="*/ 273825 h 1413120"/>
                  <a:gd name="connsiteX166" fmla="*/ 559923 w 1530545"/>
                  <a:gd name="connsiteY166" fmla="*/ 303142 h 1413120"/>
                  <a:gd name="connsiteX167" fmla="*/ 610929 w 1530545"/>
                  <a:gd name="connsiteY167" fmla="*/ 341657 h 1413120"/>
                  <a:gd name="connsiteX168" fmla="*/ 576263 w 1530545"/>
                  <a:gd name="connsiteY168" fmla="*/ 344029 h 1413120"/>
                  <a:gd name="connsiteX169" fmla="*/ 520107 w 1530545"/>
                  <a:gd name="connsiteY169" fmla="*/ 346438 h 1413120"/>
                  <a:gd name="connsiteX170" fmla="*/ 401781 w 1530545"/>
                  <a:gd name="connsiteY170" fmla="*/ 351797 h 1413120"/>
                  <a:gd name="connsiteX171" fmla="*/ 183329 w 1530545"/>
                  <a:gd name="connsiteY171" fmla="*/ 366422 h 1413120"/>
                  <a:gd name="connsiteX172" fmla="*/ 253376 w 1530545"/>
                  <a:gd name="connsiteY172" fmla="*/ 278892 h 1413120"/>
                  <a:gd name="connsiteX173" fmla="*/ 1441391 w 1530545"/>
                  <a:gd name="connsiteY173" fmla="*/ 430546 h 1413120"/>
                  <a:gd name="connsiteX174" fmla="*/ 1299235 w 1530545"/>
                  <a:gd name="connsiteY174" fmla="*/ 199721 h 1413120"/>
                  <a:gd name="connsiteX175" fmla="*/ 1175077 w 1530545"/>
                  <a:gd name="connsiteY175" fmla="*/ 139341 h 1413120"/>
                  <a:gd name="connsiteX176" fmla="*/ 1174475 w 1530545"/>
                  <a:gd name="connsiteY176" fmla="*/ 141526 h 1413120"/>
                  <a:gd name="connsiteX177" fmla="*/ 1354280 w 1530545"/>
                  <a:gd name="connsiteY177" fmla="*/ 308974 h 1413120"/>
                  <a:gd name="connsiteX178" fmla="*/ 1374683 w 1530545"/>
                  <a:gd name="connsiteY178" fmla="*/ 348621 h 1413120"/>
                  <a:gd name="connsiteX179" fmla="*/ 1365130 w 1530545"/>
                  <a:gd name="connsiteY179" fmla="*/ 344476 h 1413120"/>
                  <a:gd name="connsiteX180" fmla="*/ 1079547 w 1530545"/>
                  <a:gd name="connsiteY180" fmla="*/ 353736 h 1413120"/>
                  <a:gd name="connsiteX181" fmla="*/ 1086752 w 1530545"/>
                  <a:gd name="connsiteY181" fmla="*/ 348824 h 1413120"/>
                  <a:gd name="connsiteX182" fmla="*/ 1155126 w 1530545"/>
                  <a:gd name="connsiteY182" fmla="*/ 282266 h 1413120"/>
                  <a:gd name="connsiteX183" fmla="*/ 1190734 w 1530545"/>
                  <a:gd name="connsiteY183" fmla="*/ 287048 h 1413120"/>
                  <a:gd name="connsiteX184" fmla="*/ 1238229 w 1530545"/>
                  <a:gd name="connsiteY184" fmla="*/ 290085 h 1413120"/>
                  <a:gd name="connsiteX185" fmla="*/ 1285722 w 1530545"/>
                  <a:gd name="connsiteY185" fmla="*/ 291396 h 1413120"/>
                  <a:gd name="connsiteX186" fmla="*/ 1317865 w 1530545"/>
                  <a:gd name="connsiteY186" fmla="*/ 276825 h 1413120"/>
                  <a:gd name="connsiteX187" fmla="*/ 1285722 w 1530545"/>
                  <a:gd name="connsiteY187" fmla="*/ 262147 h 1413120"/>
                  <a:gd name="connsiteX188" fmla="*/ 1238229 w 1530545"/>
                  <a:gd name="connsiteY188" fmla="*/ 263249 h 1413120"/>
                  <a:gd name="connsiteX189" fmla="*/ 1192712 w 1530545"/>
                  <a:gd name="connsiteY189" fmla="*/ 265888 h 1413120"/>
                  <a:gd name="connsiteX190" fmla="*/ 1164741 w 1530545"/>
                  <a:gd name="connsiteY190" fmla="*/ 268724 h 1413120"/>
                  <a:gd name="connsiteX191" fmla="*/ 1199846 w 1530545"/>
                  <a:gd name="connsiteY191" fmla="*/ 195825 h 1413120"/>
                  <a:gd name="connsiteX192" fmla="*/ 1200786 w 1530545"/>
                  <a:gd name="connsiteY192" fmla="*/ 188538 h 1413120"/>
                  <a:gd name="connsiteX193" fmla="*/ 1206356 w 1530545"/>
                  <a:gd name="connsiteY193" fmla="*/ 175525 h 1413120"/>
                  <a:gd name="connsiteX194" fmla="*/ 1188257 w 1530545"/>
                  <a:gd name="connsiteY194" fmla="*/ 157417 h 1413120"/>
                  <a:gd name="connsiteX195" fmla="*/ 1076010 w 1530545"/>
                  <a:gd name="connsiteY195" fmla="*/ 121320 h 1413120"/>
                  <a:gd name="connsiteX196" fmla="*/ 1040047 w 1530545"/>
                  <a:gd name="connsiteY196" fmla="*/ 81738 h 1413120"/>
                  <a:gd name="connsiteX197" fmla="*/ 1023581 w 1530545"/>
                  <a:gd name="connsiteY197" fmla="*/ 24655 h 1413120"/>
                  <a:gd name="connsiteX198" fmla="*/ 1021542 w 1530545"/>
                  <a:gd name="connsiteY198" fmla="*/ 24379 h 1413120"/>
                  <a:gd name="connsiteX199" fmla="*/ 1053301 w 1530545"/>
                  <a:gd name="connsiteY199" fmla="*/ 141926 h 1413120"/>
                  <a:gd name="connsiteX200" fmla="*/ 1160336 w 1530545"/>
                  <a:gd name="connsiteY200" fmla="*/ 189589 h 1413120"/>
                  <a:gd name="connsiteX201" fmla="*/ 1079461 w 1530545"/>
                  <a:gd name="connsiteY201" fmla="*/ 309097 h 1413120"/>
                  <a:gd name="connsiteX202" fmla="*/ 929957 w 1530545"/>
                  <a:gd name="connsiteY202" fmla="*/ 371276 h 1413120"/>
                  <a:gd name="connsiteX203" fmla="*/ 752523 w 1530545"/>
                  <a:gd name="connsiteY203" fmla="*/ 362555 h 1413120"/>
                  <a:gd name="connsiteX204" fmla="*/ 597706 w 1530545"/>
                  <a:gd name="connsiteY204" fmla="*/ 293363 h 1413120"/>
                  <a:gd name="connsiteX205" fmla="*/ 535745 w 1530545"/>
                  <a:gd name="connsiteY205" fmla="*/ 232611 h 1413120"/>
                  <a:gd name="connsiteX206" fmla="*/ 496205 w 1530545"/>
                  <a:gd name="connsiteY206" fmla="*/ 174025 h 1413120"/>
                  <a:gd name="connsiteX207" fmla="*/ 643169 w 1530545"/>
                  <a:gd name="connsiteY207" fmla="*/ 143652 h 1413120"/>
                  <a:gd name="connsiteX208" fmla="*/ 704947 w 1530545"/>
                  <a:gd name="connsiteY208" fmla="*/ 87518 h 1413120"/>
                  <a:gd name="connsiteX209" fmla="*/ 727109 w 1530545"/>
                  <a:gd name="connsiteY209" fmla="*/ 52448 h 1413120"/>
                  <a:gd name="connsiteX210" fmla="*/ 735897 w 1530545"/>
                  <a:gd name="connsiteY210" fmla="*/ 32616 h 1413120"/>
                  <a:gd name="connsiteX211" fmla="*/ 739161 w 1530545"/>
                  <a:gd name="connsiteY211" fmla="*/ 19650 h 1413120"/>
                  <a:gd name="connsiteX212" fmla="*/ 736623 w 1530545"/>
                  <a:gd name="connsiteY212" fmla="*/ 10265 h 1413120"/>
                  <a:gd name="connsiteX213" fmla="*/ 734559 w 1530545"/>
                  <a:gd name="connsiteY213" fmla="*/ 7070 h 1413120"/>
                  <a:gd name="connsiteX214" fmla="*/ 715071 w 1530545"/>
                  <a:gd name="connsiteY214" fmla="*/ 1959 h 1413120"/>
                  <a:gd name="connsiteX215" fmla="*/ 704521 w 1530545"/>
                  <a:gd name="connsiteY215" fmla="*/ 10265 h 1413120"/>
                  <a:gd name="connsiteX216" fmla="*/ 700536 w 1530545"/>
                  <a:gd name="connsiteY216" fmla="*/ 19956 h 1413120"/>
                  <a:gd name="connsiteX217" fmla="*/ 694501 w 1530545"/>
                  <a:gd name="connsiteY217" fmla="*/ 35000 h 1413120"/>
                  <a:gd name="connsiteX218" fmla="*/ 675263 w 1530545"/>
                  <a:gd name="connsiteY218" fmla="*/ 67514 h 1413120"/>
                  <a:gd name="connsiteX219" fmla="*/ 625567 w 1530545"/>
                  <a:gd name="connsiteY219" fmla="*/ 116316 h 1413120"/>
                  <a:gd name="connsiteX220" fmla="*/ 561219 w 1530545"/>
                  <a:gd name="connsiteY220" fmla="*/ 148564 h 1413120"/>
                  <a:gd name="connsiteX221" fmla="*/ 487282 w 1530545"/>
                  <a:gd name="connsiteY221" fmla="*/ 160997 h 1413120"/>
                  <a:gd name="connsiteX222" fmla="*/ 486481 w 1530545"/>
                  <a:gd name="connsiteY222" fmla="*/ 159873 h 1413120"/>
                  <a:gd name="connsiteX223" fmla="*/ 484900 w 1530545"/>
                  <a:gd name="connsiteY223" fmla="*/ 160302 h 1413120"/>
                  <a:gd name="connsiteX224" fmla="*/ 484877 w 1530545"/>
                  <a:gd name="connsiteY224" fmla="*/ 161568 h 1413120"/>
                  <a:gd name="connsiteX225" fmla="*/ 484990 w 1530545"/>
                  <a:gd name="connsiteY225" fmla="*/ 170281 h 1413120"/>
                  <a:gd name="connsiteX226" fmla="*/ 507536 w 1530545"/>
                  <a:gd name="connsiteY226" fmla="*/ 236869 h 1413120"/>
                  <a:gd name="connsiteX227" fmla="*/ 522876 w 1530545"/>
                  <a:gd name="connsiteY227" fmla="*/ 261330 h 1413120"/>
                  <a:gd name="connsiteX228" fmla="*/ 517270 w 1530545"/>
                  <a:gd name="connsiteY228" fmla="*/ 260217 h 1413120"/>
                  <a:gd name="connsiteX229" fmla="*/ 380810 w 1530545"/>
                  <a:gd name="connsiteY229" fmla="*/ 262369 h 1413120"/>
                  <a:gd name="connsiteX230" fmla="*/ 314585 w 1530545"/>
                  <a:gd name="connsiteY230" fmla="*/ 265600 h 1413120"/>
                  <a:gd name="connsiteX231" fmla="*/ 280470 w 1530545"/>
                  <a:gd name="connsiteY231" fmla="*/ 267774 h 1413120"/>
                  <a:gd name="connsiteX232" fmla="*/ 263459 w 1530545"/>
                  <a:gd name="connsiteY232" fmla="*/ 269676 h 1413120"/>
                  <a:gd name="connsiteX233" fmla="*/ 262312 w 1530545"/>
                  <a:gd name="connsiteY233" fmla="*/ 269868 h 1413120"/>
                  <a:gd name="connsiteX234" fmla="*/ 306489 w 1530545"/>
                  <a:gd name="connsiteY234" fmla="*/ 230958 h 1413120"/>
                  <a:gd name="connsiteX235" fmla="*/ 478301 w 1530545"/>
                  <a:gd name="connsiteY235" fmla="*/ 140978 h 1413120"/>
                  <a:gd name="connsiteX236" fmla="*/ 478152 w 1530545"/>
                  <a:gd name="connsiteY236" fmla="*/ 139867 h 1413120"/>
                  <a:gd name="connsiteX237" fmla="*/ 178326 w 1530545"/>
                  <a:gd name="connsiteY237" fmla="*/ 329049 h 1413120"/>
                  <a:gd name="connsiteX238" fmla="*/ 81569 w 1530545"/>
                  <a:gd name="connsiteY238" fmla="*/ 506136 h 1413120"/>
                  <a:gd name="connsiteX239" fmla="*/ 45418 w 1530545"/>
                  <a:gd name="connsiteY239" fmla="*/ 601824 h 1413120"/>
                  <a:gd name="connsiteX240" fmla="*/ 45319 w 1530545"/>
                  <a:gd name="connsiteY240" fmla="*/ 651904 h 1413120"/>
                  <a:gd name="connsiteX241" fmla="*/ 73230 w 1530545"/>
                  <a:gd name="connsiteY241" fmla="*/ 680822 h 1413120"/>
                  <a:gd name="connsiteX242" fmla="*/ 75512 w 1530545"/>
                  <a:gd name="connsiteY242" fmla="*/ 682239 h 1413120"/>
                  <a:gd name="connsiteX243" fmla="*/ 48809 w 1530545"/>
                  <a:gd name="connsiteY243" fmla="*/ 804943 h 1413120"/>
                  <a:gd name="connsiteX244" fmla="*/ 27673 w 1530545"/>
                  <a:gd name="connsiteY244" fmla="*/ 939614 h 1413120"/>
                  <a:gd name="connsiteX245" fmla="*/ 2312 w 1530545"/>
                  <a:gd name="connsiteY245" fmla="*/ 1210629 h 1413120"/>
                  <a:gd name="connsiteX246" fmla="*/ 123 w 1530545"/>
                  <a:gd name="connsiteY246" fmla="*/ 1285988 h 1413120"/>
                  <a:gd name="connsiteX247" fmla="*/ 203 w 1530545"/>
                  <a:gd name="connsiteY247" fmla="*/ 1323695 h 1413120"/>
                  <a:gd name="connsiteX248" fmla="*/ 5653 w 1530545"/>
                  <a:gd name="connsiteY248" fmla="*/ 1366188 h 1413120"/>
                  <a:gd name="connsiteX249" fmla="*/ 41963 w 1530545"/>
                  <a:gd name="connsiteY249" fmla="*/ 1365717 h 1413120"/>
                  <a:gd name="connsiteX250" fmla="*/ 42325 w 1530545"/>
                  <a:gd name="connsiteY250" fmla="*/ 1366188 h 1413120"/>
                  <a:gd name="connsiteX251" fmla="*/ 44215 w 1530545"/>
                  <a:gd name="connsiteY251" fmla="*/ 1361822 h 1413120"/>
                  <a:gd name="connsiteX252" fmla="*/ 45877 w 1530545"/>
                  <a:gd name="connsiteY252" fmla="*/ 1355804 h 1413120"/>
                  <a:gd name="connsiteX253" fmla="*/ 46774 w 1530545"/>
                  <a:gd name="connsiteY253" fmla="*/ 1331637 h 1413120"/>
                  <a:gd name="connsiteX254" fmla="*/ 46786 w 1530545"/>
                  <a:gd name="connsiteY254" fmla="*/ 1295908 h 1413120"/>
                  <a:gd name="connsiteX255" fmla="*/ 47748 w 1530545"/>
                  <a:gd name="connsiteY255" fmla="*/ 1228467 h 1413120"/>
                  <a:gd name="connsiteX256" fmla="*/ 54957 w 1530545"/>
                  <a:gd name="connsiteY256" fmla="*/ 1093782 h 1413120"/>
                  <a:gd name="connsiteX257" fmla="*/ 80378 w 1530545"/>
                  <a:gd name="connsiteY257" fmla="*/ 827186 h 1413120"/>
                  <a:gd name="connsiteX258" fmla="*/ 90931 w 1530545"/>
                  <a:gd name="connsiteY258" fmla="*/ 691057 h 1413120"/>
                  <a:gd name="connsiteX259" fmla="*/ 123045 w 1530545"/>
                  <a:gd name="connsiteY259" fmla="*/ 707085 h 1413120"/>
                  <a:gd name="connsiteX260" fmla="*/ 181926 w 1530545"/>
                  <a:gd name="connsiteY260" fmla="*/ 737071 h 1413120"/>
                  <a:gd name="connsiteX261" fmla="*/ 239094 w 1530545"/>
                  <a:gd name="connsiteY261" fmla="*/ 766023 h 1413120"/>
                  <a:gd name="connsiteX262" fmla="*/ 299059 w 1530545"/>
                  <a:gd name="connsiteY262" fmla="*/ 790945 h 1413120"/>
                  <a:gd name="connsiteX263" fmla="*/ 307996 w 1530545"/>
                  <a:gd name="connsiteY263" fmla="*/ 769359 h 1413120"/>
                  <a:gd name="connsiteX264" fmla="*/ 275403 w 1530545"/>
                  <a:gd name="connsiteY264" fmla="*/ 748414 h 1413120"/>
                  <a:gd name="connsiteX265" fmla="*/ 322799 w 1530545"/>
                  <a:gd name="connsiteY265" fmla="*/ 749423 h 1413120"/>
                  <a:gd name="connsiteX266" fmla="*/ 321316 w 1530545"/>
                  <a:gd name="connsiteY266" fmla="*/ 809126 h 1413120"/>
                  <a:gd name="connsiteX267" fmla="*/ 312216 w 1530545"/>
                  <a:gd name="connsiteY267" fmla="*/ 955109 h 1413120"/>
                  <a:gd name="connsiteX268" fmla="*/ 293924 w 1530545"/>
                  <a:gd name="connsiteY268" fmla="*/ 1258692 h 1413120"/>
                  <a:gd name="connsiteX269" fmla="*/ 290195 w 1530545"/>
                  <a:gd name="connsiteY269" fmla="*/ 1333080 h 1413120"/>
                  <a:gd name="connsiteX270" fmla="*/ 288410 w 1530545"/>
                  <a:gd name="connsiteY270" fmla="*/ 1369270 h 1413120"/>
                  <a:gd name="connsiteX271" fmla="*/ 300883 w 1530545"/>
                  <a:gd name="connsiteY271" fmla="*/ 1408131 h 1413120"/>
                  <a:gd name="connsiteX272" fmla="*/ 325890 w 1530545"/>
                  <a:gd name="connsiteY272" fmla="*/ 1403135 h 1413120"/>
                  <a:gd name="connsiteX273" fmla="*/ 335470 w 1530545"/>
                  <a:gd name="connsiteY273" fmla="*/ 1363239 h 1413120"/>
                  <a:gd name="connsiteX274" fmla="*/ 335941 w 1530545"/>
                  <a:gd name="connsiteY274" fmla="*/ 1354005 h 1413120"/>
                  <a:gd name="connsiteX275" fmla="*/ 376590 w 1530545"/>
                  <a:gd name="connsiteY275" fmla="*/ 1359521 h 1413120"/>
                  <a:gd name="connsiteX276" fmla="*/ 426681 w 1530545"/>
                  <a:gd name="connsiteY276" fmla="*/ 1362528 h 1413120"/>
                  <a:gd name="connsiteX277" fmla="*/ 528861 w 1530545"/>
                  <a:gd name="connsiteY277" fmla="*/ 1363720 h 1413120"/>
                  <a:gd name="connsiteX278" fmla="*/ 731204 w 1530545"/>
                  <a:gd name="connsiteY278" fmla="*/ 1361479 h 1413120"/>
                  <a:gd name="connsiteX279" fmla="*/ 1135812 w 1530545"/>
                  <a:gd name="connsiteY279" fmla="*/ 1351335 h 1413120"/>
                  <a:gd name="connsiteX280" fmla="*/ 1247957 w 1530545"/>
                  <a:gd name="connsiteY280" fmla="*/ 1347686 h 1413120"/>
                  <a:gd name="connsiteX281" fmla="*/ 1306028 w 1530545"/>
                  <a:gd name="connsiteY281" fmla="*/ 1345664 h 1413120"/>
                  <a:gd name="connsiteX282" fmla="*/ 1360494 w 1530545"/>
                  <a:gd name="connsiteY282" fmla="*/ 1337868 h 1413120"/>
                  <a:gd name="connsiteX283" fmla="*/ 1361945 w 1530545"/>
                  <a:gd name="connsiteY283" fmla="*/ 1355239 h 1413120"/>
                  <a:gd name="connsiteX284" fmla="*/ 1382320 w 1530545"/>
                  <a:gd name="connsiteY284" fmla="*/ 1375624 h 1413120"/>
                  <a:gd name="connsiteX285" fmla="*/ 1402694 w 1530545"/>
                  <a:gd name="connsiteY285" fmla="*/ 1355239 h 1413120"/>
                  <a:gd name="connsiteX286" fmla="*/ 1382658 w 1530545"/>
                  <a:gd name="connsiteY286" fmla="*/ 1055348 h 1413120"/>
                  <a:gd name="connsiteX287" fmla="*/ 1360884 w 1530545"/>
                  <a:gd name="connsiteY287" fmla="*/ 780300 h 1413120"/>
                  <a:gd name="connsiteX288" fmla="*/ 1370495 w 1530545"/>
                  <a:gd name="connsiteY288" fmla="*/ 783064 h 1413120"/>
                  <a:gd name="connsiteX289" fmla="*/ 1405934 w 1530545"/>
                  <a:gd name="connsiteY289" fmla="*/ 771636 h 1413120"/>
                  <a:gd name="connsiteX290" fmla="*/ 1440677 w 1530545"/>
                  <a:gd name="connsiteY290" fmla="*/ 761286 h 1413120"/>
                  <a:gd name="connsiteX291" fmla="*/ 1461619 w 1530545"/>
                  <a:gd name="connsiteY291" fmla="*/ 756976 h 1413120"/>
                  <a:gd name="connsiteX292" fmla="*/ 1460724 w 1530545"/>
                  <a:gd name="connsiteY292" fmla="*/ 799996 h 1413120"/>
                  <a:gd name="connsiteX293" fmla="*/ 1459102 w 1530545"/>
                  <a:gd name="connsiteY293" fmla="*/ 865759 h 1413120"/>
                  <a:gd name="connsiteX294" fmla="*/ 1456856 w 1530545"/>
                  <a:gd name="connsiteY294" fmla="*/ 995337 h 1413120"/>
                  <a:gd name="connsiteX295" fmla="*/ 1447805 w 1530545"/>
                  <a:gd name="connsiteY295" fmla="*/ 1256409 h 1413120"/>
                  <a:gd name="connsiteX296" fmla="*/ 1443494 w 1530545"/>
                  <a:gd name="connsiteY296" fmla="*/ 1328074 h 1413120"/>
                  <a:gd name="connsiteX297" fmla="*/ 1440836 w 1530545"/>
                  <a:gd name="connsiteY297" fmla="*/ 1365872 h 1413120"/>
                  <a:gd name="connsiteX298" fmla="*/ 1442450 w 1530545"/>
                  <a:gd name="connsiteY298" fmla="*/ 1403276 h 1413120"/>
                  <a:gd name="connsiteX299" fmla="*/ 1442893 w 1530545"/>
                  <a:gd name="connsiteY299" fmla="*/ 1403020 h 1413120"/>
                  <a:gd name="connsiteX300" fmla="*/ 1467177 w 1530545"/>
                  <a:gd name="connsiteY300" fmla="*/ 1406511 h 1413120"/>
                  <a:gd name="connsiteX301" fmla="*/ 1476478 w 1530545"/>
                  <a:gd name="connsiteY301" fmla="*/ 1342001 h 1413120"/>
                  <a:gd name="connsiteX302" fmla="*/ 1479970 w 1530545"/>
                  <a:gd name="connsiteY302" fmla="*/ 1276321 h 1413120"/>
                  <a:gd name="connsiteX303" fmla="*/ 1484288 w 1530545"/>
                  <a:gd name="connsiteY303" fmla="*/ 1144845 h 1413120"/>
                  <a:gd name="connsiteX304" fmla="*/ 1480304 w 1530545"/>
                  <a:gd name="connsiteY304" fmla="*/ 881707 h 1413120"/>
                  <a:gd name="connsiteX305" fmla="*/ 1474677 w 1530545"/>
                  <a:gd name="connsiteY305" fmla="*/ 809959 h 1413120"/>
                  <a:gd name="connsiteX306" fmla="*/ 1469433 w 1530545"/>
                  <a:gd name="connsiteY306" fmla="*/ 755722 h 1413120"/>
                  <a:gd name="connsiteX307" fmla="*/ 1510758 w 1530545"/>
                  <a:gd name="connsiteY307" fmla="*/ 752193 h 1413120"/>
                  <a:gd name="connsiteX308" fmla="*/ 1530034 w 1530545"/>
                  <a:gd name="connsiteY308" fmla="*/ 726874 h 1413120"/>
                  <a:gd name="connsiteX309" fmla="*/ 1441391 w 1530545"/>
                  <a:gd name="connsiteY309" fmla="*/ 430546 h 141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1530545" h="1413120">
                    <a:moveTo>
                      <a:pt x="1395412" y="733453"/>
                    </a:moveTo>
                    <a:cubicBezTo>
                      <a:pt x="1383390" y="737807"/>
                      <a:pt x="1366539" y="742051"/>
                      <a:pt x="1357942" y="751889"/>
                    </a:cubicBezTo>
                    <a:cubicBezTo>
                      <a:pt x="1356952" y="742721"/>
                      <a:pt x="1355950" y="733556"/>
                      <a:pt x="1354944" y="724388"/>
                    </a:cubicBezTo>
                    <a:cubicBezTo>
                      <a:pt x="1380134" y="723790"/>
                      <a:pt x="1405379" y="723573"/>
                      <a:pt x="1430583" y="722868"/>
                    </a:cubicBezTo>
                    <a:cubicBezTo>
                      <a:pt x="1418686" y="725779"/>
                      <a:pt x="1406928" y="729284"/>
                      <a:pt x="1395412" y="733453"/>
                    </a:cubicBezTo>
                    <a:moveTo>
                      <a:pt x="1340067" y="1310105"/>
                    </a:moveTo>
                    <a:cubicBezTo>
                      <a:pt x="1331398" y="1310185"/>
                      <a:pt x="1322700" y="1310789"/>
                      <a:pt x="1314037" y="1311128"/>
                    </a:cubicBezTo>
                    <a:cubicBezTo>
                      <a:pt x="1297351" y="1311774"/>
                      <a:pt x="1280665" y="1312412"/>
                      <a:pt x="1263977" y="1313038"/>
                    </a:cubicBezTo>
                    <a:cubicBezTo>
                      <a:pt x="1229934" y="1314314"/>
                      <a:pt x="1195892" y="1315544"/>
                      <a:pt x="1161845" y="1316730"/>
                    </a:cubicBezTo>
                    <a:cubicBezTo>
                      <a:pt x="1094425" y="1319075"/>
                      <a:pt x="1026996" y="1321239"/>
                      <a:pt x="959561" y="1323226"/>
                    </a:cubicBezTo>
                    <a:cubicBezTo>
                      <a:pt x="824693" y="1327194"/>
                      <a:pt x="689756" y="1329598"/>
                      <a:pt x="554906" y="1334135"/>
                    </a:cubicBezTo>
                    <a:cubicBezTo>
                      <a:pt x="517495" y="1335393"/>
                      <a:pt x="480086" y="1336372"/>
                      <a:pt x="442709" y="1338409"/>
                    </a:cubicBezTo>
                    <a:cubicBezTo>
                      <a:pt x="423341" y="1339464"/>
                      <a:pt x="403881" y="1340372"/>
                      <a:pt x="384605" y="1342617"/>
                    </a:cubicBezTo>
                    <a:cubicBezTo>
                      <a:pt x="368344" y="1344509"/>
                      <a:pt x="352314" y="1347702"/>
                      <a:pt x="336143" y="1350081"/>
                    </a:cubicBezTo>
                    <a:cubicBezTo>
                      <a:pt x="337227" y="1329002"/>
                      <a:pt x="338243" y="1307919"/>
                      <a:pt x="339300" y="1286841"/>
                    </a:cubicBezTo>
                    <a:cubicBezTo>
                      <a:pt x="340300" y="1266899"/>
                      <a:pt x="341234" y="1246956"/>
                      <a:pt x="342161" y="1227010"/>
                    </a:cubicBezTo>
                    <a:cubicBezTo>
                      <a:pt x="405286" y="1230313"/>
                      <a:pt x="468485" y="1231648"/>
                      <a:pt x="531694" y="1232212"/>
                    </a:cubicBezTo>
                    <a:cubicBezTo>
                      <a:pt x="598556" y="1232809"/>
                      <a:pt x="665397" y="1234468"/>
                      <a:pt x="732263" y="1234597"/>
                    </a:cubicBezTo>
                    <a:cubicBezTo>
                      <a:pt x="864635" y="1234861"/>
                      <a:pt x="997020" y="1233194"/>
                      <a:pt x="1129389" y="1231865"/>
                    </a:cubicBezTo>
                    <a:cubicBezTo>
                      <a:pt x="1166826" y="1231487"/>
                      <a:pt x="1204267" y="1231112"/>
                      <a:pt x="1241706" y="1230736"/>
                    </a:cubicBezTo>
                    <a:cubicBezTo>
                      <a:pt x="1260425" y="1230549"/>
                      <a:pt x="1279146" y="1230359"/>
                      <a:pt x="1297864" y="1230170"/>
                    </a:cubicBezTo>
                    <a:cubicBezTo>
                      <a:pt x="1307210" y="1230078"/>
                      <a:pt x="1316609" y="1230277"/>
                      <a:pt x="1325944" y="1229890"/>
                    </a:cubicBezTo>
                    <a:cubicBezTo>
                      <a:pt x="1335909" y="1229476"/>
                      <a:pt x="1341960" y="1226641"/>
                      <a:pt x="1349193" y="1219934"/>
                    </a:cubicBezTo>
                    <a:cubicBezTo>
                      <a:pt x="1353050" y="1216356"/>
                      <a:pt x="1353211" y="1209071"/>
                      <a:pt x="1349193" y="1205522"/>
                    </a:cubicBezTo>
                    <a:cubicBezTo>
                      <a:pt x="1343389" y="1200394"/>
                      <a:pt x="1338002" y="1196461"/>
                      <a:pt x="1329957" y="1195885"/>
                    </a:cubicBezTo>
                    <a:cubicBezTo>
                      <a:pt x="1322057" y="1195319"/>
                      <a:pt x="1313812" y="1196096"/>
                      <a:pt x="1305888" y="1196201"/>
                    </a:cubicBezTo>
                    <a:cubicBezTo>
                      <a:pt x="1288505" y="1196428"/>
                      <a:pt x="1271123" y="1196660"/>
                      <a:pt x="1253740" y="1196887"/>
                    </a:cubicBezTo>
                    <a:cubicBezTo>
                      <a:pt x="1220312" y="1197328"/>
                      <a:pt x="1186885" y="1197767"/>
                      <a:pt x="1153456" y="1198206"/>
                    </a:cubicBezTo>
                    <a:cubicBezTo>
                      <a:pt x="1086599" y="1199086"/>
                      <a:pt x="1019741" y="1199986"/>
                      <a:pt x="952888" y="1201004"/>
                    </a:cubicBezTo>
                    <a:cubicBezTo>
                      <a:pt x="887366" y="1202005"/>
                      <a:pt x="821839" y="1202750"/>
                      <a:pt x="756330" y="1204396"/>
                    </a:cubicBezTo>
                    <a:cubicBezTo>
                      <a:pt x="689442" y="1206081"/>
                      <a:pt x="622633" y="1209123"/>
                      <a:pt x="555762" y="1211273"/>
                    </a:cubicBezTo>
                    <a:cubicBezTo>
                      <a:pt x="484582" y="1213560"/>
                      <a:pt x="413438" y="1216292"/>
                      <a:pt x="342419" y="1221635"/>
                    </a:cubicBezTo>
                    <a:cubicBezTo>
                      <a:pt x="344125" y="1184664"/>
                      <a:pt x="345697" y="1147685"/>
                      <a:pt x="347176" y="1110702"/>
                    </a:cubicBezTo>
                    <a:cubicBezTo>
                      <a:pt x="488190" y="1118380"/>
                      <a:pt x="629300" y="1123846"/>
                      <a:pt x="770549" y="1124085"/>
                    </a:cubicBezTo>
                    <a:cubicBezTo>
                      <a:pt x="917706" y="1124337"/>
                      <a:pt x="1064855" y="1121821"/>
                      <a:pt x="1211958" y="1117980"/>
                    </a:cubicBezTo>
                    <a:cubicBezTo>
                      <a:pt x="1232687" y="1117436"/>
                      <a:pt x="1253416" y="1116888"/>
                      <a:pt x="1274141" y="1116238"/>
                    </a:cubicBezTo>
                    <a:cubicBezTo>
                      <a:pt x="1284839" y="1115902"/>
                      <a:pt x="1295536" y="1115592"/>
                      <a:pt x="1306234" y="1115205"/>
                    </a:cubicBezTo>
                    <a:cubicBezTo>
                      <a:pt x="1314098" y="1114920"/>
                      <a:pt x="1322179" y="1114583"/>
                      <a:pt x="1329289" y="1110821"/>
                    </a:cubicBezTo>
                    <a:cubicBezTo>
                      <a:pt x="1343319" y="1103397"/>
                      <a:pt x="1345740" y="1081717"/>
                      <a:pt x="1329094" y="1075787"/>
                    </a:cubicBezTo>
                    <a:cubicBezTo>
                      <a:pt x="1319994" y="1072546"/>
                      <a:pt x="1310341" y="1075714"/>
                      <a:pt x="1308127" y="1083922"/>
                    </a:cubicBezTo>
                    <a:cubicBezTo>
                      <a:pt x="1307447" y="1083988"/>
                      <a:pt x="1306799" y="1084042"/>
                      <a:pt x="1306234" y="1084065"/>
                    </a:cubicBezTo>
                    <a:cubicBezTo>
                      <a:pt x="1298211" y="1084367"/>
                      <a:pt x="1290185" y="1084590"/>
                      <a:pt x="1282164" y="1084844"/>
                    </a:cubicBezTo>
                    <a:cubicBezTo>
                      <a:pt x="1264780" y="1085395"/>
                      <a:pt x="1247397" y="1085961"/>
                      <a:pt x="1230013" y="1086506"/>
                    </a:cubicBezTo>
                    <a:cubicBezTo>
                      <a:pt x="1197918" y="1087511"/>
                      <a:pt x="1165822" y="1088439"/>
                      <a:pt x="1133723" y="1089289"/>
                    </a:cubicBezTo>
                    <a:cubicBezTo>
                      <a:pt x="1068190" y="1091026"/>
                      <a:pt x="1002648" y="1092441"/>
                      <a:pt x="937101" y="1093534"/>
                    </a:cubicBezTo>
                    <a:cubicBezTo>
                      <a:pt x="807326" y="1095696"/>
                      <a:pt x="677561" y="1097695"/>
                      <a:pt x="547803" y="1100663"/>
                    </a:cubicBezTo>
                    <a:cubicBezTo>
                      <a:pt x="480982" y="1102193"/>
                      <a:pt x="414180" y="1104176"/>
                      <a:pt x="347367" y="1105871"/>
                    </a:cubicBezTo>
                    <a:cubicBezTo>
                      <a:pt x="348963" y="1065671"/>
                      <a:pt x="350470" y="1025471"/>
                      <a:pt x="351829" y="985267"/>
                    </a:cubicBezTo>
                    <a:cubicBezTo>
                      <a:pt x="351988" y="980556"/>
                      <a:pt x="352161" y="975842"/>
                      <a:pt x="352332" y="971129"/>
                    </a:cubicBezTo>
                    <a:cubicBezTo>
                      <a:pt x="361906" y="973235"/>
                      <a:pt x="371710" y="974400"/>
                      <a:pt x="381464" y="975781"/>
                    </a:cubicBezTo>
                    <a:cubicBezTo>
                      <a:pt x="398390" y="978177"/>
                      <a:pt x="415368" y="979950"/>
                      <a:pt x="432366" y="981744"/>
                    </a:cubicBezTo>
                    <a:cubicBezTo>
                      <a:pt x="464394" y="985124"/>
                      <a:pt x="496527" y="987198"/>
                      <a:pt x="528674" y="988973"/>
                    </a:cubicBezTo>
                    <a:cubicBezTo>
                      <a:pt x="594213" y="992589"/>
                      <a:pt x="659771" y="995139"/>
                      <a:pt x="725378" y="997138"/>
                    </a:cubicBezTo>
                    <a:cubicBezTo>
                      <a:pt x="855159" y="1001092"/>
                      <a:pt x="985101" y="1001954"/>
                      <a:pt x="1114934" y="1001509"/>
                    </a:cubicBezTo>
                    <a:cubicBezTo>
                      <a:pt x="1185436" y="1001269"/>
                      <a:pt x="1256366" y="1002197"/>
                      <a:pt x="1326834" y="999123"/>
                    </a:cubicBezTo>
                    <a:cubicBezTo>
                      <a:pt x="1331176" y="1000311"/>
                      <a:pt x="1335652" y="1000188"/>
                      <a:pt x="1339980" y="998773"/>
                    </a:cubicBezTo>
                    <a:cubicBezTo>
                      <a:pt x="1343534" y="1061622"/>
                      <a:pt x="1347287" y="1124458"/>
                      <a:pt x="1350976" y="1187299"/>
                    </a:cubicBezTo>
                    <a:cubicBezTo>
                      <a:pt x="1353465" y="1229697"/>
                      <a:pt x="1355660" y="1272238"/>
                      <a:pt x="1358717" y="1314650"/>
                    </a:cubicBezTo>
                    <a:cubicBezTo>
                      <a:pt x="1352746" y="1311709"/>
                      <a:pt x="1347251" y="1310042"/>
                      <a:pt x="1340067" y="1310105"/>
                    </a:cubicBezTo>
                    <a:moveTo>
                      <a:pt x="118321" y="671590"/>
                    </a:moveTo>
                    <a:cubicBezTo>
                      <a:pt x="105957" y="665539"/>
                      <a:pt x="92321" y="660017"/>
                      <a:pt x="81406" y="651445"/>
                    </a:cubicBezTo>
                    <a:cubicBezTo>
                      <a:pt x="69475" y="642072"/>
                      <a:pt x="66545" y="631068"/>
                      <a:pt x="70212" y="616360"/>
                    </a:cubicBezTo>
                    <a:cubicBezTo>
                      <a:pt x="70486" y="615261"/>
                      <a:pt x="70808" y="614168"/>
                      <a:pt x="71093" y="613073"/>
                    </a:cubicBezTo>
                    <a:cubicBezTo>
                      <a:pt x="159014" y="613288"/>
                      <a:pt x="246711" y="609417"/>
                      <a:pt x="334593" y="607330"/>
                    </a:cubicBezTo>
                    <a:cubicBezTo>
                      <a:pt x="423880" y="605210"/>
                      <a:pt x="513135" y="603428"/>
                      <a:pt x="602446" y="602925"/>
                    </a:cubicBezTo>
                    <a:cubicBezTo>
                      <a:pt x="780558" y="601922"/>
                      <a:pt x="958649" y="605941"/>
                      <a:pt x="1136677" y="610943"/>
                    </a:cubicBezTo>
                    <a:cubicBezTo>
                      <a:pt x="1200792" y="612743"/>
                      <a:pt x="1264905" y="614518"/>
                      <a:pt x="1329021" y="616270"/>
                    </a:cubicBezTo>
                    <a:cubicBezTo>
                      <a:pt x="1327558" y="631908"/>
                      <a:pt x="1328122" y="647930"/>
                      <a:pt x="1327790" y="663457"/>
                    </a:cubicBezTo>
                    <a:cubicBezTo>
                      <a:pt x="1327498" y="677096"/>
                      <a:pt x="1327574" y="690755"/>
                      <a:pt x="1327778" y="704412"/>
                    </a:cubicBezTo>
                    <a:cubicBezTo>
                      <a:pt x="1294236" y="704329"/>
                      <a:pt x="1260703" y="703605"/>
                      <a:pt x="1227157" y="703226"/>
                    </a:cubicBezTo>
                    <a:cubicBezTo>
                      <a:pt x="1144111" y="702290"/>
                      <a:pt x="1061108" y="704676"/>
                      <a:pt x="978082" y="706576"/>
                    </a:cubicBezTo>
                    <a:cubicBezTo>
                      <a:pt x="812035" y="710377"/>
                      <a:pt x="645944" y="713366"/>
                      <a:pt x="479929" y="718369"/>
                    </a:cubicBezTo>
                    <a:cubicBezTo>
                      <a:pt x="434839" y="719726"/>
                      <a:pt x="389459" y="720440"/>
                      <a:pt x="344162" y="722371"/>
                    </a:cubicBezTo>
                    <a:cubicBezTo>
                      <a:pt x="342604" y="715003"/>
                      <a:pt x="340876" y="707671"/>
                      <a:pt x="338926" y="700388"/>
                    </a:cubicBezTo>
                    <a:cubicBezTo>
                      <a:pt x="335827" y="688816"/>
                      <a:pt x="332329" y="676923"/>
                      <a:pt x="323062" y="668884"/>
                    </a:cubicBezTo>
                    <a:cubicBezTo>
                      <a:pt x="322618" y="668496"/>
                      <a:pt x="322002" y="668665"/>
                      <a:pt x="321803" y="669217"/>
                    </a:cubicBezTo>
                    <a:cubicBezTo>
                      <a:pt x="318283" y="678974"/>
                      <a:pt x="319173" y="688909"/>
                      <a:pt x="320203" y="699134"/>
                    </a:cubicBezTo>
                    <a:cubicBezTo>
                      <a:pt x="321018" y="707210"/>
                      <a:pt x="321569" y="715309"/>
                      <a:pt x="321978" y="723418"/>
                    </a:cubicBezTo>
                    <a:cubicBezTo>
                      <a:pt x="293811" y="724899"/>
                      <a:pt x="265703" y="726983"/>
                      <a:pt x="237742" y="730105"/>
                    </a:cubicBezTo>
                    <a:cubicBezTo>
                      <a:pt x="229747" y="726153"/>
                      <a:pt x="221748" y="722210"/>
                      <a:pt x="213737" y="718286"/>
                    </a:cubicBezTo>
                    <a:cubicBezTo>
                      <a:pt x="181936" y="702711"/>
                      <a:pt x="150125" y="687155"/>
                      <a:pt x="118321" y="671590"/>
                    </a:cubicBezTo>
                    <a:moveTo>
                      <a:pt x="1139034" y="962138"/>
                    </a:moveTo>
                    <a:cubicBezTo>
                      <a:pt x="1073434" y="962668"/>
                      <a:pt x="1007830" y="962724"/>
                      <a:pt x="942232" y="962304"/>
                    </a:cubicBezTo>
                    <a:cubicBezTo>
                      <a:pt x="812383" y="961470"/>
                      <a:pt x="682576" y="958275"/>
                      <a:pt x="552755" y="955694"/>
                    </a:cubicBezTo>
                    <a:cubicBezTo>
                      <a:pt x="516624" y="954980"/>
                      <a:pt x="480541" y="954269"/>
                      <a:pt x="444404" y="954267"/>
                    </a:cubicBezTo>
                    <a:cubicBezTo>
                      <a:pt x="425695" y="954267"/>
                      <a:pt x="406924" y="954392"/>
                      <a:pt x="388236" y="955203"/>
                    </a:cubicBezTo>
                    <a:cubicBezTo>
                      <a:pt x="376474" y="955715"/>
                      <a:pt x="364549" y="955789"/>
                      <a:pt x="352841" y="957202"/>
                    </a:cubicBezTo>
                    <a:cubicBezTo>
                      <a:pt x="354253" y="919366"/>
                      <a:pt x="355725" y="881491"/>
                      <a:pt x="355678" y="843637"/>
                    </a:cubicBezTo>
                    <a:cubicBezTo>
                      <a:pt x="479529" y="862401"/>
                      <a:pt x="604709" y="867554"/>
                      <a:pt x="729783" y="871246"/>
                    </a:cubicBezTo>
                    <a:cubicBezTo>
                      <a:pt x="856497" y="874987"/>
                      <a:pt x="983242" y="876925"/>
                      <a:pt x="1110010" y="877111"/>
                    </a:cubicBezTo>
                    <a:cubicBezTo>
                      <a:pt x="1146037" y="877165"/>
                      <a:pt x="1182063" y="877085"/>
                      <a:pt x="1218088" y="876871"/>
                    </a:cubicBezTo>
                    <a:cubicBezTo>
                      <a:pt x="1235432" y="876770"/>
                      <a:pt x="1252778" y="876638"/>
                      <a:pt x="1270123" y="876475"/>
                    </a:cubicBezTo>
                    <a:cubicBezTo>
                      <a:pt x="1279446" y="876386"/>
                      <a:pt x="1288825" y="876575"/>
                      <a:pt x="1298140" y="876183"/>
                    </a:cubicBezTo>
                    <a:cubicBezTo>
                      <a:pt x="1307990" y="875768"/>
                      <a:pt x="1313941" y="873433"/>
                      <a:pt x="1320821" y="866423"/>
                    </a:cubicBezTo>
                    <a:cubicBezTo>
                      <a:pt x="1324343" y="862838"/>
                      <a:pt x="1324522" y="856649"/>
                      <a:pt x="1320821" y="853078"/>
                    </a:cubicBezTo>
                    <a:cubicBezTo>
                      <a:pt x="1308540" y="841227"/>
                      <a:pt x="1294091" y="843800"/>
                      <a:pt x="1278127" y="843997"/>
                    </a:cubicBezTo>
                    <a:cubicBezTo>
                      <a:pt x="1262118" y="844196"/>
                      <a:pt x="1246107" y="844367"/>
                      <a:pt x="1230095" y="844512"/>
                    </a:cubicBezTo>
                    <a:cubicBezTo>
                      <a:pt x="1198075" y="844804"/>
                      <a:pt x="1166051" y="844989"/>
                      <a:pt x="1134027" y="845072"/>
                    </a:cubicBezTo>
                    <a:cubicBezTo>
                      <a:pt x="1071317" y="845231"/>
                      <a:pt x="1008605" y="844989"/>
                      <a:pt x="945897" y="844349"/>
                    </a:cubicBezTo>
                    <a:cubicBezTo>
                      <a:pt x="819161" y="843053"/>
                      <a:pt x="692453" y="840235"/>
                      <a:pt x="565747" y="837265"/>
                    </a:cubicBezTo>
                    <a:cubicBezTo>
                      <a:pt x="495698" y="835624"/>
                      <a:pt x="425663" y="836075"/>
                      <a:pt x="355670" y="839474"/>
                    </a:cubicBezTo>
                    <a:cubicBezTo>
                      <a:pt x="355644" y="833189"/>
                      <a:pt x="355586" y="826902"/>
                      <a:pt x="355463" y="820617"/>
                    </a:cubicBezTo>
                    <a:cubicBezTo>
                      <a:pt x="355002" y="796814"/>
                      <a:pt x="352684" y="773011"/>
                      <a:pt x="349058" y="749471"/>
                    </a:cubicBezTo>
                    <a:cubicBezTo>
                      <a:pt x="383360" y="749353"/>
                      <a:pt x="417660" y="748620"/>
                      <a:pt x="451807" y="748181"/>
                    </a:cubicBezTo>
                    <a:cubicBezTo>
                      <a:pt x="534841" y="747116"/>
                      <a:pt x="617858" y="745443"/>
                      <a:pt x="700882" y="743776"/>
                    </a:cubicBezTo>
                    <a:cubicBezTo>
                      <a:pt x="783239" y="742126"/>
                      <a:pt x="865595" y="740473"/>
                      <a:pt x="947951" y="738820"/>
                    </a:cubicBezTo>
                    <a:cubicBezTo>
                      <a:pt x="1030256" y="737169"/>
                      <a:pt x="1112813" y="737050"/>
                      <a:pt x="1195019" y="732605"/>
                    </a:cubicBezTo>
                    <a:cubicBezTo>
                      <a:pt x="1239382" y="730206"/>
                      <a:pt x="1283762" y="726945"/>
                      <a:pt x="1328160" y="725231"/>
                    </a:cubicBezTo>
                    <a:cubicBezTo>
                      <a:pt x="1328247" y="729308"/>
                      <a:pt x="1328333" y="733387"/>
                      <a:pt x="1328420" y="737461"/>
                    </a:cubicBezTo>
                    <a:cubicBezTo>
                      <a:pt x="1329488" y="787477"/>
                      <a:pt x="1331442" y="837444"/>
                      <a:pt x="1333963" y="887408"/>
                    </a:cubicBezTo>
                    <a:cubicBezTo>
                      <a:pt x="1335175" y="911414"/>
                      <a:pt x="1336453" y="935420"/>
                      <a:pt x="1337767" y="959423"/>
                    </a:cubicBezTo>
                    <a:cubicBezTo>
                      <a:pt x="1337131" y="959360"/>
                      <a:pt x="1336481" y="959322"/>
                      <a:pt x="1335813" y="959316"/>
                    </a:cubicBezTo>
                    <a:cubicBezTo>
                      <a:pt x="1270265" y="958881"/>
                      <a:pt x="1204593" y="961607"/>
                      <a:pt x="1139034" y="962138"/>
                    </a:cubicBezTo>
                    <a:moveTo>
                      <a:pt x="101005" y="527765"/>
                    </a:moveTo>
                    <a:cubicBezTo>
                      <a:pt x="108515" y="508435"/>
                      <a:pt x="116672" y="489236"/>
                      <a:pt x="125490" y="470297"/>
                    </a:cubicBezTo>
                    <a:cubicBezTo>
                      <a:pt x="162928" y="480868"/>
                      <a:pt x="202862" y="486321"/>
                      <a:pt x="241499" y="489951"/>
                    </a:cubicBezTo>
                    <a:cubicBezTo>
                      <a:pt x="282631" y="493818"/>
                      <a:pt x="323843" y="495990"/>
                      <a:pt x="365144" y="496834"/>
                    </a:cubicBezTo>
                    <a:cubicBezTo>
                      <a:pt x="446567" y="498497"/>
                      <a:pt x="527990" y="494634"/>
                      <a:pt x="609326" y="491272"/>
                    </a:cubicBezTo>
                    <a:cubicBezTo>
                      <a:pt x="776622" y="484361"/>
                      <a:pt x="943903" y="479314"/>
                      <a:pt x="1111356" y="478990"/>
                    </a:cubicBezTo>
                    <a:cubicBezTo>
                      <a:pt x="1158121" y="478897"/>
                      <a:pt x="1204883" y="479114"/>
                      <a:pt x="1251643" y="479642"/>
                    </a:cubicBezTo>
                    <a:cubicBezTo>
                      <a:pt x="1275023" y="479906"/>
                      <a:pt x="1298402" y="480222"/>
                      <a:pt x="1321779" y="480622"/>
                    </a:cubicBezTo>
                    <a:cubicBezTo>
                      <a:pt x="1333803" y="480830"/>
                      <a:pt x="1345824" y="481057"/>
                      <a:pt x="1357848" y="481305"/>
                    </a:cubicBezTo>
                    <a:cubicBezTo>
                      <a:pt x="1363170" y="481413"/>
                      <a:pt x="1368557" y="481808"/>
                      <a:pt x="1373876" y="481647"/>
                    </a:cubicBezTo>
                    <a:cubicBezTo>
                      <a:pt x="1380990" y="481432"/>
                      <a:pt x="1386185" y="479292"/>
                      <a:pt x="1392788" y="476717"/>
                    </a:cubicBezTo>
                    <a:cubicBezTo>
                      <a:pt x="1400368" y="473764"/>
                      <a:pt x="1404840" y="461085"/>
                      <a:pt x="1395380" y="456884"/>
                    </a:cubicBezTo>
                    <a:cubicBezTo>
                      <a:pt x="1385930" y="452684"/>
                      <a:pt x="1378347" y="450224"/>
                      <a:pt x="1367865" y="449997"/>
                    </a:cubicBezTo>
                    <a:cubicBezTo>
                      <a:pt x="1356512" y="449753"/>
                      <a:pt x="1345156" y="449528"/>
                      <a:pt x="1333803" y="449318"/>
                    </a:cubicBezTo>
                    <a:cubicBezTo>
                      <a:pt x="1313096" y="448940"/>
                      <a:pt x="1292389" y="448622"/>
                      <a:pt x="1271682" y="448364"/>
                    </a:cubicBezTo>
                    <a:cubicBezTo>
                      <a:pt x="1229600" y="447839"/>
                      <a:pt x="1187513" y="447617"/>
                      <a:pt x="1145427" y="447623"/>
                    </a:cubicBezTo>
                    <a:cubicBezTo>
                      <a:pt x="1062590" y="447633"/>
                      <a:pt x="979752" y="448614"/>
                      <a:pt x="896939" y="450563"/>
                    </a:cubicBezTo>
                    <a:cubicBezTo>
                      <a:pt x="730681" y="454474"/>
                      <a:pt x="564795" y="466068"/>
                      <a:pt x="398597" y="471042"/>
                    </a:cubicBezTo>
                    <a:cubicBezTo>
                      <a:pt x="352788" y="472415"/>
                      <a:pt x="306893" y="472683"/>
                      <a:pt x="261083" y="471308"/>
                    </a:cubicBezTo>
                    <a:cubicBezTo>
                      <a:pt x="216711" y="469977"/>
                      <a:pt x="172434" y="466241"/>
                      <a:pt x="128117" y="464668"/>
                    </a:cubicBezTo>
                    <a:cubicBezTo>
                      <a:pt x="143424" y="432386"/>
                      <a:pt x="160744" y="400947"/>
                      <a:pt x="180288" y="371055"/>
                    </a:cubicBezTo>
                    <a:cubicBezTo>
                      <a:pt x="254167" y="373652"/>
                      <a:pt x="327886" y="371731"/>
                      <a:pt x="401781" y="369480"/>
                    </a:cubicBezTo>
                    <a:cubicBezTo>
                      <a:pt x="440556" y="368299"/>
                      <a:pt x="479331" y="367101"/>
                      <a:pt x="518103" y="365770"/>
                    </a:cubicBezTo>
                    <a:cubicBezTo>
                      <a:pt x="537490" y="365106"/>
                      <a:pt x="556876" y="364442"/>
                      <a:pt x="576263" y="363777"/>
                    </a:cubicBezTo>
                    <a:cubicBezTo>
                      <a:pt x="585622" y="363455"/>
                      <a:pt x="594982" y="363135"/>
                      <a:pt x="604341" y="362815"/>
                    </a:cubicBezTo>
                    <a:cubicBezTo>
                      <a:pt x="614423" y="362469"/>
                      <a:pt x="625034" y="363121"/>
                      <a:pt x="634826" y="360470"/>
                    </a:cubicBezTo>
                    <a:cubicBezTo>
                      <a:pt x="636599" y="359989"/>
                      <a:pt x="638007" y="358962"/>
                      <a:pt x="639068" y="357653"/>
                    </a:cubicBezTo>
                    <a:cubicBezTo>
                      <a:pt x="665131" y="371067"/>
                      <a:pt x="692698" y="381648"/>
                      <a:pt x="721046" y="389489"/>
                    </a:cubicBezTo>
                    <a:cubicBezTo>
                      <a:pt x="782579" y="406510"/>
                      <a:pt x="848760" y="412895"/>
                      <a:pt x="912400" y="407657"/>
                    </a:cubicBezTo>
                    <a:cubicBezTo>
                      <a:pt x="963473" y="403454"/>
                      <a:pt x="1014370" y="390807"/>
                      <a:pt x="1059273" y="366046"/>
                    </a:cubicBezTo>
                    <a:cubicBezTo>
                      <a:pt x="1160680" y="375385"/>
                      <a:pt x="1263508" y="370996"/>
                      <a:pt x="1365130" y="370332"/>
                    </a:cubicBezTo>
                    <a:cubicBezTo>
                      <a:pt x="1374840" y="370270"/>
                      <a:pt x="1378879" y="361372"/>
                      <a:pt x="1377255" y="354032"/>
                    </a:cubicBezTo>
                    <a:cubicBezTo>
                      <a:pt x="1409868" y="424344"/>
                      <a:pt x="1431473" y="500570"/>
                      <a:pt x="1451694" y="574713"/>
                    </a:cubicBezTo>
                    <a:cubicBezTo>
                      <a:pt x="1464259" y="620791"/>
                      <a:pt x="1475436" y="667157"/>
                      <a:pt x="1486075" y="713690"/>
                    </a:cubicBezTo>
                    <a:cubicBezTo>
                      <a:pt x="1485632" y="713729"/>
                      <a:pt x="1485192" y="713769"/>
                      <a:pt x="1484751" y="713811"/>
                    </a:cubicBezTo>
                    <a:cubicBezTo>
                      <a:pt x="1485985" y="708714"/>
                      <a:pt x="1483211" y="702705"/>
                      <a:pt x="1476235" y="702544"/>
                    </a:cubicBezTo>
                    <a:cubicBezTo>
                      <a:pt x="1435107" y="701600"/>
                      <a:pt x="1393846" y="703963"/>
                      <a:pt x="1352702" y="704343"/>
                    </a:cubicBezTo>
                    <a:cubicBezTo>
                      <a:pt x="1351545" y="694048"/>
                      <a:pt x="1350388" y="683751"/>
                      <a:pt x="1349169" y="673460"/>
                    </a:cubicBezTo>
                    <a:cubicBezTo>
                      <a:pt x="1347502" y="659441"/>
                      <a:pt x="1345518" y="645456"/>
                      <a:pt x="1343822" y="631439"/>
                    </a:cubicBezTo>
                    <a:cubicBezTo>
                      <a:pt x="1343208" y="626355"/>
                      <a:pt x="1342637" y="621447"/>
                      <a:pt x="1341938" y="616620"/>
                    </a:cubicBezTo>
                    <a:cubicBezTo>
                      <a:pt x="1374514" y="617506"/>
                      <a:pt x="1407087" y="618402"/>
                      <a:pt x="1439663" y="619261"/>
                    </a:cubicBezTo>
                    <a:cubicBezTo>
                      <a:pt x="1460804" y="619821"/>
                      <a:pt x="1460766" y="587068"/>
                      <a:pt x="1439663" y="586423"/>
                    </a:cubicBezTo>
                    <a:cubicBezTo>
                      <a:pt x="1260655" y="580940"/>
                      <a:pt x="1081638" y="575400"/>
                      <a:pt x="902569" y="572360"/>
                    </a:cubicBezTo>
                    <a:cubicBezTo>
                      <a:pt x="723392" y="569316"/>
                      <a:pt x="543597" y="567440"/>
                      <a:pt x="364557" y="576630"/>
                    </a:cubicBezTo>
                    <a:cubicBezTo>
                      <a:pt x="266989" y="581634"/>
                      <a:pt x="169663" y="588328"/>
                      <a:pt x="73309" y="604839"/>
                    </a:cubicBezTo>
                    <a:cubicBezTo>
                      <a:pt x="80793" y="578713"/>
                      <a:pt x="91233" y="552917"/>
                      <a:pt x="101005" y="527765"/>
                    </a:cubicBezTo>
                    <a:moveTo>
                      <a:pt x="253376" y="278892"/>
                    </a:moveTo>
                    <a:cubicBezTo>
                      <a:pt x="256618" y="281324"/>
                      <a:pt x="257656" y="282858"/>
                      <a:pt x="262502" y="283710"/>
                    </a:cubicBezTo>
                    <a:cubicBezTo>
                      <a:pt x="267756" y="284630"/>
                      <a:pt x="273159" y="284924"/>
                      <a:pt x="278463" y="285443"/>
                    </a:cubicBezTo>
                    <a:cubicBezTo>
                      <a:pt x="289813" y="286554"/>
                      <a:pt x="301191" y="286969"/>
                      <a:pt x="312578" y="287509"/>
                    </a:cubicBezTo>
                    <a:cubicBezTo>
                      <a:pt x="335318" y="288590"/>
                      <a:pt x="358055" y="289733"/>
                      <a:pt x="380810" y="290426"/>
                    </a:cubicBezTo>
                    <a:cubicBezTo>
                      <a:pt x="425981" y="291796"/>
                      <a:pt x="472119" y="293739"/>
                      <a:pt x="517270" y="291730"/>
                    </a:cubicBezTo>
                    <a:cubicBezTo>
                      <a:pt x="528316" y="291239"/>
                      <a:pt x="533340" y="282127"/>
                      <a:pt x="532336" y="273825"/>
                    </a:cubicBezTo>
                    <a:cubicBezTo>
                      <a:pt x="540804" y="284316"/>
                      <a:pt x="550063" y="294164"/>
                      <a:pt x="559923" y="303142"/>
                    </a:cubicBezTo>
                    <a:cubicBezTo>
                      <a:pt x="575776" y="317574"/>
                      <a:pt x="592889" y="330368"/>
                      <a:pt x="610929" y="341657"/>
                    </a:cubicBezTo>
                    <a:cubicBezTo>
                      <a:pt x="599226" y="342086"/>
                      <a:pt x="587309" y="343554"/>
                      <a:pt x="576263" y="344029"/>
                    </a:cubicBezTo>
                    <a:cubicBezTo>
                      <a:pt x="557544" y="344830"/>
                      <a:pt x="538826" y="345633"/>
                      <a:pt x="520107" y="346438"/>
                    </a:cubicBezTo>
                    <a:cubicBezTo>
                      <a:pt x="480662" y="348133"/>
                      <a:pt x="441220" y="349953"/>
                      <a:pt x="401781" y="351797"/>
                    </a:cubicBezTo>
                    <a:cubicBezTo>
                      <a:pt x="328788" y="355209"/>
                      <a:pt x="256044" y="359457"/>
                      <a:pt x="183329" y="366422"/>
                    </a:cubicBezTo>
                    <a:cubicBezTo>
                      <a:pt x="204096" y="335201"/>
                      <a:pt x="227358" y="305751"/>
                      <a:pt x="253376" y="278892"/>
                    </a:cubicBezTo>
                    <a:moveTo>
                      <a:pt x="1441391" y="430546"/>
                    </a:moveTo>
                    <a:cubicBezTo>
                      <a:pt x="1410550" y="345859"/>
                      <a:pt x="1370789" y="257888"/>
                      <a:pt x="1299235" y="199721"/>
                    </a:cubicBezTo>
                    <a:cubicBezTo>
                      <a:pt x="1262456" y="169822"/>
                      <a:pt x="1221481" y="149139"/>
                      <a:pt x="1175077" y="139341"/>
                    </a:cubicBezTo>
                    <a:cubicBezTo>
                      <a:pt x="1173652" y="139040"/>
                      <a:pt x="1173084" y="141069"/>
                      <a:pt x="1174475" y="141526"/>
                    </a:cubicBezTo>
                    <a:cubicBezTo>
                      <a:pt x="1254722" y="167863"/>
                      <a:pt x="1314108" y="237553"/>
                      <a:pt x="1354280" y="308974"/>
                    </a:cubicBezTo>
                    <a:cubicBezTo>
                      <a:pt x="1361558" y="321917"/>
                      <a:pt x="1368304" y="335169"/>
                      <a:pt x="1374683" y="348621"/>
                    </a:cubicBezTo>
                    <a:cubicBezTo>
                      <a:pt x="1372606" y="346088"/>
                      <a:pt x="1369429" y="344403"/>
                      <a:pt x="1365130" y="344476"/>
                    </a:cubicBezTo>
                    <a:cubicBezTo>
                      <a:pt x="1270237" y="346070"/>
                      <a:pt x="1174227" y="344461"/>
                      <a:pt x="1079547" y="353736"/>
                    </a:cubicBezTo>
                    <a:cubicBezTo>
                      <a:pt x="1081964" y="352125"/>
                      <a:pt x="1084381" y="350517"/>
                      <a:pt x="1086752" y="348824"/>
                    </a:cubicBezTo>
                    <a:cubicBezTo>
                      <a:pt x="1112616" y="330384"/>
                      <a:pt x="1135888" y="307821"/>
                      <a:pt x="1155126" y="282266"/>
                    </a:cubicBezTo>
                    <a:cubicBezTo>
                      <a:pt x="1166713" y="285206"/>
                      <a:pt x="1178912" y="285922"/>
                      <a:pt x="1190734" y="287048"/>
                    </a:cubicBezTo>
                    <a:cubicBezTo>
                      <a:pt x="1206513" y="288547"/>
                      <a:pt x="1222400" y="289234"/>
                      <a:pt x="1238229" y="290085"/>
                    </a:cubicBezTo>
                    <a:cubicBezTo>
                      <a:pt x="1254034" y="290933"/>
                      <a:pt x="1269899" y="291013"/>
                      <a:pt x="1285722" y="291396"/>
                    </a:cubicBezTo>
                    <a:cubicBezTo>
                      <a:pt x="1296597" y="291660"/>
                      <a:pt x="1317853" y="293465"/>
                      <a:pt x="1317865" y="276825"/>
                    </a:cubicBezTo>
                    <a:cubicBezTo>
                      <a:pt x="1317877" y="260166"/>
                      <a:pt x="1296599" y="261930"/>
                      <a:pt x="1285722" y="262147"/>
                    </a:cubicBezTo>
                    <a:cubicBezTo>
                      <a:pt x="1269897" y="262459"/>
                      <a:pt x="1254040" y="262506"/>
                      <a:pt x="1238229" y="263249"/>
                    </a:cubicBezTo>
                    <a:cubicBezTo>
                      <a:pt x="1223072" y="263957"/>
                      <a:pt x="1207825" y="264531"/>
                      <a:pt x="1192712" y="265888"/>
                    </a:cubicBezTo>
                    <a:cubicBezTo>
                      <a:pt x="1183494" y="266715"/>
                      <a:pt x="1174010" y="267259"/>
                      <a:pt x="1164741" y="268724"/>
                    </a:cubicBezTo>
                    <a:cubicBezTo>
                      <a:pt x="1179823" y="246212"/>
                      <a:pt x="1191831" y="221690"/>
                      <a:pt x="1199846" y="195825"/>
                    </a:cubicBezTo>
                    <a:cubicBezTo>
                      <a:pt x="1200653" y="193222"/>
                      <a:pt x="1200919" y="190791"/>
                      <a:pt x="1200786" y="188538"/>
                    </a:cubicBezTo>
                    <a:cubicBezTo>
                      <a:pt x="1204187" y="184949"/>
                      <a:pt x="1206356" y="180031"/>
                      <a:pt x="1206356" y="175525"/>
                    </a:cubicBezTo>
                    <a:cubicBezTo>
                      <a:pt x="1206356" y="164811"/>
                      <a:pt x="1198011" y="158535"/>
                      <a:pt x="1188257" y="157417"/>
                    </a:cubicBezTo>
                    <a:cubicBezTo>
                      <a:pt x="1149653" y="153002"/>
                      <a:pt x="1107120" y="146711"/>
                      <a:pt x="1076010" y="121320"/>
                    </a:cubicBezTo>
                    <a:cubicBezTo>
                      <a:pt x="1061970" y="109861"/>
                      <a:pt x="1050677" y="96315"/>
                      <a:pt x="1040047" y="81738"/>
                    </a:cubicBezTo>
                    <a:cubicBezTo>
                      <a:pt x="1028104" y="65354"/>
                      <a:pt x="1023627" y="44711"/>
                      <a:pt x="1023581" y="24655"/>
                    </a:cubicBezTo>
                    <a:cubicBezTo>
                      <a:pt x="1023579" y="23529"/>
                      <a:pt x="1021713" y="23189"/>
                      <a:pt x="1021542" y="24379"/>
                    </a:cubicBezTo>
                    <a:cubicBezTo>
                      <a:pt x="1015696" y="65042"/>
                      <a:pt x="1024128" y="111460"/>
                      <a:pt x="1053301" y="141926"/>
                    </a:cubicBezTo>
                    <a:cubicBezTo>
                      <a:pt x="1081944" y="171839"/>
                      <a:pt x="1120852" y="183044"/>
                      <a:pt x="1160336" y="189589"/>
                    </a:cubicBezTo>
                    <a:cubicBezTo>
                      <a:pt x="1144056" y="236106"/>
                      <a:pt x="1117186" y="276966"/>
                      <a:pt x="1079461" y="309097"/>
                    </a:cubicBezTo>
                    <a:cubicBezTo>
                      <a:pt x="1037423" y="344900"/>
                      <a:pt x="984209" y="364049"/>
                      <a:pt x="929957" y="371276"/>
                    </a:cubicBezTo>
                    <a:cubicBezTo>
                      <a:pt x="871427" y="379073"/>
                      <a:pt x="810081" y="375282"/>
                      <a:pt x="752523" y="362555"/>
                    </a:cubicBezTo>
                    <a:cubicBezTo>
                      <a:pt x="697075" y="350291"/>
                      <a:pt x="642835" y="328361"/>
                      <a:pt x="597706" y="293363"/>
                    </a:cubicBezTo>
                    <a:cubicBezTo>
                      <a:pt x="574939" y="275704"/>
                      <a:pt x="553995" y="254888"/>
                      <a:pt x="535745" y="232611"/>
                    </a:cubicBezTo>
                    <a:cubicBezTo>
                      <a:pt x="520683" y="214225"/>
                      <a:pt x="509134" y="193722"/>
                      <a:pt x="496205" y="174025"/>
                    </a:cubicBezTo>
                    <a:cubicBezTo>
                      <a:pt x="544442" y="187256"/>
                      <a:pt x="602763" y="169182"/>
                      <a:pt x="643169" y="143652"/>
                    </a:cubicBezTo>
                    <a:cubicBezTo>
                      <a:pt x="666969" y="128618"/>
                      <a:pt x="687818" y="109847"/>
                      <a:pt x="704947" y="87518"/>
                    </a:cubicBezTo>
                    <a:cubicBezTo>
                      <a:pt x="713395" y="76504"/>
                      <a:pt x="720911" y="64879"/>
                      <a:pt x="727109" y="52448"/>
                    </a:cubicBezTo>
                    <a:cubicBezTo>
                      <a:pt x="730333" y="45981"/>
                      <a:pt x="733230" y="39330"/>
                      <a:pt x="735897" y="32616"/>
                    </a:cubicBezTo>
                    <a:cubicBezTo>
                      <a:pt x="737545" y="28469"/>
                      <a:pt x="739161" y="24210"/>
                      <a:pt x="739161" y="19650"/>
                    </a:cubicBezTo>
                    <a:cubicBezTo>
                      <a:pt x="739151" y="16292"/>
                      <a:pt x="738306" y="13164"/>
                      <a:pt x="736623" y="10265"/>
                    </a:cubicBezTo>
                    <a:cubicBezTo>
                      <a:pt x="733166" y="6595"/>
                      <a:pt x="732478" y="5532"/>
                      <a:pt x="734559" y="7070"/>
                    </a:cubicBezTo>
                    <a:cubicBezTo>
                      <a:pt x="731164" y="117"/>
                      <a:pt x="721350" y="-1649"/>
                      <a:pt x="715071" y="1959"/>
                    </a:cubicBezTo>
                    <a:cubicBezTo>
                      <a:pt x="712731" y="3305"/>
                      <a:pt x="707227" y="5912"/>
                      <a:pt x="704521" y="10265"/>
                    </a:cubicBezTo>
                    <a:cubicBezTo>
                      <a:pt x="702691" y="13208"/>
                      <a:pt x="701707" y="16727"/>
                      <a:pt x="700536" y="19956"/>
                    </a:cubicBezTo>
                    <a:cubicBezTo>
                      <a:pt x="698687" y="25053"/>
                      <a:pt x="696823" y="30092"/>
                      <a:pt x="694501" y="35000"/>
                    </a:cubicBezTo>
                    <a:cubicBezTo>
                      <a:pt x="689108" y="46402"/>
                      <a:pt x="682641" y="57285"/>
                      <a:pt x="675263" y="67514"/>
                    </a:cubicBezTo>
                    <a:cubicBezTo>
                      <a:pt x="661779" y="86211"/>
                      <a:pt x="644447" y="103120"/>
                      <a:pt x="625567" y="116316"/>
                    </a:cubicBezTo>
                    <a:cubicBezTo>
                      <a:pt x="605748" y="130168"/>
                      <a:pt x="584387" y="141492"/>
                      <a:pt x="561219" y="148564"/>
                    </a:cubicBezTo>
                    <a:cubicBezTo>
                      <a:pt x="536749" y="156030"/>
                      <a:pt x="512529" y="158261"/>
                      <a:pt x="487282" y="160997"/>
                    </a:cubicBezTo>
                    <a:cubicBezTo>
                      <a:pt x="487013" y="160622"/>
                      <a:pt x="486751" y="160246"/>
                      <a:pt x="486481" y="159873"/>
                    </a:cubicBezTo>
                    <a:cubicBezTo>
                      <a:pt x="485994" y="159201"/>
                      <a:pt x="484942" y="159418"/>
                      <a:pt x="484900" y="160302"/>
                    </a:cubicBezTo>
                    <a:cubicBezTo>
                      <a:pt x="484879" y="160725"/>
                      <a:pt x="484890" y="161146"/>
                      <a:pt x="484877" y="161568"/>
                    </a:cubicBezTo>
                    <a:cubicBezTo>
                      <a:pt x="481277" y="163257"/>
                      <a:pt x="480980" y="168332"/>
                      <a:pt x="484990" y="170281"/>
                    </a:cubicBezTo>
                    <a:cubicBezTo>
                      <a:pt x="486477" y="193643"/>
                      <a:pt x="496555" y="216651"/>
                      <a:pt x="507536" y="236869"/>
                    </a:cubicBezTo>
                    <a:cubicBezTo>
                      <a:pt x="512110" y="245290"/>
                      <a:pt x="517278" y="253449"/>
                      <a:pt x="522876" y="261330"/>
                    </a:cubicBezTo>
                    <a:cubicBezTo>
                      <a:pt x="521220" y="260698"/>
                      <a:pt x="519359" y="260297"/>
                      <a:pt x="517270" y="260217"/>
                    </a:cubicBezTo>
                    <a:cubicBezTo>
                      <a:pt x="472103" y="258485"/>
                      <a:pt x="425977" y="260716"/>
                      <a:pt x="380810" y="262369"/>
                    </a:cubicBezTo>
                    <a:cubicBezTo>
                      <a:pt x="358721" y="263178"/>
                      <a:pt x="336656" y="264416"/>
                      <a:pt x="314585" y="265600"/>
                    </a:cubicBezTo>
                    <a:cubicBezTo>
                      <a:pt x="303209" y="266208"/>
                      <a:pt x="291805" y="266596"/>
                      <a:pt x="280470" y="267774"/>
                    </a:cubicBezTo>
                    <a:cubicBezTo>
                      <a:pt x="274801" y="268364"/>
                      <a:pt x="269098" y="268827"/>
                      <a:pt x="263459" y="269676"/>
                    </a:cubicBezTo>
                    <a:cubicBezTo>
                      <a:pt x="263051" y="269739"/>
                      <a:pt x="262671" y="269803"/>
                      <a:pt x="262312" y="269868"/>
                    </a:cubicBezTo>
                    <a:cubicBezTo>
                      <a:pt x="276262" y="256124"/>
                      <a:pt x="290966" y="243105"/>
                      <a:pt x="306489" y="230958"/>
                    </a:cubicBezTo>
                    <a:cubicBezTo>
                      <a:pt x="357413" y="191107"/>
                      <a:pt x="415899" y="158637"/>
                      <a:pt x="478301" y="140978"/>
                    </a:cubicBezTo>
                    <a:cubicBezTo>
                      <a:pt x="478893" y="140811"/>
                      <a:pt x="478806" y="139798"/>
                      <a:pt x="478152" y="139867"/>
                    </a:cubicBezTo>
                    <a:cubicBezTo>
                      <a:pt x="354036" y="152564"/>
                      <a:pt x="250649" y="230807"/>
                      <a:pt x="178326" y="329049"/>
                    </a:cubicBezTo>
                    <a:cubicBezTo>
                      <a:pt x="138196" y="383562"/>
                      <a:pt x="107760" y="443909"/>
                      <a:pt x="81569" y="506136"/>
                    </a:cubicBezTo>
                    <a:cubicBezTo>
                      <a:pt x="68369" y="537503"/>
                      <a:pt x="55878" y="569427"/>
                      <a:pt x="45418" y="601824"/>
                    </a:cubicBezTo>
                    <a:cubicBezTo>
                      <a:pt x="40102" y="618287"/>
                      <a:pt x="37705" y="635751"/>
                      <a:pt x="45319" y="651904"/>
                    </a:cubicBezTo>
                    <a:cubicBezTo>
                      <a:pt x="51159" y="664297"/>
                      <a:pt x="61935" y="673507"/>
                      <a:pt x="73230" y="680822"/>
                    </a:cubicBezTo>
                    <a:cubicBezTo>
                      <a:pt x="73981" y="681311"/>
                      <a:pt x="74754" y="681762"/>
                      <a:pt x="75512" y="682239"/>
                    </a:cubicBezTo>
                    <a:cubicBezTo>
                      <a:pt x="63966" y="722482"/>
                      <a:pt x="56230" y="763774"/>
                      <a:pt x="48809" y="804943"/>
                    </a:cubicBezTo>
                    <a:cubicBezTo>
                      <a:pt x="40747" y="849666"/>
                      <a:pt x="33714" y="894574"/>
                      <a:pt x="27673" y="939614"/>
                    </a:cubicBezTo>
                    <a:cubicBezTo>
                      <a:pt x="15599" y="1029642"/>
                      <a:pt x="6351" y="1119858"/>
                      <a:pt x="2312" y="1210629"/>
                    </a:cubicBezTo>
                    <a:cubicBezTo>
                      <a:pt x="1195" y="1235734"/>
                      <a:pt x="449" y="1260858"/>
                      <a:pt x="123" y="1285988"/>
                    </a:cubicBezTo>
                    <a:cubicBezTo>
                      <a:pt x="-40" y="1298558"/>
                      <a:pt x="31" y="1311125"/>
                      <a:pt x="203" y="1323695"/>
                    </a:cubicBezTo>
                    <a:cubicBezTo>
                      <a:pt x="398" y="1337761"/>
                      <a:pt x="-1505" y="1353634"/>
                      <a:pt x="5653" y="1366188"/>
                    </a:cubicBezTo>
                    <a:cubicBezTo>
                      <a:pt x="15217" y="1382961"/>
                      <a:pt x="33793" y="1377188"/>
                      <a:pt x="41963" y="1365717"/>
                    </a:cubicBezTo>
                    <a:cubicBezTo>
                      <a:pt x="42082" y="1365872"/>
                      <a:pt x="42204" y="1366031"/>
                      <a:pt x="42325" y="1366188"/>
                    </a:cubicBezTo>
                    <a:cubicBezTo>
                      <a:pt x="43066" y="1364731"/>
                      <a:pt x="43685" y="1363275"/>
                      <a:pt x="44215" y="1361822"/>
                    </a:cubicBezTo>
                    <a:cubicBezTo>
                      <a:pt x="45094" y="1359887"/>
                      <a:pt x="45668" y="1357866"/>
                      <a:pt x="45877" y="1355804"/>
                    </a:cubicBezTo>
                    <a:cubicBezTo>
                      <a:pt x="47416" y="1348014"/>
                      <a:pt x="46837" y="1340102"/>
                      <a:pt x="46774" y="1331637"/>
                    </a:cubicBezTo>
                    <a:cubicBezTo>
                      <a:pt x="46684" y="1319727"/>
                      <a:pt x="46752" y="1307818"/>
                      <a:pt x="46786" y="1295908"/>
                    </a:cubicBezTo>
                    <a:cubicBezTo>
                      <a:pt x="46853" y="1273424"/>
                      <a:pt x="47108" y="1250947"/>
                      <a:pt x="47748" y="1228467"/>
                    </a:cubicBezTo>
                    <a:cubicBezTo>
                      <a:pt x="49030" y="1183522"/>
                      <a:pt x="51534" y="1138616"/>
                      <a:pt x="54957" y="1093782"/>
                    </a:cubicBezTo>
                    <a:cubicBezTo>
                      <a:pt x="61758" y="1004722"/>
                      <a:pt x="71792" y="916070"/>
                      <a:pt x="80378" y="827186"/>
                    </a:cubicBezTo>
                    <a:cubicBezTo>
                      <a:pt x="84749" y="781929"/>
                      <a:pt x="90021" y="736555"/>
                      <a:pt x="90931" y="691057"/>
                    </a:cubicBezTo>
                    <a:cubicBezTo>
                      <a:pt x="101530" y="696639"/>
                      <a:pt x="112467" y="701698"/>
                      <a:pt x="123045" y="707085"/>
                    </a:cubicBezTo>
                    <a:cubicBezTo>
                      <a:pt x="142674" y="717080"/>
                      <a:pt x="162300" y="727075"/>
                      <a:pt x="181926" y="737071"/>
                    </a:cubicBezTo>
                    <a:cubicBezTo>
                      <a:pt x="200961" y="746764"/>
                      <a:pt x="220023" y="756396"/>
                      <a:pt x="239094" y="766023"/>
                    </a:cubicBezTo>
                    <a:cubicBezTo>
                      <a:pt x="258324" y="775726"/>
                      <a:pt x="277425" y="788558"/>
                      <a:pt x="299059" y="790945"/>
                    </a:cubicBezTo>
                    <a:cubicBezTo>
                      <a:pt x="310624" y="792220"/>
                      <a:pt x="314810" y="776634"/>
                      <a:pt x="307996" y="769359"/>
                    </a:cubicBezTo>
                    <a:cubicBezTo>
                      <a:pt x="299098" y="759853"/>
                      <a:pt x="287281" y="753946"/>
                      <a:pt x="275403" y="748414"/>
                    </a:cubicBezTo>
                    <a:cubicBezTo>
                      <a:pt x="291185" y="748992"/>
                      <a:pt x="306988" y="749302"/>
                      <a:pt x="322799" y="749423"/>
                    </a:cubicBezTo>
                    <a:cubicBezTo>
                      <a:pt x="323016" y="769325"/>
                      <a:pt x="322314" y="789269"/>
                      <a:pt x="321316" y="809126"/>
                    </a:cubicBezTo>
                    <a:cubicBezTo>
                      <a:pt x="318861" y="857831"/>
                      <a:pt x="315448" y="906450"/>
                      <a:pt x="312216" y="955109"/>
                    </a:cubicBezTo>
                    <a:cubicBezTo>
                      <a:pt x="305499" y="1056253"/>
                      <a:pt x="298997" y="1157453"/>
                      <a:pt x="293924" y="1258692"/>
                    </a:cubicBezTo>
                    <a:cubicBezTo>
                      <a:pt x="292682" y="1283492"/>
                      <a:pt x="291439" y="1308285"/>
                      <a:pt x="290195" y="1333080"/>
                    </a:cubicBezTo>
                    <a:cubicBezTo>
                      <a:pt x="289591" y="1345135"/>
                      <a:pt x="288752" y="1357206"/>
                      <a:pt x="288410" y="1369270"/>
                    </a:cubicBezTo>
                    <a:cubicBezTo>
                      <a:pt x="288028" y="1382806"/>
                      <a:pt x="288360" y="1399773"/>
                      <a:pt x="300883" y="1408131"/>
                    </a:cubicBezTo>
                    <a:cubicBezTo>
                      <a:pt x="309729" y="1414032"/>
                      <a:pt x="319249" y="1411252"/>
                      <a:pt x="325890" y="1403135"/>
                    </a:cubicBezTo>
                    <a:cubicBezTo>
                      <a:pt x="334770" y="1392282"/>
                      <a:pt x="334756" y="1376558"/>
                      <a:pt x="335470" y="1363239"/>
                    </a:cubicBezTo>
                    <a:cubicBezTo>
                      <a:pt x="335635" y="1360161"/>
                      <a:pt x="335782" y="1357083"/>
                      <a:pt x="335941" y="1354005"/>
                    </a:cubicBezTo>
                    <a:cubicBezTo>
                      <a:pt x="349504" y="1355762"/>
                      <a:pt x="362969" y="1358192"/>
                      <a:pt x="376590" y="1359521"/>
                    </a:cubicBezTo>
                    <a:cubicBezTo>
                      <a:pt x="393228" y="1361143"/>
                      <a:pt x="409971" y="1362099"/>
                      <a:pt x="426681" y="1362528"/>
                    </a:cubicBezTo>
                    <a:cubicBezTo>
                      <a:pt x="460756" y="1363406"/>
                      <a:pt x="494776" y="1363720"/>
                      <a:pt x="528861" y="1363720"/>
                    </a:cubicBezTo>
                    <a:cubicBezTo>
                      <a:pt x="596314" y="1363722"/>
                      <a:pt x="663761" y="1362569"/>
                      <a:pt x="731204" y="1361479"/>
                    </a:cubicBezTo>
                    <a:cubicBezTo>
                      <a:pt x="866094" y="1359301"/>
                      <a:pt x="1000968" y="1355523"/>
                      <a:pt x="1135812" y="1351335"/>
                    </a:cubicBezTo>
                    <a:cubicBezTo>
                      <a:pt x="1173195" y="1350174"/>
                      <a:pt x="1210576" y="1348956"/>
                      <a:pt x="1247957" y="1347686"/>
                    </a:cubicBezTo>
                    <a:cubicBezTo>
                      <a:pt x="1267313" y="1347025"/>
                      <a:pt x="1286670" y="1346353"/>
                      <a:pt x="1306028" y="1345664"/>
                    </a:cubicBezTo>
                    <a:cubicBezTo>
                      <a:pt x="1324351" y="1345012"/>
                      <a:pt x="1344367" y="1347384"/>
                      <a:pt x="1360494" y="1337868"/>
                    </a:cubicBezTo>
                    <a:cubicBezTo>
                      <a:pt x="1360961" y="1343659"/>
                      <a:pt x="1361436" y="1349453"/>
                      <a:pt x="1361945" y="1355239"/>
                    </a:cubicBezTo>
                    <a:cubicBezTo>
                      <a:pt x="1362913" y="1366204"/>
                      <a:pt x="1370618" y="1375624"/>
                      <a:pt x="1382320" y="1375624"/>
                    </a:cubicBezTo>
                    <a:cubicBezTo>
                      <a:pt x="1393315" y="1375624"/>
                      <a:pt x="1402765" y="1366295"/>
                      <a:pt x="1402694" y="1355239"/>
                    </a:cubicBezTo>
                    <a:cubicBezTo>
                      <a:pt x="1398587" y="1255221"/>
                      <a:pt x="1389699" y="1155196"/>
                      <a:pt x="1382658" y="1055348"/>
                    </a:cubicBezTo>
                    <a:cubicBezTo>
                      <a:pt x="1376192" y="963634"/>
                      <a:pt x="1370131" y="871794"/>
                      <a:pt x="1360884" y="780300"/>
                    </a:cubicBezTo>
                    <a:cubicBezTo>
                      <a:pt x="1363508" y="781997"/>
                      <a:pt x="1366714" y="783048"/>
                      <a:pt x="1370495" y="783064"/>
                    </a:cubicBezTo>
                    <a:cubicBezTo>
                      <a:pt x="1382575" y="783114"/>
                      <a:pt x="1394633" y="775620"/>
                      <a:pt x="1405934" y="771636"/>
                    </a:cubicBezTo>
                    <a:cubicBezTo>
                      <a:pt x="1417338" y="767617"/>
                      <a:pt x="1428929" y="764139"/>
                      <a:pt x="1440677" y="761286"/>
                    </a:cubicBezTo>
                    <a:cubicBezTo>
                      <a:pt x="1447632" y="759597"/>
                      <a:pt x="1454614" y="758182"/>
                      <a:pt x="1461619" y="756976"/>
                    </a:cubicBezTo>
                    <a:cubicBezTo>
                      <a:pt x="1460772" y="771291"/>
                      <a:pt x="1460989" y="785734"/>
                      <a:pt x="1460724" y="799996"/>
                    </a:cubicBezTo>
                    <a:cubicBezTo>
                      <a:pt x="1460315" y="821921"/>
                      <a:pt x="1459635" y="843838"/>
                      <a:pt x="1459102" y="865759"/>
                    </a:cubicBezTo>
                    <a:cubicBezTo>
                      <a:pt x="1458053" y="908950"/>
                      <a:pt x="1457681" y="952143"/>
                      <a:pt x="1456856" y="995337"/>
                    </a:cubicBezTo>
                    <a:cubicBezTo>
                      <a:pt x="1455194" y="1082412"/>
                      <a:pt x="1452457" y="1169441"/>
                      <a:pt x="1447805" y="1256409"/>
                    </a:cubicBezTo>
                    <a:cubicBezTo>
                      <a:pt x="1446527" y="1280307"/>
                      <a:pt x="1445090" y="1304196"/>
                      <a:pt x="1443494" y="1328074"/>
                    </a:cubicBezTo>
                    <a:cubicBezTo>
                      <a:pt x="1442653" y="1340676"/>
                      <a:pt x="1441768" y="1353278"/>
                      <a:pt x="1440836" y="1365872"/>
                    </a:cubicBezTo>
                    <a:cubicBezTo>
                      <a:pt x="1439924" y="1378253"/>
                      <a:pt x="1437791" y="1391408"/>
                      <a:pt x="1442450" y="1403276"/>
                    </a:cubicBezTo>
                    <a:cubicBezTo>
                      <a:pt x="1442599" y="1403189"/>
                      <a:pt x="1442746" y="1403107"/>
                      <a:pt x="1442893" y="1403020"/>
                    </a:cubicBezTo>
                    <a:cubicBezTo>
                      <a:pt x="1446143" y="1413251"/>
                      <a:pt x="1460428" y="1418140"/>
                      <a:pt x="1467177" y="1406511"/>
                    </a:cubicBezTo>
                    <a:cubicBezTo>
                      <a:pt x="1477696" y="1388381"/>
                      <a:pt x="1475271" y="1362397"/>
                      <a:pt x="1476478" y="1342001"/>
                    </a:cubicBezTo>
                    <a:cubicBezTo>
                      <a:pt x="1477776" y="1320116"/>
                      <a:pt x="1478939" y="1298221"/>
                      <a:pt x="1479970" y="1276321"/>
                    </a:cubicBezTo>
                    <a:cubicBezTo>
                      <a:pt x="1482030" y="1232513"/>
                      <a:pt x="1483459" y="1188694"/>
                      <a:pt x="1484288" y="1144845"/>
                    </a:cubicBezTo>
                    <a:cubicBezTo>
                      <a:pt x="1485946" y="1057131"/>
                      <a:pt x="1485665" y="969291"/>
                      <a:pt x="1480304" y="881707"/>
                    </a:cubicBezTo>
                    <a:cubicBezTo>
                      <a:pt x="1478837" y="857759"/>
                      <a:pt x="1476784" y="833855"/>
                      <a:pt x="1474677" y="809959"/>
                    </a:cubicBezTo>
                    <a:cubicBezTo>
                      <a:pt x="1473098" y="792047"/>
                      <a:pt x="1472226" y="773645"/>
                      <a:pt x="1469433" y="755722"/>
                    </a:cubicBezTo>
                    <a:cubicBezTo>
                      <a:pt x="1483093" y="753707"/>
                      <a:pt x="1496859" y="752537"/>
                      <a:pt x="1510758" y="752193"/>
                    </a:cubicBezTo>
                    <a:cubicBezTo>
                      <a:pt x="1524211" y="751857"/>
                      <a:pt x="1532886" y="739720"/>
                      <a:pt x="1530034" y="726874"/>
                    </a:cubicBezTo>
                    <a:cubicBezTo>
                      <a:pt x="1507704" y="626253"/>
                      <a:pt x="1476637" y="527337"/>
                      <a:pt x="1441391" y="430546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40">
              <a:extLst>
                <a:ext uri="{FF2B5EF4-FFF2-40B4-BE49-F238E27FC236}">
                  <a16:creationId xmlns:a16="http://schemas.microsoft.com/office/drawing/2014/main" id="{272CCB30-8C2C-10D1-0E67-B84E1BFC66C9}"/>
                </a:ext>
              </a:extLst>
            </p:cNvPr>
            <p:cNvGrpSpPr/>
            <p:nvPr/>
          </p:nvGrpSpPr>
          <p:grpSpPr>
            <a:xfrm>
              <a:off x="5641214" y="2115444"/>
              <a:ext cx="896808" cy="1156405"/>
              <a:chOff x="5641214" y="2115444"/>
              <a:chExt cx="896808" cy="1156405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EAAA530-01B7-FA89-3CB4-F1936C0B31A4}"/>
                  </a:ext>
                </a:extLst>
              </p:cNvPr>
              <p:cNvSpPr/>
              <p:nvPr/>
            </p:nvSpPr>
            <p:spPr>
              <a:xfrm>
                <a:off x="5765852" y="2260776"/>
                <a:ext cx="754599" cy="997176"/>
              </a:xfrm>
              <a:custGeom>
                <a:avLst/>
                <a:gdLst>
                  <a:gd name="connsiteX0" fmla="*/ 178159 w 754599"/>
                  <a:gd name="connsiteY0" fmla="*/ 40959 h 997176"/>
                  <a:gd name="connsiteX1" fmla="*/ 506570 w 754599"/>
                  <a:gd name="connsiteY1" fmla="*/ 78161 h 997176"/>
                  <a:gd name="connsiteX2" fmla="*/ 675062 w 754599"/>
                  <a:gd name="connsiteY2" fmla="*/ 11370 h 997176"/>
                  <a:gd name="connsiteX3" fmla="*/ 674821 w 754599"/>
                  <a:gd name="connsiteY3" fmla="*/ 109831 h 997176"/>
                  <a:gd name="connsiteX4" fmla="*/ 713964 w 754599"/>
                  <a:gd name="connsiteY4" fmla="*/ 316059 h 997176"/>
                  <a:gd name="connsiteX5" fmla="*/ 754679 w 754599"/>
                  <a:gd name="connsiteY5" fmla="*/ 693589 h 997176"/>
                  <a:gd name="connsiteX6" fmla="*/ 713964 w 754599"/>
                  <a:gd name="connsiteY6" fmla="*/ 848129 h 997176"/>
                  <a:gd name="connsiteX7" fmla="*/ 503933 w 754599"/>
                  <a:gd name="connsiteY7" fmla="*/ 997215 h 997176"/>
                  <a:gd name="connsiteX8" fmla="*/ 160379 w 754599"/>
                  <a:gd name="connsiteY8" fmla="*/ 825367 h 997176"/>
                  <a:gd name="connsiteX9" fmla="*/ 89304 w 754599"/>
                  <a:gd name="connsiteY9" fmla="*/ 803103 h 997176"/>
                  <a:gd name="connsiteX10" fmla="*/ 32404 w 754599"/>
                  <a:gd name="connsiteY10" fmla="*/ 646053 h 997176"/>
                  <a:gd name="connsiteX11" fmla="*/ 419 w 754599"/>
                  <a:gd name="connsiteY11" fmla="*/ 479458 h 997176"/>
                  <a:gd name="connsiteX12" fmla="*/ 178159 w 754599"/>
                  <a:gd name="connsiteY12" fmla="*/ 40959 h 99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4599" h="997176">
                    <a:moveTo>
                      <a:pt x="178159" y="40959"/>
                    </a:moveTo>
                    <a:cubicBezTo>
                      <a:pt x="304965" y="34034"/>
                      <a:pt x="417311" y="-1609"/>
                      <a:pt x="506570" y="78161"/>
                    </a:cubicBezTo>
                    <a:cubicBezTo>
                      <a:pt x="602836" y="6243"/>
                      <a:pt x="659000" y="-16021"/>
                      <a:pt x="675062" y="11370"/>
                    </a:cubicBezTo>
                    <a:cubicBezTo>
                      <a:pt x="691206" y="38901"/>
                      <a:pt x="668817" y="75859"/>
                      <a:pt x="674821" y="109831"/>
                    </a:cubicBezTo>
                    <a:cubicBezTo>
                      <a:pt x="713964" y="176587"/>
                      <a:pt x="711751" y="289579"/>
                      <a:pt x="713964" y="316059"/>
                    </a:cubicBezTo>
                    <a:cubicBezTo>
                      <a:pt x="719543" y="382801"/>
                      <a:pt x="754679" y="633950"/>
                      <a:pt x="754679" y="693589"/>
                    </a:cubicBezTo>
                    <a:cubicBezTo>
                      <a:pt x="754679" y="724031"/>
                      <a:pt x="729589" y="803760"/>
                      <a:pt x="713964" y="848129"/>
                    </a:cubicBezTo>
                    <a:cubicBezTo>
                      <a:pt x="679187" y="946885"/>
                      <a:pt x="612802" y="997215"/>
                      <a:pt x="503933" y="997215"/>
                    </a:cubicBezTo>
                    <a:cubicBezTo>
                      <a:pt x="395064" y="997215"/>
                      <a:pt x="217369" y="906187"/>
                      <a:pt x="160379" y="825367"/>
                    </a:cubicBezTo>
                    <a:cubicBezTo>
                      <a:pt x="155385" y="818284"/>
                      <a:pt x="123087" y="838948"/>
                      <a:pt x="89304" y="803103"/>
                    </a:cubicBezTo>
                    <a:cubicBezTo>
                      <a:pt x="52706" y="764270"/>
                      <a:pt x="32404" y="690204"/>
                      <a:pt x="32404" y="646053"/>
                    </a:cubicBezTo>
                    <a:cubicBezTo>
                      <a:pt x="32404" y="590027"/>
                      <a:pt x="-3791" y="551173"/>
                      <a:pt x="419" y="479458"/>
                    </a:cubicBezTo>
                    <a:cubicBezTo>
                      <a:pt x="9821" y="319297"/>
                      <a:pt x="42471" y="48369"/>
                      <a:pt x="178159" y="4095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08ECB42-D3F0-770C-A49B-83627FD16BE9}"/>
                  </a:ext>
                </a:extLst>
              </p:cNvPr>
              <p:cNvSpPr/>
              <p:nvPr/>
            </p:nvSpPr>
            <p:spPr>
              <a:xfrm>
                <a:off x="5641214" y="2115444"/>
                <a:ext cx="896808" cy="1156405"/>
              </a:xfrm>
              <a:custGeom>
                <a:avLst/>
                <a:gdLst>
                  <a:gd name="connsiteX0" fmla="*/ 288630 w 896808"/>
                  <a:gd name="connsiteY0" fmla="*/ 82 h 1156405"/>
                  <a:gd name="connsiteX1" fmla="*/ 293621 w 896808"/>
                  <a:gd name="connsiteY1" fmla="*/ 225 h 1156405"/>
                  <a:gd name="connsiteX2" fmla="*/ 299114 w 896808"/>
                  <a:gd name="connsiteY2" fmla="*/ 849 h 1156405"/>
                  <a:gd name="connsiteX3" fmla="*/ 323182 w 896808"/>
                  <a:gd name="connsiteY3" fmla="*/ 14516 h 1156405"/>
                  <a:gd name="connsiteX4" fmla="*/ 323665 w 896808"/>
                  <a:gd name="connsiteY4" fmla="*/ 15080 h 1156405"/>
                  <a:gd name="connsiteX5" fmla="*/ 331996 w 896808"/>
                  <a:gd name="connsiteY5" fmla="*/ 22669 h 1156405"/>
                  <a:gd name="connsiteX6" fmla="*/ 333324 w 896808"/>
                  <a:gd name="connsiteY6" fmla="*/ 21403 h 1156405"/>
                  <a:gd name="connsiteX7" fmla="*/ 337489 w 896808"/>
                  <a:gd name="connsiteY7" fmla="*/ 18082 h 1156405"/>
                  <a:gd name="connsiteX8" fmla="*/ 358317 w 896808"/>
                  <a:gd name="connsiteY8" fmla="*/ 6948 h 1156405"/>
                  <a:gd name="connsiteX9" fmla="*/ 359363 w 896808"/>
                  <a:gd name="connsiteY9" fmla="*/ 6665 h 1156405"/>
                  <a:gd name="connsiteX10" fmla="*/ 359967 w 896808"/>
                  <a:gd name="connsiteY10" fmla="*/ 6524 h 1156405"/>
                  <a:gd name="connsiteX11" fmla="*/ 376870 w 896808"/>
                  <a:gd name="connsiteY11" fmla="*/ 3807 h 1156405"/>
                  <a:gd name="connsiteX12" fmla="*/ 397094 w 896808"/>
                  <a:gd name="connsiteY12" fmla="*/ 7370 h 1156405"/>
                  <a:gd name="connsiteX13" fmla="*/ 416936 w 896808"/>
                  <a:gd name="connsiteY13" fmla="*/ 21524 h 1156405"/>
                  <a:gd name="connsiteX14" fmla="*/ 427179 w 896808"/>
                  <a:gd name="connsiteY14" fmla="*/ 31388 h 1156405"/>
                  <a:gd name="connsiteX15" fmla="*/ 443156 w 896808"/>
                  <a:gd name="connsiteY15" fmla="*/ 57217 h 1156405"/>
                  <a:gd name="connsiteX16" fmla="*/ 444444 w 896808"/>
                  <a:gd name="connsiteY16" fmla="*/ 61341 h 1156405"/>
                  <a:gd name="connsiteX17" fmla="*/ 470061 w 896808"/>
                  <a:gd name="connsiteY17" fmla="*/ 59308 h 1156405"/>
                  <a:gd name="connsiteX18" fmla="*/ 498878 w 896808"/>
                  <a:gd name="connsiteY18" fmla="*/ 58847 h 1156405"/>
                  <a:gd name="connsiteX19" fmla="*/ 576392 w 896808"/>
                  <a:gd name="connsiteY19" fmla="*/ 72939 h 1156405"/>
                  <a:gd name="connsiteX20" fmla="*/ 591022 w 896808"/>
                  <a:gd name="connsiteY20" fmla="*/ 78654 h 1156405"/>
                  <a:gd name="connsiteX21" fmla="*/ 611970 w 896808"/>
                  <a:gd name="connsiteY21" fmla="*/ 89867 h 1156405"/>
                  <a:gd name="connsiteX22" fmla="*/ 617576 w 896808"/>
                  <a:gd name="connsiteY22" fmla="*/ 93193 h 1156405"/>
                  <a:gd name="connsiteX23" fmla="*/ 625936 w 896808"/>
                  <a:gd name="connsiteY23" fmla="*/ 98302 h 1156405"/>
                  <a:gd name="connsiteX24" fmla="*/ 644429 w 896808"/>
                  <a:gd name="connsiteY24" fmla="*/ 112172 h 1156405"/>
                  <a:gd name="connsiteX25" fmla="*/ 661936 w 896808"/>
                  <a:gd name="connsiteY25" fmla="*/ 128237 h 1156405"/>
                  <a:gd name="connsiteX26" fmla="*/ 666321 w 896808"/>
                  <a:gd name="connsiteY26" fmla="*/ 132895 h 1156405"/>
                  <a:gd name="connsiteX27" fmla="*/ 700977 w 896808"/>
                  <a:gd name="connsiteY27" fmla="*/ 159116 h 1156405"/>
                  <a:gd name="connsiteX28" fmla="*/ 726995 w 896808"/>
                  <a:gd name="connsiteY28" fmla="*/ 146033 h 1156405"/>
                  <a:gd name="connsiteX29" fmla="*/ 757642 w 896808"/>
                  <a:gd name="connsiteY29" fmla="*/ 135184 h 1156405"/>
                  <a:gd name="connsiteX30" fmla="*/ 783642 w 896808"/>
                  <a:gd name="connsiteY30" fmla="*/ 129848 h 1156405"/>
                  <a:gd name="connsiteX31" fmla="*/ 795595 w 896808"/>
                  <a:gd name="connsiteY31" fmla="*/ 128157 h 1156405"/>
                  <a:gd name="connsiteX32" fmla="*/ 795434 w 896808"/>
                  <a:gd name="connsiteY32" fmla="*/ 128219 h 1156405"/>
                  <a:gd name="connsiteX33" fmla="*/ 795434 w 896808"/>
                  <a:gd name="connsiteY33" fmla="*/ 128219 h 1156405"/>
                  <a:gd name="connsiteX34" fmla="*/ 803886 w 896808"/>
                  <a:gd name="connsiteY34" fmla="*/ 127412 h 1156405"/>
                  <a:gd name="connsiteX35" fmla="*/ 803805 w 896808"/>
                  <a:gd name="connsiteY35" fmla="*/ 127392 h 1156405"/>
                  <a:gd name="connsiteX36" fmla="*/ 803805 w 896808"/>
                  <a:gd name="connsiteY36" fmla="*/ 127392 h 1156405"/>
                  <a:gd name="connsiteX37" fmla="*/ 807447 w 896808"/>
                  <a:gd name="connsiteY37" fmla="*/ 127110 h 1156405"/>
                  <a:gd name="connsiteX38" fmla="*/ 810385 w 896808"/>
                  <a:gd name="connsiteY38" fmla="*/ 126870 h 1156405"/>
                  <a:gd name="connsiteX39" fmla="*/ 810385 w 896808"/>
                  <a:gd name="connsiteY39" fmla="*/ 126870 h 1156405"/>
                  <a:gd name="connsiteX40" fmla="*/ 812639 w 896808"/>
                  <a:gd name="connsiteY40" fmla="*/ 129586 h 1156405"/>
                  <a:gd name="connsiteX41" fmla="*/ 812740 w 896808"/>
                  <a:gd name="connsiteY41" fmla="*/ 130331 h 1156405"/>
                  <a:gd name="connsiteX42" fmla="*/ 812740 w 896808"/>
                  <a:gd name="connsiteY42" fmla="*/ 130331 h 1156405"/>
                  <a:gd name="connsiteX43" fmla="*/ 814430 w 896808"/>
                  <a:gd name="connsiteY43" fmla="*/ 132406 h 1156405"/>
                  <a:gd name="connsiteX44" fmla="*/ 816000 w 896808"/>
                  <a:gd name="connsiteY44" fmla="*/ 132304 h 1156405"/>
                  <a:gd name="connsiteX45" fmla="*/ 820306 w 896808"/>
                  <a:gd name="connsiteY45" fmla="*/ 136028 h 1156405"/>
                  <a:gd name="connsiteX46" fmla="*/ 821143 w 896808"/>
                  <a:gd name="connsiteY46" fmla="*/ 137012 h 1156405"/>
                  <a:gd name="connsiteX47" fmla="*/ 823204 w 896808"/>
                  <a:gd name="connsiteY47" fmla="*/ 140920 h 1156405"/>
                  <a:gd name="connsiteX48" fmla="*/ 826082 w 896808"/>
                  <a:gd name="connsiteY48" fmla="*/ 166023 h 1156405"/>
                  <a:gd name="connsiteX49" fmla="*/ 825035 w 896808"/>
                  <a:gd name="connsiteY49" fmla="*/ 184866 h 1156405"/>
                  <a:gd name="connsiteX50" fmla="*/ 822640 w 896808"/>
                  <a:gd name="connsiteY50" fmla="*/ 202964 h 1156405"/>
                  <a:gd name="connsiteX51" fmla="*/ 818817 w 896808"/>
                  <a:gd name="connsiteY51" fmla="*/ 215646 h 1156405"/>
                  <a:gd name="connsiteX52" fmla="*/ 817207 w 896808"/>
                  <a:gd name="connsiteY52" fmla="*/ 220438 h 1156405"/>
                  <a:gd name="connsiteX53" fmla="*/ 805723 w 896808"/>
                  <a:gd name="connsiteY53" fmla="*/ 251417 h 1156405"/>
                  <a:gd name="connsiteX54" fmla="*/ 814901 w 896808"/>
                  <a:gd name="connsiteY54" fmla="*/ 262689 h 1156405"/>
                  <a:gd name="connsiteX55" fmla="*/ 816905 w 896808"/>
                  <a:gd name="connsiteY55" fmla="*/ 264807 h 1156405"/>
                  <a:gd name="connsiteX56" fmla="*/ 817630 w 896808"/>
                  <a:gd name="connsiteY56" fmla="*/ 264122 h 1156405"/>
                  <a:gd name="connsiteX57" fmla="*/ 819904 w 896808"/>
                  <a:gd name="connsiteY57" fmla="*/ 265030 h 1156405"/>
                  <a:gd name="connsiteX58" fmla="*/ 833708 w 896808"/>
                  <a:gd name="connsiteY58" fmla="*/ 286226 h 1156405"/>
                  <a:gd name="connsiteX59" fmla="*/ 835488 w 896808"/>
                  <a:gd name="connsiteY59" fmla="*/ 290435 h 1156405"/>
                  <a:gd name="connsiteX60" fmla="*/ 836365 w 896808"/>
                  <a:gd name="connsiteY60" fmla="*/ 292547 h 1156405"/>
                  <a:gd name="connsiteX61" fmla="*/ 841838 w 896808"/>
                  <a:gd name="connsiteY61" fmla="*/ 311309 h 1156405"/>
                  <a:gd name="connsiteX62" fmla="*/ 844663 w 896808"/>
                  <a:gd name="connsiteY62" fmla="*/ 326514 h 1156405"/>
                  <a:gd name="connsiteX63" fmla="*/ 855689 w 896808"/>
                  <a:gd name="connsiteY63" fmla="*/ 370789 h 1156405"/>
                  <a:gd name="connsiteX64" fmla="*/ 855216 w 896808"/>
                  <a:gd name="connsiteY64" fmla="*/ 376941 h 1156405"/>
                  <a:gd name="connsiteX65" fmla="*/ 857112 w 896808"/>
                  <a:gd name="connsiteY65" fmla="*/ 378789 h 1156405"/>
                  <a:gd name="connsiteX66" fmla="*/ 857112 w 896808"/>
                  <a:gd name="connsiteY66" fmla="*/ 378789 h 1156405"/>
                  <a:gd name="connsiteX67" fmla="*/ 860350 w 896808"/>
                  <a:gd name="connsiteY67" fmla="*/ 382016 h 1156405"/>
                  <a:gd name="connsiteX68" fmla="*/ 875383 w 896808"/>
                  <a:gd name="connsiteY68" fmla="*/ 399605 h 1156405"/>
                  <a:gd name="connsiteX69" fmla="*/ 886069 w 896808"/>
                  <a:gd name="connsiteY69" fmla="*/ 420583 h 1156405"/>
                  <a:gd name="connsiteX70" fmla="*/ 886806 w 896808"/>
                  <a:gd name="connsiteY70" fmla="*/ 422093 h 1156405"/>
                  <a:gd name="connsiteX71" fmla="*/ 886806 w 896808"/>
                  <a:gd name="connsiteY71" fmla="*/ 422093 h 1156405"/>
                  <a:gd name="connsiteX72" fmla="*/ 888312 w 896808"/>
                  <a:gd name="connsiteY72" fmla="*/ 425121 h 1156405"/>
                  <a:gd name="connsiteX73" fmla="*/ 892166 w 896808"/>
                  <a:gd name="connsiteY73" fmla="*/ 434250 h 1156405"/>
                  <a:gd name="connsiteX74" fmla="*/ 896453 w 896808"/>
                  <a:gd name="connsiteY74" fmla="*/ 454685 h 1156405"/>
                  <a:gd name="connsiteX75" fmla="*/ 892710 w 896808"/>
                  <a:gd name="connsiteY75" fmla="*/ 485746 h 1156405"/>
                  <a:gd name="connsiteX76" fmla="*/ 892609 w 896808"/>
                  <a:gd name="connsiteY76" fmla="*/ 485947 h 1156405"/>
                  <a:gd name="connsiteX77" fmla="*/ 877778 w 896808"/>
                  <a:gd name="connsiteY77" fmla="*/ 509239 h 1156405"/>
                  <a:gd name="connsiteX78" fmla="*/ 872466 w 896808"/>
                  <a:gd name="connsiteY78" fmla="*/ 513285 h 1156405"/>
                  <a:gd name="connsiteX79" fmla="*/ 858802 w 896808"/>
                  <a:gd name="connsiteY79" fmla="*/ 514957 h 1156405"/>
                  <a:gd name="connsiteX80" fmla="*/ 858178 w 896808"/>
                  <a:gd name="connsiteY80" fmla="*/ 514795 h 1156405"/>
                  <a:gd name="connsiteX81" fmla="*/ 856448 w 896808"/>
                  <a:gd name="connsiteY81" fmla="*/ 514372 h 1156405"/>
                  <a:gd name="connsiteX82" fmla="*/ 856448 w 896808"/>
                  <a:gd name="connsiteY82" fmla="*/ 516385 h 1156405"/>
                  <a:gd name="connsiteX83" fmla="*/ 853248 w 896808"/>
                  <a:gd name="connsiteY83" fmla="*/ 517392 h 1156405"/>
                  <a:gd name="connsiteX84" fmla="*/ 852825 w 896808"/>
                  <a:gd name="connsiteY84" fmla="*/ 519002 h 1156405"/>
                  <a:gd name="connsiteX85" fmla="*/ 847714 w 896808"/>
                  <a:gd name="connsiteY85" fmla="*/ 520069 h 1156405"/>
                  <a:gd name="connsiteX86" fmla="*/ 848053 w 896808"/>
                  <a:gd name="connsiteY86" fmla="*/ 522868 h 1156405"/>
                  <a:gd name="connsiteX87" fmla="*/ 855119 w 896808"/>
                  <a:gd name="connsiteY87" fmla="*/ 570983 h 1156405"/>
                  <a:gd name="connsiteX88" fmla="*/ 861659 w 896808"/>
                  <a:gd name="connsiteY88" fmla="*/ 640636 h 1156405"/>
                  <a:gd name="connsiteX89" fmla="*/ 862693 w 896808"/>
                  <a:gd name="connsiteY89" fmla="*/ 649042 h 1156405"/>
                  <a:gd name="connsiteX90" fmla="*/ 875424 w 896808"/>
                  <a:gd name="connsiteY90" fmla="*/ 728728 h 1156405"/>
                  <a:gd name="connsiteX91" fmla="*/ 882869 w 896808"/>
                  <a:gd name="connsiteY91" fmla="*/ 763334 h 1156405"/>
                  <a:gd name="connsiteX92" fmla="*/ 889047 w 896808"/>
                  <a:gd name="connsiteY92" fmla="*/ 790430 h 1156405"/>
                  <a:gd name="connsiteX93" fmla="*/ 892528 w 896808"/>
                  <a:gd name="connsiteY93" fmla="*/ 818815 h 1156405"/>
                  <a:gd name="connsiteX94" fmla="*/ 895909 w 896808"/>
                  <a:gd name="connsiteY94" fmla="*/ 837436 h 1156405"/>
                  <a:gd name="connsiteX95" fmla="*/ 895024 w 896808"/>
                  <a:gd name="connsiteY95" fmla="*/ 862844 h 1156405"/>
                  <a:gd name="connsiteX96" fmla="*/ 891402 w 896808"/>
                  <a:gd name="connsiteY96" fmla="*/ 888932 h 1156405"/>
                  <a:gd name="connsiteX97" fmla="*/ 882105 w 896808"/>
                  <a:gd name="connsiteY97" fmla="*/ 923237 h 1156405"/>
                  <a:gd name="connsiteX98" fmla="*/ 869145 w 896808"/>
                  <a:gd name="connsiteY98" fmla="*/ 959572 h 1156405"/>
                  <a:gd name="connsiteX99" fmla="*/ 841395 w 896808"/>
                  <a:gd name="connsiteY99" fmla="*/ 1011792 h 1156405"/>
                  <a:gd name="connsiteX100" fmla="*/ 808474 w 896808"/>
                  <a:gd name="connsiteY100" fmla="*/ 1056847 h 1156405"/>
                  <a:gd name="connsiteX101" fmla="*/ 754865 w 896808"/>
                  <a:gd name="connsiteY101" fmla="*/ 1105885 h 1156405"/>
                  <a:gd name="connsiteX102" fmla="*/ 719267 w 896808"/>
                  <a:gd name="connsiteY102" fmla="*/ 1128111 h 1156405"/>
                  <a:gd name="connsiteX103" fmla="*/ 672119 w 896808"/>
                  <a:gd name="connsiteY103" fmla="*/ 1147798 h 1156405"/>
                  <a:gd name="connsiteX104" fmla="*/ 640787 w 896808"/>
                  <a:gd name="connsiteY104" fmla="*/ 1154403 h 1156405"/>
                  <a:gd name="connsiteX105" fmla="*/ 577560 w 896808"/>
                  <a:gd name="connsiteY105" fmla="*/ 1153414 h 1156405"/>
                  <a:gd name="connsiteX106" fmla="*/ 538279 w 896808"/>
                  <a:gd name="connsiteY106" fmla="*/ 1143973 h 1156405"/>
                  <a:gd name="connsiteX107" fmla="*/ 508336 w 896808"/>
                  <a:gd name="connsiteY107" fmla="*/ 1131230 h 1156405"/>
                  <a:gd name="connsiteX108" fmla="*/ 493746 w 896808"/>
                  <a:gd name="connsiteY108" fmla="*/ 1122815 h 1156405"/>
                  <a:gd name="connsiteX109" fmla="*/ 471711 w 896808"/>
                  <a:gd name="connsiteY109" fmla="*/ 1105603 h 1156405"/>
                  <a:gd name="connsiteX110" fmla="*/ 465171 w 896808"/>
                  <a:gd name="connsiteY110" fmla="*/ 1099684 h 1156405"/>
                  <a:gd name="connsiteX111" fmla="*/ 465896 w 896808"/>
                  <a:gd name="connsiteY111" fmla="*/ 1097109 h 1156405"/>
                  <a:gd name="connsiteX112" fmla="*/ 466258 w 896808"/>
                  <a:gd name="connsiteY112" fmla="*/ 1097067 h 1156405"/>
                  <a:gd name="connsiteX113" fmla="*/ 466258 w 896808"/>
                  <a:gd name="connsiteY113" fmla="*/ 1097067 h 1156405"/>
                  <a:gd name="connsiteX114" fmla="*/ 464849 w 896808"/>
                  <a:gd name="connsiteY114" fmla="*/ 1095779 h 1156405"/>
                  <a:gd name="connsiteX115" fmla="*/ 464588 w 896808"/>
                  <a:gd name="connsiteY115" fmla="*/ 1095497 h 1156405"/>
                  <a:gd name="connsiteX116" fmla="*/ 463924 w 896808"/>
                  <a:gd name="connsiteY116" fmla="*/ 1094895 h 1156405"/>
                  <a:gd name="connsiteX117" fmla="*/ 464608 w 896808"/>
                  <a:gd name="connsiteY117" fmla="*/ 1092316 h 1156405"/>
                  <a:gd name="connsiteX118" fmla="*/ 465594 w 896808"/>
                  <a:gd name="connsiteY118" fmla="*/ 1092195 h 1156405"/>
                  <a:gd name="connsiteX119" fmla="*/ 465372 w 896808"/>
                  <a:gd name="connsiteY119" fmla="*/ 1091996 h 1156405"/>
                  <a:gd name="connsiteX120" fmla="*/ 465292 w 896808"/>
                  <a:gd name="connsiteY120" fmla="*/ 1091612 h 1156405"/>
                  <a:gd name="connsiteX121" fmla="*/ 464990 w 896808"/>
                  <a:gd name="connsiteY121" fmla="*/ 1091372 h 1156405"/>
                  <a:gd name="connsiteX122" fmla="*/ 464990 w 896808"/>
                  <a:gd name="connsiteY122" fmla="*/ 1091372 h 1156405"/>
                  <a:gd name="connsiteX123" fmla="*/ 465694 w 896808"/>
                  <a:gd name="connsiteY123" fmla="*/ 1088793 h 1156405"/>
                  <a:gd name="connsiteX124" fmla="*/ 468271 w 896808"/>
                  <a:gd name="connsiteY124" fmla="*/ 1088926 h 1156405"/>
                  <a:gd name="connsiteX125" fmla="*/ 468653 w 896808"/>
                  <a:gd name="connsiteY125" fmla="*/ 1089015 h 1156405"/>
                  <a:gd name="connsiteX126" fmla="*/ 467968 w 896808"/>
                  <a:gd name="connsiteY126" fmla="*/ 1088371 h 1156405"/>
                  <a:gd name="connsiteX127" fmla="*/ 468632 w 896808"/>
                  <a:gd name="connsiteY127" fmla="*/ 1085796 h 1156405"/>
                  <a:gd name="connsiteX128" fmla="*/ 471926 w 896808"/>
                  <a:gd name="connsiteY128" fmla="*/ 1086278 h 1156405"/>
                  <a:gd name="connsiteX129" fmla="*/ 472738 w 896808"/>
                  <a:gd name="connsiteY129" fmla="*/ 1086498 h 1156405"/>
                  <a:gd name="connsiteX130" fmla="*/ 473925 w 896808"/>
                  <a:gd name="connsiteY130" fmla="*/ 1086843 h 1156405"/>
                  <a:gd name="connsiteX131" fmla="*/ 471892 w 896808"/>
                  <a:gd name="connsiteY131" fmla="*/ 1084988 h 1156405"/>
                  <a:gd name="connsiteX132" fmla="*/ 472536 w 896808"/>
                  <a:gd name="connsiteY132" fmla="*/ 1082394 h 1156405"/>
                  <a:gd name="connsiteX133" fmla="*/ 475716 w 896808"/>
                  <a:gd name="connsiteY133" fmla="*/ 1083116 h 1156405"/>
                  <a:gd name="connsiteX134" fmla="*/ 480847 w 896808"/>
                  <a:gd name="connsiteY134" fmla="*/ 1084888 h 1156405"/>
                  <a:gd name="connsiteX135" fmla="*/ 488353 w 896808"/>
                  <a:gd name="connsiteY135" fmla="*/ 1091632 h 1156405"/>
                  <a:gd name="connsiteX136" fmla="*/ 492499 w 896808"/>
                  <a:gd name="connsiteY136" fmla="*/ 1093725 h 1156405"/>
                  <a:gd name="connsiteX137" fmla="*/ 501494 w 896808"/>
                  <a:gd name="connsiteY137" fmla="*/ 1101657 h 1156405"/>
                  <a:gd name="connsiteX138" fmla="*/ 503834 w 896808"/>
                  <a:gd name="connsiteY138" fmla="*/ 1103271 h 1156405"/>
                  <a:gd name="connsiteX139" fmla="*/ 505015 w 896808"/>
                  <a:gd name="connsiteY139" fmla="*/ 1104053 h 1156405"/>
                  <a:gd name="connsiteX140" fmla="*/ 518276 w 896808"/>
                  <a:gd name="connsiteY140" fmla="*/ 1111823 h 1156405"/>
                  <a:gd name="connsiteX141" fmla="*/ 566733 w 896808"/>
                  <a:gd name="connsiteY141" fmla="*/ 1128232 h 1156405"/>
                  <a:gd name="connsiteX142" fmla="*/ 568866 w 896808"/>
                  <a:gd name="connsiteY142" fmla="*/ 1128874 h 1156405"/>
                  <a:gd name="connsiteX143" fmla="*/ 568866 w 896808"/>
                  <a:gd name="connsiteY143" fmla="*/ 1128874 h 1156405"/>
                  <a:gd name="connsiteX144" fmla="*/ 584542 w 896808"/>
                  <a:gd name="connsiteY144" fmla="*/ 1130807 h 1156405"/>
                  <a:gd name="connsiteX145" fmla="*/ 584542 w 896808"/>
                  <a:gd name="connsiteY145" fmla="*/ 1130807 h 1156405"/>
                  <a:gd name="connsiteX146" fmla="*/ 615472 w 896808"/>
                  <a:gd name="connsiteY146" fmla="*/ 1130646 h 1156405"/>
                  <a:gd name="connsiteX147" fmla="*/ 638412 w 896808"/>
                  <a:gd name="connsiteY147" fmla="*/ 1128411 h 1156405"/>
                  <a:gd name="connsiteX148" fmla="*/ 676043 w 896808"/>
                  <a:gd name="connsiteY148" fmla="*/ 1118567 h 1156405"/>
                  <a:gd name="connsiteX149" fmla="*/ 716651 w 896808"/>
                  <a:gd name="connsiteY149" fmla="*/ 1099384 h 1156405"/>
                  <a:gd name="connsiteX150" fmla="*/ 730536 w 896808"/>
                  <a:gd name="connsiteY150" fmla="*/ 1090990 h 1156405"/>
                  <a:gd name="connsiteX151" fmla="*/ 734943 w 896808"/>
                  <a:gd name="connsiteY151" fmla="*/ 1087787 h 1156405"/>
                  <a:gd name="connsiteX152" fmla="*/ 762794 w 896808"/>
                  <a:gd name="connsiteY152" fmla="*/ 1064576 h 1156405"/>
                  <a:gd name="connsiteX153" fmla="*/ 774888 w 896808"/>
                  <a:gd name="connsiteY153" fmla="*/ 1052579 h 1156405"/>
                  <a:gd name="connsiteX154" fmla="*/ 776538 w 896808"/>
                  <a:gd name="connsiteY154" fmla="*/ 1050786 h 1156405"/>
                  <a:gd name="connsiteX155" fmla="*/ 787304 w 896808"/>
                  <a:gd name="connsiteY155" fmla="*/ 1038163 h 1156405"/>
                  <a:gd name="connsiteX156" fmla="*/ 790584 w 896808"/>
                  <a:gd name="connsiteY156" fmla="*/ 1034461 h 1156405"/>
                  <a:gd name="connsiteX157" fmla="*/ 790584 w 896808"/>
                  <a:gd name="connsiteY157" fmla="*/ 1034461 h 1156405"/>
                  <a:gd name="connsiteX158" fmla="*/ 826182 w 896808"/>
                  <a:gd name="connsiteY158" fmla="*/ 981978 h 1156405"/>
                  <a:gd name="connsiteX159" fmla="*/ 852222 w 896808"/>
                  <a:gd name="connsiteY159" fmla="*/ 925127 h 1156405"/>
                  <a:gd name="connsiteX160" fmla="*/ 857977 w 896808"/>
                  <a:gd name="connsiteY160" fmla="*/ 903770 h 1156405"/>
                  <a:gd name="connsiteX161" fmla="*/ 863813 w 896808"/>
                  <a:gd name="connsiteY161" fmla="*/ 877177 h 1156405"/>
                  <a:gd name="connsiteX162" fmla="*/ 864597 w 896808"/>
                  <a:gd name="connsiteY162" fmla="*/ 871860 h 1156405"/>
                  <a:gd name="connsiteX163" fmla="*/ 864736 w 896808"/>
                  <a:gd name="connsiteY163" fmla="*/ 869068 h 1156405"/>
                  <a:gd name="connsiteX164" fmla="*/ 864779 w 896808"/>
                  <a:gd name="connsiteY164" fmla="*/ 867673 h 1156405"/>
                  <a:gd name="connsiteX165" fmla="*/ 865785 w 896808"/>
                  <a:gd name="connsiteY165" fmla="*/ 859218 h 1156405"/>
                  <a:gd name="connsiteX166" fmla="*/ 866066 w 896808"/>
                  <a:gd name="connsiteY166" fmla="*/ 850703 h 1156405"/>
                  <a:gd name="connsiteX167" fmla="*/ 865845 w 896808"/>
                  <a:gd name="connsiteY167" fmla="*/ 833289 h 1156405"/>
                  <a:gd name="connsiteX168" fmla="*/ 865845 w 896808"/>
                  <a:gd name="connsiteY168" fmla="*/ 833289 h 1156405"/>
                  <a:gd name="connsiteX169" fmla="*/ 865684 w 896808"/>
                  <a:gd name="connsiteY169" fmla="*/ 831618 h 1156405"/>
                  <a:gd name="connsiteX170" fmla="*/ 865241 w 896808"/>
                  <a:gd name="connsiteY170" fmla="*/ 827775 h 1156405"/>
                  <a:gd name="connsiteX171" fmla="*/ 862565 w 896808"/>
                  <a:gd name="connsiteY171" fmla="*/ 803960 h 1156405"/>
                  <a:gd name="connsiteX172" fmla="*/ 862545 w 896808"/>
                  <a:gd name="connsiteY172" fmla="*/ 803797 h 1156405"/>
                  <a:gd name="connsiteX173" fmla="*/ 861358 w 896808"/>
                  <a:gd name="connsiteY173" fmla="*/ 794879 h 1156405"/>
                  <a:gd name="connsiteX174" fmla="*/ 860593 w 896808"/>
                  <a:gd name="connsiteY174" fmla="*/ 789564 h 1156405"/>
                  <a:gd name="connsiteX175" fmla="*/ 860090 w 896808"/>
                  <a:gd name="connsiteY175" fmla="*/ 786466 h 1156405"/>
                  <a:gd name="connsiteX176" fmla="*/ 860090 w 896808"/>
                  <a:gd name="connsiteY176" fmla="*/ 786466 h 1156405"/>
                  <a:gd name="connsiteX177" fmla="*/ 856649 w 896808"/>
                  <a:gd name="connsiteY177" fmla="*/ 770433 h 1156405"/>
                  <a:gd name="connsiteX178" fmla="*/ 856045 w 896808"/>
                  <a:gd name="connsiteY178" fmla="*/ 768165 h 1156405"/>
                  <a:gd name="connsiteX179" fmla="*/ 852544 w 896808"/>
                  <a:gd name="connsiteY179" fmla="*/ 750550 h 1156405"/>
                  <a:gd name="connsiteX180" fmla="*/ 848599 w 896808"/>
                  <a:gd name="connsiteY180" fmla="*/ 733217 h 1156405"/>
                  <a:gd name="connsiteX181" fmla="*/ 842220 w 896808"/>
                  <a:gd name="connsiteY181" fmla="*/ 698109 h 1156405"/>
                  <a:gd name="connsiteX182" fmla="*/ 834272 w 896808"/>
                  <a:gd name="connsiteY182" fmla="*/ 641581 h 1156405"/>
                  <a:gd name="connsiteX183" fmla="*/ 833930 w 896808"/>
                  <a:gd name="connsiteY183" fmla="*/ 638843 h 1156405"/>
                  <a:gd name="connsiteX184" fmla="*/ 828859 w 896808"/>
                  <a:gd name="connsiteY184" fmla="*/ 586059 h 1156405"/>
                  <a:gd name="connsiteX185" fmla="*/ 826323 w 896808"/>
                  <a:gd name="connsiteY185" fmla="*/ 533780 h 1156405"/>
                  <a:gd name="connsiteX186" fmla="*/ 827450 w 896808"/>
                  <a:gd name="connsiteY186" fmla="*/ 531987 h 1156405"/>
                  <a:gd name="connsiteX187" fmla="*/ 827394 w 896808"/>
                  <a:gd name="connsiteY187" fmla="*/ 528631 h 1156405"/>
                  <a:gd name="connsiteX188" fmla="*/ 827241 w 896808"/>
                  <a:gd name="connsiteY188" fmla="*/ 525840 h 1156405"/>
                  <a:gd name="connsiteX189" fmla="*/ 827203 w 896808"/>
                  <a:gd name="connsiteY189" fmla="*/ 516531 h 1156405"/>
                  <a:gd name="connsiteX190" fmla="*/ 827229 w 896808"/>
                  <a:gd name="connsiteY190" fmla="*/ 515177 h 1156405"/>
                  <a:gd name="connsiteX191" fmla="*/ 798865 w 896808"/>
                  <a:gd name="connsiteY191" fmla="*/ 514764 h 1156405"/>
                  <a:gd name="connsiteX192" fmla="*/ 797104 w 896808"/>
                  <a:gd name="connsiteY192" fmla="*/ 514674 h 1156405"/>
                  <a:gd name="connsiteX193" fmla="*/ 768730 w 896808"/>
                  <a:gd name="connsiteY193" fmla="*/ 511614 h 1156405"/>
                  <a:gd name="connsiteX194" fmla="*/ 767825 w 896808"/>
                  <a:gd name="connsiteY194" fmla="*/ 512540 h 1156405"/>
                  <a:gd name="connsiteX195" fmla="*/ 765028 w 896808"/>
                  <a:gd name="connsiteY195" fmla="*/ 512602 h 1156405"/>
                  <a:gd name="connsiteX196" fmla="*/ 765370 w 896808"/>
                  <a:gd name="connsiteY196" fmla="*/ 513909 h 1156405"/>
                  <a:gd name="connsiteX197" fmla="*/ 765370 w 896808"/>
                  <a:gd name="connsiteY197" fmla="*/ 513909 h 1156405"/>
                  <a:gd name="connsiteX198" fmla="*/ 764444 w 896808"/>
                  <a:gd name="connsiteY198" fmla="*/ 515177 h 1156405"/>
                  <a:gd name="connsiteX199" fmla="*/ 761760 w 896808"/>
                  <a:gd name="connsiteY199" fmla="*/ 515298 h 1156405"/>
                  <a:gd name="connsiteX200" fmla="*/ 751022 w 896808"/>
                  <a:gd name="connsiteY200" fmla="*/ 515036 h 1156405"/>
                  <a:gd name="connsiteX201" fmla="*/ 741604 w 896808"/>
                  <a:gd name="connsiteY201" fmla="*/ 512983 h 1156405"/>
                  <a:gd name="connsiteX202" fmla="*/ 735748 w 896808"/>
                  <a:gd name="connsiteY202" fmla="*/ 511654 h 1156405"/>
                  <a:gd name="connsiteX203" fmla="*/ 720435 w 896808"/>
                  <a:gd name="connsiteY203" fmla="*/ 506644 h 1156405"/>
                  <a:gd name="connsiteX204" fmla="*/ 704336 w 896808"/>
                  <a:gd name="connsiteY204" fmla="*/ 506501 h 1156405"/>
                  <a:gd name="connsiteX205" fmla="*/ 687332 w 896808"/>
                  <a:gd name="connsiteY205" fmla="*/ 508876 h 1156405"/>
                  <a:gd name="connsiteX206" fmla="*/ 683730 w 896808"/>
                  <a:gd name="connsiteY206" fmla="*/ 507628 h 1156405"/>
                  <a:gd name="connsiteX207" fmla="*/ 682631 w 896808"/>
                  <a:gd name="connsiteY207" fmla="*/ 507551 h 1156405"/>
                  <a:gd name="connsiteX208" fmla="*/ 682060 w 896808"/>
                  <a:gd name="connsiteY208" fmla="*/ 507487 h 1156405"/>
                  <a:gd name="connsiteX209" fmla="*/ 663808 w 896808"/>
                  <a:gd name="connsiteY209" fmla="*/ 500320 h 1156405"/>
                  <a:gd name="connsiteX210" fmla="*/ 657482 w 896808"/>
                  <a:gd name="connsiteY210" fmla="*/ 500796 h 1156405"/>
                  <a:gd name="connsiteX211" fmla="*/ 656966 w 896808"/>
                  <a:gd name="connsiteY211" fmla="*/ 501027 h 1156405"/>
                  <a:gd name="connsiteX212" fmla="*/ 654933 w 896808"/>
                  <a:gd name="connsiteY212" fmla="*/ 502537 h 1156405"/>
                  <a:gd name="connsiteX213" fmla="*/ 652505 w 896808"/>
                  <a:gd name="connsiteY213" fmla="*/ 505455 h 1156405"/>
                  <a:gd name="connsiteX214" fmla="*/ 651311 w 896808"/>
                  <a:gd name="connsiteY214" fmla="*/ 506923 h 1156405"/>
                  <a:gd name="connsiteX215" fmla="*/ 643946 w 896808"/>
                  <a:gd name="connsiteY215" fmla="*/ 513849 h 1156405"/>
                  <a:gd name="connsiteX216" fmla="*/ 631611 w 896808"/>
                  <a:gd name="connsiteY216" fmla="*/ 518982 h 1156405"/>
                  <a:gd name="connsiteX217" fmla="*/ 623461 w 896808"/>
                  <a:gd name="connsiteY217" fmla="*/ 517635 h 1156405"/>
                  <a:gd name="connsiteX218" fmla="*/ 592712 w 896808"/>
                  <a:gd name="connsiteY218" fmla="*/ 518340 h 1156405"/>
                  <a:gd name="connsiteX219" fmla="*/ 581141 w 896808"/>
                  <a:gd name="connsiteY219" fmla="*/ 514996 h 1156405"/>
                  <a:gd name="connsiteX220" fmla="*/ 575950 w 896808"/>
                  <a:gd name="connsiteY220" fmla="*/ 512258 h 1156405"/>
                  <a:gd name="connsiteX221" fmla="*/ 555384 w 896808"/>
                  <a:gd name="connsiteY221" fmla="*/ 522628 h 1156405"/>
                  <a:gd name="connsiteX222" fmla="*/ 553847 w 896808"/>
                  <a:gd name="connsiteY222" fmla="*/ 523400 h 1156405"/>
                  <a:gd name="connsiteX223" fmla="*/ 531276 w 896808"/>
                  <a:gd name="connsiteY223" fmla="*/ 529754 h 1156405"/>
                  <a:gd name="connsiteX224" fmla="*/ 501836 w 896808"/>
                  <a:gd name="connsiteY224" fmla="*/ 526108 h 1156405"/>
                  <a:gd name="connsiteX225" fmla="*/ 501574 w 896808"/>
                  <a:gd name="connsiteY225" fmla="*/ 526068 h 1156405"/>
                  <a:gd name="connsiteX226" fmla="*/ 500233 w 896808"/>
                  <a:gd name="connsiteY226" fmla="*/ 525845 h 1156405"/>
                  <a:gd name="connsiteX227" fmla="*/ 500233 w 896808"/>
                  <a:gd name="connsiteY227" fmla="*/ 525845 h 1156405"/>
                  <a:gd name="connsiteX228" fmla="*/ 495361 w 896808"/>
                  <a:gd name="connsiteY228" fmla="*/ 524990 h 1156405"/>
                  <a:gd name="connsiteX229" fmla="*/ 495361 w 896808"/>
                  <a:gd name="connsiteY229" fmla="*/ 524990 h 1156405"/>
                  <a:gd name="connsiteX230" fmla="*/ 491432 w 896808"/>
                  <a:gd name="connsiteY230" fmla="*/ 524258 h 1156405"/>
                  <a:gd name="connsiteX231" fmla="*/ 491432 w 896808"/>
                  <a:gd name="connsiteY231" fmla="*/ 524258 h 1156405"/>
                  <a:gd name="connsiteX232" fmla="*/ 489424 w 896808"/>
                  <a:gd name="connsiteY232" fmla="*/ 525028 h 1156405"/>
                  <a:gd name="connsiteX233" fmla="*/ 439414 w 896808"/>
                  <a:gd name="connsiteY233" fmla="*/ 531624 h 1156405"/>
                  <a:gd name="connsiteX234" fmla="*/ 419753 w 896808"/>
                  <a:gd name="connsiteY234" fmla="*/ 524337 h 1156405"/>
                  <a:gd name="connsiteX235" fmla="*/ 419149 w 896808"/>
                  <a:gd name="connsiteY235" fmla="*/ 523894 h 1156405"/>
                  <a:gd name="connsiteX236" fmla="*/ 416533 w 896808"/>
                  <a:gd name="connsiteY236" fmla="*/ 522286 h 1156405"/>
                  <a:gd name="connsiteX237" fmla="*/ 416365 w 896808"/>
                  <a:gd name="connsiteY237" fmla="*/ 522154 h 1156405"/>
                  <a:gd name="connsiteX238" fmla="*/ 416365 w 896808"/>
                  <a:gd name="connsiteY238" fmla="*/ 522154 h 1156405"/>
                  <a:gd name="connsiteX239" fmla="*/ 416211 w 896808"/>
                  <a:gd name="connsiteY239" fmla="*/ 522022 h 1156405"/>
                  <a:gd name="connsiteX240" fmla="*/ 416131 w 896808"/>
                  <a:gd name="connsiteY240" fmla="*/ 521982 h 1156405"/>
                  <a:gd name="connsiteX241" fmla="*/ 403111 w 896808"/>
                  <a:gd name="connsiteY241" fmla="*/ 499558 h 1156405"/>
                  <a:gd name="connsiteX242" fmla="*/ 403192 w 896808"/>
                  <a:gd name="connsiteY242" fmla="*/ 490237 h 1156405"/>
                  <a:gd name="connsiteX243" fmla="*/ 394398 w 896808"/>
                  <a:gd name="connsiteY243" fmla="*/ 500341 h 1156405"/>
                  <a:gd name="connsiteX244" fmla="*/ 362957 w 896808"/>
                  <a:gd name="connsiteY244" fmla="*/ 540782 h 1156405"/>
                  <a:gd name="connsiteX245" fmla="*/ 360691 w 896808"/>
                  <a:gd name="connsiteY245" fmla="*/ 544007 h 1156405"/>
                  <a:gd name="connsiteX246" fmla="*/ 345539 w 896808"/>
                  <a:gd name="connsiteY246" fmla="*/ 567780 h 1156405"/>
                  <a:gd name="connsiteX247" fmla="*/ 330949 w 896808"/>
                  <a:gd name="connsiteY247" fmla="*/ 591738 h 1156405"/>
                  <a:gd name="connsiteX248" fmla="*/ 312065 w 896808"/>
                  <a:gd name="connsiteY248" fmla="*/ 613872 h 1156405"/>
                  <a:gd name="connsiteX249" fmla="*/ 309478 w 896808"/>
                  <a:gd name="connsiteY249" fmla="*/ 617121 h 1156405"/>
                  <a:gd name="connsiteX250" fmla="*/ 300744 w 896808"/>
                  <a:gd name="connsiteY250" fmla="*/ 628616 h 1156405"/>
                  <a:gd name="connsiteX251" fmla="*/ 285390 w 896808"/>
                  <a:gd name="connsiteY251" fmla="*/ 652653 h 1156405"/>
                  <a:gd name="connsiteX252" fmla="*/ 276254 w 896808"/>
                  <a:gd name="connsiteY252" fmla="*/ 671598 h 1156405"/>
                  <a:gd name="connsiteX253" fmla="*/ 273699 w 896808"/>
                  <a:gd name="connsiteY253" fmla="*/ 677494 h 1156405"/>
                  <a:gd name="connsiteX254" fmla="*/ 266595 w 896808"/>
                  <a:gd name="connsiteY254" fmla="*/ 701169 h 1156405"/>
                  <a:gd name="connsiteX255" fmla="*/ 263372 w 896808"/>
                  <a:gd name="connsiteY255" fmla="*/ 719025 h 1156405"/>
                  <a:gd name="connsiteX256" fmla="*/ 263174 w 896808"/>
                  <a:gd name="connsiteY256" fmla="*/ 721040 h 1156405"/>
                  <a:gd name="connsiteX257" fmla="*/ 262651 w 896808"/>
                  <a:gd name="connsiteY257" fmla="*/ 728164 h 1156405"/>
                  <a:gd name="connsiteX258" fmla="*/ 264080 w 896808"/>
                  <a:gd name="connsiteY258" fmla="*/ 729191 h 1156405"/>
                  <a:gd name="connsiteX259" fmla="*/ 265549 w 896808"/>
                  <a:gd name="connsiteY259" fmla="*/ 729717 h 1156405"/>
                  <a:gd name="connsiteX260" fmla="*/ 265549 w 896808"/>
                  <a:gd name="connsiteY260" fmla="*/ 729717 h 1156405"/>
                  <a:gd name="connsiteX261" fmla="*/ 266736 w 896808"/>
                  <a:gd name="connsiteY261" fmla="*/ 730069 h 1156405"/>
                  <a:gd name="connsiteX262" fmla="*/ 271022 w 896808"/>
                  <a:gd name="connsiteY262" fmla="*/ 733298 h 1156405"/>
                  <a:gd name="connsiteX263" fmla="*/ 267138 w 896808"/>
                  <a:gd name="connsiteY263" fmla="*/ 740708 h 1156405"/>
                  <a:gd name="connsiteX264" fmla="*/ 267138 w 896808"/>
                  <a:gd name="connsiteY264" fmla="*/ 740708 h 1156405"/>
                  <a:gd name="connsiteX265" fmla="*/ 267460 w 896808"/>
                  <a:gd name="connsiteY265" fmla="*/ 742057 h 1156405"/>
                  <a:gd name="connsiteX266" fmla="*/ 259632 w 896808"/>
                  <a:gd name="connsiteY266" fmla="*/ 756974 h 1156405"/>
                  <a:gd name="connsiteX267" fmla="*/ 259270 w 896808"/>
                  <a:gd name="connsiteY267" fmla="*/ 757397 h 1156405"/>
                  <a:gd name="connsiteX268" fmla="*/ 265750 w 896808"/>
                  <a:gd name="connsiteY268" fmla="*/ 760777 h 1156405"/>
                  <a:gd name="connsiteX269" fmla="*/ 275530 w 896808"/>
                  <a:gd name="connsiteY269" fmla="*/ 769252 h 1156405"/>
                  <a:gd name="connsiteX270" fmla="*/ 283740 w 896808"/>
                  <a:gd name="connsiteY270" fmla="*/ 775050 h 1156405"/>
                  <a:gd name="connsiteX271" fmla="*/ 292051 w 896808"/>
                  <a:gd name="connsiteY271" fmla="*/ 786021 h 1156405"/>
                  <a:gd name="connsiteX272" fmla="*/ 297364 w 896808"/>
                  <a:gd name="connsiteY272" fmla="*/ 797758 h 1156405"/>
                  <a:gd name="connsiteX273" fmla="*/ 298229 w 896808"/>
                  <a:gd name="connsiteY273" fmla="*/ 804421 h 1156405"/>
                  <a:gd name="connsiteX274" fmla="*/ 275751 w 896808"/>
                  <a:gd name="connsiteY274" fmla="*/ 808327 h 1156405"/>
                  <a:gd name="connsiteX275" fmla="*/ 262993 w 896808"/>
                  <a:gd name="connsiteY275" fmla="*/ 783648 h 1156405"/>
                  <a:gd name="connsiteX276" fmla="*/ 262812 w 896808"/>
                  <a:gd name="connsiteY276" fmla="*/ 783525 h 1156405"/>
                  <a:gd name="connsiteX277" fmla="*/ 262812 w 896808"/>
                  <a:gd name="connsiteY277" fmla="*/ 783525 h 1156405"/>
                  <a:gd name="connsiteX278" fmla="*/ 250637 w 896808"/>
                  <a:gd name="connsiteY278" fmla="*/ 778633 h 1156405"/>
                  <a:gd name="connsiteX279" fmla="*/ 248726 w 896808"/>
                  <a:gd name="connsiteY279" fmla="*/ 778935 h 1156405"/>
                  <a:gd name="connsiteX280" fmla="*/ 247619 w 896808"/>
                  <a:gd name="connsiteY280" fmla="*/ 781150 h 1156405"/>
                  <a:gd name="connsiteX281" fmla="*/ 228441 w 896808"/>
                  <a:gd name="connsiteY281" fmla="*/ 782196 h 1156405"/>
                  <a:gd name="connsiteX282" fmla="*/ 218662 w 896808"/>
                  <a:gd name="connsiteY282" fmla="*/ 780809 h 1156405"/>
                  <a:gd name="connsiteX283" fmla="*/ 218662 w 896808"/>
                  <a:gd name="connsiteY283" fmla="*/ 780809 h 1156405"/>
                  <a:gd name="connsiteX284" fmla="*/ 207073 w 896808"/>
                  <a:gd name="connsiteY284" fmla="*/ 786744 h 1156405"/>
                  <a:gd name="connsiteX285" fmla="*/ 205863 w 896808"/>
                  <a:gd name="connsiteY285" fmla="*/ 787551 h 1156405"/>
                  <a:gd name="connsiteX286" fmla="*/ 205642 w 896808"/>
                  <a:gd name="connsiteY286" fmla="*/ 787712 h 1156405"/>
                  <a:gd name="connsiteX287" fmla="*/ 183929 w 896808"/>
                  <a:gd name="connsiteY287" fmla="*/ 816379 h 1156405"/>
                  <a:gd name="connsiteX288" fmla="*/ 182654 w 896808"/>
                  <a:gd name="connsiteY288" fmla="*/ 819345 h 1156405"/>
                  <a:gd name="connsiteX289" fmla="*/ 182057 w 896808"/>
                  <a:gd name="connsiteY289" fmla="*/ 820848 h 1156405"/>
                  <a:gd name="connsiteX290" fmla="*/ 182017 w 896808"/>
                  <a:gd name="connsiteY290" fmla="*/ 820929 h 1156405"/>
                  <a:gd name="connsiteX291" fmla="*/ 193226 w 896808"/>
                  <a:gd name="connsiteY291" fmla="*/ 897950 h 1156405"/>
                  <a:gd name="connsiteX292" fmla="*/ 213590 w 896808"/>
                  <a:gd name="connsiteY292" fmla="*/ 928570 h 1156405"/>
                  <a:gd name="connsiteX293" fmla="*/ 220473 w 896808"/>
                  <a:gd name="connsiteY293" fmla="*/ 937570 h 1156405"/>
                  <a:gd name="connsiteX294" fmla="*/ 220473 w 896808"/>
                  <a:gd name="connsiteY294" fmla="*/ 937570 h 1156405"/>
                  <a:gd name="connsiteX295" fmla="*/ 232406 w 896808"/>
                  <a:gd name="connsiteY295" fmla="*/ 949345 h 1156405"/>
                  <a:gd name="connsiteX296" fmla="*/ 234297 w 896808"/>
                  <a:gd name="connsiteY296" fmla="*/ 951137 h 1156405"/>
                  <a:gd name="connsiteX297" fmla="*/ 240576 w 896808"/>
                  <a:gd name="connsiteY297" fmla="*/ 954682 h 1156405"/>
                  <a:gd name="connsiteX298" fmla="*/ 243091 w 896808"/>
                  <a:gd name="connsiteY298" fmla="*/ 955447 h 1156405"/>
                  <a:gd name="connsiteX299" fmla="*/ 256030 w 896808"/>
                  <a:gd name="connsiteY299" fmla="*/ 958587 h 1156405"/>
                  <a:gd name="connsiteX300" fmla="*/ 273424 w 896808"/>
                  <a:gd name="connsiteY300" fmla="*/ 956500 h 1156405"/>
                  <a:gd name="connsiteX301" fmla="*/ 274544 w 896808"/>
                  <a:gd name="connsiteY301" fmla="*/ 956129 h 1156405"/>
                  <a:gd name="connsiteX302" fmla="*/ 275369 w 896808"/>
                  <a:gd name="connsiteY302" fmla="*/ 955827 h 1156405"/>
                  <a:gd name="connsiteX303" fmla="*/ 283961 w 896808"/>
                  <a:gd name="connsiteY303" fmla="*/ 948580 h 1156405"/>
                  <a:gd name="connsiteX304" fmla="*/ 286980 w 896808"/>
                  <a:gd name="connsiteY304" fmla="*/ 948298 h 1156405"/>
                  <a:gd name="connsiteX305" fmla="*/ 289053 w 896808"/>
                  <a:gd name="connsiteY305" fmla="*/ 945983 h 1156405"/>
                  <a:gd name="connsiteX306" fmla="*/ 290803 w 896808"/>
                  <a:gd name="connsiteY306" fmla="*/ 945842 h 1156405"/>
                  <a:gd name="connsiteX307" fmla="*/ 296538 w 896808"/>
                  <a:gd name="connsiteY307" fmla="*/ 950110 h 1156405"/>
                  <a:gd name="connsiteX308" fmla="*/ 295794 w 896808"/>
                  <a:gd name="connsiteY308" fmla="*/ 951137 h 1156405"/>
                  <a:gd name="connsiteX309" fmla="*/ 298410 w 896808"/>
                  <a:gd name="connsiteY309" fmla="*/ 952669 h 1156405"/>
                  <a:gd name="connsiteX310" fmla="*/ 308371 w 896808"/>
                  <a:gd name="connsiteY310" fmla="*/ 959329 h 1156405"/>
                  <a:gd name="connsiteX311" fmla="*/ 308311 w 896808"/>
                  <a:gd name="connsiteY311" fmla="*/ 959431 h 1156405"/>
                  <a:gd name="connsiteX312" fmla="*/ 304496 w 896808"/>
                  <a:gd name="connsiteY312" fmla="*/ 964065 h 1156405"/>
                  <a:gd name="connsiteX313" fmla="*/ 303964 w 896808"/>
                  <a:gd name="connsiteY313" fmla="*/ 964463 h 1156405"/>
                  <a:gd name="connsiteX314" fmla="*/ 302777 w 896808"/>
                  <a:gd name="connsiteY314" fmla="*/ 965289 h 1156405"/>
                  <a:gd name="connsiteX315" fmla="*/ 305151 w 896808"/>
                  <a:gd name="connsiteY315" fmla="*/ 968389 h 1156405"/>
                  <a:gd name="connsiteX316" fmla="*/ 304085 w 896808"/>
                  <a:gd name="connsiteY316" fmla="*/ 970163 h 1156405"/>
                  <a:gd name="connsiteX317" fmla="*/ 314287 w 896808"/>
                  <a:gd name="connsiteY317" fmla="*/ 982924 h 1156405"/>
                  <a:gd name="connsiteX318" fmla="*/ 326844 w 896808"/>
                  <a:gd name="connsiteY318" fmla="*/ 1003437 h 1156405"/>
                  <a:gd name="connsiteX319" fmla="*/ 341876 w 896808"/>
                  <a:gd name="connsiteY319" fmla="*/ 1022018 h 1156405"/>
                  <a:gd name="connsiteX320" fmla="*/ 343345 w 896808"/>
                  <a:gd name="connsiteY320" fmla="*/ 1023430 h 1156405"/>
                  <a:gd name="connsiteX321" fmla="*/ 356874 w 896808"/>
                  <a:gd name="connsiteY321" fmla="*/ 1032474 h 1156405"/>
                  <a:gd name="connsiteX322" fmla="*/ 358900 w 896808"/>
                  <a:gd name="connsiteY322" fmla="*/ 1033696 h 1156405"/>
                  <a:gd name="connsiteX323" fmla="*/ 360913 w 896808"/>
                  <a:gd name="connsiteY323" fmla="*/ 1036694 h 1156405"/>
                  <a:gd name="connsiteX324" fmla="*/ 360551 w 896808"/>
                  <a:gd name="connsiteY324" fmla="*/ 1037177 h 1156405"/>
                  <a:gd name="connsiteX325" fmla="*/ 369727 w 896808"/>
                  <a:gd name="connsiteY325" fmla="*/ 1042635 h 1156405"/>
                  <a:gd name="connsiteX326" fmla="*/ 370026 w 896808"/>
                  <a:gd name="connsiteY326" fmla="*/ 1042819 h 1156405"/>
                  <a:gd name="connsiteX327" fmla="*/ 371135 w 896808"/>
                  <a:gd name="connsiteY327" fmla="*/ 1046095 h 1156405"/>
                  <a:gd name="connsiteX328" fmla="*/ 364032 w 896808"/>
                  <a:gd name="connsiteY328" fmla="*/ 1043237 h 1156405"/>
                  <a:gd name="connsiteX329" fmla="*/ 362885 w 896808"/>
                  <a:gd name="connsiteY329" fmla="*/ 1043017 h 1156405"/>
                  <a:gd name="connsiteX330" fmla="*/ 364687 w 896808"/>
                  <a:gd name="connsiteY330" fmla="*/ 1044027 h 1156405"/>
                  <a:gd name="connsiteX331" fmla="*/ 365601 w 896808"/>
                  <a:gd name="connsiteY331" fmla="*/ 1044527 h 1156405"/>
                  <a:gd name="connsiteX332" fmla="*/ 367352 w 896808"/>
                  <a:gd name="connsiteY332" fmla="*/ 1048211 h 1156405"/>
                  <a:gd name="connsiteX333" fmla="*/ 364072 w 896808"/>
                  <a:gd name="connsiteY333" fmla="*/ 1047323 h 1156405"/>
                  <a:gd name="connsiteX334" fmla="*/ 360571 w 896808"/>
                  <a:gd name="connsiteY334" fmla="*/ 1045471 h 1156405"/>
                  <a:gd name="connsiteX335" fmla="*/ 359967 w 896808"/>
                  <a:gd name="connsiteY335" fmla="*/ 1047124 h 1156405"/>
                  <a:gd name="connsiteX336" fmla="*/ 358941 w 896808"/>
                  <a:gd name="connsiteY336" fmla="*/ 1047084 h 1156405"/>
                  <a:gd name="connsiteX337" fmla="*/ 366266 w 896808"/>
                  <a:gd name="connsiteY337" fmla="*/ 1051329 h 1156405"/>
                  <a:gd name="connsiteX338" fmla="*/ 366672 w 896808"/>
                  <a:gd name="connsiteY338" fmla="*/ 1051584 h 1156405"/>
                  <a:gd name="connsiteX339" fmla="*/ 368197 w 896808"/>
                  <a:gd name="connsiteY339" fmla="*/ 1054713 h 1156405"/>
                  <a:gd name="connsiteX340" fmla="*/ 361999 w 896808"/>
                  <a:gd name="connsiteY340" fmla="*/ 1052700 h 1156405"/>
                  <a:gd name="connsiteX341" fmla="*/ 359061 w 896808"/>
                  <a:gd name="connsiteY341" fmla="*/ 1050947 h 1156405"/>
                  <a:gd name="connsiteX342" fmla="*/ 359061 w 896808"/>
                  <a:gd name="connsiteY342" fmla="*/ 1050947 h 1156405"/>
                  <a:gd name="connsiteX343" fmla="*/ 358337 w 896808"/>
                  <a:gd name="connsiteY343" fmla="*/ 1051110 h 1156405"/>
                  <a:gd name="connsiteX344" fmla="*/ 360953 w 896808"/>
                  <a:gd name="connsiteY344" fmla="*/ 1052759 h 1156405"/>
                  <a:gd name="connsiteX345" fmla="*/ 362185 w 896808"/>
                  <a:gd name="connsiteY345" fmla="*/ 1053430 h 1156405"/>
                  <a:gd name="connsiteX346" fmla="*/ 365118 w 896808"/>
                  <a:gd name="connsiteY346" fmla="*/ 1057087 h 1156405"/>
                  <a:gd name="connsiteX347" fmla="*/ 360466 w 896808"/>
                  <a:gd name="connsiteY347" fmla="*/ 1056433 h 1156405"/>
                  <a:gd name="connsiteX348" fmla="*/ 358836 w 896808"/>
                  <a:gd name="connsiteY348" fmla="*/ 1055423 h 1156405"/>
                  <a:gd name="connsiteX349" fmla="*/ 358619 w 896808"/>
                  <a:gd name="connsiteY349" fmla="*/ 1055295 h 1156405"/>
                  <a:gd name="connsiteX350" fmla="*/ 358556 w 896808"/>
                  <a:gd name="connsiteY350" fmla="*/ 1055537 h 1156405"/>
                  <a:gd name="connsiteX351" fmla="*/ 358498 w 896808"/>
                  <a:gd name="connsiteY351" fmla="*/ 1055658 h 1156405"/>
                  <a:gd name="connsiteX352" fmla="*/ 354536 w 896808"/>
                  <a:gd name="connsiteY352" fmla="*/ 1055353 h 1156405"/>
                  <a:gd name="connsiteX353" fmla="*/ 353487 w 896808"/>
                  <a:gd name="connsiteY353" fmla="*/ 1054713 h 1156405"/>
                  <a:gd name="connsiteX354" fmla="*/ 348182 w 896808"/>
                  <a:gd name="connsiteY354" fmla="*/ 1051500 h 1156405"/>
                  <a:gd name="connsiteX355" fmla="*/ 345559 w 896808"/>
                  <a:gd name="connsiteY355" fmla="*/ 1049882 h 1156405"/>
                  <a:gd name="connsiteX356" fmla="*/ 345518 w 896808"/>
                  <a:gd name="connsiteY356" fmla="*/ 1049882 h 1156405"/>
                  <a:gd name="connsiteX357" fmla="*/ 320143 w 896808"/>
                  <a:gd name="connsiteY357" fmla="*/ 1031985 h 1156405"/>
                  <a:gd name="connsiteX358" fmla="*/ 306821 w 896808"/>
                  <a:gd name="connsiteY358" fmla="*/ 1018636 h 1156405"/>
                  <a:gd name="connsiteX359" fmla="*/ 286115 w 896808"/>
                  <a:gd name="connsiteY359" fmla="*/ 987234 h 1156405"/>
                  <a:gd name="connsiteX360" fmla="*/ 286396 w 896808"/>
                  <a:gd name="connsiteY360" fmla="*/ 986084 h 1156405"/>
                  <a:gd name="connsiteX361" fmla="*/ 284444 w 896808"/>
                  <a:gd name="connsiteY361" fmla="*/ 981897 h 1156405"/>
                  <a:gd name="connsiteX362" fmla="*/ 264945 w 896808"/>
                  <a:gd name="connsiteY362" fmla="*/ 983711 h 1156405"/>
                  <a:gd name="connsiteX363" fmla="*/ 254783 w 896808"/>
                  <a:gd name="connsiteY363" fmla="*/ 981978 h 1156405"/>
                  <a:gd name="connsiteX364" fmla="*/ 224779 w 896808"/>
                  <a:gd name="connsiteY364" fmla="*/ 969738 h 1156405"/>
                  <a:gd name="connsiteX365" fmla="*/ 223189 w 896808"/>
                  <a:gd name="connsiteY365" fmla="*/ 968613 h 1156405"/>
                  <a:gd name="connsiteX366" fmla="*/ 212685 w 896808"/>
                  <a:gd name="connsiteY366" fmla="*/ 961363 h 1156405"/>
                  <a:gd name="connsiteX367" fmla="*/ 194413 w 896808"/>
                  <a:gd name="connsiteY367" fmla="*/ 943829 h 1156405"/>
                  <a:gd name="connsiteX368" fmla="*/ 182903 w 896808"/>
                  <a:gd name="connsiteY368" fmla="*/ 928791 h 1156405"/>
                  <a:gd name="connsiteX369" fmla="*/ 171835 w 896808"/>
                  <a:gd name="connsiteY369" fmla="*/ 913391 h 1156405"/>
                  <a:gd name="connsiteX370" fmla="*/ 152416 w 896808"/>
                  <a:gd name="connsiteY370" fmla="*/ 859802 h 1156405"/>
                  <a:gd name="connsiteX371" fmla="*/ 150665 w 896808"/>
                  <a:gd name="connsiteY371" fmla="*/ 838704 h 1156405"/>
                  <a:gd name="connsiteX372" fmla="*/ 152315 w 896808"/>
                  <a:gd name="connsiteY372" fmla="*/ 823326 h 1156405"/>
                  <a:gd name="connsiteX373" fmla="*/ 150565 w 896808"/>
                  <a:gd name="connsiteY373" fmla="*/ 821615 h 1156405"/>
                  <a:gd name="connsiteX374" fmla="*/ 149719 w 896808"/>
                  <a:gd name="connsiteY374" fmla="*/ 822378 h 1156405"/>
                  <a:gd name="connsiteX375" fmla="*/ 145107 w 896808"/>
                  <a:gd name="connsiteY375" fmla="*/ 817758 h 1156405"/>
                  <a:gd name="connsiteX376" fmla="*/ 135875 w 896808"/>
                  <a:gd name="connsiteY376" fmla="*/ 806696 h 1156405"/>
                  <a:gd name="connsiteX377" fmla="*/ 122090 w 896808"/>
                  <a:gd name="connsiteY377" fmla="*/ 778957 h 1156405"/>
                  <a:gd name="connsiteX378" fmla="*/ 117482 w 896808"/>
                  <a:gd name="connsiteY378" fmla="*/ 756149 h 1156405"/>
                  <a:gd name="connsiteX379" fmla="*/ 116918 w 896808"/>
                  <a:gd name="connsiteY379" fmla="*/ 752221 h 1156405"/>
                  <a:gd name="connsiteX380" fmla="*/ 118408 w 896808"/>
                  <a:gd name="connsiteY380" fmla="*/ 721340 h 1156405"/>
                  <a:gd name="connsiteX381" fmla="*/ 119313 w 896808"/>
                  <a:gd name="connsiteY381" fmla="*/ 720011 h 1156405"/>
                  <a:gd name="connsiteX382" fmla="*/ 119706 w 896808"/>
                  <a:gd name="connsiteY382" fmla="*/ 717511 h 1156405"/>
                  <a:gd name="connsiteX383" fmla="*/ 97566 w 896808"/>
                  <a:gd name="connsiteY383" fmla="*/ 665837 h 1156405"/>
                  <a:gd name="connsiteX384" fmla="*/ 101675 w 896808"/>
                  <a:gd name="connsiteY384" fmla="*/ 647022 h 1156405"/>
                  <a:gd name="connsiteX385" fmla="*/ 101983 w 896808"/>
                  <a:gd name="connsiteY385" fmla="*/ 646350 h 1156405"/>
                  <a:gd name="connsiteX386" fmla="*/ 101983 w 896808"/>
                  <a:gd name="connsiteY386" fmla="*/ 646350 h 1156405"/>
                  <a:gd name="connsiteX387" fmla="*/ 75400 w 896808"/>
                  <a:gd name="connsiteY387" fmla="*/ 627128 h 1156405"/>
                  <a:gd name="connsiteX388" fmla="*/ 73696 w 896808"/>
                  <a:gd name="connsiteY388" fmla="*/ 625727 h 1156405"/>
                  <a:gd name="connsiteX389" fmla="*/ 47990 w 896808"/>
                  <a:gd name="connsiteY389" fmla="*/ 586103 h 1156405"/>
                  <a:gd name="connsiteX390" fmla="*/ 40156 w 896808"/>
                  <a:gd name="connsiteY390" fmla="*/ 558153 h 1156405"/>
                  <a:gd name="connsiteX391" fmla="*/ 39965 w 896808"/>
                  <a:gd name="connsiteY391" fmla="*/ 556074 h 1156405"/>
                  <a:gd name="connsiteX392" fmla="*/ 37784 w 896808"/>
                  <a:gd name="connsiteY392" fmla="*/ 509740 h 1156405"/>
                  <a:gd name="connsiteX393" fmla="*/ 31234 w 896808"/>
                  <a:gd name="connsiteY393" fmla="*/ 480693 h 1156405"/>
                  <a:gd name="connsiteX394" fmla="*/ 29624 w 896808"/>
                  <a:gd name="connsiteY394" fmla="*/ 466561 h 1156405"/>
                  <a:gd name="connsiteX395" fmla="*/ 29584 w 896808"/>
                  <a:gd name="connsiteY395" fmla="*/ 466301 h 1156405"/>
                  <a:gd name="connsiteX396" fmla="*/ 29523 w 896808"/>
                  <a:gd name="connsiteY396" fmla="*/ 465453 h 1156405"/>
                  <a:gd name="connsiteX397" fmla="*/ 29353 w 896808"/>
                  <a:gd name="connsiteY397" fmla="*/ 463340 h 1156405"/>
                  <a:gd name="connsiteX398" fmla="*/ 29282 w 896808"/>
                  <a:gd name="connsiteY398" fmla="*/ 462293 h 1156405"/>
                  <a:gd name="connsiteX399" fmla="*/ 51458 w 896808"/>
                  <a:gd name="connsiteY399" fmla="*/ 336795 h 1156405"/>
                  <a:gd name="connsiteX400" fmla="*/ 55759 w 896808"/>
                  <a:gd name="connsiteY400" fmla="*/ 326066 h 1156405"/>
                  <a:gd name="connsiteX401" fmla="*/ 57327 w 896808"/>
                  <a:gd name="connsiteY401" fmla="*/ 322353 h 1156405"/>
                  <a:gd name="connsiteX402" fmla="*/ 57327 w 896808"/>
                  <a:gd name="connsiteY402" fmla="*/ 322353 h 1156405"/>
                  <a:gd name="connsiteX403" fmla="*/ 117695 w 896808"/>
                  <a:gd name="connsiteY403" fmla="*/ 253626 h 1156405"/>
                  <a:gd name="connsiteX404" fmla="*/ 106314 w 896808"/>
                  <a:gd name="connsiteY404" fmla="*/ 242238 h 1156405"/>
                  <a:gd name="connsiteX405" fmla="*/ 65198 w 896808"/>
                  <a:gd name="connsiteY405" fmla="*/ 285970 h 1156405"/>
                  <a:gd name="connsiteX406" fmla="*/ 58259 w 896808"/>
                  <a:gd name="connsiteY406" fmla="*/ 286087 h 1156405"/>
                  <a:gd name="connsiteX407" fmla="*/ 46547 w 896808"/>
                  <a:gd name="connsiteY407" fmla="*/ 284213 h 1156405"/>
                  <a:gd name="connsiteX408" fmla="*/ 20709 w 896808"/>
                  <a:gd name="connsiteY408" fmla="*/ 273423 h 1156405"/>
                  <a:gd name="connsiteX409" fmla="*/ 465 w 896808"/>
                  <a:gd name="connsiteY409" fmla="*/ 247393 h 1156405"/>
                  <a:gd name="connsiteX410" fmla="*/ 465 w 896808"/>
                  <a:gd name="connsiteY410" fmla="*/ 243812 h 1156405"/>
                  <a:gd name="connsiteX411" fmla="*/ 2820 w 896808"/>
                  <a:gd name="connsiteY411" fmla="*/ 226155 h 1156405"/>
                  <a:gd name="connsiteX412" fmla="*/ 4470 w 896808"/>
                  <a:gd name="connsiteY412" fmla="*/ 221565 h 1156405"/>
                  <a:gd name="connsiteX413" fmla="*/ 13747 w 896808"/>
                  <a:gd name="connsiteY413" fmla="*/ 209849 h 1156405"/>
                  <a:gd name="connsiteX414" fmla="*/ 14008 w 896808"/>
                  <a:gd name="connsiteY414" fmla="*/ 209688 h 1156405"/>
                  <a:gd name="connsiteX415" fmla="*/ 15296 w 896808"/>
                  <a:gd name="connsiteY415" fmla="*/ 208401 h 1156405"/>
                  <a:gd name="connsiteX416" fmla="*/ 17469 w 896808"/>
                  <a:gd name="connsiteY416" fmla="*/ 206650 h 1156405"/>
                  <a:gd name="connsiteX417" fmla="*/ 10205 w 896808"/>
                  <a:gd name="connsiteY417" fmla="*/ 192697 h 1156405"/>
                  <a:gd name="connsiteX418" fmla="*/ 6120 w 896808"/>
                  <a:gd name="connsiteY418" fmla="*/ 176290 h 1156405"/>
                  <a:gd name="connsiteX419" fmla="*/ 5717 w 896808"/>
                  <a:gd name="connsiteY419" fmla="*/ 169568 h 1156405"/>
                  <a:gd name="connsiteX420" fmla="*/ 5436 w 896808"/>
                  <a:gd name="connsiteY420" fmla="*/ 166446 h 1156405"/>
                  <a:gd name="connsiteX421" fmla="*/ 8837 w 896808"/>
                  <a:gd name="connsiteY421" fmla="*/ 142752 h 1156405"/>
                  <a:gd name="connsiteX422" fmla="*/ 9601 w 896808"/>
                  <a:gd name="connsiteY422" fmla="*/ 141040 h 1156405"/>
                  <a:gd name="connsiteX423" fmla="*/ 11553 w 896808"/>
                  <a:gd name="connsiteY423" fmla="*/ 136008 h 1156405"/>
                  <a:gd name="connsiteX424" fmla="*/ 23969 w 896808"/>
                  <a:gd name="connsiteY424" fmla="*/ 119883 h 1156405"/>
                  <a:gd name="connsiteX425" fmla="*/ 33387 w 896808"/>
                  <a:gd name="connsiteY425" fmla="*/ 112394 h 1156405"/>
                  <a:gd name="connsiteX426" fmla="*/ 40168 w 896808"/>
                  <a:gd name="connsiteY426" fmla="*/ 109072 h 1156405"/>
                  <a:gd name="connsiteX427" fmla="*/ 54617 w 896808"/>
                  <a:gd name="connsiteY427" fmla="*/ 104525 h 1156405"/>
                  <a:gd name="connsiteX428" fmla="*/ 56166 w 896808"/>
                  <a:gd name="connsiteY428" fmla="*/ 104565 h 1156405"/>
                  <a:gd name="connsiteX429" fmla="*/ 62646 w 896808"/>
                  <a:gd name="connsiteY429" fmla="*/ 69957 h 1156405"/>
                  <a:gd name="connsiteX430" fmla="*/ 75283 w 896808"/>
                  <a:gd name="connsiteY430" fmla="*/ 50773 h 1156405"/>
                  <a:gd name="connsiteX431" fmla="*/ 88395 w 896808"/>
                  <a:gd name="connsiteY431" fmla="*/ 42264 h 1156405"/>
                  <a:gd name="connsiteX432" fmla="*/ 89350 w 896808"/>
                  <a:gd name="connsiteY432" fmla="*/ 41935 h 1156405"/>
                  <a:gd name="connsiteX433" fmla="*/ 89712 w 896808"/>
                  <a:gd name="connsiteY433" fmla="*/ 41834 h 1156405"/>
                  <a:gd name="connsiteX434" fmla="*/ 105046 w 896808"/>
                  <a:gd name="connsiteY434" fmla="*/ 38595 h 1156405"/>
                  <a:gd name="connsiteX435" fmla="*/ 123016 w 896808"/>
                  <a:gd name="connsiteY435" fmla="*/ 42297 h 1156405"/>
                  <a:gd name="connsiteX436" fmla="*/ 126497 w 896808"/>
                  <a:gd name="connsiteY436" fmla="*/ 44451 h 1156405"/>
                  <a:gd name="connsiteX437" fmla="*/ 129435 w 896808"/>
                  <a:gd name="connsiteY437" fmla="*/ 39219 h 1156405"/>
                  <a:gd name="connsiteX438" fmla="*/ 143441 w 896808"/>
                  <a:gd name="connsiteY438" fmla="*/ 22649 h 1156405"/>
                  <a:gd name="connsiteX439" fmla="*/ 145473 w 896808"/>
                  <a:gd name="connsiteY439" fmla="*/ 20980 h 1156405"/>
                  <a:gd name="connsiteX440" fmla="*/ 153804 w 896808"/>
                  <a:gd name="connsiteY440" fmla="*/ 14357 h 1156405"/>
                  <a:gd name="connsiteX441" fmla="*/ 174129 w 896808"/>
                  <a:gd name="connsiteY441" fmla="*/ 4672 h 1156405"/>
                  <a:gd name="connsiteX442" fmla="*/ 200001 w 896808"/>
                  <a:gd name="connsiteY442" fmla="*/ 471 h 1156405"/>
                  <a:gd name="connsiteX443" fmla="*/ 201818 w 896808"/>
                  <a:gd name="connsiteY443" fmla="*/ 547 h 1156405"/>
                  <a:gd name="connsiteX444" fmla="*/ 201818 w 896808"/>
                  <a:gd name="connsiteY444" fmla="*/ 547 h 1156405"/>
                  <a:gd name="connsiteX445" fmla="*/ 203006 w 896808"/>
                  <a:gd name="connsiteY445" fmla="*/ 626 h 1156405"/>
                  <a:gd name="connsiteX446" fmla="*/ 228522 w 896808"/>
                  <a:gd name="connsiteY446" fmla="*/ 6544 h 1156405"/>
                  <a:gd name="connsiteX447" fmla="*/ 250939 w 896808"/>
                  <a:gd name="connsiteY447" fmla="*/ 20838 h 1156405"/>
                  <a:gd name="connsiteX448" fmla="*/ 256493 w 896808"/>
                  <a:gd name="connsiteY448" fmla="*/ 14677 h 1156405"/>
                  <a:gd name="connsiteX449" fmla="*/ 258405 w 896808"/>
                  <a:gd name="connsiteY449" fmla="*/ 13147 h 1156405"/>
                  <a:gd name="connsiteX450" fmla="*/ 259914 w 896808"/>
                  <a:gd name="connsiteY450" fmla="*/ 11738 h 1156405"/>
                  <a:gd name="connsiteX451" fmla="*/ 267621 w 896808"/>
                  <a:gd name="connsiteY451" fmla="*/ 6162 h 1156405"/>
                  <a:gd name="connsiteX452" fmla="*/ 277582 w 896808"/>
                  <a:gd name="connsiteY452" fmla="*/ 2279 h 1156405"/>
                  <a:gd name="connsiteX453" fmla="*/ 288630 w 896808"/>
                  <a:gd name="connsiteY453" fmla="*/ 82 h 1156405"/>
                  <a:gd name="connsiteX454" fmla="*/ 247277 w 896808"/>
                  <a:gd name="connsiteY454" fmla="*/ 829988 h 1156405"/>
                  <a:gd name="connsiteX455" fmla="*/ 275557 w 896808"/>
                  <a:gd name="connsiteY455" fmla="*/ 841480 h 1156405"/>
                  <a:gd name="connsiteX456" fmla="*/ 276013 w 896808"/>
                  <a:gd name="connsiteY456" fmla="*/ 841704 h 1156405"/>
                  <a:gd name="connsiteX457" fmla="*/ 301489 w 896808"/>
                  <a:gd name="connsiteY457" fmla="*/ 857668 h 1156405"/>
                  <a:gd name="connsiteX458" fmla="*/ 302797 w 896808"/>
                  <a:gd name="connsiteY458" fmla="*/ 859520 h 1156405"/>
                  <a:gd name="connsiteX459" fmla="*/ 292031 w 896808"/>
                  <a:gd name="connsiteY459" fmla="*/ 876229 h 1156405"/>
                  <a:gd name="connsiteX460" fmla="*/ 288382 w 896808"/>
                  <a:gd name="connsiteY460" fmla="*/ 873942 h 1156405"/>
                  <a:gd name="connsiteX461" fmla="*/ 286537 w 896808"/>
                  <a:gd name="connsiteY461" fmla="*/ 872827 h 1156405"/>
                  <a:gd name="connsiteX462" fmla="*/ 286477 w 896808"/>
                  <a:gd name="connsiteY462" fmla="*/ 872847 h 1156405"/>
                  <a:gd name="connsiteX463" fmla="*/ 286537 w 896808"/>
                  <a:gd name="connsiteY463" fmla="*/ 872807 h 1156405"/>
                  <a:gd name="connsiteX464" fmla="*/ 228844 w 896808"/>
                  <a:gd name="connsiteY464" fmla="*/ 846798 h 1156405"/>
                  <a:gd name="connsiteX465" fmla="*/ 240576 w 896808"/>
                  <a:gd name="connsiteY465" fmla="*/ 831618 h 1156405"/>
                  <a:gd name="connsiteX466" fmla="*/ 247277 w 896808"/>
                  <a:gd name="connsiteY466" fmla="*/ 829988 h 1156405"/>
                  <a:gd name="connsiteX467" fmla="*/ 438413 w 896808"/>
                  <a:gd name="connsiteY467" fmla="*/ 390958 h 1156405"/>
                  <a:gd name="connsiteX468" fmla="*/ 402125 w 896808"/>
                  <a:gd name="connsiteY468" fmla="*/ 394773 h 1156405"/>
                  <a:gd name="connsiteX469" fmla="*/ 378963 w 896808"/>
                  <a:gd name="connsiteY469" fmla="*/ 397108 h 1156405"/>
                  <a:gd name="connsiteX470" fmla="*/ 344170 w 896808"/>
                  <a:gd name="connsiteY470" fmla="*/ 396524 h 1156405"/>
                  <a:gd name="connsiteX471" fmla="*/ 332056 w 896808"/>
                  <a:gd name="connsiteY471" fmla="*/ 394169 h 1156405"/>
                  <a:gd name="connsiteX472" fmla="*/ 323645 w 896808"/>
                  <a:gd name="connsiteY472" fmla="*/ 399828 h 1156405"/>
                  <a:gd name="connsiteX473" fmla="*/ 291689 w 896808"/>
                  <a:gd name="connsiteY473" fmla="*/ 424285 h 1156405"/>
                  <a:gd name="connsiteX474" fmla="*/ 291689 w 896808"/>
                  <a:gd name="connsiteY474" fmla="*/ 424285 h 1156405"/>
                  <a:gd name="connsiteX475" fmla="*/ 230414 w 896808"/>
                  <a:gd name="connsiteY475" fmla="*/ 478700 h 1156405"/>
                  <a:gd name="connsiteX476" fmla="*/ 153716 w 896808"/>
                  <a:gd name="connsiteY476" fmla="*/ 598035 h 1156405"/>
                  <a:gd name="connsiteX477" fmla="*/ 150607 w 896808"/>
                  <a:gd name="connsiteY477" fmla="*/ 602933 h 1156405"/>
                  <a:gd name="connsiteX478" fmla="*/ 135752 w 896808"/>
                  <a:gd name="connsiteY478" fmla="*/ 656117 h 1156405"/>
                  <a:gd name="connsiteX479" fmla="*/ 148041 w 896808"/>
                  <a:gd name="connsiteY479" fmla="*/ 703530 h 1156405"/>
                  <a:gd name="connsiteX480" fmla="*/ 158394 w 896808"/>
                  <a:gd name="connsiteY480" fmla="*/ 704355 h 1156405"/>
                  <a:gd name="connsiteX481" fmla="*/ 163208 w 896808"/>
                  <a:gd name="connsiteY481" fmla="*/ 699578 h 1156405"/>
                  <a:gd name="connsiteX482" fmla="*/ 175403 w 896808"/>
                  <a:gd name="connsiteY482" fmla="*/ 681424 h 1156405"/>
                  <a:gd name="connsiteX483" fmla="*/ 169589 w 896808"/>
                  <a:gd name="connsiteY483" fmla="*/ 671936 h 1156405"/>
                  <a:gd name="connsiteX484" fmla="*/ 175739 w 896808"/>
                  <a:gd name="connsiteY484" fmla="*/ 652554 h 1156405"/>
                  <a:gd name="connsiteX485" fmla="*/ 202080 w 896808"/>
                  <a:gd name="connsiteY485" fmla="*/ 598361 h 1156405"/>
                  <a:gd name="connsiteX486" fmla="*/ 234660 w 896808"/>
                  <a:gd name="connsiteY486" fmla="*/ 557251 h 1156405"/>
                  <a:gd name="connsiteX487" fmla="*/ 235303 w 896808"/>
                  <a:gd name="connsiteY487" fmla="*/ 556971 h 1156405"/>
                  <a:gd name="connsiteX488" fmla="*/ 237779 w 896808"/>
                  <a:gd name="connsiteY488" fmla="*/ 554232 h 1156405"/>
                  <a:gd name="connsiteX489" fmla="*/ 237779 w 896808"/>
                  <a:gd name="connsiteY489" fmla="*/ 554232 h 1156405"/>
                  <a:gd name="connsiteX490" fmla="*/ 239610 w 896808"/>
                  <a:gd name="connsiteY490" fmla="*/ 554091 h 1156405"/>
                  <a:gd name="connsiteX491" fmla="*/ 241844 w 896808"/>
                  <a:gd name="connsiteY491" fmla="*/ 551715 h 1156405"/>
                  <a:gd name="connsiteX492" fmla="*/ 243876 w 896808"/>
                  <a:gd name="connsiteY492" fmla="*/ 551796 h 1156405"/>
                  <a:gd name="connsiteX493" fmla="*/ 248162 w 896808"/>
                  <a:gd name="connsiteY493" fmla="*/ 553328 h 1156405"/>
                  <a:gd name="connsiteX494" fmla="*/ 248726 w 896808"/>
                  <a:gd name="connsiteY494" fmla="*/ 556184 h 1156405"/>
                  <a:gd name="connsiteX495" fmla="*/ 248182 w 896808"/>
                  <a:gd name="connsiteY495" fmla="*/ 556768 h 1156405"/>
                  <a:gd name="connsiteX496" fmla="*/ 252006 w 896808"/>
                  <a:gd name="connsiteY496" fmla="*/ 558904 h 1156405"/>
                  <a:gd name="connsiteX497" fmla="*/ 260055 w 896808"/>
                  <a:gd name="connsiteY497" fmla="*/ 564219 h 1156405"/>
                  <a:gd name="connsiteX498" fmla="*/ 254461 w 896808"/>
                  <a:gd name="connsiteY498" fmla="*/ 570316 h 1156405"/>
                  <a:gd name="connsiteX499" fmla="*/ 256694 w 896808"/>
                  <a:gd name="connsiteY499" fmla="*/ 573036 h 1156405"/>
                  <a:gd name="connsiteX500" fmla="*/ 234961 w 896808"/>
                  <a:gd name="connsiteY500" fmla="*/ 599345 h 1156405"/>
                  <a:gd name="connsiteX501" fmla="*/ 221257 w 896808"/>
                  <a:gd name="connsiteY501" fmla="*/ 620986 h 1156405"/>
                  <a:gd name="connsiteX502" fmla="*/ 205461 w 896808"/>
                  <a:gd name="connsiteY502" fmla="*/ 653780 h 1156405"/>
                  <a:gd name="connsiteX503" fmla="*/ 203589 w 896808"/>
                  <a:gd name="connsiteY503" fmla="*/ 658913 h 1156405"/>
                  <a:gd name="connsiteX504" fmla="*/ 189805 w 896808"/>
                  <a:gd name="connsiteY504" fmla="*/ 716790 h 1156405"/>
                  <a:gd name="connsiteX505" fmla="*/ 189717 w 896808"/>
                  <a:gd name="connsiteY505" fmla="*/ 718124 h 1156405"/>
                  <a:gd name="connsiteX506" fmla="*/ 188436 w 896808"/>
                  <a:gd name="connsiteY506" fmla="*/ 748859 h 1156405"/>
                  <a:gd name="connsiteX507" fmla="*/ 202321 w 896808"/>
                  <a:gd name="connsiteY507" fmla="*/ 754458 h 1156405"/>
                  <a:gd name="connsiteX508" fmla="*/ 205078 w 896808"/>
                  <a:gd name="connsiteY508" fmla="*/ 755182 h 1156405"/>
                  <a:gd name="connsiteX509" fmla="*/ 206688 w 896808"/>
                  <a:gd name="connsiteY509" fmla="*/ 754617 h 1156405"/>
                  <a:gd name="connsiteX510" fmla="*/ 220473 w 896808"/>
                  <a:gd name="connsiteY510" fmla="*/ 750913 h 1156405"/>
                  <a:gd name="connsiteX511" fmla="*/ 230001 w 896808"/>
                  <a:gd name="connsiteY511" fmla="*/ 750436 h 1156405"/>
                  <a:gd name="connsiteX512" fmla="*/ 231359 w 896808"/>
                  <a:gd name="connsiteY512" fmla="*/ 750490 h 1156405"/>
                  <a:gd name="connsiteX513" fmla="*/ 235565 w 896808"/>
                  <a:gd name="connsiteY513" fmla="*/ 750774 h 1156405"/>
                  <a:gd name="connsiteX514" fmla="*/ 235384 w 896808"/>
                  <a:gd name="connsiteY514" fmla="*/ 748376 h 1156405"/>
                  <a:gd name="connsiteX515" fmla="*/ 234660 w 896808"/>
                  <a:gd name="connsiteY515" fmla="*/ 747269 h 1156405"/>
                  <a:gd name="connsiteX516" fmla="*/ 234599 w 896808"/>
                  <a:gd name="connsiteY516" fmla="*/ 720092 h 1156405"/>
                  <a:gd name="connsiteX517" fmla="*/ 236672 w 896808"/>
                  <a:gd name="connsiteY517" fmla="*/ 705942 h 1156405"/>
                  <a:gd name="connsiteX518" fmla="*/ 239348 w 896808"/>
                  <a:gd name="connsiteY518" fmla="*/ 694465 h 1156405"/>
                  <a:gd name="connsiteX519" fmla="*/ 249671 w 896808"/>
                  <a:gd name="connsiteY519" fmla="*/ 663203 h 1156405"/>
                  <a:gd name="connsiteX520" fmla="*/ 296297 w 896808"/>
                  <a:gd name="connsiteY520" fmla="*/ 581912 h 1156405"/>
                  <a:gd name="connsiteX521" fmla="*/ 334028 w 896808"/>
                  <a:gd name="connsiteY521" fmla="*/ 524740 h 1156405"/>
                  <a:gd name="connsiteX522" fmla="*/ 369385 w 896808"/>
                  <a:gd name="connsiteY522" fmla="*/ 478237 h 1156405"/>
                  <a:gd name="connsiteX523" fmla="*/ 409269 w 896808"/>
                  <a:gd name="connsiteY523" fmla="*/ 435802 h 1156405"/>
                  <a:gd name="connsiteX524" fmla="*/ 416232 w 896808"/>
                  <a:gd name="connsiteY524" fmla="*/ 429602 h 1156405"/>
                  <a:gd name="connsiteX525" fmla="*/ 459617 w 896808"/>
                  <a:gd name="connsiteY525" fmla="*/ 397855 h 1156405"/>
                  <a:gd name="connsiteX526" fmla="*/ 462113 w 896808"/>
                  <a:gd name="connsiteY526" fmla="*/ 398618 h 1156405"/>
                  <a:gd name="connsiteX527" fmla="*/ 464574 w 896808"/>
                  <a:gd name="connsiteY527" fmla="*/ 397105 h 1156405"/>
                  <a:gd name="connsiteX528" fmla="*/ 465815 w 896808"/>
                  <a:gd name="connsiteY528" fmla="*/ 396363 h 1156405"/>
                  <a:gd name="connsiteX529" fmla="*/ 466841 w 896808"/>
                  <a:gd name="connsiteY529" fmla="*/ 396867 h 1156405"/>
                  <a:gd name="connsiteX530" fmla="*/ 469981 w 896808"/>
                  <a:gd name="connsiteY530" fmla="*/ 395276 h 1156405"/>
                  <a:gd name="connsiteX531" fmla="*/ 472299 w 896808"/>
                  <a:gd name="connsiteY531" fmla="*/ 393469 h 1156405"/>
                  <a:gd name="connsiteX532" fmla="*/ 438413 w 896808"/>
                  <a:gd name="connsiteY532" fmla="*/ 390958 h 1156405"/>
                  <a:gd name="connsiteX533" fmla="*/ 580276 w 896808"/>
                  <a:gd name="connsiteY533" fmla="*/ 256754 h 1156405"/>
                  <a:gd name="connsiteX534" fmla="*/ 552748 w 896808"/>
                  <a:gd name="connsiteY534" fmla="*/ 256029 h 1156405"/>
                  <a:gd name="connsiteX535" fmla="*/ 541231 w 896808"/>
                  <a:gd name="connsiteY535" fmla="*/ 258099 h 1156405"/>
                  <a:gd name="connsiteX536" fmla="*/ 561364 w 896808"/>
                  <a:gd name="connsiteY536" fmla="*/ 286427 h 1156405"/>
                  <a:gd name="connsiteX537" fmla="*/ 541960 w 896808"/>
                  <a:gd name="connsiteY537" fmla="*/ 291780 h 1156405"/>
                  <a:gd name="connsiteX538" fmla="*/ 517914 w 896808"/>
                  <a:gd name="connsiteY538" fmla="*/ 266335 h 1156405"/>
                  <a:gd name="connsiteX539" fmla="*/ 511274 w 896808"/>
                  <a:gd name="connsiteY539" fmla="*/ 270544 h 1156405"/>
                  <a:gd name="connsiteX540" fmla="*/ 503426 w 896808"/>
                  <a:gd name="connsiteY540" fmla="*/ 277912 h 1156405"/>
                  <a:gd name="connsiteX541" fmla="*/ 489943 w 896808"/>
                  <a:gd name="connsiteY541" fmla="*/ 299191 h 1156405"/>
                  <a:gd name="connsiteX542" fmla="*/ 487186 w 896808"/>
                  <a:gd name="connsiteY542" fmla="*/ 312115 h 1156405"/>
                  <a:gd name="connsiteX543" fmla="*/ 486844 w 896808"/>
                  <a:gd name="connsiteY543" fmla="*/ 315175 h 1156405"/>
                  <a:gd name="connsiteX544" fmla="*/ 501059 w 896808"/>
                  <a:gd name="connsiteY544" fmla="*/ 374215 h 1156405"/>
                  <a:gd name="connsiteX545" fmla="*/ 501462 w 896808"/>
                  <a:gd name="connsiteY545" fmla="*/ 374221 h 1156405"/>
                  <a:gd name="connsiteX546" fmla="*/ 501462 w 896808"/>
                  <a:gd name="connsiteY546" fmla="*/ 374221 h 1156405"/>
                  <a:gd name="connsiteX547" fmla="*/ 530028 w 896808"/>
                  <a:gd name="connsiteY547" fmla="*/ 361677 h 1156405"/>
                  <a:gd name="connsiteX548" fmla="*/ 554539 w 896808"/>
                  <a:gd name="connsiteY548" fmla="*/ 347002 h 1156405"/>
                  <a:gd name="connsiteX549" fmla="*/ 610904 w 896808"/>
                  <a:gd name="connsiteY549" fmla="*/ 325262 h 1156405"/>
                  <a:gd name="connsiteX550" fmla="*/ 613158 w 896808"/>
                  <a:gd name="connsiteY550" fmla="*/ 324697 h 1156405"/>
                  <a:gd name="connsiteX551" fmla="*/ 627044 w 896808"/>
                  <a:gd name="connsiteY551" fmla="*/ 321583 h 1156405"/>
                  <a:gd name="connsiteX552" fmla="*/ 629840 w 896808"/>
                  <a:gd name="connsiteY552" fmla="*/ 321055 h 1156405"/>
                  <a:gd name="connsiteX553" fmla="*/ 629880 w 896808"/>
                  <a:gd name="connsiteY553" fmla="*/ 321055 h 1156405"/>
                  <a:gd name="connsiteX554" fmla="*/ 629578 w 896808"/>
                  <a:gd name="connsiteY554" fmla="*/ 318053 h 1156405"/>
                  <a:gd name="connsiteX555" fmla="*/ 629578 w 896808"/>
                  <a:gd name="connsiteY555" fmla="*/ 318053 h 1156405"/>
                  <a:gd name="connsiteX556" fmla="*/ 617444 w 896808"/>
                  <a:gd name="connsiteY556" fmla="*/ 285242 h 1156405"/>
                  <a:gd name="connsiteX557" fmla="*/ 598749 w 896808"/>
                  <a:gd name="connsiteY557" fmla="*/ 263560 h 1156405"/>
                  <a:gd name="connsiteX558" fmla="*/ 598709 w 896808"/>
                  <a:gd name="connsiteY558" fmla="*/ 263538 h 1156405"/>
                  <a:gd name="connsiteX559" fmla="*/ 588059 w 896808"/>
                  <a:gd name="connsiteY559" fmla="*/ 258686 h 1156405"/>
                  <a:gd name="connsiteX560" fmla="*/ 586675 w 896808"/>
                  <a:gd name="connsiteY560" fmla="*/ 258204 h 1156405"/>
                  <a:gd name="connsiteX561" fmla="*/ 580276 w 896808"/>
                  <a:gd name="connsiteY561" fmla="*/ 256754 h 1156405"/>
                  <a:gd name="connsiteX562" fmla="*/ 334974 w 896808"/>
                  <a:gd name="connsiteY562" fmla="*/ 238860 h 1156405"/>
                  <a:gd name="connsiteX563" fmla="*/ 277985 w 896808"/>
                  <a:gd name="connsiteY563" fmla="*/ 238797 h 1156405"/>
                  <a:gd name="connsiteX564" fmla="*/ 240958 w 896808"/>
                  <a:gd name="connsiteY564" fmla="*/ 243910 h 1156405"/>
                  <a:gd name="connsiteX565" fmla="*/ 216488 w 896808"/>
                  <a:gd name="connsiteY565" fmla="*/ 249851 h 1156405"/>
                  <a:gd name="connsiteX566" fmla="*/ 221069 w 896808"/>
                  <a:gd name="connsiteY566" fmla="*/ 259119 h 1156405"/>
                  <a:gd name="connsiteX567" fmla="*/ 245808 w 896808"/>
                  <a:gd name="connsiteY567" fmla="*/ 304465 h 1156405"/>
                  <a:gd name="connsiteX568" fmla="*/ 261383 w 896808"/>
                  <a:gd name="connsiteY568" fmla="*/ 325985 h 1156405"/>
                  <a:gd name="connsiteX569" fmla="*/ 273960 w 896808"/>
                  <a:gd name="connsiteY569" fmla="*/ 339634 h 1156405"/>
                  <a:gd name="connsiteX570" fmla="*/ 277764 w 896808"/>
                  <a:gd name="connsiteY570" fmla="*/ 343841 h 1156405"/>
                  <a:gd name="connsiteX571" fmla="*/ 291387 w 896808"/>
                  <a:gd name="connsiteY571" fmla="*/ 353162 h 1156405"/>
                  <a:gd name="connsiteX572" fmla="*/ 303771 w 896808"/>
                  <a:gd name="connsiteY572" fmla="*/ 360766 h 1156405"/>
                  <a:gd name="connsiteX573" fmla="*/ 305393 w 896808"/>
                  <a:gd name="connsiteY573" fmla="*/ 361579 h 1156405"/>
                  <a:gd name="connsiteX574" fmla="*/ 320485 w 896808"/>
                  <a:gd name="connsiteY574" fmla="*/ 367375 h 1156405"/>
                  <a:gd name="connsiteX575" fmla="*/ 322921 w 896808"/>
                  <a:gd name="connsiteY575" fmla="*/ 368048 h 1156405"/>
                  <a:gd name="connsiteX576" fmla="*/ 324148 w 896808"/>
                  <a:gd name="connsiteY576" fmla="*/ 368363 h 1156405"/>
                  <a:gd name="connsiteX577" fmla="*/ 326442 w 896808"/>
                  <a:gd name="connsiteY577" fmla="*/ 368844 h 1156405"/>
                  <a:gd name="connsiteX578" fmla="*/ 328163 w 896808"/>
                  <a:gd name="connsiteY578" fmla="*/ 367909 h 1156405"/>
                  <a:gd name="connsiteX579" fmla="*/ 329038 w 896808"/>
                  <a:gd name="connsiteY579" fmla="*/ 367455 h 1156405"/>
                  <a:gd name="connsiteX580" fmla="*/ 329963 w 896808"/>
                  <a:gd name="connsiteY580" fmla="*/ 368059 h 1156405"/>
                  <a:gd name="connsiteX581" fmla="*/ 329842 w 896808"/>
                  <a:gd name="connsiteY581" fmla="*/ 368603 h 1156405"/>
                  <a:gd name="connsiteX582" fmla="*/ 332042 w 896808"/>
                  <a:gd name="connsiteY582" fmla="*/ 367413 h 1156405"/>
                  <a:gd name="connsiteX583" fmla="*/ 332042 w 896808"/>
                  <a:gd name="connsiteY583" fmla="*/ 367413 h 1156405"/>
                  <a:gd name="connsiteX584" fmla="*/ 344140 w 896808"/>
                  <a:gd name="connsiteY584" fmla="*/ 370986 h 1156405"/>
                  <a:gd name="connsiteX585" fmla="*/ 349994 w 896808"/>
                  <a:gd name="connsiteY585" fmla="*/ 371870 h 1156405"/>
                  <a:gd name="connsiteX586" fmla="*/ 350256 w 896808"/>
                  <a:gd name="connsiteY586" fmla="*/ 372045 h 1156405"/>
                  <a:gd name="connsiteX587" fmla="*/ 350388 w 896808"/>
                  <a:gd name="connsiteY587" fmla="*/ 372148 h 1156405"/>
                  <a:gd name="connsiteX588" fmla="*/ 352525 w 896808"/>
                  <a:gd name="connsiteY588" fmla="*/ 372148 h 1156405"/>
                  <a:gd name="connsiteX589" fmla="*/ 352525 w 896808"/>
                  <a:gd name="connsiteY589" fmla="*/ 372148 h 1156405"/>
                  <a:gd name="connsiteX590" fmla="*/ 397847 w 896808"/>
                  <a:gd name="connsiteY590" fmla="*/ 368981 h 1156405"/>
                  <a:gd name="connsiteX591" fmla="*/ 461589 w 896808"/>
                  <a:gd name="connsiteY591" fmla="*/ 362281 h 1156405"/>
                  <a:gd name="connsiteX592" fmla="*/ 462153 w 896808"/>
                  <a:gd name="connsiteY592" fmla="*/ 362706 h 1156405"/>
                  <a:gd name="connsiteX593" fmla="*/ 463461 w 896808"/>
                  <a:gd name="connsiteY593" fmla="*/ 362585 h 1156405"/>
                  <a:gd name="connsiteX594" fmla="*/ 463461 w 896808"/>
                  <a:gd name="connsiteY594" fmla="*/ 362585 h 1156405"/>
                  <a:gd name="connsiteX595" fmla="*/ 466137 w 896808"/>
                  <a:gd name="connsiteY595" fmla="*/ 366692 h 1156405"/>
                  <a:gd name="connsiteX596" fmla="*/ 469216 w 896808"/>
                  <a:gd name="connsiteY596" fmla="*/ 369128 h 1156405"/>
                  <a:gd name="connsiteX597" fmla="*/ 469699 w 896808"/>
                  <a:gd name="connsiteY597" fmla="*/ 369086 h 1156405"/>
                  <a:gd name="connsiteX598" fmla="*/ 462917 w 896808"/>
                  <a:gd name="connsiteY598" fmla="*/ 351171 h 1156405"/>
                  <a:gd name="connsiteX599" fmla="*/ 460865 w 896808"/>
                  <a:gd name="connsiteY599" fmla="*/ 340741 h 1156405"/>
                  <a:gd name="connsiteX600" fmla="*/ 460865 w 896808"/>
                  <a:gd name="connsiteY600" fmla="*/ 340741 h 1156405"/>
                  <a:gd name="connsiteX601" fmla="*/ 459919 w 896808"/>
                  <a:gd name="connsiteY601" fmla="*/ 328622 h 1156405"/>
                  <a:gd name="connsiteX602" fmla="*/ 459678 w 896808"/>
                  <a:gd name="connsiteY602" fmla="*/ 323469 h 1156405"/>
                  <a:gd name="connsiteX603" fmla="*/ 459758 w 896808"/>
                  <a:gd name="connsiteY603" fmla="*/ 319122 h 1156405"/>
                  <a:gd name="connsiteX604" fmla="*/ 447543 w 896808"/>
                  <a:gd name="connsiteY604" fmla="*/ 314792 h 1156405"/>
                  <a:gd name="connsiteX605" fmla="*/ 412247 w 896808"/>
                  <a:gd name="connsiteY605" fmla="*/ 310464 h 1156405"/>
                  <a:gd name="connsiteX606" fmla="*/ 391077 w 896808"/>
                  <a:gd name="connsiteY606" fmla="*/ 312014 h 1156405"/>
                  <a:gd name="connsiteX607" fmla="*/ 367171 w 896808"/>
                  <a:gd name="connsiteY607" fmla="*/ 314712 h 1156405"/>
                  <a:gd name="connsiteX608" fmla="*/ 364293 w 896808"/>
                  <a:gd name="connsiteY608" fmla="*/ 312618 h 1156405"/>
                  <a:gd name="connsiteX609" fmla="*/ 360893 w 896808"/>
                  <a:gd name="connsiteY609" fmla="*/ 313083 h 1156405"/>
                  <a:gd name="connsiteX610" fmla="*/ 360893 w 896808"/>
                  <a:gd name="connsiteY610" fmla="*/ 313083 h 1156405"/>
                  <a:gd name="connsiteX611" fmla="*/ 359605 w 896808"/>
                  <a:gd name="connsiteY611" fmla="*/ 309035 h 1156405"/>
                  <a:gd name="connsiteX612" fmla="*/ 362140 w 896808"/>
                  <a:gd name="connsiteY612" fmla="*/ 308076 h 1156405"/>
                  <a:gd name="connsiteX613" fmla="*/ 363408 w 896808"/>
                  <a:gd name="connsiteY613" fmla="*/ 307625 h 1156405"/>
                  <a:gd name="connsiteX614" fmla="*/ 362684 w 896808"/>
                  <a:gd name="connsiteY614" fmla="*/ 307706 h 1156405"/>
                  <a:gd name="connsiteX615" fmla="*/ 361798 w 896808"/>
                  <a:gd name="connsiteY615" fmla="*/ 307547 h 1156405"/>
                  <a:gd name="connsiteX616" fmla="*/ 356204 w 896808"/>
                  <a:gd name="connsiteY616" fmla="*/ 308250 h 1156405"/>
                  <a:gd name="connsiteX617" fmla="*/ 356037 w 896808"/>
                  <a:gd name="connsiteY617" fmla="*/ 304717 h 1156405"/>
                  <a:gd name="connsiteX618" fmla="*/ 356828 w 896808"/>
                  <a:gd name="connsiteY618" fmla="*/ 304425 h 1156405"/>
                  <a:gd name="connsiteX619" fmla="*/ 355933 w 896808"/>
                  <a:gd name="connsiteY619" fmla="*/ 300406 h 1156405"/>
                  <a:gd name="connsiteX620" fmla="*/ 356164 w 896808"/>
                  <a:gd name="connsiteY620" fmla="*/ 300318 h 1156405"/>
                  <a:gd name="connsiteX621" fmla="*/ 358558 w 896808"/>
                  <a:gd name="connsiteY621" fmla="*/ 299432 h 1156405"/>
                  <a:gd name="connsiteX622" fmla="*/ 358578 w 896808"/>
                  <a:gd name="connsiteY622" fmla="*/ 298709 h 1156405"/>
                  <a:gd name="connsiteX623" fmla="*/ 355258 w 896808"/>
                  <a:gd name="connsiteY623" fmla="*/ 299130 h 1156405"/>
                  <a:gd name="connsiteX624" fmla="*/ 355258 w 896808"/>
                  <a:gd name="connsiteY624" fmla="*/ 299130 h 1156405"/>
                  <a:gd name="connsiteX625" fmla="*/ 357090 w 896808"/>
                  <a:gd name="connsiteY625" fmla="*/ 296631 h 1156405"/>
                  <a:gd name="connsiteX626" fmla="*/ 357210 w 896808"/>
                  <a:gd name="connsiteY626" fmla="*/ 296573 h 1156405"/>
                  <a:gd name="connsiteX627" fmla="*/ 358800 w 896808"/>
                  <a:gd name="connsiteY627" fmla="*/ 296090 h 1156405"/>
                  <a:gd name="connsiteX628" fmla="*/ 360772 w 896808"/>
                  <a:gd name="connsiteY628" fmla="*/ 293757 h 1156405"/>
                  <a:gd name="connsiteX629" fmla="*/ 377716 w 896808"/>
                  <a:gd name="connsiteY629" fmla="*/ 289004 h 1156405"/>
                  <a:gd name="connsiteX630" fmla="*/ 378682 w 896808"/>
                  <a:gd name="connsiteY630" fmla="*/ 288320 h 1156405"/>
                  <a:gd name="connsiteX631" fmla="*/ 389387 w 896808"/>
                  <a:gd name="connsiteY631" fmla="*/ 286248 h 1156405"/>
                  <a:gd name="connsiteX632" fmla="*/ 390152 w 896808"/>
                  <a:gd name="connsiteY632" fmla="*/ 285602 h 1156405"/>
                  <a:gd name="connsiteX633" fmla="*/ 416855 w 896808"/>
                  <a:gd name="connsiteY633" fmla="*/ 284819 h 1156405"/>
                  <a:gd name="connsiteX634" fmla="*/ 421987 w 896808"/>
                  <a:gd name="connsiteY634" fmla="*/ 285381 h 1156405"/>
                  <a:gd name="connsiteX635" fmla="*/ 431807 w 896808"/>
                  <a:gd name="connsiteY635" fmla="*/ 286832 h 1156405"/>
                  <a:gd name="connsiteX636" fmla="*/ 455715 w 896808"/>
                  <a:gd name="connsiteY636" fmla="*/ 293240 h 1156405"/>
                  <a:gd name="connsiteX637" fmla="*/ 457504 w 896808"/>
                  <a:gd name="connsiteY637" fmla="*/ 293916 h 1156405"/>
                  <a:gd name="connsiteX638" fmla="*/ 463300 w 896808"/>
                  <a:gd name="connsiteY638" fmla="*/ 296233 h 1156405"/>
                  <a:gd name="connsiteX639" fmla="*/ 466902 w 896808"/>
                  <a:gd name="connsiteY639" fmla="*/ 286087 h 1156405"/>
                  <a:gd name="connsiteX640" fmla="*/ 467626 w 896808"/>
                  <a:gd name="connsiteY640" fmla="*/ 284195 h 1156405"/>
                  <a:gd name="connsiteX641" fmla="*/ 465674 w 896808"/>
                  <a:gd name="connsiteY641" fmla="*/ 283025 h 1156405"/>
                  <a:gd name="connsiteX642" fmla="*/ 465674 w 896808"/>
                  <a:gd name="connsiteY642" fmla="*/ 283025 h 1156405"/>
                  <a:gd name="connsiteX643" fmla="*/ 463823 w 896808"/>
                  <a:gd name="connsiteY643" fmla="*/ 284114 h 1156405"/>
                  <a:gd name="connsiteX644" fmla="*/ 419451 w 896808"/>
                  <a:gd name="connsiteY644" fmla="*/ 260519 h 1156405"/>
                  <a:gd name="connsiteX645" fmla="*/ 392627 w 896808"/>
                  <a:gd name="connsiteY645" fmla="*/ 250634 h 1156405"/>
                  <a:gd name="connsiteX646" fmla="*/ 378822 w 896808"/>
                  <a:gd name="connsiteY646" fmla="*/ 246570 h 1156405"/>
                  <a:gd name="connsiteX647" fmla="*/ 371840 w 896808"/>
                  <a:gd name="connsiteY647" fmla="*/ 245199 h 1156405"/>
                  <a:gd name="connsiteX648" fmla="*/ 334974 w 896808"/>
                  <a:gd name="connsiteY648" fmla="*/ 238860 h 1156405"/>
                  <a:gd name="connsiteX649" fmla="*/ 795822 w 896808"/>
                  <a:gd name="connsiteY649" fmla="*/ 270814 h 1156405"/>
                  <a:gd name="connsiteX650" fmla="*/ 790484 w 896808"/>
                  <a:gd name="connsiteY650" fmla="*/ 279522 h 1156405"/>
                  <a:gd name="connsiteX651" fmla="*/ 758111 w 896808"/>
                  <a:gd name="connsiteY651" fmla="*/ 317918 h 1156405"/>
                  <a:gd name="connsiteX652" fmla="*/ 767732 w 896808"/>
                  <a:gd name="connsiteY652" fmla="*/ 318331 h 1156405"/>
                  <a:gd name="connsiteX653" fmla="*/ 783811 w 896808"/>
                  <a:gd name="connsiteY653" fmla="*/ 321033 h 1156405"/>
                  <a:gd name="connsiteX654" fmla="*/ 785090 w 896808"/>
                  <a:gd name="connsiteY654" fmla="*/ 320791 h 1156405"/>
                  <a:gd name="connsiteX655" fmla="*/ 786455 w 896808"/>
                  <a:gd name="connsiteY655" fmla="*/ 321735 h 1156405"/>
                  <a:gd name="connsiteX656" fmla="*/ 786455 w 896808"/>
                  <a:gd name="connsiteY656" fmla="*/ 321735 h 1156405"/>
                  <a:gd name="connsiteX657" fmla="*/ 817759 w 896808"/>
                  <a:gd name="connsiteY657" fmla="*/ 335910 h 1156405"/>
                  <a:gd name="connsiteX658" fmla="*/ 817587 w 896808"/>
                  <a:gd name="connsiteY658" fmla="*/ 334649 h 1156405"/>
                  <a:gd name="connsiteX659" fmla="*/ 817489 w 896808"/>
                  <a:gd name="connsiteY659" fmla="*/ 334019 h 1156405"/>
                  <a:gd name="connsiteX660" fmla="*/ 817610 w 896808"/>
                  <a:gd name="connsiteY660" fmla="*/ 326609 h 1156405"/>
                  <a:gd name="connsiteX661" fmla="*/ 805073 w 896808"/>
                  <a:gd name="connsiteY661" fmla="*/ 285201 h 1156405"/>
                  <a:gd name="connsiteX662" fmla="*/ 805206 w 896808"/>
                  <a:gd name="connsiteY662" fmla="*/ 284253 h 1156405"/>
                  <a:gd name="connsiteX663" fmla="*/ 795822 w 896808"/>
                  <a:gd name="connsiteY663" fmla="*/ 270814 h 1156405"/>
                  <a:gd name="connsiteX664" fmla="*/ 798412 w 896808"/>
                  <a:gd name="connsiteY664" fmla="*/ 156702 h 1156405"/>
                  <a:gd name="connsiteX665" fmla="*/ 785895 w 896808"/>
                  <a:gd name="connsiteY665" fmla="*/ 159682 h 1156405"/>
                  <a:gd name="connsiteX666" fmla="*/ 763277 w 896808"/>
                  <a:gd name="connsiteY666" fmla="*/ 165822 h 1156405"/>
                  <a:gd name="connsiteX667" fmla="*/ 733796 w 896808"/>
                  <a:gd name="connsiteY667" fmla="*/ 177923 h 1156405"/>
                  <a:gd name="connsiteX668" fmla="*/ 681214 w 896808"/>
                  <a:gd name="connsiteY668" fmla="*/ 210253 h 1156405"/>
                  <a:gd name="connsiteX669" fmla="*/ 678216 w 896808"/>
                  <a:gd name="connsiteY669" fmla="*/ 212649 h 1156405"/>
                  <a:gd name="connsiteX670" fmla="*/ 667792 w 896808"/>
                  <a:gd name="connsiteY670" fmla="*/ 222471 h 1156405"/>
                  <a:gd name="connsiteX671" fmla="*/ 657328 w 896808"/>
                  <a:gd name="connsiteY671" fmla="*/ 233845 h 1156405"/>
                  <a:gd name="connsiteX672" fmla="*/ 644288 w 896808"/>
                  <a:gd name="connsiteY672" fmla="*/ 247192 h 1156405"/>
                  <a:gd name="connsiteX673" fmla="*/ 642195 w 896808"/>
                  <a:gd name="connsiteY673" fmla="*/ 250354 h 1156405"/>
                  <a:gd name="connsiteX674" fmla="*/ 644469 w 896808"/>
                  <a:gd name="connsiteY674" fmla="*/ 251138 h 1156405"/>
                  <a:gd name="connsiteX675" fmla="*/ 644469 w 896808"/>
                  <a:gd name="connsiteY675" fmla="*/ 251138 h 1156405"/>
                  <a:gd name="connsiteX676" fmla="*/ 644167 w 896808"/>
                  <a:gd name="connsiteY676" fmla="*/ 254842 h 1156405"/>
                  <a:gd name="connsiteX677" fmla="*/ 642316 w 896808"/>
                  <a:gd name="connsiteY677" fmla="*/ 254199 h 1156405"/>
                  <a:gd name="connsiteX678" fmla="*/ 642799 w 896808"/>
                  <a:gd name="connsiteY678" fmla="*/ 255184 h 1156405"/>
                  <a:gd name="connsiteX679" fmla="*/ 640988 w 896808"/>
                  <a:gd name="connsiteY679" fmla="*/ 257139 h 1156405"/>
                  <a:gd name="connsiteX680" fmla="*/ 639358 w 896808"/>
                  <a:gd name="connsiteY680" fmla="*/ 256573 h 1156405"/>
                  <a:gd name="connsiteX681" fmla="*/ 639076 w 896808"/>
                  <a:gd name="connsiteY681" fmla="*/ 258425 h 1156405"/>
                  <a:gd name="connsiteX682" fmla="*/ 639398 w 896808"/>
                  <a:gd name="connsiteY682" fmla="*/ 258528 h 1156405"/>
                  <a:gd name="connsiteX683" fmla="*/ 643584 w 896808"/>
                  <a:gd name="connsiteY683" fmla="*/ 262473 h 1156405"/>
                  <a:gd name="connsiteX684" fmla="*/ 641753 w 896808"/>
                  <a:gd name="connsiteY684" fmla="*/ 264404 h 1156405"/>
                  <a:gd name="connsiteX685" fmla="*/ 639157 w 896808"/>
                  <a:gd name="connsiteY685" fmla="*/ 263397 h 1156405"/>
                  <a:gd name="connsiteX686" fmla="*/ 640203 w 896808"/>
                  <a:gd name="connsiteY686" fmla="*/ 265030 h 1156405"/>
                  <a:gd name="connsiteX687" fmla="*/ 638372 w 896808"/>
                  <a:gd name="connsiteY687" fmla="*/ 266963 h 1156405"/>
                  <a:gd name="connsiteX688" fmla="*/ 633301 w 896808"/>
                  <a:gd name="connsiteY688" fmla="*/ 264446 h 1156405"/>
                  <a:gd name="connsiteX689" fmla="*/ 631993 w 896808"/>
                  <a:gd name="connsiteY689" fmla="*/ 265191 h 1156405"/>
                  <a:gd name="connsiteX690" fmla="*/ 631208 w 896808"/>
                  <a:gd name="connsiteY690" fmla="*/ 264949 h 1156405"/>
                  <a:gd name="connsiteX691" fmla="*/ 631208 w 896808"/>
                  <a:gd name="connsiteY691" fmla="*/ 264949 h 1156405"/>
                  <a:gd name="connsiteX692" fmla="*/ 631810 w 896808"/>
                  <a:gd name="connsiteY692" fmla="*/ 265567 h 1156405"/>
                  <a:gd name="connsiteX693" fmla="*/ 632094 w 896808"/>
                  <a:gd name="connsiteY693" fmla="*/ 265874 h 1156405"/>
                  <a:gd name="connsiteX694" fmla="*/ 646381 w 896808"/>
                  <a:gd name="connsiteY694" fmla="*/ 285664 h 1156405"/>
                  <a:gd name="connsiteX695" fmla="*/ 647065 w 896808"/>
                  <a:gd name="connsiteY695" fmla="*/ 285058 h 1156405"/>
                  <a:gd name="connsiteX696" fmla="*/ 652619 w 896808"/>
                  <a:gd name="connsiteY696" fmla="*/ 280591 h 1156405"/>
                  <a:gd name="connsiteX697" fmla="*/ 653185 w 896808"/>
                  <a:gd name="connsiteY697" fmla="*/ 280096 h 1156405"/>
                  <a:gd name="connsiteX698" fmla="*/ 653185 w 896808"/>
                  <a:gd name="connsiteY698" fmla="*/ 280096 h 1156405"/>
                  <a:gd name="connsiteX699" fmla="*/ 653766 w 896808"/>
                  <a:gd name="connsiteY699" fmla="*/ 279603 h 1156405"/>
                  <a:gd name="connsiteX700" fmla="*/ 649561 w 896808"/>
                  <a:gd name="connsiteY700" fmla="*/ 280992 h 1156405"/>
                  <a:gd name="connsiteX701" fmla="*/ 649654 w 896808"/>
                  <a:gd name="connsiteY701" fmla="*/ 280883 h 1156405"/>
                  <a:gd name="connsiteX702" fmla="*/ 651307 w 896808"/>
                  <a:gd name="connsiteY702" fmla="*/ 278810 h 1156405"/>
                  <a:gd name="connsiteX703" fmla="*/ 651412 w 896808"/>
                  <a:gd name="connsiteY703" fmla="*/ 278717 h 1156405"/>
                  <a:gd name="connsiteX704" fmla="*/ 670287 w 896808"/>
                  <a:gd name="connsiteY704" fmla="*/ 265574 h 1156405"/>
                  <a:gd name="connsiteX705" fmla="*/ 684172 w 896808"/>
                  <a:gd name="connsiteY705" fmla="*/ 258304 h 1156405"/>
                  <a:gd name="connsiteX706" fmla="*/ 719650 w 896808"/>
                  <a:gd name="connsiteY706" fmla="*/ 245060 h 1156405"/>
                  <a:gd name="connsiteX707" fmla="*/ 725083 w 896808"/>
                  <a:gd name="connsiteY707" fmla="*/ 243286 h 1156405"/>
                  <a:gd name="connsiteX708" fmla="*/ 725626 w 896808"/>
                  <a:gd name="connsiteY708" fmla="*/ 243689 h 1156405"/>
                  <a:gd name="connsiteX709" fmla="*/ 726572 w 896808"/>
                  <a:gd name="connsiteY709" fmla="*/ 243407 h 1156405"/>
                  <a:gd name="connsiteX710" fmla="*/ 726572 w 896808"/>
                  <a:gd name="connsiteY710" fmla="*/ 243407 h 1156405"/>
                  <a:gd name="connsiteX711" fmla="*/ 729993 w 896808"/>
                  <a:gd name="connsiteY711" fmla="*/ 247232 h 1156405"/>
                  <a:gd name="connsiteX712" fmla="*/ 731959 w 896808"/>
                  <a:gd name="connsiteY712" fmla="*/ 249013 h 1156405"/>
                  <a:gd name="connsiteX713" fmla="*/ 732388 w 896808"/>
                  <a:gd name="connsiteY713" fmla="*/ 249447 h 1156405"/>
                  <a:gd name="connsiteX714" fmla="*/ 732871 w 896808"/>
                  <a:gd name="connsiteY714" fmla="*/ 249306 h 1156405"/>
                  <a:gd name="connsiteX715" fmla="*/ 738275 w 896808"/>
                  <a:gd name="connsiteY715" fmla="*/ 252692 h 1156405"/>
                  <a:gd name="connsiteX716" fmla="*/ 739411 w 896808"/>
                  <a:gd name="connsiteY716" fmla="*/ 253895 h 1156405"/>
                  <a:gd name="connsiteX717" fmla="*/ 739894 w 896808"/>
                  <a:gd name="connsiteY717" fmla="*/ 257481 h 1156405"/>
                  <a:gd name="connsiteX718" fmla="*/ 737298 w 896808"/>
                  <a:gd name="connsiteY718" fmla="*/ 258365 h 1156405"/>
                  <a:gd name="connsiteX719" fmla="*/ 737298 w 896808"/>
                  <a:gd name="connsiteY719" fmla="*/ 258365 h 1156405"/>
                  <a:gd name="connsiteX720" fmla="*/ 736352 w 896808"/>
                  <a:gd name="connsiteY720" fmla="*/ 259633 h 1156405"/>
                  <a:gd name="connsiteX721" fmla="*/ 733676 w 896808"/>
                  <a:gd name="connsiteY721" fmla="*/ 260581 h 1156405"/>
                  <a:gd name="connsiteX722" fmla="*/ 735259 w 896808"/>
                  <a:gd name="connsiteY722" fmla="*/ 262030 h 1156405"/>
                  <a:gd name="connsiteX723" fmla="*/ 736030 w 896808"/>
                  <a:gd name="connsiteY723" fmla="*/ 262773 h 1156405"/>
                  <a:gd name="connsiteX724" fmla="*/ 737194 w 896808"/>
                  <a:gd name="connsiteY724" fmla="*/ 266660 h 1156405"/>
                  <a:gd name="connsiteX725" fmla="*/ 736956 w 896808"/>
                  <a:gd name="connsiteY725" fmla="*/ 266759 h 1156405"/>
                  <a:gd name="connsiteX726" fmla="*/ 734481 w 896808"/>
                  <a:gd name="connsiteY726" fmla="*/ 267645 h 1156405"/>
                  <a:gd name="connsiteX727" fmla="*/ 733635 w 896808"/>
                  <a:gd name="connsiteY727" fmla="*/ 269457 h 1156405"/>
                  <a:gd name="connsiteX728" fmla="*/ 691296 w 896808"/>
                  <a:gd name="connsiteY728" fmla="*/ 286671 h 1156405"/>
                  <a:gd name="connsiteX729" fmla="*/ 658576 w 896808"/>
                  <a:gd name="connsiteY729" fmla="*/ 299452 h 1156405"/>
                  <a:gd name="connsiteX730" fmla="*/ 654732 w 896808"/>
                  <a:gd name="connsiteY730" fmla="*/ 296898 h 1156405"/>
                  <a:gd name="connsiteX731" fmla="*/ 653016 w 896808"/>
                  <a:gd name="connsiteY731" fmla="*/ 297403 h 1156405"/>
                  <a:gd name="connsiteX732" fmla="*/ 652156 w 896808"/>
                  <a:gd name="connsiteY732" fmla="*/ 297640 h 1156405"/>
                  <a:gd name="connsiteX733" fmla="*/ 651875 w 896808"/>
                  <a:gd name="connsiteY733" fmla="*/ 297703 h 1156405"/>
                  <a:gd name="connsiteX734" fmla="*/ 651875 w 896808"/>
                  <a:gd name="connsiteY734" fmla="*/ 297703 h 1156405"/>
                  <a:gd name="connsiteX735" fmla="*/ 656503 w 896808"/>
                  <a:gd name="connsiteY735" fmla="*/ 315678 h 1156405"/>
                  <a:gd name="connsiteX736" fmla="*/ 656745 w 896808"/>
                  <a:gd name="connsiteY736" fmla="*/ 317331 h 1156405"/>
                  <a:gd name="connsiteX737" fmla="*/ 663486 w 896808"/>
                  <a:gd name="connsiteY737" fmla="*/ 316868 h 1156405"/>
                  <a:gd name="connsiteX738" fmla="*/ 710494 w 896808"/>
                  <a:gd name="connsiteY738" fmla="*/ 318396 h 1156405"/>
                  <a:gd name="connsiteX739" fmla="*/ 728705 w 896808"/>
                  <a:gd name="connsiteY739" fmla="*/ 306037 h 1156405"/>
                  <a:gd name="connsiteX740" fmla="*/ 733957 w 896808"/>
                  <a:gd name="connsiteY740" fmla="*/ 301828 h 1156405"/>
                  <a:gd name="connsiteX741" fmla="*/ 762070 w 896808"/>
                  <a:gd name="connsiteY741" fmla="*/ 271752 h 1156405"/>
                  <a:gd name="connsiteX742" fmla="*/ 782112 w 896808"/>
                  <a:gd name="connsiteY742" fmla="*/ 239363 h 1156405"/>
                  <a:gd name="connsiteX743" fmla="*/ 794347 w 896808"/>
                  <a:gd name="connsiteY743" fmla="*/ 206084 h 1156405"/>
                  <a:gd name="connsiteX744" fmla="*/ 798915 w 896808"/>
                  <a:gd name="connsiteY744" fmla="*/ 174539 h 1156405"/>
                  <a:gd name="connsiteX745" fmla="*/ 799459 w 896808"/>
                  <a:gd name="connsiteY745" fmla="*/ 169224 h 1156405"/>
                  <a:gd name="connsiteX746" fmla="*/ 799442 w 896808"/>
                  <a:gd name="connsiteY746" fmla="*/ 168465 h 1156405"/>
                  <a:gd name="connsiteX747" fmla="*/ 799442 w 896808"/>
                  <a:gd name="connsiteY747" fmla="*/ 168465 h 1156405"/>
                  <a:gd name="connsiteX748" fmla="*/ 799418 w 896808"/>
                  <a:gd name="connsiteY748" fmla="*/ 168097 h 1156405"/>
                  <a:gd name="connsiteX749" fmla="*/ 798412 w 896808"/>
                  <a:gd name="connsiteY749" fmla="*/ 156702 h 1156405"/>
                  <a:gd name="connsiteX750" fmla="*/ 650969 w 896808"/>
                  <a:gd name="connsiteY750" fmla="*/ 291521 h 1156405"/>
                  <a:gd name="connsiteX751" fmla="*/ 649540 w 896808"/>
                  <a:gd name="connsiteY751" fmla="*/ 291984 h 1156405"/>
                  <a:gd name="connsiteX752" fmla="*/ 650345 w 896808"/>
                  <a:gd name="connsiteY752" fmla="*/ 293836 h 1156405"/>
                  <a:gd name="connsiteX753" fmla="*/ 650376 w 896808"/>
                  <a:gd name="connsiteY753" fmla="*/ 293823 h 1156405"/>
                  <a:gd name="connsiteX754" fmla="*/ 650376 w 896808"/>
                  <a:gd name="connsiteY754" fmla="*/ 293823 h 1156405"/>
                  <a:gd name="connsiteX755" fmla="*/ 652277 w 896808"/>
                  <a:gd name="connsiteY755" fmla="*/ 292326 h 1156405"/>
                  <a:gd name="connsiteX756" fmla="*/ 652277 w 896808"/>
                  <a:gd name="connsiteY756" fmla="*/ 292326 h 1156405"/>
                  <a:gd name="connsiteX757" fmla="*/ 650969 w 896808"/>
                  <a:gd name="connsiteY757" fmla="*/ 291521 h 1156405"/>
                  <a:gd name="connsiteX758" fmla="*/ 795595 w 896808"/>
                  <a:gd name="connsiteY758" fmla="*/ 128157 h 1156405"/>
                  <a:gd name="connsiteX759" fmla="*/ 803805 w 896808"/>
                  <a:gd name="connsiteY759" fmla="*/ 127392 h 1156405"/>
                  <a:gd name="connsiteX760" fmla="*/ 795595 w 896808"/>
                  <a:gd name="connsiteY760" fmla="*/ 128157 h 115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</a:cxnLst>
                <a:rect l="l" t="t" r="r" b="b"/>
                <a:pathLst>
                  <a:path w="896808" h="1156405">
                    <a:moveTo>
                      <a:pt x="288630" y="82"/>
                    </a:moveTo>
                    <a:cubicBezTo>
                      <a:pt x="290280" y="-18"/>
                      <a:pt x="291950" y="62"/>
                      <a:pt x="293621" y="225"/>
                    </a:cubicBezTo>
                    <a:cubicBezTo>
                      <a:pt x="295452" y="306"/>
                      <a:pt x="297283" y="485"/>
                      <a:pt x="299114" y="849"/>
                    </a:cubicBezTo>
                    <a:cubicBezTo>
                      <a:pt x="308431" y="2639"/>
                      <a:pt x="316742" y="7571"/>
                      <a:pt x="323182" y="14516"/>
                    </a:cubicBezTo>
                    <a:cubicBezTo>
                      <a:pt x="323363" y="14698"/>
                      <a:pt x="323504" y="14901"/>
                      <a:pt x="323665" y="15080"/>
                    </a:cubicBezTo>
                    <a:cubicBezTo>
                      <a:pt x="326683" y="17355"/>
                      <a:pt x="329480" y="19934"/>
                      <a:pt x="331996" y="22669"/>
                    </a:cubicBezTo>
                    <a:cubicBezTo>
                      <a:pt x="332438" y="22247"/>
                      <a:pt x="332861" y="21826"/>
                      <a:pt x="333324" y="21403"/>
                    </a:cubicBezTo>
                    <a:cubicBezTo>
                      <a:pt x="334652" y="20234"/>
                      <a:pt x="336040" y="19126"/>
                      <a:pt x="337489" y="18082"/>
                    </a:cubicBezTo>
                    <a:cubicBezTo>
                      <a:pt x="343553" y="12881"/>
                      <a:pt x="350665" y="9100"/>
                      <a:pt x="358317" y="6948"/>
                    </a:cubicBezTo>
                    <a:lnTo>
                      <a:pt x="359363" y="6665"/>
                    </a:lnTo>
                    <a:cubicBezTo>
                      <a:pt x="359564" y="6605"/>
                      <a:pt x="359766" y="6565"/>
                      <a:pt x="359967" y="6524"/>
                    </a:cubicBezTo>
                    <a:cubicBezTo>
                      <a:pt x="365400" y="4715"/>
                      <a:pt x="371115" y="3789"/>
                      <a:pt x="376870" y="3807"/>
                    </a:cubicBezTo>
                    <a:cubicBezTo>
                      <a:pt x="383753" y="3585"/>
                      <a:pt x="390655" y="4715"/>
                      <a:pt x="397094" y="7370"/>
                    </a:cubicBezTo>
                    <a:cubicBezTo>
                      <a:pt x="404721" y="10532"/>
                      <a:pt x="411362" y="15523"/>
                      <a:pt x="416936" y="21524"/>
                    </a:cubicBezTo>
                    <a:cubicBezTo>
                      <a:pt x="420598" y="24503"/>
                      <a:pt x="423798" y="27783"/>
                      <a:pt x="427179" y="31388"/>
                    </a:cubicBezTo>
                    <a:cubicBezTo>
                      <a:pt x="434161" y="38855"/>
                      <a:pt x="439675" y="47592"/>
                      <a:pt x="443156" y="57217"/>
                    </a:cubicBezTo>
                    <a:cubicBezTo>
                      <a:pt x="443639" y="58565"/>
                      <a:pt x="444062" y="59952"/>
                      <a:pt x="444444" y="61341"/>
                    </a:cubicBezTo>
                    <a:cubicBezTo>
                      <a:pt x="452956" y="60357"/>
                      <a:pt x="461509" y="59652"/>
                      <a:pt x="470061" y="59308"/>
                    </a:cubicBezTo>
                    <a:cubicBezTo>
                      <a:pt x="479660" y="58726"/>
                      <a:pt x="489259" y="58523"/>
                      <a:pt x="498878" y="58847"/>
                    </a:cubicBezTo>
                    <a:cubicBezTo>
                      <a:pt x="525380" y="59711"/>
                      <a:pt x="551299" y="64383"/>
                      <a:pt x="576392" y="72939"/>
                    </a:cubicBezTo>
                    <a:cubicBezTo>
                      <a:pt x="581423" y="74427"/>
                      <a:pt x="586313" y="76319"/>
                      <a:pt x="591022" y="78654"/>
                    </a:cubicBezTo>
                    <a:cubicBezTo>
                      <a:pt x="598407" y="81593"/>
                      <a:pt x="605390" y="85338"/>
                      <a:pt x="611970" y="89867"/>
                    </a:cubicBezTo>
                    <a:lnTo>
                      <a:pt x="617576" y="93193"/>
                    </a:lnTo>
                    <a:cubicBezTo>
                      <a:pt x="620391" y="94867"/>
                      <a:pt x="623207" y="96563"/>
                      <a:pt x="625936" y="98302"/>
                    </a:cubicBezTo>
                    <a:cubicBezTo>
                      <a:pt x="632436" y="102471"/>
                      <a:pt x="638593" y="107140"/>
                      <a:pt x="644429" y="112172"/>
                    </a:cubicBezTo>
                    <a:cubicBezTo>
                      <a:pt x="650587" y="117147"/>
                      <a:pt x="656402" y="122562"/>
                      <a:pt x="661936" y="128237"/>
                    </a:cubicBezTo>
                    <a:cubicBezTo>
                      <a:pt x="663439" y="129773"/>
                      <a:pt x="664890" y="131329"/>
                      <a:pt x="666321" y="132895"/>
                    </a:cubicBezTo>
                    <a:cubicBezTo>
                      <a:pt x="679077" y="139782"/>
                      <a:pt x="690409" y="148600"/>
                      <a:pt x="700977" y="159116"/>
                    </a:cubicBezTo>
                    <a:cubicBezTo>
                      <a:pt x="709359" y="154293"/>
                      <a:pt x="718038" y="149920"/>
                      <a:pt x="726995" y="146033"/>
                    </a:cubicBezTo>
                    <a:cubicBezTo>
                      <a:pt x="736231" y="142027"/>
                      <a:pt x="747963" y="137900"/>
                      <a:pt x="757642" y="135184"/>
                    </a:cubicBezTo>
                    <a:cubicBezTo>
                      <a:pt x="766336" y="132748"/>
                      <a:pt x="774928" y="131078"/>
                      <a:pt x="783642" y="129848"/>
                    </a:cubicBezTo>
                    <a:cubicBezTo>
                      <a:pt x="787606" y="129163"/>
                      <a:pt x="791590" y="128620"/>
                      <a:pt x="795595" y="128157"/>
                    </a:cubicBezTo>
                    <a:lnTo>
                      <a:pt x="795434" y="128219"/>
                    </a:lnTo>
                    <a:lnTo>
                      <a:pt x="795434" y="128219"/>
                    </a:lnTo>
                    <a:cubicBezTo>
                      <a:pt x="798251" y="127915"/>
                      <a:pt x="801048" y="127653"/>
                      <a:pt x="803886" y="127412"/>
                    </a:cubicBezTo>
                    <a:lnTo>
                      <a:pt x="803805" y="127392"/>
                    </a:lnTo>
                    <a:lnTo>
                      <a:pt x="803805" y="127392"/>
                    </a:lnTo>
                    <a:cubicBezTo>
                      <a:pt x="805013" y="127293"/>
                      <a:pt x="806240" y="127190"/>
                      <a:pt x="807447" y="127110"/>
                    </a:cubicBezTo>
                    <a:lnTo>
                      <a:pt x="810385" y="126870"/>
                    </a:lnTo>
                    <a:lnTo>
                      <a:pt x="810385" y="126870"/>
                    </a:lnTo>
                    <a:cubicBezTo>
                      <a:pt x="811271" y="126790"/>
                      <a:pt x="812559" y="128861"/>
                      <a:pt x="812639" y="129586"/>
                    </a:cubicBezTo>
                    <a:lnTo>
                      <a:pt x="812740" y="130331"/>
                    </a:lnTo>
                    <a:lnTo>
                      <a:pt x="812740" y="130331"/>
                    </a:lnTo>
                    <a:cubicBezTo>
                      <a:pt x="813404" y="131078"/>
                      <a:pt x="814008" y="131903"/>
                      <a:pt x="814430" y="132406"/>
                    </a:cubicBezTo>
                    <a:cubicBezTo>
                      <a:pt x="814953" y="132364"/>
                      <a:pt x="815477" y="132326"/>
                      <a:pt x="816000" y="132304"/>
                    </a:cubicBezTo>
                    <a:cubicBezTo>
                      <a:pt x="817569" y="132165"/>
                      <a:pt x="819381" y="134961"/>
                      <a:pt x="820306" y="136028"/>
                    </a:cubicBezTo>
                    <a:lnTo>
                      <a:pt x="821143" y="137012"/>
                    </a:lnTo>
                    <a:cubicBezTo>
                      <a:pt x="822097" y="138158"/>
                      <a:pt x="823049" y="139480"/>
                      <a:pt x="823204" y="140920"/>
                    </a:cubicBezTo>
                    <a:cubicBezTo>
                      <a:pt x="824230" y="149276"/>
                      <a:pt x="825196" y="157649"/>
                      <a:pt x="826082" y="166023"/>
                    </a:cubicBezTo>
                    <a:cubicBezTo>
                      <a:pt x="826424" y="172364"/>
                      <a:pt x="826082" y="178645"/>
                      <a:pt x="825035" y="184866"/>
                    </a:cubicBezTo>
                    <a:cubicBezTo>
                      <a:pt x="824250" y="190905"/>
                      <a:pt x="823445" y="196945"/>
                      <a:pt x="822640" y="202964"/>
                    </a:cubicBezTo>
                    <a:cubicBezTo>
                      <a:pt x="821353" y="207193"/>
                      <a:pt x="820085" y="211421"/>
                      <a:pt x="818817" y="215646"/>
                    </a:cubicBezTo>
                    <a:cubicBezTo>
                      <a:pt x="818314" y="217259"/>
                      <a:pt x="817751" y="218847"/>
                      <a:pt x="817207" y="220438"/>
                    </a:cubicBezTo>
                    <a:cubicBezTo>
                      <a:pt x="813990" y="231059"/>
                      <a:pt x="810216" y="241398"/>
                      <a:pt x="805723" y="251417"/>
                    </a:cubicBezTo>
                    <a:cubicBezTo>
                      <a:pt x="809001" y="255045"/>
                      <a:pt x="812058" y="258805"/>
                      <a:pt x="814901" y="262689"/>
                    </a:cubicBezTo>
                    <a:cubicBezTo>
                      <a:pt x="815581" y="263387"/>
                      <a:pt x="816265" y="264082"/>
                      <a:pt x="816905" y="264807"/>
                    </a:cubicBezTo>
                    <a:cubicBezTo>
                      <a:pt x="817086" y="264527"/>
                      <a:pt x="817348" y="264265"/>
                      <a:pt x="817630" y="264122"/>
                    </a:cubicBezTo>
                    <a:cubicBezTo>
                      <a:pt x="818596" y="263699"/>
                      <a:pt x="819300" y="264203"/>
                      <a:pt x="819904" y="265030"/>
                    </a:cubicBezTo>
                    <a:cubicBezTo>
                      <a:pt x="826243" y="271087"/>
                      <a:pt x="830851" y="278156"/>
                      <a:pt x="833708" y="286226"/>
                    </a:cubicBezTo>
                    <a:lnTo>
                      <a:pt x="835488" y="290435"/>
                    </a:lnTo>
                    <a:cubicBezTo>
                      <a:pt x="835783" y="291139"/>
                      <a:pt x="836076" y="291843"/>
                      <a:pt x="836365" y="292547"/>
                    </a:cubicBezTo>
                    <a:cubicBezTo>
                      <a:pt x="838638" y="298669"/>
                      <a:pt x="840389" y="304950"/>
                      <a:pt x="841838" y="311309"/>
                    </a:cubicBezTo>
                    <a:cubicBezTo>
                      <a:pt x="843134" y="316314"/>
                      <a:pt x="844064" y="321387"/>
                      <a:pt x="844663" y="326514"/>
                    </a:cubicBezTo>
                    <a:cubicBezTo>
                      <a:pt x="849010" y="341116"/>
                      <a:pt x="852447" y="356053"/>
                      <a:pt x="855689" y="370789"/>
                    </a:cubicBezTo>
                    <a:cubicBezTo>
                      <a:pt x="856200" y="373108"/>
                      <a:pt x="855959" y="375177"/>
                      <a:pt x="855216" y="376941"/>
                    </a:cubicBezTo>
                    <a:lnTo>
                      <a:pt x="857112" y="378789"/>
                    </a:lnTo>
                    <a:lnTo>
                      <a:pt x="857112" y="378789"/>
                    </a:lnTo>
                    <a:lnTo>
                      <a:pt x="860350" y="382016"/>
                    </a:lnTo>
                    <a:cubicBezTo>
                      <a:pt x="865791" y="387443"/>
                      <a:pt x="871342" y="393147"/>
                      <a:pt x="875383" y="399605"/>
                    </a:cubicBezTo>
                    <a:cubicBezTo>
                      <a:pt x="879569" y="406308"/>
                      <a:pt x="882648" y="413475"/>
                      <a:pt x="886069" y="420583"/>
                    </a:cubicBezTo>
                    <a:lnTo>
                      <a:pt x="886806" y="422093"/>
                    </a:lnTo>
                    <a:lnTo>
                      <a:pt x="886806" y="422093"/>
                    </a:lnTo>
                    <a:lnTo>
                      <a:pt x="888312" y="425121"/>
                    </a:lnTo>
                    <a:cubicBezTo>
                      <a:pt x="889941" y="428427"/>
                      <a:pt x="890722" y="430253"/>
                      <a:pt x="892166" y="434250"/>
                    </a:cubicBezTo>
                    <a:cubicBezTo>
                      <a:pt x="894561" y="440916"/>
                      <a:pt x="895849" y="447617"/>
                      <a:pt x="896453" y="454685"/>
                    </a:cubicBezTo>
                    <a:cubicBezTo>
                      <a:pt x="897338" y="464970"/>
                      <a:pt x="897217" y="476183"/>
                      <a:pt x="892710" y="485746"/>
                    </a:cubicBezTo>
                    <a:cubicBezTo>
                      <a:pt x="892689" y="485826"/>
                      <a:pt x="892649" y="485888"/>
                      <a:pt x="892609" y="485947"/>
                    </a:cubicBezTo>
                    <a:cubicBezTo>
                      <a:pt x="890556" y="495189"/>
                      <a:pt x="885485" y="503763"/>
                      <a:pt x="877778" y="509239"/>
                    </a:cubicBezTo>
                    <a:cubicBezTo>
                      <a:pt x="876128" y="510791"/>
                      <a:pt x="874357" y="512180"/>
                      <a:pt x="872466" y="513285"/>
                    </a:cubicBezTo>
                    <a:cubicBezTo>
                      <a:pt x="867926" y="515952"/>
                      <a:pt x="863757" y="516190"/>
                      <a:pt x="858802" y="514957"/>
                    </a:cubicBezTo>
                    <a:lnTo>
                      <a:pt x="858178" y="514795"/>
                    </a:lnTo>
                    <a:cubicBezTo>
                      <a:pt x="857554" y="514634"/>
                      <a:pt x="856991" y="514493"/>
                      <a:pt x="856448" y="514372"/>
                    </a:cubicBezTo>
                    <a:cubicBezTo>
                      <a:pt x="857252" y="515036"/>
                      <a:pt x="857655" y="515823"/>
                      <a:pt x="856448" y="516385"/>
                    </a:cubicBezTo>
                    <a:cubicBezTo>
                      <a:pt x="855280" y="516949"/>
                      <a:pt x="854234" y="517271"/>
                      <a:pt x="853248" y="517392"/>
                    </a:cubicBezTo>
                    <a:cubicBezTo>
                      <a:pt x="853671" y="517935"/>
                      <a:pt x="853711" y="518519"/>
                      <a:pt x="852825" y="519002"/>
                    </a:cubicBezTo>
                    <a:cubicBezTo>
                      <a:pt x="850894" y="520029"/>
                      <a:pt x="849324" y="520353"/>
                      <a:pt x="847714" y="520069"/>
                    </a:cubicBezTo>
                    <a:lnTo>
                      <a:pt x="848053" y="522868"/>
                    </a:lnTo>
                    <a:cubicBezTo>
                      <a:pt x="850693" y="544046"/>
                      <a:pt x="853054" y="548234"/>
                      <a:pt x="855119" y="570983"/>
                    </a:cubicBezTo>
                    <a:cubicBezTo>
                      <a:pt x="856488" y="594272"/>
                      <a:pt x="858661" y="617504"/>
                      <a:pt x="861659" y="640636"/>
                    </a:cubicBezTo>
                    <a:lnTo>
                      <a:pt x="862693" y="649042"/>
                    </a:lnTo>
                    <a:cubicBezTo>
                      <a:pt x="866003" y="675682"/>
                      <a:pt x="869725" y="702518"/>
                      <a:pt x="875424" y="728728"/>
                    </a:cubicBezTo>
                    <a:cubicBezTo>
                      <a:pt x="878301" y="740183"/>
                      <a:pt x="880777" y="751718"/>
                      <a:pt x="882869" y="763334"/>
                    </a:cubicBezTo>
                    <a:cubicBezTo>
                      <a:pt x="885827" y="772171"/>
                      <a:pt x="887900" y="781210"/>
                      <a:pt x="889047" y="790430"/>
                    </a:cubicBezTo>
                    <a:cubicBezTo>
                      <a:pt x="890717" y="799811"/>
                      <a:pt x="891864" y="809273"/>
                      <a:pt x="892528" y="818815"/>
                    </a:cubicBezTo>
                    <a:cubicBezTo>
                      <a:pt x="894843" y="824917"/>
                      <a:pt x="895970" y="831115"/>
                      <a:pt x="895909" y="837436"/>
                    </a:cubicBezTo>
                    <a:cubicBezTo>
                      <a:pt x="896211" y="845931"/>
                      <a:pt x="895929" y="854409"/>
                      <a:pt x="895024" y="862844"/>
                    </a:cubicBezTo>
                    <a:cubicBezTo>
                      <a:pt x="894521" y="871619"/>
                      <a:pt x="893313" y="880315"/>
                      <a:pt x="891402" y="888932"/>
                    </a:cubicBezTo>
                    <a:cubicBezTo>
                      <a:pt x="889691" y="900751"/>
                      <a:pt x="886572" y="912165"/>
                      <a:pt x="882105" y="923237"/>
                    </a:cubicBezTo>
                    <a:cubicBezTo>
                      <a:pt x="878523" y="935595"/>
                      <a:pt x="874136" y="947716"/>
                      <a:pt x="869145" y="959572"/>
                    </a:cubicBezTo>
                    <a:cubicBezTo>
                      <a:pt x="861398" y="977931"/>
                      <a:pt x="852041" y="994982"/>
                      <a:pt x="841395" y="1011792"/>
                    </a:cubicBezTo>
                    <a:cubicBezTo>
                      <a:pt x="831414" y="1027554"/>
                      <a:pt x="820709" y="1042733"/>
                      <a:pt x="808474" y="1056847"/>
                    </a:cubicBezTo>
                    <a:cubicBezTo>
                      <a:pt x="792657" y="1075084"/>
                      <a:pt x="774626" y="1091793"/>
                      <a:pt x="754865" y="1105885"/>
                    </a:cubicBezTo>
                    <a:cubicBezTo>
                      <a:pt x="743596" y="1114221"/>
                      <a:pt x="731704" y="1121708"/>
                      <a:pt x="719267" y="1128111"/>
                    </a:cubicBezTo>
                    <a:cubicBezTo>
                      <a:pt x="704054" y="1135961"/>
                      <a:pt x="688600" y="1143027"/>
                      <a:pt x="672119" y="1147798"/>
                    </a:cubicBezTo>
                    <a:cubicBezTo>
                      <a:pt x="661836" y="1150777"/>
                      <a:pt x="651372" y="1152830"/>
                      <a:pt x="640787" y="1154403"/>
                    </a:cubicBezTo>
                    <a:cubicBezTo>
                      <a:pt x="619999" y="1157481"/>
                      <a:pt x="598468" y="1157018"/>
                      <a:pt x="577560" y="1153414"/>
                    </a:cubicBezTo>
                    <a:cubicBezTo>
                      <a:pt x="564077" y="1151602"/>
                      <a:pt x="550816" y="1148462"/>
                      <a:pt x="538279" y="1143973"/>
                    </a:cubicBezTo>
                    <a:cubicBezTo>
                      <a:pt x="527976" y="1140271"/>
                      <a:pt x="518156" y="1136021"/>
                      <a:pt x="508336" y="1131230"/>
                    </a:cubicBezTo>
                    <a:cubicBezTo>
                      <a:pt x="503285" y="1128794"/>
                      <a:pt x="498415" y="1125975"/>
                      <a:pt x="493746" y="1122815"/>
                    </a:cubicBezTo>
                    <a:cubicBezTo>
                      <a:pt x="485898" y="1117722"/>
                      <a:pt x="478553" y="1111966"/>
                      <a:pt x="471711" y="1105603"/>
                    </a:cubicBezTo>
                    <a:cubicBezTo>
                      <a:pt x="469478" y="1103690"/>
                      <a:pt x="467304" y="1101738"/>
                      <a:pt x="465171" y="1099684"/>
                    </a:cubicBezTo>
                    <a:cubicBezTo>
                      <a:pt x="464145" y="1098778"/>
                      <a:pt x="464708" y="1097430"/>
                      <a:pt x="465896" y="1097109"/>
                    </a:cubicBezTo>
                    <a:lnTo>
                      <a:pt x="466258" y="1097067"/>
                    </a:lnTo>
                    <a:lnTo>
                      <a:pt x="466258" y="1097067"/>
                    </a:lnTo>
                    <a:cubicBezTo>
                      <a:pt x="465795" y="1096644"/>
                      <a:pt x="465312" y="1096222"/>
                      <a:pt x="464849" y="1095779"/>
                    </a:cubicBezTo>
                    <a:cubicBezTo>
                      <a:pt x="464749" y="1095698"/>
                      <a:pt x="464668" y="1095600"/>
                      <a:pt x="464588" y="1095497"/>
                    </a:cubicBezTo>
                    <a:cubicBezTo>
                      <a:pt x="464366" y="1095296"/>
                      <a:pt x="464125" y="1095096"/>
                      <a:pt x="463924" y="1094895"/>
                    </a:cubicBezTo>
                    <a:cubicBezTo>
                      <a:pt x="463139" y="1094209"/>
                      <a:pt x="463924" y="1092679"/>
                      <a:pt x="464608" y="1092316"/>
                    </a:cubicBezTo>
                    <a:cubicBezTo>
                      <a:pt x="464869" y="1092175"/>
                      <a:pt x="465211" y="1092157"/>
                      <a:pt x="465594" y="1092195"/>
                    </a:cubicBezTo>
                    <a:cubicBezTo>
                      <a:pt x="465513" y="1092115"/>
                      <a:pt x="465453" y="1092055"/>
                      <a:pt x="465372" y="1091996"/>
                    </a:cubicBezTo>
                    <a:cubicBezTo>
                      <a:pt x="465292" y="1091934"/>
                      <a:pt x="465272" y="1091773"/>
                      <a:pt x="465292" y="1091612"/>
                    </a:cubicBezTo>
                    <a:lnTo>
                      <a:pt x="464990" y="1091372"/>
                    </a:lnTo>
                    <a:lnTo>
                      <a:pt x="464990" y="1091372"/>
                    </a:lnTo>
                    <a:cubicBezTo>
                      <a:pt x="463964" y="1090464"/>
                      <a:pt x="464487" y="1089138"/>
                      <a:pt x="465694" y="1088793"/>
                    </a:cubicBezTo>
                    <a:cubicBezTo>
                      <a:pt x="466285" y="1088614"/>
                      <a:pt x="467257" y="1088706"/>
                      <a:pt x="468271" y="1088926"/>
                    </a:cubicBezTo>
                    <a:lnTo>
                      <a:pt x="468653" y="1089015"/>
                    </a:lnTo>
                    <a:lnTo>
                      <a:pt x="467968" y="1088371"/>
                    </a:lnTo>
                    <a:cubicBezTo>
                      <a:pt x="466761" y="1087324"/>
                      <a:pt x="467143" y="1086156"/>
                      <a:pt x="468632" y="1085796"/>
                    </a:cubicBezTo>
                    <a:cubicBezTo>
                      <a:pt x="469743" y="1085860"/>
                      <a:pt x="470841" y="1086014"/>
                      <a:pt x="471926" y="1086278"/>
                    </a:cubicBezTo>
                    <a:lnTo>
                      <a:pt x="472738" y="1086498"/>
                    </a:lnTo>
                    <a:cubicBezTo>
                      <a:pt x="473140" y="1086599"/>
                      <a:pt x="473522" y="1086720"/>
                      <a:pt x="473925" y="1086843"/>
                    </a:cubicBezTo>
                    <a:cubicBezTo>
                      <a:pt x="473241" y="1086217"/>
                      <a:pt x="472556" y="1085615"/>
                      <a:pt x="471892" y="1084988"/>
                    </a:cubicBezTo>
                    <a:cubicBezTo>
                      <a:pt x="471228" y="1084407"/>
                      <a:pt x="471933" y="1082734"/>
                      <a:pt x="472536" y="1082394"/>
                    </a:cubicBezTo>
                    <a:cubicBezTo>
                      <a:pt x="473361" y="1081931"/>
                      <a:pt x="474971" y="1082573"/>
                      <a:pt x="475716" y="1083116"/>
                    </a:cubicBezTo>
                    <a:cubicBezTo>
                      <a:pt x="477547" y="1083320"/>
                      <a:pt x="479962" y="1084123"/>
                      <a:pt x="480847" y="1084888"/>
                    </a:cubicBezTo>
                    <a:cubicBezTo>
                      <a:pt x="483282" y="1087223"/>
                      <a:pt x="485798" y="1089458"/>
                      <a:pt x="488353" y="1091632"/>
                    </a:cubicBezTo>
                    <a:cubicBezTo>
                      <a:pt x="489903" y="1092115"/>
                      <a:pt x="491372" y="1092759"/>
                      <a:pt x="492499" y="1093725"/>
                    </a:cubicBezTo>
                    <a:cubicBezTo>
                      <a:pt x="495396" y="1096503"/>
                      <a:pt x="498415" y="1099123"/>
                      <a:pt x="501494" y="1101657"/>
                    </a:cubicBezTo>
                    <a:lnTo>
                      <a:pt x="503834" y="1103271"/>
                    </a:lnTo>
                    <a:cubicBezTo>
                      <a:pt x="504226" y="1103536"/>
                      <a:pt x="504619" y="1103798"/>
                      <a:pt x="505015" y="1104053"/>
                    </a:cubicBezTo>
                    <a:cubicBezTo>
                      <a:pt x="509442" y="1106650"/>
                      <a:pt x="513870" y="1109226"/>
                      <a:pt x="518276" y="1111823"/>
                    </a:cubicBezTo>
                    <a:cubicBezTo>
                      <a:pt x="534435" y="1117299"/>
                      <a:pt x="550594" y="1122777"/>
                      <a:pt x="566733" y="1128232"/>
                    </a:cubicBezTo>
                    <a:lnTo>
                      <a:pt x="568866" y="1128874"/>
                    </a:lnTo>
                    <a:lnTo>
                      <a:pt x="568866" y="1128874"/>
                    </a:lnTo>
                    <a:lnTo>
                      <a:pt x="584542" y="1130807"/>
                    </a:lnTo>
                    <a:lnTo>
                      <a:pt x="584542" y="1130807"/>
                    </a:lnTo>
                    <a:cubicBezTo>
                      <a:pt x="594845" y="1131894"/>
                      <a:pt x="605169" y="1131836"/>
                      <a:pt x="615472" y="1130646"/>
                    </a:cubicBezTo>
                    <a:cubicBezTo>
                      <a:pt x="623199" y="1130749"/>
                      <a:pt x="630866" y="1129982"/>
                      <a:pt x="638412" y="1128411"/>
                    </a:cubicBezTo>
                    <a:cubicBezTo>
                      <a:pt x="651231" y="1126237"/>
                      <a:pt x="663808" y="1123038"/>
                      <a:pt x="676043" y="1118567"/>
                    </a:cubicBezTo>
                    <a:cubicBezTo>
                      <a:pt x="690129" y="1113434"/>
                      <a:pt x="703551" y="1106672"/>
                      <a:pt x="716651" y="1099384"/>
                    </a:cubicBezTo>
                    <a:cubicBezTo>
                      <a:pt x="721360" y="1096745"/>
                      <a:pt x="725989" y="1093947"/>
                      <a:pt x="730536" y="1090990"/>
                    </a:cubicBezTo>
                    <a:cubicBezTo>
                      <a:pt x="732005" y="1089943"/>
                      <a:pt x="733474" y="1088874"/>
                      <a:pt x="734943" y="1087787"/>
                    </a:cubicBezTo>
                    <a:cubicBezTo>
                      <a:pt x="744623" y="1080519"/>
                      <a:pt x="753879" y="1072769"/>
                      <a:pt x="762794" y="1064576"/>
                    </a:cubicBezTo>
                    <a:cubicBezTo>
                      <a:pt x="766980" y="1060731"/>
                      <a:pt x="771004" y="1056726"/>
                      <a:pt x="774888" y="1052579"/>
                    </a:cubicBezTo>
                    <a:cubicBezTo>
                      <a:pt x="775451" y="1051974"/>
                      <a:pt x="775995" y="1051392"/>
                      <a:pt x="776538" y="1050786"/>
                    </a:cubicBezTo>
                    <a:cubicBezTo>
                      <a:pt x="780261" y="1046719"/>
                      <a:pt x="783863" y="1042514"/>
                      <a:pt x="787304" y="1038163"/>
                    </a:cubicBezTo>
                    <a:lnTo>
                      <a:pt x="790584" y="1034461"/>
                    </a:lnTo>
                    <a:lnTo>
                      <a:pt x="790584" y="1034461"/>
                    </a:lnTo>
                    <a:cubicBezTo>
                      <a:pt x="803825" y="1017974"/>
                      <a:pt x="815597" y="1000238"/>
                      <a:pt x="826182" y="981978"/>
                    </a:cubicBezTo>
                    <a:cubicBezTo>
                      <a:pt x="836686" y="963880"/>
                      <a:pt x="845340" y="944836"/>
                      <a:pt x="852222" y="925127"/>
                    </a:cubicBezTo>
                    <a:cubicBezTo>
                      <a:pt x="854435" y="918102"/>
                      <a:pt x="856367" y="910977"/>
                      <a:pt x="857977" y="903770"/>
                    </a:cubicBezTo>
                    <a:cubicBezTo>
                      <a:pt x="860955" y="895112"/>
                      <a:pt x="862907" y="886236"/>
                      <a:pt x="863813" y="877177"/>
                    </a:cubicBezTo>
                    <a:cubicBezTo>
                      <a:pt x="864114" y="875403"/>
                      <a:pt x="864356" y="873632"/>
                      <a:pt x="864597" y="871860"/>
                    </a:cubicBezTo>
                    <a:lnTo>
                      <a:pt x="864736" y="869068"/>
                    </a:lnTo>
                    <a:cubicBezTo>
                      <a:pt x="864756" y="868602"/>
                      <a:pt x="864772" y="868136"/>
                      <a:pt x="864779" y="867673"/>
                    </a:cubicBezTo>
                    <a:cubicBezTo>
                      <a:pt x="865181" y="864857"/>
                      <a:pt x="865523" y="862036"/>
                      <a:pt x="865785" y="859218"/>
                    </a:cubicBezTo>
                    <a:cubicBezTo>
                      <a:pt x="865946" y="856382"/>
                      <a:pt x="866046" y="853541"/>
                      <a:pt x="866066" y="850703"/>
                    </a:cubicBezTo>
                    <a:lnTo>
                      <a:pt x="865845" y="833289"/>
                    </a:lnTo>
                    <a:lnTo>
                      <a:pt x="865845" y="833289"/>
                    </a:lnTo>
                    <a:cubicBezTo>
                      <a:pt x="865785" y="832746"/>
                      <a:pt x="865724" y="832184"/>
                      <a:pt x="865684" y="831618"/>
                    </a:cubicBezTo>
                    <a:lnTo>
                      <a:pt x="865241" y="827775"/>
                    </a:lnTo>
                    <a:cubicBezTo>
                      <a:pt x="864275" y="819842"/>
                      <a:pt x="863531" y="811890"/>
                      <a:pt x="862565" y="803960"/>
                    </a:cubicBezTo>
                    <a:cubicBezTo>
                      <a:pt x="862565" y="803918"/>
                      <a:pt x="862565" y="803857"/>
                      <a:pt x="862545" y="803797"/>
                    </a:cubicBezTo>
                    <a:cubicBezTo>
                      <a:pt x="862183" y="800838"/>
                      <a:pt x="861800" y="797858"/>
                      <a:pt x="861358" y="794879"/>
                    </a:cubicBezTo>
                    <a:cubicBezTo>
                      <a:pt x="861136" y="793107"/>
                      <a:pt x="860855" y="791336"/>
                      <a:pt x="860593" y="789564"/>
                    </a:cubicBezTo>
                    <a:lnTo>
                      <a:pt x="860090" y="786466"/>
                    </a:lnTo>
                    <a:lnTo>
                      <a:pt x="860090" y="786466"/>
                    </a:lnTo>
                    <a:cubicBezTo>
                      <a:pt x="859157" y="781076"/>
                      <a:pt x="858023" y="775731"/>
                      <a:pt x="856649" y="770433"/>
                    </a:cubicBezTo>
                    <a:lnTo>
                      <a:pt x="856045" y="768165"/>
                    </a:lnTo>
                    <a:lnTo>
                      <a:pt x="852544" y="750550"/>
                    </a:lnTo>
                    <a:lnTo>
                      <a:pt x="848599" y="733217"/>
                    </a:lnTo>
                    <a:cubicBezTo>
                      <a:pt x="846044" y="721602"/>
                      <a:pt x="843911" y="709906"/>
                      <a:pt x="842220" y="698109"/>
                    </a:cubicBezTo>
                    <a:cubicBezTo>
                      <a:pt x="839162" y="679308"/>
                      <a:pt x="836546" y="660484"/>
                      <a:pt x="834272" y="641581"/>
                    </a:cubicBezTo>
                    <a:cubicBezTo>
                      <a:pt x="834151" y="640675"/>
                      <a:pt x="834030" y="639749"/>
                      <a:pt x="833930" y="638843"/>
                    </a:cubicBezTo>
                    <a:cubicBezTo>
                      <a:pt x="831615" y="621311"/>
                      <a:pt x="829945" y="603714"/>
                      <a:pt x="828859" y="586059"/>
                    </a:cubicBezTo>
                    <a:cubicBezTo>
                      <a:pt x="827390" y="568668"/>
                      <a:pt x="826544" y="551232"/>
                      <a:pt x="826323" y="533780"/>
                    </a:cubicBezTo>
                    <a:cubicBezTo>
                      <a:pt x="826303" y="532993"/>
                      <a:pt x="826826" y="532351"/>
                      <a:pt x="827450" y="531987"/>
                    </a:cubicBezTo>
                    <a:lnTo>
                      <a:pt x="827394" y="528631"/>
                    </a:lnTo>
                    <a:cubicBezTo>
                      <a:pt x="827320" y="525663"/>
                      <a:pt x="827266" y="529224"/>
                      <a:pt x="827241" y="525840"/>
                    </a:cubicBezTo>
                    <a:lnTo>
                      <a:pt x="827203" y="516531"/>
                    </a:lnTo>
                    <a:cubicBezTo>
                      <a:pt x="827205" y="515756"/>
                      <a:pt x="827212" y="515216"/>
                      <a:pt x="827229" y="515177"/>
                    </a:cubicBezTo>
                    <a:cubicBezTo>
                      <a:pt x="816476" y="515921"/>
                      <a:pt x="809246" y="515312"/>
                      <a:pt x="798865" y="514764"/>
                    </a:cubicBezTo>
                    <a:lnTo>
                      <a:pt x="797104" y="514674"/>
                    </a:lnTo>
                    <a:cubicBezTo>
                      <a:pt x="787586" y="514233"/>
                      <a:pt x="778128" y="513186"/>
                      <a:pt x="768730" y="511614"/>
                    </a:cubicBezTo>
                    <a:cubicBezTo>
                      <a:pt x="768690" y="512099"/>
                      <a:pt x="768368" y="512439"/>
                      <a:pt x="767825" y="512540"/>
                    </a:cubicBezTo>
                    <a:cubicBezTo>
                      <a:pt x="766859" y="512580"/>
                      <a:pt x="765953" y="512580"/>
                      <a:pt x="765028" y="512602"/>
                    </a:cubicBezTo>
                    <a:lnTo>
                      <a:pt x="765370" y="513909"/>
                    </a:lnTo>
                    <a:lnTo>
                      <a:pt x="765370" y="513909"/>
                    </a:lnTo>
                    <a:cubicBezTo>
                      <a:pt x="765390" y="514575"/>
                      <a:pt x="765088" y="514996"/>
                      <a:pt x="764444" y="515177"/>
                    </a:cubicBezTo>
                    <a:lnTo>
                      <a:pt x="761760" y="515298"/>
                    </a:lnTo>
                    <a:cubicBezTo>
                      <a:pt x="758176" y="515449"/>
                      <a:pt x="754580" y="515519"/>
                      <a:pt x="751022" y="515036"/>
                    </a:cubicBezTo>
                    <a:cubicBezTo>
                      <a:pt x="747822" y="514616"/>
                      <a:pt x="744703" y="513869"/>
                      <a:pt x="741604" y="512983"/>
                    </a:cubicBezTo>
                    <a:cubicBezTo>
                      <a:pt x="739692" y="512661"/>
                      <a:pt x="737741" y="512220"/>
                      <a:pt x="735748" y="511654"/>
                    </a:cubicBezTo>
                    <a:cubicBezTo>
                      <a:pt x="730637" y="510185"/>
                      <a:pt x="725566" y="508212"/>
                      <a:pt x="720435" y="506644"/>
                    </a:cubicBezTo>
                    <a:cubicBezTo>
                      <a:pt x="715203" y="505534"/>
                      <a:pt x="709890" y="505174"/>
                      <a:pt x="704336" y="506501"/>
                    </a:cubicBezTo>
                    <a:cubicBezTo>
                      <a:pt x="698460" y="507890"/>
                      <a:pt x="693490" y="510406"/>
                      <a:pt x="687332" y="508876"/>
                    </a:cubicBezTo>
                    <a:cubicBezTo>
                      <a:pt x="686104" y="508576"/>
                      <a:pt x="684917" y="508113"/>
                      <a:pt x="683730" y="507628"/>
                    </a:cubicBezTo>
                    <a:lnTo>
                      <a:pt x="682631" y="507551"/>
                    </a:lnTo>
                    <a:cubicBezTo>
                      <a:pt x="682444" y="507535"/>
                      <a:pt x="682254" y="507515"/>
                      <a:pt x="682060" y="507487"/>
                    </a:cubicBezTo>
                    <a:cubicBezTo>
                      <a:pt x="675640" y="506563"/>
                      <a:pt x="669925" y="502497"/>
                      <a:pt x="663808" y="500320"/>
                    </a:cubicBezTo>
                    <a:cubicBezTo>
                      <a:pt x="661672" y="499800"/>
                      <a:pt x="659553" y="499932"/>
                      <a:pt x="657482" y="500796"/>
                    </a:cubicBezTo>
                    <a:lnTo>
                      <a:pt x="656966" y="501027"/>
                    </a:lnTo>
                    <a:lnTo>
                      <a:pt x="654933" y="502537"/>
                    </a:lnTo>
                    <a:cubicBezTo>
                      <a:pt x="654115" y="503502"/>
                      <a:pt x="653306" y="504477"/>
                      <a:pt x="652505" y="505455"/>
                    </a:cubicBezTo>
                    <a:lnTo>
                      <a:pt x="651311" y="506923"/>
                    </a:lnTo>
                    <a:cubicBezTo>
                      <a:pt x="649118" y="509641"/>
                      <a:pt x="646783" y="512077"/>
                      <a:pt x="643946" y="513849"/>
                    </a:cubicBezTo>
                    <a:cubicBezTo>
                      <a:pt x="640525" y="517009"/>
                      <a:pt x="636460" y="518861"/>
                      <a:pt x="631611" y="518982"/>
                    </a:cubicBezTo>
                    <a:cubicBezTo>
                      <a:pt x="628854" y="519063"/>
                      <a:pt x="626117" y="518479"/>
                      <a:pt x="623461" y="517635"/>
                    </a:cubicBezTo>
                    <a:cubicBezTo>
                      <a:pt x="613439" y="520735"/>
                      <a:pt x="602714" y="521360"/>
                      <a:pt x="592712" y="518340"/>
                    </a:cubicBezTo>
                    <a:cubicBezTo>
                      <a:pt x="588748" y="517734"/>
                      <a:pt x="584864" y="516669"/>
                      <a:pt x="581141" y="514996"/>
                    </a:cubicBezTo>
                    <a:cubicBezTo>
                      <a:pt x="579391" y="514211"/>
                      <a:pt x="577640" y="513285"/>
                      <a:pt x="575950" y="512258"/>
                    </a:cubicBezTo>
                    <a:cubicBezTo>
                      <a:pt x="568886" y="515240"/>
                      <a:pt x="562206" y="519203"/>
                      <a:pt x="555384" y="522628"/>
                    </a:cubicBezTo>
                    <a:lnTo>
                      <a:pt x="553847" y="523400"/>
                    </a:lnTo>
                    <a:cubicBezTo>
                      <a:pt x="546877" y="526873"/>
                      <a:pt x="539164" y="530260"/>
                      <a:pt x="531276" y="529754"/>
                    </a:cubicBezTo>
                    <a:cubicBezTo>
                      <a:pt x="521335" y="529108"/>
                      <a:pt x="511575" y="527781"/>
                      <a:pt x="501836" y="526108"/>
                    </a:cubicBezTo>
                    <a:cubicBezTo>
                      <a:pt x="501755" y="526108"/>
                      <a:pt x="501655" y="526088"/>
                      <a:pt x="501574" y="526068"/>
                    </a:cubicBezTo>
                    <a:lnTo>
                      <a:pt x="500233" y="525845"/>
                    </a:lnTo>
                    <a:lnTo>
                      <a:pt x="500233" y="525845"/>
                    </a:lnTo>
                    <a:lnTo>
                      <a:pt x="495361" y="524990"/>
                    </a:lnTo>
                    <a:lnTo>
                      <a:pt x="495361" y="524990"/>
                    </a:lnTo>
                    <a:lnTo>
                      <a:pt x="491432" y="524258"/>
                    </a:lnTo>
                    <a:lnTo>
                      <a:pt x="491432" y="524258"/>
                    </a:lnTo>
                    <a:lnTo>
                      <a:pt x="489424" y="525028"/>
                    </a:lnTo>
                    <a:cubicBezTo>
                      <a:pt x="473295" y="531133"/>
                      <a:pt x="455622" y="535895"/>
                      <a:pt x="439414" y="531624"/>
                    </a:cubicBezTo>
                    <a:cubicBezTo>
                      <a:pt x="432350" y="530761"/>
                      <a:pt x="425730" y="528383"/>
                      <a:pt x="419753" y="524337"/>
                    </a:cubicBezTo>
                    <a:cubicBezTo>
                      <a:pt x="419552" y="524196"/>
                      <a:pt x="419351" y="524055"/>
                      <a:pt x="419149" y="523894"/>
                    </a:cubicBezTo>
                    <a:cubicBezTo>
                      <a:pt x="418204" y="523411"/>
                      <a:pt x="417318" y="522869"/>
                      <a:pt x="416533" y="522286"/>
                    </a:cubicBezTo>
                    <a:lnTo>
                      <a:pt x="416365" y="522154"/>
                    </a:lnTo>
                    <a:lnTo>
                      <a:pt x="416365" y="522154"/>
                    </a:lnTo>
                    <a:lnTo>
                      <a:pt x="416211" y="522022"/>
                    </a:lnTo>
                    <a:lnTo>
                      <a:pt x="416131" y="521982"/>
                    </a:lnTo>
                    <a:cubicBezTo>
                      <a:pt x="407297" y="517917"/>
                      <a:pt x="402226" y="509259"/>
                      <a:pt x="403111" y="499558"/>
                    </a:cubicBezTo>
                    <a:cubicBezTo>
                      <a:pt x="402568" y="496475"/>
                      <a:pt x="402588" y="493456"/>
                      <a:pt x="403192" y="490237"/>
                    </a:cubicBezTo>
                    <a:cubicBezTo>
                      <a:pt x="400314" y="493637"/>
                      <a:pt x="397376" y="497001"/>
                      <a:pt x="394398" y="500341"/>
                    </a:cubicBezTo>
                    <a:cubicBezTo>
                      <a:pt x="383504" y="513463"/>
                      <a:pt x="372836" y="526848"/>
                      <a:pt x="362957" y="540782"/>
                    </a:cubicBezTo>
                    <a:lnTo>
                      <a:pt x="360691" y="544007"/>
                    </a:lnTo>
                    <a:cubicBezTo>
                      <a:pt x="355258" y="551675"/>
                      <a:pt x="350207" y="559609"/>
                      <a:pt x="345539" y="567780"/>
                    </a:cubicBezTo>
                    <a:cubicBezTo>
                      <a:pt x="340810" y="575852"/>
                      <a:pt x="335960" y="583847"/>
                      <a:pt x="330949" y="591738"/>
                    </a:cubicBezTo>
                    <a:cubicBezTo>
                      <a:pt x="324434" y="598941"/>
                      <a:pt x="318135" y="606316"/>
                      <a:pt x="312065" y="613872"/>
                    </a:cubicBezTo>
                    <a:lnTo>
                      <a:pt x="309478" y="617121"/>
                    </a:lnTo>
                    <a:lnTo>
                      <a:pt x="300744" y="628616"/>
                    </a:lnTo>
                    <a:cubicBezTo>
                      <a:pt x="294566" y="635946"/>
                      <a:pt x="289435" y="643958"/>
                      <a:pt x="285390" y="652653"/>
                    </a:cubicBezTo>
                    <a:cubicBezTo>
                      <a:pt x="282070" y="658835"/>
                      <a:pt x="279011" y="665136"/>
                      <a:pt x="276254" y="671598"/>
                    </a:cubicBezTo>
                    <a:cubicBezTo>
                      <a:pt x="275369" y="673549"/>
                      <a:pt x="274524" y="675522"/>
                      <a:pt x="273699" y="677494"/>
                    </a:cubicBezTo>
                    <a:cubicBezTo>
                      <a:pt x="270861" y="685205"/>
                      <a:pt x="268467" y="693058"/>
                      <a:pt x="266595" y="701169"/>
                    </a:cubicBezTo>
                    <a:cubicBezTo>
                      <a:pt x="265092" y="707039"/>
                      <a:pt x="264012" y="712991"/>
                      <a:pt x="263372" y="719025"/>
                    </a:cubicBezTo>
                    <a:lnTo>
                      <a:pt x="263174" y="721040"/>
                    </a:lnTo>
                    <a:cubicBezTo>
                      <a:pt x="262933" y="723414"/>
                      <a:pt x="262752" y="725789"/>
                      <a:pt x="262651" y="728164"/>
                    </a:cubicBezTo>
                    <a:cubicBezTo>
                      <a:pt x="263235" y="728509"/>
                      <a:pt x="263717" y="728849"/>
                      <a:pt x="264080" y="729191"/>
                    </a:cubicBezTo>
                    <a:lnTo>
                      <a:pt x="265549" y="729717"/>
                    </a:lnTo>
                    <a:lnTo>
                      <a:pt x="265549" y="729717"/>
                    </a:lnTo>
                    <a:lnTo>
                      <a:pt x="266736" y="730069"/>
                    </a:lnTo>
                    <a:cubicBezTo>
                      <a:pt x="268588" y="730644"/>
                      <a:pt x="271786" y="731832"/>
                      <a:pt x="271022" y="733298"/>
                    </a:cubicBezTo>
                    <a:lnTo>
                      <a:pt x="267138" y="740708"/>
                    </a:lnTo>
                    <a:lnTo>
                      <a:pt x="267138" y="740708"/>
                    </a:lnTo>
                    <a:cubicBezTo>
                      <a:pt x="267541" y="741131"/>
                      <a:pt x="267722" y="741572"/>
                      <a:pt x="267460" y="742057"/>
                    </a:cubicBezTo>
                    <a:cubicBezTo>
                      <a:pt x="264865" y="747027"/>
                      <a:pt x="262249" y="752000"/>
                      <a:pt x="259632" y="756974"/>
                    </a:cubicBezTo>
                    <a:cubicBezTo>
                      <a:pt x="259552" y="757155"/>
                      <a:pt x="259411" y="757294"/>
                      <a:pt x="259270" y="757397"/>
                    </a:cubicBezTo>
                    <a:cubicBezTo>
                      <a:pt x="261504" y="758422"/>
                      <a:pt x="263677" y="759549"/>
                      <a:pt x="265750" y="760777"/>
                    </a:cubicBezTo>
                    <a:cubicBezTo>
                      <a:pt x="269795" y="763195"/>
                      <a:pt x="272773" y="765991"/>
                      <a:pt x="275530" y="769252"/>
                    </a:cubicBezTo>
                    <a:cubicBezTo>
                      <a:pt x="278428" y="770985"/>
                      <a:pt x="281164" y="772878"/>
                      <a:pt x="283740" y="775050"/>
                    </a:cubicBezTo>
                    <a:cubicBezTo>
                      <a:pt x="286920" y="778392"/>
                      <a:pt x="289697" y="782057"/>
                      <a:pt x="292051" y="786021"/>
                    </a:cubicBezTo>
                    <a:cubicBezTo>
                      <a:pt x="294224" y="789766"/>
                      <a:pt x="295995" y="793671"/>
                      <a:pt x="297364" y="797758"/>
                    </a:cubicBezTo>
                    <a:cubicBezTo>
                      <a:pt x="297967" y="799912"/>
                      <a:pt x="298249" y="802146"/>
                      <a:pt x="298229" y="804421"/>
                    </a:cubicBezTo>
                    <a:cubicBezTo>
                      <a:pt x="295794" y="821615"/>
                      <a:pt x="276134" y="809836"/>
                      <a:pt x="275751" y="808327"/>
                    </a:cubicBezTo>
                    <a:cubicBezTo>
                      <a:pt x="273055" y="797939"/>
                      <a:pt x="269956" y="791378"/>
                      <a:pt x="262993" y="783648"/>
                    </a:cubicBezTo>
                    <a:lnTo>
                      <a:pt x="262812" y="783525"/>
                    </a:lnTo>
                    <a:lnTo>
                      <a:pt x="262812" y="783525"/>
                    </a:lnTo>
                    <a:cubicBezTo>
                      <a:pt x="258787" y="781753"/>
                      <a:pt x="254803" y="780002"/>
                      <a:pt x="250637" y="778633"/>
                    </a:cubicBezTo>
                    <a:cubicBezTo>
                      <a:pt x="250014" y="778754"/>
                      <a:pt x="249370" y="778837"/>
                      <a:pt x="248726" y="778935"/>
                    </a:cubicBezTo>
                    <a:cubicBezTo>
                      <a:pt x="249450" y="779964"/>
                      <a:pt x="249088" y="780970"/>
                      <a:pt x="247619" y="781150"/>
                    </a:cubicBezTo>
                    <a:cubicBezTo>
                      <a:pt x="241280" y="782400"/>
                      <a:pt x="234881" y="782740"/>
                      <a:pt x="228441" y="782196"/>
                    </a:cubicBezTo>
                    <a:lnTo>
                      <a:pt x="218662" y="780809"/>
                    </a:lnTo>
                    <a:lnTo>
                      <a:pt x="218662" y="780809"/>
                    </a:lnTo>
                    <a:cubicBezTo>
                      <a:pt x="214605" y="782366"/>
                      <a:pt x="210727" y="784364"/>
                      <a:pt x="207073" y="786744"/>
                    </a:cubicBezTo>
                    <a:lnTo>
                      <a:pt x="205863" y="787551"/>
                    </a:lnTo>
                    <a:lnTo>
                      <a:pt x="205642" y="787712"/>
                    </a:lnTo>
                    <a:cubicBezTo>
                      <a:pt x="196204" y="795302"/>
                      <a:pt x="188919" y="805387"/>
                      <a:pt x="183929" y="816379"/>
                    </a:cubicBezTo>
                    <a:cubicBezTo>
                      <a:pt x="183486" y="817359"/>
                      <a:pt x="183061" y="818347"/>
                      <a:pt x="182654" y="819345"/>
                    </a:cubicBezTo>
                    <a:lnTo>
                      <a:pt x="182057" y="820848"/>
                    </a:lnTo>
                    <a:lnTo>
                      <a:pt x="182017" y="820929"/>
                    </a:lnTo>
                    <a:cubicBezTo>
                      <a:pt x="175497" y="846558"/>
                      <a:pt x="181313" y="874699"/>
                      <a:pt x="193226" y="897950"/>
                    </a:cubicBezTo>
                    <a:cubicBezTo>
                      <a:pt x="199726" y="908358"/>
                      <a:pt x="206507" y="918565"/>
                      <a:pt x="213590" y="928570"/>
                    </a:cubicBezTo>
                    <a:lnTo>
                      <a:pt x="220473" y="937570"/>
                    </a:lnTo>
                    <a:lnTo>
                      <a:pt x="220473" y="937570"/>
                    </a:lnTo>
                    <a:cubicBezTo>
                      <a:pt x="224538" y="941395"/>
                      <a:pt x="228522" y="945319"/>
                      <a:pt x="232406" y="949345"/>
                    </a:cubicBezTo>
                    <a:cubicBezTo>
                      <a:pt x="233009" y="949951"/>
                      <a:pt x="233653" y="950553"/>
                      <a:pt x="234297" y="951137"/>
                    </a:cubicBezTo>
                    <a:cubicBezTo>
                      <a:pt x="236350" y="952486"/>
                      <a:pt x="238443" y="953675"/>
                      <a:pt x="240576" y="954682"/>
                    </a:cubicBezTo>
                    <a:cubicBezTo>
                      <a:pt x="241401" y="954962"/>
                      <a:pt x="242246" y="955223"/>
                      <a:pt x="243091" y="955447"/>
                    </a:cubicBezTo>
                    <a:cubicBezTo>
                      <a:pt x="247196" y="957418"/>
                      <a:pt x="251503" y="958466"/>
                      <a:pt x="256030" y="958587"/>
                    </a:cubicBezTo>
                    <a:cubicBezTo>
                      <a:pt x="262011" y="958984"/>
                      <a:pt x="267814" y="958281"/>
                      <a:pt x="273424" y="956500"/>
                    </a:cubicBezTo>
                    <a:lnTo>
                      <a:pt x="274544" y="956129"/>
                    </a:lnTo>
                    <a:lnTo>
                      <a:pt x="275369" y="955827"/>
                    </a:lnTo>
                    <a:cubicBezTo>
                      <a:pt x="278428" y="953875"/>
                      <a:pt x="281265" y="951439"/>
                      <a:pt x="283961" y="948580"/>
                    </a:cubicBezTo>
                    <a:cubicBezTo>
                      <a:pt x="284565" y="947956"/>
                      <a:pt x="285692" y="947956"/>
                      <a:pt x="286980" y="948298"/>
                    </a:cubicBezTo>
                    <a:cubicBezTo>
                      <a:pt x="287684" y="947574"/>
                      <a:pt x="288389" y="946809"/>
                      <a:pt x="289053" y="945983"/>
                    </a:cubicBezTo>
                    <a:cubicBezTo>
                      <a:pt x="289515" y="945480"/>
                      <a:pt x="290240" y="945462"/>
                      <a:pt x="290803" y="945842"/>
                    </a:cubicBezTo>
                    <a:cubicBezTo>
                      <a:pt x="292715" y="945623"/>
                      <a:pt x="297887" y="948562"/>
                      <a:pt x="296538" y="950110"/>
                    </a:cubicBezTo>
                    <a:cubicBezTo>
                      <a:pt x="296317" y="950472"/>
                      <a:pt x="296035" y="950794"/>
                      <a:pt x="295794" y="951137"/>
                    </a:cubicBezTo>
                    <a:cubicBezTo>
                      <a:pt x="296699" y="951600"/>
                      <a:pt x="297605" y="952123"/>
                      <a:pt x="298410" y="952669"/>
                    </a:cubicBezTo>
                    <a:cubicBezTo>
                      <a:pt x="302636" y="953841"/>
                      <a:pt x="308878" y="958060"/>
                      <a:pt x="308371" y="959329"/>
                    </a:cubicBezTo>
                    <a:lnTo>
                      <a:pt x="308311" y="959431"/>
                    </a:lnTo>
                    <a:cubicBezTo>
                      <a:pt x="307333" y="961281"/>
                      <a:pt x="306061" y="962834"/>
                      <a:pt x="304496" y="964065"/>
                    </a:cubicBezTo>
                    <a:lnTo>
                      <a:pt x="303964" y="964463"/>
                    </a:lnTo>
                    <a:lnTo>
                      <a:pt x="302777" y="965289"/>
                    </a:lnTo>
                    <a:cubicBezTo>
                      <a:pt x="304447" y="966338"/>
                      <a:pt x="305856" y="967544"/>
                      <a:pt x="305151" y="968389"/>
                    </a:cubicBezTo>
                    <a:cubicBezTo>
                      <a:pt x="304829" y="969013"/>
                      <a:pt x="304487" y="969619"/>
                      <a:pt x="304085" y="970163"/>
                    </a:cubicBezTo>
                    <a:cubicBezTo>
                      <a:pt x="307506" y="974390"/>
                      <a:pt x="310906" y="978656"/>
                      <a:pt x="314287" y="982924"/>
                    </a:cubicBezTo>
                    <a:cubicBezTo>
                      <a:pt x="317668" y="990253"/>
                      <a:pt x="321854" y="997096"/>
                      <a:pt x="326844" y="1003437"/>
                    </a:cubicBezTo>
                    <a:cubicBezTo>
                      <a:pt x="331010" y="1010322"/>
                      <a:pt x="336020" y="1016504"/>
                      <a:pt x="341876" y="1022018"/>
                    </a:cubicBezTo>
                    <a:cubicBezTo>
                      <a:pt x="342359" y="1022504"/>
                      <a:pt x="342862" y="1022967"/>
                      <a:pt x="343345" y="1023430"/>
                    </a:cubicBezTo>
                    <a:cubicBezTo>
                      <a:pt x="347659" y="1026618"/>
                      <a:pt x="352173" y="1029604"/>
                      <a:pt x="356874" y="1032474"/>
                    </a:cubicBezTo>
                    <a:lnTo>
                      <a:pt x="358900" y="1033696"/>
                    </a:lnTo>
                    <a:cubicBezTo>
                      <a:pt x="359967" y="1034339"/>
                      <a:pt x="361758" y="1035144"/>
                      <a:pt x="360913" y="1036694"/>
                    </a:cubicBezTo>
                    <a:cubicBezTo>
                      <a:pt x="360812" y="1036895"/>
                      <a:pt x="360691" y="1037058"/>
                      <a:pt x="360551" y="1037177"/>
                    </a:cubicBezTo>
                    <a:cubicBezTo>
                      <a:pt x="363509" y="1039112"/>
                      <a:pt x="366567" y="1040942"/>
                      <a:pt x="369727" y="1042635"/>
                    </a:cubicBezTo>
                    <a:lnTo>
                      <a:pt x="370026" y="1042819"/>
                    </a:lnTo>
                    <a:cubicBezTo>
                      <a:pt x="371221" y="1043582"/>
                      <a:pt x="372839" y="1044965"/>
                      <a:pt x="371135" y="1046095"/>
                    </a:cubicBezTo>
                    <a:cubicBezTo>
                      <a:pt x="369686" y="1047061"/>
                      <a:pt x="365843" y="1044444"/>
                      <a:pt x="364032" y="1043237"/>
                    </a:cubicBezTo>
                    <a:cubicBezTo>
                      <a:pt x="363690" y="1043237"/>
                      <a:pt x="363287" y="1043138"/>
                      <a:pt x="362885" y="1043017"/>
                    </a:cubicBezTo>
                    <a:cubicBezTo>
                      <a:pt x="363489" y="1043338"/>
                      <a:pt x="364083" y="1043686"/>
                      <a:pt x="364687" y="1044027"/>
                    </a:cubicBezTo>
                    <a:lnTo>
                      <a:pt x="365601" y="1044527"/>
                    </a:lnTo>
                    <a:cubicBezTo>
                      <a:pt x="366306" y="1044948"/>
                      <a:pt x="369767" y="1047243"/>
                      <a:pt x="367352" y="1048211"/>
                    </a:cubicBezTo>
                    <a:cubicBezTo>
                      <a:pt x="366165" y="1048310"/>
                      <a:pt x="365078" y="1048008"/>
                      <a:pt x="364072" y="1047323"/>
                    </a:cubicBezTo>
                    <a:cubicBezTo>
                      <a:pt x="362885" y="1046739"/>
                      <a:pt x="361718" y="1046117"/>
                      <a:pt x="360571" y="1045471"/>
                    </a:cubicBezTo>
                    <a:cubicBezTo>
                      <a:pt x="360973" y="1046095"/>
                      <a:pt x="360973" y="1046719"/>
                      <a:pt x="359967" y="1047124"/>
                    </a:cubicBezTo>
                    <a:cubicBezTo>
                      <a:pt x="359625" y="1047142"/>
                      <a:pt x="359283" y="1047124"/>
                      <a:pt x="358941" y="1047084"/>
                    </a:cubicBezTo>
                    <a:cubicBezTo>
                      <a:pt x="361315" y="1048593"/>
                      <a:pt x="363750" y="1050001"/>
                      <a:pt x="366266" y="1051329"/>
                    </a:cubicBezTo>
                    <a:lnTo>
                      <a:pt x="366672" y="1051584"/>
                    </a:lnTo>
                    <a:cubicBezTo>
                      <a:pt x="367735" y="1052273"/>
                      <a:pt x="369430" y="1053584"/>
                      <a:pt x="368197" y="1054713"/>
                    </a:cubicBezTo>
                    <a:cubicBezTo>
                      <a:pt x="366809" y="1055959"/>
                      <a:pt x="362985" y="1053302"/>
                      <a:pt x="361999" y="1052700"/>
                    </a:cubicBezTo>
                    <a:lnTo>
                      <a:pt x="359061" y="1050947"/>
                    </a:lnTo>
                    <a:lnTo>
                      <a:pt x="359061" y="1050947"/>
                    </a:lnTo>
                    <a:cubicBezTo>
                      <a:pt x="358840" y="1051047"/>
                      <a:pt x="358599" y="1051088"/>
                      <a:pt x="358337" y="1051110"/>
                    </a:cubicBezTo>
                    <a:cubicBezTo>
                      <a:pt x="359222" y="1051653"/>
                      <a:pt x="360047" y="1052237"/>
                      <a:pt x="360953" y="1052759"/>
                    </a:cubicBezTo>
                    <a:lnTo>
                      <a:pt x="362185" y="1053430"/>
                    </a:lnTo>
                    <a:cubicBezTo>
                      <a:pt x="363728" y="1054283"/>
                      <a:pt x="365909" y="1055685"/>
                      <a:pt x="365118" y="1057087"/>
                    </a:cubicBezTo>
                    <a:cubicBezTo>
                      <a:pt x="364328" y="1058474"/>
                      <a:pt x="361982" y="1057332"/>
                      <a:pt x="360466" y="1056433"/>
                    </a:cubicBezTo>
                    <a:lnTo>
                      <a:pt x="358836" y="1055423"/>
                    </a:lnTo>
                    <a:cubicBezTo>
                      <a:pt x="358764" y="1055379"/>
                      <a:pt x="358692" y="1055336"/>
                      <a:pt x="358619" y="1055295"/>
                    </a:cubicBezTo>
                    <a:lnTo>
                      <a:pt x="358556" y="1055537"/>
                    </a:lnTo>
                    <a:cubicBezTo>
                      <a:pt x="358543" y="1055577"/>
                      <a:pt x="358525" y="1055617"/>
                      <a:pt x="358498" y="1055658"/>
                    </a:cubicBezTo>
                    <a:cubicBezTo>
                      <a:pt x="357743" y="1056971"/>
                      <a:pt x="355845" y="1056110"/>
                      <a:pt x="354536" y="1055353"/>
                    </a:cubicBezTo>
                    <a:lnTo>
                      <a:pt x="353487" y="1054713"/>
                    </a:lnTo>
                    <a:cubicBezTo>
                      <a:pt x="351703" y="1053638"/>
                      <a:pt x="349937" y="1052573"/>
                      <a:pt x="348182" y="1051500"/>
                    </a:cubicBezTo>
                    <a:lnTo>
                      <a:pt x="345559" y="1049882"/>
                    </a:lnTo>
                    <a:lnTo>
                      <a:pt x="345518" y="1049882"/>
                    </a:lnTo>
                    <a:cubicBezTo>
                      <a:pt x="336443" y="1044424"/>
                      <a:pt x="328051" y="1038991"/>
                      <a:pt x="320143" y="1031985"/>
                    </a:cubicBezTo>
                    <a:cubicBezTo>
                      <a:pt x="315414" y="1027796"/>
                      <a:pt x="311007" y="1023367"/>
                      <a:pt x="306821" y="1018636"/>
                    </a:cubicBezTo>
                    <a:cubicBezTo>
                      <a:pt x="298410" y="1009155"/>
                      <a:pt x="292152" y="998306"/>
                      <a:pt x="286115" y="987234"/>
                    </a:cubicBezTo>
                    <a:cubicBezTo>
                      <a:pt x="286014" y="987051"/>
                      <a:pt x="286155" y="986588"/>
                      <a:pt x="286396" y="986084"/>
                    </a:cubicBezTo>
                    <a:cubicBezTo>
                      <a:pt x="285732" y="984717"/>
                      <a:pt x="285088" y="983326"/>
                      <a:pt x="284444" y="981897"/>
                    </a:cubicBezTo>
                    <a:cubicBezTo>
                      <a:pt x="278246" y="983630"/>
                      <a:pt x="271324" y="984134"/>
                      <a:pt x="264945" y="983711"/>
                    </a:cubicBezTo>
                    <a:cubicBezTo>
                      <a:pt x="261524" y="983487"/>
                      <a:pt x="258143" y="982883"/>
                      <a:pt x="254783" y="981978"/>
                    </a:cubicBezTo>
                    <a:cubicBezTo>
                      <a:pt x="244057" y="980488"/>
                      <a:pt x="233714" y="975596"/>
                      <a:pt x="224779" y="969738"/>
                    </a:cubicBezTo>
                    <a:cubicBezTo>
                      <a:pt x="224216" y="969375"/>
                      <a:pt x="223712" y="968973"/>
                      <a:pt x="223189" y="968613"/>
                    </a:cubicBezTo>
                    <a:cubicBezTo>
                      <a:pt x="219507" y="966537"/>
                      <a:pt x="216005" y="964123"/>
                      <a:pt x="212685" y="961363"/>
                    </a:cubicBezTo>
                    <a:cubicBezTo>
                      <a:pt x="206205" y="956008"/>
                      <a:pt x="200027" y="950050"/>
                      <a:pt x="194413" y="943829"/>
                    </a:cubicBezTo>
                    <a:cubicBezTo>
                      <a:pt x="190348" y="939000"/>
                      <a:pt x="186505" y="933985"/>
                      <a:pt x="182903" y="928791"/>
                    </a:cubicBezTo>
                    <a:cubicBezTo>
                      <a:pt x="179240" y="923658"/>
                      <a:pt x="175537" y="918526"/>
                      <a:pt x="171835" y="913391"/>
                    </a:cubicBezTo>
                    <a:cubicBezTo>
                      <a:pt x="161552" y="897286"/>
                      <a:pt x="154971" y="878745"/>
                      <a:pt x="152416" y="859802"/>
                    </a:cubicBezTo>
                    <a:cubicBezTo>
                      <a:pt x="151168" y="852818"/>
                      <a:pt x="150524" y="845750"/>
                      <a:pt x="150665" y="838704"/>
                    </a:cubicBezTo>
                    <a:cubicBezTo>
                      <a:pt x="150766" y="833611"/>
                      <a:pt x="151329" y="828458"/>
                      <a:pt x="152315" y="823326"/>
                    </a:cubicBezTo>
                    <a:cubicBezTo>
                      <a:pt x="151732" y="822761"/>
                      <a:pt x="151148" y="822199"/>
                      <a:pt x="150565" y="821615"/>
                    </a:cubicBezTo>
                    <a:cubicBezTo>
                      <a:pt x="150243" y="822177"/>
                      <a:pt x="149921" y="822581"/>
                      <a:pt x="149719" y="822378"/>
                    </a:cubicBezTo>
                    <a:lnTo>
                      <a:pt x="145107" y="817758"/>
                    </a:lnTo>
                    <a:cubicBezTo>
                      <a:pt x="141836" y="814459"/>
                      <a:pt x="139640" y="812031"/>
                      <a:pt x="135875" y="806696"/>
                    </a:cubicBezTo>
                    <a:cubicBezTo>
                      <a:pt x="129878" y="798180"/>
                      <a:pt x="125410" y="788819"/>
                      <a:pt x="122090" y="778957"/>
                    </a:cubicBezTo>
                    <a:cubicBezTo>
                      <a:pt x="119695" y="771911"/>
                      <a:pt x="118106" y="763897"/>
                      <a:pt x="117482" y="756149"/>
                    </a:cubicBezTo>
                    <a:cubicBezTo>
                      <a:pt x="117281" y="754858"/>
                      <a:pt x="117079" y="753550"/>
                      <a:pt x="116918" y="752221"/>
                    </a:cubicBezTo>
                    <a:cubicBezTo>
                      <a:pt x="115631" y="741733"/>
                      <a:pt x="116818" y="731687"/>
                      <a:pt x="118408" y="721340"/>
                    </a:cubicBezTo>
                    <a:cubicBezTo>
                      <a:pt x="118508" y="720658"/>
                      <a:pt x="118850" y="720235"/>
                      <a:pt x="119313" y="720011"/>
                    </a:cubicBezTo>
                    <a:cubicBezTo>
                      <a:pt x="119430" y="719192"/>
                      <a:pt x="119569" y="718351"/>
                      <a:pt x="119706" y="717511"/>
                    </a:cubicBezTo>
                    <a:cubicBezTo>
                      <a:pt x="106376" y="703395"/>
                      <a:pt x="96783" y="686382"/>
                      <a:pt x="97566" y="665837"/>
                    </a:cubicBezTo>
                    <a:cubicBezTo>
                      <a:pt x="97811" y="659362"/>
                      <a:pt x="99140" y="652981"/>
                      <a:pt x="101675" y="647022"/>
                    </a:cubicBezTo>
                    <a:lnTo>
                      <a:pt x="101983" y="646350"/>
                    </a:lnTo>
                    <a:lnTo>
                      <a:pt x="101983" y="646350"/>
                    </a:lnTo>
                    <a:cubicBezTo>
                      <a:pt x="90857" y="644638"/>
                      <a:pt x="82031" y="636820"/>
                      <a:pt x="75400" y="627128"/>
                    </a:cubicBezTo>
                    <a:cubicBezTo>
                      <a:pt x="74813" y="626663"/>
                      <a:pt x="74243" y="626194"/>
                      <a:pt x="73696" y="625727"/>
                    </a:cubicBezTo>
                    <a:cubicBezTo>
                      <a:pt x="61839" y="615597"/>
                      <a:pt x="53619" y="601254"/>
                      <a:pt x="47990" y="586103"/>
                    </a:cubicBezTo>
                    <a:cubicBezTo>
                      <a:pt x="43960" y="577306"/>
                      <a:pt x="41289" y="567905"/>
                      <a:pt x="40156" y="558153"/>
                    </a:cubicBezTo>
                    <a:cubicBezTo>
                      <a:pt x="40076" y="557457"/>
                      <a:pt x="40028" y="556766"/>
                      <a:pt x="39965" y="556074"/>
                    </a:cubicBezTo>
                    <a:cubicBezTo>
                      <a:pt x="37212" y="540655"/>
                      <a:pt x="36512" y="525082"/>
                      <a:pt x="37784" y="509740"/>
                    </a:cubicBezTo>
                    <a:cubicBezTo>
                      <a:pt x="35021" y="500244"/>
                      <a:pt x="32773" y="490581"/>
                      <a:pt x="31234" y="480693"/>
                    </a:cubicBezTo>
                    <a:cubicBezTo>
                      <a:pt x="30509" y="475984"/>
                      <a:pt x="30006" y="471271"/>
                      <a:pt x="29624" y="466561"/>
                    </a:cubicBezTo>
                    <a:lnTo>
                      <a:pt x="29584" y="466301"/>
                    </a:lnTo>
                    <a:lnTo>
                      <a:pt x="29523" y="465453"/>
                    </a:lnTo>
                    <a:lnTo>
                      <a:pt x="29353" y="463340"/>
                    </a:lnTo>
                    <a:cubicBezTo>
                      <a:pt x="29326" y="462991"/>
                      <a:pt x="29302" y="462642"/>
                      <a:pt x="29282" y="462293"/>
                    </a:cubicBezTo>
                    <a:cubicBezTo>
                      <a:pt x="25881" y="419172"/>
                      <a:pt x="35520" y="376736"/>
                      <a:pt x="51458" y="336795"/>
                    </a:cubicBezTo>
                    <a:cubicBezTo>
                      <a:pt x="52846" y="333204"/>
                      <a:pt x="54280" y="329621"/>
                      <a:pt x="55759" y="326066"/>
                    </a:cubicBezTo>
                    <a:lnTo>
                      <a:pt x="57327" y="322353"/>
                    </a:lnTo>
                    <a:lnTo>
                      <a:pt x="57327" y="322353"/>
                    </a:lnTo>
                    <a:cubicBezTo>
                      <a:pt x="73325" y="296545"/>
                      <a:pt x="97349" y="275671"/>
                      <a:pt x="117695" y="253626"/>
                    </a:cubicBezTo>
                    <a:cubicBezTo>
                      <a:pt x="124716" y="246020"/>
                      <a:pt x="113361" y="234602"/>
                      <a:pt x="106314" y="242238"/>
                    </a:cubicBezTo>
                    <a:cubicBezTo>
                      <a:pt x="92795" y="256885"/>
                      <a:pt x="78292" y="270914"/>
                      <a:pt x="65198" y="285970"/>
                    </a:cubicBezTo>
                    <a:cubicBezTo>
                      <a:pt x="62886" y="286140"/>
                      <a:pt x="60569" y="286202"/>
                      <a:pt x="58259" y="286087"/>
                    </a:cubicBezTo>
                    <a:cubicBezTo>
                      <a:pt x="54235" y="285884"/>
                      <a:pt x="50331" y="285242"/>
                      <a:pt x="46547" y="284213"/>
                    </a:cubicBezTo>
                    <a:cubicBezTo>
                      <a:pt x="37110" y="282824"/>
                      <a:pt x="28517" y="279019"/>
                      <a:pt x="20709" y="273423"/>
                    </a:cubicBezTo>
                    <a:cubicBezTo>
                      <a:pt x="10265" y="268553"/>
                      <a:pt x="1351" y="259371"/>
                      <a:pt x="465" y="247393"/>
                    </a:cubicBezTo>
                    <a:cubicBezTo>
                      <a:pt x="365" y="246185"/>
                      <a:pt x="385" y="244998"/>
                      <a:pt x="465" y="243812"/>
                    </a:cubicBezTo>
                    <a:cubicBezTo>
                      <a:pt x="-501" y="237952"/>
                      <a:pt x="365" y="231814"/>
                      <a:pt x="2820" y="226155"/>
                    </a:cubicBezTo>
                    <a:cubicBezTo>
                      <a:pt x="3242" y="224605"/>
                      <a:pt x="3786" y="223075"/>
                      <a:pt x="4470" y="221565"/>
                    </a:cubicBezTo>
                    <a:cubicBezTo>
                      <a:pt x="6462" y="217076"/>
                      <a:pt x="9742" y="212770"/>
                      <a:pt x="13747" y="209849"/>
                    </a:cubicBezTo>
                    <a:cubicBezTo>
                      <a:pt x="13847" y="209788"/>
                      <a:pt x="13928" y="209750"/>
                      <a:pt x="14008" y="209688"/>
                    </a:cubicBezTo>
                    <a:cubicBezTo>
                      <a:pt x="14431" y="209247"/>
                      <a:pt x="14833" y="208802"/>
                      <a:pt x="15296" y="208401"/>
                    </a:cubicBezTo>
                    <a:cubicBezTo>
                      <a:pt x="15980" y="207775"/>
                      <a:pt x="16705" y="207193"/>
                      <a:pt x="17469" y="206650"/>
                    </a:cubicBezTo>
                    <a:cubicBezTo>
                      <a:pt x="14753" y="202179"/>
                      <a:pt x="12298" y="197591"/>
                      <a:pt x="10205" y="192697"/>
                    </a:cubicBezTo>
                    <a:cubicBezTo>
                      <a:pt x="7931" y="187382"/>
                      <a:pt x="6764" y="181989"/>
                      <a:pt x="6120" y="176290"/>
                    </a:cubicBezTo>
                    <a:cubicBezTo>
                      <a:pt x="5858" y="174035"/>
                      <a:pt x="5758" y="171801"/>
                      <a:pt x="5717" y="169568"/>
                    </a:cubicBezTo>
                    <a:cubicBezTo>
                      <a:pt x="5597" y="168540"/>
                      <a:pt x="5516" y="167493"/>
                      <a:pt x="5436" y="166446"/>
                    </a:cubicBezTo>
                    <a:cubicBezTo>
                      <a:pt x="4933" y="158474"/>
                      <a:pt x="5858" y="150202"/>
                      <a:pt x="8837" y="142752"/>
                    </a:cubicBezTo>
                    <a:cubicBezTo>
                      <a:pt x="9058" y="142190"/>
                      <a:pt x="9340" y="141624"/>
                      <a:pt x="9601" y="141040"/>
                    </a:cubicBezTo>
                    <a:cubicBezTo>
                      <a:pt x="10165" y="139349"/>
                      <a:pt x="10788" y="137660"/>
                      <a:pt x="11553" y="136008"/>
                    </a:cubicBezTo>
                    <a:cubicBezTo>
                      <a:pt x="14531" y="129666"/>
                      <a:pt x="18757" y="124291"/>
                      <a:pt x="23969" y="119883"/>
                    </a:cubicBezTo>
                    <a:cubicBezTo>
                      <a:pt x="26786" y="117044"/>
                      <a:pt x="29946" y="114528"/>
                      <a:pt x="33387" y="112394"/>
                    </a:cubicBezTo>
                    <a:cubicBezTo>
                      <a:pt x="35419" y="111126"/>
                      <a:pt x="37734" y="109998"/>
                      <a:pt x="40168" y="109072"/>
                    </a:cubicBezTo>
                    <a:cubicBezTo>
                      <a:pt x="44515" y="106777"/>
                      <a:pt x="50089" y="104684"/>
                      <a:pt x="54617" y="104525"/>
                    </a:cubicBezTo>
                    <a:cubicBezTo>
                      <a:pt x="55160" y="104502"/>
                      <a:pt x="55643" y="104565"/>
                      <a:pt x="56166" y="104565"/>
                    </a:cubicBezTo>
                    <a:cubicBezTo>
                      <a:pt x="56589" y="93008"/>
                      <a:pt x="58078" y="80426"/>
                      <a:pt x="62646" y="69957"/>
                    </a:cubicBezTo>
                    <a:cubicBezTo>
                      <a:pt x="65302" y="62370"/>
                      <a:pt x="69287" y="55626"/>
                      <a:pt x="75283" y="50773"/>
                    </a:cubicBezTo>
                    <a:cubicBezTo>
                      <a:pt x="78761" y="47141"/>
                      <a:pt x="83047" y="44192"/>
                      <a:pt x="88395" y="42264"/>
                    </a:cubicBezTo>
                    <a:lnTo>
                      <a:pt x="89350" y="41935"/>
                    </a:lnTo>
                    <a:lnTo>
                      <a:pt x="89712" y="41834"/>
                    </a:lnTo>
                    <a:cubicBezTo>
                      <a:pt x="94521" y="39499"/>
                      <a:pt x="99713" y="38573"/>
                      <a:pt x="105046" y="38595"/>
                    </a:cubicBezTo>
                    <a:cubicBezTo>
                      <a:pt x="111264" y="38271"/>
                      <a:pt x="117603" y="39441"/>
                      <a:pt x="123016" y="42297"/>
                    </a:cubicBezTo>
                    <a:cubicBezTo>
                      <a:pt x="124143" y="42901"/>
                      <a:pt x="125350" y="43646"/>
                      <a:pt x="126497" y="44451"/>
                    </a:cubicBezTo>
                    <a:cubicBezTo>
                      <a:pt x="127362" y="42720"/>
                      <a:pt x="128328" y="40969"/>
                      <a:pt x="129435" y="39219"/>
                    </a:cubicBezTo>
                    <a:cubicBezTo>
                      <a:pt x="133319" y="32997"/>
                      <a:pt x="138008" y="27581"/>
                      <a:pt x="143441" y="22649"/>
                    </a:cubicBezTo>
                    <a:cubicBezTo>
                      <a:pt x="144085" y="22066"/>
                      <a:pt x="144789" y="21542"/>
                      <a:pt x="145473" y="20980"/>
                    </a:cubicBezTo>
                    <a:cubicBezTo>
                      <a:pt x="148109" y="18585"/>
                      <a:pt x="150907" y="16370"/>
                      <a:pt x="153804" y="14357"/>
                    </a:cubicBezTo>
                    <a:cubicBezTo>
                      <a:pt x="160063" y="10007"/>
                      <a:pt x="166925" y="6768"/>
                      <a:pt x="174129" y="4672"/>
                    </a:cubicBezTo>
                    <a:cubicBezTo>
                      <a:pt x="182446" y="1598"/>
                      <a:pt x="191222" y="170"/>
                      <a:pt x="200001" y="471"/>
                    </a:cubicBezTo>
                    <a:lnTo>
                      <a:pt x="201818" y="547"/>
                    </a:lnTo>
                    <a:lnTo>
                      <a:pt x="201818" y="547"/>
                    </a:lnTo>
                    <a:cubicBezTo>
                      <a:pt x="202221" y="586"/>
                      <a:pt x="202623" y="606"/>
                      <a:pt x="203006" y="626"/>
                    </a:cubicBezTo>
                    <a:cubicBezTo>
                      <a:pt x="211719" y="1192"/>
                      <a:pt x="220312" y="3326"/>
                      <a:pt x="228522" y="6544"/>
                    </a:cubicBezTo>
                    <a:cubicBezTo>
                      <a:pt x="237034" y="9908"/>
                      <a:pt x="244238" y="15000"/>
                      <a:pt x="250939" y="20838"/>
                    </a:cubicBezTo>
                    <a:cubicBezTo>
                      <a:pt x="252509" y="18665"/>
                      <a:pt x="254300" y="16610"/>
                      <a:pt x="256493" y="14677"/>
                    </a:cubicBezTo>
                    <a:cubicBezTo>
                      <a:pt x="257117" y="14136"/>
                      <a:pt x="257781" y="13651"/>
                      <a:pt x="258405" y="13147"/>
                    </a:cubicBezTo>
                    <a:cubicBezTo>
                      <a:pt x="258888" y="12664"/>
                      <a:pt x="259391" y="12201"/>
                      <a:pt x="259914" y="11738"/>
                    </a:cubicBezTo>
                    <a:cubicBezTo>
                      <a:pt x="262309" y="9625"/>
                      <a:pt x="264844" y="7793"/>
                      <a:pt x="267621" y="6162"/>
                    </a:cubicBezTo>
                    <a:cubicBezTo>
                      <a:pt x="270740" y="4332"/>
                      <a:pt x="274101" y="3064"/>
                      <a:pt x="277582" y="2279"/>
                    </a:cubicBezTo>
                    <a:cubicBezTo>
                      <a:pt x="281124" y="1069"/>
                      <a:pt x="284847" y="324"/>
                      <a:pt x="288630" y="82"/>
                    </a:cubicBezTo>
                    <a:close/>
                    <a:moveTo>
                      <a:pt x="247277" y="829988"/>
                    </a:moveTo>
                    <a:cubicBezTo>
                      <a:pt x="247633" y="829968"/>
                      <a:pt x="266271" y="836960"/>
                      <a:pt x="275557" y="841480"/>
                    </a:cubicBezTo>
                    <a:lnTo>
                      <a:pt x="276013" y="841704"/>
                    </a:lnTo>
                    <a:cubicBezTo>
                      <a:pt x="286719" y="847019"/>
                      <a:pt x="291870" y="850844"/>
                      <a:pt x="301489" y="857668"/>
                    </a:cubicBezTo>
                    <a:cubicBezTo>
                      <a:pt x="302133" y="858131"/>
                      <a:pt x="302797" y="858836"/>
                      <a:pt x="302797" y="859520"/>
                    </a:cubicBezTo>
                    <a:cubicBezTo>
                      <a:pt x="302797" y="869460"/>
                      <a:pt x="300383" y="881614"/>
                      <a:pt x="292031" y="876229"/>
                    </a:cubicBezTo>
                    <a:cubicBezTo>
                      <a:pt x="290824" y="875451"/>
                      <a:pt x="289607" y="874690"/>
                      <a:pt x="288382" y="873942"/>
                    </a:cubicBezTo>
                    <a:lnTo>
                      <a:pt x="286537" y="872827"/>
                    </a:lnTo>
                    <a:lnTo>
                      <a:pt x="286477" y="872847"/>
                    </a:lnTo>
                    <a:cubicBezTo>
                      <a:pt x="286497" y="872847"/>
                      <a:pt x="286517" y="872827"/>
                      <a:pt x="286537" y="872807"/>
                    </a:cubicBezTo>
                    <a:cubicBezTo>
                      <a:pt x="268346" y="861715"/>
                      <a:pt x="249128" y="853018"/>
                      <a:pt x="228844" y="846798"/>
                    </a:cubicBezTo>
                    <a:cubicBezTo>
                      <a:pt x="227456" y="846294"/>
                      <a:pt x="237738" y="830753"/>
                      <a:pt x="240576" y="831618"/>
                    </a:cubicBezTo>
                    <a:cubicBezTo>
                      <a:pt x="238946" y="830974"/>
                      <a:pt x="247006" y="830003"/>
                      <a:pt x="247277" y="829988"/>
                    </a:cubicBezTo>
                    <a:close/>
                    <a:moveTo>
                      <a:pt x="438413" y="390958"/>
                    </a:moveTo>
                    <a:cubicBezTo>
                      <a:pt x="426317" y="392253"/>
                      <a:pt x="414221" y="393527"/>
                      <a:pt x="402125" y="394773"/>
                    </a:cubicBezTo>
                    <a:cubicBezTo>
                      <a:pt x="394418" y="395659"/>
                      <a:pt x="386691" y="396444"/>
                      <a:pt x="378963" y="397108"/>
                    </a:cubicBezTo>
                    <a:cubicBezTo>
                      <a:pt x="367352" y="397976"/>
                      <a:pt x="355741" y="398115"/>
                      <a:pt x="344170" y="396524"/>
                    </a:cubicBezTo>
                    <a:cubicBezTo>
                      <a:pt x="340065" y="395963"/>
                      <a:pt x="336040" y="395156"/>
                      <a:pt x="332056" y="394169"/>
                    </a:cubicBezTo>
                    <a:cubicBezTo>
                      <a:pt x="329339" y="396162"/>
                      <a:pt x="326522" y="398034"/>
                      <a:pt x="323645" y="399828"/>
                    </a:cubicBezTo>
                    <a:lnTo>
                      <a:pt x="291689" y="424285"/>
                    </a:lnTo>
                    <a:lnTo>
                      <a:pt x="291689" y="424285"/>
                    </a:lnTo>
                    <a:cubicBezTo>
                      <a:pt x="270258" y="441137"/>
                      <a:pt x="249289" y="458991"/>
                      <a:pt x="230414" y="478700"/>
                    </a:cubicBezTo>
                    <a:cubicBezTo>
                      <a:pt x="197448" y="513132"/>
                      <a:pt x="170597" y="553414"/>
                      <a:pt x="153716" y="598035"/>
                    </a:cubicBezTo>
                    <a:cubicBezTo>
                      <a:pt x="152184" y="598939"/>
                      <a:pt x="151001" y="600515"/>
                      <a:pt x="150607" y="602933"/>
                    </a:cubicBezTo>
                    <a:cubicBezTo>
                      <a:pt x="147625" y="621222"/>
                      <a:pt x="138903" y="637903"/>
                      <a:pt x="135752" y="656117"/>
                    </a:cubicBezTo>
                    <a:cubicBezTo>
                      <a:pt x="132649" y="674058"/>
                      <a:pt x="136776" y="689309"/>
                      <a:pt x="148041" y="703530"/>
                    </a:cubicBezTo>
                    <a:cubicBezTo>
                      <a:pt x="150446" y="706568"/>
                      <a:pt x="155372" y="706407"/>
                      <a:pt x="158394" y="704355"/>
                    </a:cubicBezTo>
                    <a:cubicBezTo>
                      <a:pt x="159097" y="705736"/>
                      <a:pt x="162139" y="705678"/>
                      <a:pt x="163208" y="699578"/>
                    </a:cubicBezTo>
                    <a:cubicBezTo>
                      <a:pt x="168217" y="694153"/>
                      <a:pt x="172501" y="688466"/>
                      <a:pt x="175403" y="681424"/>
                    </a:cubicBezTo>
                    <a:cubicBezTo>
                      <a:pt x="177540" y="676238"/>
                      <a:pt x="173948" y="672643"/>
                      <a:pt x="169589" y="671936"/>
                    </a:cubicBezTo>
                    <a:cubicBezTo>
                      <a:pt x="171400" y="665414"/>
                      <a:pt x="173443" y="658950"/>
                      <a:pt x="175739" y="652554"/>
                    </a:cubicBezTo>
                    <a:cubicBezTo>
                      <a:pt x="182540" y="633548"/>
                      <a:pt x="191193" y="615392"/>
                      <a:pt x="202080" y="598361"/>
                    </a:cubicBezTo>
                    <a:cubicBezTo>
                      <a:pt x="211659" y="583381"/>
                      <a:pt x="222747" y="570337"/>
                      <a:pt x="234660" y="557251"/>
                    </a:cubicBezTo>
                    <a:cubicBezTo>
                      <a:pt x="234800" y="557070"/>
                      <a:pt x="235042" y="557012"/>
                      <a:pt x="235303" y="556971"/>
                    </a:cubicBezTo>
                    <a:lnTo>
                      <a:pt x="237779" y="554232"/>
                    </a:lnTo>
                    <a:lnTo>
                      <a:pt x="237779" y="554232"/>
                    </a:lnTo>
                    <a:cubicBezTo>
                      <a:pt x="238121" y="553849"/>
                      <a:pt x="238825" y="553889"/>
                      <a:pt x="239610" y="554091"/>
                    </a:cubicBezTo>
                    <a:cubicBezTo>
                      <a:pt x="240354" y="553306"/>
                      <a:pt x="241079" y="552500"/>
                      <a:pt x="241844" y="551715"/>
                    </a:cubicBezTo>
                    <a:cubicBezTo>
                      <a:pt x="242588" y="550910"/>
                      <a:pt x="243413" y="551152"/>
                      <a:pt x="243876" y="551796"/>
                    </a:cubicBezTo>
                    <a:cubicBezTo>
                      <a:pt x="245144" y="551514"/>
                      <a:pt x="247458" y="552883"/>
                      <a:pt x="248162" y="553328"/>
                    </a:cubicBezTo>
                    <a:cubicBezTo>
                      <a:pt x="249370" y="554131"/>
                      <a:pt x="249752" y="555037"/>
                      <a:pt x="248726" y="556184"/>
                    </a:cubicBezTo>
                    <a:cubicBezTo>
                      <a:pt x="248545" y="556388"/>
                      <a:pt x="248363" y="556589"/>
                      <a:pt x="248182" y="556768"/>
                    </a:cubicBezTo>
                    <a:cubicBezTo>
                      <a:pt x="249571" y="557354"/>
                      <a:pt x="250939" y="558137"/>
                      <a:pt x="252006" y="558904"/>
                    </a:cubicBezTo>
                    <a:cubicBezTo>
                      <a:pt x="255729" y="559727"/>
                      <a:pt x="260961" y="563190"/>
                      <a:pt x="260055" y="564219"/>
                    </a:cubicBezTo>
                    <a:cubicBezTo>
                      <a:pt x="258143" y="566210"/>
                      <a:pt x="256292" y="568245"/>
                      <a:pt x="254461" y="570316"/>
                    </a:cubicBezTo>
                    <a:cubicBezTo>
                      <a:pt x="256071" y="571446"/>
                      <a:pt x="257117" y="572551"/>
                      <a:pt x="256694" y="573036"/>
                    </a:cubicBezTo>
                    <a:cubicBezTo>
                      <a:pt x="248846" y="581308"/>
                      <a:pt x="241602" y="590067"/>
                      <a:pt x="234961" y="599345"/>
                    </a:cubicBezTo>
                    <a:cubicBezTo>
                      <a:pt x="229910" y="606271"/>
                      <a:pt x="225342" y="613477"/>
                      <a:pt x="221257" y="620986"/>
                    </a:cubicBezTo>
                    <a:cubicBezTo>
                      <a:pt x="215180" y="631616"/>
                      <a:pt x="210029" y="642547"/>
                      <a:pt x="205461" y="653780"/>
                    </a:cubicBezTo>
                    <a:cubicBezTo>
                      <a:pt x="204817" y="655493"/>
                      <a:pt x="204193" y="657202"/>
                      <a:pt x="203589" y="658913"/>
                    </a:cubicBezTo>
                    <a:cubicBezTo>
                      <a:pt x="196908" y="677615"/>
                      <a:pt x="191918" y="697022"/>
                      <a:pt x="189805" y="716790"/>
                    </a:cubicBezTo>
                    <a:lnTo>
                      <a:pt x="189717" y="718124"/>
                    </a:lnTo>
                    <a:cubicBezTo>
                      <a:pt x="189323" y="725245"/>
                      <a:pt x="189169" y="744312"/>
                      <a:pt x="188436" y="748859"/>
                    </a:cubicBezTo>
                    <a:cubicBezTo>
                      <a:pt x="192884" y="751054"/>
                      <a:pt x="197512" y="752926"/>
                      <a:pt x="202321" y="754458"/>
                    </a:cubicBezTo>
                    <a:cubicBezTo>
                      <a:pt x="203227" y="754719"/>
                      <a:pt x="204153" y="754961"/>
                      <a:pt x="205078" y="755182"/>
                    </a:cubicBezTo>
                    <a:cubicBezTo>
                      <a:pt x="205602" y="754961"/>
                      <a:pt x="206145" y="754778"/>
                      <a:pt x="206688" y="754617"/>
                    </a:cubicBezTo>
                    <a:cubicBezTo>
                      <a:pt x="211115" y="752825"/>
                      <a:pt x="215744" y="751537"/>
                      <a:pt x="220473" y="750913"/>
                    </a:cubicBezTo>
                    <a:cubicBezTo>
                      <a:pt x="223660" y="750492"/>
                      <a:pt x="226831" y="750345"/>
                      <a:pt x="230001" y="750436"/>
                    </a:cubicBezTo>
                    <a:lnTo>
                      <a:pt x="231359" y="750490"/>
                    </a:lnTo>
                    <a:cubicBezTo>
                      <a:pt x="232768" y="750530"/>
                      <a:pt x="234156" y="750631"/>
                      <a:pt x="235565" y="750774"/>
                    </a:cubicBezTo>
                    <a:cubicBezTo>
                      <a:pt x="235485" y="749966"/>
                      <a:pt x="235444" y="749183"/>
                      <a:pt x="235384" y="748376"/>
                    </a:cubicBezTo>
                    <a:cubicBezTo>
                      <a:pt x="234982" y="748114"/>
                      <a:pt x="234680" y="747754"/>
                      <a:pt x="234660" y="747269"/>
                    </a:cubicBezTo>
                    <a:cubicBezTo>
                      <a:pt x="233714" y="738210"/>
                      <a:pt x="233694" y="729151"/>
                      <a:pt x="234599" y="720092"/>
                    </a:cubicBezTo>
                    <a:cubicBezTo>
                      <a:pt x="235203" y="715361"/>
                      <a:pt x="235907" y="710650"/>
                      <a:pt x="236672" y="705942"/>
                    </a:cubicBezTo>
                    <a:cubicBezTo>
                      <a:pt x="237457" y="702075"/>
                      <a:pt x="238362" y="698272"/>
                      <a:pt x="239348" y="694465"/>
                    </a:cubicBezTo>
                    <a:cubicBezTo>
                      <a:pt x="241964" y="683798"/>
                      <a:pt x="245446" y="673388"/>
                      <a:pt x="249671" y="663203"/>
                    </a:cubicBezTo>
                    <a:cubicBezTo>
                      <a:pt x="261705" y="634152"/>
                      <a:pt x="278951" y="607962"/>
                      <a:pt x="296297" y="581912"/>
                    </a:cubicBezTo>
                    <a:cubicBezTo>
                      <a:pt x="308955" y="562890"/>
                      <a:pt x="320928" y="543441"/>
                      <a:pt x="334028" y="524740"/>
                    </a:cubicBezTo>
                    <a:cubicBezTo>
                      <a:pt x="345176" y="508816"/>
                      <a:pt x="356888" y="493134"/>
                      <a:pt x="369385" y="478237"/>
                    </a:cubicBezTo>
                    <a:cubicBezTo>
                      <a:pt x="381861" y="463362"/>
                      <a:pt x="395042" y="449047"/>
                      <a:pt x="409269" y="435802"/>
                    </a:cubicBezTo>
                    <a:cubicBezTo>
                      <a:pt x="411563" y="433686"/>
                      <a:pt x="413877" y="431633"/>
                      <a:pt x="416232" y="429602"/>
                    </a:cubicBezTo>
                    <a:cubicBezTo>
                      <a:pt x="429714" y="417523"/>
                      <a:pt x="444364" y="407597"/>
                      <a:pt x="459617" y="397855"/>
                    </a:cubicBezTo>
                    <a:cubicBezTo>
                      <a:pt x="460201" y="397473"/>
                      <a:pt x="461247" y="397895"/>
                      <a:pt x="462113" y="398618"/>
                    </a:cubicBezTo>
                    <a:lnTo>
                      <a:pt x="464574" y="397105"/>
                    </a:lnTo>
                    <a:cubicBezTo>
                      <a:pt x="464986" y="396853"/>
                      <a:pt x="465399" y="396605"/>
                      <a:pt x="465815" y="396363"/>
                    </a:cubicBezTo>
                    <a:cubicBezTo>
                      <a:pt x="466198" y="396124"/>
                      <a:pt x="466620" y="396524"/>
                      <a:pt x="466841" y="396867"/>
                    </a:cubicBezTo>
                    <a:cubicBezTo>
                      <a:pt x="467888" y="396323"/>
                      <a:pt x="468934" y="395802"/>
                      <a:pt x="469981" y="395276"/>
                    </a:cubicBezTo>
                    <a:cubicBezTo>
                      <a:pt x="470743" y="394660"/>
                      <a:pt x="471530" y="394077"/>
                      <a:pt x="472299" y="393469"/>
                    </a:cubicBezTo>
                    <a:cubicBezTo>
                      <a:pt x="460988" y="392899"/>
                      <a:pt x="449692" y="392053"/>
                      <a:pt x="438413" y="390958"/>
                    </a:cubicBezTo>
                    <a:close/>
                    <a:moveTo>
                      <a:pt x="580276" y="256754"/>
                    </a:moveTo>
                    <a:cubicBezTo>
                      <a:pt x="571140" y="254924"/>
                      <a:pt x="561964" y="254660"/>
                      <a:pt x="552748" y="256029"/>
                    </a:cubicBezTo>
                    <a:cubicBezTo>
                      <a:pt x="548886" y="256595"/>
                      <a:pt x="545042" y="257276"/>
                      <a:pt x="541231" y="258099"/>
                    </a:cubicBezTo>
                    <a:cubicBezTo>
                      <a:pt x="549886" y="265648"/>
                      <a:pt x="556847" y="275309"/>
                      <a:pt x="561364" y="286427"/>
                    </a:cubicBezTo>
                    <a:cubicBezTo>
                      <a:pt x="566246" y="298446"/>
                      <a:pt x="546773" y="303625"/>
                      <a:pt x="541960" y="291780"/>
                    </a:cubicBezTo>
                    <a:cubicBezTo>
                      <a:pt x="537317" y="280354"/>
                      <a:pt x="528529" y="271589"/>
                      <a:pt x="517914" y="266335"/>
                    </a:cubicBezTo>
                    <a:cubicBezTo>
                      <a:pt x="515620" y="267617"/>
                      <a:pt x="513397" y="269006"/>
                      <a:pt x="511274" y="270544"/>
                    </a:cubicBezTo>
                    <a:cubicBezTo>
                      <a:pt x="508497" y="272799"/>
                      <a:pt x="505881" y="275234"/>
                      <a:pt x="503426" y="277912"/>
                    </a:cubicBezTo>
                    <a:cubicBezTo>
                      <a:pt x="498073" y="283732"/>
                      <a:pt x="493163" y="291500"/>
                      <a:pt x="489943" y="299191"/>
                    </a:cubicBezTo>
                    <a:cubicBezTo>
                      <a:pt x="488695" y="303378"/>
                      <a:pt x="487770" y="307686"/>
                      <a:pt x="487186" y="312115"/>
                    </a:cubicBezTo>
                    <a:cubicBezTo>
                      <a:pt x="487065" y="313121"/>
                      <a:pt x="486945" y="314148"/>
                      <a:pt x="486844" y="315175"/>
                    </a:cubicBezTo>
                    <a:cubicBezTo>
                      <a:pt x="484860" y="336008"/>
                      <a:pt x="490814" y="356278"/>
                      <a:pt x="501059" y="374215"/>
                    </a:cubicBezTo>
                    <a:lnTo>
                      <a:pt x="501462" y="374221"/>
                    </a:lnTo>
                    <a:lnTo>
                      <a:pt x="501462" y="374221"/>
                    </a:lnTo>
                    <a:cubicBezTo>
                      <a:pt x="510605" y="369261"/>
                      <a:pt x="520178" y="365082"/>
                      <a:pt x="530028" y="361677"/>
                    </a:cubicBezTo>
                    <a:cubicBezTo>
                      <a:pt x="537917" y="356365"/>
                      <a:pt x="546107" y="351451"/>
                      <a:pt x="554539" y="347002"/>
                    </a:cubicBezTo>
                    <a:cubicBezTo>
                      <a:pt x="572463" y="337542"/>
                      <a:pt x="591395" y="330249"/>
                      <a:pt x="610904" y="325262"/>
                    </a:cubicBezTo>
                    <a:lnTo>
                      <a:pt x="613158" y="324697"/>
                    </a:lnTo>
                    <a:cubicBezTo>
                      <a:pt x="617752" y="323522"/>
                      <a:pt x="622389" y="322488"/>
                      <a:pt x="627044" y="321583"/>
                    </a:cubicBezTo>
                    <a:lnTo>
                      <a:pt x="629840" y="321055"/>
                    </a:lnTo>
                    <a:lnTo>
                      <a:pt x="629880" y="321055"/>
                    </a:lnTo>
                    <a:lnTo>
                      <a:pt x="629578" y="318053"/>
                    </a:lnTo>
                    <a:lnTo>
                      <a:pt x="629578" y="318053"/>
                    </a:lnTo>
                    <a:cubicBezTo>
                      <a:pt x="628009" y="306277"/>
                      <a:pt x="623400" y="295345"/>
                      <a:pt x="617444" y="285242"/>
                    </a:cubicBezTo>
                    <a:cubicBezTo>
                      <a:pt x="612976" y="277612"/>
                      <a:pt x="606235" y="269801"/>
                      <a:pt x="598749" y="263560"/>
                    </a:cubicBezTo>
                    <a:lnTo>
                      <a:pt x="598709" y="263538"/>
                    </a:lnTo>
                    <a:cubicBezTo>
                      <a:pt x="595310" y="261606"/>
                      <a:pt x="591737" y="260007"/>
                      <a:pt x="588059" y="258686"/>
                    </a:cubicBezTo>
                    <a:lnTo>
                      <a:pt x="586675" y="258204"/>
                    </a:lnTo>
                    <a:lnTo>
                      <a:pt x="580276" y="256754"/>
                    </a:lnTo>
                    <a:close/>
                    <a:moveTo>
                      <a:pt x="334974" y="238860"/>
                    </a:moveTo>
                    <a:cubicBezTo>
                      <a:pt x="315978" y="237066"/>
                      <a:pt x="296981" y="237247"/>
                      <a:pt x="277985" y="238797"/>
                    </a:cubicBezTo>
                    <a:cubicBezTo>
                      <a:pt x="265569" y="240027"/>
                      <a:pt x="253233" y="241736"/>
                      <a:pt x="240958" y="243910"/>
                    </a:cubicBezTo>
                    <a:cubicBezTo>
                      <a:pt x="232647" y="245340"/>
                      <a:pt x="224497" y="247353"/>
                      <a:pt x="216488" y="249851"/>
                    </a:cubicBezTo>
                    <a:lnTo>
                      <a:pt x="221069" y="259119"/>
                    </a:lnTo>
                    <a:cubicBezTo>
                      <a:pt x="228725" y="274553"/>
                      <a:pt x="236568" y="289887"/>
                      <a:pt x="245808" y="304465"/>
                    </a:cubicBezTo>
                    <a:cubicBezTo>
                      <a:pt x="250577" y="311974"/>
                      <a:pt x="255749" y="319122"/>
                      <a:pt x="261383" y="325985"/>
                    </a:cubicBezTo>
                    <a:cubicBezTo>
                      <a:pt x="265186" y="330897"/>
                      <a:pt x="269372" y="335449"/>
                      <a:pt x="273960" y="339634"/>
                    </a:cubicBezTo>
                    <a:cubicBezTo>
                      <a:pt x="275168" y="341105"/>
                      <a:pt x="276456" y="342495"/>
                      <a:pt x="277764" y="343841"/>
                    </a:cubicBezTo>
                    <a:cubicBezTo>
                      <a:pt x="281949" y="347425"/>
                      <a:pt x="286457" y="350565"/>
                      <a:pt x="291387" y="353162"/>
                    </a:cubicBezTo>
                    <a:cubicBezTo>
                      <a:pt x="295340" y="356043"/>
                      <a:pt x="299468" y="358560"/>
                      <a:pt x="303771" y="360766"/>
                    </a:cubicBezTo>
                    <a:lnTo>
                      <a:pt x="305393" y="361579"/>
                    </a:lnTo>
                    <a:lnTo>
                      <a:pt x="320485" y="367375"/>
                    </a:lnTo>
                    <a:cubicBezTo>
                      <a:pt x="321290" y="367603"/>
                      <a:pt x="322104" y="367831"/>
                      <a:pt x="322921" y="368048"/>
                    </a:cubicBezTo>
                    <a:lnTo>
                      <a:pt x="324148" y="368363"/>
                    </a:lnTo>
                    <a:lnTo>
                      <a:pt x="326442" y="368844"/>
                    </a:lnTo>
                    <a:lnTo>
                      <a:pt x="328163" y="367909"/>
                    </a:lnTo>
                    <a:cubicBezTo>
                      <a:pt x="328452" y="367755"/>
                      <a:pt x="328742" y="367603"/>
                      <a:pt x="329038" y="367455"/>
                    </a:cubicBezTo>
                    <a:cubicBezTo>
                      <a:pt x="329520" y="367195"/>
                      <a:pt x="329863" y="367699"/>
                      <a:pt x="329963" y="368059"/>
                    </a:cubicBezTo>
                    <a:cubicBezTo>
                      <a:pt x="330003" y="368202"/>
                      <a:pt x="329943" y="368401"/>
                      <a:pt x="329842" y="368603"/>
                    </a:cubicBezTo>
                    <a:lnTo>
                      <a:pt x="332042" y="367413"/>
                    </a:lnTo>
                    <a:lnTo>
                      <a:pt x="332042" y="367413"/>
                    </a:lnTo>
                    <a:cubicBezTo>
                      <a:pt x="335823" y="368949"/>
                      <a:pt x="339836" y="370177"/>
                      <a:pt x="344140" y="370986"/>
                    </a:cubicBezTo>
                    <a:cubicBezTo>
                      <a:pt x="346088" y="371350"/>
                      <a:pt x="348040" y="371630"/>
                      <a:pt x="349994" y="371870"/>
                    </a:cubicBezTo>
                    <a:lnTo>
                      <a:pt x="350256" y="372045"/>
                    </a:lnTo>
                    <a:cubicBezTo>
                      <a:pt x="350299" y="372075"/>
                      <a:pt x="350343" y="372109"/>
                      <a:pt x="350388" y="372148"/>
                    </a:cubicBezTo>
                    <a:lnTo>
                      <a:pt x="352525" y="372148"/>
                    </a:lnTo>
                    <a:lnTo>
                      <a:pt x="352525" y="372148"/>
                    </a:lnTo>
                    <a:cubicBezTo>
                      <a:pt x="367569" y="373599"/>
                      <a:pt x="382827" y="371681"/>
                      <a:pt x="397847" y="368981"/>
                    </a:cubicBezTo>
                    <a:cubicBezTo>
                      <a:pt x="419101" y="366843"/>
                      <a:pt x="440351" y="364486"/>
                      <a:pt x="461589" y="362281"/>
                    </a:cubicBezTo>
                    <a:cubicBezTo>
                      <a:pt x="461992" y="362243"/>
                      <a:pt x="462153" y="362422"/>
                      <a:pt x="462153" y="362706"/>
                    </a:cubicBezTo>
                    <a:lnTo>
                      <a:pt x="463461" y="362585"/>
                    </a:lnTo>
                    <a:lnTo>
                      <a:pt x="463461" y="362585"/>
                    </a:lnTo>
                    <a:cubicBezTo>
                      <a:pt x="465352" y="362382"/>
                      <a:pt x="467566" y="365543"/>
                      <a:pt x="466137" y="366692"/>
                    </a:cubicBezTo>
                    <a:cubicBezTo>
                      <a:pt x="467284" y="367375"/>
                      <a:pt x="468391" y="368363"/>
                      <a:pt x="469216" y="369128"/>
                    </a:cubicBezTo>
                    <a:lnTo>
                      <a:pt x="469699" y="369086"/>
                    </a:lnTo>
                    <a:cubicBezTo>
                      <a:pt x="466781" y="363369"/>
                      <a:pt x="464527" y="357390"/>
                      <a:pt x="462917" y="351171"/>
                    </a:cubicBezTo>
                    <a:lnTo>
                      <a:pt x="460865" y="340741"/>
                    </a:lnTo>
                    <a:lnTo>
                      <a:pt x="460865" y="340741"/>
                    </a:lnTo>
                    <a:cubicBezTo>
                      <a:pt x="460301" y="336856"/>
                      <a:pt x="459979" y="332711"/>
                      <a:pt x="459919" y="328622"/>
                    </a:cubicBezTo>
                    <a:cubicBezTo>
                      <a:pt x="459778" y="326750"/>
                      <a:pt x="459678" y="325001"/>
                      <a:pt x="459678" y="323469"/>
                    </a:cubicBezTo>
                    <a:cubicBezTo>
                      <a:pt x="459678" y="322019"/>
                      <a:pt x="459698" y="320570"/>
                      <a:pt x="459758" y="319122"/>
                    </a:cubicBezTo>
                    <a:cubicBezTo>
                      <a:pt x="455754" y="317470"/>
                      <a:pt x="451689" y="316022"/>
                      <a:pt x="447543" y="314792"/>
                    </a:cubicBezTo>
                    <a:cubicBezTo>
                      <a:pt x="435771" y="313345"/>
                      <a:pt x="424019" y="311893"/>
                      <a:pt x="412247" y="310464"/>
                    </a:cubicBezTo>
                    <a:cubicBezTo>
                      <a:pt x="405184" y="310726"/>
                      <a:pt x="398121" y="311229"/>
                      <a:pt x="391077" y="312014"/>
                    </a:cubicBezTo>
                    <a:cubicBezTo>
                      <a:pt x="383089" y="312719"/>
                      <a:pt x="375120" y="313625"/>
                      <a:pt x="367171" y="314712"/>
                    </a:cubicBezTo>
                    <a:cubicBezTo>
                      <a:pt x="366427" y="314792"/>
                      <a:pt x="365098" y="313786"/>
                      <a:pt x="364293" y="312618"/>
                    </a:cubicBezTo>
                    <a:lnTo>
                      <a:pt x="360893" y="313083"/>
                    </a:lnTo>
                    <a:lnTo>
                      <a:pt x="360893" y="313083"/>
                    </a:lnTo>
                    <a:cubicBezTo>
                      <a:pt x="359122" y="313304"/>
                      <a:pt x="357270" y="309759"/>
                      <a:pt x="359605" y="309035"/>
                    </a:cubicBezTo>
                    <a:cubicBezTo>
                      <a:pt x="360450" y="308699"/>
                      <a:pt x="361295" y="308381"/>
                      <a:pt x="362140" y="308076"/>
                    </a:cubicBezTo>
                    <a:lnTo>
                      <a:pt x="363408" y="307625"/>
                    </a:lnTo>
                    <a:lnTo>
                      <a:pt x="362684" y="307706"/>
                    </a:lnTo>
                    <a:cubicBezTo>
                      <a:pt x="362442" y="307728"/>
                      <a:pt x="362140" y="307666"/>
                      <a:pt x="361798" y="307547"/>
                    </a:cubicBezTo>
                    <a:cubicBezTo>
                      <a:pt x="359927" y="307786"/>
                      <a:pt x="358055" y="308028"/>
                      <a:pt x="356204" y="308250"/>
                    </a:cubicBezTo>
                    <a:cubicBezTo>
                      <a:pt x="353856" y="308543"/>
                      <a:pt x="354390" y="305446"/>
                      <a:pt x="356037" y="304717"/>
                    </a:cubicBezTo>
                    <a:lnTo>
                      <a:pt x="356828" y="304425"/>
                    </a:lnTo>
                    <a:cubicBezTo>
                      <a:pt x="355437" y="303557"/>
                      <a:pt x="354213" y="301183"/>
                      <a:pt x="355933" y="300406"/>
                    </a:cubicBezTo>
                    <a:lnTo>
                      <a:pt x="356164" y="300318"/>
                    </a:lnTo>
                    <a:cubicBezTo>
                      <a:pt x="356969" y="299998"/>
                      <a:pt x="357753" y="299734"/>
                      <a:pt x="358558" y="299432"/>
                    </a:cubicBezTo>
                    <a:cubicBezTo>
                      <a:pt x="358498" y="299172"/>
                      <a:pt x="358498" y="298929"/>
                      <a:pt x="358578" y="298709"/>
                    </a:cubicBezTo>
                    <a:lnTo>
                      <a:pt x="355258" y="299130"/>
                    </a:lnTo>
                    <a:lnTo>
                      <a:pt x="355258" y="299130"/>
                    </a:lnTo>
                    <a:cubicBezTo>
                      <a:pt x="354955" y="299170"/>
                      <a:pt x="356399" y="297050"/>
                      <a:pt x="357090" y="296631"/>
                    </a:cubicBezTo>
                    <a:lnTo>
                      <a:pt x="357210" y="296573"/>
                    </a:lnTo>
                    <a:lnTo>
                      <a:pt x="358800" y="296090"/>
                    </a:lnTo>
                    <a:cubicBezTo>
                      <a:pt x="359041" y="295406"/>
                      <a:pt x="360329" y="293896"/>
                      <a:pt x="360772" y="293757"/>
                    </a:cubicBezTo>
                    <a:cubicBezTo>
                      <a:pt x="366608" y="291923"/>
                      <a:pt x="372041" y="290274"/>
                      <a:pt x="377716" y="289004"/>
                    </a:cubicBezTo>
                    <a:cubicBezTo>
                      <a:pt x="377997" y="288662"/>
                      <a:pt x="378319" y="288400"/>
                      <a:pt x="378682" y="288320"/>
                    </a:cubicBezTo>
                    <a:cubicBezTo>
                      <a:pt x="382223" y="287474"/>
                      <a:pt x="385805" y="286810"/>
                      <a:pt x="389387" y="286248"/>
                    </a:cubicBezTo>
                    <a:cubicBezTo>
                      <a:pt x="389629" y="285884"/>
                      <a:pt x="389870" y="285624"/>
                      <a:pt x="390152" y="285602"/>
                    </a:cubicBezTo>
                    <a:cubicBezTo>
                      <a:pt x="399026" y="284475"/>
                      <a:pt x="407921" y="284213"/>
                      <a:pt x="416855" y="284819"/>
                    </a:cubicBezTo>
                    <a:cubicBezTo>
                      <a:pt x="418566" y="284978"/>
                      <a:pt x="420276" y="285161"/>
                      <a:pt x="421987" y="285381"/>
                    </a:cubicBezTo>
                    <a:cubicBezTo>
                      <a:pt x="425267" y="285745"/>
                      <a:pt x="428547" y="286208"/>
                      <a:pt x="431807" y="286832"/>
                    </a:cubicBezTo>
                    <a:cubicBezTo>
                      <a:pt x="439973" y="288234"/>
                      <a:pt x="447948" y="290365"/>
                      <a:pt x="455715" y="293240"/>
                    </a:cubicBezTo>
                    <a:lnTo>
                      <a:pt x="457504" y="293916"/>
                    </a:lnTo>
                    <a:cubicBezTo>
                      <a:pt x="459456" y="294643"/>
                      <a:pt x="461388" y="295406"/>
                      <a:pt x="463300" y="296233"/>
                    </a:cubicBezTo>
                    <a:cubicBezTo>
                      <a:pt x="464266" y="292791"/>
                      <a:pt x="465473" y="289407"/>
                      <a:pt x="466902" y="286087"/>
                    </a:cubicBezTo>
                    <a:cubicBezTo>
                      <a:pt x="467123" y="285441"/>
                      <a:pt x="467365" y="284819"/>
                      <a:pt x="467626" y="284195"/>
                    </a:cubicBezTo>
                    <a:lnTo>
                      <a:pt x="465674" y="283025"/>
                    </a:lnTo>
                    <a:lnTo>
                      <a:pt x="465674" y="283025"/>
                    </a:lnTo>
                    <a:cubicBezTo>
                      <a:pt x="465252" y="283830"/>
                      <a:pt x="464386" y="284455"/>
                      <a:pt x="463823" y="284114"/>
                    </a:cubicBezTo>
                    <a:cubicBezTo>
                      <a:pt x="449837" y="274673"/>
                      <a:pt x="435047" y="266800"/>
                      <a:pt x="419451" y="260519"/>
                    </a:cubicBezTo>
                    <a:cubicBezTo>
                      <a:pt x="410718" y="256653"/>
                      <a:pt x="401783" y="253374"/>
                      <a:pt x="392627" y="250634"/>
                    </a:cubicBezTo>
                    <a:cubicBezTo>
                      <a:pt x="388059" y="249167"/>
                      <a:pt x="383451" y="247838"/>
                      <a:pt x="378822" y="246570"/>
                    </a:cubicBezTo>
                    <a:cubicBezTo>
                      <a:pt x="376508" y="246085"/>
                      <a:pt x="374194" y="245601"/>
                      <a:pt x="371840" y="245199"/>
                    </a:cubicBezTo>
                    <a:cubicBezTo>
                      <a:pt x="359746" y="241938"/>
                      <a:pt x="347450" y="239826"/>
                      <a:pt x="334974" y="238860"/>
                    </a:cubicBezTo>
                    <a:close/>
                    <a:moveTo>
                      <a:pt x="795822" y="270814"/>
                    </a:moveTo>
                    <a:cubicBezTo>
                      <a:pt x="794124" y="273749"/>
                      <a:pt x="792357" y="276656"/>
                      <a:pt x="790484" y="279522"/>
                    </a:cubicBezTo>
                    <a:cubicBezTo>
                      <a:pt x="781386" y="293451"/>
                      <a:pt x="770479" y="306522"/>
                      <a:pt x="758111" y="317918"/>
                    </a:cubicBezTo>
                    <a:cubicBezTo>
                      <a:pt x="761337" y="317910"/>
                      <a:pt x="764555" y="318033"/>
                      <a:pt x="767732" y="318331"/>
                    </a:cubicBezTo>
                    <a:cubicBezTo>
                      <a:pt x="773212" y="318849"/>
                      <a:pt x="778579" y="319758"/>
                      <a:pt x="783811" y="321033"/>
                    </a:cubicBezTo>
                    <a:cubicBezTo>
                      <a:pt x="784235" y="320693"/>
                      <a:pt x="784710" y="320521"/>
                      <a:pt x="785090" y="320791"/>
                    </a:cubicBezTo>
                    <a:lnTo>
                      <a:pt x="786455" y="321735"/>
                    </a:lnTo>
                    <a:lnTo>
                      <a:pt x="786455" y="321735"/>
                    </a:lnTo>
                    <a:cubicBezTo>
                      <a:pt x="797678" y="324765"/>
                      <a:pt x="808214" y="329528"/>
                      <a:pt x="817759" y="335910"/>
                    </a:cubicBezTo>
                    <a:lnTo>
                      <a:pt x="817587" y="334649"/>
                    </a:lnTo>
                    <a:cubicBezTo>
                      <a:pt x="817558" y="334439"/>
                      <a:pt x="817527" y="334229"/>
                      <a:pt x="817489" y="334019"/>
                    </a:cubicBezTo>
                    <a:cubicBezTo>
                      <a:pt x="817650" y="331543"/>
                      <a:pt x="817690" y="329065"/>
                      <a:pt x="817610" y="326609"/>
                    </a:cubicBezTo>
                    <a:cubicBezTo>
                      <a:pt x="815638" y="312095"/>
                      <a:pt x="810707" y="298727"/>
                      <a:pt x="805073" y="285201"/>
                    </a:cubicBezTo>
                    <a:cubicBezTo>
                      <a:pt x="804966" y="284940"/>
                      <a:pt x="805043" y="284599"/>
                      <a:pt x="805206" y="284253"/>
                    </a:cubicBezTo>
                    <a:cubicBezTo>
                      <a:pt x="802362" y="279607"/>
                      <a:pt x="799249" y="275114"/>
                      <a:pt x="795822" y="270814"/>
                    </a:cubicBezTo>
                    <a:close/>
                    <a:moveTo>
                      <a:pt x="798412" y="156702"/>
                    </a:moveTo>
                    <a:cubicBezTo>
                      <a:pt x="794206" y="157467"/>
                      <a:pt x="790041" y="158454"/>
                      <a:pt x="785895" y="159682"/>
                    </a:cubicBezTo>
                    <a:cubicBezTo>
                      <a:pt x="778108" y="160851"/>
                      <a:pt x="770562" y="162905"/>
                      <a:pt x="763277" y="165822"/>
                    </a:cubicBezTo>
                    <a:cubicBezTo>
                      <a:pt x="753235" y="169385"/>
                      <a:pt x="743496" y="173532"/>
                      <a:pt x="733796" y="177923"/>
                    </a:cubicBezTo>
                    <a:cubicBezTo>
                      <a:pt x="714961" y="186456"/>
                      <a:pt x="697293" y="197249"/>
                      <a:pt x="681214" y="210253"/>
                    </a:cubicBezTo>
                    <a:cubicBezTo>
                      <a:pt x="680188" y="211036"/>
                      <a:pt x="679202" y="211844"/>
                      <a:pt x="678216" y="212649"/>
                    </a:cubicBezTo>
                    <a:cubicBezTo>
                      <a:pt x="674614" y="215767"/>
                      <a:pt x="671112" y="219028"/>
                      <a:pt x="667792" y="222471"/>
                    </a:cubicBezTo>
                    <a:cubicBezTo>
                      <a:pt x="664311" y="226255"/>
                      <a:pt x="660809" y="230042"/>
                      <a:pt x="657328" y="233845"/>
                    </a:cubicBezTo>
                    <a:cubicBezTo>
                      <a:pt x="653062" y="238316"/>
                      <a:pt x="648152" y="242360"/>
                      <a:pt x="644288" y="247192"/>
                    </a:cubicBezTo>
                    <a:cubicBezTo>
                      <a:pt x="643503" y="248178"/>
                      <a:pt x="642819" y="249265"/>
                      <a:pt x="642195" y="250354"/>
                    </a:cubicBezTo>
                    <a:lnTo>
                      <a:pt x="644469" y="251138"/>
                    </a:lnTo>
                    <a:lnTo>
                      <a:pt x="644469" y="251138"/>
                    </a:lnTo>
                    <a:cubicBezTo>
                      <a:pt x="646381" y="251782"/>
                      <a:pt x="646059" y="255365"/>
                      <a:pt x="644167" y="254842"/>
                    </a:cubicBezTo>
                    <a:cubicBezTo>
                      <a:pt x="643524" y="254660"/>
                      <a:pt x="642920" y="254439"/>
                      <a:pt x="642316" y="254199"/>
                    </a:cubicBezTo>
                    <a:cubicBezTo>
                      <a:pt x="642578" y="254542"/>
                      <a:pt x="642759" y="254884"/>
                      <a:pt x="642799" y="255184"/>
                    </a:cubicBezTo>
                    <a:cubicBezTo>
                      <a:pt x="642920" y="256150"/>
                      <a:pt x="642175" y="257481"/>
                      <a:pt x="640988" y="257139"/>
                    </a:cubicBezTo>
                    <a:cubicBezTo>
                      <a:pt x="640445" y="256996"/>
                      <a:pt x="639901" y="256794"/>
                      <a:pt x="639358" y="256573"/>
                    </a:cubicBezTo>
                    <a:cubicBezTo>
                      <a:pt x="639197" y="257197"/>
                      <a:pt x="639076" y="257821"/>
                      <a:pt x="639076" y="258425"/>
                    </a:cubicBezTo>
                    <a:cubicBezTo>
                      <a:pt x="639177" y="258465"/>
                      <a:pt x="639278" y="258506"/>
                      <a:pt x="639398" y="258528"/>
                    </a:cubicBezTo>
                    <a:cubicBezTo>
                      <a:pt x="640726" y="258991"/>
                      <a:pt x="643222" y="261062"/>
                      <a:pt x="643584" y="262473"/>
                    </a:cubicBezTo>
                    <a:cubicBezTo>
                      <a:pt x="643866" y="263560"/>
                      <a:pt x="642940" y="264726"/>
                      <a:pt x="641753" y="264404"/>
                    </a:cubicBezTo>
                    <a:cubicBezTo>
                      <a:pt x="640867" y="264162"/>
                      <a:pt x="640002" y="263800"/>
                      <a:pt x="639157" y="263397"/>
                    </a:cubicBezTo>
                    <a:cubicBezTo>
                      <a:pt x="639720" y="263943"/>
                      <a:pt x="640163" y="264527"/>
                      <a:pt x="640203" y="265030"/>
                    </a:cubicBezTo>
                    <a:cubicBezTo>
                      <a:pt x="640284" y="265956"/>
                      <a:pt x="639479" y="267263"/>
                      <a:pt x="638372" y="266963"/>
                    </a:cubicBezTo>
                    <a:cubicBezTo>
                      <a:pt x="636319" y="266397"/>
                      <a:pt x="634669" y="265533"/>
                      <a:pt x="633301" y="264446"/>
                    </a:cubicBezTo>
                    <a:cubicBezTo>
                      <a:pt x="632939" y="264927"/>
                      <a:pt x="632416" y="265310"/>
                      <a:pt x="631993" y="265191"/>
                    </a:cubicBezTo>
                    <a:lnTo>
                      <a:pt x="631208" y="264949"/>
                    </a:lnTo>
                    <a:lnTo>
                      <a:pt x="631208" y="264949"/>
                    </a:lnTo>
                    <a:cubicBezTo>
                      <a:pt x="631423" y="265149"/>
                      <a:pt x="631620" y="265360"/>
                      <a:pt x="631810" y="265567"/>
                    </a:cubicBezTo>
                    <a:lnTo>
                      <a:pt x="632094" y="265874"/>
                    </a:lnTo>
                    <a:cubicBezTo>
                      <a:pt x="637648" y="271873"/>
                      <a:pt x="642497" y="278516"/>
                      <a:pt x="646381" y="285664"/>
                    </a:cubicBezTo>
                    <a:cubicBezTo>
                      <a:pt x="646562" y="285461"/>
                      <a:pt x="646783" y="285280"/>
                      <a:pt x="647065" y="285058"/>
                    </a:cubicBezTo>
                    <a:cubicBezTo>
                      <a:pt x="648876" y="283529"/>
                      <a:pt x="650748" y="282039"/>
                      <a:pt x="652619" y="280591"/>
                    </a:cubicBezTo>
                    <a:lnTo>
                      <a:pt x="653185" y="280096"/>
                    </a:lnTo>
                    <a:lnTo>
                      <a:pt x="653185" y="280096"/>
                    </a:lnTo>
                    <a:lnTo>
                      <a:pt x="653766" y="279603"/>
                    </a:lnTo>
                    <a:lnTo>
                      <a:pt x="649561" y="280992"/>
                    </a:lnTo>
                    <a:lnTo>
                      <a:pt x="649654" y="280883"/>
                    </a:lnTo>
                    <a:cubicBezTo>
                      <a:pt x="649951" y="280502"/>
                      <a:pt x="650876" y="279233"/>
                      <a:pt x="651307" y="278810"/>
                    </a:cubicBezTo>
                    <a:lnTo>
                      <a:pt x="651412" y="278717"/>
                    </a:lnTo>
                    <a:cubicBezTo>
                      <a:pt x="657187" y="273545"/>
                      <a:pt x="663486" y="269155"/>
                      <a:pt x="670287" y="265574"/>
                    </a:cubicBezTo>
                    <a:cubicBezTo>
                      <a:pt x="674694" y="262713"/>
                      <a:pt x="679323" y="260297"/>
                      <a:pt x="684172" y="258304"/>
                    </a:cubicBezTo>
                    <a:cubicBezTo>
                      <a:pt x="695743" y="252929"/>
                      <a:pt x="707536" y="248845"/>
                      <a:pt x="719650" y="245060"/>
                    </a:cubicBezTo>
                    <a:cubicBezTo>
                      <a:pt x="721461" y="244476"/>
                      <a:pt x="723272" y="243852"/>
                      <a:pt x="725083" y="243286"/>
                    </a:cubicBezTo>
                    <a:cubicBezTo>
                      <a:pt x="725606" y="243105"/>
                      <a:pt x="725707" y="243327"/>
                      <a:pt x="725626" y="243689"/>
                    </a:cubicBezTo>
                    <a:lnTo>
                      <a:pt x="726572" y="243407"/>
                    </a:lnTo>
                    <a:lnTo>
                      <a:pt x="726572" y="243407"/>
                    </a:lnTo>
                    <a:cubicBezTo>
                      <a:pt x="728262" y="242864"/>
                      <a:pt x="731140" y="245843"/>
                      <a:pt x="729993" y="247232"/>
                    </a:cubicBezTo>
                    <a:cubicBezTo>
                      <a:pt x="730685" y="247796"/>
                      <a:pt x="731365" y="248424"/>
                      <a:pt x="731959" y="249013"/>
                    </a:cubicBezTo>
                    <a:lnTo>
                      <a:pt x="732388" y="249447"/>
                    </a:lnTo>
                    <a:lnTo>
                      <a:pt x="732871" y="249306"/>
                    </a:lnTo>
                    <a:cubicBezTo>
                      <a:pt x="734308" y="248862"/>
                      <a:pt x="736734" y="251104"/>
                      <a:pt x="738275" y="252692"/>
                    </a:cubicBezTo>
                    <a:lnTo>
                      <a:pt x="739411" y="253895"/>
                    </a:lnTo>
                    <a:cubicBezTo>
                      <a:pt x="740276" y="254822"/>
                      <a:pt x="741966" y="256734"/>
                      <a:pt x="739894" y="257481"/>
                    </a:cubicBezTo>
                    <a:lnTo>
                      <a:pt x="737298" y="258365"/>
                    </a:lnTo>
                    <a:lnTo>
                      <a:pt x="737298" y="258365"/>
                    </a:lnTo>
                    <a:cubicBezTo>
                      <a:pt x="737378" y="258888"/>
                      <a:pt x="737157" y="259331"/>
                      <a:pt x="736352" y="259633"/>
                    </a:cubicBezTo>
                    <a:cubicBezTo>
                      <a:pt x="735447" y="259935"/>
                      <a:pt x="734561" y="260257"/>
                      <a:pt x="733676" y="260581"/>
                    </a:cubicBezTo>
                    <a:cubicBezTo>
                      <a:pt x="734212" y="261049"/>
                      <a:pt x="734740" y="261537"/>
                      <a:pt x="735259" y="262030"/>
                    </a:cubicBezTo>
                    <a:lnTo>
                      <a:pt x="736030" y="262773"/>
                    </a:lnTo>
                    <a:cubicBezTo>
                      <a:pt x="736941" y="263704"/>
                      <a:pt x="739102" y="265754"/>
                      <a:pt x="737194" y="266660"/>
                    </a:cubicBezTo>
                    <a:lnTo>
                      <a:pt x="736956" y="266759"/>
                    </a:lnTo>
                    <a:lnTo>
                      <a:pt x="734481" y="267645"/>
                    </a:lnTo>
                    <a:cubicBezTo>
                      <a:pt x="734803" y="268370"/>
                      <a:pt x="734722" y="269056"/>
                      <a:pt x="733635" y="269457"/>
                    </a:cubicBezTo>
                    <a:cubicBezTo>
                      <a:pt x="719187" y="274369"/>
                      <a:pt x="705081" y="280128"/>
                      <a:pt x="691296" y="286671"/>
                    </a:cubicBezTo>
                    <a:cubicBezTo>
                      <a:pt x="680973" y="292386"/>
                      <a:pt x="670066" y="296656"/>
                      <a:pt x="658576" y="299452"/>
                    </a:cubicBezTo>
                    <a:cubicBezTo>
                      <a:pt x="657630" y="299756"/>
                      <a:pt x="655577" y="298327"/>
                      <a:pt x="654732" y="296898"/>
                    </a:cubicBezTo>
                    <a:lnTo>
                      <a:pt x="653016" y="297403"/>
                    </a:lnTo>
                    <a:cubicBezTo>
                      <a:pt x="652731" y="297486"/>
                      <a:pt x="652445" y="297567"/>
                      <a:pt x="652156" y="297640"/>
                    </a:cubicBezTo>
                    <a:lnTo>
                      <a:pt x="651875" y="297703"/>
                    </a:lnTo>
                    <a:lnTo>
                      <a:pt x="651875" y="297703"/>
                    </a:lnTo>
                    <a:cubicBezTo>
                      <a:pt x="654028" y="303440"/>
                      <a:pt x="655618" y="309659"/>
                      <a:pt x="656503" y="315678"/>
                    </a:cubicBezTo>
                    <a:cubicBezTo>
                      <a:pt x="656604" y="316221"/>
                      <a:pt x="656684" y="316787"/>
                      <a:pt x="656745" y="317331"/>
                    </a:cubicBezTo>
                    <a:cubicBezTo>
                      <a:pt x="658998" y="317147"/>
                      <a:pt x="661232" y="316986"/>
                      <a:pt x="663486" y="316868"/>
                    </a:cubicBezTo>
                    <a:cubicBezTo>
                      <a:pt x="679081" y="316040"/>
                      <a:pt x="694858" y="316544"/>
                      <a:pt x="710494" y="318396"/>
                    </a:cubicBezTo>
                    <a:cubicBezTo>
                      <a:pt x="716812" y="314631"/>
                      <a:pt x="722890" y="310504"/>
                      <a:pt x="728705" y="306037"/>
                    </a:cubicBezTo>
                    <a:cubicBezTo>
                      <a:pt x="730476" y="304666"/>
                      <a:pt x="732227" y="303257"/>
                      <a:pt x="733957" y="301828"/>
                    </a:cubicBezTo>
                    <a:cubicBezTo>
                      <a:pt x="744341" y="292809"/>
                      <a:pt x="753738" y="282685"/>
                      <a:pt x="762070" y="271752"/>
                    </a:cubicBezTo>
                    <a:cubicBezTo>
                      <a:pt x="769777" y="261626"/>
                      <a:pt x="776478" y="250755"/>
                      <a:pt x="782112" y="239363"/>
                    </a:cubicBezTo>
                    <a:cubicBezTo>
                      <a:pt x="787103" y="228671"/>
                      <a:pt x="791228" y="217559"/>
                      <a:pt x="794347" y="206084"/>
                    </a:cubicBezTo>
                    <a:cubicBezTo>
                      <a:pt x="797205" y="195596"/>
                      <a:pt x="798191" y="185389"/>
                      <a:pt x="798915" y="174539"/>
                    </a:cubicBezTo>
                    <a:cubicBezTo>
                      <a:pt x="799157" y="172767"/>
                      <a:pt x="799318" y="170998"/>
                      <a:pt x="799459" y="169224"/>
                    </a:cubicBezTo>
                    <a:lnTo>
                      <a:pt x="799442" y="168465"/>
                    </a:lnTo>
                    <a:lnTo>
                      <a:pt x="799442" y="168465"/>
                    </a:lnTo>
                    <a:lnTo>
                      <a:pt x="799418" y="168097"/>
                    </a:lnTo>
                    <a:cubicBezTo>
                      <a:pt x="799217" y="164294"/>
                      <a:pt x="798835" y="160487"/>
                      <a:pt x="798412" y="156702"/>
                    </a:cubicBezTo>
                    <a:close/>
                    <a:moveTo>
                      <a:pt x="650969" y="291521"/>
                    </a:moveTo>
                    <a:cubicBezTo>
                      <a:pt x="650506" y="291682"/>
                      <a:pt x="650023" y="291843"/>
                      <a:pt x="649540" y="291984"/>
                    </a:cubicBezTo>
                    <a:cubicBezTo>
                      <a:pt x="649822" y="292608"/>
                      <a:pt x="650084" y="293214"/>
                      <a:pt x="650345" y="293836"/>
                    </a:cubicBezTo>
                    <a:lnTo>
                      <a:pt x="650376" y="293823"/>
                    </a:lnTo>
                    <a:lnTo>
                      <a:pt x="650376" y="293823"/>
                    </a:lnTo>
                    <a:lnTo>
                      <a:pt x="652277" y="292326"/>
                    </a:lnTo>
                    <a:lnTo>
                      <a:pt x="652277" y="292326"/>
                    </a:lnTo>
                    <a:cubicBezTo>
                      <a:pt x="651875" y="292145"/>
                      <a:pt x="651412" y="291865"/>
                      <a:pt x="650969" y="291521"/>
                    </a:cubicBezTo>
                    <a:close/>
                    <a:moveTo>
                      <a:pt x="795595" y="128157"/>
                    </a:moveTo>
                    <a:cubicBezTo>
                      <a:pt x="799217" y="126808"/>
                      <a:pt x="801954" y="126547"/>
                      <a:pt x="803805" y="127392"/>
                    </a:cubicBezTo>
                    <a:cubicBezTo>
                      <a:pt x="801068" y="127593"/>
                      <a:pt x="798332" y="127855"/>
                      <a:pt x="795595" y="12815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4858920-B106-F6D9-398E-A4D254AF32E9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0FF3FF8-3967-86DA-894C-F5C55FC8293E}"/>
                </a:ext>
              </a:extLst>
            </p:cNvPr>
            <p:cNvSpPr/>
            <p:nvPr/>
          </p:nvSpPr>
          <p:spPr>
            <a:xfrm>
              <a:off x="5947088" y="2894517"/>
              <a:ext cx="594038" cy="461341"/>
            </a:xfrm>
            <a:custGeom>
              <a:avLst/>
              <a:gdLst>
                <a:gd name="connsiteX0" fmla="*/ 501438 w 594038"/>
                <a:gd name="connsiteY0" fmla="*/ 259245 h 461341"/>
                <a:gd name="connsiteX1" fmla="*/ 480586 w 594038"/>
                <a:gd name="connsiteY1" fmla="*/ 251692 h 461341"/>
                <a:gd name="connsiteX2" fmla="*/ 365186 w 594038"/>
                <a:gd name="connsiteY2" fmla="*/ 245653 h 461341"/>
                <a:gd name="connsiteX3" fmla="*/ 311636 w 594038"/>
                <a:gd name="connsiteY3" fmla="*/ 274903 h 461341"/>
                <a:gd name="connsiteX4" fmla="*/ 298475 w 594038"/>
                <a:gd name="connsiteY4" fmla="*/ 279236 h 461341"/>
                <a:gd name="connsiteX5" fmla="*/ 290345 w 594038"/>
                <a:gd name="connsiteY5" fmla="*/ 276276 h 461341"/>
                <a:gd name="connsiteX6" fmla="*/ 234944 w 594038"/>
                <a:gd name="connsiteY6" fmla="*/ 249995 h 461341"/>
                <a:gd name="connsiteX7" fmla="*/ 228982 w 594038"/>
                <a:gd name="connsiteY7" fmla="*/ 242257 h 461341"/>
                <a:gd name="connsiteX8" fmla="*/ 265735 w 594038"/>
                <a:gd name="connsiteY8" fmla="*/ 234283 h 461341"/>
                <a:gd name="connsiteX9" fmla="*/ 368283 w 594038"/>
                <a:gd name="connsiteY9" fmla="*/ 199154 h 461341"/>
                <a:gd name="connsiteX10" fmla="*/ 468315 w 594038"/>
                <a:gd name="connsiteY10" fmla="*/ 196316 h 461341"/>
                <a:gd name="connsiteX11" fmla="*/ 512345 w 594038"/>
                <a:gd name="connsiteY11" fmla="*/ 217916 h 461341"/>
                <a:gd name="connsiteX12" fmla="*/ 538505 w 594038"/>
                <a:gd name="connsiteY12" fmla="*/ 225023 h 461341"/>
                <a:gd name="connsiteX13" fmla="*/ 515122 w 594038"/>
                <a:gd name="connsiteY13" fmla="*/ 263070 h 461341"/>
                <a:gd name="connsiteX14" fmla="*/ 501438 w 594038"/>
                <a:gd name="connsiteY14" fmla="*/ 259245 h 461341"/>
                <a:gd name="connsiteX15" fmla="*/ 576943 w 594038"/>
                <a:gd name="connsiteY15" fmla="*/ 149346 h 461341"/>
                <a:gd name="connsiteX16" fmla="*/ 556853 w 594038"/>
                <a:gd name="connsiteY16" fmla="*/ 165231 h 461341"/>
                <a:gd name="connsiteX17" fmla="*/ 553648 w 594038"/>
                <a:gd name="connsiteY17" fmla="*/ 163973 h 461341"/>
                <a:gd name="connsiteX18" fmla="*/ 546377 w 594038"/>
                <a:gd name="connsiteY18" fmla="*/ 160800 h 461341"/>
                <a:gd name="connsiteX19" fmla="*/ 494898 w 594038"/>
                <a:gd name="connsiteY19" fmla="*/ 123461 h 461341"/>
                <a:gd name="connsiteX20" fmla="*/ 458515 w 594038"/>
                <a:gd name="connsiteY20" fmla="*/ 94009 h 461341"/>
                <a:gd name="connsiteX21" fmla="*/ 406799 w 594038"/>
                <a:gd name="connsiteY21" fmla="*/ 91030 h 461341"/>
                <a:gd name="connsiteX22" fmla="*/ 349890 w 594038"/>
                <a:gd name="connsiteY22" fmla="*/ 89480 h 461341"/>
                <a:gd name="connsiteX23" fmla="*/ 311656 w 594038"/>
                <a:gd name="connsiteY23" fmla="*/ 105605 h 461341"/>
                <a:gd name="connsiteX24" fmla="*/ 253359 w 594038"/>
                <a:gd name="connsiteY24" fmla="*/ 166964 h 461341"/>
                <a:gd name="connsiteX25" fmla="*/ 174013 w 594038"/>
                <a:gd name="connsiteY25" fmla="*/ 212783 h 461341"/>
                <a:gd name="connsiteX26" fmla="*/ 172886 w 594038"/>
                <a:gd name="connsiteY26" fmla="*/ 212078 h 461341"/>
                <a:gd name="connsiteX27" fmla="*/ 112798 w 594038"/>
                <a:gd name="connsiteY27" fmla="*/ 145001 h 461341"/>
                <a:gd name="connsiteX28" fmla="*/ 38664 w 594038"/>
                <a:gd name="connsiteY28" fmla="*/ 5533 h 461341"/>
                <a:gd name="connsiteX29" fmla="*/ 24236 w 594038"/>
                <a:gd name="connsiteY29" fmla="*/ 118 h 461341"/>
                <a:gd name="connsiteX30" fmla="*/ 3871 w 594038"/>
                <a:gd name="connsiteY30" fmla="*/ 15921 h 461341"/>
                <a:gd name="connsiteX31" fmla="*/ 1295 w 594038"/>
                <a:gd name="connsiteY31" fmla="*/ 70093 h 461341"/>
                <a:gd name="connsiteX32" fmla="*/ 5440 w 594038"/>
                <a:gd name="connsiteY32" fmla="*/ 132299 h 461341"/>
                <a:gd name="connsiteX33" fmla="*/ 14013 w 594038"/>
                <a:gd name="connsiteY33" fmla="*/ 193336 h 461341"/>
                <a:gd name="connsiteX34" fmla="*/ 19990 w 594038"/>
                <a:gd name="connsiteY34" fmla="*/ 223935 h 461341"/>
                <a:gd name="connsiteX35" fmla="*/ 22585 w 594038"/>
                <a:gd name="connsiteY35" fmla="*/ 232652 h 461341"/>
                <a:gd name="connsiteX36" fmla="*/ 26027 w 594038"/>
                <a:gd name="connsiteY36" fmla="*/ 247610 h 461341"/>
                <a:gd name="connsiteX37" fmla="*/ 70801 w 594038"/>
                <a:gd name="connsiteY37" fmla="*/ 336448 h 461341"/>
                <a:gd name="connsiteX38" fmla="*/ 161738 w 594038"/>
                <a:gd name="connsiteY38" fmla="*/ 392775 h 461341"/>
                <a:gd name="connsiteX39" fmla="*/ 256015 w 594038"/>
                <a:gd name="connsiteY39" fmla="*/ 429253 h 461341"/>
                <a:gd name="connsiteX40" fmla="*/ 344698 w 594038"/>
                <a:gd name="connsiteY40" fmla="*/ 457456 h 461341"/>
                <a:gd name="connsiteX41" fmla="*/ 445355 w 594038"/>
                <a:gd name="connsiteY41" fmla="*/ 452081 h 461341"/>
                <a:gd name="connsiteX42" fmla="*/ 489746 w 594038"/>
                <a:gd name="connsiteY42" fmla="*/ 428528 h 461341"/>
                <a:gd name="connsiteX43" fmla="*/ 540517 w 594038"/>
                <a:gd name="connsiteY43" fmla="*/ 386575 h 461341"/>
                <a:gd name="connsiteX44" fmla="*/ 583363 w 594038"/>
                <a:gd name="connsiteY44" fmla="*/ 273568 h 461341"/>
                <a:gd name="connsiteX45" fmla="*/ 590229 w 594038"/>
                <a:gd name="connsiteY45" fmla="*/ 216853 h 461341"/>
                <a:gd name="connsiteX46" fmla="*/ 594120 w 594038"/>
                <a:gd name="connsiteY46" fmla="*/ 156464 h 461341"/>
                <a:gd name="connsiteX47" fmla="*/ 576943 w 594038"/>
                <a:gd name="connsiteY47" fmla="*/ 149346 h 4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94038" h="461341">
                  <a:moveTo>
                    <a:pt x="501438" y="259245"/>
                  </a:moveTo>
                  <a:cubicBezTo>
                    <a:pt x="494415" y="256946"/>
                    <a:pt x="487517" y="254271"/>
                    <a:pt x="480586" y="251692"/>
                  </a:cubicBezTo>
                  <a:cubicBezTo>
                    <a:pt x="445151" y="233886"/>
                    <a:pt x="402347" y="230657"/>
                    <a:pt x="365186" y="245653"/>
                  </a:cubicBezTo>
                  <a:cubicBezTo>
                    <a:pt x="346946" y="253013"/>
                    <a:pt x="329938" y="266237"/>
                    <a:pt x="311636" y="274903"/>
                  </a:cubicBezTo>
                  <a:cubicBezTo>
                    <a:pt x="307289" y="276526"/>
                    <a:pt x="302906" y="278000"/>
                    <a:pt x="298475" y="279236"/>
                  </a:cubicBezTo>
                  <a:cubicBezTo>
                    <a:pt x="295758" y="278289"/>
                    <a:pt x="293042" y="277283"/>
                    <a:pt x="290345" y="276276"/>
                  </a:cubicBezTo>
                  <a:cubicBezTo>
                    <a:pt x="270932" y="268957"/>
                    <a:pt x="252673" y="259928"/>
                    <a:pt x="234944" y="249995"/>
                  </a:cubicBezTo>
                  <a:cubicBezTo>
                    <a:pt x="233052" y="247332"/>
                    <a:pt x="231090" y="244743"/>
                    <a:pt x="228982" y="242257"/>
                  </a:cubicBezTo>
                  <a:cubicBezTo>
                    <a:pt x="241810" y="240435"/>
                    <a:pt x="254371" y="237407"/>
                    <a:pt x="265735" y="234283"/>
                  </a:cubicBezTo>
                  <a:cubicBezTo>
                    <a:pt x="300628" y="224721"/>
                    <a:pt x="333510" y="209139"/>
                    <a:pt x="368283" y="199154"/>
                  </a:cubicBezTo>
                  <a:cubicBezTo>
                    <a:pt x="400661" y="189833"/>
                    <a:pt x="435796" y="184740"/>
                    <a:pt x="468315" y="196316"/>
                  </a:cubicBezTo>
                  <a:cubicBezTo>
                    <a:pt x="483750" y="201811"/>
                    <a:pt x="497333" y="211434"/>
                    <a:pt x="512345" y="217916"/>
                  </a:cubicBezTo>
                  <a:cubicBezTo>
                    <a:pt x="520112" y="221258"/>
                    <a:pt x="529430" y="224539"/>
                    <a:pt x="538505" y="225023"/>
                  </a:cubicBezTo>
                  <a:cubicBezTo>
                    <a:pt x="532649" y="239054"/>
                    <a:pt x="525244" y="252159"/>
                    <a:pt x="515122" y="263070"/>
                  </a:cubicBezTo>
                  <a:cubicBezTo>
                    <a:pt x="510494" y="262084"/>
                    <a:pt x="505905" y="260695"/>
                    <a:pt x="501438" y="259245"/>
                  </a:cubicBezTo>
                  <a:close/>
                  <a:moveTo>
                    <a:pt x="576943" y="149346"/>
                  </a:moveTo>
                  <a:cubicBezTo>
                    <a:pt x="573835" y="151928"/>
                    <a:pt x="561013" y="160263"/>
                    <a:pt x="556853" y="165231"/>
                  </a:cubicBezTo>
                  <a:cubicBezTo>
                    <a:pt x="555779" y="164822"/>
                    <a:pt x="554710" y="164404"/>
                    <a:pt x="553648" y="163973"/>
                  </a:cubicBezTo>
                  <a:cubicBezTo>
                    <a:pt x="551819" y="161726"/>
                    <a:pt x="549124" y="160740"/>
                    <a:pt x="546377" y="160800"/>
                  </a:cubicBezTo>
                  <a:cubicBezTo>
                    <a:pt x="527202" y="151878"/>
                    <a:pt x="510131" y="139270"/>
                    <a:pt x="494898" y="123461"/>
                  </a:cubicBezTo>
                  <a:cubicBezTo>
                    <a:pt x="484072" y="112248"/>
                    <a:pt x="472984" y="100512"/>
                    <a:pt x="458515" y="94009"/>
                  </a:cubicBezTo>
                  <a:cubicBezTo>
                    <a:pt x="441471" y="86319"/>
                    <a:pt x="424708" y="89862"/>
                    <a:pt x="406799" y="91030"/>
                  </a:cubicBezTo>
                  <a:cubicBezTo>
                    <a:pt x="387742" y="92298"/>
                    <a:pt x="368927" y="86883"/>
                    <a:pt x="349890" y="89480"/>
                  </a:cubicBezTo>
                  <a:cubicBezTo>
                    <a:pt x="335965" y="91392"/>
                    <a:pt x="322925" y="97291"/>
                    <a:pt x="311656" y="105605"/>
                  </a:cubicBezTo>
                  <a:cubicBezTo>
                    <a:pt x="288655" y="122575"/>
                    <a:pt x="272798" y="146410"/>
                    <a:pt x="253359" y="166964"/>
                  </a:cubicBezTo>
                  <a:cubicBezTo>
                    <a:pt x="231304" y="190276"/>
                    <a:pt x="204178" y="205173"/>
                    <a:pt x="174013" y="212783"/>
                  </a:cubicBezTo>
                  <a:cubicBezTo>
                    <a:pt x="173651" y="212541"/>
                    <a:pt x="173268" y="212300"/>
                    <a:pt x="172886" y="212078"/>
                  </a:cubicBezTo>
                  <a:cubicBezTo>
                    <a:pt x="150650" y="191947"/>
                    <a:pt x="130567" y="169219"/>
                    <a:pt x="112798" y="145001"/>
                  </a:cubicBezTo>
                  <a:cubicBezTo>
                    <a:pt x="95452" y="121347"/>
                    <a:pt x="49712" y="14874"/>
                    <a:pt x="38664" y="5533"/>
                  </a:cubicBezTo>
                  <a:cubicBezTo>
                    <a:pt x="34076" y="1648"/>
                    <a:pt x="29045" y="-23"/>
                    <a:pt x="24236" y="118"/>
                  </a:cubicBezTo>
                  <a:cubicBezTo>
                    <a:pt x="15522" y="319"/>
                    <a:pt x="7473" y="6378"/>
                    <a:pt x="3871" y="15921"/>
                  </a:cubicBezTo>
                  <a:cubicBezTo>
                    <a:pt x="-2247" y="32146"/>
                    <a:pt x="812" y="53123"/>
                    <a:pt x="1295" y="70093"/>
                  </a:cubicBezTo>
                  <a:cubicBezTo>
                    <a:pt x="1899" y="90869"/>
                    <a:pt x="3267" y="111624"/>
                    <a:pt x="5440" y="132299"/>
                  </a:cubicBezTo>
                  <a:cubicBezTo>
                    <a:pt x="7594" y="152732"/>
                    <a:pt x="10451" y="173104"/>
                    <a:pt x="14013" y="193336"/>
                  </a:cubicBezTo>
                  <a:cubicBezTo>
                    <a:pt x="15804" y="203563"/>
                    <a:pt x="17796" y="213769"/>
                    <a:pt x="19990" y="223935"/>
                  </a:cubicBezTo>
                  <a:cubicBezTo>
                    <a:pt x="20674" y="227136"/>
                    <a:pt x="21539" y="229995"/>
                    <a:pt x="22585" y="232652"/>
                  </a:cubicBezTo>
                  <a:cubicBezTo>
                    <a:pt x="23652" y="237665"/>
                    <a:pt x="24799" y="242657"/>
                    <a:pt x="26027" y="247610"/>
                  </a:cubicBezTo>
                  <a:cubicBezTo>
                    <a:pt x="34036" y="280041"/>
                    <a:pt x="46673" y="312512"/>
                    <a:pt x="70801" y="336448"/>
                  </a:cubicBezTo>
                  <a:cubicBezTo>
                    <a:pt x="95915" y="361391"/>
                    <a:pt x="130044" y="377959"/>
                    <a:pt x="161738" y="392775"/>
                  </a:cubicBezTo>
                  <a:cubicBezTo>
                    <a:pt x="191923" y="406887"/>
                    <a:pt x="223556" y="419429"/>
                    <a:pt x="256015" y="429253"/>
                  </a:cubicBezTo>
                  <a:cubicBezTo>
                    <a:pt x="284208" y="442036"/>
                    <a:pt x="314393" y="452142"/>
                    <a:pt x="344698" y="457456"/>
                  </a:cubicBezTo>
                  <a:cubicBezTo>
                    <a:pt x="378063" y="463315"/>
                    <a:pt x="413137" y="463677"/>
                    <a:pt x="445355" y="452081"/>
                  </a:cubicBezTo>
                  <a:cubicBezTo>
                    <a:pt x="461192" y="446384"/>
                    <a:pt x="476163" y="438432"/>
                    <a:pt x="489746" y="428528"/>
                  </a:cubicBezTo>
                  <a:cubicBezTo>
                    <a:pt x="509004" y="418523"/>
                    <a:pt x="526331" y="404773"/>
                    <a:pt x="540517" y="386575"/>
                  </a:cubicBezTo>
                  <a:cubicBezTo>
                    <a:pt x="565927" y="353960"/>
                    <a:pt x="578056" y="314380"/>
                    <a:pt x="583363" y="273568"/>
                  </a:cubicBezTo>
                  <a:cubicBezTo>
                    <a:pt x="584721" y="263122"/>
                    <a:pt x="589828" y="223086"/>
                    <a:pt x="590229" y="216853"/>
                  </a:cubicBezTo>
                  <a:cubicBezTo>
                    <a:pt x="591526" y="196724"/>
                    <a:pt x="592823" y="176594"/>
                    <a:pt x="594120" y="156464"/>
                  </a:cubicBezTo>
                  <a:cubicBezTo>
                    <a:pt x="594731" y="146964"/>
                    <a:pt x="583076" y="144252"/>
                    <a:pt x="576943" y="149346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5053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751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ECB3CA3-99A6-8E9D-C08E-0AE33D27AB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  <a14:imgEffect>
                        <a14:brightnessContrast bright="57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F0B2CD-6787-3459-4240-348BA0C98E78}"/>
              </a:ext>
            </a:extLst>
          </p:cNvPr>
          <p:cNvGrpSpPr/>
          <p:nvPr/>
        </p:nvGrpSpPr>
        <p:grpSpPr>
          <a:xfrm>
            <a:off x="2736715" y="2576077"/>
            <a:ext cx="6718570" cy="1705846"/>
            <a:chOff x="2736715" y="2828836"/>
            <a:chExt cx="6718570" cy="170584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7E08194-6472-2E32-9D5A-E5AC041A4CF3}"/>
                </a:ext>
              </a:extLst>
            </p:cNvPr>
            <p:cNvSpPr txBox="1"/>
            <p:nvPr/>
          </p:nvSpPr>
          <p:spPr>
            <a:xfrm>
              <a:off x="2736715" y="2828836"/>
              <a:ext cx="67185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>
                  <a:solidFill>
                    <a:schemeClr val="bg1"/>
                  </a:solidFill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Title Goes Here</a:t>
              </a:r>
              <a:endParaRPr lang="zh-CN" altLang="en-US" sz="72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B7B13B0-8E5A-24BB-8AB9-08EC786AF653}"/>
                </a:ext>
              </a:extLst>
            </p:cNvPr>
            <p:cNvSpPr txBox="1"/>
            <p:nvPr/>
          </p:nvSpPr>
          <p:spPr>
            <a:xfrm>
              <a:off x="3307314" y="4165350"/>
              <a:ext cx="55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alpha val="60000"/>
                    </a:schemeClr>
                  </a:solidFill>
                  <a:latin typeface="+mn-ea"/>
                  <a:cs typeface="Dreaming Outloud Pro" panose="03050502040302030504" pitchFamily="66" charset="0"/>
                </a:rPr>
                <a:t>YOUR CORPORATE NAME GOES HERE</a:t>
              </a:r>
              <a:endParaRPr lang="zh-CN" altLang="en-US">
                <a:solidFill>
                  <a:schemeClr val="bg1">
                    <a:alpha val="60000"/>
                  </a:schemeClr>
                </a:solidFill>
                <a:latin typeface="+mn-ea"/>
                <a:cs typeface="Dreaming Outloud Pro" panose="030505020403020305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23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>
            <a:extLst>
              <a:ext uri="{FF2B5EF4-FFF2-40B4-BE49-F238E27FC236}">
                <a16:creationId xmlns:a16="http://schemas.microsoft.com/office/drawing/2014/main" id="{B190176E-940E-B4CA-A7D8-A2831553BF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D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81F10F-B52C-9290-D56C-068EA9F6931A}"/>
              </a:ext>
            </a:extLst>
          </p:cNvPr>
          <p:cNvGrpSpPr>
            <a:grpSpLocks noChangeAspect="1"/>
          </p:cNvGrpSpPr>
          <p:nvPr/>
        </p:nvGrpSpPr>
        <p:grpSpPr>
          <a:xfrm>
            <a:off x="307756" y="166580"/>
            <a:ext cx="1613590" cy="2466000"/>
            <a:chOff x="5333329" y="2191943"/>
            <a:chExt cx="1608045" cy="2457526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98E17E1B-4FCB-0E69-A864-D868FEE71A16}"/>
                </a:ext>
              </a:extLst>
            </p:cNvPr>
            <p:cNvGrpSpPr/>
            <p:nvPr/>
          </p:nvGrpSpPr>
          <p:grpSpPr>
            <a:xfrm>
              <a:off x="5333329" y="3091804"/>
              <a:ext cx="1608045" cy="1557665"/>
              <a:chOff x="5333329" y="3091804"/>
              <a:chExt cx="1608045" cy="1557665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38BD1D6-C85B-12B5-6173-93D2379A922F}"/>
                  </a:ext>
                </a:extLst>
              </p:cNvPr>
              <p:cNvSpPr/>
              <p:nvPr/>
            </p:nvSpPr>
            <p:spPr>
              <a:xfrm>
                <a:off x="5429921" y="3091804"/>
                <a:ext cx="1475962" cy="1345978"/>
              </a:xfrm>
              <a:custGeom>
                <a:avLst/>
                <a:gdLst>
                  <a:gd name="connsiteX0" fmla="*/ 1146921 w 1475962"/>
                  <a:gd name="connsiteY0" fmla="*/ 519472 h 1345978"/>
                  <a:gd name="connsiteX1" fmla="*/ 1097256 w 1475962"/>
                  <a:gd name="connsiteY1" fmla="*/ 495451 h 1345978"/>
                  <a:gd name="connsiteX2" fmla="*/ 996920 w 1475962"/>
                  <a:gd name="connsiteY2" fmla="*/ 365970 h 1345978"/>
                  <a:gd name="connsiteX3" fmla="*/ 912274 w 1475962"/>
                  <a:gd name="connsiteY3" fmla="*/ 148934 h 1345978"/>
                  <a:gd name="connsiteX4" fmla="*/ 882934 w 1475962"/>
                  <a:gd name="connsiteY4" fmla="*/ 49559 h 1345978"/>
                  <a:gd name="connsiteX5" fmla="*/ 653255 w 1475962"/>
                  <a:gd name="connsiteY5" fmla="*/ 7473 h 1345978"/>
                  <a:gd name="connsiteX6" fmla="*/ 590702 w 1475962"/>
                  <a:gd name="connsiteY6" fmla="*/ 100179 h 1345978"/>
                  <a:gd name="connsiteX7" fmla="*/ 572517 w 1475962"/>
                  <a:gd name="connsiteY7" fmla="*/ 191354 h 1345978"/>
                  <a:gd name="connsiteX8" fmla="*/ 537947 w 1475962"/>
                  <a:gd name="connsiteY8" fmla="*/ 209229 h 1345978"/>
                  <a:gd name="connsiteX9" fmla="*/ 340908 w 1475962"/>
                  <a:gd name="connsiteY9" fmla="*/ 431088 h 1345978"/>
                  <a:gd name="connsiteX10" fmla="*/ 4434 w 1475962"/>
                  <a:gd name="connsiteY10" fmla="*/ 846979 h 1345978"/>
                  <a:gd name="connsiteX11" fmla="*/ 107346 w 1475962"/>
                  <a:gd name="connsiteY11" fmla="*/ 1196797 h 1345978"/>
                  <a:gd name="connsiteX12" fmla="*/ 379151 w 1475962"/>
                  <a:gd name="connsiteY12" fmla="*/ 1339311 h 1345978"/>
                  <a:gd name="connsiteX13" fmla="*/ 740316 w 1475962"/>
                  <a:gd name="connsiteY13" fmla="*/ 1230120 h 1345978"/>
                  <a:gd name="connsiteX14" fmla="*/ 918405 w 1475962"/>
                  <a:gd name="connsiteY14" fmla="*/ 1191432 h 1345978"/>
                  <a:gd name="connsiteX15" fmla="*/ 1304655 w 1475962"/>
                  <a:gd name="connsiteY15" fmla="*/ 1229540 h 1345978"/>
                  <a:gd name="connsiteX16" fmla="*/ 1468021 w 1475962"/>
                  <a:gd name="connsiteY16" fmla="*/ 926690 h 1345978"/>
                  <a:gd name="connsiteX17" fmla="*/ 1146921 w 1475962"/>
                  <a:gd name="connsiteY17" fmla="*/ 519472 h 1345978"/>
                  <a:gd name="connsiteX18" fmla="*/ 1146921 w 1475962"/>
                  <a:gd name="connsiteY18" fmla="*/ 519472 h 134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75962" h="1345978">
                    <a:moveTo>
                      <a:pt x="1146921" y="519472"/>
                    </a:moveTo>
                    <a:cubicBezTo>
                      <a:pt x="1129446" y="513239"/>
                      <a:pt x="1112602" y="506040"/>
                      <a:pt x="1097256" y="495451"/>
                    </a:cubicBezTo>
                    <a:cubicBezTo>
                      <a:pt x="1053020" y="462511"/>
                      <a:pt x="1024175" y="412938"/>
                      <a:pt x="996920" y="365970"/>
                    </a:cubicBezTo>
                    <a:cubicBezTo>
                      <a:pt x="958529" y="297659"/>
                      <a:pt x="931179" y="224869"/>
                      <a:pt x="912274" y="148934"/>
                    </a:cubicBezTo>
                    <a:cubicBezTo>
                      <a:pt x="904150" y="116310"/>
                      <a:pt x="901391" y="78483"/>
                      <a:pt x="882934" y="49559"/>
                    </a:cubicBezTo>
                    <a:cubicBezTo>
                      <a:pt x="841094" y="-11006"/>
                      <a:pt x="718404" y="-3158"/>
                      <a:pt x="653255" y="7473"/>
                    </a:cubicBezTo>
                    <a:cubicBezTo>
                      <a:pt x="609628" y="15195"/>
                      <a:pt x="600611" y="64037"/>
                      <a:pt x="590702" y="100179"/>
                    </a:cubicBezTo>
                    <a:cubicBezTo>
                      <a:pt x="582452" y="130208"/>
                      <a:pt x="577051" y="160578"/>
                      <a:pt x="572517" y="191354"/>
                    </a:cubicBezTo>
                    <a:cubicBezTo>
                      <a:pt x="561731" y="198449"/>
                      <a:pt x="549554" y="204210"/>
                      <a:pt x="537947" y="209229"/>
                    </a:cubicBezTo>
                    <a:cubicBezTo>
                      <a:pt x="411454" y="248032"/>
                      <a:pt x="389222" y="319968"/>
                      <a:pt x="340908" y="431088"/>
                    </a:cubicBezTo>
                    <a:cubicBezTo>
                      <a:pt x="259307" y="592598"/>
                      <a:pt x="37881" y="655836"/>
                      <a:pt x="4434" y="846979"/>
                    </a:cubicBezTo>
                    <a:cubicBezTo>
                      <a:pt x="-17116" y="973171"/>
                      <a:pt x="44165" y="1091890"/>
                      <a:pt x="107346" y="1196797"/>
                    </a:cubicBezTo>
                    <a:cubicBezTo>
                      <a:pt x="166186" y="1311385"/>
                      <a:pt x="248331" y="1366384"/>
                      <a:pt x="379151" y="1339311"/>
                    </a:cubicBezTo>
                    <a:cubicBezTo>
                      <a:pt x="501852" y="1311776"/>
                      <a:pt x="619774" y="1265714"/>
                      <a:pt x="740316" y="1230120"/>
                    </a:cubicBezTo>
                    <a:cubicBezTo>
                      <a:pt x="798700" y="1215761"/>
                      <a:pt x="856991" y="1178409"/>
                      <a:pt x="918405" y="1191432"/>
                    </a:cubicBezTo>
                    <a:cubicBezTo>
                      <a:pt x="1044950" y="1219863"/>
                      <a:pt x="1174968" y="1233230"/>
                      <a:pt x="1304655" y="1229540"/>
                    </a:cubicBezTo>
                    <a:cubicBezTo>
                      <a:pt x="1486738" y="1236906"/>
                      <a:pt x="1486710" y="1062078"/>
                      <a:pt x="1468021" y="926690"/>
                    </a:cubicBezTo>
                    <a:cubicBezTo>
                      <a:pt x="1454931" y="715996"/>
                      <a:pt x="1348700" y="580706"/>
                      <a:pt x="1146921" y="519472"/>
                    </a:cubicBezTo>
                    <a:lnTo>
                      <a:pt x="1146921" y="519472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1C06C62-B54D-3581-E71F-FB43F0A856DC}"/>
                  </a:ext>
                </a:extLst>
              </p:cNvPr>
              <p:cNvSpPr/>
              <p:nvPr/>
            </p:nvSpPr>
            <p:spPr>
              <a:xfrm>
                <a:off x="5333329" y="3168302"/>
                <a:ext cx="1608045" cy="1481167"/>
              </a:xfrm>
              <a:custGeom>
                <a:avLst/>
                <a:gdLst>
                  <a:gd name="connsiteX0" fmla="*/ 1255686 w 1608045"/>
                  <a:gd name="connsiteY0" fmla="*/ 747849 h 1481167"/>
                  <a:gd name="connsiteX1" fmla="*/ 1293971 w 1608045"/>
                  <a:gd name="connsiteY1" fmla="*/ 789236 h 1481167"/>
                  <a:gd name="connsiteX2" fmla="*/ 1165554 w 1608045"/>
                  <a:gd name="connsiteY2" fmla="*/ 773770 h 1481167"/>
                  <a:gd name="connsiteX3" fmla="*/ 1182565 w 1608045"/>
                  <a:gd name="connsiteY3" fmla="*/ 763396 h 1481167"/>
                  <a:gd name="connsiteX4" fmla="*/ 1255686 w 1608045"/>
                  <a:gd name="connsiteY4" fmla="*/ 747849 h 1481167"/>
                  <a:gd name="connsiteX5" fmla="*/ 543153 w 1608045"/>
                  <a:gd name="connsiteY5" fmla="*/ 874671 h 1481167"/>
                  <a:gd name="connsiteX6" fmla="*/ 529191 w 1608045"/>
                  <a:gd name="connsiteY6" fmla="*/ 852736 h 1481167"/>
                  <a:gd name="connsiteX7" fmla="*/ 501707 w 1608045"/>
                  <a:gd name="connsiteY7" fmla="*/ 787521 h 1481167"/>
                  <a:gd name="connsiteX8" fmla="*/ 605857 w 1608045"/>
                  <a:gd name="connsiteY8" fmla="*/ 761433 h 1481167"/>
                  <a:gd name="connsiteX9" fmla="*/ 722469 w 1608045"/>
                  <a:gd name="connsiteY9" fmla="*/ 755682 h 1481167"/>
                  <a:gd name="connsiteX10" fmla="*/ 956900 w 1608045"/>
                  <a:gd name="connsiteY10" fmla="*/ 784962 h 1481167"/>
                  <a:gd name="connsiteX11" fmla="*/ 1189674 w 1608045"/>
                  <a:gd name="connsiteY11" fmla="*/ 822436 h 1481167"/>
                  <a:gd name="connsiteX12" fmla="*/ 1419421 w 1608045"/>
                  <a:gd name="connsiteY12" fmla="*/ 846646 h 1481167"/>
                  <a:gd name="connsiteX13" fmla="*/ 1471194 w 1608045"/>
                  <a:gd name="connsiteY13" fmla="*/ 841545 h 1481167"/>
                  <a:gd name="connsiteX14" fmla="*/ 1469115 w 1608045"/>
                  <a:gd name="connsiteY14" fmla="*/ 807537 h 1481167"/>
                  <a:gd name="connsiteX15" fmla="*/ 1442535 w 1608045"/>
                  <a:gd name="connsiteY15" fmla="*/ 801669 h 1481167"/>
                  <a:gd name="connsiteX16" fmla="*/ 1410480 w 1608045"/>
                  <a:gd name="connsiteY16" fmla="*/ 798676 h 1481167"/>
                  <a:gd name="connsiteX17" fmla="*/ 1397384 w 1608045"/>
                  <a:gd name="connsiteY17" fmla="*/ 797856 h 1481167"/>
                  <a:gd name="connsiteX18" fmla="*/ 1507036 w 1608045"/>
                  <a:gd name="connsiteY18" fmla="*/ 779436 h 1481167"/>
                  <a:gd name="connsiteX19" fmla="*/ 1524165 w 1608045"/>
                  <a:gd name="connsiteY19" fmla="*/ 816701 h 1481167"/>
                  <a:gd name="connsiteX20" fmla="*/ 1545364 w 1608045"/>
                  <a:gd name="connsiteY20" fmla="*/ 874979 h 1481167"/>
                  <a:gd name="connsiteX21" fmla="*/ 1552897 w 1608045"/>
                  <a:gd name="connsiteY21" fmla="*/ 1005652 h 1481167"/>
                  <a:gd name="connsiteX22" fmla="*/ 1516319 w 1608045"/>
                  <a:gd name="connsiteY22" fmla="*/ 1107928 h 1481167"/>
                  <a:gd name="connsiteX23" fmla="*/ 1436067 w 1608045"/>
                  <a:gd name="connsiteY23" fmla="*/ 1136899 h 1481167"/>
                  <a:gd name="connsiteX24" fmla="*/ 1337373 w 1608045"/>
                  <a:gd name="connsiteY24" fmla="*/ 1132319 h 1481167"/>
                  <a:gd name="connsiteX25" fmla="*/ 1201114 w 1608045"/>
                  <a:gd name="connsiteY25" fmla="*/ 1107036 h 1481167"/>
                  <a:gd name="connsiteX26" fmla="*/ 954717 w 1608045"/>
                  <a:gd name="connsiteY26" fmla="*/ 1006397 h 1481167"/>
                  <a:gd name="connsiteX27" fmla="*/ 843780 w 1608045"/>
                  <a:gd name="connsiteY27" fmla="*/ 937570 h 1481167"/>
                  <a:gd name="connsiteX28" fmla="*/ 720945 w 1608045"/>
                  <a:gd name="connsiteY28" fmla="*/ 888227 h 1481167"/>
                  <a:gd name="connsiteX29" fmla="*/ 572579 w 1608045"/>
                  <a:gd name="connsiteY29" fmla="*/ 874322 h 1481167"/>
                  <a:gd name="connsiteX30" fmla="*/ 543153 w 1608045"/>
                  <a:gd name="connsiteY30" fmla="*/ 874671 h 1481167"/>
                  <a:gd name="connsiteX31" fmla="*/ 487206 w 1608045"/>
                  <a:gd name="connsiteY31" fmla="*/ 852792 h 1481167"/>
                  <a:gd name="connsiteX32" fmla="*/ 506989 w 1608045"/>
                  <a:gd name="connsiteY32" fmla="*/ 901904 h 1481167"/>
                  <a:gd name="connsiteX33" fmla="*/ 550659 w 1608045"/>
                  <a:gd name="connsiteY33" fmla="*/ 921677 h 1481167"/>
                  <a:gd name="connsiteX34" fmla="*/ 611576 w 1608045"/>
                  <a:gd name="connsiteY34" fmla="*/ 922957 h 1481167"/>
                  <a:gd name="connsiteX35" fmla="*/ 733810 w 1608045"/>
                  <a:gd name="connsiteY35" fmla="*/ 943634 h 1481167"/>
                  <a:gd name="connsiteX36" fmla="*/ 838272 w 1608045"/>
                  <a:gd name="connsiteY36" fmla="*/ 993146 h 1481167"/>
                  <a:gd name="connsiteX37" fmla="*/ 929195 w 1608045"/>
                  <a:gd name="connsiteY37" fmla="*/ 1049854 h 1481167"/>
                  <a:gd name="connsiteX38" fmla="*/ 904892 w 1608045"/>
                  <a:gd name="connsiteY38" fmla="*/ 1061151 h 1481167"/>
                  <a:gd name="connsiteX39" fmla="*/ 853642 w 1608045"/>
                  <a:gd name="connsiteY39" fmla="*/ 1082595 h 1481167"/>
                  <a:gd name="connsiteX40" fmla="*/ 751436 w 1608045"/>
                  <a:gd name="connsiteY40" fmla="*/ 1122050 h 1481167"/>
                  <a:gd name="connsiteX41" fmla="*/ 540531 w 1608045"/>
                  <a:gd name="connsiteY41" fmla="*/ 1187553 h 1481167"/>
                  <a:gd name="connsiteX42" fmla="*/ 436785 w 1608045"/>
                  <a:gd name="connsiteY42" fmla="*/ 1208286 h 1481167"/>
                  <a:gd name="connsiteX43" fmla="*/ 351239 w 1608045"/>
                  <a:gd name="connsiteY43" fmla="*/ 1182123 h 1481167"/>
                  <a:gd name="connsiteX44" fmla="*/ 223535 w 1608045"/>
                  <a:gd name="connsiteY44" fmla="*/ 1032776 h 1481167"/>
                  <a:gd name="connsiteX45" fmla="*/ 171623 w 1608045"/>
                  <a:gd name="connsiteY45" fmla="*/ 930297 h 1481167"/>
                  <a:gd name="connsiteX46" fmla="*/ 151731 w 1608045"/>
                  <a:gd name="connsiteY46" fmla="*/ 875691 h 1481167"/>
                  <a:gd name="connsiteX47" fmla="*/ 143771 w 1608045"/>
                  <a:gd name="connsiteY47" fmla="*/ 849585 h 1481167"/>
                  <a:gd name="connsiteX48" fmla="*/ 140559 w 1608045"/>
                  <a:gd name="connsiteY48" fmla="*/ 838022 h 1481167"/>
                  <a:gd name="connsiteX49" fmla="*/ 303740 w 1608045"/>
                  <a:gd name="connsiteY49" fmla="*/ 798728 h 1481167"/>
                  <a:gd name="connsiteX50" fmla="*/ 393281 w 1608045"/>
                  <a:gd name="connsiteY50" fmla="*/ 792461 h 1481167"/>
                  <a:gd name="connsiteX51" fmla="*/ 437765 w 1608045"/>
                  <a:gd name="connsiteY51" fmla="*/ 794957 h 1481167"/>
                  <a:gd name="connsiteX52" fmla="*/ 461531 w 1608045"/>
                  <a:gd name="connsiteY52" fmla="*/ 798162 h 1481167"/>
                  <a:gd name="connsiteX53" fmla="*/ 471502 w 1608045"/>
                  <a:gd name="connsiteY53" fmla="*/ 800095 h 1481167"/>
                  <a:gd name="connsiteX54" fmla="*/ 487206 w 1608045"/>
                  <a:gd name="connsiteY54" fmla="*/ 852792 h 1481167"/>
                  <a:gd name="connsiteX55" fmla="*/ 1594069 w 1608045"/>
                  <a:gd name="connsiteY55" fmla="*/ 782829 h 1481167"/>
                  <a:gd name="connsiteX56" fmla="*/ 1599206 w 1608045"/>
                  <a:gd name="connsiteY56" fmla="*/ 764886 h 1481167"/>
                  <a:gd name="connsiteX57" fmla="*/ 1600255 w 1608045"/>
                  <a:gd name="connsiteY57" fmla="*/ 746913 h 1481167"/>
                  <a:gd name="connsiteX58" fmla="*/ 1588595 w 1608045"/>
                  <a:gd name="connsiteY58" fmla="*/ 727538 h 1481167"/>
                  <a:gd name="connsiteX59" fmla="*/ 1575310 w 1608045"/>
                  <a:gd name="connsiteY59" fmla="*/ 707584 h 1481167"/>
                  <a:gd name="connsiteX60" fmla="*/ 1548820 w 1608045"/>
                  <a:gd name="connsiteY60" fmla="*/ 667624 h 1481167"/>
                  <a:gd name="connsiteX61" fmla="*/ 1441271 w 1608045"/>
                  <a:gd name="connsiteY61" fmla="*/ 504035 h 1481167"/>
                  <a:gd name="connsiteX62" fmla="*/ 1345514 w 1608045"/>
                  <a:gd name="connsiteY62" fmla="*/ 358998 h 1481167"/>
                  <a:gd name="connsiteX63" fmla="*/ 1248677 w 1608045"/>
                  <a:gd name="connsiteY63" fmla="*/ 246213 h 1481167"/>
                  <a:gd name="connsiteX64" fmla="*/ 1082258 w 1608045"/>
                  <a:gd name="connsiteY64" fmla="*/ 172362 h 1481167"/>
                  <a:gd name="connsiteX65" fmla="*/ 1057487 w 1608045"/>
                  <a:gd name="connsiteY65" fmla="*/ 162553 h 1481167"/>
                  <a:gd name="connsiteX66" fmla="*/ 1028873 w 1608045"/>
                  <a:gd name="connsiteY66" fmla="*/ 117809 h 1481167"/>
                  <a:gd name="connsiteX67" fmla="*/ 1018367 w 1608045"/>
                  <a:gd name="connsiteY67" fmla="*/ 77422 h 1481167"/>
                  <a:gd name="connsiteX68" fmla="*/ 999288 w 1608045"/>
                  <a:gd name="connsiteY68" fmla="*/ 89130 h 1481167"/>
                  <a:gd name="connsiteX69" fmla="*/ 1026593 w 1608045"/>
                  <a:gd name="connsiteY69" fmla="*/ 196842 h 1481167"/>
                  <a:gd name="connsiteX70" fmla="*/ 975486 w 1608045"/>
                  <a:gd name="connsiteY70" fmla="*/ 318218 h 1481167"/>
                  <a:gd name="connsiteX71" fmla="*/ 868561 w 1608045"/>
                  <a:gd name="connsiteY71" fmla="*/ 361251 h 1481167"/>
                  <a:gd name="connsiteX72" fmla="*/ 651722 w 1608045"/>
                  <a:gd name="connsiteY72" fmla="*/ 282729 h 1481167"/>
                  <a:gd name="connsiteX73" fmla="*/ 601317 w 1608045"/>
                  <a:gd name="connsiteY73" fmla="*/ 231914 h 1481167"/>
                  <a:gd name="connsiteX74" fmla="*/ 567298 w 1608045"/>
                  <a:gd name="connsiteY74" fmla="*/ 181079 h 1481167"/>
                  <a:gd name="connsiteX75" fmla="*/ 634792 w 1608045"/>
                  <a:gd name="connsiteY75" fmla="*/ 163303 h 1481167"/>
                  <a:gd name="connsiteX76" fmla="*/ 716977 w 1608045"/>
                  <a:gd name="connsiteY76" fmla="*/ 41796 h 1481167"/>
                  <a:gd name="connsiteX77" fmla="*/ 716100 w 1608045"/>
                  <a:gd name="connsiteY77" fmla="*/ 3642 h 1481167"/>
                  <a:gd name="connsiteX78" fmla="*/ 701468 w 1608045"/>
                  <a:gd name="connsiteY78" fmla="*/ 1751 h 1481167"/>
                  <a:gd name="connsiteX79" fmla="*/ 688165 w 1608045"/>
                  <a:gd name="connsiteY79" fmla="*/ 28381 h 1481167"/>
                  <a:gd name="connsiteX80" fmla="*/ 650852 w 1608045"/>
                  <a:gd name="connsiteY80" fmla="*/ 125360 h 1481167"/>
                  <a:gd name="connsiteX81" fmla="*/ 617711 w 1608045"/>
                  <a:gd name="connsiteY81" fmla="*/ 130315 h 1481167"/>
                  <a:gd name="connsiteX82" fmla="*/ 577211 w 1608045"/>
                  <a:gd name="connsiteY82" fmla="*/ 133522 h 1481167"/>
                  <a:gd name="connsiteX83" fmla="*/ 561940 w 1608045"/>
                  <a:gd name="connsiteY83" fmla="*/ 135754 h 1481167"/>
                  <a:gd name="connsiteX84" fmla="*/ 552389 w 1608045"/>
                  <a:gd name="connsiteY84" fmla="*/ 133149 h 1481167"/>
                  <a:gd name="connsiteX85" fmla="*/ 520908 w 1608045"/>
                  <a:gd name="connsiteY85" fmla="*/ 133670 h 1481167"/>
                  <a:gd name="connsiteX86" fmla="*/ 248063 w 1608045"/>
                  <a:gd name="connsiteY86" fmla="*/ 227697 h 1481167"/>
                  <a:gd name="connsiteX87" fmla="*/ 93690 w 1608045"/>
                  <a:gd name="connsiteY87" fmla="*/ 417447 h 1481167"/>
                  <a:gd name="connsiteX88" fmla="*/ 24377 w 1608045"/>
                  <a:gd name="connsiteY88" fmla="*/ 666096 h 1481167"/>
                  <a:gd name="connsiteX89" fmla="*/ 10128 w 1608045"/>
                  <a:gd name="connsiteY89" fmla="*/ 751029 h 1481167"/>
                  <a:gd name="connsiteX90" fmla="*/ 85 w 1608045"/>
                  <a:gd name="connsiteY90" fmla="*/ 834304 h 1481167"/>
                  <a:gd name="connsiteX91" fmla="*/ 6275 w 1608045"/>
                  <a:gd name="connsiteY91" fmla="*/ 865501 h 1481167"/>
                  <a:gd name="connsiteX92" fmla="*/ 31859 w 1608045"/>
                  <a:gd name="connsiteY92" fmla="*/ 886502 h 1481167"/>
                  <a:gd name="connsiteX93" fmla="*/ 102902 w 1608045"/>
                  <a:gd name="connsiteY93" fmla="*/ 913403 h 1481167"/>
                  <a:gd name="connsiteX94" fmla="*/ 140706 w 1608045"/>
                  <a:gd name="connsiteY94" fmla="*/ 998584 h 1481167"/>
                  <a:gd name="connsiteX95" fmla="*/ 136136 w 1608045"/>
                  <a:gd name="connsiteY95" fmla="*/ 1024458 h 1481167"/>
                  <a:gd name="connsiteX96" fmla="*/ 133409 w 1608045"/>
                  <a:gd name="connsiteY96" fmla="*/ 1078851 h 1481167"/>
                  <a:gd name="connsiteX97" fmla="*/ 136987 w 1608045"/>
                  <a:gd name="connsiteY97" fmla="*/ 1187919 h 1481167"/>
                  <a:gd name="connsiteX98" fmla="*/ 145447 w 1608045"/>
                  <a:gd name="connsiteY98" fmla="*/ 1387905 h 1481167"/>
                  <a:gd name="connsiteX99" fmla="*/ 152456 w 1608045"/>
                  <a:gd name="connsiteY99" fmla="*/ 1433233 h 1481167"/>
                  <a:gd name="connsiteX100" fmla="*/ 203919 w 1608045"/>
                  <a:gd name="connsiteY100" fmla="*/ 1436160 h 1481167"/>
                  <a:gd name="connsiteX101" fmla="*/ 1356737 w 1608045"/>
                  <a:gd name="connsiteY101" fmla="*/ 1449499 h 1481167"/>
                  <a:gd name="connsiteX102" fmla="*/ 1386097 w 1608045"/>
                  <a:gd name="connsiteY102" fmla="*/ 1442094 h 1481167"/>
                  <a:gd name="connsiteX103" fmla="*/ 1398775 w 1608045"/>
                  <a:gd name="connsiteY103" fmla="*/ 1417865 h 1481167"/>
                  <a:gd name="connsiteX104" fmla="*/ 1391192 w 1608045"/>
                  <a:gd name="connsiteY104" fmla="*/ 1388316 h 1481167"/>
                  <a:gd name="connsiteX105" fmla="*/ 1381016 w 1608045"/>
                  <a:gd name="connsiteY105" fmla="*/ 1353046 h 1481167"/>
                  <a:gd name="connsiteX106" fmla="*/ 1369715 w 1608045"/>
                  <a:gd name="connsiteY106" fmla="*/ 1200022 h 1481167"/>
                  <a:gd name="connsiteX107" fmla="*/ 1367089 w 1608045"/>
                  <a:gd name="connsiteY107" fmla="*/ 1187726 h 1481167"/>
                  <a:gd name="connsiteX108" fmla="*/ 1498854 w 1608045"/>
                  <a:gd name="connsiteY108" fmla="*/ 1177169 h 1481167"/>
                  <a:gd name="connsiteX109" fmla="*/ 1561797 w 1608045"/>
                  <a:gd name="connsiteY109" fmla="*/ 1136965 h 1481167"/>
                  <a:gd name="connsiteX110" fmla="*/ 1599830 w 1608045"/>
                  <a:gd name="connsiteY110" fmla="*/ 1055925 h 1481167"/>
                  <a:gd name="connsiteX111" fmla="*/ 1607571 w 1608045"/>
                  <a:gd name="connsiteY111" fmla="*/ 938615 h 1481167"/>
                  <a:gd name="connsiteX112" fmla="*/ 1578835 w 1608045"/>
                  <a:gd name="connsiteY112" fmla="*/ 803225 h 1481167"/>
                  <a:gd name="connsiteX113" fmla="*/ 1594069 w 1608045"/>
                  <a:gd name="connsiteY113" fmla="*/ 782829 h 148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608045" h="1481167">
                    <a:moveTo>
                      <a:pt x="1255686" y="747849"/>
                    </a:moveTo>
                    <a:cubicBezTo>
                      <a:pt x="1270902" y="757914"/>
                      <a:pt x="1283698" y="773176"/>
                      <a:pt x="1293971" y="789236"/>
                    </a:cubicBezTo>
                    <a:cubicBezTo>
                      <a:pt x="1251084" y="784773"/>
                      <a:pt x="1208272" y="779628"/>
                      <a:pt x="1165554" y="773770"/>
                    </a:cubicBezTo>
                    <a:cubicBezTo>
                      <a:pt x="1171147" y="770194"/>
                      <a:pt x="1176791" y="766697"/>
                      <a:pt x="1182565" y="763396"/>
                    </a:cubicBezTo>
                    <a:cubicBezTo>
                      <a:pt x="1203628" y="751523"/>
                      <a:pt x="1232166" y="732291"/>
                      <a:pt x="1255686" y="747849"/>
                    </a:cubicBezTo>
                    <a:close/>
                    <a:moveTo>
                      <a:pt x="543153" y="874671"/>
                    </a:moveTo>
                    <a:cubicBezTo>
                      <a:pt x="535295" y="871593"/>
                      <a:pt x="532254" y="859607"/>
                      <a:pt x="529191" y="852736"/>
                    </a:cubicBezTo>
                    <a:cubicBezTo>
                      <a:pt x="519588" y="831190"/>
                      <a:pt x="510825" y="809277"/>
                      <a:pt x="501707" y="787521"/>
                    </a:cubicBezTo>
                    <a:cubicBezTo>
                      <a:pt x="536327" y="777649"/>
                      <a:pt x="569993" y="766695"/>
                      <a:pt x="605857" y="761433"/>
                    </a:cubicBezTo>
                    <a:cubicBezTo>
                      <a:pt x="644419" y="755780"/>
                      <a:pt x="683550" y="754411"/>
                      <a:pt x="722469" y="755682"/>
                    </a:cubicBezTo>
                    <a:cubicBezTo>
                      <a:pt x="801300" y="758254"/>
                      <a:pt x="879398" y="771142"/>
                      <a:pt x="956900" y="784962"/>
                    </a:cubicBezTo>
                    <a:cubicBezTo>
                      <a:pt x="1034313" y="798766"/>
                      <a:pt x="1111721" y="812029"/>
                      <a:pt x="1189674" y="822436"/>
                    </a:cubicBezTo>
                    <a:cubicBezTo>
                      <a:pt x="1266048" y="832633"/>
                      <a:pt x="1342663" y="840096"/>
                      <a:pt x="1419421" y="846646"/>
                    </a:cubicBezTo>
                    <a:cubicBezTo>
                      <a:pt x="1434334" y="847920"/>
                      <a:pt x="1459201" y="853285"/>
                      <a:pt x="1471194" y="841545"/>
                    </a:cubicBezTo>
                    <a:cubicBezTo>
                      <a:pt x="1480690" y="832246"/>
                      <a:pt x="1480998" y="815097"/>
                      <a:pt x="1469115" y="807537"/>
                    </a:cubicBezTo>
                    <a:cubicBezTo>
                      <a:pt x="1461714" y="802825"/>
                      <a:pt x="1450990" y="802756"/>
                      <a:pt x="1442535" y="801669"/>
                    </a:cubicBezTo>
                    <a:cubicBezTo>
                      <a:pt x="1431885" y="800298"/>
                      <a:pt x="1421194" y="799386"/>
                      <a:pt x="1410480" y="798676"/>
                    </a:cubicBezTo>
                    <a:cubicBezTo>
                      <a:pt x="1406116" y="798388"/>
                      <a:pt x="1401751" y="798122"/>
                      <a:pt x="1397384" y="797856"/>
                    </a:cubicBezTo>
                    <a:cubicBezTo>
                      <a:pt x="1432433" y="784636"/>
                      <a:pt x="1469039" y="777427"/>
                      <a:pt x="1507036" y="779436"/>
                    </a:cubicBezTo>
                    <a:cubicBezTo>
                      <a:pt x="1509185" y="792496"/>
                      <a:pt x="1518866" y="805931"/>
                      <a:pt x="1524165" y="816701"/>
                    </a:cubicBezTo>
                    <a:cubicBezTo>
                      <a:pt x="1533417" y="835504"/>
                      <a:pt x="1540629" y="854534"/>
                      <a:pt x="1545364" y="874979"/>
                    </a:cubicBezTo>
                    <a:cubicBezTo>
                      <a:pt x="1555261" y="917713"/>
                      <a:pt x="1555692" y="962066"/>
                      <a:pt x="1552897" y="1005652"/>
                    </a:cubicBezTo>
                    <a:cubicBezTo>
                      <a:pt x="1550329" y="1041992"/>
                      <a:pt x="1544813" y="1082190"/>
                      <a:pt x="1516319" y="1107928"/>
                    </a:cubicBezTo>
                    <a:cubicBezTo>
                      <a:pt x="1494744" y="1127415"/>
                      <a:pt x="1464306" y="1134630"/>
                      <a:pt x="1436067" y="1136899"/>
                    </a:cubicBezTo>
                    <a:cubicBezTo>
                      <a:pt x="1403246" y="1139536"/>
                      <a:pt x="1369918" y="1136719"/>
                      <a:pt x="1337373" y="1132319"/>
                    </a:cubicBezTo>
                    <a:cubicBezTo>
                      <a:pt x="1291725" y="1126145"/>
                      <a:pt x="1245864" y="1117979"/>
                      <a:pt x="1201114" y="1107036"/>
                    </a:cubicBezTo>
                    <a:cubicBezTo>
                      <a:pt x="1114441" y="1085842"/>
                      <a:pt x="1031365" y="1052118"/>
                      <a:pt x="954717" y="1006397"/>
                    </a:cubicBezTo>
                    <a:cubicBezTo>
                      <a:pt x="917338" y="984101"/>
                      <a:pt x="881672" y="959018"/>
                      <a:pt x="843780" y="937570"/>
                    </a:cubicBezTo>
                    <a:cubicBezTo>
                      <a:pt x="805169" y="915712"/>
                      <a:pt x="764086" y="898756"/>
                      <a:pt x="720945" y="888227"/>
                    </a:cubicBezTo>
                    <a:cubicBezTo>
                      <a:pt x="672668" y="876444"/>
                      <a:pt x="622199" y="871415"/>
                      <a:pt x="572579" y="874322"/>
                    </a:cubicBezTo>
                    <a:cubicBezTo>
                      <a:pt x="563968" y="874826"/>
                      <a:pt x="551528" y="877950"/>
                      <a:pt x="543153" y="874671"/>
                    </a:cubicBezTo>
                    <a:close/>
                    <a:moveTo>
                      <a:pt x="487206" y="852792"/>
                    </a:moveTo>
                    <a:cubicBezTo>
                      <a:pt x="492279" y="869261"/>
                      <a:pt x="496161" y="888066"/>
                      <a:pt x="506989" y="901904"/>
                    </a:cubicBezTo>
                    <a:cubicBezTo>
                      <a:pt x="517715" y="915617"/>
                      <a:pt x="533896" y="920457"/>
                      <a:pt x="550659" y="921677"/>
                    </a:cubicBezTo>
                    <a:cubicBezTo>
                      <a:pt x="570870" y="923144"/>
                      <a:pt x="591320" y="922204"/>
                      <a:pt x="611576" y="922957"/>
                    </a:cubicBezTo>
                    <a:cubicBezTo>
                      <a:pt x="653120" y="924501"/>
                      <a:pt x="694095" y="931251"/>
                      <a:pt x="733810" y="943634"/>
                    </a:cubicBezTo>
                    <a:cubicBezTo>
                      <a:pt x="770821" y="955175"/>
                      <a:pt x="805177" y="973176"/>
                      <a:pt x="838272" y="993146"/>
                    </a:cubicBezTo>
                    <a:cubicBezTo>
                      <a:pt x="868875" y="1011615"/>
                      <a:pt x="898581" y="1031442"/>
                      <a:pt x="929195" y="1049854"/>
                    </a:cubicBezTo>
                    <a:cubicBezTo>
                      <a:pt x="921047" y="1053590"/>
                      <a:pt x="912992" y="1057632"/>
                      <a:pt x="904892" y="1061151"/>
                    </a:cubicBezTo>
                    <a:cubicBezTo>
                      <a:pt x="887904" y="1068531"/>
                      <a:pt x="870811" y="1075652"/>
                      <a:pt x="853642" y="1082595"/>
                    </a:cubicBezTo>
                    <a:cubicBezTo>
                      <a:pt x="819785" y="1096284"/>
                      <a:pt x="785785" y="1109641"/>
                      <a:pt x="751436" y="1122050"/>
                    </a:cubicBezTo>
                    <a:cubicBezTo>
                      <a:pt x="682176" y="1147071"/>
                      <a:pt x="611777" y="1168931"/>
                      <a:pt x="540531" y="1187553"/>
                    </a:cubicBezTo>
                    <a:cubicBezTo>
                      <a:pt x="506550" y="1196434"/>
                      <a:pt x="472087" y="1206808"/>
                      <a:pt x="436785" y="1208286"/>
                    </a:cubicBezTo>
                    <a:cubicBezTo>
                      <a:pt x="405481" y="1209594"/>
                      <a:pt x="376486" y="1200742"/>
                      <a:pt x="351239" y="1182123"/>
                    </a:cubicBezTo>
                    <a:cubicBezTo>
                      <a:pt x="298875" y="1143504"/>
                      <a:pt x="257213" y="1087761"/>
                      <a:pt x="223535" y="1032776"/>
                    </a:cubicBezTo>
                    <a:cubicBezTo>
                      <a:pt x="203527" y="1000110"/>
                      <a:pt x="186066" y="965786"/>
                      <a:pt x="171623" y="930297"/>
                    </a:cubicBezTo>
                    <a:cubicBezTo>
                      <a:pt x="164319" y="912350"/>
                      <a:pt x="157694" y="894127"/>
                      <a:pt x="151731" y="875691"/>
                    </a:cubicBezTo>
                    <a:cubicBezTo>
                      <a:pt x="148934" y="867035"/>
                      <a:pt x="146282" y="858330"/>
                      <a:pt x="143771" y="849585"/>
                    </a:cubicBezTo>
                    <a:cubicBezTo>
                      <a:pt x="142666" y="845740"/>
                      <a:pt x="141607" y="841883"/>
                      <a:pt x="140559" y="838022"/>
                    </a:cubicBezTo>
                    <a:cubicBezTo>
                      <a:pt x="194105" y="821676"/>
                      <a:pt x="248287" y="806919"/>
                      <a:pt x="303740" y="798728"/>
                    </a:cubicBezTo>
                    <a:cubicBezTo>
                      <a:pt x="333348" y="794354"/>
                      <a:pt x="363349" y="792139"/>
                      <a:pt x="393281" y="792461"/>
                    </a:cubicBezTo>
                    <a:cubicBezTo>
                      <a:pt x="408138" y="792620"/>
                      <a:pt x="422987" y="793423"/>
                      <a:pt x="437765" y="794957"/>
                    </a:cubicBezTo>
                    <a:cubicBezTo>
                      <a:pt x="445720" y="795783"/>
                      <a:pt x="453642" y="796846"/>
                      <a:pt x="461531" y="798162"/>
                    </a:cubicBezTo>
                    <a:cubicBezTo>
                      <a:pt x="464791" y="798704"/>
                      <a:pt x="468141" y="799505"/>
                      <a:pt x="471502" y="800095"/>
                    </a:cubicBezTo>
                    <a:cubicBezTo>
                      <a:pt x="476635" y="817692"/>
                      <a:pt x="481811" y="835274"/>
                      <a:pt x="487206" y="852792"/>
                    </a:cubicBezTo>
                    <a:close/>
                    <a:moveTo>
                      <a:pt x="1594069" y="782829"/>
                    </a:moveTo>
                    <a:cubicBezTo>
                      <a:pt x="1596954" y="776988"/>
                      <a:pt x="1598172" y="771243"/>
                      <a:pt x="1599206" y="764886"/>
                    </a:cubicBezTo>
                    <a:cubicBezTo>
                      <a:pt x="1599995" y="760036"/>
                      <a:pt x="1602088" y="753210"/>
                      <a:pt x="1600255" y="746913"/>
                    </a:cubicBezTo>
                    <a:cubicBezTo>
                      <a:pt x="1598202" y="739861"/>
                      <a:pt x="1592610" y="733554"/>
                      <a:pt x="1588595" y="727538"/>
                    </a:cubicBezTo>
                    <a:cubicBezTo>
                      <a:pt x="1584162" y="720891"/>
                      <a:pt x="1579733" y="714240"/>
                      <a:pt x="1575310" y="707584"/>
                    </a:cubicBezTo>
                    <a:cubicBezTo>
                      <a:pt x="1566462" y="694276"/>
                      <a:pt x="1557634" y="680955"/>
                      <a:pt x="1548820" y="667624"/>
                    </a:cubicBezTo>
                    <a:cubicBezTo>
                      <a:pt x="1512825" y="613188"/>
                      <a:pt x="1477076" y="558594"/>
                      <a:pt x="1441271" y="504035"/>
                    </a:cubicBezTo>
                    <a:cubicBezTo>
                      <a:pt x="1409496" y="455617"/>
                      <a:pt x="1378257" y="406765"/>
                      <a:pt x="1345514" y="358998"/>
                    </a:cubicBezTo>
                    <a:cubicBezTo>
                      <a:pt x="1317517" y="318152"/>
                      <a:pt x="1287000" y="277980"/>
                      <a:pt x="1248677" y="246213"/>
                    </a:cubicBezTo>
                    <a:cubicBezTo>
                      <a:pt x="1200223" y="206048"/>
                      <a:pt x="1142525" y="187127"/>
                      <a:pt x="1082258" y="172362"/>
                    </a:cubicBezTo>
                    <a:cubicBezTo>
                      <a:pt x="1075676" y="165528"/>
                      <a:pt x="1066884" y="161796"/>
                      <a:pt x="1057487" y="162553"/>
                    </a:cubicBezTo>
                    <a:cubicBezTo>
                      <a:pt x="1044209" y="147488"/>
                      <a:pt x="1033657" y="136966"/>
                      <a:pt x="1028873" y="117809"/>
                    </a:cubicBezTo>
                    <a:cubicBezTo>
                      <a:pt x="1026581" y="108633"/>
                      <a:pt x="1027300" y="82851"/>
                      <a:pt x="1018367" y="77422"/>
                    </a:cubicBezTo>
                    <a:cubicBezTo>
                      <a:pt x="1007756" y="70972"/>
                      <a:pt x="1002214" y="79509"/>
                      <a:pt x="999288" y="89130"/>
                    </a:cubicBezTo>
                    <a:cubicBezTo>
                      <a:pt x="989498" y="121320"/>
                      <a:pt x="1000735" y="164598"/>
                      <a:pt x="1026593" y="196842"/>
                    </a:cubicBezTo>
                    <a:cubicBezTo>
                      <a:pt x="1015699" y="234509"/>
                      <a:pt x="1001254" y="288042"/>
                      <a:pt x="975486" y="318218"/>
                    </a:cubicBezTo>
                    <a:cubicBezTo>
                      <a:pt x="947893" y="350531"/>
                      <a:pt x="909734" y="360588"/>
                      <a:pt x="868561" y="361251"/>
                    </a:cubicBezTo>
                    <a:cubicBezTo>
                      <a:pt x="790045" y="362515"/>
                      <a:pt x="711610" y="333323"/>
                      <a:pt x="651722" y="282729"/>
                    </a:cubicBezTo>
                    <a:cubicBezTo>
                      <a:pt x="633518" y="267353"/>
                      <a:pt x="616613" y="250179"/>
                      <a:pt x="601317" y="231914"/>
                    </a:cubicBezTo>
                    <a:cubicBezTo>
                      <a:pt x="589845" y="218211"/>
                      <a:pt x="576273" y="197063"/>
                      <a:pt x="567298" y="181079"/>
                    </a:cubicBezTo>
                    <a:cubicBezTo>
                      <a:pt x="567298" y="174850"/>
                      <a:pt x="559947" y="168336"/>
                      <a:pt x="634792" y="163303"/>
                    </a:cubicBezTo>
                    <a:cubicBezTo>
                      <a:pt x="709637" y="158271"/>
                      <a:pt x="715313" y="55749"/>
                      <a:pt x="716977" y="41796"/>
                    </a:cubicBezTo>
                    <a:cubicBezTo>
                      <a:pt x="718329" y="30466"/>
                      <a:pt x="724081" y="12880"/>
                      <a:pt x="716100" y="3642"/>
                    </a:cubicBezTo>
                    <a:cubicBezTo>
                      <a:pt x="712713" y="-282"/>
                      <a:pt x="705762" y="-914"/>
                      <a:pt x="701468" y="1751"/>
                    </a:cubicBezTo>
                    <a:cubicBezTo>
                      <a:pt x="693371" y="6782"/>
                      <a:pt x="690710" y="19646"/>
                      <a:pt x="688165" y="28381"/>
                    </a:cubicBezTo>
                    <a:cubicBezTo>
                      <a:pt x="684599" y="40618"/>
                      <a:pt x="672942" y="116567"/>
                      <a:pt x="650852" y="125360"/>
                    </a:cubicBezTo>
                    <a:cubicBezTo>
                      <a:pt x="640511" y="129477"/>
                      <a:pt x="628650" y="129554"/>
                      <a:pt x="617711" y="130315"/>
                    </a:cubicBezTo>
                    <a:cubicBezTo>
                      <a:pt x="604203" y="131259"/>
                      <a:pt x="590666" y="131949"/>
                      <a:pt x="577211" y="133522"/>
                    </a:cubicBezTo>
                    <a:cubicBezTo>
                      <a:pt x="572249" y="134101"/>
                      <a:pt x="566836" y="135708"/>
                      <a:pt x="561940" y="135754"/>
                    </a:cubicBezTo>
                    <a:cubicBezTo>
                      <a:pt x="558754" y="135784"/>
                      <a:pt x="555468" y="134236"/>
                      <a:pt x="552389" y="133149"/>
                    </a:cubicBezTo>
                    <a:cubicBezTo>
                      <a:pt x="541998" y="129475"/>
                      <a:pt x="531614" y="132231"/>
                      <a:pt x="520908" y="133670"/>
                    </a:cubicBezTo>
                    <a:cubicBezTo>
                      <a:pt x="426257" y="146395"/>
                      <a:pt x="328798" y="175439"/>
                      <a:pt x="248063" y="227697"/>
                    </a:cubicBezTo>
                    <a:cubicBezTo>
                      <a:pt x="176904" y="273757"/>
                      <a:pt x="126771" y="339998"/>
                      <a:pt x="93690" y="417447"/>
                    </a:cubicBezTo>
                    <a:cubicBezTo>
                      <a:pt x="59937" y="496486"/>
                      <a:pt x="40591" y="581956"/>
                      <a:pt x="24377" y="666096"/>
                    </a:cubicBezTo>
                    <a:cubicBezTo>
                      <a:pt x="18946" y="694288"/>
                      <a:pt x="14203" y="722610"/>
                      <a:pt x="10128" y="751029"/>
                    </a:cubicBezTo>
                    <a:cubicBezTo>
                      <a:pt x="6190" y="778490"/>
                      <a:pt x="1264" y="806565"/>
                      <a:pt x="85" y="834304"/>
                    </a:cubicBezTo>
                    <a:cubicBezTo>
                      <a:pt x="-382" y="845279"/>
                      <a:pt x="2240" y="855476"/>
                      <a:pt x="6275" y="865501"/>
                    </a:cubicBezTo>
                    <a:cubicBezTo>
                      <a:pt x="10818" y="876784"/>
                      <a:pt x="21558" y="881233"/>
                      <a:pt x="31859" y="886502"/>
                    </a:cubicBezTo>
                    <a:cubicBezTo>
                      <a:pt x="54472" y="898073"/>
                      <a:pt x="78326" y="907048"/>
                      <a:pt x="102902" y="913403"/>
                    </a:cubicBezTo>
                    <a:cubicBezTo>
                      <a:pt x="117916" y="940727"/>
                      <a:pt x="130552" y="969118"/>
                      <a:pt x="140706" y="998584"/>
                    </a:cubicBezTo>
                    <a:cubicBezTo>
                      <a:pt x="136939" y="1006050"/>
                      <a:pt x="136860" y="1017201"/>
                      <a:pt x="136136" y="1024458"/>
                    </a:cubicBezTo>
                    <a:cubicBezTo>
                      <a:pt x="134339" y="1042530"/>
                      <a:pt x="133570" y="1060696"/>
                      <a:pt x="133409" y="1078851"/>
                    </a:cubicBezTo>
                    <a:cubicBezTo>
                      <a:pt x="133085" y="1115238"/>
                      <a:pt x="135273" y="1151588"/>
                      <a:pt x="136987" y="1187919"/>
                    </a:cubicBezTo>
                    <a:cubicBezTo>
                      <a:pt x="138726" y="1224767"/>
                      <a:pt x="144505" y="1370152"/>
                      <a:pt x="145447" y="1387905"/>
                    </a:cubicBezTo>
                    <a:cubicBezTo>
                      <a:pt x="146179" y="1401697"/>
                      <a:pt x="145193" y="1420989"/>
                      <a:pt x="152456" y="1433233"/>
                    </a:cubicBezTo>
                    <a:cubicBezTo>
                      <a:pt x="163616" y="1452053"/>
                      <a:pt x="191161" y="1451419"/>
                      <a:pt x="203919" y="1436160"/>
                    </a:cubicBezTo>
                    <a:cubicBezTo>
                      <a:pt x="520908" y="1504331"/>
                      <a:pt x="1116759" y="1483798"/>
                      <a:pt x="1356737" y="1449499"/>
                    </a:cubicBezTo>
                    <a:cubicBezTo>
                      <a:pt x="1387961" y="1445036"/>
                      <a:pt x="1378156" y="1449986"/>
                      <a:pt x="1386097" y="1442094"/>
                    </a:cubicBezTo>
                    <a:cubicBezTo>
                      <a:pt x="1392055" y="1436168"/>
                      <a:pt x="1397127" y="1426020"/>
                      <a:pt x="1398775" y="1417865"/>
                    </a:cubicBezTo>
                    <a:cubicBezTo>
                      <a:pt x="1400976" y="1406978"/>
                      <a:pt x="1397422" y="1397126"/>
                      <a:pt x="1391192" y="1388316"/>
                    </a:cubicBezTo>
                    <a:cubicBezTo>
                      <a:pt x="1384642" y="1379056"/>
                      <a:pt x="1383449" y="1364058"/>
                      <a:pt x="1381016" y="1353046"/>
                    </a:cubicBezTo>
                    <a:cubicBezTo>
                      <a:pt x="1375263" y="1327015"/>
                      <a:pt x="1372403" y="1212690"/>
                      <a:pt x="1369715" y="1200022"/>
                    </a:cubicBezTo>
                    <a:cubicBezTo>
                      <a:pt x="1368878" y="1196074"/>
                      <a:pt x="1368067" y="1191901"/>
                      <a:pt x="1367089" y="1187726"/>
                    </a:cubicBezTo>
                    <a:cubicBezTo>
                      <a:pt x="1411108" y="1191897"/>
                      <a:pt x="1456975" y="1191897"/>
                      <a:pt x="1498854" y="1177169"/>
                    </a:cubicBezTo>
                    <a:cubicBezTo>
                      <a:pt x="1522601" y="1168817"/>
                      <a:pt x="1544749" y="1155697"/>
                      <a:pt x="1561797" y="1136965"/>
                    </a:cubicBezTo>
                    <a:cubicBezTo>
                      <a:pt x="1582440" y="1114283"/>
                      <a:pt x="1593924" y="1085729"/>
                      <a:pt x="1599830" y="1055925"/>
                    </a:cubicBezTo>
                    <a:cubicBezTo>
                      <a:pt x="1607451" y="1017493"/>
                      <a:pt x="1609069" y="977684"/>
                      <a:pt x="1607571" y="938615"/>
                    </a:cubicBezTo>
                    <a:cubicBezTo>
                      <a:pt x="1605491" y="892442"/>
                      <a:pt x="1597836" y="845619"/>
                      <a:pt x="1578835" y="803225"/>
                    </a:cubicBezTo>
                    <a:cubicBezTo>
                      <a:pt x="1585088" y="797418"/>
                      <a:pt x="1590328" y="790410"/>
                      <a:pt x="1594069" y="782829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4DDBE53E-51E5-CD4C-D8F5-12746C384373}"/>
                </a:ext>
              </a:extLst>
            </p:cNvPr>
            <p:cNvGrpSpPr/>
            <p:nvPr/>
          </p:nvGrpSpPr>
          <p:grpSpPr>
            <a:xfrm>
              <a:off x="5635177" y="2191943"/>
              <a:ext cx="1011779" cy="1086032"/>
              <a:chOff x="5635177" y="2191943"/>
              <a:chExt cx="1011779" cy="1086032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7E3C1F2-0E4E-CEAB-FB8E-23C17DDB9B16}"/>
                  </a:ext>
                </a:extLst>
              </p:cNvPr>
              <p:cNvSpPr/>
              <p:nvPr/>
            </p:nvSpPr>
            <p:spPr>
              <a:xfrm>
                <a:off x="5824336" y="2493908"/>
                <a:ext cx="700602" cy="765178"/>
              </a:xfrm>
              <a:custGeom>
                <a:avLst/>
                <a:gdLst>
                  <a:gd name="connsiteX0" fmla="*/ 676633 w 700602"/>
                  <a:gd name="connsiteY0" fmla="*/ 104079 h 765178"/>
                  <a:gd name="connsiteX1" fmla="*/ 338150 w 700602"/>
                  <a:gd name="connsiteY1" fmla="*/ 61 h 765178"/>
                  <a:gd name="connsiteX2" fmla="*/ 75589 w 700602"/>
                  <a:gd name="connsiteY2" fmla="*/ 405327 h 765178"/>
                  <a:gd name="connsiteX3" fmla="*/ 17156 w 700602"/>
                  <a:gd name="connsiteY3" fmla="*/ 434298 h 765178"/>
                  <a:gd name="connsiteX4" fmla="*/ 9880 w 700602"/>
                  <a:gd name="connsiteY4" fmla="*/ 515791 h 765178"/>
                  <a:gd name="connsiteX5" fmla="*/ 56869 w 700602"/>
                  <a:gd name="connsiteY5" fmla="*/ 537725 h 765178"/>
                  <a:gd name="connsiteX6" fmla="*/ 160002 w 700602"/>
                  <a:gd name="connsiteY6" fmla="*/ 626721 h 765178"/>
                  <a:gd name="connsiteX7" fmla="*/ 491796 w 700602"/>
                  <a:gd name="connsiteY7" fmla="*/ 764664 h 765178"/>
                  <a:gd name="connsiteX8" fmla="*/ 609690 w 700602"/>
                  <a:gd name="connsiteY8" fmla="*/ 729875 h 765178"/>
                  <a:gd name="connsiteX9" fmla="*/ 700499 w 700602"/>
                  <a:gd name="connsiteY9" fmla="*/ 227075 h 765178"/>
                  <a:gd name="connsiteX10" fmla="*/ 676633 w 700602"/>
                  <a:gd name="connsiteY10" fmla="*/ 104079 h 765178"/>
                  <a:gd name="connsiteX11" fmla="*/ 676633 w 700602"/>
                  <a:gd name="connsiteY11" fmla="*/ 104079 h 76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0602" h="765178">
                    <a:moveTo>
                      <a:pt x="676633" y="104079"/>
                    </a:moveTo>
                    <a:cubicBezTo>
                      <a:pt x="610279" y="10056"/>
                      <a:pt x="443534" y="-535"/>
                      <a:pt x="338150" y="61"/>
                    </a:cubicBezTo>
                    <a:cubicBezTo>
                      <a:pt x="130034" y="-1673"/>
                      <a:pt x="86457" y="237635"/>
                      <a:pt x="75589" y="405327"/>
                    </a:cubicBezTo>
                    <a:cubicBezTo>
                      <a:pt x="53390" y="409104"/>
                      <a:pt x="31803" y="416846"/>
                      <a:pt x="17156" y="434298"/>
                    </a:cubicBezTo>
                    <a:cubicBezTo>
                      <a:pt x="-681" y="455549"/>
                      <a:pt x="-6842" y="492024"/>
                      <a:pt x="9880" y="515791"/>
                    </a:cubicBezTo>
                    <a:cubicBezTo>
                      <a:pt x="20987" y="531572"/>
                      <a:pt x="38525" y="536846"/>
                      <a:pt x="56869" y="537725"/>
                    </a:cubicBezTo>
                    <a:cubicBezTo>
                      <a:pt x="117621" y="531925"/>
                      <a:pt x="130081" y="586099"/>
                      <a:pt x="160002" y="626721"/>
                    </a:cubicBezTo>
                    <a:cubicBezTo>
                      <a:pt x="236784" y="730488"/>
                      <a:pt x="369798" y="764149"/>
                      <a:pt x="491796" y="764664"/>
                    </a:cubicBezTo>
                    <a:cubicBezTo>
                      <a:pt x="533234" y="765768"/>
                      <a:pt x="583152" y="768879"/>
                      <a:pt x="609690" y="729875"/>
                    </a:cubicBezTo>
                    <a:cubicBezTo>
                      <a:pt x="693506" y="584536"/>
                      <a:pt x="695332" y="391779"/>
                      <a:pt x="700499" y="227075"/>
                    </a:cubicBezTo>
                    <a:cubicBezTo>
                      <a:pt x="701209" y="184909"/>
                      <a:pt x="701029" y="140270"/>
                      <a:pt x="676633" y="104079"/>
                    </a:cubicBezTo>
                    <a:lnTo>
                      <a:pt x="676633" y="10407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65C1569-7819-14FE-E547-4D81591A04A4}"/>
                  </a:ext>
                </a:extLst>
              </p:cNvPr>
              <p:cNvSpPr/>
              <p:nvPr/>
            </p:nvSpPr>
            <p:spPr>
              <a:xfrm>
                <a:off x="5635177" y="2191943"/>
                <a:ext cx="1011779" cy="1086032"/>
              </a:xfrm>
              <a:custGeom>
                <a:avLst/>
                <a:gdLst>
                  <a:gd name="connsiteX0" fmla="*/ 498370 w 1011779"/>
                  <a:gd name="connsiteY0" fmla="*/ 11743 h 1086032"/>
                  <a:gd name="connsiteX1" fmla="*/ 533744 w 1011779"/>
                  <a:gd name="connsiteY1" fmla="*/ 4417 h 1086032"/>
                  <a:gd name="connsiteX2" fmla="*/ 563740 w 1011779"/>
                  <a:gd name="connsiteY2" fmla="*/ 6928 h 1086032"/>
                  <a:gd name="connsiteX3" fmla="*/ 594991 w 1011779"/>
                  <a:gd name="connsiteY3" fmla="*/ 11799 h 1086032"/>
                  <a:gd name="connsiteX4" fmla="*/ 632046 w 1011779"/>
                  <a:gd name="connsiteY4" fmla="*/ 23387 h 1086032"/>
                  <a:gd name="connsiteX5" fmla="*/ 660976 w 1011779"/>
                  <a:gd name="connsiteY5" fmla="*/ 42922 h 1086032"/>
                  <a:gd name="connsiteX6" fmla="*/ 662813 w 1011779"/>
                  <a:gd name="connsiteY6" fmla="*/ 44456 h 1086032"/>
                  <a:gd name="connsiteX7" fmla="*/ 682511 w 1011779"/>
                  <a:gd name="connsiteY7" fmla="*/ 55208 h 1086032"/>
                  <a:gd name="connsiteX8" fmla="*/ 685574 w 1011779"/>
                  <a:gd name="connsiteY8" fmla="*/ 67335 h 1086032"/>
                  <a:gd name="connsiteX9" fmla="*/ 695678 w 1011779"/>
                  <a:gd name="connsiteY9" fmla="*/ 79426 h 1086032"/>
                  <a:gd name="connsiteX10" fmla="*/ 694626 w 1011779"/>
                  <a:gd name="connsiteY10" fmla="*/ 93844 h 1086032"/>
                  <a:gd name="connsiteX11" fmla="*/ 698256 w 1011779"/>
                  <a:gd name="connsiteY11" fmla="*/ 120360 h 1086032"/>
                  <a:gd name="connsiteX12" fmla="*/ 701011 w 1011779"/>
                  <a:gd name="connsiteY12" fmla="*/ 131565 h 1086032"/>
                  <a:gd name="connsiteX13" fmla="*/ 694239 w 1011779"/>
                  <a:gd name="connsiteY13" fmla="*/ 146473 h 1086032"/>
                  <a:gd name="connsiteX14" fmla="*/ 689428 w 1011779"/>
                  <a:gd name="connsiteY14" fmla="*/ 172003 h 1086032"/>
                  <a:gd name="connsiteX15" fmla="*/ 656641 w 1011779"/>
                  <a:gd name="connsiteY15" fmla="*/ 204545 h 1086032"/>
                  <a:gd name="connsiteX16" fmla="*/ 629815 w 1011779"/>
                  <a:gd name="connsiteY16" fmla="*/ 212060 h 1086032"/>
                  <a:gd name="connsiteX17" fmla="*/ 737522 w 1011779"/>
                  <a:gd name="connsiteY17" fmla="*/ 238683 h 1086032"/>
                  <a:gd name="connsiteX18" fmla="*/ 742243 w 1011779"/>
                  <a:gd name="connsiteY18" fmla="*/ 238291 h 1086032"/>
                  <a:gd name="connsiteX19" fmla="*/ 742243 w 1011779"/>
                  <a:gd name="connsiteY19" fmla="*/ 238291 h 1086032"/>
                  <a:gd name="connsiteX20" fmla="*/ 744533 w 1011779"/>
                  <a:gd name="connsiteY20" fmla="*/ 239476 h 1086032"/>
                  <a:gd name="connsiteX21" fmla="*/ 772625 w 1011779"/>
                  <a:gd name="connsiteY21" fmla="*/ 256527 h 1086032"/>
                  <a:gd name="connsiteX22" fmla="*/ 772686 w 1011779"/>
                  <a:gd name="connsiteY22" fmla="*/ 253488 h 1086032"/>
                  <a:gd name="connsiteX23" fmla="*/ 775579 w 1011779"/>
                  <a:gd name="connsiteY23" fmla="*/ 229179 h 1086032"/>
                  <a:gd name="connsiteX24" fmla="*/ 769377 w 1011779"/>
                  <a:gd name="connsiteY24" fmla="*/ 216173 h 1086032"/>
                  <a:gd name="connsiteX25" fmla="*/ 782007 w 1011779"/>
                  <a:gd name="connsiteY25" fmla="*/ 184371 h 1086032"/>
                  <a:gd name="connsiteX26" fmla="*/ 803231 w 1011779"/>
                  <a:gd name="connsiteY26" fmla="*/ 164860 h 1086032"/>
                  <a:gd name="connsiteX27" fmla="*/ 805748 w 1011779"/>
                  <a:gd name="connsiteY27" fmla="*/ 162853 h 1086032"/>
                  <a:gd name="connsiteX28" fmla="*/ 812361 w 1011779"/>
                  <a:gd name="connsiteY28" fmla="*/ 159916 h 1086032"/>
                  <a:gd name="connsiteX29" fmla="*/ 821368 w 1011779"/>
                  <a:gd name="connsiteY29" fmla="*/ 146406 h 1086032"/>
                  <a:gd name="connsiteX30" fmla="*/ 843507 w 1011779"/>
                  <a:gd name="connsiteY30" fmla="*/ 143703 h 1086032"/>
                  <a:gd name="connsiteX31" fmla="*/ 847635 w 1011779"/>
                  <a:gd name="connsiteY31" fmla="*/ 142505 h 1086032"/>
                  <a:gd name="connsiteX32" fmla="*/ 887159 w 1011779"/>
                  <a:gd name="connsiteY32" fmla="*/ 144890 h 1086032"/>
                  <a:gd name="connsiteX33" fmla="*/ 909391 w 1011779"/>
                  <a:gd name="connsiteY33" fmla="*/ 145846 h 1086032"/>
                  <a:gd name="connsiteX34" fmla="*/ 920002 w 1011779"/>
                  <a:gd name="connsiteY34" fmla="*/ 160826 h 1086032"/>
                  <a:gd name="connsiteX35" fmla="*/ 943721 w 1011779"/>
                  <a:gd name="connsiteY35" fmla="*/ 178968 h 1086032"/>
                  <a:gd name="connsiteX36" fmla="*/ 963480 w 1011779"/>
                  <a:gd name="connsiteY36" fmla="*/ 197634 h 1086032"/>
                  <a:gd name="connsiteX37" fmla="*/ 979211 w 1011779"/>
                  <a:gd name="connsiteY37" fmla="*/ 207407 h 1086032"/>
                  <a:gd name="connsiteX38" fmla="*/ 981977 w 1011779"/>
                  <a:gd name="connsiteY38" fmla="*/ 216134 h 1086032"/>
                  <a:gd name="connsiteX39" fmla="*/ 990214 w 1011779"/>
                  <a:gd name="connsiteY39" fmla="*/ 223033 h 1086032"/>
                  <a:gd name="connsiteX40" fmla="*/ 993347 w 1011779"/>
                  <a:gd name="connsiteY40" fmla="*/ 240418 h 1086032"/>
                  <a:gd name="connsiteX41" fmla="*/ 993347 w 1011779"/>
                  <a:gd name="connsiteY41" fmla="*/ 240418 h 1086032"/>
                  <a:gd name="connsiteX42" fmla="*/ 994323 w 1011779"/>
                  <a:gd name="connsiteY42" fmla="*/ 242355 h 1086032"/>
                  <a:gd name="connsiteX43" fmla="*/ 996923 w 1011779"/>
                  <a:gd name="connsiteY43" fmla="*/ 249304 h 1086032"/>
                  <a:gd name="connsiteX44" fmla="*/ 1001495 w 1011779"/>
                  <a:gd name="connsiteY44" fmla="*/ 265912 h 1086032"/>
                  <a:gd name="connsiteX45" fmla="*/ 1003459 w 1011779"/>
                  <a:gd name="connsiteY45" fmla="*/ 273437 h 1086032"/>
                  <a:gd name="connsiteX46" fmla="*/ 1005009 w 1011779"/>
                  <a:gd name="connsiteY46" fmla="*/ 303916 h 1086032"/>
                  <a:gd name="connsiteX47" fmla="*/ 1001567 w 1011779"/>
                  <a:gd name="connsiteY47" fmla="*/ 318229 h 1086032"/>
                  <a:gd name="connsiteX48" fmla="*/ 1000843 w 1011779"/>
                  <a:gd name="connsiteY48" fmla="*/ 320725 h 1086032"/>
                  <a:gd name="connsiteX49" fmla="*/ 997462 w 1011779"/>
                  <a:gd name="connsiteY49" fmla="*/ 331516 h 1086032"/>
                  <a:gd name="connsiteX50" fmla="*/ 986817 w 1011779"/>
                  <a:gd name="connsiteY50" fmla="*/ 344601 h 1086032"/>
                  <a:gd name="connsiteX51" fmla="*/ 976051 w 1011779"/>
                  <a:gd name="connsiteY51" fmla="*/ 357646 h 1086032"/>
                  <a:gd name="connsiteX52" fmla="*/ 966533 w 1011779"/>
                  <a:gd name="connsiteY52" fmla="*/ 365618 h 1086032"/>
                  <a:gd name="connsiteX53" fmla="*/ 944168 w 1011779"/>
                  <a:gd name="connsiteY53" fmla="*/ 377999 h 1086032"/>
                  <a:gd name="connsiteX54" fmla="*/ 939833 w 1011779"/>
                  <a:gd name="connsiteY54" fmla="*/ 377230 h 1086032"/>
                  <a:gd name="connsiteX55" fmla="*/ 907475 w 1011779"/>
                  <a:gd name="connsiteY55" fmla="*/ 382806 h 1086032"/>
                  <a:gd name="connsiteX56" fmla="*/ 881496 w 1011779"/>
                  <a:gd name="connsiteY56" fmla="*/ 375685 h 1086032"/>
                  <a:gd name="connsiteX57" fmla="*/ 884064 w 1011779"/>
                  <a:gd name="connsiteY57" fmla="*/ 380809 h 1086032"/>
                  <a:gd name="connsiteX58" fmla="*/ 883436 w 1011779"/>
                  <a:gd name="connsiteY58" fmla="*/ 381185 h 1086032"/>
                  <a:gd name="connsiteX59" fmla="*/ 877954 w 1011779"/>
                  <a:gd name="connsiteY59" fmla="*/ 374496 h 1086032"/>
                  <a:gd name="connsiteX60" fmla="*/ 868474 w 1011779"/>
                  <a:gd name="connsiteY60" fmla="*/ 375718 h 1086032"/>
                  <a:gd name="connsiteX61" fmla="*/ 868370 w 1011779"/>
                  <a:gd name="connsiteY61" fmla="*/ 375915 h 1086032"/>
                  <a:gd name="connsiteX62" fmla="*/ 868267 w 1011779"/>
                  <a:gd name="connsiteY62" fmla="*/ 381387 h 1086032"/>
                  <a:gd name="connsiteX63" fmla="*/ 869150 w 1011779"/>
                  <a:gd name="connsiteY63" fmla="*/ 382667 h 1086032"/>
                  <a:gd name="connsiteX64" fmla="*/ 869470 w 1011779"/>
                  <a:gd name="connsiteY64" fmla="*/ 383029 h 1086032"/>
                  <a:gd name="connsiteX65" fmla="*/ 869470 w 1011779"/>
                  <a:gd name="connsiteY65" fmla="*/ 383029 h 1086032"/>
                  <a:gd name="connsiteX66" fmla="*/ 877433 w 1011779"/>
                  <a:gd name="connsiteY66" fmla="*/ 395935 h 1086032"/>
                  <a:gd name="connsiteX67" fmla="*/ 882365 w 1011779"/>
                  <a:gd name="connsiteY67" fmla="*/ 405312 h 1086032"/>
                  <a:gd name="connsiteX68" fmla="*/ 886579 w 1011779"/>
                  <a:gd name="connsiteY68" fmla="*/ 408155 h 1086032"/>
                  <a:gd name="connsiteX69" fmla="*/ 889328 w 1011779"/>
                  <a:gd name="connsiteY69" fmla="*/ 414615 h 1086032"/>
                  <a:gd name="connsiteX70" fmla="*/ 891230 w 1011779"/>
                  <a:gd name="connsiteY70" fmla="*/ 411491 h 1086032"/>
                  <a:gd name="connsiteX71" fmla="*/ 929667 w 1011779"/>
                  <a:gd name="connsiteY71" fmla="*/ 400038 h 1086032"/>
                  <a:gd name="connsiteX72" fmla="*/ 937370 w 1011779"/>
                  <a:gd name="connsiteY72" fmla="*/ 399048 h 1086032"/>
                  <a:gd name="connsiteX73" fmla="*/ 962724 w 1011779"/>
                  <a:gd name="connsiteY73" fmla="*/ 400904 h 1086032"/>
                  <a:gd name="connsiteX74" fmla="*/ 970095 w 1011779"/>
                  <a:gd name="connsiteY74" fmla="*/ 406202 h 1086032"/>
                  <a:gd name="connsiteX75" fmla="*/ 975548 w 1011779"/>
                  <a:gd name="connsiteY75" fmla="*/ 411497 h 1086032"/>
                  <a:gd name="connsiteX76" fmla="*/ 979404 w 1011779"/>
                  <a:gd name="connsiteY76" fmla="*/ 414599 h 1086032"/>
                  <a:gd name="connsiteX77" fmla="*/ 991431 w 1011779"/>
                  <a:gd name="connsiteY77" fmla="*/ 427883 h 1086032"/>
                  <a:gd name="connsiteX78" fmla="*/ 998016 w 1011779"/>
                  <a:gd name="connsiteY78" fmla="*/ 439173 h 1086032"/>
                  <a:gd name="connsiteX79" fmla="*/ 1009003 w 1011779"/>
                  <a:gd name="connsiteY79" fmla="*/ 487602 h 1086032"/>
                  <a:gd name="connsiteX80" fmla="*/ 1010810 w 1011779"/>
                  <a:gd name="connsiteY80" fmla="*/ 492877 h 1086032"/>
                  <a:gd name="connsiteX81" fmla="*/ 1006715 w 1011779"/>
                  <a:gd name="connsiteY81" fmla="*/ 508144 h 1086032"/>
                  <a:gd name="connsiteX82" fmla="*/ 1007484 w 1011779"/>
                  <a:gd name="connsiteY82" fmla="*/ 517040 h 1086032"/>
                  <a:gd name="connsiteX83" fmla="*/ 991665 w 1011779"/>
                  <a:gd name="connsiteY83" fmla="*/ 558975 h 1086032"/>
                  <a:gd name="connsiteX84" fmla="*/ 991027 w 1011779"/>
                  <a:gd name="connsiteY84" fmla="*/ 559720 h 1086032"/>
                  <a:gd name="connsiteX85" fmla="*/ 986376 w 1011779"/>
                  <a:gd name="connsiteY85" fmla="*/ 563891 h 1086032"/>
                  <a:gd name="connsiteX86" fmla="*/ 984825 w 1011779"/>
                  <a:gd name="connsiteY86" fmla="*/ 564876 h 1086032"/>
                  <a:gd name="connsiteX87" fmla="*/ 984080 w 1011779"/>
                  <a:gd name="connsiteY87" fmla="*/ 565437 h 1086032"/>
                  <a:gd name="connsiteX88" fmla="*/ 984080 w 1011779"/>
                  <a:gd name="connsiteY88" fmla="*/ 565437 h 1086032"/>
                  <a:gd name="connsiteX89" fmla="*/ 984901 w 1011779"/>
                  <a:gd name="connsiteY89" fmla="*/ 564546 h 1086032"/>
                  <a:gd name="connsiteX90" fmla="*/ 962854 w 1011779"/>
                  <a:gd name="connsiteY90" fmla="*/ 567195 h 1086032"/>
                  <a:gd name="connsiteX91" fmla="*/ 949501 w 1011779"/>
                  <a:gd name="connsiteY91" fmla="*/ 571136 h 1086032"/>
                  <a:gd name="connsiteX92" fmla="*/ 909097 w 1011779"/>
                  <a:gd name="connsiteY92" fmla="*/ 571428 h 1086032"/>
                  <a:gd name="connsiteX93" fmla="*/ 900474 w 1011779"/>
                  <a:gd name="connsiteY93" fmla="*/ 565502 h 1086032"/>
                  <a:gd name="connsiteX94" fmla="*/ 901334 w 1011779"/>
                  <a:gd name="connsiteY94" fmla="*/ 593522 h 1086032"/>
                  <a:gd name="connsiteX95" fmla="*/ 901937 w 1011779"/>
                  <a:gd name="connsiteY95" fmla="*/ 664364 h 1086032"/>
                  <a:gd name="connsiteX96" fmla="*/ 899563 w 1011779"/>
                  <a:gd name="connsiteY96" fmla="*/ 744143 h 1086032"/>
                  <a:gd name="connsiteX97" fmla="*/ 896403 w 1011779"/>
                  <a:gd name="connsiteY97" fmla="*/ 784104 h 1086032"/>
                  <a:gd name="connsiteX98" fmla="*/ 892157 w 1011779"/>
                  <a:gd name="connsiteY98" fmla="*/ 822856 h 1086032"/>
                  <a:gd name="connsiteX99" fmla="*/ 874248 w 1011779"/>
                  <a:gd name="connsiteY99" fmla="*/ 901649 h 1086032"/>
                  <a:gd name="connsiteX100" fmla="*/ 863019 w 1011779"/>
                  <a:gd name="connsiteY100" fmla="*/ 935006 h 1086032"/>
                  <a:gd name="connsiteX101" fmla="*/ 857344 w 1011779"/>
                  <a:gd name="connsiteY101" fmla="*/ 950004 h 1086032"/>
                  <a:gd name="connsiteX102" fmla="*/ 815206 w 1011779"/>
                  <a:gd name="connsiteY102" fmla="*/ 1022617 h 1086032"/>
                  <a:gd name="connsiteX103" fmla="*/ 782305 w 1011779"/>
                  <a:gd name="connsiteY103" fmla="*/ 1053941 h 1086032"/>
                  <a:gd name="connsiteX104" fmla="*/ 750369 w 1011779"/>
                  <a:gd name="connsiteY104" fmla="*/ 1073066 h 1086032"/>
                  <a:gd name="connsiteX105" fmla="*/ 670580 w 1011779"/>
                  <a:gd name="connsiteY105" fmla="*/ 1086030 h 1086032"/>
                  <a:gd name="connsiteX106" fmla="*/ 638544 w 1011779"/>
                  <a:gd name="connsiteY106" fmla="*/ 1082266 h 1086032"/>
                  <a:gd name="connsiteX107" fmla="*/ 614517 w 1011779"/>
                  <a:gd name="connsiteY107" fmla="*/ 1077152 h 1086032"/>
                  <a:gd name="connsiteX108" fmla="*/ 593528 w 1011779"/>
                  <a:gd name="connsiteY108" fmla="*/ 1071354 h 1086032"/>
                  <a:gd name="connsiteX109" fmla="*/ 569662 w 1011779"/>
                  <a:gd name="connsiteY109" fmla="*/ 1061913 h 1086032"/>
                  <a:gd name="connsiteX110" fmla="*/ 569662 w 1011779"/>
                  <a:gd name="connsiteY110" fmla="*/ 1061913 h 1086032"/>
                  <a:gd name="connsiteX111" fmla="*/ 556220 w 1011779"/>
                  <a:gd name="connsiteY111" fmla="*/ 1056860 h 1086032"/>
                  <a:gd name="connsiteX112" fmla="*/ 539860 w 1011779"/>
                  <a:gd name="connsiteY112" fmla="*/ 1049351 h 1086032"/>
                  <a:gd name="connsiteX113" fmla="*/ 539860 w 1011779"/>
                  <a:gd name="connsiteY113" fmla="*/ 1049351 h 1086032"/>
                  <a:gd name="connsiteX114" fmla="*/ 525250 w 1011779"/>
                  <a:gd name="connsiteY114" fmla="*/ 1042527 h 1086032"/>
                  <a:gd name="connsiteX115" fmla="*/ 507542 w 1011779"/>
                  <a:gd name="connsiteY115" fmla="*/ 1032884 h 1086032"/>
                  <a:gd name="connsiteX116" fmla="*/ 505992 w 1011779"/>
                  <a:gd name="connsiteY116" fmla="*/ 1031414 h 1086032"/>
                  <a:gd name="connsiteX117" fmla="*/ 501505 w 1011779"/>
                  <a:gd name="connsiteY117" fmla="*/ 1028958 h 1086032"/>
                  <a:gd name="connsiteX118" fmla="*/ 501766 w 1011779"/>
                  <a:gd name="connsiteY118" fmla="*/ 1027448 h 1086032"/>
                  <a:gd name="connsiteX119" fmla="*/ 502270 w 1011779"/>
                  <a:gd name="connsiteY119" fmla="*/ 1025757 h 1086032"/>
                  <a:gd name="connsiteX120" fmla="*/ 504584 w 1011779"/>
                  <a:gd name="connsiteY120" fmla="*/ 1025737 h 1086032"/>
                  <a:gd name="connsiteX121" fmla="*/ 504383 w 1011779"/>
                  <a:gd name="connsiteY121" fmla="*/ 1025556 h 1086032"/>
                  <a:gd name="connsiteX122" fmla="*/ 501404 w 1011779"/>
                  <a:gd name="connsiteY122" fmla="*/ 1023946 h 1086032"/>
                  <a:gd name="connsiteX123" fmla="*/ 501183 w 1011779"/>
                  <a:gd name="connsiteY123" fmla="*/ 1021248 h 1086032"/>
                  <a:gd name="connsiteX124" fmla="*/ 502048 w 1011779"/>
                  <a:gd name="connsiteY124" fmla="*/ 1020926 h 1086032"/>
                  <a:gd name="connsiteX125" fmla="*/ 501988 w 1011779"/>
                  <a:gd name="connsiteY125" fmla="*/ 1020906 h 1086032"/>
                  <a:gd name="connsiteX126" fmla="*/ 502209 w 1011779"/>
                  <a:gd name="connsiteY126" fmla="*/ 1019597 h 1086032"/>
                  <a:gd name="connsiteX127" fmla="*/ 502431 w 1011779"/>
                  <a:gd name="connsiteY127" fmla="*/ 1017484 h 1086032"/>
                  <a:gd name="connsiteX128" fmla="*/ 507904 w 1011779"/>
                  <a:gd name="connsiteY128" fmla="*/ 1018973 h 1086032"/>
                  <a:gd name="connsiteX129" fmla="*/ 511727 w 1011779"/>
                  <a:gd name="connsiteY129" fmla="*/ 1021027 h 1086032"/>
                  <a:gd name="connsiteX130" fmla="*/ 512231 w 1011779"/>
                  <a:gd name="connsiteY130" fmla="*/ 1020523 h 1086032"/>
                  <a:gd name="connsiteX131" fmla="*/ 506656 w 1011779"/>
                  <a:gd name="connsiteY131" fmla="*/ 1017524 h 1086032"/>
                  <a:gd name="connsiteX132" fmla="*/ 505530 w 1011779"/>
                  <a:gd name="connsiteY132" fmla="*/ 1014464 h 1086032"/>
                  <a:gd name="connsiteX133" fmla="*/ 511345 w 1011779"/>
                  <a:gd name="connsiteY133" fmla="*/ 1015994 h 1086032"/>
                  <a:gd name="connsiteX134" fmla="*/ 511969 w 1011779"/>
                  <a:gd name="connsiteY134" fmla="*/ 1015752 h 1086032"/>
                  <a:gd name="connsiteX135" fmla="*/ 509997 w 1011779"/>
                  <a:gd name="connsiteY135" fmla="*/ 1014665 h 1086032"/>
                  <a:gd name="connsiteX136" fmla="*/ 511285 w 1011779"/>
                  <a:gd name="connsiteY136" fmla="*/ 1011565 h 1086032"/>
                  <a:gd name="connsiteX137" fmla="*/ 511285 w 1011779"/>
                  <a:gd name="connsiteY137" fmla="*/ 1011565 h 1086032"/>
                  <a:gd name="connsiteX138" fmla="*/ 511949 w 1011779"/>
                  <a:gd name="connsiteY138" fmla="*/ 1011968 h 1086032"/>
                  <a:gd name="connsiteX139" fmla="*/ 516054 w 1011779"/>
                  <a:gd name="connsiteY139" fmla="*/ 1013437 h 1086032"/>
                  <a:gd name="connsiteX140" fmla="*/ 535714 w 1011779"/>
                  <a:gd name="connsiteY140" fmla="*/ 1023845 h 1086032"/>
                  <a:gd name="connsiteX141" fmla="*/ 549539 w 1011779"/>
                  <a:gd name="connsiteY141" fmla="*/ 1030267 h 1086032"/>
                  <a:gd name="connsiteX142" fmla="*/ 563585 w 1011779"/>
                  <a:gd name="connsiteY142" fmla="*/ 1036125 h 1086032"/>
                  <a:gd name="connsiteX143" fmla="*/ 600230 w 1011779"/>
                  <a:gd name="connsiteY143" fmla="*/ 1049291 h 1086032"/>
                  <a:gd name="connsiteX144" fmla="*/ 653355 w 1011779"/>
                  <a:gd name="connsiteY144" fmla="*/ 1059316 h 1086032"/>
                  <a:gd name="connsiteX145" fmla="*/ 660358 w 1011779"/>
                  <a:gd name="connsiteY145" fmla="*/ 1059739 h 1086032"/>
                  <a:gd name="connsiteX146" fmla="*/ 675672 w 1011779"/>
                  <a:gd name="connsiteY146" fmla="*/ 1059638 h 1086032"/>
                  <a:gd name="connsiteX147" fmla="*/ 705414 w 1011779"/>
                  <a:gd name="connsiteY147" fmla="*/ 1056598 h 1086032"/>
                  <a:gd name="connsiteX148" fmla="*/ 715596 w 1011779"/>
                  <a:gd name="connsiteY148" fmla="*/ 1054807 h 1086032"/>
                  <a:gd name="connsiteX149" fmla="*/ 720828 w 1011779"/>
                  <a:gd name="connsiteY149" fmla="*/ 1053438 h 1086032"/>
                  <a:gd name="connsiteX150" fmla="*/ 722639 w 1011779"/>
                  <a:gd name="connsiteY150" fmla="*/ 1053136 h 1086032"/>
                  <a:gd name="connsiteX151" fmla="*/ 735216 w 1011779"/>
                  <a:gd name="connsiteY151" fmla="*/ 1049089 h 1086032"/>
                  <a:gd name="connsiteX152" fmla="*/ 743004 w 1011779"/>
                  <a:gd name="connsiteY152" fmla="*/ 1045707 h 1086032"/>
                  <a:gd name="connsiteX153" fmla="*/ 767776 w 1011779"/>
                  <a:gd name="connsiteY153" fmla="*/ 1030508 h 1086032"/>
                  <a:gd name="connsiteX154" fmla="*/ 767776 w 1011779"/>
                  <a:gd name="connsiteY154" fmla="*/ 1030508 h 1086032"/>
                  <a:gd name="connsiteX155" fmla="*/ 797417 w 1011779"/>
                  <a:gd name="connsiteY155" fmla="*/ 1000996 h 1086032"/>
                  <a:gd name="connsiteX156" fmla="*/ 806452 w 1011779"/>
                  <a:gd name="connsiteY156" fmla="*/ 988676 h 1086032"/>
                  <a:gd name="connsiteX157" fmla="*/ 835027 w 1011779"/>
                  <a:gd name="connsiteY157" fmla="*/ 934402 h 1086032"/>
                  <a:gd name="connsiteX158" fmla="*/ 835027 w 1011779"/>
                  <a:gd name="connsiteY158" fmla="*/ 934402 h 1086032"/>
                  <a:gd name="connsiteX159" fmla="*/ 847222 w 1011779"/>
                  <a:gd name="connsiteY159" fmla="*/ 899253 h 1086032"/>
                  <a:gd name="connsiteX160" fmla="*/ 850844 w 1011779"/>
                  <a:gd name="connsiteY160" fmla="*/ 886551 h 1086032"/>
                  <a:gd name="connsiteX161" fmla="*/ 857787 w 1011779"/>
                  <a:gd name="connsiteY161" fmla="*/ 858065 h 1086032"/>
                  <a:gd name="connsiteX162" fmla="*/ 860021 w 1011779"/>
                  <a:gd name="connsiteY162" fmla="*/ 847657 h 1086032"/>
                  <a:gd name="connsiteX163" fmla="*/ 869036 w 1011779"/>
                  <a:gd name="connsiteY163" fmla="*/ 782332 h 1086032"/>
                  <a:gd name="connsiteX164" fmla="*/ 874228 w 1011779"/>
                  <a:gd name="connsiteY164" fmla="*/ 662592 h 1086032"/>
                  <a:gd name="connsiteX165" fmla="*/ 873724 w 1011779"/>
                  <a:gd name="connsiteY165" fmla="*/ 590925 h 1086032"/>
                  <a:gd name="connsiteX166" fmla="*/ 873040 w 1011779"/>
                  <a:gd name="connsiteY166" fmla="*/ 549375 h 1086032"/>
                  <a:gd name="connsiteX167" fmla="*/ 872115 w 1011779"/>
                  <a:gd name="connsiteY167" fmla="*/ 505267 h 1086032"/>
                  <a:gd name="connsiteX168" fmla="*/ 872376 w 1011779"/>
                  <a:gd name="connsiteY168" fmla="*/ 504422 h 1086032"/>
                  <a:gd name="connsiteX169" fmla="*/ 872296 w 1011779"/>
                  <a:gd name="connsiteY169" fmla="*/ 499208 h 1086032"/>
                  <a:gd name="connsiteX170" fmla="*/ 873362 w 1011779"/>
                  <a:gd name="connsiteY170" fmla="*/ 497457 h 1086032"/>
                  <a:gd name="connsiteX171" fmla="*/ 873141 w 1011779"/>
                  <a:gd name="connsiteY171" fmla="*/ 466032 h 1086032"/>
                  <a:gd name="connsiteX172" fmla="*/ 873885 w 1011779"/>
                  <a:gd name="connsiteY172" fmla="*/ 464643 h 1086032"/>
                  <a:gd name="connsiteX173" fmla="*/ 873885 w 1011779"/>
                  <a:gd name="connsiteY173" fmla="*/ 464643 h 1086032"/>
                  <a:gd name="connsiteX174" fmla="*/ 873885 w 1011779"/>
                  <a:gd name="connsiteY174" fmla="*/ 461986 h 1086032"/>
                  <a:gd name="connsiteX175" fmla="*/ 866681 w 1011779"/>
                  <a:gd name="connsiteY175" fmla="*/ 440747 h 1086032"/>
                  <a:gd name="connsiteX176" fmla="*/ 863180 w 1011779"/>
                  <a:gd name="connsiteY176" fmla="*/ 433560 h 1086032"/>
                  <a:gd name="connsiteX177" fmla="*/ 856982 w 1011779"/>
                  <a:gd name="connsiteY177" fmla="*/ 423958 h 1086032"/>
                  <a:gd name="connsiteX178" fmla="*/ 849255 w 1011779"/>
                  <a:gd name="connsiteY178" fmla="*/ 414416 h 1086032"/>
                  <a:gd name="connsiteX179" fmla="*/ 845552 w 1011779"/>
                  <a:gd name="connsiteY179" fmla="*/ 411758 h 1086032"/>
                  <a:gd name="connsiteX180" fmla="*/ 841688 w 1011779"/>
                  <a:gd name="connsiteY180" fmla="*/ 409182 h 1086032"/>
                  <a:gd name="connsiteX181" fmla="*/ 834524 w 1011779"/>
                  <a:gd name="connsiteY181" fmla="*/ 404753 h 1086032"/>
                  <a:gd name="connsiteX182" fmla="*/ 835027 w 1011779"/>
                  <a:gd name="connsiteY182" fmla="*/ 401733 h 1086032"/>
                  <a:gd name="connsiteX183" fmla="*/ 835027 w 1011779"/>
                  <a:gd name="connsiteY183" fmla="*/ 401733 h 1086032"/>
                  <a:gd name="connsiteX184" fmla="*/ 834303 w 1011779"/>
                  <a:gd name="connsiteY184" fmla="*/ 401230 h 1086032"/>
                  <a:gd name="connsiteX185" fmla="*/ 825248 w 1011779"/>
                  <a:gd name="connsiteY185" fmla="*/ 393499 h 1086032"/>
                  <a:gd name="connsiteX186" fmla="*/ 823517 w 1011779"/>
                  <a:gd name="connsiteY186" fmla="*/ 393218 h 1086032"/>
                  <a:gd name="connsiteX187" fmla="*/ 817842 w 1011779"/>
                  <a:gd name="connsiteY187" fmla="*/ 388205 h 1086032"/>
                  <a:gd name="connsiteX188" fmla="*/ 804259 w 1011779"/>
                  <a:gd name="connsiteY188" fmla="*/ 380475 h 1086032"/>
                  <a:gd name="connsiteX189" fmla="*/ 780936 w 1011779"/>
                  <a:gd name="connsiteY189" fmla="*/ 371194 h 1086032"/>
                  <a:gd name="connsiteX190" fmla="*/ 775767 w 1011779"/>
                  <a:gd name="connsiteY190" fmla="*/ 369614 h 1086032"/>
                  <a:gd name="connsiteX191" fmla="*/ 768420 w 1011779"/>
                  <a:gd name="connsiteY191" fmla="*/ 369258 h 1086032"/>
                  <a:gd name="connsiteX192" fmla="*/ 494834 w 1011779"/>
                  <a:gd name="connsiteY192" fmla="*/ 374278 h 1086032"/>
                  <a:gd name="connsiteX193" fmla="*/ 427689 w 1011779"/>
                  <a:gd name="connsiteY193" fmla="*/ 380742 h 1086032"/>
                  <a:gd name="connsiteX194" fmla="*/ 366377 w 1011779"/>
                  <a:gd name="connsiteY194" fmla="*/ 391877 h 1086032"/>
                  <a:gd name="connsiteX195" fmla="*/ 364174 w 1011779"/>
                  <a:gd name="connsiteY195" fmla="*/ 393081 h 1086032"/>
                  <a:gd name="connsiteX196" fmla="*/ 372487 w 1011779"/>
                  <a:gd name="connsiteY196" fmla="*/ 419491 h 1086032"/>
                  <a:gd name="connsiteX197" fmla="*/ 381444 w 1011779"/>
                  <a:gd name="connsiteY197" fmla="*/ 460309 h 1086032"/>
                  <a:gd name="connsiteX198" fmla="*/ 375924 w 1011779"/>
                  <a:gd name="connsiteY198" fmla="*/ 489136 h 1086032"/>
                  <a:gd name="connsiteX199" fmla="*/ 365798 w 1011779"/>
                  <a:gd name="connsiteY199" fmla="*/ 527939 h 1086032"/>
                  <a:gd name="connsiteX200" fmla="*/ 333548 w 1011779"/>
                  <a:gd name="connsiteY200" fmla="*/ 719702 h 1086032"/>
                  <a:gd name="connsiteX201" fmla="*/ 332474 w 1011779"/>
                  <a:gd name="connsiteY201" fmla="*/ 724324 h 1086032"/>
                  <a:gd name="connsiteX202" fmla="*/ 333731 w 1011779"/>
                  <a:gd name="connsiteY202" fmla="*/ 732972 h 1086032"/>
                  <a:gd name="connsiteX203" fmla="*/ 315826 w 1011779"/>
                  <a:gd name="connsiteY203" fmla="*/ 742251 h 1086032"/>
                  <a:gd name="connsiteX204" fmla="*/ 314580 w 1011779"/>
                  <a:gd name="connsiteY204" fmla="*/ 742855 h 1086032"/>
                  <a:gd name="connsiteX205" fmla="*/ 310576 w 1011779"/>
                  <a:gd name="connsiteY205" fmla="*/ 739896 h 1086032"/>
                  <a:gd name="connsiteX206" fmla="*/ 308080 w 1011779"/>
                  <a:gd name="connsiteY206" fmla="*/ 735688 h 1086032"/>
                  <a:gd name="connsiteX207" fmla="*/ 307758 w 1011779"/>
                  <a:gd name="connsiteY207" fmla="*/ 735547 h 1086032"/>
                  <a:gd name="connsiteX208" fmla="*/ 309388 w 1011779"/>
                  <a:gd name="connsiteY208" fmla="*/ 738909 h 1086032"/>
                  <a:gd name="connsiteX209" fmla="*/ 305867 w 1011779"/>
                  <a:gd name="connsiteY209" fmla="*/ 739916 h 1086032"/>
                  <a:gd name="connsiteX210" fmla="*/ 303150 w 1011779"/>
                  <a:gd name="connsiteY210" fmla="*/ 735809 h 1086032"/>
                  <a:gd name="connsiteX211" fmla="*/ 301661 w 1011779"/>
                  <a:gd name="connsiteY211" fmla="*/ 735668 h 1086032"/>
                  <a:gd name="connsiteX212" fmla="*/ 290573 w 1011779"/>
                  <a:gd name="connsiteY212" fmla="*/ 721818 h 1086032"/>
                  <a:gd name="connsiteX213" fmla="*/ 269021 w 1011779"/>
                  <a:gd name="connsiteY213" fmla="*/ 711470 h 1086032"/>
                  <a:gd name="connsiteX214" fmla="*/ 249964 w 1011779"/>
                  <a:gd name="connsiteY214" fmla="*/ 711249 h 1086032"/>
                  <a:gd name="connsiteX215" fmla="*/ 228714 w 1011779"/>
                  <a:gd name="connsiteY215" fmla="*/ 717168 h 1086032"/>
                  <a:gd name="connsiteX216" fmla="*/ 212797 w 1011779"/>
                  <a:gd name="connsiteY216" fmla="*/ 728099 h 1086032"/>
                  <a:gd name="connsiteX217" fmla="*/ 209074 w 1011779"/>
                  <a:gd name="connsiteY217" fmla="*/ 732387 h 1086032"/>
                  <a:gd name="connsiteX218" fmla="*/ 199998 w 1011779"/>
                  <a:gd name="connsiteY218" fmla="*/ 747666 h 1086032"/>
                  <a:gd name="connsiteX219" fmla="*/ 199697 w 1011779"/>
                  <a:gd name="connsiteY219" fmla="*/ 748673 h 1086032"/>
                  <a:gd name="connsiteX220" fmla="*/ 196819 w 1011779"/>
                  <a:gd name="connsiteY220" fmla="*/ 762684 h 1086032"/>
                  <a:gd name="connsiteX221" fmla="*/ 196658 w 1011779"/>
                  <a:gd name="connsiteY221" fmla="*/ 780842 h 1086032"/>
                  <a:gd name="connsiteX222" fmla="*/ 202554 w 1011779"/>
                  <a:gd name="connsiteY222" fmla="*/ 803631 h 1086032"/>
                  <a:gd name="connsiteX223" fmla="*/ 209356 w 1011779"/>
                  <a:gd name="connsiteY223" fmla="*/ 815126 h 1086032"/>
                  <a:gd name="connsiteX224" fmla="*/ 214970 w 1011779"/>
                  <a:gd name="connsiteY224" fmla="*/ 822997 h 1086032"/>
                  <a:gd name="connsiteX225" fmla="*/ 228775 w 1011779"/>
                  <a:gd name="connsiteY225" fmla="*/ 830103 h 1086032"/>
                  <a:gd name="connsiteX226" fmla="*/ 232417 w 1011779"/>
                  <a:gd name="connsiteY226" fmla="*/ 830989 h 1086032"/>
                  <a:gd name="connsiteX227" fmla="*/ 252097 w 1011779"/>
                  <a:gd name="connsiteY227" fmla="*/ 834914 h 1086032"/>
                  <a:gd name="connsiteX228" fmla="*/ 277272 w 1011779"/>
                  <a:gd name="connsiteY228" fmla="*/ 832680 h 1086032"/>
                  <a:gd name="connsiteX229" fmla="*/ 292002 w 1011779"/>
                  <a:gd name="connsiteY229" fmla="*/ 828271 h 1086032"/>
                  <a:gd name="connsiteX230" fmla="*/ 304840 w 1011779"/>
                  <a:gd name="connsiteY230" fmla="*/ 819997 h 1086032"/>
                  <a:gd name="connsiteX231" fmla="*/ 306672 w 1011779"/>
                  <a:gd name="connsiteY231" fmla="*/ 820239 h 1086032"/>
                  <a:gd name="connsiteX232" fmla="*/ 309308 w 1011779"/>
                  <a:gd name="connsiteY232" fmla="*/ 818266 h 1086032"/>
                  <a:gd name="connsiteX233" fmla="*/ 310254 w 1011779"/>
                  <a:gd name="connsiteY233" fmla="*/ 818689 h 1086032"/>
                  <a:gd name="connsiteX234" fmla="*/ 310495 w 1011779"/>
                  <a:gd name="connsiteY234" fmla="*/ 818508 h 1086032"/>
                  <a:gd name="connsiteX235" fmla="*/ 314480 w 1011779"/>
                  <a:gd name="connsiteY235" fmla="*/ 822836 h 1086032"/>
                  <a:gd name="connsiteX236" fmla="*/ 316935 w 1011779"/>
                  <a:gd name="connsiteY236" fmla="*/ 824627 h 1086032"/>
                  <a:gd name="connsiteX237" fmla="*/ 326171 w 1011779"/>
                  <a:gd name="connsiteY237" fmla="*/ 832217 h 1086032"/>
                  <a:gd name="connsiteX238" fmla="*/ 320013 w 1011779"/>
                  <a:gd name="connsiteY238" fmla="*/ 836988 h 1086032"/>
                  <a:gd name="connsiteX239" fmla="*/ 323193 w 1011779"/>
                  <a:gd name="connsiteY239" fmla="*/ 841397 h 1086032"/>
                  <a:gd name="connsiteX240" fmla="*/ 316532 w 1011779"/>
                  <a:gd name="connsiteY240" fmla="*/ 846490 h 1086032"/>
                  <a:gd name="connsiteX241" fmla="*/ 311542 w 1011779"/>
                  <a:gd name="connsiteY241" fmla="*/ 849952 h 1086032"/>
                  <a:gd name="connsiteX242" fmla="*/ 305786 w 1011779"/>
                  <a:gd name="connsiteY242" fmla="*/ 852892 h 1086032"/>
                  <a:gd name="connsiteX243" fmla="*/ 315566 w 1011779"/>
                  <a:gd name="connsiteY243" fmla="*/ 873123 h 1086032"/>
                  <a:gd name="connsiteX244" fmla="*/ 322670 w 1011779"/>
                  <a:gd name="connsiteY244" fmla="*/ 887175 h 1086032"/>
                  <a:gd name="connsiteX245" fmla="*/ 335126 w 1011779"/>
                  <a:gd name="connsiteY245" fmla="*/ 906481 h 1086032"/>
                  <a:gd name="connsiteX246" fmla="*/ 348991 w 1011779"/>
                  <a:gd name="connsiteY246" fmla="*/ 924800 h 1086032"/>
                  <a:gd name="connsiteX247" fmla="*/ 370020 w 1011779"/>
                  <a:gd name="connsiteY247" fmla="*/ 945736 h 1086032"/>
                  <a:gd name="connsiteX248" fmla="*/ 379196 w 1011779"/>
                  <a:gd name="connsiteY248" fmla="*/ 951796 h 1086032"/>
                  <a:gd name="connsiteX249" fmla="*/ 404974 w 1011779"/>
                  <a:gd name="connsiteY249" fmla="*/ 967438 h 1086032"/>
                  <a:gd name="connsiteX250" fmla="*/ 405638 w 1011779"/>
                  <a:gd name="connsiteY250" fmla="*/ 970316 h 1086032"/>
                  <a:gd name="connsiteX251" fmla="*/ 405517 w 1011779"/>
                  <a:gd name="connsiteY251" fmla="*/ 970377 h 1086032"/>
                  <a:gd name="connsiteX252" fmla="*/ 414512 w 1011779"/>
                  <a:gd name="connsiteY252" fmla="*/ 975389 h 1086032"/>
                  <a:gd name="connsiteX253" fmla="*/ 416323 w 1011779"/>
                  <a:gd name="connsiteY253" fmla="*/ 978751 h 1086032"/>
                  <a:gd name="connsiteX254" fmla="*/ 409401 w 1011779"/>
                  <a:gd name="connsiteY254" fmla="*/ 976859 h 1086032"/>
                  <a:gd name="connsiteX255" fmla="*/ 410347 w 1011779"/>
                  <a:gd name="connsiteY255" fmla="*/ 977382 h 1086032"/>
                  <a:gd name="connsiteX256" fmla="*/ 412480 w 1011779"/>
                  <a:gd name="connsiteY256" fmla="*/ 980905 h 1086032"/>
                  <a:gd name="connsiteX257" fmla="*/ 409079 w 1011779"/>
                  <a:gd name="connsiteY257" fmla="*/ 980321 h 1086032"/>
                  <a:gd name="connsiteX258" fmla="*/ 405718 w 1011779"/>
                  <a:gd name="connsiteY258" fmla="*/ 978953 h 1086032"/>
                  <a:gd name="connsiteX259" fmla="*/ 404974 w 1011779"/>
                  <a:gd name="connsiteY259" fmla="*/ 979939 h 1086032"/>
                  <a:gd name="connsiteX260" fmla="*/ 403625 w 1011779"/>
                  <a:gd name="connsiteY260" fmla="*/ 979979 h 1086032"/>
                  <a:gd name="connsiteX261" fmla="*/ 411011 w 1011779"/>
                  <a:gd name="connsiteY261" fmla="*/ 984086 h 1086032"/>
                  <a:gd name="connsiteX262" fmla="*/ 412902 w 1011779"/>
                  <a:gd name="connsiteY262" fmla="*/ 987528 h 1086032"/>
                  <a:gd name="connsiteX263" fmla="*/ 409703 w 1011779"/>
                  <a:gd name="connsiteY263" fmla="*/ 987005 h 1086032"/>
                  <a:gd name="connsiteX264" fmla="*/ 404189 w 1011779"/>
                  <a:gd name="connsiteY264" fmla="*/ 984569 h 1086032"/>
                  <a:gd name="connsiteX265" fmla="*/ 402921 w 1011779"/>
                  <a:gd name="connsiteY265" fmla="*/ 983865 h 1086032"/>
                  <a:gd name="connsiteX266" fmla="*/ 401955 w 1011779"/>
                  <a:gd name="connsiteY266" fmla="*/ 983764 h 1086032"/>
                  <a:gd name="connsiteX267" fmla="*/ 407932 w 1011779"/>
                  <a:gd name="connsiteY267" fmla="*/ 986864 h 1086032"/>
                  <a:gd name="connsiteX268" fmla="*/ 409401 w 1011779"/>
                  <a:gd name="connsiteY268" fmla="*/ 990145 h 1086032"/>
                  <a:gd name="connsiteX269" fmla="*/ 403122 w 1011779"/>
                  <a:gd name="connsiteY269" fmla="*/ 988354 h 1086032"/>
                  <a:gd name="connsiteX270" fmla="*/ 402660 w 1011779"/>
                  <a:gd name="connsiteY270" fmla="*/ 988817 h 1086032"/>
                  <a:gd name="connsiteX271" fmla="*/ 396482 w 1011779"/>
                  <a:gd name="connsiteY271" fmla="*/ 986904 h 1086032"/>
                  <a:gd name="connsiteX272" fmla="*/ 367585 w 1011779"/>
                  <a:gd name="connsiteY272" fmla="*/ 969672 h 1086032"/>
                  <a:gd name="connsiteX273" fmla="*/ 350963 w 1011779"/>
                  <a:gd name="connsiteY273" fmla="*/ 958036 h 1086032"/>
                  <a:gd name="connsiteX274" fmla="*/ 322549 w 1011779"/>
                  <a:gd name="connsiteY274" fmla="*/ 930879 h 1086032"/>
                  <a:gd name="connsiteX275" fmla="*/ 307738 w 1011779"/>
                  <a:gd name="connsiteY275" fmla="*/ 912218 h 1086032"/>
                  <a:gd name="connsiteX276" fmla="*/ 284979 w 1011779"/>
                  <a:gd name="connsiteY276" fmla="*/ 870889 h 1086032"/>
                  <a:gd name="connsiteX277" fmla="*/ 285381 w 1011779"/>
                  <a:gd name="connsiteY277" fmla="*/ 869540 h 1086032"/>
                  <a:gd name="connsiteX278" fmla="*/ 281357 w 1011779"/>
                  <a:gd name="connsiteY278" fmla="*/ 859253 h 1086032"/>
                  <a:gd name="connsiteX279" fmla="*/ 270973 w 1011779"/>
                  <a:gd name="connsiteY279" fmla="*/ 860239 h 1086032"/>
                  <a:gd name="connsiteX280" fmla="*/ 247368 w 1011779"/>
                  <a:gd name="connsiteY280" fmla="*/ 858307 h 1086032"/>
                  <a:gd name="connsiteX281" fmla="*/ 220906 w 1011779"/>
                  <a:gd name="connsiteY281" fmla="*/ 850395 h 1086032"/>
                  <a:gd name="connsiteX282" fmla="*/ 206961 w 1011779"/>
                  <a:gd name="connsiteY282" fmla="*/ 842464 h 1086032"/>
                  <a:gd name="connsiteX283" fmla="*/ 195511 w 1011779"/>
                  <a:gd name="connsiteY283" fmla="*/ 835116 h 1086032"/>
                  <a:gd name="connsiteX284" fmla="*/ 169371 w 1011779"/>
                  <a:gd name="connsiteY284" fmla="*/ 785493 h 1086032"/>
                  <a:gd name="connsiteX285" fmla="*/ 168385 w 1011779"/>
                  <a:gd name="connsiteY285" fmla="*/ 759946 h 1086032"/>
                  <a:gd name="connsiteX286" fmla="*/ 172430 w 1011779"/>
                  <a:gd name="connsiteY286" fmla="*/ 741989 h 1086032"/>
                  <a:gd name="connsiteX287" fmla="*/ 192915 w 1011779"/>
                  <a:gd name="connsiteY287" fmla="*/ 708109 h 1086032"/>
                  <a:gd name="connsiteX288" fmla="*/ 198207 w 1011779"/>
                  <a:gd name="connsiteY288" fmla="*/ 703237 h 1086032"/>
                  <a:gd name="connsiteX289" fmla="*/ 216701 w 1011779"/>
                  <a:gd name="connsiteY289" fmla="*/ 692406 h 1086032"/>
                  <a:gd name="connsiteX290" fmla="*/ 220605 w 1011779"/>
                  <a:gd name="connsiteY290" fmla="*/ 690655 h 1086032"/>
                  <a:gd name="connsiteX291" fmla="*/ 220605 w 1011779"/>
                  <a:gd name="connsiteY291" fmla="*/ 690655 h 1086032"/>
                  <a:gd name="connsiteX292" fmla="*/ 219015 w 1011779"/>
                  <a:gd name="connsiteY292" fmla="*/ 686991 h 1086032"/>
                  <a:gd name="connsiteX293" fmla="*/ 216258 w 1011779"/>
                  <a:gd name="connsiteY293" fmla="*/ 686145 h 1086032"/>
                  <a:gd name="connsiteX294" fmla="*/ 214386 w 1011779"/>
                  <a:gd name="connsiteY294" fmla="*/ 680851 h 1086032"/>
                  <a:gd name="connsiteX295" fmla="*/ 213058 w 1011779"/>
                  <a:gd name="connsiteY295" fmla="*/ 681213 h 1086032"/>
                  <a:gd name="connsiteX296" fmla="*/ 213058 w 1011779"/>
                  <a:gd name="connsiteY296" fmla="*/ 681213 h 1086032"/>
                  <a:gd name="connsiteX297" fmla="*/ 213058 w 1011779"/>
                  <a:gd name="connsiteY297" fmla="*/ 683247 h 1086032"/>
                  <a:gd name="connsiteX298" fmla="*/ 211368 w 1011779"/>
                  <a:gd name="connsiteY298" fmla="*/ 685562 h 1086032"/>
                  <a:gd name="connsiteX299" fmla="*/ 209577 w 1011779"/>
                  <a:gd name="connsiteY299" fmla="*/ 680307 h 1086032"/>
                  <a:gd name="connsiteX300" fmla="*/ 208551 w 1011779"/>
                  <a:gd name="connsiteY300" fmla="*/ 679160 h 1086032"/>
                  <a:gd name="connsiteX301" fmla="*/ 208350 w 1011779"/>
                  <a:gd name="connsiteY301" fmla="*/ 678617 h 1086032"/>
                  <a:gd name="connsiteX302" fmla="*/ 208209 w 1011779"/>
                  <a:gd name="connsiteY302" fmla="*/ 678576 h 1086032"/>
                  <a:gd name="connsiteX303" fmla="*/ 208209 w 1011779"/>
                  <a:gd name="connsiteY303" fmla="*/ 678576 h 1086032"/>
                  <a:gd name="connsiteX304" fmla="*/ 208209 w 1011779"/>
                  <a:gd name="connsiteY304" fmla="*/ 679200 h 1086032"/>
                  <a:gd name="connsiteX305" fmla="*/ 207042 w 1011779"/>
                  <a:gd name="connsiteY305" fmla="*/ 681918 h 1086032"/>
                  <a:gd name="connsiteX306" fmla="*/ 198509 w 1011779"/>
                  <a:gd name="connsiteY306" fmla="*/ 652607 h 1086032"/>
                  <a:gd name="connsiteX307" fmla="*/ 194907 w 1011779"/>
                  <a:gd name="connsiteY307" fmla="*/ 635979 h 1086032"/>
                  <a:gd name="connsiteX308" fmla="*/ 192311 w 1011779"/>
                  <a:gd name="connsiteY308" fmla="*/ 620740 h 1086032"/>
                  <a:gd name="connsiteX309" fmla="*/ 192130 w 1011779"/>
                  <a:gd name="connsiteY309" fmla="*/ 619471 h 1086032"/>
                  <a:gd name="connsiteX310" fmla="*/ 192130 w 1011779"/>
                  <a:gd name="connsiteY310" fmla="*/ 619471 h 1086032"/>
                  <a:gd name="connsiteX311" fmla="*/ 192070 w 1011779"/>
                  <a:gd name="connsiteY311" fmla="*/ 619189 h 1086032"/>
                  <a:gd name="connsiteX312" fmla="*/ 191869 w 1011779"/>
                  <a:gd name="connsiteY312" fmla="*/ 617539 h 1086032"/>
                  <a:gd name="connsiteX313" fmla="*/ 189897 w 1011779"/>
                  <a:gd name="connsiteY313" fmla="*/ 600125 h 1086032"/>
                  <a:gd name="connsiteX314" fmla="*/ 188528 w 1011779"/>
                  <a:gd name="connsiteY314" fmla="*/ 564030 h 1086032"/>
                  <a:gd name="connsiteX315" fmla="*/ 187763 w 1011779"/>
                  <a:gd name="connsiteY315" fmla="*/ 564393 h 1086032"/>
                  <a:gd name="connsiteX316" fmla="*/ 171391 w 1011779"/>
                  <a:gd name="connsiteY316" fmla="*/ 569888 h 1086032"/>
                  <a:gd name="connsiteX317" fmla="*/ 127786 w 1011779"/>
                  <a:gd name="connsiteY317" fmla="*/ 594321 h 1086032"/>
                  <a:gd name="connsiteX318" fmla="*/ 108872 w 1011779"/>
                  <a:gd name="connsiteY318" fmla="*/ 592127 h 1086032"/>
                  <a:gd name="connsiteX319" fmla="*/ 106912 w 1011779"/>
                  <a:gd name="connsiteY319" fmla="*/ 592477 h 1086032"/>
                  <a:gd name="connsiteX320" fmla="*/ 93874 w 1011779"/>
                  <a:gd name="connsiteY320" fmla="*/ 590490 h 1086032"/>
                  <a:gd name="connsiteX321" fmla="*/ 75363 w 1011779"/>
                  <a:gd name="connsiteY321" fmla="*/ 584715 h 1086032"/>
                  <a:gd name="connsiteX322" fmla="*/ 71117 w 1011779"/>
                  <a:gd name="connsiteY322" fmla="*/ 584131 h 1086032"/>
                  <a:gd name="connsiteX323" fmla="*/ 40379 w 1011779"/>
                  <a:gd name="connsiteY323" fmla="*/ 566345 h 1086032"/>
                  <a:gd name="connsiteX324" fmla="*/ 22566 w 1011779"/>
                  <a:gd name="connsiteY324" fmla="*/ 547521 h 1086032"/>
                  <a:gd name="connsiteX325" fmla="*/ 4477 w 1011779"/>
                  <a:gd name="connsiteY325" fmla="*/ 512005 h 1086032"/>
                  <a:gd name="connsiteX326" fmla="*/ 4292 w 1011779"/>
                  <a:gd name="connsiteY326" fmla="*/ 511637 h 1086032"/>
                  <a:gd name="connsiteX327" fmla="*/ 1285 w 1011779"/>
                  <a:gd name="connsiteY327" fmla="*/ 498099 h 1086032"/>
                  <a:gd name="connsiteX328" fmla="*/ 3742 w 1011779"/>
                  <a:gd name="connsiteY328" fmla="*/ 460129 h 1086032"/>
                  <a:gd name="connsiteX329" fmla="*/ 7755 w 1011779"/>
                  <a:gd name="connsiteY329" fmla="*/ 441345 h 1086032"/>
                  <a:gd name="connsiteX330" fmla="*/ 22517 w 1011779"/>
                  <a:gd name="connsiteY330" fmla="*/ 421041 h 1086032"/>
                  <a:gd name="connsiteX331" fmla="*/ 29866 w 1011779"/>
                  <a:gd name="connsiteY331" fmla="*/ 400008 h 1086032"/>
                  <a:gd name="connsiteX332" fmla="*/ 63233 w 1011779"/>
                  <a:gd name="connsiteY332" fmla="*/ 382337 h 1086032"/>
                  <a:gd name="connsiteX333" fmla="*/ 107244 w 1011779"/>
                  <a:gd name="connsiteY333" fmla="*/ 367035 h 1086032"/>
                  <a:gd name="connsiteX334" fmla="*/ 135485 w 1011779"/>
                  <a:gd name="connsiteY334" fmla="*/ 357422 h 1086032"/>
                  <a:gd name="connsiteX335" fmla="*/ 158265 w 1011779"/>
                  <a:gd name="connsiteY335" fmla="*/ 368595 h 1086032"/>
                  <a:gd name="connsiteX336" fmla="*/ 163225 w 1011779"/>
                  <a:gd name="connsiteY336" fmla="*/ 370075 h 1086032"/>
                  <a:gd name="connsiteX337" fmla="*/ 181036 w 1011779"/>
                  <a:gd name="connsiteY337" fmla="*/ 368625 h 1086032"/>
                  <a:gd name="connsiteX338" fmla="*/ 202470 w 1011779"/>
                  <a:gd name="connsiteY338" fmla="*/ 387833 h 1086032"/>
                  <a:gd name="connsiteX339" fmla="*/ 206768 w 1011779"/>
                  <a:gd name="connsiteY339" fmla="*/ 390975 h 1086032"/>
                  <a:gd name="connsiteX340" fmla="*/ 210964 w 1011779"/>
                  <a:gd name="connsiteY340" fmla="*/ 393667 h 1086032"/>
                  <a:gd name="connsiteX341" fmla="*/ 215316 w 1011779"/>
                  <a:gd name="connsiteY341" fmla="*/ 398599 h 1086032"/>
                  <a:gd name="connsiteX342" fmla="*/ 222464 w 1011779"/>
                  <a:gd name="connsiteY342" fmla="*/ 407146 h 1086032"/>
                  <a:gd name="connsiteX343" fmla="*/ 227418 w 1011779"/>
                  <a:gd name="connsiteY343" fmla="*/ 396119 h 1086032"/>
                  <a:gd name="connsiteX344" fmla="*/ 234944 w 1011779"/>
                  <a:gd name="connsiteY344" fmla="*/ 392165 h 1086032"/>
                  <a:gd name="connsiteX345" fmla="*/ 275102 w 1011779"/>
                  <a:gd name="connsiteY345" fmla="*/ 305756 h 1086032"/>
                  <a:gd name="connsiteX346" fmla="*/ 214242 w 1011779"/>
                  <a:gd name="connsiteY346" fmla="*/ 323552 h 1086032"/>
                  <a:gd name="connsiteX347" fmla="*/ 211459 w 1011779"/>
                  <a:gd name="connsiteY347" fmla="*/ 323435 h 1086032"/>
                  <a:gd name="connsiteX348" fmla="*/ 177390 w 1011779"/>
                  <a:gd name="connsiteY348" fmla="*/ 323451 h 1086032"/>
                  <a:gd name="connsiteX349" fmla="*/ 156210 w 1011779"/>
                  <a:gd name="connsiteY349" fmla="*/ 314122 h 1086032"/>
                  <a:gd name="connsiteX350" fmla="*/ 151246 w 1011779"/>
                  <a:gd name="connsiteY350" fmla="*/ 311429 h 1086032"/>
                  <a:gd name="connsiteX351" fmla="*/ 149175 w 1011779"/>
                  <a:gd name="connsiteY351" fmla="*/ 309498 h 1086032"/>
                  <a:gd name="connsiteX352" fmla="*/ 144698 w 1011779"/>
                  <a:gd name="connsiteY352" fmla="*/ 309072 h 1086032"/>
                  <a:gd name="connsiteX353" fmla="*/ 129839 w 1011779"/>
                  <a:gd name="connsiteY353" fmla="*/ 298483 h 1086032"/>
                  <a:gd name="connsiteX354" fmla="*/ 128225 w 1011779"/>
                  <a:gd name="connsiteY354" fmla="*/ 295586 h 1086032"/>
                  <a:gd name="connsiteX355" fmla="*/ 118882 w 1011779"/>
                  <a:gd name="connsiteY355" fmla="*/ 282960 h 1086032"/>
                  <a:gd name="connsiteX356" fmla="*/ 114193 w 1011779"/>
                  <a:gd name="connsiteY356" fmla="*/ 264580 h 1086032"/>
                  <a:gd name="connsiteX357" fmla="*/ 115280 w 1011779"/>
                  <a:gd name="connsiteY357" fmla="*/ 245959 h 1086032"/>
                  <a:gd name="connsiteX358" fmla="*/ 116064 w 1011779"/>
                  <a:gd name="connsiteY358" fmla="*/ 244046 h 1086032"/>
                  <a:gd name="connsiteX359" fmla="*/ 116406 w 1011779"/>
                  <a:gd name="connsiteY359" fmla="*/ 242818 h 1086032"/>
                  <a:gd name="connsiteX360" fmla="*/ 118833 w 1011779"/>
                  <a:gd name="connsiteY360" fmla="*/ 237010 h 1086032"/>
                  <a:gd name="connsiteX361" fmla="*/ 120634 w 1011779"/>
                  <a:gd name="connsiteY361" fmla="*/ 231565 h 1086032"/>
                  <a:gd name="connsiteX362" fmla="*/ 120984 w 1011779"/>
                  <a:gd name="connsiteY362" fmla="*/ 228990 h 1086032"/>
                  <a:gd name="connsiteX363" fmla="*/ 126428 w 1011779"/>
                  <a:gd name="connsiteY363" fmla="*/ 191329 h 1086032"/>
                  <a:gd name="connsiteX364" fmla="*/ 130310 w 1011779"/>
                  <a:gd name="connsiteY364" fmla="*/ 172637 h 1086032"/>
                  <a:gd name="connsiteX365" fmla="*/ 141542 w 1011779"/>
                  <a:gd name="connsiteY365" fmla="*/ 162974 h 1086032"/>
                  <a:gd name="connsiteX366" fmla="*/ 144712 w 1011779"/>
                  <a:gd name="connsiteY366" fmla="*/ 161869 h 1086032"/>
                  <a:gd name="connsiteX367" fmla="*/ 150008 w 1011779"/>
                  <a:gd name="connsiteY367" fmla="*/ 157812 h 1086032"/>
                  <a:gd name="connsiteX368" fmla="*/ 173888 w 1011779"/>
                  <a:gd name="connsiteY368" fmla="*/ 132471 h 1086032"/>
                  <a:gd name="connsiteX369" fmla="*/ 190677 w 1011779"/>
                  <a:gd name="connsiteY369" fmla="*/ 117240 h 1086032"/>
                  <a:gd name="connsiteX370" fmla="*/ 216628 w 1011779"/>
                  <a:gd name="connsiteY370" fmla="*/ 111831 h 1086032"/>
                  <a:gd name="connsiteX371" fmla="*/ 277954 w 1011779"/>
                  <a:gd name="connsiteY371" fmla="*/ 109739 h 1086032"/>
                  <a:gd name="connsiteX372" fmla="*/ 302148 w 1011779"/>
                  <a:gd name="connsiteY372" fmla="*/ 125154 h 1086032"/>
                  <a:gd name="connsiteX373" fmla="*/ 327044 w 1011779"/>
                  <a:gd name="connsiteY373" fmla="*/ 140327 h 1086032"/>
                  <a:gd name="connsiteX374" fmla="*/ 345147 w 1011779"/>
                  <a:gd name="connsiteY374" fmla="*/ 170342 h 1086032"/>
                  <a:gd name="connsiteX375" fmla="*/ 349651 w 1011779"/>
                  <a:gd name="connsiteY375" fmla="*/ 173557 h 1086032"/>
                  <a:gd name="connsiteX376" fmla="*/ 346264 w 1011779"/>
                  <a:gd name="connsiteY376" fmla="*/ 197738 h 1086032"/>
                  <a:gd name="connsiteX377" fmla="*/ 343177 w 1011779"/>
                  <a:gd name="connsiteY377" fmla="*/ 210804 h 1086032"/>
                  <a:gd name="connsiteX378" fmla="*/ 342485 w 1011779"/>
                  <a:gd name="connsiteY378" fmla="*/ 222065 h 1086032"/>
                  <a:gd name="connsiteX379" fmla="*/ 336351 w 1011779"/>
                  <a:gd name="connsiteY379" fmla="*/ 250589 h 1086032"/>
                  <a:gd name="connsiteX380" fmla="*/ 336303 w 1011779"/>
                  <a:gd name="connsiteY380" fmla="*/ 255142 h 1086032"/>
                  <a:gd name="connsiteX381" fmla="*/ 337406 w 1011779"/>
                  <a:gd name="connsiteY381" fmla="*/ 254412 h 1086032"/>
                  <a:gd name="connsiteX382" fmla="*/ 431973 w 1011779"/>
                  <a:gd name="connsiteY382" fmla="*/ 218922 h 1086032"/>
                  <a:gd name="connsiteX383" fmla="*/ 529265 w 1011779"/>
                  <a:gd name="connsiteY383" fmla="*/ 207518 h 1086032"/>
                  <a:gd name="connsiteX384" fmla="*/ 527969 w 1011779"/>
                  <a:gd name="connsiteY384" fmla="*/ 207337 h 1086032"/>
                  <a:gd name="connsiteX385" fmla="*/ 482011 w 1011779"/>
                  <a:gd name="connsiteY385" fmla="*/ 188100 h 1086032"/>
                  <a:gd name="connsiteX386" fmla="*/ 471926 w 1011779"/>
                  <a:gd name="connsiteY386" fmla="*/ 182833 h 1086032"/>
                  <a:gd name="connsiteX387" fmla="*/ 465710 w 1011779"/>
                  <a:gd name="connsiteY387" fmla="*/ 173863 h 1086032"/>
                  <a:gd name="connsiteX388" fmla="*/ 464112 w 1011779"/>
                  <a:gd name="connsiteY388" fmla="*/ 172112 h 1086032"/>
                  <a:gd name="connsiteX389" fmla="*/ 447402 w 1011779"/>
                  <a:gd name="connsiteY389" fmla="*/ 149112 h 1086032"/>
                  <a:gd name="connsiteX390" fmla="*/ 440735 w 1011779"/>
                  <a:gd name="connsiteY390" fmla="*/ 122118 h 1086032"/>
                  <a:gd name="connsiteX391" fmla="*/ 439501 w 1011779"/>
                  <a:gd name="connsiteY391" fmla="*/ 101840 h 1086032"/>
                  <a:gd name="connsiteX392" fmla="*/ 437831 w 1011779"/>
                  <a:gd name="connsiteY392" fmla="*/ 77306 h 1086032"/>
                  <a:gd name="connsiteX393" fmla="*/ 437883 w 1011779"/>
                  <a:gd name="connsiteY393" fmla="*/ 56994 h 1086032"/>
                  <a:gd name="connsiteX394" fmla="*/ 447116 w 1011779"/>
                  <a:gd name="connsiteY394" fmla="*/ 50729 h 1086032"/>
                  <a:gd name="connsiteX395" fmla="*/ 453408 w 1011779"/>
                  <a:gd name="connsiteY395" fmla="*/ 40859 h 1086032"/>
                  <a:gd name="connsiteX396" fmla="*/ 458584 w 1011779"/>
                  <a:gd name="connsiteY396" fmla="*/ 37702 h 1086032"/>
                  <a:gd name="connsiteX397" fmla="*/ 465613 w 1011779"/>
                  <a:gd name="connsiteY397" fmla="*/ 27327 h 1086032"/>
                  <a:gd name="connsiteX398" fmla="*/ 471388 w 1011779"/>
                  <a:gd name="connsiteY398" fmla="*/ 24716 h 1086032"/>
                  <a:gd name="connsiteX399" fmla="*/ 480899 w 1011779"/>
                  <a:gd name="connsiteY399" fmla="*/ 13635 h 1086032"/>
                  <a:gd name="connsiteX400" fmla="*/ 498370 w 1011779"/>
                  <a:gd name="connsiteY400" fmla="*/ 11743 h 1086032"/>
                  <a:gd name="connsiteX401" fmla="*/ 240083 w 1011779"/>
                  <a:gd name="connsiteY401" fmla="*/ 743902 h 1086032"/>
                  <a:gd name="connsiteX402" fmla="*/ 252358 w 1011779"/>
                  <a:gd name="connsiteY402" fmla="*/ 744305 h 1086032"/>
                  <a:gd name="connsiteX403" fmla="*/ 252821 w 1011779"/>
                  <a:gd name="connsiteY403" fmla="*/ 744143 h 1086032"/>
                  <a:gd name="connsiteX404" fmla="*/ 254733 w 1011779"/>
                  <a:gd name="connsiteY404" fmla="*/ 744606 h 1086032"/>
                  <a:gd name="connsiteX405" fmla="*/ 261474 w 1011779"/>
                  <a:gd name="connsiteY405" fmla="*/ 746056 h 1086032"/>
                  <a:gd name="connsiteX406" fmla="*/ 276869 w 1011779"/>
                  <a:gd name="connsiteY406" fmla="*/ 753283 h 1086032"/>
                  <a:gd name="connsiteX407" fmla="*/ 289446 w 1011779"/>
                  <a:gd name="connsiteY407" fmla="*/ 762946 h 1086032"/>
                  <a:gd name="connsiteX408" fmla="*/ 293269 w 1011779"/>
                  <a:gd name="connsiteY408" fmla="*/ 766630 h 1086032"/>
                  <a:gd name="connsiteX409" fmla="*/ 298924 w 1011779"/>
                  <a:gd name="connsiteY409" fmla="*/ 771522 h 1086032"/>
                  <a:gd name="connsiteX410" fmla="*/ 305343 w 1011779"/>
                  <a:gd name="connsiteY410" fmla="*/ 777823 h 1086032"/>
                  <a:gd name="connsiteX411" fmla="*/ 312889 w 1011779"/>
                  <a:gd name="connsiteY411" fmla="*/ 790264 h 1086032"/>
                  <a:gd name="connsiteX412" fmla="*/ 311239 w 1011779"/>
                  <a:gd name="connsiteY412" fmla="*/ 792357 h 1086032"/>
                  <a:gd name="connsiteX413" fmla="*/ 308744 w 1011779"/>
                  <a:gd name="connsiteY413" fmla="*/ 791129 h 1086032"/>
                  <a:gd name="connsiteX414" fmla="*/ 309186 w 1011779"/>
                  <a:gd name="connsiteY414" fmla="*/ 792116 h 1086032"/>
                  <a:gd name="connsiteX415" fmla="*/ 307516 w 1011779"/>
                  <a:gd name="connsiteY415" fmla="*/ 794189 h 1086032"/>
                  <a:gd name="connsiteX416" fmla="*/ 307235 w 1011779"/>
                  <a:gd name="connsiteY416" fmla="*/ 794008 h 1086032"/>
                  <a:gd name="connsiteX417" fmla="*/ 309730 w 1011779"/>
                  <a:gd name="connsiteY417" fmla="*/ 799122 h 1086032"/>
                  <a:gd name="connsiteX418" fmla="*/ 308039 w 1011779"/>
                  <a:gd name="connsiteY418" fmla="*/ 801175 h 1086032"/>
                  <a:gd name="connsiteX419" fmla="*/ 305383 w 1011779"/>
                  <a:gd name="connsiteY419" fmla="*/ 799383 h 1086032"/>
                  <a:gd name="connsiteX420" fmla="*/ 306510 w 1011779"/>
                  <a:gd name="connsiteY420" fmla="*/ 801920 h 1086032"/>
                  <a:gd name="connsiteX421" fmla="*/ 304820 w 1011779"/>
                  <a:gd name="connsiteY421" fmla="*/ 803973 h 1086032"/>
                  <a:gd name="connsiteX422" fmla="*/ 301057 w 1011779"/>
                  <a:gd name="connsiteY422" fmla="*/ 801316 h 1086032"/>
                  <a:gd name="connsiteX423" fmla="*/ 300554 w 1011779"/>
                  <a:gd name="connsiteY423" fmla="*/ 800873 h 1086032"/>
                  <a:gd name="connsiteX424" fmla="*/ 298783 w 1011779"/>
                  <a:gd name="connsiteY424" fmla="*/ 802725 h 1086032"/>
                  <a:gd name="connsiteX425" fmla="*/ 292605 w 1011779"/>
                  <a:gd name="connsiteY425" fmla="*/ 797592 h 1086032"/>
                  <a:gd name="connsiteX426" fmla="*/ 292444 w 1011779"/>
                  <a:gd name="connsiteY426" fmla="*/ 797290 h 1086032"/>
                  <a:gd name="connsiteX427" fmla="*/ 289586 w 1011779"/>
                  <a:gd name="connsiteY427" fmla="*/ 794813 h 1086032"/>
                  <a:gd name="connsiteX428" fmla="*/ 287131 w 1011779"/>
                  <a:gd name="connsiteY428" fmla="*/ 795297 h 1086032"/>
                  <a:gd name="connsiteX429" fmla="*/ 279203 w 1011779"/>
                  <a:gd name="connsiteY429" fmla="*/ 783419 h 1086032"/>
                  <a:gd name="connsiteX430" fmla="*/ 271737 w 1011779"/>
                  <a:gd name="connsiteY430" fmla="*/ 775749 h 1086032"/>
                  <a:gd name="connsiteX431" fmla="*/ 266867 w 1011779"/>
                  <a:gd name="connsiteY431" fmla="*/ 771945 h 1086032"/>
                  <a:gd name="connsiteX432" fmla="*/ 257611 w 1011779"/>
                  <a:gd name="connsiteY432" fmla="*/ 768885 h 1086032"/>
                  <a:gd name="connsiteX433" fmla="*/ 255659 w 1011779"/>
                  <a:gd name="connsiteY433" fmla="*/ 768381 h 1086032"/>
                  <a:gd name="connsiteX434" fmla="*/ 251393 w 1011779"/>
                  <a:gd name="connsiteY434" fmla="*/ 767657 h 1086032"/>
                  <a:gd name="connsiteX435" fmla="*/ 233905 w 1011779"/>
                  <a:gd name="connsiteY435" fmla="*/ 767234 h 1086032"/>
                  <a:gd name="connsiteX436" fmla="*/ 231410 w 1011779"/>
                  <a:gd name="connsiteY436" fmla="*/ 765543 h 1086032"/>
                  <a:gd name="connsiteX437" fmla="*/ 227506 w 1011779"/>
                  <a:gd name="connsiteY437" fmla="*/ 765784 h 1086032"/>
                  <a:gd name="connsiteX438" fmla="*/ 227446 w 1011779"/>
                  <a:gd name="connsiteY438" fmla="*/ 762523 h 1086032"/>
                  <a:gd name="connsiteX439" fmla="*/ 233563 w 1011779"/>
                  <a:gd name="connsiteY439" fmla="*/ 761617 h 1086032"/>
                  <a:gd name="connsiteX440" fmla="*/ 233543 w 1011779"/>
                  <a:gd name="connsiteY440" fmla="*/ 761074 h 1086032"/>
                  <a:gd name="connsiteX441" fmla="*/ 222496 w 1011779"/>
                  <a:gd name="connsiteY441" fmla="*/ 761356 h 1086032"/>
                  <a:gd name="connsiteX442" fmla="*/ 223683 w 1011779"/>
                  <a:gd name="connsiteY442" fmla="*/ 758296 h 1086032"/>
                  <a:gd name="connsiteX443" fmla="*/ 224910 w 1011779"/>
                  <a:gd name="connsiteY443" fmla="*/ 758094 h 1086032"/>
                  <a:gd name="connsiteX444" fmla="*/ 224830 w 1011779"/>
                  <a:gd name="connsiteY444" fmla="*/ 757933 h 1086032"/>
                  <a:gd name="connsiteX445" fmla="*/ 224830 w 1011779"/>
                  <a:gd name="connsiteY445" fmla="*/ 757933 h 1086032"/>
                  <a:gd name="connsiteX446" fmla="*/ 224729 w 1011779"/>
                  <a:gd name="connsiteY446" fmla="*/ 757933 h 1086032"/>
                  <a:gd name="connsiteX447" fmla="*/ 223663 w 1011779"/>
                  <a:gd name="connsiteY447" fmla="*/ 754028 h 1086032"/>
                  <a:gd name="connsiteX448" fmla="*/ 225615 w 1011779"/>
                  <a:gd name="connsiteY448" fmla="*/ 753706 h 1086032"/>
                  <a:gd name="connsiteX449" fmla="*/ 225595 w 1011779"/>
                  <a:gd name="connsiteY449" fmla="*/ 752780 h 1086032"/>
                  <a:gd name="connsiteX450" fmla="*/ 222174 w 1011779"/>
                  <a:gd name="connsiteY450" fmla="*/ 752760 h 1086032"/>
                  <a:gd name="connsiteX451" fmla="*/ 224005 w 1011779"/>
                  <a:gd name="connsiteY451" fmla="*/ 749921 h 1086032"/>
                  <a:gd name="connsiteX452" fmla="*/ 225776 w 1011779"/>
                  <a:gd name="connsiteY452" fmla="*/ 749680 h 1086032"/>
                  <a:gd name="connsiteX453" fmla="*/ 227426 w 1011779"/>
                  <a:gd name="connsiteY453" fmla="*/ 747103 h 1086032"/>
                  <a:gd name="connsiteX454" fmla="*/ 238695 w 1011779"/>
                  <a:gd name="connsiteY454" fmla="*/ 745875 h 1086032"/>
                  <a:gd name="connsiteX455" fmla="*/ 240083 w 1011779"/>
                  <a:gd name="connsiteY455" fmla="*/ 743902 h 108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</a:cxnLst>
                <a:rect l="l" t="t" r="r" b="b"/>
                <a:pathLst>
                  <a:path w="1011779" h="1086032">
                    <a:moveTo>
                      <a:pt x="498370" y="11743"/>
                    </a:moveTo>
                    <a:cubicBezTo>
                      <a:pt x="505872" y="401"/>
                      <a:pt x="522332" y="-3995"/>
                      <a:pt x="533744" y="4417"/>
                    </a:cubicBezTo>
                    <a:cubicBezTo>
                      <a:pt x="543247" y="-1465"/>
                      <a:pt x="555200" y="-225"/>
                      <a:pt x="563740" y="6928"/>
                    </a:cubicBezTo>
                    <a:cubicBezTo>
                      <a:pt x="574067" y="822"/>
                      <a:pt x="586892" y="3286"/>
                      <a:pt x="594991" y="11799"/>
                    </a:cubicBezTo>
                    <a:cubicBezTo>
                      <a:pt x="607969" y="4705"/>
                      <a:pt x="625098" y="9945"/>
                      <a:pt x="632046" y="23387"/>
                    </a:cubicBezTo>
                    <a:cubicBezTo>
                      <a:pt x="645143" y="21933"/>
                      <a:pt x="657484" y="30509"/>
                      <a:pt x="660976" y="42922"/>
                    </a:cubicBezTo>
                    <a:cubicBezTo>
                      <a:pt x="661593" y="43423"/>
                      <a:pt x="662203" y="43941"/>
                      <a:pt x="662813" y="44456"/>
                    </a:cubicBezTo>
                    <a:cubicBezTo>
                      <a:pt x="670659" y="44833"/>
                      <a:pt x="678115" y="47909"/>
                      <a:pt x="682511" y="55208"/>
                    </a:cubicBezTo>
                    <a:cubicBezTo>
                      <a:pt x="684709" y="58854"/>
                      <a:pt x="685723" y="63138"/>
                      <a:pt x="685574" y="67335"/>
                    </a:cubicBezTo>
                    <a:cubicBezTo>
                      <a:pt x="690265" y="69872"/>
                      <a:pt x="694054" y="74033"/>
                      <a:pt x="695678" y="79426"/>
                    </a:cubicBezTo>
                    <a:cubicBezTo>
                      <a:pt x="697199" y="84483"/>
                      <a:pt x="696626" y="89485"/>
                      <a:pt x="694626" y="93844"/>
                    </a:cubicBezTo>
                    <a:cubicBezTo>
                      <a:pt x="701158" y="100795"/>
                      <a:pt x="702884" y="111630"/>
                      <a:pt x="698256" y="120360"/>
                    </a:cubicBezTo>
                    <a:cubicBezTo>
                      <a:pt x="700172" y="123646"/>
                      <a:pt x="701168" y="127529"/>
                      <a:pt x="701011" y="131565"/>
                    </a:cubicBezTo>
                    <a:cubicBezTo>
                      <a:pt x="700779" y="137542"/>
                      <a:pt x="698008" y="142360"/>
                      <a:pt x="694239" y="146473"/>
                    </a:cubicBezTo>
                    <a:cubicBezTo>
                      <a:pt x="698978" y="155028"/>
                      <a:pt x="697131" y="166004"/>
                      <a:pt x="689428" y="172003"/>
                    </a:cubicBezTo>
                    <a:cubicBezTo>
                      <a:pt x="685003" y="187697"/>
                      <a:pt x="673802" y="198139"/>
                      <a:pt x="656641" y="204545"/>
                    </a:cubicBezTo>
                    <a:cubicBezTo>
                      <a:pt x="648022" y="207762"/>
                      <a:pt x="639005" y="210240"/>
                      <a:pt x="629815" y="212060"/>
                    </a:cubicBezTo>
                    <a:cubicBezTo>
                      <a:pt x="666590" y="217010"/>
                      <a:pt x="702769" y="225711"/>
                      <a:pt x="737522" y="238683"/>
                    </a:cubicBezTo>
                    <a:cubicBezTo>
                      <a:pt x="739414" y="239390"/>
                      <a:pt x="741018" y="239114"/>
                      <a:pt x="742243" y="238291"/>
                    </a:cubicBezTo>
                    <a:lnTo>
                      <a:pt x="742243" y="238291"/>
                    </a:lnTo>
                    <a:lnTo>
                      <a:pt x="744533" y="239476"/>
                    </a:lnTo>
                    <a:cubicBezTo>
                      <a:pt x="754112" y="244731"/>
                      <a:pt x="763489" y="250428"/>
                      <a:pt x="772625" y="256527"/>
                    </a:cubicBezTo>
                    <a:cubicBezTo>
                      <a:pt x="772625" y="255521"/>
                      <a:pt x="772645" y="254514"/>
                      <a:pt x="772686" y="253488"/>
                    </a:cubicBezTo>
                    <a:cubicBezTo>
                      <a:pt x="772509" y="245204"/>
                      <a:pt x="773380" y="237044"/>
                      <a:pt x="775579" y="229179"/>
                    </a:cubicBezTo>
                    <a:cubicBezTo>
                      <a:pt x="772702" y="225256"/>
                      <a:pt x="770549" y="220783"/>
                      <a:pt x="769377" y="216173"/>
                    </a:cubicBezTo>
                    <a:cubicBezTo>
                      <a:pt x="766454" y="204670"/>
                      <a:pt x="772016" y="188301"/>
                      <a:pt x="782007" y="184371"/>
                    </a:cubicBezTo>
                    <a:cubicBezTo>
                      <a:pt x="785508" y="174656"/>
                      <a:pt x="793471" y="167626"/>
                      <a:pt x="803231" y="164860"/>
                    </a:cubicBezTo>
                    <a:cubicBezTo>
                      <a:pt x="804006" y="164162"/>
                      <a:pt x="804828" y="163483"/>
                      <a:pt x="805748" y="162853"/>
                    </a:cubicBezTo>
                    <a:cubicBezTo>
                      <a:pt x="807803" y="161440"/>
                      <a:pt x="810050" y="160476"/>
                      <a:pt x="812361" y="159916"/>
                    </a:cubicBezTo>
                    <a:cubicBezTo>
                      <a:pt x="813562" y="154652"/>
                      <a:pt x="816498" y="149806"/>
                      <a:pt x="821368" y="146406"/>
                    </a:cubicBezTo>
                    <a:cubicBezTo>
                      <a:pt x="828240" y="141605"/>
                      <a:pt x="836368" y="141083"/>
                      <a:pt x="843507" y="143703"/>
                    </a:cubicBezTo>
                    <a:cubicBezTo>
                      <a:pt x="844866" y="143246"/>
                      <a:pt x="846244" y="142849"/>
                      <a:pt x="847635" y="142505"/>
                    </a:cubicBezTo>
                    <a:cubicBezTo>
                      <a:pt x="859129" y="132717"/>
                      <a:pt x="877045" y="133438"/>
                      <a:pt x="887159" y="144890"/>
                    </a:cubicBezTo>
                    <a:cubicBezTo>
                      <a:pt x="894101" y="141716"/>
                      <a:pt x="902283" y="141575"/>
                      <a:pt x="909391" y="145846"/>
                    </a:cubicBezTo>
                    <a:cubicBezTo>
                      <a:pt x="915078" y="149265"/>
                      <a:pt x="918617" y="154777"/>
                      <a:pt x="920002" y="160826"/>
                    </a:cubicBezTo>
                    <a:cubicBezTo>
                      <a:pt x="930768" y="161156"/>
                      <a:pt x="940616" y="168303"/>
                      <a:pt x="943721" y="178968"/>
                    </a:cubicBezTo>
                    <a:cubicBezTo>
                      <a:pt x="953642" y="180092"/>
                      <a:pt x="961758" y="187858"/>
                      <a:pt x="963480" y="197634"/>
                    </a:cubicBezTo>
                    <a:cubicBezTo>
                      <a:pt x="969809" y="198516"/>
                      <a:pt x="975655" y="201491"/>
                      <a:pt x="979211" y="207407"/>
                    </a:cubicBezTo>
                    <a:cubicBezTo>
                      <a:pt x="980855" y="210143"/>
                      <a:pt x="981746" y="213137"/>
                      <a:pt x="981977" y="216134"/>
                    </a:cubicBezTo>
                    <a:cubicBezTo>
                      <a:pt x="985177" y="217670"/>
                      <a:pt x="988047" y="219995"/>
                      <a:pt x="990214" y="223033"/>
                    </a:cubicBezTo>
                    <a:cubicBezTo>
                      <a:pt x="994009" y="228356"/>
                      <a:pt x="994742" y="234570"/>
                      <a:pt x="993347" y="240418"/>
                    </a:cubicBezTo>
                    <a:lnTo>
                      <a:pt x="993347" y="240418"/>
                    </a:lnTo>
                    <a:lnTo>
                      <a:pt x="994323" y="242355"/>
                    </a:lnTo>
                    <a:cubicBezTo>
                      <a:pt x="995355" y="244553"/>
                      <a:pt x="996184" y="246911"/>
                      <a:pt x="996923" y="249304"/>
                    </a:cubicBezTo>
                    <a:cubicBezTo>
                      <a:pt x="1000259" y="254118"/>
                      <a:pt x="1001801" y="260002"/>
                      <a:pt x="1001495" y="265912"/>
                    </a:cubicBezTo>
                    <a:cubicBezTo>
                      <a:pt x="1002203" y="268413"/>
                      <a:pt x="1002890" y="270919"/>
                      <a:pt x="1003459" y="273437"/>
                    </a:cubicBezTo>
                    <a:cubicBezTo>
                      <a:pt x="1005713" y="283322"/>
                      <a:pt x="1006558" y="293850"/>
                      <a:pt x="1005009" y="303916"/>
                    </a:cubicBezTo>
                    <a:cubicBezTo>
                      <a:pt x="1004244" y="308788"/>
                      <a:pt x="1003137" y="313579"/>
                      <a:pt x="1001567" y="318229"/>
                    </a:cubicBezTo>
                    <a:cubicBezTo>
                      <a:pt x="1001406" y="319115"/>
                      <a:pt x="1001145" y="319940"/>
                      <a:pt x="1000843" y="320725"/>
                    </a:cubicBezTo>
                    <a:cubicBezTo>
                      <a:pt x="999978" y="324389"/>
                      <a:pt x="998871" y="327993"/>
                      <a:pt x="997462" y="331516"/>
                    </a:cubicBezTo>
                    <a:cubicBezTo>
                      <a:pt x="994082" y="336005"/>
                      <a:pt x="990540" y="340373"/>
                      <a:pt x="986817" y="344601"/>
                    </a:cubicBezTo>
                    <a:cubicBezTo>
                      <a:pt x="983678" y="349312"/>
                      <a:pt x="980096" y="353660"/>
                      <a:pt x="976051" y="357646"/>
                    </a:cubicBezTo>
                    <a:cubicBezTo>
                      <a:pt x="973133" y="360525"/>
                      <a:pt x="969934" y="363202"/>
                      <a:pt x="966533" y="365618"/>
                    </a:cubicBezTo>
                    <a:cubicBezTo>
                      <a:pt x="959781" y="371031"/>
                      <a:pt x="952227" y="375253"/>
                      <a:pt x="944168" y="377999"/>
                    </a:cubicBezTo>
                    <a:cubicBezTo>
                      <a:pt x="942729" y="377697"/>
                      <a:pt x="941282" y="377461"/>
                      <a:pt x="939833" y="377230"/>
                    </a:cubicBezTo>
                    <a:cubicBezTo>
                      <a:pt x="930681" y="382270"/>
                      <a:pt x="916281" y="382840"/>
                      <a:pt x="907475" y="382806"/>
                    </a:cubicBezTo>
                    <a:cubicBezTo>
                      <a:pt x="897772" y="382770"/>
                      <a:pt x="888885" y="380318"/>
                      <a:pt x="881496" y="375685"/>
                    </a:cubicBezTo>
                    <a:cubicBezTo>
                      <a:pt x="882353" y="377391"/>
                      <a:pt x="883209" y="379098"/>
                      <a:pt x="884064" y="380809"/>
                    </a:cubicBezTo>
                    <a:cubicBezTo>
                      <a:pt x="883850" y="380932"/>
                      <a:pt x="883621" y="381042"/>
                      <a:pt x="883436" y="381185"/>
                    </a:cubicBezTo>
                    <a:cubicBezTo>
                      <a:pt x="881838" y="378538"/>
                      <a:pt x="880055" y="376187"/>
                      <a:pt x="877954" y="374496"/>
                    </a:cubicBezTo>
                    <a:cubicBezTo>
                      <a:pt x="875087" y="372183"/>
                      <a:pt x="870463" y="371975"/>
                      <a:pt x="868474" y="375718"/>
                    </a:cubicBezTo>
                    <a:cubicBezTo>
                      <a:pt x="868438" y="375782"/>
                      <a:pt x="868404" y="375848"/>
                      <a:pt x="868370" y="375915"/>
                    </a:cubicBezTo>
                    <a:cubicBezTo>
                      <a:pt x="867309" y="377910"/>
                      <a:pt x="867458" y="379824"/>
                      <a:pt x="868267" y="381387"/>
                    </a:cubicBezTo>
                    <a:cubicBezTo>
                      <a:pt x="868563" y="381811"/>
                      <a:pt x="868857" y="382240"/>
                      <a:pt x="869150" y="382667"/>
                    </a:cubicBezTo>
                    <a:cubicBezTo>
                      <a:pt x="869255" y="382788"/>
                      <a:pt x="869356" y="382917"/>
                      <a:pt x="869470" y="383029"/>
                    </a:cubicBezTo>
                    <a:lnTo>
                      <a:pt x="869470" y="383029"/>
                    </a:lnTo>
                    <a:cubicBezTo>
                      <a:pt x="872165" y="385248"/>
                      <a:pt x="874869" y="390667"/>
                      <a:pt x="877433" y="395935"/>
                    </a:cubicBezTo>
                    <a:cubicBezTo>
                      <a:pt x="879168" y="399013"/>
                      <a:pt x="880818" y="402136"/>
                      <a:pt x="882365" y="405312"/>
                    </a:cubicBezTo>
                    <a:cubicBezTo>
                      <a:pt x="883269" y="406645"/>
                      <a:pt x="884873" y="407815"/>
                      <a:pt x="886579" y="408155"/>
                    </a:cubicBezTo>
                    <a:cubicBezTo>
                      <a:pt x="886245" y="410691"/>
                      <a:pt x="887412" y="413315"/>
                      <a:pt x="889328" y="414615"/>
                    </a:cubicBezTo>
                    <a:cubicBezTo>
                      <a:pt x="889831" y="413600"/>
                      <a:pt x="890443" y="412562"/>
                      <a:pt x="891230" y="411491"/>
                    </a:cubicBezTo>
                    <a:cubicBezTo>
                      <a:pt x="899879" y="399738"/>
                      <a:pt x="916871" y="394667"/>
                      <a:pt x="929667" y="400038"/>
                    </a:cubicBezTo>
                    <a:cubicBezTo>
                      <a:pt x="932219" y="399607"/>
                      <a:pt x="934782" y="399251"/>
                      <a:pt x="937370" y="399048"/>
                    </a:cubicBezTo>
                    <a:cubicBezTo>
                      <a:pt x="945818" y="398490"/>
                      <a:pt x="954380" y="399154"/>
                      <a:pt x="962724" y="400904"/>
                    </a:cubicBezTo>
                    <a:cubicBezTo>
                      <a:pt x="965313" y="402458"/>
                      <a:pt x="967789" y="404207"/>
                      <a:pt x="970095" y="406202"/>
                    </a:cubicBezTo>
                    <a:cubicBezTo>
                      <a:pt x="972047" y="407893"/>
                      <a:pt x="973858" y="409665"/>
                      <a:pt x="975548" y="411497"/>
                    </a:cubicBezTo>
                    <a:cubicBezTo>
                      <a:pt x="976856" y="412477"/>
                      <a:pt x="978142" y="413516"/>
                      <a:pt x="979404" y="414599"/>
                    </a:cubicBezTo>
                    <a:cubicBezTo>
                      <a:pt x="984519" y="417351"/>
                      <a:pt x="988276" y="422629"/>
                      <a:pt x="991431" y="427883"/>
                    </a:cubicBezTo>
                    <a:cubicBezTo>
                      <a:pt x="993935" y="431424"/>
                      <a:pt x="996122" y="435187"/>
                      <a:pt x="998016" y="439173"/>
                    </a:cubicBezTo>
                    <a:cubicBezTo>
                      <a:pt x="1006789" y="454191"/>
                      <a:pt x="1016913" y="472836"/>
                      <a:pt x="1009003" y="487602"/>
                    </a:cubicBezTo>
                    <a:cubicBezTo>
                      <a:pt x="1009844" y="489195"/>
                      <a:pt x="1010466" y="490958"/>
                      <a:pt x="1010810" y="492877"/>
                    </a:cubicBezTo>
                    <a:cubicBezTo>
                      <a:pt x="1011903" y="498966"/>
                      <a:pt x="1009659" y="503623"/>
                      <a:pt x="1006715" y="508144"/>
                    </a:cubicBezTo>
                    <a:cubicBezTo>
                      <a:pt x="1007101" y="511297"/>
                      <a:pt x="1007317" y="514353"/>
                      <a:pt x="1007484" y="517040"/>
                    </a:cubicBezTo>
                    <a:cubicBezTo>
                      <a:pt x="1008421" y="532130"/>
                      <a:pt x="1004964" y="552815"/>
                      <a:pt x="991665" y="558975"/>
                    </a:cubicBezTo>
                    <a:cubicBezTo>
                      <a:pt x="991458" y="559225"/>
                      <a:pt x="991246" y="559472"/>
                      <a:pt x="991027" y="559720"/>
                    </a:cubicBezTo>
                    <a:cubicBezTo>
                      <a:pt x="990001" y="561391"/>
                      <a:pt x="988435" y="562836"/>
                      <a:pt x="986376" y="563891"/>
                    </a:cubicBezTo>
                    <a:cubicBezTo>
                      <a:pt x="985865" y="564248"/>
                      <a:pt x="985348" y="564586"/>
                      <a:pt x="984825" y="564876"/>
                    </a:cubicBezTo>
                    <a:cubicBezTo>
                      <a:pt x="984589" y="565079"/>
                      <a:pt x="984324" y="565244"/>
                      <a:pt x="984080" y="565437"/>
                    </a:cubicBezTo>
                    <a:lnTo>
                      <a:pt x="984080" y="565437"/>
                    </a:lnTo>
                    <a:lnTo>
                      <a:pt x="984901" y="564546"/>
                    </a:lnTo>
                    <a:cubicBezTo>
                      <a:pt x="977544" y="567481"/>
                      <a:pt x="970439" y="568087"/>
                      <a:pt x="962854" y="567195"/>
                    </a:cubicBezTo>
                    <a:cubicBezTo>
                      <a:pt x="958166" y="568890"/>
                      <a:pt x="953467" y="570156"/>
                      <a:pt x="949501" y="571136"/>
                    </a:cubicBezTo>
                    <a:cubicBezTo>
                      <a:pt x="937123" y="574194"/>
                      <a:pt x="921161" y="576642"/>
                      <a:pt x="909097" y="571428"/>
                    </a:cubicBezTo>
                    <a:cubicBezTo>
                      <a:pt x="905582" y="569910"/>
                      <a:pt x="902666" y="567899"/>
                      <a:pt x="900474" y="565502"/>
                    </a:cubicBezTo>
                    <a:cubicBezTo>
                      <a:pt x="900655" y="574843"/>
                      <a:pt x="900929" y="584181"/>
                      <a:pt x="901334" y="593522"/>
                    </a:cubicBezTo>
                    <a:cubicBezTo>
                      <a:pt x="902159" y="617136"/>
                      <a:pt x="902118" y="640730"/>
                      <a:pt x="901937" y="664364"/>
                    </a:cubicBezTo>
                    <a:cubicBezTo>
                      <a:pt x="901736" y="690957"/>
                      <a:pt x="900991" y="717570"/>
                      <a:pt x="899563" y="744143"/>
                    </a:cubicBezTo>
                    <a:cubicBezTo>
                      <a:pt x="898899" y="757490"/>
                      <a:pt x="897832" y="770817"/>
                      <a:pt x="896403" y="784104"/>
                    </a:cubicBezTo>
                    <a:cubicBezTo>
                      <a:pt x="895196" y="797048"/>
                      <a:pt x="893787" y="809972"/>
                      <a:pt x="892157" y="822856"/>
                    </a:cubicBezTo>
                    <a:cubicBezTo>
                      <a:pt x="888314" y="849348"/>
                      <a:pt x="881975" y="876042"/>
                      <a:pt x="874248" y="901649"/>
                    </a:cubicBezTo>
                    <a:cubicBezTo>
                      <a:pt x="870887" y="912761"/>
                      <a:pt x="867205" y="924015"/>
                      <a:pt x="863019" y="935006"/>
                    </a:cubicBezTo>
                    <a:cubicBezTo>
                      <a:pt x="861248" y="940059"/>
                      <a:pt x="859377" y="945052"/>
                      <a:pt x="857344" y="950004"/>
                    </a:cubicBezTo>
                    <a:cubicBezTo>
                      <a:pt x="846618" y="975953"/>
                      <a:pt x="833257" y="1000996"/>
                      <a:pt x="815206" y="1022617"/>
                    </a:cubicBezTo>
                    <a:cubicBezTo>
                      <a:pt x="805346" y="1034414"/>
                      <a:pt x="794459" y="1045023"/>
                      <a:pt x="782305" y="1053941"/>
                    </a:cubicBezTo>
                    <a:cubicBezTo>
                      <a:pt x="772545" y="1061551"/>
                      <a:pt x="761980" y="1067993"/>
                      <a:pt x="750369" y="1073066"/>
                    </a:cubicBezTo>
                    <a:cubicBezTo>
                      <a:pt x="725416" y="1083977"/>
                      <a:pt x="697566" y="1086433"/>
                      <a:pt x="670580" y="1086030"/>
                    </a:cubicBezTo>
                    <a:cubicBezTo>
                      <a:pt x="660076" y="1085889"/>
                      <a:pt x="648928" y="1083997"/>
                      <a:pt x="638544" y="1082266"/>
                    </a:cubicBezTo>
                    <a:cubicBezTo>
                      <a:pt x="630575" y="1080957"/>
                      <a:pt x="622506" y="1079206"/>
                      <a:pt x="614517" y="1077152"/>
                    </a:cubicBezTo>
                    <a:cubicBezTo>
                      <a:pt x="607434" y="1075501"/>
                      <a:pt x="600431" y="1073589"/>
                      <a:pt x="593528" y="1071354"/>
                    </a:cubicBezTo>
                    <a:cubicBezTo>
                      <a:pt x="585218" y="1069160"/>
                      <a:pt x="577249" y="1066000"/>
                      <a:pt x="569662" y="1061913"/>
                    </a:cubicBezTo>
                    <a:lnTo>
                      <a:pt x="569662" y="1061913"/>
                    </a:lnTo>
                    <a:lnTo>
                      <a:pt x="556220" y="1056860"/>
                    </a:lnTo>
                    <a:cubicBezTo>
                      <a:pt x="550606" y="1054746"/>
                      <a:pt x="545152" y="1052230"/>
                      <a:pt x="539860" y="1049351"/>
                    </a:cubicBezTo>
                    <a:lnTo>
                      <a:pt x="539860" y="1049351"/>
                    </a:lnTo>
                    <a:lnTo>
                      <a:pt x="525250" y="1042527"/>
                    </a:lnTo>
                    <a:cubicBezTo>
                      <a:pt x="519193" y="1039608"/>
                      <a:pt x="513297" y="1036407"/>
                      <a:pt x="507542" y="1032884"/>
                    </a:cubicBezTo>
                    <a:cubicBezTo>
                      <a:pt x="506938" y="1032562"/>
                      <a:pt x="506254" y="1032018"/>
                      <a:pt x="505992" y="1031414"/>
                    </a:cubicBezTo>
                    <a:cubicBezTo>
                      <a:pt x="504503" y="1030589"/>
                      <a:pt x="502994" y="1029804"/>
                      <a:pt x="501505" y="1028958"/>
                    </a:cubicBezTo>
                    <a:cubicBezTo>
                      <a:pt x="501263" y="1028837"/>
                      <a:pt x="501445" y="1028133"/>
                      <a:pt x="501766" y="1027448"/>
                    </a:cubicBezTo>
                    <a:cubicBezTo>
                      <a:pt x="501505" y="1026905"/>
                      <a:pt x="501545" y="1026301"/>
                      <a:pt x="502270" y="1025757"/>
                    </a:cubicBezTo>
                    <a:cubicBezTo>
                      <a:pt x="502813" y="1025335"/>
                      <a:pt x="503678" y="1025455"/>
                      <a:pt x="504584" y="1025737"/>
                    </a:cubicBezTo>
                    <a:cubicBezTo>
                      <a:pt x="504503" y="1025677"/>
                      <a:pt x="504443" y="1025616"/>
                      <a:pt x="504383" y="1025556"/>
                    </a:cubicBezTo>
                    <a:cubicBezTo>
                      <a:pt x="503376" y="1025013"/>
                      <a:pt x="502390" y="1024489"/>
                      <a:pt x="501404" y="1023946"/>
                    </a:cubicBezTo>
                    <a:cubicBezTo>
                      <a:pt x="500398" y="1023402"/>
                      <a:pt x="500237" y="1021993"/>
                      <a:pt x="501183" y="1021248"/>
                    </a:cubicBezTo>
                    <a:cubicBezTo>
                      <a:pt x="501445" y="1021047"/>
                      <a:pt x="501746" y="1020946"/>
                      <a:pt x="502048" y="1020926"/>
                    </a:cubicBezTo>
                    <a:cubicBezTo>
                      <a:pt x="502028" y="1020926"/>
                      <a:pt x="502008" y="1020906"/>
                      <a:pt x="501988" y="1020906"/>
                    </a:cubicBezTo>
                    <a:cubicBezTo>
                      <a:pt x="501807" y="1020785"/>
                      <a:pt x="501948" y="1020221"/>
                      <a:pt x="502209" y="1019597"/>
                    </a:cubicBezTo>
                    <a:cubicBezTo>
                      <a:pt x="501706" y="1018953"/>
                      <a:pt x="501545" y="1018168"/>
                      <a:pt x="502431" y="1017484"/>
                    </a:cubicBezTo>
                    <a:cubicBezTo>
                      <a:pt x="503739" y="1016457"/>
                      <a:pt x="506797" y="1018349"/>
                      <a:pt x="507904" y="1018973"/>
                    </a:cubicBezTo>
                    <a:cubicBezTo>
                      <a:pt x="509172" y="1019678"/>
                      <a:pt x="510460" y="1020342"/>
                      <a:pt x="511727" y="1021027"/>
                    </a:cubicBezTo>
                    <a:cubicBezTo>
                      <a:pt x="511808" y="1020845"/>
                      <a:pt x="511969" y="1020684"/>
                      <a:pt x="512231" y="1020523"/>
                    </a:cubicBezTo>
                    <a:cubicBezTo>
                      <a:pt x="510359" y="1019537"/>
                      <a:pt x="508508" y="1018530"/>
                      <a:pt x="506656" y="1017524"/>
                    </a:cubicBezTo>
                    <a:cubicBezTo>
                      <a:pt x="505509" y="1016920"/>
                      <a:pt x="504020" y="1015652"/>
                      <a:pt x="505530" y="1014464"/>
                    </a:cubicBezTo>
                    <a:cubicBezTo>
                      <a:pt x="506737" y="1013498"/>
                      <a:pt x="509856" y="1015148"/>
                      <a:pt x="511345" y="1015994"/>
                    </a:cubicBezTo>
                    <a:cubicBezTo>
                      <a:pt x="511526" y="1015853"/>
                      <a:pt x="511727" y="1015793"/>
                      <a:pt x="511969" y="1015752"/>
                    </a:cubicBezTo>
                    <a:cubicBezTo>
                      <a:pt x="511325" y="1015390"/>
                      <a:pt x="510641" y="1015048"/>
                      <a:pt x="509997" y="1014665"/>
                    </a:cubicBezTo>
                    <a:cubicBezTo>
                      <a:pt x="508186" y="1013659"/>
                      <a:pt x="509413" y="1010518"/>
                      <a:pt x="511285" y="1011565"/>
                    </a:cubicBezTo>
                    <a:lnTo>
                      <a:pt x="511285" y="1011565"/>
                    </a:lnTo>
                    <a:lnTo>
                      <a:pt x="511949" y="1011968"/>
                    </a:lnTo>
                    <a:cubicBezTo>
                      <a:pt x="513297" y="1011847"/>
                      <a:pt x="515189" y="1012954"/>
                      <a:pt x="516054" y="1013437"/>
                    </a:cubicBezTo>
                    <a:cubicBezTo>
                      <a:pt x="522353" y="1017403"/>
                      <a:pt x="528913" y="1020866"/>
                      <a:pt x="535714" y="1023845"/>
                    </a:cubicBezTo>
                    <a:cubicBezTo>
                      <a:pt x="540302" y="1026019"/>
                      <a:pt x="544911" y="1028173"/>
                      <a:pt x="549539" y="1030267"/>
                    </a:cubicBezTo>
                    <a:cubicBezTo>
                      <a:pt x="554087" y="1032522"/>
                      <a:pt x="558776" y="1034474"/>
                      <a:pt x="563585" y="1036125"/>
                    </a:cubicBezTo>
                    <a:cubicBezTo>
                      <a:pt x="575679" y="1040836"/>
                      <a:pt x="587894" y="1045224"/>
                      <a:pt x="600230" y="1049291"/>
                    </a:cubicBezTo>
                    <a:cubicBezTo>
                      <a:pt x="617515" y="1054022"/>
                      <a:pt x="635405" y="1057826"/>
                      <a:pt x="653355" y="1059316"/>
                    </a:cubicBezTo>
                    <a:cubicBezTo>
                      <a:pt x="655689" y="1059497"/>
                      <a:pt x="658023" y="1059658"/>
                      <a:pt x="660358" y="1059739"/>
                    </a:cubicBezTo>
                    <a:cubicBezTo>
                      <a:pt x="665469" y="1059699"/>
                      <a:pt x="670580" y="1059678"/>
                      <a:pt x="675672" y="1059638"/>
                    </a:cubicBezTo>
                    <a:cubicBezTo>
                      <a:pt x="685592" y="1058611"/>
                      <a:pt x="695513" y="1057605"/>
                      <a:pt x="705414" y="1056598"/>
                    </a:cubicBezTo>
                    <a:cubicBezTo>
                      <a:pt x="708875" y="1056115"/>
                      <a:pt x="712256" y="1055511"/>
                      <a:pt x="715596" y="1054807"/>
                    </a:cubicBezTo>
                    <a:cubicBezTo>
                      <a:pt x="717347" y="1054384"/>
                      <a:pt x="719097" y="1053941"/>
                      <a:pt x="720828" y="1053438"/>
                    </a:cubicBezTo>
                    <a:cubicBezTo>
                      <a:pt x="721432" y="1053357"/>
                      <a:pt x="722036" y="1053236"/>
                      <a:pt x="722639" y="1053136"/>
                    </a:cubicBezTo>
                    <a:cubicBezTo>
                      <a:pt x="726885" y="1052008"/>
                      <a:pt x="731051" y="1050660"/>
                      <a:pt x="735216" y="1049089"/>
                    </a:cubicBezTo>
                    <a:cubicBezTo>
                      <a:pt x="737832" y="1048022"/>
                      <a:pt x="740428" y="1046895"/>
                      <a:pt x="743004" y="1045707"/>
                    </a:cubicBezTo>
                    <a:cubicBezTo>
                      <a:pt x="751516" y="1041742"/>
                      <a:pt x="759887" y="1036507"/>
                      <a:pt x="767776" y="1030508"/>
                    </a:cubicBezTo>
                    <a:lnTo>
                      <a:pt x="767776" y="1030508"/>
                    </a:lnTo>
                    <a:lnTo>
                      <a:pt x="797417" y="1000996"/>
                    </a:lnTo>
                    <a:lnTo>
                      <a:pt x="806452" y="988676"/>
                    </a:lnTo>
                    <a:cubicBezTo>
                      <a:pt x="818124" y="971987"/>
                      <a:pt x="827361" y="953386"/>
                      <a:pt x="835027" y="934402"/>
                    </a:cubicBezTo>
                    <a:lnTo>
                      <a:pt x="835027" y="934402"/>
                    </a:lnTo>
                    <a:lnTo>
                      <a:pt x="847222" y="899253"/>
                    </a:lnTo>
                    <a:cubicBezTo>
                      <a:pt x="848490" y="895026"/>
                      <a:pt x="849697" y="890798"/>
                      <a:pt x="850844" y="886551"/>
                    </a:cubicBezTo>
                    <a:cubicBezTo>
                      <a:pt x="853159" y="877049"/>
                      <a:pt x="855473" y="867547"/>
                      <a:pt x="857787" y="858065"/>
                    </a:cubicBezTo>
                    <a:cubicBezTo>
                      <a:pt x="858552" y="854583"/>
                      <a:pt x="859296" y="851120"/>
                      <a:pt x="860021" y="847657"/>
                    </a:cubicBezTo>
                    <a:cubicBezTo>
                      <a:pt x="864468" y="826097"/>
                      <a:pt x="866923" y="804215"/>
                      <a:pt x="869036" y="782332"/>
                    </a:cubicBezTo>
                    <a:cubicBezTo>
                      <a:pt x="872899" y="742513"/>
                      <a:pt x="873946" y="702573"/>
                      <a:pt x="874228" y="662592"/>
                    </a:cubicBezTo>
                    <a:cubicBezTo>
                      <a:pt x="874409" y="638696"/>
                      <a:pt x="874207" y="614801"/>
                      <a:pt x="873724" y="590925"/>
                    </a:cubicBezTo>
                    <a:cubicBezTo>
                      <a:pt x="873443" y="577075"/>
                      <a:pt x="873241" y="563225"/>
                      <a:pt x="873040" y="549375"/>
                    </a:cubicBezTo>
                    <a:cubicBezTo>
                      <a:pt x="872779" y="534679"/>
                      <a:pt x="872497" y="519963"/>
                      <a:pt x="872115" y="505267"/>
                    </a:cubicBezTo>
                    <a:cubicBezTo>
                      <a:pt x="872094" y="504945"/>
                      <a:pt x="872215" y="504663"/>
                      <a:pt x="872376" y="504422"/>
                    </a:cubicBezTo>
                    <a:cubicBezTo>
                      <a:pt x="872336" y="502691"/>
                      <a:pt x="872316" y="500959"/>
                      <a:pt x="872296" y="499208"/>
                    </a:cubicBezTo>
                    <a:cubicBezTo>
                      <a:pt x="872276" y="498060"/>
                      <a:pt x="872718" y="497557"/>
                      <a:pt x="873362" y="497457"/>
                    </a:cubicBezTo>
                    <a:cubicBezTo>
                      <a:pt x="873241" y="486968"/>
                      <a:pt x="873161" y="476500"/>
                      <a:pt x="873141" y="466032"/>
                    </a:cubicBezTo>
                    <a:cubicBezTo>
                      <a:pt x="873141" y="465347"/>
                      <a:pt x="873463" y="464905"/>
                      <a:pt x="873885" y="464643"/>
                    </a:cubicBezTo>
                    <a:lnTo>
                      <a:pt x="873885" y="464643"/>
                    </a:lnTo>
                    <a:lnTo>
                      <a:pt x="873885" y="461986"/>
                    </a:lnTo>
                    <a:cubicBezTo>
                      <a:pt x="872135" y="454698"/>
                      <a:pt x="869760" y="447552"/>
                      <a:pt x="866681" y="440747"/>
                    </a:cubicBezTo>
                    <a:cubicBezTo>
                      <a:pt x="865635" y="438291"/>
                      <a:pt x="864468" y="435896"/>
                      <a:pt x="863180" y="433560"/>
                    </a:cubicBezTo>
                    <a:cubicBezTo>
                      <a:pt x="861590" y="430058"/>
                      <a:pt x="859517" y="426877"/>
                      <a:pt x="856982" y="423958"/>
                    </a:cubicBezTo>
                    <a:cubicBezTo>
                      <a:pt x="854869" y="420395"/>
                      <a:pt x="852273" y="417234"/>
                      <a:pt x="849255" y="414416"/>
                    </a:cubicBezTo>
                    <a:cubicBezTo>
                      <a:pt x="848027" y="413530"/>
                      <a:pt x="846779" y="412644"/>
                      <a:pt x="845552" y="411758"/>
                    </a:cubicBezTo>
                    <a:cubicBezTo>
                      <a:pt x="844526" y="411215"/>
                      <a:pt x="843016" y="410269"/>
                      <a:pt x="841688" y="409182"/>
                    </a:cubicBezTo>
                    <a:cubicBezTo>
                      <a:pt x="839294" y="407712"/>
                      <a:pt x="836919" y="406222"/>
                      <a:pt x="834524" y="404753"/>
                    </a:cubicBezTo>
                    <a:cubicBezTo>
                      <a:pt x="833136" y="404028"/>
                      <a:pt x="834041" y="402216"/>
                      <a:pt x="835027" y="401733"/>
                    </a:cubicBezTo>
                    <a:lnTo>
                      <a:pt x="835027" y="401733"/>
                    </a:lnTo>
                    <a:cubicBezTo>
                      <a:pt x="834806" y="401572"/>
                      <a:pt x="834565" y="401451"/>
                      <a:pt x="834303" y="401230"/>
                    </a:cubicBezTo>
                    <a:cubicBezTo>
                      <a:pt x="831405" y="398492"/>
                      <a:pt x="828387" y="395915"/>
                      <a:pt x="825248" y="393499"/>
                    </a:cubicBezTo>
                    <a:cubicBezTo>
                      <a:pt x="824684" y="393721"/>
                      <a:pt x="824020" y="393640"/>
                      <a:pt x="823517" y="393218"/>
                    </a:cubicBezTo>
                    <a:cubicBezTo>
                      <a:pt x="821666" y="391486"/>
                      <a:pt x="819774" y="389815"/>
                      <a:pt x="817842" y="388205"/>
                    </a:cubicBezTo>
                    <a:cubicBezTo>
                      <a:pt x="813516" y="385367"/>
                      <a:pt x="808988" y="382770"/>
                      <a:pt x="804259" y="380475"/>
                    </a:cubicBezTo>
                    <a:cubicBezTo>
                      <a:pt x="796673" y="376891"/>
                      <a:pt x="788905" y="373811"/>
                      <a:pt x="780936" y="371194"/>
                    </a:cubicBezTo>
                    <a:cubicBezTo>
                      <a:pt x="779218" y="370628"/>
                      <a:pt x="777487" y="370123"/>
                      <a:pt x="775767" y="369614"/>
                    </a:cubicBezTo>
                    <a:cubicBezTo>
                      <a:pt x="773316" y="369497"/>
                      <a:pt x="770869" y="369364"/>
                      <a:pt x="768420" y="369258"/>
                    </a:cubicBezTo>
                    <a:cubicBezTo>
                      <a:pt x="677235" y="365255"/>
                      <a:pt x="585811" y="366936"/>
                      <a:pt x="494834" y="374278"/>
                    </a:cubicBezTo>
                    <a:cubicBezTo>
                      <a:pt x="472421" y="376088"/>
                      <a:pt x="450036" y="378244"/>
                      <a:pt x="427689" y="380742"/>
                    </a:cubicBezTo>
                    <a:cubicBezTo>
                      <a:pt x="408024" y="382943"/>
                      <a:pt x="384454" y="382866"/>
                      <a:pt x="366377" y="391877"/>
                    </a:cubicBezTo>
                    <a:cubicBezTo>
                      <a:pt x="365613" y="392259"/>
                      <a:pt x="364884" y="392664"/>
                      <a:pt x="364174" y="393081"/>
                    </a:cubicBezTo>
                    <a:cubicBezTo>
                      <a:pt x="365584" y="402128"/>
                      <a:pt x="369273" y="410961"/>
                      <a:pt x="372487" y="419491"/>
                    </a:cubicBezTo>
                    <a:cubicBezTo>
                      <a:pt x="377443" y="432648"/>
                      <a:pt x="381884" y="446060"/>
                      <a:pt x="381444" y="460309"/>
                    </a:cubicBezTo>
                    <a:cubicBezTo>
                      <a:pt x="381134" y="470245"/>
                      <a:pt x="378999" y="479800"/>
                      <a:pt x="375924" y="489136"/>
                    </a:cubicBezTo>
                    <a:cubicBezTo>
                      <a:pt x="374348" y="502449"/>
                      <a:pt x="370201" y="515307"/>
                      <a:pt x="365798" y="527939"/>
                    </a:cubicBezTo>
                    <a:cubicBezTo>
                      <a:pt x="344131" y="590092"/>
                      <a:pt x="332337" y="653726"/>
                      <a:pt x="333548" y="719702"/>
                    </a:cubicBezTo>
                    <a:cubicBezTo>
                      <a:pt x="333580" y="721470"/>
                      <a:pt x="333174" y="723012"/>
                      <a:pt x="332474" y="724324"/>
                    </a:cubicBezTo>
                    <a:cubicBezTo>
                      <a:pt x="332870" y="727209"/>
                      <a:pt x="333265" y="730096"/>
                      <a:pt x="333731" y="732972"/>
                    </a:cubicBezTo>
                    <a:cubicBezTo>
                      <a:pt x="335538" y="744091"/>
                      <a:pt x="320883" y="749621"/>
                      <a:pt x="315826" y="742251"/>
                    </a:cubicBezTo>
                    <a:cubicBezTo>
                      <a:pt x="315486" y="742587"/>
                      <a:pt x="315015" y="742819"/>
                      <a:pt x="314580" y="742855"/>
                    </a:cubicBezTo>
                    <a:cubicBezTo>
                      <a:pt x="313292" y="742976"/>
                      <a:pt x="311179" y="740862"/>
                      <a:pt x="310576" y="739896"/>
                    </a:cubicBezTo>
                    <a:cubicBezTo>
                      <a:pt x="309791" y="738446"/>
                      <a:pt x="308966" y="737037"/>
                      <a:pt x="308080" y="735688"/>
                    </a:cubicBezTo>
                    <a:cubicBezTo>
                      <a:pt x="307960" y="735628"/>
                      <a:pt x="307859" y="735588"/>
                      <a:pt x="307758" y="735547"/>
                    </a:cubicBezTo>
                    <a:cubicBezTo>
                      <a:pt x="308302" y="736675"/>
                      <a:pt x="308865" y="737822"/>
                      <a:pt x="309388" y="738909"/>
                    </a:cubicBezTo>
                    <a:cubicBezTo>
                      <a:pt x="310274" y="740681"/>
                      <a:pt x="306873" y="741546"/>
                      <a:pt x="305867" y="739916"/>
                    </a:cubicBezTo>
                    <a:cubicBezTo>
                      <a:pt x="304961" y="738486"/>
                      <a:pt x="304056" y="737118"/>
                      <a:pt x="303150" y="735809"/>
                    </a:cubicBezTo>
                    <a:cubicBezTo>
                      <a:pt x="302627" y="736191"/>
                      <a:pt x="302043" y="736292"/>
                      <a:pt x="301661" y="735668"/>
                    </a:cubicBezTo>
                    <a:cubicBezTo>
                      <a:pt x="298421" y="730313"/>
                      <a:pt x="294678" y="725723"/>
                      <a:pt x="290573" y="721818"/>
                    </a:cubicBezTo>
                    <a:cubicBezTo>
                      <a:pt x="284114" y="716543"/>
                      <a:pt x="277050" y="713343"/>
                      <a:pt x="269021" y="711470"/>
                    </a:cubicBezTo>
                    <a:cubicBezTo>
                      <a:pt x="262702" y="710565"/>
                      <a:pt x="256223" y="710524"/>
                      <a:pt x="249964" y="711249"/>
                    </a:cubicBezTo>
                    <a:cubicBezTo>
                      <a:pt x="242780" y="712095"/>
                      <a:pt x="235214" y="713886"/>
                      <a:pt x="228714" y="717168"/>
                    </a:cubicBezTo>
                    <a:cubicBezTo>
                      <a:pt x="223422" y="720811"/>
                      <a:pt x="218109" y="724455"/>
                      <a:pt x="212797" y="728099"/>
                    </a:cubicBezTo>
                    <a:cubicBezTo>
                      <a:pt x="211489" y="729468"/>
                      <a:pt x="210241" y="730897"/>
                      <a:pt x="209074" y="732387"/>
                    </a:cubicBezTo>
                    <a:cubicBezTo>
                      <a:pt x="205391" y="737158"/>
                      <a:pt x="202433" y="742251"/>
                      <a:pt x="199998" y="747666"/>
                    </a:cubicBezTo>
                    <a:cubicBezTo>
                      <a:pt x="199898" y="748008"/>
                      <a:pt x="199797" y="748351"/>
                      <a:pt x="199697" y="748673"/>
                    </a:cubicBezTo>
                    <a:cubicBezTo>
                      <a:pt x="198207" y="753222"/>
                      <a:pt x="197241" y="757893"/>
                      <a:pt x="196819" y="762684"/>
                    </a:cubicBezTo>
                    <a:cubicBezTo>
                      <a:pt x="196759" y="768743"/>
                      <a:pt x="196718" y="774783"/>
                      <a:pt x="196658" y="780842"/>
                    </a:cubicBezTo>
                    <a:cubicBezTo>
                      <a:pt x="197463" y="788714"/>
                      <a:pt x="199475" y="796363"/>
                      <a:pt x="202554" y="803631"/>
                    </a:cubicBezTo>
                    <a:cubicBezTo>
                      <a:pt x="204003" y="807919"/>
                      <a:pt x="206277" y="811744"/>
                      <a:pt x="209356" y="815126"/>
                    </a:cubicBezTo>
                    <a:cubicBezTo>
                      <a:pt x="211006" y="817984"/>
                      <a:pt x="212877" y="820581"/>
                      <a:pt x="214970" y="822997"/>
                    </a:cubicBezTo>
                    <a:cubicBezTo>
                      <a:pt x="219216" y="825815"/>
                      <a:pt x="223844" y="828211"/>
                      <a:pt x="228775" y="830103"/>
                    </a:cubicBezTo>
                    <a:cubicBezTo>
                      <a:pt x="229982" y="830425"/>
                      <a:pt x="231189" y="830747"/>
                      <a:pt x="232417" y="830989"/>
                    </a:cubicBezTo>
                    <a:cubicBezTo>
                      <a:pt x="238756" y="833425"/>
                      <a:pt x="245316" y="834733"/>
                      <a:pt x="252097" y="834914"/>
                    </a:cubicBezTo>
                    <a:cubicBezTo>
                      <a:pt x="260670" y="835498"/>
                      <a:pt x="269061" y="834753"/>
                      <a:pt x="277272" y="832680"/>
                    </a:cubicBezTo>
                    <a:cubicBezTo>
                      <a:pt x="282343" y="831774"/>
                      <a:pt x="287253" y="830304"/>
                      <a:pt x="292002" y="828271"/>
                    </a:cubicBezTo>
                    <a:cubicBezTo>
                      <a:pt x="296550" y="825976"/>
                      <a:pt x="300836" y="823218"/>
                      <a:pt x="304840" y="819997"/>
                    </a:cubicBezTo>
                    <a:cubicBezTo>
                      <a:pt x="305283" y="819715"/>
                      <a:pt x="305947" y="819876"/>
                      <a:pt x="306672" y="820239"/>
                    </a:cubicBezTo>
                    <a:cubicBezTo>
                      <a:pt x="307557" y="819595"/>
                      <a:pt x="308443" y="818971"/>
                      <a:pt x="309308" y="818266"/>
                    </a:cubicBezTo>
                    <a:cubicBezTo>
                      <a:pt x="309710" y="817984"/>
                      <a:pt x="310073" y="818326"/>
                      <a:pt x="310254" y="818689"/>
                    </a:cubicBezTo>
                    <a:cubicBezTo>
                      <a:pt x="310334" y="818628"/>
                      <a:pt x="310415" y="818568"/>
                      <a:pt x="310495" y="818508"/>
                    </a:cubicBezTo>
                    <a:cubicBezTo>
                      <a:pt x="312085" y="817421"/>
                      <a:pt x="316452" y="820823"/>
                      <a:pt x="314480" y="822836"/>
                    </a:cubicBezTo>
                    <a:cubicBezTo>
                      <a:pt x="315325" y="823359"/>
                      <a:pt x="316170" y="823983"/>
                      <a:pt x="316935" y="824627"/>
                    </a:cubicBezTo>
                    <a:cubicBezTo>
                      <a:pt x="320436" y="824768"/>
                      <a:pt x="327499" y="831210"/>
                      <a:pt x="326171" y="832217"/>
                    </a:cubicBezTo>
                    <a:cubicBezTo>
                      <a:pt x="324199" y="833928"/>
                      <a:pt x="322126" y="835498"/>
                      <a:pt x="320013" y="836988"/>
                    </a:cubicBezTo>
                    <a:cubicBezTo>
                      <a:pt x="321885" y="838377"/>
                      <a:pt x="324340" y="840531"/>
                      <a:pt x="323193" y="841397"/>
                    </a:cubicBezTo>
                    <a:cubicBezTo>
                      <a:pt x="321140" y="843349"/>
                      <a:pt x="318907" y="845040"/>
                      <a:pt x="316532" y="846490"/>
                    </a:cubicBezTo>
                    <a:cubicBezTo>
                      <a:pt x="314922" y="847718"/>
                      <a:pt x="313272" y="848885"/>
                      <a:pt x="311542" y="849952"/>
                    </a:cubicBezTo>
                    <a:cubicBezTo>
                      <a:pt x="309670" y="851060"/>
                      <a:pt x="307758" y="852006"/>
                      <a:pt x="305786" y="852892"/>
                    </a:cubicBezTo>
                    <a:cubicBezTo>
                      <a:pt x="309227" y="859555"/>
                      <a:pt x="312507" y="866279"/>
                      <a:pt x="315566" y="873123"/>
                    </a:cubicBezTo>
                    <a:cubicBezTo>
                      <a:pt x="317599" y="877975"/>
                      <a:pt x="319953" y="882665"/>
                      <a:pt x="322670" y="887175"/>
                    </a:cubicBezTo>
                    <a:cubicBezTo>
                      <a:pt x="326131" y="894040"/>
                      <a:pt x="330276" y="900482"/>
                      <a:pt x="335126" y="906481"/>
                    </a:cubicBezTo>
                    <a:cubicBezTo>
                      <a:pt x="339070" y="913124"/>
                      <a:pt x="343698" y="919224"/>
                      <a:pt x="348991" y="924800"/>
                    </a:cubicBezTo>
                    <a:cubicBezTo>
                      <a:pt x="355531" y="932248"/>
                      <a:pt x="362554" y="939254"/>
                      <a:pt x="370020" y="945736"/>
                    </a:cubicBezTo>
                    <a:cubicBezTo>
                      <a:pt x="372998" y="947850"/>
                      <a:pt x="376036" y="949903"/>
                      <a:pt x="379196" y="951796"/>
                    </a:cubicBezTo>
                    <a:cubicBezTo>
                      <a:pt x="387265" y="957875"/>
                      <a:pt x="395858" y="963089"/>
                      <a:pt x="404974" y="967438"/>
                    </a:cubicBezTo>
                    <a:cubicBezTo>
                      <a:pt x="406040" y="968021"/>
                      <a:pt x="406885" y="969310"/>
                      <a:pt x="405638" y="970316"/>
                    </a:cubicBezTo>
                    <a:cubicBezTo>
                      <a:pt x="405598" y="970336"/>
                      <a:pt x="405557" y="970336"/>
                      <a:pt x="405517" y="970377"/>
                    </a:cubicBezTo>
                    <a:cubicBezTo>
                      <a:pt x="408495" y="972068"/>
                      <a:pt x="411494" y="973739"/>
                      <a:pt x="414512" y="975389"/>
                    </a:cubicBezTo>
                    <a:cubicBezTo>
                      <a:pt x="415699" y="976034"/>
                      <a:pt x="418134" y="977282"/>
                      <a:pt x="416323" y="978751"/>
                    </a:cubicBezTo>
                    <a:cubicBezTo>
                      <a:pt x="415156" y="979718"/>
                      <a:pt x="411554" y="977986"/>
                      <a:pt x="409401" y="976859"/>
                    </a:cubicBezTo>
                    <a:cubicBezTo>
                      <a:pt x="409703" y="977020"/>
                      <a:pt x="410025" y="977201"/>
                      <a:pt x="410347" y="977382"/>
                    </a:cubicBezTo>
                    <a:cubicBezTo>
                      <a:pt x="411011" y="977745"/>
                      <a:pt x="414834" y="979677"/>
                      <a:pt x="412480" y="980905"/>
                    </a:cubicBezTo>
                    <a:cubicBezTo>
                      <a:pt x="411292" y="981107"/>
                      <a:pt x="410166" y="980905"/>
                      <a:pt x="409079" y="980321"/>
                    </a:cubicBezTo>
                    <a:cubicBezTo>
                      <a:pt x="407952" y="979899"/>
                      <a:pt x="406825" y="979436"/>
                      <a:pt x="405718" y="978953"/>
                    </a:cubicBezTo>
                    <a:cubicBezTo>
                      <a:pt x="405759" y="979315"/>
                      <a:pt x="405557" y="979657"/>
                      <a:pt x="404974" y="979939"/>
                    </a:cubicBezTo>
                    <a:cubicBezTo>
                      <a:pt x="404511" y="980020"/>
                      <a:pt x="404068" y="980020"/>
                      <a:pt x="403625" y="979979"/>
                    </a:cubicBezTo>
                    <a:cubicBezTo>
                      <a:pt x="406080" y="981368"/>
                      <a:pt x="408536" y="982737"/>
                      <a:pt x="411011" y="984086"/>
                    </a:cubicBezTo>
                    <a:cubicBezTo>
                      <a:pt x="411735" y="984468"/>
                      <a:pt x="415156" y="986361"/>
                      <a:pt x="412902" y="987528"/>
                    </a:cubicBezTo>
                    <a:cubicBezTo>
                      <a:pt x="411795" y="987750"/>
                      <a:pt x="410729" y="987569"/>
                      <a:pt x="409703" y="987005"/>
                    </a:cubicBezTo>
                    <a:cubicBezTo>
                      <a:pt x="407831" y="986300"/>
                      <a:pt x="405980" y="985475"/>
                      <a:pt x="404189" y="984569"/>
                    </a:cubicBezTo>
                    <a:cubicBezTo>
                      <a:pt x="403766" y="984328"/>
                      <a:pt x="403344" y="984106"/>
                      <a:pt x="402921" y="983865"/>
                    </a:cubicBezTo>
                    <a:cubicBezTo>
                      <a:pt x="402599" y="983865"/>
                      <a:pt x="402277" y="983824"/>
                      <a:pt x="401955" y="983764"/>
                    </a:cubicBezTo>
                    <a:cubicBezTo>
                      <a:pt x="403927" y="984831"/>
                      <a:pt x="405920" y="985858"/>
                      <a:pt x="407932" y="986864"/>
                    </a:cubicBezTo>
                    <a:cubicBezTo>
                      <a:pt x="409119" y="987508"/>
                      <a:pt x="411111" y="988817"/>
                      <a:pt x="409401" y="990145"/>
                    </a:cubicBezTo>
                    <a:cubicBezTo>
                      <a:pt x="408214" y="991051"/>
                      <a:pt x="405014" y="989421"/>
                      <a:pt x="403122" y="988354"/>
                    </a:cubicBezTo>
                    <a:cubicBezTo>
                      <a:pt x="403002" y="988495"/>
                      <a:pt x="402861" y="988656"/>
                      <a:pt x="402660" y="988817"/>
                    </a:cubicBezTo>
                    <a:cubicBezTo>
                      <a:pt x="401251" y="989884"/>
                      <a:pt x="397629" y="987528"/>
                      <a:pt x="396482" y="986904"/>
                    </a:cubicBezTo>
                    <a:cubicBezTo>
                      <a:pt x="386501" y="981549"/>
                      <a:pt x="376862" y="976013"/>
                      <a:pt x="367585" y="969672"/>
                    </a:cubicBezTo>
                    <a:cubicBezTo>
                      <a:pt x="361910" y="966028"/>
                      <a:pt x="356376" y="962203"/>
                      <a:pt x="350963" y="958036"/>
                    </a:cubicBezTo>
                    <a:cubicBezTo>
                      <a:pt x="340599" y="950024"/>
                      <a:pt x="331182" y="940703"/>
                      <a:pt x="322549" y="930879"/>
                    </a:cubicBezTo>
                    <a:cubicBezTo>
                      <a:pt x="316653" y="924156"/>
                      <a:pt x="313453" y="920371"/>
                      <a:pt x="307738" y="912218"/>
                    </a:cubicBezTo>
                    <a:cubicBezTo>
                      <a:pt x="298562" y="899092"/>
                      <a:pt x="291640" y="885403"/>
                      <a:pt x="284979" y="870889"/>
                    </a:cubicBezTo>
                    <a:cubicBezTo>
                      <a:pt x="284878" y="870667"/>
                      <a:pt x="285079" y="870104"/>
                      <a:pt x="285381" y="869540"/>
                    </a:cubicBezTo>
                    <a:cubicBezTo>
                      <a:pt x="284013" y="866178"/>
                      <a:pt x="282685" y="862776"/>
                      <a:pt x="281357" y="859253"/>
                    </a:cubicBezTo>
                    <a:cubicBezTo>
                      <a:pt x="277895" y="859716"/>
                      <a:pt x="274414" y="860038"/>
                      <a:pt x="270973" y="860239"/>
                    </a:cubicBezTo>
                    <a:cubicBezTo>
                      <a:pt x="262863" y="860702"/>
                      <a:pt x="254995" y="859978"/>
                      <a:pt x="247368" y="858307"/>
                    </a:cubicBezTo>
                    <a:cubicBezTo>
                      <a:pt x="238132" y="857119"/>
                      <a:pt x="228996" y="854502"/>
                      <a:pt x="220906" y="850395"/>
                    </a:cubicBezTo>
                    <a:cubicBezTo>
                      <a:pt x="216057" y="847959"/>
                      <a:pt x="211388" y="845363"/>
                      <a:pt x="206961" y="842464"/>
                    </a:cubicBezTo>
                    <a:cubicBezTo>
                      <a:pt x="202997" y="840350"/>
                      <a:pt x="199173" y="837934"/>
                      <a:pt x="195511" y="835116"/>
                    </a:cubicBezTo>
                    <a:cubicBezTo>
                      <a:pt x="179915" y="823198"/>
                      <a:pt x="171444" y="804698"/>
                      <a:pt x="169371" y="785493"/>
                    </a:cubicBezTo>
                    <a:cubicBezTo>
                      <a:pt x="167781" y="777037"/>
                      <a:pt x="167439" y="768341"/>
                      <a:pt x="168385" y="759946"/>
                    </a:cubicBezTo>
                    <a:cubicBezTo>
                      <a:pt x="169069" y="753846"/>
                      <a:pt x="170437" y="747807"/>
                      <a:pt x="172430" y="741989"/>
                    </a:cubicBezTo>
                    <a:cubicBezTo>
                      <a:pt x="176112" y="729085"/>
                      <a:pt x="182974" y="717147"/>
                      <a:pt x="192915" y="708109"/>
                    </a:cubicBezTo>
                    <a:cubicBezTo>
                      <a:pt x="194585" y="706397"/>
                      <a:pt x="196336" y="704767"/>
                      <a:pt x="198207" y="703237"/>
                    </a:cubicBezTo>
                    <a:cubicBezTo>
                      <a:pt x="203741" y="698707"/>
                      <a:pt x="210020" y="695064"/>
                      <a:pt x="216701" y="692406"/>
                    </a:cubicBezTo>
                    <a:cubicBezTo>
                      <a:pt x="217989" y="691782"/>
                      <a:pt x="219297" y="691198"/>
                      <a:pt x="220605" y="690655"/>
                    </a:cubicBezTo>
                    <a:lnTo>
                      <a:pt x="220605" y="690655"/>
                    </a:lnTo>
                    <a:lnTo>
                      <a:pt x="219015" y="686991"/>
                    </a:lnTo>
                    <a:cubicBezTo>
                      <a:pt x="218451" y="687152"/>
                      <a:pt x="216499" y="686830"/>
                      <a:pt x="216258" y="686145"/>
                    </a:cubicBezTo>
                    <a:cubicBezTo>
                      <a:pt x="215614" y="684394"/>
                      <a:pt x="215010" y="682602"/>
                      <a:pt x="214386" y="680851"/>
                    </a:cubicBezTo>
                    <a:cubicBezTo>
                      <a:pt x="214024" y="681072"/>
                      <a:pt x="213561" y="681193"/>
                      <a:pt x="213058" y="681213"/>
                    </a:cubicBezTo>
                    <a:lnTo>
                      <a:pt x="213058" y="681213"/>
                    </a:lnTo>
                    <a:lnTo>
                      <a:pt x="213058" y="683247"/>
                    </a:lnTo>
                    <a:cubicBezTo>
                      <a:pt x="213078" y="683830"/>
                      <a:pt x="211972" y="687454"/>
                      <a:pt x="211368" y="685562"/>
                    </a:cubicBezTo>
                    <a:cubicBezTo>
                      <a:pt x="210744" y="683830"/>
                      <a:pt x="210181" y="682059"/>
                      <a:pt x="209577" y="680307"/>
                    </a:cubicBezTo>
                    <a:cubicBezTo>
                      <a:pt x="209074" y="679985"/>
                      <a:pt x="208692" y="679603"/>
                      <a:pt x="208551" y="679160"/>
                    </a:cubicBezTo>
                    <a:cubicBezTo>
                      <a:pt x="208490" y="678979"/>
                      <a:pt x="208430" y="678798"/>
                      <a:pt x="208350" y="678617"/>
                    </a:cubicBezTo>
                    <a:cubicBezTo>
                      <a:pt x="208309" y="678596"/>
                      <a:pt x="208249" y="678596"/>
                      <a:pt x="208209" y="678576"/>
                    </a:cubicBezTo>
                    <a:lnTo>
                      <a:pt x="208209" y="678576"/>
                    </a:lnTo>
                    <a:lnTo>
                      <a:pt x="208209" y="679200"/>
                    </a:lnTo>
                    <a:cubicBezTo>
                      <a:pt x="208229" y="679583"/>
                      <a:pt x="207223" y="682482"/>
                      <a:pt x="207042" y="681918"/>
                    </a:cubicBezTo>
                    <a:cubicBezTo>
                      <a:pt x="203560" y="672336"/>
                      <a:pt x="200723" y="662552"/>
                      <a:pt x="198509" y="652607"/>
                    </a:cubicBezTo>
                    <a:cubicBezTo>
                      <a:pt x="197000" y="647131"/>
                      <a:pt x="195813" y="641595"/>
                      <a:pt x="194907" y="635979"/>
                    </a:cubicBezTo>
                    <a:cubicBezTo>
                      <a:pt x="193921" y="630926"/>
                      <a:pt x="193056" y="625853"/>
                      <a:pt x="192311" y="620740"/>
                    </a:cubicBezTo>
                    <a:cubicBezTo>
                      <a:pt x="192251" y="620317"/>
                      <a:pt x="192191" y="619894"/>
                      <a:pt x="192130" y="619471"/>
                    </a:cubicBezTo>
                    <a:lnTo>
                      <a:pt x="192130" y="619471"/>
                    </a:lnTo>
                    <a:lnTo>
                      <a:pt x="192070" y="619189"/>
                    </a:lnTo>
                    <a:cubicBezTo>
                      <a:pt x="192009" y="618646"/>
                      <a:pt x="191949" y="618082"/>
                      <a:pt x="191869" y="617539"/>
                    </a:cubicBezTo>
                    <a:cubicBezTo>
                      <a:pt x="191064" y="611761"/>
                      <a:pt x="190400" y="605963"/>
                      <a:pt x="189897" y="600125"/>
                    </a:cubicBezTo>
                    <a:cubicBezTo>
                      <a:pt x="188830" y="588127"/>
                      <a:pt x="188407" y="576069"/>
                      <a:pt x="188528" y="564030"/>
                    </a:cubicBezTo>
                    <a:cubicBezTo>
                      <a:pt x="188267" y="564131"/>
                      <a:pt x="188025" y="564272"/>
                      <a:pt x="187763" y="564393"/>
                    </a:cubicBezTo>
                    <a:cubicBezTo>
                      <a:pt x="182535" y="566619"/>
                      <a:pt x="177012" y="568439"/>
                      <a:pt x="171391" y="569888"/>
                    </a:cubicBezTo>
                    <a:cubicBezTo>
                      <a:pt x="161722" y="583867"/>
                      <a:pt x="146285" y="593327"/>
                      <a:pt x="127786" y="594321"/>
                    </a:cubicBezTo>
                    <a:cubicBezTo>
                      <a:pt x="121522" y="594660"/>
                      <a:pt x="114954" y="593897"/>
                      <a:pt x="108872" y="592127"/>
                    </a:cubicBezTo>
                    <a:cubicBezTo>
                      <a:pt x="108240" y="592272"/>
                      <a:pt x="107588" y="592389"/>
                      <a:pt x="106912" y="592477"/>
                    </a:cubicBezTo>
                    <a:cubicBezTo>
                      <a:pt x="101956" y="593126"/>
                      <a:pt x="98509" y="591107"/>
                      <a:pt x="93874" y="590490"/>
                    </a:cubicBezTo>
                    <a:cubicBezTo>
                      <a:pt x="86455" y="589508"/>
                      <a:pt x="80164" y="589025"/>
                      <a:pt x="75363" y="584715"/>
                    </a:cubicBezTo>
                    <a:cubicBezTo>
                      <a:pt x="73880" y="584749"/>
                      <a:pt x="72463" y="584534"/>
                      <a:pt x="71117" y="584131"/>
                    </a:cubicBezTo>
                    <a:cubicBezTo>
                      <a:pt x="58385" y="587185"/>
                      <a:pt x="44856" y="580453"/>
                      <a:pt x="40379" y="566345"/>
                    </a:cubicBezTo>
                    <a:cubicBezTo>
                      <a:pt x="32742" y="561868"/>
                      <a:pt x="26657" y="555227"/>
                      <a:pt x="22566" y="547521"/>
                    </a:cubicBezTo>
                    <a:cubicBezTo>
                      <a:pt x="14685" y="537415"/>
                      <a:pt x="8385" y="525024"/>
                      <a:pt x="4477" y="512005"/>
                    </a:cubicBezTo>
                    <a:cubicBezTo>
                      <a:pt x="4417" y="511883"/>
                      <a:pt x="4350" y="511764"/>
                      <a:pt x="4292" y="511637"/>
                    </a:cubicBezTo>
                    <a:cubicBezTo>
                      <a:pt x="2310" y="507337"/>
                      <a:pt x="1366" y="502725"/>
                      <a:pt x="1285" y="498099"/>
                    </a:cubicBezTo>
                    <a:cubicBezTo>
                      <a:pt x="-824" y="484921"/>
                      <a:pt x="-268" y="471727"/>
                      <a:pt x="3742" y="460129"/>
                    </a:cubicBezTo>
                    <a:cubicBezTo>
                      <a:pt x="3573" y="453842"/>
                      <a:pt x="5050" y="447290"/>
                      <a:pt x="7755" y="441345"/>
                    </a:cubicBezTo>
                    <a:cubicBezTo>
                      <a:pt x="11033" y="434136"/>
                      <a:pt x="16032" y="425848"/>
                      <a:pt x="22517" y="421041"/>
                    </a:cubicBezTo>
                    <a:cubicBezTo>
                      <a:pt x="22534" y="413653"/>
                      <a:pt x="25707" y="405520"/>
                      <a:pt x="29866" y="400008"/>
                    </a:cubicBezTo>
                    <a:cubicBezTo>
                      <a:pt x="38167" y="388998"/>
                      <a:pt x="50205" y="383178"/>
                      <a:pt x="63233" y="382337"/>
                    </a:cubicBezTo>
                    <a:cubicBezTo>
                      <a:pt x="69857" y="365348"/>
                      <a:pt x="89930" y="361380"/>
                      <a:pt x="107244" y="367035"/>
                    </a:cubicBezTo>
                    <a:cubicBezTo>
                      <a:pt x="114436" y="359683"/>
                      <a:pt x="124971" y="356172"/>
                      <a:pt x="135485" y="357422"/>
                    </a:cubicBezTo>
                    <a:cubicBezTo>
                      <a:pt x="144376" y="358479"/>
                      <a:pt x="151974" y="362733"/>
                      <a:pt x="158265" y="368595"/>
                    </a:cubicBezTo>
                    <a:cubicBezTo>
                      <a:pt x="159923" y="369068"/>
                      <a:pt x="161575" y="369562"/>
                      <a:pt x="163225" y="370075"/>
                    </a:cubicBezTo>
                    <a:cubicBezTo>
                      <a:pt x="168733" y="367657"/>
                      <a:pt x="175158" y="367110"/>
                      <a:pt x="181036" y="368625"/>
                    </a:cubicBezTo>
                    <a:cubicBezTo>
                      <a:pt x="191225" y="371253"/>
                      <a:pt x="197871" y="378975"/>
                      <a:pt x="202470" y="387833"/>
                    </a:cubicBezTo>
                    <a:cubicBezTo>
                      <a:pt x="203937" y="388843"/>
                      <a:pt x="205369" y="389886"/>
                      <a:pt x="206768" y="390975"/>
                    </a:cubicBezTo>
                    <a:cubicBezTo>
                      <a:pt x="208303" y="391664"/>
                      <a:pt x="209698" y="392584"/>
                      <a:pt x="210964" y="393667"/>
                    </a:cubicBezTo>
                    <a:cubicBezTo>
                      <a:pt x="212803" y="394647"/>
                      <a:pt x="214364" y="396259"/>
                      <a:pt x="215316" y="398599"/>
                    </a:cubicBezTo>
                    <a:cubicBezTo>
                      <a:pt x="217912" y="401276"/>
                      <a:pt x="220327" y="404109"/>
                      <a:pt x="222464" y="407146"/>
                    </a:cubicBezTo>
                    <a:cubicBezTo>
                      <a:pt x="224064" y="403444"/>
                      <a:pt x="225714" y="399768"/>
                      <a:pt x="227418" y="396119"/>
                    </a:cubicBezTo>
                    <a:cubicBezTo>
                      <a:pt x="230193" y="396954"/>
                      <a:pt x="233548" y="395873"/>
                      <a:pt x="234944" y="392165"/>
                    </a:cubicBezTo>
                    <a:cubicBezTo>
                      <a:pt x="243799" y="368662"/>
                      <a:pt x="259915" y="325599"/>
                      <a:pt x="275102" y="305756"/>
                    </a:cubicBezTo>
                    <a:cubicBezTo>
                      <a:pt x="257378" y="317829"/>
                      <a:pt x="235737" y="324192"/>
                      <a:pt x="214242" y="323552"/>
                    </a:cubicBezTo>
                    <a:cubicBezTo>
                      <a:pt x="213322" y="323524"/>
                      <a:pt x="212394" y="323485"/>
                      <a:pt x="211459" y="323435"/>
                    </a:cubicBezTo>
                    <a:cubicBezTo>
                      <a:pt x="199904" y="325428"/>
                      <a:pt x="188166" y="325613"/>
                      <a:pt x="177390" y="323451"/>
                    </a:cubicBezTo>
                    <a:cubicBezTo>
                      <a:pt x="170133" y="320816"/>
                      <a:pt x="163062" y="317676"/>
                      <a:pt x="156210" y="314122"/>
                    </a:cubicBezTo>
                    <a:cubicBezTo>
                      <a:pt x="154544" y="313257"/>
                      <a:pt x="152892" y="312347"/>
                      <a:pt x="151246" y="311429"/>
                    </a:cubicBezTo>
                    <a:cubicBezTo>
                      <a:pt x="150527" y="310823"/>
                      <a:pt x="149861" y="310147"/>
                      <a:pt x="149175" y="309498"/>
                    </a:cubicBezTo>
                    <a:cubicBezTo>
                      <a:pt x="147758" y="309601"/>
                      <a:pt x="146275" y="309490"/>
                      <a:pt x="144698" y="309072"/>
                    </a:cubicBezTo>
                    <a:cubicBezTo>
                      <a:pt x="138767" y="307503"/>
                      <a:pt x="133280" y="303556"/>
                      <a:pt x="129839" y="298483"/>
                    </a:cubicBezTo>
                    <a:cubicBezTo>
                      <a:pt x="129199" y="297538"/>
                      <a:pt x="128684" y="296566"/>
                      <a:pt x="128225" y="295586"/>
                    </a:cubicBezTo>
                    <a:cubicBezTo>
                      <a:pt x="124492" y="291934"/>
                      <a:pt x="121258" y="287797"/>
                      <a:pt x="118882" y="282960"/>
                    </a:cubicBezTo>
                    <a:cubicBezTo>
                      <a:pt x="116084" y="277303"/>
                      <a:pt x="114374" y="270941"/>
                      <a:pt x="114193" y="264580"/>
                    </a:cubicBezTo>
                    <a:cubicBezTo>
                      <a:pt x="113026" y="258339"/>
                      <a:pt x="113106" y="251917"/>
                      <a:pt x="115280" y="245959"/>
                    </a:cubicBezTo>
                    <a:cubicBezTo>
                      <a:pt x="115521" y="245314"/>
                      <a:pt x="115803" y="244690"/>
                      <a:pt x="116064" y="244046"/>
                    </a:cubicBezTo>
                    <a:cubicBezTo>
                      <a:pt x="116185" y="243643"/>
                      <a:pt x="116266" y="243221"/>
                      <a:pt x="116406" y="242818"/>
                    </a:cubicBezTo>
                    <a:cubicBezTo>
                      <a:pt x="117042" y="240694"/>
                      <a:pt x="117851" y="238802"/>
                      <a:pt x="118833" y="237010"/>
                    </a:cubicBezTo>
                    <a:cubicBezTo>
                      <a:pt x="119198" y="235168"/>
                      <a:pt x="119793" y="233342"/>
                      <a:pt x="120634" y="231565"/>
                    </a:cubicBezTo>
                    <a:cubicBezTo>
                      <a:pt x="120729" y="230705"/>
                      <a:pt x="120846" y="229846"/>
                      <a:pt x="120984" y="228990"/>
                    </a:cubicBezTo>
                    <a:cubicBezTo>
                      <a:pt x="114589" y="216921"/>
                      <a:pt x="116855" y="201139"/>
                      <a:pt x="126428" y="191329"/>
                    </a:cubicBezTo>
                    <a:cubicBezTo>
                      <a:pt x="125104" y="184987"/>
                      <a:pt x="126452" y="178264"/>
                      <a:pt x="130310" y="172637"/>
                    </a:cubicBezTo>
                    <a:cubicBezTo>
                      <a:pt x="133143" y="168502"/>
                      <a:pt x="137081" y="165239"/>
                      <a:pt x="141542" y="162974"/>
                    </a:cubicBezTo>
                    <a:cubicBezTo>
                      <a:pt x="142007" y="162738"/>
                      <a:pt x="143239" y="162334"/>
                      <a:pt x="144712" y="161869"/>
                    </a:cubicBezTo>
                    <a:cubicBezTo>
                      <a:pt x="146362" y="160409"/>
                      <a:pt x="148103" y="159028"/>
                      <a:pt x="150008" y="157812"/>
                    </a:cubicBezTo>
                    <a:cubicBezTo>
                      <a:pt x="150483" y="145446"/>
                      <a:pt x="163396" y="138565"/>
                      <a:pt x="173888" y="132471"/>
                    </a:cubicBezTo>
                    <a:cubicBezTo>
                      <a:pt x="180694" y="128520"/>
                      <a:pt x="183668" y="121029"/>
                      <a:pt x="190677" y="117240"/>
                    </a:cubicBezTo>
                    <a:cubicBezTo>
                      <a:pt x="198344" y="113099"/>
                      <a:pt x="208154" y="112852"/>
                      <a:pt x="216628" y="111831"/>
                    </a:cubicBezTo>
                    <a:cubicBezTo>
                      <a:pt x="236605" y="109423"/>
                      <a:pt x="257877" y="107563"/>
                      <a:pt x="277954" y="109739"/>
                    </a:cubicBezTo>
                    <a:cubicBezTo>
                      <a:pt x="289100" y="110947"/>
                      <a:pt x="298331" y="116332"/>
                      <a:pt x="302148" y="125154"/>
                    </a:cubicBezTo>
                    <a:cubicBezTo>
                      <a:pt x="311737" y="126287"/>
                      <a:pt x="320283" y="133208"/>
                      <a:pt x="327044" y="140327"/>
                    </a:cubicBezTo>
                    <a:cubicBezTo>
                      <a:pt x="335484" y="149210"/>
                      <a:pt x="342670" y="158668"/>
                      <a:pt x="345147" y="170342"/>
                    </a:cubicBezTo>
                    <a:cubicBezTo>
                      <a:pt x="346797" y="171234"/>
                      <a:pt x="348297" y="172325"/>
                      <a:pt x="349651" y="173557"/>
                    </a:cubicBezTo>
                    <a:cubicBezTo>
                      <a:pt x="349601" y="181766"/>
                      <a:pt x="348530" y="189990"/>
                      <a:pt x="346264" y="197738"/>
                    </a:cubicBezTo>
                    <a:cubicBezTo>
                      <a:pt x="346930" y="202371"/>
                      <a:pt x="345536" y="206793"/>
                      <a:pt x="343177" y="210804"/>
                    </a:cubicBezTo>
                    <a:cubicBezTo>
                      <a:pt x="343537" y="214600"/>
                      <a:pt x="343280" y="218339"/>
                      <a:pt x="342485" y="222065"/>
                    </a:cubicBezTo>
                    <a:cubicBezTo>
                      <a:pt x="347073" y="230208"/>
                      <a:pt x="342779" y="242514"/>
                      <a:pt x="336351" y="250589"/>
                    </a:cubicBezTo>
                    <a:cubicBezTo>
                      <a:pt x="336335" y="252107"/>
                      <a:pt x="336319" y="253624"/>
                      <a:pt x="336303" y="255142"/>
                    </a:cubicBezTo>
                    <a:cubicBezTo>
                      <a:pt x="336685" y="254943"/>
                      <a:pt x="337058" y="254707"/>
                      <a:pt x="337406" y="254412"/>
                    </a:cubicBezTo>
                    <a:cubicBezTo>
                      <a:pt x="366568" y="229586"/>
                      <a:pt x="396546" y="233127"/>
                      <a:pt x="431973" y="218922"/>
                    </a:cubicBezTo>
                    <a:cubicBezTo>
                      <a:pt x="463925" y="212752"/>
                      <a:pt x="496536" y="208825"/>
                      <a:pt x="529265" y="207518"/>
                    </a:cubicBezTo>
                    <a:cubicBezTo>
                      <a:pt x="528832" y="207454"/>
                      <a:pt x="528400" y="207407"/>
                      <a:pt x="527969" y="207337"/>
                    </a:cubicBezTo>
                    <a:cubicBezTo>
                      <a:pt x="511476" y="204635"/>
                      <a:pt x="495635" y="197849"/>
                      <a:pt x="482011" y="188100"/>
                    </a:cubicBezTo>
                    <a:cubicBezTo>
                      <a:pt x="478405" y="187186"/>
                      <a:pt x="474986" y="185557"/>
                      <a:pt x="471926" y="182833"/>
                    </a:cubicBezTo>
                    <a:cubicBezTo>
                      <a:pt x="468952" y="180188"/>
                      <a:pt x="466893" y="177136"/>
                      <a:pt x="465710" y="173863"/>
                    </a:cubicBezTo>
                    <a:cubicBezTo>
                      <a:pt x="465170" y="173285"/>
                      <a:pt x="464637" y="172703"/>
                      <a:pt x="464112" y="172112"/>
                    </a:cubicBezTo>
                    <a:cubicBezTo>
                      <a:pt x="453885" y="169599"/>
                      <a:pt x="446098" y="160748"/>
                      <a:pt x="447402" y="149112"/>
                    </a:cubicBezTo>
                    <a:cubicBezTo>
                      <a:pt x="440926" y="141444"/>
                      <a:pt x="438543" y="131976"/>
                      <a:pt x="440735" y="122118"/>
                    </a:cubicBezTo>
                    <a:cubicBezTo>
                      <a:pt x="437117" y="116004"/>
                      <a:pt x="436801" y="108296"/>
                      <a:pt x="439501" y="101840"/>
                    </a:cubicBezTo>
                    <a:cubicBezTo>
                      <a:pt x="433814" y="94931"/>
                      <a:pt x="433372" y="85123"/>
                      <a:pt x="437831" y="77306"/>
                    </a:cubicBezTo>
                    <a:cubicBezTo>
                      <a:pt x="433760" y="71518"/>
                      <a:pt x="432860" y="63848"/>
                      <a:pt x="437883" y="56994"/>
                    </a:cubicBezTo>
                    <a:cubicBezTo>
                      <a:pt x="440254" y="53757"/>
                      <a:pt x="443538" y="51715"/>
                      <a:pt x="447116" y="50729"/>
                    </a:cubicBezTo>
                    <a:cubicBezTo>
                      <a:pt x="448126" y="46999"/>
                      <a:pt x="450181" y="43534"/>
                      <a:pt x="453408" y="40859"/>
                    </a:cubicBezTo>
                    <a:cubicBezTo>
                      <a:pt x="455069" y="39484"/>
                      <a:pt x="456807" y="38463"/>
                      <a:pt x="458584" y="37702"/>
                    </a:cubicBezTo>
                    <a:cubicBezTo>
                      <a:pt x="459252" y="33851"/>
                      <a:pt x="461427" y="30199"/>
                      <a:pt x="465613" y="27327"/>
                    </a:cubicBezTo>
                    <a:cubicBezTo>
                      <a:pt x="467513" y="26024"/>
                      <a:pt x="469457" y="25183"/>
                      <a:pt x="471388" y="24716"/>
                    </a:cubicBezTo>
                    <a:cubicBezTo>
                      <a:pt x="473218" y="20186"/>
                      <a:pt x="476409" y="16214"/>
                      <a:pt x="480899" y="13635"/>
                    </a:cubicBezTo>
                    <a:cubicBezTo>
                      <a:pt x="486320" y="10525"/>
                      <a:pt x="492625" y="10112"/>
                      <a:pt x="498370" y="11743"/>
                    </a:cubicBezTo>
                    <a:close/>
                    <a:moveTo>
                      <a:pt x="240083" y="743902"/>
                    </a:moveTo>
                    <a:cubicBezTo>
                      <a:pt x="244289" y="743842"/>
                      <a:pt x="248334" y="743882"/>
                      <a:pt x="252358" y="744305"/>
                    </a:cubicBezTo>
                    <a:cubicBezTo>
                      <a:pt x="252519" y="744184"/>
                      <a:pt x="252680" y="744123"/>
                      <a:pt x="252821" y="744143"/>
                    </a:cubicBezTo>
                    <a:cubicBezTo>
                      <a:pt x="253485" y="744305"/>
                      <a:pt x="254089" y="744445"/>
                      <a:pt x="254733" y="744606"/>
                    </a:cubicBezTo>
                    <a:cubicBezTo>
                      <a:pt x="256967" y="744929"/>
                      <a:pt x="259200" y="745392"/>
                      <a:pt x="261474" y="746056"/>
                    </a:cubicBezTo>
                    <a:cubicBezTo>
                      <a:pt x="266847" y="747646"/>
                      <a:pt x="272220" y="750163"/>
                      <a:pt x="276869" y="753283"/>
                    </a:cubicBezTo>
                    <a:cubicBezTo>
                      <a:pt x="281255" y="756222"/>
                      <a:pt x="285622" y="759282"/>
                      <a:pt x="289446" y="762946"/>
                    </a:cubicBezTo>
                    <a:cubicBezTo>
                      <a:pt x="290794" y="764093"/>
                      <a:pt x="292062" y="765342"/>
                      <a:pt x="293269" y="766630"/>
                    </a:cubicBezTo>
                    <a:cubicBezTo>
                      <a:pt x="295221" y="768240"/>
                      <a:pt x="297113" y="769891"/>
                      <a:pt x="298924" y="771522"/>
                    </a:cubicBezTo>
                    <a:cubicBezTo>
                      <a:pt x="301137" y="773555"/>
                      <a:pt x="303290" y="775649"/>
                      <a:pt x="305343" y="777823"/>
                    </a:cubicBezTo>
                    <a:cubicBezTo>
                      <a:pt x="308563" y="781547"/>
                      <a:pt x="311078" y="785694"/>
                      <a:pt x="312889" y="790264"/>
                    </a:cubicBezTo>
                    <a:cubicBezTo>
                      <a:pt x="313614" y="791733"/>
                      <a:pt x="312728" y="792619"/>
                      <a:pt x="311239" y="792357"/>
                    </a:cubicBezTo>
                    <a:cubicBezTo>
                      <a:pt x="310575" y="792257"/>
                      <a:pt x="309669" y="791774"/>
                      <a:pt x="308744" y="791129"/>
                    </a:cubicBezTo>
                    <a:cubicBezTo>
                      <a:pt x="308885" y="791472"/>
                      <a:pt x="309046" y="791774"/>
                      <a:pt x="309186" y="792116"/>
                    </a:cubicBezTo>
                    <a:cubicBezTo>
                      <a:pt x="309971" y="793666"/>
                      <a:pt x="309307" y="794773"/>
                      <a:pt x="307516" y="794189"/>
                    </a:cubicBezTo>
                    <a:cubicBezTo>
                      <a:pt x="307416" y="794129"/>
                      <a:pt x="307315" y="794069"/>
                      <a:pt x="307235" y="794008"/>
                    </a:cubicBezTo>
                    <a:cubicBezTo>
                      <a:pt x="308160" y="795659"/>
                      <a:pt x="309005" y="797350"/>
                      <a:pt x="309730" y="799122"/>
                    </a:cubicBezTo>
                    <a:cubicBezTo>
                      <a:pt x="310515" y="800692"/>
                      <a:pt x="309810" y="801779"/>
                      <a:pt x="308039" y="801175"/>
                    </a:cubicBezTo>
                    <a:cubicBezTo>
                      <a:pt x="307114" y="800651"/>
                      <a:pt x="306228" y="800048"/>
                      <a:pt x="305383" y="799383"/>
                    </a:cubicBezTo>
                    <a:cubicBezTo>
                      <a:pt x="305766" y="800229"/>
                      <a:pt x="306168" y="801054"/>
                      <a:pt x="306510" y="801920"/>
                    </a:cubicBezTo>
                    <a:cubicBezTo>
                      <a:pt x="307315" y="803510"/>
                      <a:pt x="306389" y="804336"/>
                      <a:pt x="304820" y="803973"/>
                    </a:cubicBezTo>
                    <a:cubicBezTo>
                      <a:pt x="303471" y="803228"/>
                      <a:pt x="302224" y="802343"/>
                      <a:pt x="301057" y="801316"/>
                    </a:cubicBezTo>
                    <a:cubicBezTo>
                      <a:pt x="300876" y="801175"/>
                      <a:pt x="300715" y="801014"/>
                      <a:pt x="300554" y="800873"/>
                    </a:cubicBezTo>
                    <a:cubicBezTo>
                      <a:pt x="301077" y="802181"/>
                      <a:pt x="300091" y="802987"/>
                      <a:pt x="298783" y="802725"/>
                    </a:cubicBezTo>
                    <a:cubicBezTo>
                      <a:pt x="296931" y="802363"/>
                      <a:pt x="293450" y="799242"/>
                      <a:pt x="292605" y="797592"/>
                    </a:cubicBezTo>
                    <a:cubicBezTo>
                      <a:pt x="292545" y="797491"/>
                      <a:pt x="292504" y="797390"/>
                      <a:pt x="292444" y="797290"/>
                    </a:cubicBezTo>
                    <a:cubicBezTo>
                      <a:pt x="291458" y="796625"/>
                      <a:pt x="290391" y="795699"/>
                      <a:pt x="289586" y="794813"/>
                    </a:cubicBezTo>
                    <a:cubicBezTo>
                      <a:pt x="288943" y="795740"/>
                      <a:pt x="287695" y="796424"/>
                      <a:pt x="287131" y="795297"/>
                    </a:cubicBezTo>
                    <a:cubicBezTo>
                      <a:pt x="285441" y="790687"/>
                      <a:pt x="282805" y="786741"/>
                      <a:pt x="279203" y="783419"/>
                    </a:cubicBezTo>
                    <a:cubicBezTo>
                      <a:pt x="277150" y="780420"/>
                      <a:pt x="274655" y="777863"/>
                      <a:pt x="271737" y="775749"/>
                    </a:cubicBezTo>
                    <a:cubicBezTo>
                      <a:pt x="270168" y="774421"/>
                      <a:pt x="268538" y="773152"/>
                      <a:pt x="266867" y="771945"/>
                    </a:cubicBezTo>
                    <a:cubicBezTo>
                      <a:pt x="263909" y="770596"/>
                      <a:pt x="260830" y="769569"/>
                      <a:pt x="257611" y="768885"/>
                    </a:cubicBezTo>
                    <a:cubicBezTo>
                      <a:pt x="256967" y="768683"/>
                      <a:pt x="256303" y="768562"/>
                      <a:pt x="255659" y="768381"/>
                    </a:cubicBezTo>
                    <a:cubicBezTo>
                      <a:pt x="254230" y="768120"/>
                      <a:pt x="252821" y="767858"/>
                      <a:pt x="251393" y="767657"/>
                    </a:cubicBezTo>
                    <a:cubicBezTo>
                      <a:pt x="245577" y="766851"/>
                      <a:pt x="239741" y="766710"/>
                      <a:pt x="233905" y="767234"/>
                    </a:cubicBezTo>
                    <a:cubicBezTo>
                      <a:pt x="232859" y="767274"/>
                      <a:pt x="231853" y="766469"/>
                      <a:pt x="231410" y="765543"/>
                    </a:cubicBezTo>
                    <a:cubicBezTo>
                      <a:pt x="230102" y="765603"/>
                      <a:pt x="228814" y="765664"/>
                      <a:pt x="227506" y="765784"/>
                    </a:cubicBezTo>
                    <a:cubicBezTo>
                      <a:pt x="225353" y="765865"/>
                      <a:pt x="225816" y="762825"/>
                      <a:pt x="227446" y="762523"/>
                    </a:cubicBezTo>
                    <a:cubicBezTo>
                      <a:pt x="229498" y="762141"/>
                      <a:pt x="231551" y="761859"/>
                      <a:pt x="233563" y="761617"/>
                    </a:cubicBezTo>
                    <a:cubicBezTo>
                      <a:pt x="233523" y="761436"/>
                      <a:pt x="233503" y="761235"/>
                      <a:pt x="233543" y="761074"/>
                    </a:cubicBezTo>
                    <a:cubicBezTo>
                      <a:pt x="229861" y="760893"/>
                      <a:pt x="226198" y="760973"/>
                      <a:pt x="222496" y="761356"/>
                    </a:cubicBezTo>
                    <a:cubicBezTo>
                      <a:pt x="220886" y="761436"/>
                      <a:pt x="222797" y="758457"/>
                      <a:pt x="223683" y="758296"/>
                    </a:cubicBezTo>
                    <a:cubicBezTo>
                      <a:pt x="224085" y="758215"/>
                      <a:pt x="224488" y="758175"/>
                      <a:pt x="224910" y="758094"/>
                    </a:cubicBezTo>
                    <a:cubicBezTo>
                      <a:pt x="224870" y="758034"/>
                      <a:pt x="224850" y="757994"/>
                      <a:pt x="224830" y="757933"/>
                    </a:cubicBezTo>
                    <a:lnTo>
                      <a:pt x="224830" y="757933"/>
                    </a:lnTo>
                    <a:lnTo>
                      <a:pt x="224729" y="757933"/>
                    </a:lnTo>
                    <a:cubicBezTo>
                      <a:pt x="222516" y="758034"/>
                      <a:pt x="221006" y="754511"/>
                      <a:pt x="223663" y="754028"/>
                    </a:cubicBezTo>
                    <a:cubicBezTo>
                      <a:pt x="224327" y="753907"/>
                      <a:pt x="224971" y="753827"/>
                      <a:pt x="225615" y="753706"/>
                    </a:cubicBezTo>
                    <a:cubicBezTo>
                      <a:pt x="225494" y="753363"/>
                      <a:pt x="225474" y="753062"/>
                      <a:pt x="225595" y="752780"/>
                    </a:cubicBezTo>
                    <a:cubicBezTo>
                      <a:pt x="224448" y="752760"/>
                      <a:pt x="223321" y="752760"/>
                      <a:pt x="222174" y="752760"/>
                    </a:cubicBezTo>
                    <a:cubicBezTo>
                      <a:pt x="222797" y="752719"/>
                      <a:pt x="223260" y="750022"/>
                      <a:pt x="224005" y="749921"/>
                    </a:cubicBezTo>
                    <a:cubicBezTo>
                      <a:pt x="224588" y="749841"/>
                      <a:pt x="225192" y="749760"/>
                      <a:pt x="225776" y="749680"/>
                    </a:cubicBezTo>
                    <a:cubicBezTo>
                      <a:pt x="225816" y="748935"/>
                      <a:pt x="226943" y="747203"/>
                      <a:pt x="227426" y="747103"/>
                    </a:cubicBezTo>
                    <a:cubicBezTo>
                      <a:pt x="231249" y="746459"/>
                      <a:pt x="234992" y="746016"/>
                      <a:pt x="238695" y="745875"/>
                    </a:cubicBezTo>
                    <a:cubicBezTo>
                      <a:pt x="239057" y="745029"/>
                      <a:pt x="239580" y="743902"/>
                      <a:pt x="240083" y="74390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3E246F3-27D9-A95C-FA72-30D0A6CCA1FF}"/>
                </a:ext>
              </a:extLst>
            </p:cNvPr>
            <p:cNvSpPr/>
            <p:nvPr/>
          </p:nvSpPr>
          <p:spPr>
            <a:xfrm>
              <a:off x="6130209" y="2733589"/>
              <a:ext cx="359662" cy="376026"/>
            </a:xfrm>
            <a:custGeom>
              <a:avLst/>
              <a:gdLst>
                <a:gd name="connsiteX0" fmla="*/ 235638 w 359662"/>
                <a:gd name="connsiteY0" fmla="*/ 372704 h 376026"/>
                <a:gd name="connsiteX1" fmla="*/ 189792 w 359662"/>
                <a:gd name="connsiteY1" fmla="*/ 372947 h 376026"/>
                <a:gd name="connsiteX2" fmla="*/ 151927 w 359662"/>
                <a:gd name="connsiteY2" fmla="*/ 348351 h 376026"/>
                <a:gd name="connsiteX3" fmla="*/ 137390 w 359662"/>
                <a:gd name="connsiteY3" fmla="*/ 311791 h 376026"/>
                <a:gd name="connsiteX4" fmla="*/ 138815 w 359662"/>
                <a:gd name="connsiteY4" fmla="*/ 307963 h 376026"/>
                <a:gd name="connsiteX5" fmla="*/ 142369 w 359662"/>
                <a:gd name="connsiteY5" fmla="*/ 305828 h 376026"/>
                <a:gd name="connsiteX6" fmla="*/ 146522 w 359662"/>
                <a:gd name="connsiteY6" fmla="*/ 306190 h 376026"/>
                <a:gd name="connsiteX7" fmla="*/ 149261 w 359662"/>
                <a:gd name="connsiteY7" fmla="*/ 308884 h 376026"/>
                <a:gd name="connsiteX8" fmla="*/ 153905 w 359662"/>
                <a:gd name="connsiteY8" fmla="*/ 314880 h 376026"/>
                <a:gd name="connsiteX9" fmla="*/ 197183 w 359662"/>
                <a:gd name="connsiteY9" fmla="*/ 345910 h 376026"/>
                <a:gd name="connsiteX10" fmla="*/ 226827 w 359662"/>
                <a:gd name="connsiteY10" fmla="*/ 343740 h 376026"/>
                <a:gd name="connsiteX11" fmla="*/ 252886 w 359662"/>
                <a:gd name="connsiteY11" fmla="*/ 325421 h 376026"/>
                <a:gd name="connsiteX12" fmla="*/ 263536 w 359662"/>
                <a:gd name="connsiteY12" fmla="*/ 320158 h 376026"/>
                <a:gd name="connsiteX13" fmla="*/ 274954 w 359662"/>
                <a:gd name="connsiteY13" fmla="*/ 325175 h 376026"/>
                <a:gd name="connsiteX14" fmla="*/ 280245 w 359662"/>
                <a:gd name="connsiteY14" fmla="*/ 336709 h 376026"/>
                <a:gd name="connsiteX15" fmla="*/ 275864 w 359662"/>
                <a:gd name="connsiteY15" fmla="*/ 348039 h 376026"/>
                <a:gd name="connsiteX16" fmla="*/ 235638 w 359662"/>
                <a:gd name="connsiteY16" fmla="*/ 372704 h 376026"/>
                <a:gd name="connsiteX17" fmla="*/ 235180 w 359662"/>
                <a:gd name="connsiteY17" fmla="*/ 179864 h 376026"/>
                <a:gd name="connsiteX18" fmla="*/ 257183 w 359662"/>
                <a:gd name="connsiteY18" fmla="*/ 233559 h 376026"/>
                <a:gd name="connsiteX19" fmla="*/ 196584 w 359662"/>
                <a:gd name="connsiteY19" fmla="*/ 220124 h 376026"/>
                <a:gd name="connsiteX20" fmla="*/ 181447 w 359662"/>
                <a:gd name="connsiteY20" fmla="*/ 242363 h 376026"/>
                <a:gd name="connsiteX21" fmla="*/ 242866 w 359662"/>
                <a:gd name="connsiteY21" fmla="*/ 169000 h 376026"/>
                <a:gd name="connsiteX22" fmla="*/ 235180 w 359662"/>
                <a:gd name="connsiteY22" fmla="*/ 179864 h 376026"/>
                <a:gd name="connsiteX23" fmla="*/ 93031 w 359662"/>
                <a:gd name="connsiteY23" fmla="*/ 139205 h 376026"/>
                <a:gd name="connsiteX24" fmla="*/ 76034 w 359662"/>
                <a:gd name="connsiteY24" fmla="*/ 137906 h 376026"/>
                <a:gd name="connsiteX25" fmla="*/ 56258 w 359662"/>
                <a:gd name="connsiteY25" fmla="*/ 157636 h 376026"/>
                <a:gd name="connsiteX26" fmla="*/ 49770 w 359662"/>
                <a:gd name="connsiteY26" fmla="*/ 180677 h 376026"/>
                <a:gd name="connsiteX27" fmla="*/ 48079 w 359662"/>
                <a:gd name="connsiteY27" fmla="*/ 185073 h 376026"/>
                <a:gd name="connsiteX28" fmla="*/ 44409 w 359662"/>
                <a:gd name="connsiteY28" fmla="*/ 186702 h 376026"/>
                <a:gd name="connsiteX29" fmla="*/ 40542 w 359662"/>
                <a:gd name="connsiteY29" fmla="*/ 186355 h 376026"/>
                <a:gd name="connsiteX30" fmla="*/ 36722 w 359662"/>
                <a:gd name="connsiteY30" fmla="*/ 183060 h 376026"/>
                <a:gd name="connsiteX31" fmla="*/ 39068 w 359662"/>
                <a:gd name="connsiteY31" fmla="*/ 147781 h 376026"/>
                <a:gd name="connsiteX32" fmla="*/ 64833 w 359662"/>
                <a:gd name="connsiteY32" fmla="*/ 115427 h 376026"/>
                <a:gd name="connsiteX33" fmla="*/ 106491 w 359662"/>
                <a:gd name="connsiteY33" fmla="*/ 115234 h 376026"/>
                <a:gd name="connsiteX34" fmla="*/ 131578 w 359662"/>
                <a:gd name="connsiteY34" fmla="*/ 141446 h 376026"/>
                <a:gd name="connsiteX35" fmla="*/ 136032 w 359662"/>
                <a:gd name="connsiteY35" fmla="*/ 147835 h 376026"/>
                <a:gd name="connsiteX36" fmla="*/ 138193 w 359662"/>
                <a:gd name="connsiteY36" fmla="*/ 159790 h 376026"/>
                <a:gd name="connsiteX37" fmla="*/ 129422 w 359662"/>
                <a:gd name="connsiteY37" fmla="*/ 168848 h 376026"/>
                <a:gd name="connsiteX38" fmla="*/ 117195 w 359662"/>
                <a:gd name="connsiteY38" fmla="*/ 169031 h 376026"/>
                <a:gd name="connsiteX39" fmla="*/ 108881 w 359662"/>
                <a:gd name="connsiteY39" fmla="*/ 160245 h 376026"/>
                <a:gd name="connsiteX40" fmla="*/ 93031 w 359662"/>
                <a:gd name="connsiteY40" fmla="*/ 139205 h 376026"/>
                <a:gd name="connsiteX41" fmla="*/ 93031 w 359662"/>
                <a:gd name="connsiteY41" fmla="*/ 139205 h 376026"/>
                <a:gd name="connsiteX42" fmla="*/ 341082 w 359662"/>
                <a:gd name="connsiteY42" fmla="*/ 156607 h 376026"/>
                <a:gd name="connsiteX43" fmla="*/ 331410 w 359662"/>
                <a:gd name="connsiteY43" fmla="*/ 157764 h 376026"/>
                <a:gd name="connsiteX44" fmla="*/ 325742 w 359662"/>
                <a:gd name="connsiteY44" fmla="*/ 154378 h 376026"/>
                <a:gd name="connsiteX45" fmla="*/ 322592 w 359662"/>
                <a:gd name="connsiteY45" fmla="*/ 148674 h 376026"/>
                <a:gd name="connsiteX46" fmla="*/ 314398 w 359662"/>
                <a:gd name="connsiteY46" fmla="*/ 135027 h 376026"/>
                <a:gd name="connsiteX47" fmla="*/ 301323 w 359662"/>
                <a:gd name="connsiteY47" fmla="*/ 131586 h 376026"/>
                <a:gd name="connsiteX48" fmla="*/ 287250 w 359662"/>
                <a:gd name="connsiteY48" fmla="*/ 140028 h 376026"/>
                <a:gd name="connsiteX49" fmla="*/ 284208 w 359662"/>
                <a:gd name="connsiteY49" fmla="*/ 144484 h 376026"/>
                <a:gd name="connsiteX50" fmla="*/ 278364 w 359662"/>
                <a:gd name="connsiteY50" fmla="*/ 152156 h 376026"/>
                <a:gd name="connsiteX51" fmla="*/ 274748 w 359662"/>
                <a:gd name="connsiteY51" fmla="*/ 153518 h 376026"/>
                <a:gd name="connsiteX52" fmla="*/ 273135 w 359662"/>
                <a:gd name="connsiteY52" fmla="*/ 153267 h 376026"/>
                <a:gd name="connsiteX53" fmla="*/ 266907 w 359662"/>
                <a:gd name="connsiteY53" fmla="*/ 139731 h 376026"/>
                <a:gd name="connsiteX54" fmla="*/ 271474 w 359662"/>
                <a:gd name="connsiteY54" fmla="*/ 127154 h 376026"/>
                <a:gd name="connsiteX55" fmla="*/ 298033 w 359662"/>
                <a:gd name="connsiteY55" fmla="*/ 108250 h 376026"/>
                <a:gd name="connsiteX56" fmla="*/ 329133 w 359662"/>
                <a:gd name="connsiteY56" fmla="*/ 114960 h 376026"/>
                <a:gd name="connsiteX57" fmla="*/ 347146 w 359662"/>
                <a:gd name="connsiteY57" fmla="*/ 142537 h 376026"/>
                <a:gd name="connsiteX58" fmla="*/ 346409 w 359662"/>
                <a:gd name="connsiteY58" fmla="*/ 150682 h 376026"/>
                <a:gd name="connsiteX59" fmla="*/ 341082 w 359662"/>
                <a:gd name="connsiteY59" fmla="*/ 156607 h 376026"/>
                <a:gd name="connsiteX60" fmla="*/ 117620 w 359662"/>
                <a:gd name="connsiteY60" fmla="*/ 38716 h 376026"/>
                <a:gd name="connsiteX61" fmla="*/ 94999 w 359662"/>
                <a:gd name="connsiteY61" fmla="*/ 47146 h 376026"/>
                <a:gd name="connsiteX62" fmla="*/ 83497 w 359662"/>
                <a:gd name="connsiteY62" fmla="*/ 48845 h 376026"/>
                <a:gd name="connsiteX63" fmla="*/ 55717 w 359662"/>
                <a:gd name="connsiteY63" fmla="*/ 58993 h 376026"/>
                <a:gd name="connsiteX64" fmla="*/ 29678 w 359662"/>
                <a:gd name="connsiteY64" fmla="*/ 77454 h 376026"/>
                <a:gd name="connsiteX65" fmla="*/ 24802 w 359662"/>
                <a:gd name="connsiteY65" fmla="*/ 83064 h 376026"/>
                <a:gd name="connsiteX66" fmla="*/ 20471 w 359662"/>
                <a:gd name="connsiteY66" fmla="*/ 88080 h 376026"/>
                <a:gd name="connsiteX67" fmla="*/ 15564 w 359662"/>
                <a:gd name="connsiteY67" fmla="*/ 93803 h 376026"/>
                <a:gd name="connsiteX68" fmla="*/ 14179 w 359662"/>
                <a:gd name="connsiteY68" fmla="*/ 96254 h 376026"/>
                <a:gd name="connsiteX69" fmla="*/ 13131 w 359662"/>
                <a:gd name="connsiteY69" fmla="*/ 98338 h 376026"/>
                <a:gd name="connsiteX70" fmla="*/ 11276 w 359662"/>
                <a:gd name="connsiteY70" fmla="*/ 101524 h 376026"/>
                <a:gd name="connsiteX71" fmla="*/ 9047 w 359662"/>
                <a:gd name="connsiteY71" fmla="*/ 104143 h 376026"/>
                <a:gd name="connsiteX72" fmla="*/ 6588 w 359662"/>
                <a:gd name="connsiteY72" fmla="*/ 104612 h 376026"/>
                <a:gd name="connsiteX73" fmla="*/ 4464 w 359662"/>
                <a:gd name="connsiteY73" fmla="*/ 103579 h 376026"/>
                <a:gd name="connsiteX74" fmla="*/ 119 w 359662"/>
                <a:gd name="connsiteY74" fmla="*/ 90853 h 376026"/>
                <a:gd name="connsiteX75" fmla="*/ 5716 w 359662"/>
                <a:gd name="connsiteY75" fmla="*/ 69455 h 376026"/>
                <a:gd name="connsiteX76" fmla="*/ 30310 w 359662"/>
                <a:gd name="connsiteY76" fmla="*/ 35638 h 376026"/>
                <a:gd name="connsiteX77" fmla="*/ 68985 w 359662"/>
                <a:gd name="connsiteY77" fmla="*/ 12073 h 376026"/>
                <a:gd name="connsiteX78" fmla="*/ 98256 w 359662"/>
                <a:gd name="connsiteY78" fmla="*/ 6030 h 376026"/>
                <a:gd name="connsiteX79" fmla="*/ 117645 w 359662"/>
                <a:gd name="connsiteY79" fmla="*/ 13661 h 376026"/>
                <a:gd name="connsiteX80" fmla="*/ 122710 w 359662"/>
                <a:gd name="connsiteY80" fmla="*/ 26048 h 376026"/>
                <a:gd name="connsiteX81" fmla="*/ 117620 w 359662"/>
                <a:gd name="connsiteY81" fmla="*/ 38716 h 376026"/>
                <a:gd name="connsiteX82" fmla="*/ 354690 w 359662"/>
                <a:gd name="connsiteY82" fmla="*/ 98435 h 376026"/>
                <a:gd name="connsiteX83" fmla="*/ 353020 w 359662"/>
                <a:gd name="connsiteY83" fmla="*/ 99902 h 376026"/>
                <a:gd name="connsiteX84" fmla="*/ 350830 w 359662"/>
                <a:gd name="connsiteY84" fmla="*/ 100168 h 376026"/>
                <a:gd name="connsiteX85" fmla="*/ 348848 w 359662"/>
                <a:gd name="connsiteY85" fmla="*/ 99204 h 376026"/>
                <a:gd name="connsiteX86" fmla="*/ 347735 w 359662"/>
                <a:gd name="connsiteY86" fmla="*/ 97281 h 376026"/>
                <a:gd name="connsiteX87" fmla="*/ 316257 w 359662"/>
                <a:gd name="connsiteY87" fmla="*/ 53877 h 376026"/>
                <a:gd name="connsiteX88" fmla="*/ 286928 w 359662"/>
                <a:gd name="connsiteY88" fmla="*/ 44009 h 376026"/>
                <a:gd name="connsiteX89" fmla="*/ 277988 w 359662"/>
                <a:gd name="connsiteY89" fmla="*/ 42446 h 376026"/>
                <a:gd name="connsiteX90" fmla="*/ 252582 w 359662"/>
                <a:gd name="connsiteY90" fmla="*/ 31727 h 376026"/>
                <a:gd name="connsiteX91" fmla="*/ 248144 w 359662"/>
                <a:gd name="connsiteY91" fmla="*/ 15678 h 376026"/>
                <a:gd name="connsiteX92" fmla="*/ 257418 w 359662"/>
                <a:gd name="connsiteY92" fmla="*/ 3038 h 376026"/>
                <a:gd name="connsiteX93" fmla="*/ 301483 w 359662"/>
                <a:gd name="connsiteY93" fmla="*/ 8764 h 376026"/>
                <a:gd name="connsiteX94" fmla="*/ 304469 w 359662"/>
                <a:gd name="connsiteY94" fmla="*/ 10037 h 376026"/>
                <a:gd name="connsiteX95" fmla="*/ 340081 w 359662"/>
                <a:gd name="connsiteY95" fmla="*/ 33809 h 376026"/>
                <a:gd name="connsiteX96" fmla="*/ 358384 w 359662"/>
                <a:gd name="connsiteY96" fmla="*/ 67645 h 376026"/>
                <a:gd name="connsiteX97" fmla="*/ 354690 w 359662"/>
                <a:gd name="connsiteY97" fmla="*/ 98435 h 376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59662" h="376026">
                  <a:moveTo>
                    <a:pt x="235638" y="372704"/>
                  </a:moveTo>
                  <a:cubicBezTo>
                    <a:pt x="220814" y="376999"/>
                    <a:pt x="204902" y="377383"/>
                    <a:pt x="189792" y="372947"/>
                  </a:cubicBezTo>
                  <a:cubicBezTo>
                    <a:pt x="176086" y="368923"/>
                    <a:pt x="162014" y="360068"/>
                    <a:pt x="151927" y="348351"/>
                  </a:cubicBezTo>
                  <a:cubicBezTo>
                    <a:pt x="142966" y="337942"/>
                    <a:pt x="137162" y="325293"/>
                    <a:pt x="137390" y="311791"/>
                  </a:cubicBezTo>
                  <a:cubicBezTo>
                    <a:pt x="137416" y="310249"/>
                    <a:pt x="137967" y="308962"/>
                    <a:pt x="138815" y="307963"/>
                  </a:cubicBezTo>
                  <a:cubicBezTo>
                    <a:pt x="139728" y="306887"/>
                    <a:pt x="141003" y="306149"/>
                    <a:pt x="142369" y="305828"/>
                  </a:cubicBezTo>
                  <a:cubicBezTo>
                    <a:pt x="143773" y="305498"/>
                    <a:pt x="145258" y="305615"/>
                    <a:pt x="146522" y="306190"/>
                  </a:cubicBezTo>
                  <a:cubicBezTo>
                    <a:pt x="147667" y="306710"/>
                    <a:pt x="148648" y="307593"/>
                    <a:pt x="149261" y="308884"/>
                  </a:cubicBezTo>
                  <a:cubicBezTo>
                    <a:pt x="150811" y="310922"/>
                    <a:pt x="152355" y="312929"/>
                    <a:pt x="153905" y="314880"/>
                  </a:cubicBezTo>
                  <a:cubicBezTo>
                    <a:pt x="166370" y="330277"/>
                    <a:pt x="178440" y="341783"/>
                    <a:pt x="197183" y="345910"/>
                  </a:cubicBezTo>
                  <a:cubicBezTo>
                    <a:pt x="207352" y="348150"/>
                    <a:pt x="217508" y="347157"/>
                    <a:pt x="226827" y="343740"/>
                  </a:cubicBezTo>
                  <a:cubicBezTo>
                    <a:pt x="236803" y="340082"/>
                    <a:pt x="245820" y="333651"/>
                    <a:pt x="252886" y="325421"/>
                  </a:cubicBezTo>
                  <a:cubicBezTo>
                    <a:pt x="256080" y="321701"/>
                    <a:pt x="259850" y="320183"/>
                    <a:pt x="263536" y="320158"/>
                  </a:cubicBezTo>
                  <a:cubicBezTo>
                    <a:pt x="267714" y="320129"/>
                    <a:pt x="271843" y="322071"/>
                    <a:pt x="274954" y="325175"/>
                  </a:cubicBezTo>
                  <a:cubicBezTo>
                    <a:pt x="278012" y="328226"/>
                    <a:pt x="280059" y="332372"/>
                    <a:pt x="280245" y="336709"/>
                  </a:cubicBezTo>
                  <a:cubicBezTo>
                    <a:pt x="280408" y="340515"/>
                    <a:pt x="279167" y="344491"/>
                    <a:pt x="275864" y="348039"/>
                  </a:cubicBezTo>
                  <a:cubicBezTo>
                    <a:pt x="264987" y="359724"/>
                    <a:pt x="250891" y="368284"/>
                    <a:pt x="235638" y="372704"/>
                  </a:cubicBezTo>
                  <a:close/>
                  <a:moveTo>
                    <a:pt x="235180" y="179864"/>
                  </a:moveTo>
                  <a:cubicBezTo>
                    <a:pt x="250376" y="189104"/>
                    <a:pt x="273530" y="210651"/>
                    <a:pt x="257183" y="233559"/>
                  </a:cubicBezTo>
                  <a:cubicBezTo>
                    <a:pt x="237940" y="253757"/>
                    <a:pt x="210236" y="230598"/>
                    <a:pt x="196584" y="220124"/>
                  </a:cubicBezTo>
                  <a:cubicBezTo>
                    <a:pt x="183925" y="212007"/>
                    <a:pt x="169702" y="232884"/>
                    <a:pt x="181447" y="242363"/>
                  </a:cubicBezTo>
                  <a:cubicBezTo>
                    <a:pt x="280098" y="315429"/>
                    <a:pt x="320133" y="182280"/>
                    <a:pt x="242866" y="169000"/>
                  </a:cubicBezTo>
                  <a:cubicBezTo>
                    <a:pt x="234359" y="167536"/>
                    <a:pt x="231199" y="177006"/>
                    <a:pt x="235180" y="179864"/>
                  </a:cubicBezTo>
                  <a:close/>
                  <a:moveTo>
                    <a:pt x="93031" y="139205"/>
                  </a:moveTo>
                  <a:cubicBezTo>
                    <a:pt x="88147" y="136081"/>
                    <a:pt x="82402" y="135008"/>
                    <a:pt x="76034" y="137906"/>
                  </a:cubicBezTo>
                  <a:cubicBezTo>
                    <a:pt x="71059" y="140170"/>
                    <a:pt x="62332" y="147716"/>
                    <a:pt x="56258" y="157636"/>
                  </a:cubicBezTo>
                  <a:cubicBezTo>
                    <a:pt x="52103" y="164422"/>
                    <a:pt x="49157" y="172384"/>
                    <a:pt x="49770" y="180677"/>
                  </a:cubicBezTo>
                  <a:cubicBezTo>
                    <a:pt x="49913" y="182603"/>
                    <a:pt x="49201" y="184023"/>
                    <a:pt x="48079" y="185073"/>
                  </a:cubicBezTo>
                  <a:cubicBezTo>
                    <a:pt x="47193" y="185902"/>
                    <a:pt x="45913" y="186512"/>
                    <a:pt x="44409" y="186702"/>
                  </a:cubicBezTo>
                  <a:cubicBezTo>
                    <a:pt x="43133" y="186864"/>
                    <a:pt x="41704" y="186718"/>
                    <a:pt x="40542" y="186355"/>
                  </a:cubicBezTo>
                  <a:cubicBezTo>
                    <a:pt x="38333" y="185665"/>
                    <a:pt x="37163" y="184231"/>
                    <a:pt x="36722" y="183060"/>
                  </a:cubicBezTo>
                  <a:cubicBezTo>
                    <a:pt x="32470" y="171763"/>
                    <a:pt x="34302" y="159155"/>
                    <a:pt x="39068" y="147781"/>
                  </a:cubicBezTo>
                  <a:cubicBezTo>
                    <a:pt x="45500" y="132431"/>
                    <a:pt x="57180" y="119573"/>
                    <a:pt x="64833" y="115427"/>
                  </a:cubicBezTo>
                  <a:cubicBezTo>
                    <a:pt x="77928" y="108331"/>
                    <a:pt x="93377" y="108004"/>
                    <a:pt x="106491" y="115234"/>
                  </a:cubicBezTo>
                  <a:cubicBezTo>
                    <a:pt x="117655" y="121387"/>
                    <a:pt x="124635" y="131321"/>
                    <a:pt x="131578" y="141446"/>
                  </a:cubicBezTo>
                  <a:cubicBezTo>
                    <a:pt x="133053" y="143599"/>
                    <a:pt x="134518" y="145736"/>
                    <a:pt x="136032" y="147835"/>
                  </a:cubicBezTo>
                  <a:cubicBezTo>
                    <a:pt x="139066" y="152041"/>
                    <a:pt x="139368" y="156213"/>
                    <a:pt x="138193" y="159790"/>
                  </a:cubicBezTo>
                  <a:cubicBezTo>
                    <a:pt x="136891" y="163753"/>
                    <a:pt x="133572" y="167098"/>
                    <a:pt x="129422" y="168848"/>
                  </a:cubicBezTo>
                  <a:cubicBezTo>
                    <a:pt x="125587" y="170466"/>
                    <a:pt x="121135" y="170693"/>
                    <a:pt x="117195" y="169031"/>
                  </a:cubicBezTo>
                  <a:cubicBezTo>
                    <a:pt x="113868" y="167627"/>
                    <a:pt x="110813" y="164890"/>
                    <a:pt x="108881" y="160245"/>
                  </a:cubicBezTo>
                  <a:cubicBezTo>
                    <a:pt x="105626" y="152424"/>
                    <a:pt x="100204" y="143794"/>
                    <a:pt x="93031" y="139205"/>
                  </a:cubicBezTo>
                  <a:lnTo>
                    <a:pt x="93031" y="139205"/>
                  </a:lnTo>
                  <a:close/>
                  <a:moveTo>
                    <a:pt x="341082" y="156607"/>
                  </a:moveTo>
                  <a:cubicBezTo>
                    <a:pt x="337737" y="158351"/>
                    <a:pt x="335120" y="158876"/>
                    <a:pt x="331410" y="157764"/>
                  </a:cubicBezTo>
                  <a:cubicBezTo>
                    <a:pt x="329358" y="157148"/>
                    <a:pt x="327330" y="155966"/>
                    <a:pt x="325742" y="154378"/>
                  </a:cubicBezTo>
                  <a:cubicBezTo>
                    <a:pt x="324168" y="152804"/>
                    <a:pt x="323033" y="150846"/>
                    <a:pt x="322592" y="148674"/>
                  </a:cubicBezTo>
                  <a:cubicBezTo>
                    <a:pt x="321507" y="143315"/>
                    <a:pt x="318575" y="138298"/>
                    <a:pt x="314398" y="135027"/>
                  </a:cubicBezTo>
                  <a:cubicBezTo>
                    <a:pt x="310828" y="132232"/>
                    <a:pt x="306321" y="130750"/>
                    <a:pt x="301323" y="131586"/>
                  </a:cubicBezTo>
                  <a:cubicBezTo>
                    <a:pt x="295929" y="132487"/>
                    <a:pt x="290790" y="135948"/>
                    <a:pt x="287250" y="140028"/>
                  </a:cubicBezTo>
                  <a:cubicBezTo>
                    <a:pt x="286067" y="141393"/>
                    <a:pt x="285140" y="142944"/>
                    <a:pt x="284208" y="144484"/>
                  </a:cubicBezTo>
                  <a:cubicBezTo>
                    <a:pt x="282464" y="147364"/>
                    <a:pt x="280769" y="150041"/>
                    <a:pt x="278364" y="152156"/>
                  </a:cubicBezTo>
                  <a:cubicBezTo>
                    <a:pt x="277452" y="152961"/>
                    <a:pt x="276078" y="153518"/>
                    <a:pt x="274748" y="153518"/>
                  </a:cubicBezTo>
                  <a:cubicBezTo>
                    <a:pt x="274207" y="153518"/>
                    <a:pt x="273658" y="153430"/>
                    <a:pt x="273135" y="153267"/>
                  </a:cubicBezTo>
                  <a:cubicBezTo>
                    <a:pt x="267767" y="147877"/>
                    <a:pt x="266734" y="143787"/>
                    <a:pt x="266907" y="139731"/>
                  </a:cubicBezTo>
                  <a:cubicBezTo>
                    <a:pt x="267089" y="135478"/>
                    <a:pt x="268765" y="131172"/>
                    <a:pt x="271474" y="127154"/>
                  </a:cubicBezTo>
                  <a:cubicBezTo>
                    <a:pt x="277828" y="117728"/>
                    <a:pt x="289892" y="110001"/>
                    <a:pt x="298033" y="108250"/>
                  </a:cubicBezTo>
                  <a:cubicBezTo>
                    <a:pt x="309183" y="105853"/>
                    <a:pt x="320255" y="108731"/>
                    <a:pt x="329133" y="114960"/>
                  </a:cubicBezTo>
                  <a:cubicBezTo>
                    <a:pt x="338267" y="121370"/>
                    <a:pt x="345036" y="131322"/>
                    <a:pt x="347146" y="142537"/>
                  </a:cubicBezTo>
                  <a:cubicBezTo>
                    <a:pt x="347653" y="145238"/>
                    <a:pt x="347438" y="148154"/>
                    <a:pt x="346409" y="150682"/>
                  </a:cubicBezTo>
                  <a:cubicBezTo>
                    <a:pt x="345405" y="153152"/>
                    <a:pt x="343654" y="155267"/>
                    <a:pt x="341082" y="156607"/>
                  </a:cubicBezTo>
                  <a:close/>
                  <a:moveTo>
                    <a:pt x="117620" y="38716"/>
                  </a:moveTo>
                  <a:cubicBezTo>
                    <a:pt x="110929" y="45237"/>
                    <a:pt x="103010" y="46247"/>
                    <a:pt x="94999" y="47146"/>
                  </a:cubicBezTo>
                  <a:cubicBezTo>
                    <a:pt x="90547" y="47650"/>
                    <a:pt x="86993" y="48056"/>
                    <a:pt x="83497" y="48845"/>
                  </a:cubicBezTo>
                  <a:cubicBezTo>
                    <a:pt x="73885" y="51016"/>
                    <a:pt x="64384" y="54285"/>
                    <a:pt x="55717" y="58993"/>
                  </a:cubicBezTo>
                  <a:cubicBezTo>
                    <a:pt x="46656" y="63914"/>
                    <a:pt x="36781" y="69850"/>
                    <a:pt x="29678" y="77454"/>
                  </a:cubicBezTo>
                  <a:cubicBezTo>
                    <a:pt x="27988" y="79263"/>
                    <a:pt x="26396" y="81162"/>
                    <a:pt x="24802" y="83064"/>
                  </a:cubicBezTo>
                  <a:cubicBezTo>
                    <a:pt x="23348" y="84799"/>
                    <a:pt x="21947" y="86470"/>
                    <a:pt x="20471" y="88080"/>
                  </a:cubicBezTo>
                  <a:cubicBezTo>
                    <a:pt x="18775" y="89930"/>
                    <a:pt x="17166" y="91869"/>
                    <a:pt x="15564" y="93803"/>
                  </a:cubicBezTo>
                  <a:cubicBezTo>
                    <a:pt x="14574" y="95435"/>
                    <a:pt x="14379" y="95836"/>
                    <a:pt x="14179" y="96254"/>
                  </a:cubicBezTo>
                  <a:cubicBezTo>
                    <a:pt x="13879" y="96882"/>
                    <a:pt x="13530" y="97584"/>
                    <a:pt x="13131" y="98338"/>
                  </a:cubicBezTo>
                  <a:cubicBezTo>
                    <a:pt x="12585" y="99370"/>
                    <a:pt x="11946" y="100500"/>
                    <a:pt x="11276" y="101524"/>
                  </a:cubicBezTo>
                  <a:cubicBezTo>
                    <a:pt x="10162" y="103397"/>
                    <a:pt x="9564" y="103913"/>
                    <a:pt x="9047" y="104143"/>
                  </a:cubicBezTo>
                  <a:cubicBezTo>
                    <a:pt x="8190" y="104525"/>
                    <a:pt x="7377" y="104714"/>
                    <a:pt x="6588" y="104612"/>
                  </a:cubicBezTo>
                  <a:cubicBezTo>
                    <a:pt x="5849" y="104516"/>
                    <a:pt x="5152" y="104161"/>
                    <a:pt x="4464" y="103579"/>
                  </a:cubicBezTo>
                  <a:cubicBezTo>
                    <a:pt x="1029" y="100676"/>
                    <a:pt x="15" y="95911"/>
                    <a:pt x="119" y="90853"/>
                  </a:cubicBezTo>
                  <a:cubicBezTo>
                    <a:pt x="277" y="83177"/>
                    <a:pt x="3107" y="74679"/>
                    <a:pt x="5716" y="69455"/>
                  </a:cubicBezTo>
                  <a:cubicBezTo>
                    <a:pt x="11781" y="57316"/>
                    <a:pt x="20194" y="44698"/>
                    <a:pt x="30310" y="35638"/>
                  </a:cubicBezTo>
                  <a:cubicBezTo>
                    <a:pt x="41852" y="25297"/>
                    <a:pt x="54480" y="17468"/>
                    <a:pt x="68985" y="12073"/>
                  </a:cubicBezTo>
                  <a:cubicBezTo>
                    <a:pt x="77999" y="8720"/>
                    <a:pt x="88436" y="5641"/>
                    <a:pt x="98256" y="6030"/>
                  </a:cubicBezTo>
                  <a:cubicBezTo>
                    <a:pt x="105324" y="6310"/>
                    <a:pt x="112073" y="8412"/>
                    <a:pt x="117645" y="13661"/>
                  </a:cubicBezTo>
                  <a:cubicBezTo>
                    <a:pt x="121067" y="16884"/>
                    <a:pt x="122710" y="21467"/>
                    <a:pt x="122710" y="26048"/>
                  </a:cubicBezTo>
                  <a:cubicBezTo>
                    <a:pt x="122710" y="30719"/>
                    <a:pt x="121004" y="35418"/>
                    <a:pt x="117620" y="38716"/>
                  </a:cubicBezTo>
                  <a:close/>
                  <a:moveTo>
                    <a:pt x="354690" y="98435"/>
                  </a:moveTo>
                  <a:cubicBezTo>
                    <a:pt x="354264" y="99132"/>
                    <a:pt x="353675" y="99613"/>
                    <a:pt x="353020" y="99902"/>
                  </a:cubicBezTo>
                  <a:cubicBezTo>
                    <a:pt x="352333" y="100205"/>
                    <a:pt x="351566" y="100292"/>
                    <a:pt x="350830" y="100168"/>
                  </a:cubicBezTo>
                  <a:cubicBezTo>
                    <a:pt x="350097" y="100044"/>
                    <a:pt x="349401" y="99712"/>
                    <a:pt x="348848" y="99204"/>
                  </a:cubicBezTo>
                  <a:cubicBezTo>
                    <a:pt x="348319" y="98717"/>
                    <a:pt x="347916" y="98072"/>
                    <a:pt x="347735" y="97281"/>
                  </a:cubicBezTo>
                  <a:cubicBezTo>
                    <a:pt x="343293" y="77763"/>
                    <a:pt x="334667" y="63241"/>
                    <a:pt x="316257" y="53877"/>
                  </a:cubicBezTo>
                  <a:cubicBezTo>
                    <a:pt x="307201" y="49270"/>
                    <a:pt x="296787" y="46343"/>
                    <a:pt x="286928" y="44009"/>
                  </a:cubicBezTo>
                  <a:cubicBezTo>
                    <a:pt x="284063" y="43331"/>
                    <a:pt x="281036" y="42892"/>
                    <a:pt x="277988" y="42446"/>
                  </a:cubicBezTo>
                  <a:cubicBezTo>
                    <a:pt x="268433" y="41051"/>
                    <a:pt x="258810" y="39453"/>
                    <a:pt x="252582" y="31727"/>
                  </a:cubicBezTo>
                  <a:cubicBezTo>
                    <a:pt x="248829" y="27073"/>
                    <a:pt x="247254" y="21121"/>
                    <a:pt x="248144" y="15678"/>
                  </a:cubicBezTo>
                  <a:cubicBezTo>
                    <a:pt x="248983" y="10553"/>
                    <a:pt x="251976" y="5854"/>
                    <a:pt x="257418" y="3038"/>
                  </a:cubicBezTo>
                  <a:cubicBezTo>
                    <a:pt x="270966" y="-3970"/>
                    <a:pt x="287802" y="2907"/>
                    <a:pt x="301483" y="8764"/>
                  </a:cubicBezTo>
                  <a:cubicBezTo>
                    <a:pt x="302498" y="9199"/>
                    <a:pt x="303494" y="9625"/>
                    <a:pt x="304469" y="10037"/>
                  </a:cubicBezTo>
                  <a:cubicBezTo>
                    <a:pt x="317848" y="15686"/>
                    <a:pt x="330051" y="23144"/>
                    <a:pt x="340081" y="33809"/>
                  </a:cubicBezTo>
                  <a:cubicBezTo>
                    <a:pt x="348040" y="42270"/>
                    <a:pt x="355414" y="54778"/>
                    <a:pt x="358384" y="67645"/>
                  </a:cubicBezTo>
                  <a:cubicBezTo>
                    <a:pt x="360855" y="78350"/>
                    <a:pt x="360274" y="89278"/>
                    <a:pt x="354690" y="98435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5996A32-C899-9911-45DF-57A2C8B033C3}"/>
                </a:ext>
              </a:extLst>
            </p:cNvPr>
            <p:cNvSpPr/>
            <p:nvPr/>
          </p:nvSpPr>
          <p:spPr>
            <a:xfrm>
              <a:off x="5770004" y="2751586"/>
              <a:ext cx="839817" cy="241939"/>
            </a:xfrm>
            <a:custGeom>
              <a:avLst/>
              <a:gdLst>
                <a:gd name="connsiteX0" fmla="*/ 765040 w 839817"/>
                <a:gd name="connsiteY0" fmla="*/ 179898 h 241939"/>
                <a:gd name="connsiteX1" fmla="*/ 703205 w 839817"/>
                <a:gd name="connsiteY1" fmla="*/ 201903 h 241939"/>
                <a:gd name="connsiteX2" fmla="*/ 635873 w 839817"/>
                <a:gd name="connsiteY2" fmla="*/ 96195 h 241939"/>
                <a:gd name="connsiteX3" fmla="*/ 747579 w 839817"/>
                <a:gd name="connsiteY3" fmla="*/ 31497 h 241939"/>
                <a:gd name="connsiteX4" fmla="*/ 794663 w 839817"/>
                <a:gd name="connsiteY4" fmla="*/ 70350 h 241939"/>
                <a:gd name="connsiteX5" fmla="*/ 765040 w 839817"/>
                <a:gd name="connsiteY5" fmla="*/ 179898 h 241939"/>
                <a:gd name="connsiteX6" fmla="*/ 527040 w 839817"/>
                <a:gd name="connsiteY6" fmla="*/ 136914 h 241939"/>
                <a:gd name="connsiteX7" fmla="*/ 319024 w 839817"/>
                <a:gd name="connsiteY7" fmla="*/ 117662 h 241939"/>
                <a:gd name="connsiteX8" fmla="*/ 350034 w 839817"/>
                <a:gd name="connsiteY8" fmla="*/ 69380 h 241939"/>
                <a:gd name="connsiteX9" fmla="*/ 454492 w 839817"/>
                <a:gd name="connsiteY9" fmla="*/ 50966 h 241939"/>
                <a:gd name="connsiteX10" fmla="*/ 535043 w 839817"/>
                <a:gd name="connsiteY10" fmla="*/ 92851 h 241939"/>
                <a:gd name="connsiteX11" fmla="*/ 527040 w 839817"/>
                <a:gd name="connsiteY11" fmla="*/ 136914 h 241939"/>
                <a:gd name="connsiteX12" fmla="*/ 829034 w 839817"/>
                <a:gd name="connsiteY12" fmla="*/ 8608 h 241939"/>
                <a:gd name="connsiteX13" fmla="*/ 824061 w 839817"/>
                <a:gd name="connsiteY13" fmla="*/ 7829 h 241939"/>
                <a:gd name="connsiteX14" fmla="*/ 819481 w 839817"/>
                <a:gd name="connsiteY14" fmla="*/ 6188 h 241939"/>
                <a:gd name="connsiteX15" fmla="*/ 807440 w 839817"/>
                <a:gd name="connsiteY15" fmla="*/ 4101 h 241939"/>
                <a:gd name="connsiteX16" fmla="*/ 611715 w 839817"/>
                <a:gd name="connsiteY16" fmla="*/ 58543 h 241939"/>
                <a:gd name="connsiteX17" fmla="*/ 556418 w 839817"/>
                <a:gd name="connsiteY17" fmla="*/ 59725 h 241939"/>
                <a:gd name="connsiteX18" fmla="*/ 248001 w 839817"/>
                <a:gd name="connsiteY18" fmla="*/ 42461 h 241939"/>
                <a:gd name="connsiteX19" fmla="*/ 247849 w 839817"/>
                <a:gd name="connsiteY19" fmla="*/ 42418 h 241939"/>
                <a:gd name="connsiteX20" fmla="*/ 201213 w 839817"/>
                <a:gd name="connsiteY20" fmla="*/ 38758 h 241939"/>
                <a:gd name="connsiteX21" fmla="*/ 107372 w 839817"/>
                <a:gd name="connsiteY21" fmla="*/ 47552 h 241939"/>
                <a:gd name="connsiteX22" fmla="*/ 11048 w 839817"/>
                <a:gd name="connsiteY22" fmla="*/ 139551 h 241939"/>
                <a:gd name="connsiteX23" fmla="*/ 11072 w 839817"/>
                <a:gd name="connsiteY23" fmla="*/ 139589 h 241939"/>
                <a:gd name="connsiteX24" fmla="*/ 11078 w 839817"/>
                <a:gd name="connsiteY24" fmla="*/ 139583 h 241939"/>
                <a:gd name="connsiteX25" fmla="*/ 30169 w 839817"/>
                <a:gd name="connsiteY25" fmla="*/ 131364 h 241939"/>
                <a:gd name="connsiteX26" fmla="*/ 70599 w 839817"/>
                <a:gd name="connsiteY26" fmla="*/ 83299 h 241939"/>
                <a:gd name="connsiteX27" fmla="*/ 248684 w 839817"/>
                <a:gd name="connsiteY27" fmla="*/ 65909 h 241939"/>
                <a:gd name="connsiteX28" fmla="*/ 267392 w 839817"/>
                <a:gd name="connsiteY28" fmla="*/ 78358 h 241939"/>
                <a:gd name="connsiteX29" fmla="*/ 311977 w 839817"/>
                <a:gd name="connsiteY29" fmla="*/ 119351 h 241939"/>
                <a:gd name="connsiteX30" fmla="*/ 507338 w 839817"/>
                <a:gd name="connsiteY30" fmla="*/ 212077 h 241939"/>
                <a:gd name="connsiteX31" fmla="*/ 550418 w 839817"/>
                <a:gd name="connsiteY31" fmla="*/ 102697 h 241939"/>
                <a:gd name="connsiteX32" fmla="*/ 557628 w 839817"/>
                <a:gd name="connsiteY32" fmla="*/ 97324 h 241939"/>
                <a:gd name="connsiteX33" fmla="*/ 588776 w 839817"/>
                <a:gd name="connsiteY33" fmla="*/ 78358 h 241939"/>
                <a:gd name="connsiteX34" fmla="*/ 620789 w 839817"/>
                <a:gd name="connsiteY34" fmla="*/ 82199 h 241939"/>
                <a:gd name="connsiteX35" fmla="*/ 622278 w 839817"/>
                <a:gd name="connsiteY35" fmla="*/ 84915 h 241939"/>
                <a:gd name="connsiteX36" fmla="*/ 625328 w 839817"/>
                <a:gd name="connsiteY36" fmla="*/ 88190 h 241939"/>
                <a:gd name="connsiteX37" fmla="*/ 770523 w 839817"/>
                <a:gd name="connsiteY37" fmla="*/ 203938 h 241939"/>
                <a:gd name="connsiteX38" fmla="*/ 814853 w 839817"/>
                <a:gd name="connsiteY38" fmla="*/ 74187 h 241939"/>
                <a:gd name="connsiteX39" fmla="*/ 821025 w 839817"/>
                <a:gd name="connsiteY39" fmla="*/ 58628 h 241939"/>
                <a:gd name="connsiteX40" fmla="*/ 832646 w 839817"/>
                <a:gd name="connsiteY40" fmla="*/ 36258 h 241939"/>
                <a:gd name="connsiteX41" fmla="*/ 829034 w 839817"/>
                <a:gd name="connsiteY41" fmla="*/ 8608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9817" h="241939">
                  <a:moveTo>
                    <a:pt x="765040" y="179898"/>
                  </a:moveTo>
                  <a:cubicBezTo>
                    <a:pt x="751491" y="198106"/>
                    <a:pt x="726373" y="203906"/>
                    <a:pt x="703205" y="201903"/>
                  </a:cubicBezTo>
                  <a:cubicBezTo>
                    <a:pt x="653237" y="197092"/>
                    <a:pt x="637511" y="140320"/>
                    <a:pt x="635873" y="96195"/>
                  </a:cubicBezTo>
                  <a:cubicBezTo>
                    <a:pt x="669380" y="105624"/>
                    <a:pt x="633040" y="38841"/>
                    <a:pt x="747579" y="31497"/>
                  </a:cubicBezTo>
                  <a:cubicBezTo>
                    <a:pt x="787956" y="28131"/>
                    <a:pt x="776824" y="52526"/>
                    <a:pt x="794663" y="70350"/>
                  </a:cubicBezTo>
                  <a:cubicBezTo>
                    <a:pt x="794297" y="107758"/>
                    <a:pt x="788073" y="148405"/>
                    <a:pt x="765040" y="179898"/>
                  </a:cubicBezTo>
                  <a:moveTo>
                    <a:pt x="527040" y="136914"/>
                  </a:moveTo>
                  <a:cubicBezTo>
                    <a:pt x="497540" y="275120"/>
                    <a:pt x="335994" y="242246"/>
                    <a:pt x="319024" y="117662"/>
                  </a:cubicBezTo>
                  <a:cubicBezTo>
                    <a:pt x="334694" y="106598"/>
                    <a:pt x="330567" y="79278"/>
                    <a:pt x="350034" y="69380"/>
                  </a:cubicBezTo>
                  <a:cubicBezTo>
                    <a:pt x="380887" y="49659"/>
                    <a:pt x="419455" y="50503"/>
                    <a:pt x="454492" y="50966"/>
                  </a:cubicBezTo>
                  <a:cubicBezTo>
                    <a:pt x="499276" y="54044"/>
                    <a:pt x="512038" y="72603"/>
                    <a:pt x="535043" y="92851"/>
                  </a:cubicBezTo>
                  <a:cubicBezTo>
                    <a:pt x="533937" y="106375"/>
                    <a:pt x="530745" y="122403"/>
                    <a:pt x="527040" y="136914"/>
                  </a:cubicBezTo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C1D48F4-E5D4-BA91-A1DC-9C8C75F4C050}"/>
              </a:ext>
            </a:extLst>
          </p:cNvPr>
          <p:cNvGrpSpPr>
            <a:grpSpLocks noChangeAspect="1"/>
          </p:cNvGrpSpPr>
          <p:nvPr/>
        </p:nvGrpSpPr>
        <p:grpSpPr>
          <a:xfrm>
            <a:off x="2056346" y="166580"/>
            <a:ext cx="1979656" cy="2466000"/>
            <a:chOff x="5287046" y="2276494"/>
            <a:chExt cx="1860723" cy="2317849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4ECA999A-A817-2391-9CA2-BFF4945220AE}"/>
                </a:ext>
              </a:extLst>
            </p:cNvPr>
            <p:cNvGrpSpPr/>
            <p:nvPr/>
          </p:nvGrpSpPr>
          <p:grpSpPr>
            <a:xfrm>
              <a:off x="5287046" y="3107909"/>
              <a:ext cx="1575996" cy="1486434"/>
              <a:chOff x="5287046" y="3107909"/>
              <a:chExt cx="1575996" cy="1486434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42B7D6-7738-B4FD-6F84-E4709A4BCC10}"/>
                  </a:ext>
                </a:extLst>
              </p:cNvPr>
              <p:cNvSpPr/>
              <p:nvPr/>
            </p:nvSpPr>
            <p:spPr>
              <a:xfrm>
                <a:off x="5301131" y="3107909"/>
                <a:ext cx="1560491" cy="1486434"/>
              </a:xfrm>
              <a:custGeom>
                <a:avLst/>
                <a:gdLst>
                  <a:gd name="connsiteX0" fmla="*/ 1505816 w 1560491"/>
                  <a:gd name="connsiteY0" fmla="*/ 1177850 h 1486434"/>
                  <a:gd name="connsiteX1" fmla="*/ 1483511 w 1560491"/>
                  <a:gd name="connsiteY1" fmla="*/ 1040027 h 1486434"/>
                  <a:gd name="connsiteX2" fmla="*/ 1474361 w 1560491"/>
                  <a:gd name="connsiteY2" fmla="*/ 974365 h 1486434"/>
                  <a:gd name="connsiteX3" fmla="*/ 1479835 w 1560491"/>
                  <a:gd name="connsiteY3" fmla="*/ 930075 h 1486434"/>
                  <a:gd name="connsiteX4" fmla="*/ 1509680 w 1560491"/>
                  <a:gd name="connsiteY4" fmla="*/ 877436 h 1486434"/>
                  <a:gd name="connsiteX5" fmla="*/ 1499519 w 1560491"/>
                  <a:gd name="connsiteY5" fmla="*/ 811399 h 1486434"/>
                  <a:gd name="connsiteX6" fmla="*/ 1464897 w 1560491"/>
                  <a:gd name="connsiteY6" fmla="*/ 681143 h 1486434"/>
                  <a:gd name="connsiteX7" fmla="*/ 1422015 w 1560491"/>
                  <a:gd name="connsiteY7" fmla="*/ 551095 h 1486434"/>
                  <a:gd name="connsiteX8" fmla="*/ 1376657 w 1560491"/>
                  <a:gd name="connsiteY8" fmla="*/ 431316 h 1486434"/>
                  <a:gd name="connsiteX9" fmla="*/ 1212365 w 1560491"/>
                  <a:gd name="connsiteY9" fmla="*/ 267109 h 1486434"/>
                  <a:gd name="connsiteX10" fmla="*/ 1139405 w 1560491"/>
                  <a:gd name="connsiteY10" fmla="*/ 218600 h 1486434"/>
                  <a:gd name="connsiteX11" fmla="*/ 1105424 w 1560491"/>
                  <a:gd name="connsiteY11" fmla="*/ 224045 h 1486434"/>
                  <a:gd name="connsiteX12" fmla="*/ 1071798 w 1560491"/>
                  <a:gd name="connsiteY12" fmla="*/ 197383 h 1486434"/>
                  <a:gd name="connsiteX13" fmla="*/ 1039879 w 1560491"/>
                  <a:gd name="connsiteY13" fmla="*/ 146946 h 1486434"/>
                  <a:gd name="connsiteX14" fmla="*/ 1015511 w 1560491"/>
                  <a:gd name="connsiteY14" fmla="*/ 55994 h 1486434"/>
                  <a:gd name="connsiteX15" fmla="*/ 932883 w 1560491"/>
                  <a:gd name="connsiteY15" fmla="*/ 8070 h 1486434"/>
                  <a:gd name="connsiteX16" fmla="*/ 734090 w 1560491"/>
                  <a:gd name="connsiteY16" fmla="*/ 65307 h 1486434"/>
                  <a:gd name="connsiteX17" fmla="*/ 681449 w 1560491"/>
                  <a:gd name="connsiteY17" fmla="*/ 156198 h 1486434"/>
                  <a:gd name="connsiteX18" fmla="*/ 633843 w 1560491"/>
                  <a:gd name="connsiteY18" fmla="*/ 203284 h 1486434"/>
                  <a:gd name="connsiteX19" fmla="*/ 584776 w 1560491"/>
                  <a:gd name="connsiteY19" fmla="*/ 194732 h 1486434"/>
                  <a:gd name="connsiteX20" fmla="*/ 491214 w 1560491"/>
                  <a:gd name="connsiteY20" fmla="*/ 218600 h 1486434"/>
                  <a:gd name="connsiteX21" fmla="*/ 364434 w 1560491"/>
                  <a:gd name="connsiteY21" fmla="*/ 283560 h 1486434"/>
                  <a:gd name="connsiteX22" fmla="*/ 158581 w 1560491"/>
                  <a:gd name="connsiteY22" fmla="*/ 481956 h 1486434"/>
                  <a:gd name="connsiteX23" fmla="*/ 25422 w 1560491"/>
                  <a:gd name="connsiteY23" fmla="*/ 738780 h 1486434"/>
                  <a:gd name="connsiteX24" fmla="*/ 4777 w 1560491"/>
                  <a:gd name="connsiteY24" fmla="*/ 806129 h 1486434"/>
                  <a:gd name="connsiteX25" fmla="*/ 1881 w 1560491"/>
                  <a:gd name="connsiteY25" fmla="*/ 844993 h 1486434"/>
                  <a:gd name="connsiteX26" fmla="*/ 21661 w 1560491"/>
                  <a:gd name="connsiteY26" fmla="*/ 869924 h 1486434"/>
                  <a:gd name="connsiteX27" fmla="*/ 57261 w 1560491"/>
                  <a:gd name="connsiteY27" fmla="*/ 901593 h 1486434"/>
                  <a:gd name="connsiteX28" fmla="*/ 50227 w 1560491"/>
                  <a:gd name="connsiteY28" fmla="*/ 941811 h 1486434"/>
                  <a:gd name="connsiteX29" fmla="*/ 43339 w 1560491"/>
                  <a:gd name="connsiteY29" fmla="*/ 988670 h 1486434"/>
                  <a:gd name="connsiteX30" fmla="*/ 22667 w 1560491"/>
                  <a:gd name="connsiteY30" fmla="*/ 1203165 h 1486434"/>
                  <a:gd name="connsiteX31" fmla="*/ 21528 w 1560491"/>
                  <a:gd name="connsiteY31" fmla="*/ 1416580 h 1486434"/>
                  <a:gd name="connsiteX32" fmla="*/ 25480 w 1560491"/>
                  <a:gd name="connsiteY32" fmla="*/ 1429129 h 1486434"/>
                  <a:gd name="connsiteX33" fmla="*/ 25830 w 1560491"/>
                  <a:gd name="connsiteY33" fmla="*/ 1434380 h 1486434"/>
                  <a:gd name="connsiteX34" fmla="*/ 31296 w 1560491"/>
                  <a:gd name="connsiteY34" fmla="*/ 1435539 h 1486434"/>
                  <a:gd name="connsiteX35" fmla="*/ 45241 w 1560491"/>
                  <a:gd name="connsiteY35" fmla="*/ 1440335 h 1486434"/>
                  <a:gd name="connsiteX36" fmla="*/ 56289 w 1560491"/>
                  <a:gd name="connsiteY36" fmla="*/ 1440807 h 1486434"/>
                  <a:gd name="connsiteX37" fmla="*/ 173309 w 1560491"/>
                  <a:gd name="connsiteY37" fmla="*/ 1462411 h 1486434"/>
                  <a:gd name="connsiteX38" fmla="*/ 317227 w 1560491"/>
                  <a:gd name="connsiteY38" fmla="*/ 1479910 h 1486434"/>
                  <a:gd name="connsiteX39" fmla="*/ 613205 w 1560491"/>
                  <a:gd name="connsiteY39" fmla="*/ 1481154 h 1486434"/>
                  <a:gd name="connsiteX40" fmla="*/ 909810 w 1560491"/>
                  <a:gd name="connsiteY40" fmla="*/ 1477342 h 1486434"/>
                  <a:gd name="connsiteX41" fmla="*/ 1206923 w 1560491"/>
                  <a:gd name="connsiteY41" fmla="*/ 1485994 h 1486434"/>
                  <a:gd name="connsiteX42" fmla="*/ 1538462 w 1560491"/>
                  <a:gd name="connsiteY42" fmla="*/ 1476136 h 1486434"/>
                  <a:gd name="connsiteX43" fmla="*/ 1559970 w 1560491"/>
                  <a:gd name="connsiteY43" fmla="*/ 1447854 h 1486434"/>
                  <a:gd name="connsiteX44" fmla="*/ 1505816 w 1560491"/>
                  <a:gd name="connsiteY44" fmla="*/ 1177850 h 14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60491" h="1486434">
                    <a:moveTo>
                      <a:pt x="1505816" y="1177850"/>
                    </a:moveTo>
                    <a:cubicBezTo>
                      <a:pt x="1497704" y="1132024"/>
                      <a:pt x="1490269" y="1086075"/>
                      <a:pt x="1483511" y="1040027"/>
                    </a:cubicBezTo>
                    <a:cubicBezTo>
                      <a:pt x="1480304" y="1018165"/>
                      <a:pt x="1477174" y="996283"/>
                      <a:pt x="1474361" y="974365"/>
                    </a:cubicBezTo>
                    <a:cubicBezTo>
                      <a:pt x="1472391" y="959009"/>
                      <a:pt x="1469391" y="941449"/>
                      <a:pt x="1479835" y="930075"/>
                    </a:cubicBezTo>
                    <a:cubicBezTo>
                      <a:pt x="1494531" y="914067"/>
                      <a:pt x="1507881" y="900366"/>
                      <a:pt x="1509680" y="877436"/>
                    </a:cubicBezTo>
                    <a:cubicBezTo>
                      <a:pt x="1511372" y="855860"/>
                      <a:pt x="1504079" y="832341"/>
                      <a:pt x="1499519" y="811399"/>
                    </a:cubicBezTo>
                    <a:cubicBezTo>
                      <a:pt x="1489957" y="767481"/>
                      <a:pt x="1478052" y="724107"/>
                      <a:pt x="1464897" y="681143"/>
                    </a:cubicBezTo>
                    <a:cubicBezTo>
                      <a:pt x="1451533" y="637492"/>
                      <a:pt x="1436880" y="594252"/>
                      <a:pt x="1422015" y="551095"/>
                    </a:cubicBezTo>
                    <a:cubicBezTo>
                      <a:pt x="1408118" y="510744"/>
                      <a:pt x="1394758" y="470030"/>
                      <a:pt x="1376657" y="431316"/>
                    </a:cubicBezTo>
                    <a:cubicBezTo>
                      <a:pt x="1342305" y="357846"/>
                      <a:pt x="1284189" y="303439"/>
                      <a:pt x="1212365" y="267109"/>
                    </a:cubicBezTo>
                    <a:cubicBezTo>
                      <a:pt x="1194501" y="258074"/>
                      <a:pt x="1158067" y="225821"/>
                      <a:pt x="1139405" y="218600"/>
                    </a:cubicBezTo>
                    <a:cubicBezTo>
                      <a:pt x="1122248" y="211960"/>
                      <a:pt x="1122309" y="231348"/>
                      <a:pt x="1105424" y="224045"/>
                    </a:cubicBezTo>
                    <a:cubicBezTo>
                      <a:pt x="1091925" y="218207"/>
                      <a:pt x="1079356" y="210422"/>
                      <a:pt x="1071798" y="197383"/>
                    </a:cubicBezTo>
                    <a:cubicBezTo>
                      <a:pt x="1063592" y="183226"/>
                      <a:pt x="1043012" y="163425"/>
                      <a:pt x="1039879" y="146946"/>
                    </a:cubicBezTo>
                    <a:cubicBezTo>
                      <a:pt x="1033240" y="112015"/>
                      <a:pt x="1040432" y="82285"/>
                      <a:pt x="1015511" y="55994"/>
                    </a:cubicBezTo>
                    <a:cubicBezTo>
                      <a:pt x="993388" y="32649"/>
                      <a:pt x="963652" y="16655"/>
                      <a:pt x="932883" y="8070"/>
                    </a:cubicBezTo>
                    <a:cubicBezTo>
                      <a:pt x="865197" y="-10817"/>
                      <a:pt x="774928" y="2387"/>
                      <a:pt x="734090" y="65307"/>
                    </a:cubicBezTo>
                    <a:cubicBezTo>
                      <a:pt x="714584" y="95355"/>
                      <a:pt x="707768" y="131675"/>
                      <a:pt x="681449" y="156198"/>
                    </a:cubicBezTo>
                    <a:cubicBezTo>
                      <a:pt x="658467" y="177610"/>
                      <a:pt x="663610" y="192249"/>
                      <a:pt x="633843" y="203284"/>
                    </a:cubicBezTo>
                    <a:cubicBezTo>
                      <a:pt x="632157" y="203911"/>
                      <a:pt x="586462" y="194105"/>
                      <a:pt x="584776" y="194732"/>
                    </a:cubicBezTo>
                    <a:cubicBezTo>
                      <a:pt x="552213" y="187761"/>
                      <a:pt x="521089" y="207275"/>
                      <a:pt x="491214" y="218600"/>
                    </a:cubicBezTo>
                    <a:cubicBezTo>
                      <a:pt x="446675" y="235479"/>
                      <a:pt x="404272" y="257449"/>
                      <a:pt x="364434" y="283560"/>
                    </a:cubicBezTo>
                    <a:cubicBezTo>
                      <a:pt x="284104" y="336214"/>
                      <a:pt x="215302" y="404586"/>
                      <a:pt x="158581" y="481956"/>
                    </a:cubicBezTo>
                    <a:cubicBezTo>
                      <a:pt x="101391" y="559963"/>
                      <a:pt x="57017" y="647398"/>
                      <a:pt x="25422" y="738780"/>
                    </a:cubicBezTo>
                    <a:cubicBezTo>
                      <a:pt x="17749" y="760976"/>
                      <a:pt x="10856" y="783443"/>
                      <a:pt x="4777" y="806129"/>
                    </a:cubicBezTo>
                    <a:cubicBezTo>
                      <a:pt x="1374" y="818825"/>
                      <a:pt x="-2262" y="831994"/>
                      <a:pt x="1881" y="844993"/>
                    </a:cubicBezTo>
                    <a:cubicBezTo>
                      <a:pt x="5270" y="855626"/>
                      <a:pt x="12808" y="863544"/>
                      <a:pt x="21661" y="869924"/>
                    </a:cubicBezTo>
                    <a:cubicBezTo>
                      <a:pt x="33660" y="878574"/>
                      <a:pt x="57729" y="884197"/>
                      <a:pt x="57261" y="901593"/>
                    </a:cubicBezTo>
                    <a:cubicBezTo>
                      <a:pt x="56902" y="914821"/>
                      <a:pt x="52417" y="928741"/>
                      <a:pt x="50227" y="941811"/>
                    </a:cubicBezTo>
                    <a:cubicBezTo>
                      <a:pt x="47622" y="957378"/>
                      <a:pt x="45480" y="973035"/>
                      <a:pt x="43339" y="988670"/>
                    </a:cubicBezTo>
                    <a:cubicBezTo>
                      <a:pt x="33600" y="1059833"/>
                      <a:pt x="26019" y="1131397"/>
                      <a:pt x="22667" y="1203165"/>
                    </a:cubicBezTo>
                    <a:cubicBezTo>
                      <a:pt x="19366" y="1273829"/>
                      <a:pt x="16628" y="1345937"/>
                      <a:pt x="21528" y="1416580"/>
                    </a:cubicBezTo>
                    <a:cubicBezTo>
                      <a:pt x="21852" y="1421239"/>
                      <a:pt x="23240" y="1425515"/>
                      <a:pt x="25480" y="1429129"/>
                    </a:cubicBezTo>
                    <a:cubicBezTo>
                      <a:pt x="23389" y="1429929"/>
                      <a:pt x="23228" y="1433828"/>
                      <a:pt x="25830" y="1434380"/>
                    </a:cubicBezTo>
                    <a:cubicBezTo>
                      <a:pt x="27653" y="1434767"/>
                      <a:pt x="29472" y="1435152"/>
                      <a:pt x="31296" y="1435539"/>
                    </a:cubicBezTo>
                    <a:cubicBezTo>
                      <a:pt x="35083" y="1438406"/>
                      <a:pt x="39806" y="1440164"/>
                      <a:pt x="45241" y="1440335"/>
                    </a:cubicBezTo>
                    <a:cubicBezTo>
                      <a:pt x="48926" y="1440452"/>
                      <a:pt x="52608" y="1440617"/>
                      <a:pt x="56289" y="1440807"/>
                    </a:cubicBezTo>
                    <a:cubicBezTo>
                      <a:pt x="95128" y="1448929"/>
                      <a:pt x="133962" y="1456601"/>
                      <a:pt x="173309" y="1462411"/>
                    </a:cubicBezTo>
                    <a:cubicBezTo>
                      <a:pt x="221138" y="1469472"/>
                      <a:pt x="269108" y="1475229"/>
                      <a:pt x="317227" y="1479910"/>
                    </a:cubicBezTo>
                    <a:cubicBezTo>
                      <a:pt x="416102" y="1489526"/>
                      <a:pt x="514199" y="1486337"/>
                      <a:pt x="613205" y="1481154"/>
                    </a:cubicBezTo>
                    <a:cubicBezTo>
                      <a:pt x="712059" y="1475977"/>
                      <a:pt x="810854" y="1474768"/>
                      <a:pt x="909810" y="1477342"/>
                    </a:cubicBezTo>
                    <a:cubicBezTo>
                      <a:pt x="1008852" y="1479920"/>
                      <a:pt x="1107859" y="1484230"/>
                      <a:pt x="1206923" y="1485994"/>
                    </a:cubicBezTo>
                    <a:cubicBezTo>
                      <a:pt x="1317599" y="1487961"/>
                      <a:pt x="1428106" y="1484938"/>
                      <a:pt x="1538462" y="1476136"/>
                    </a:cubicBezTo>
                    <a:cubicBezTo>
                      <a:pt x="1553593" y="1474931"/>
                      <a:pt x="1562954" y="1462888"/>
                      <a:pt x="1559970" y="1447854"/>
                    </a:cubicBezTo>
                    <a:cubicBezTo>
                      <a:pt x="1542090" y="1357782"/>
                      <a:pt x="1521828" y="1268311"/>
                      <a:pt x="1505816" y="117785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394723E-882C-D001-654E-D43FE48B067A}"/>
                  </a:ext>
                </a:extLst>
              </p:cNvPr>
              <p:cNvSpPr/>
              <p:nvPr/>
            </p:nvSpPr>
            <p:spPr>
              <a:xfrm>
                <a:off x="5287046" y="3162263"/>
                <a:ext cx="1575996" cy="1431237"/>
              </a:xfrm>
              <a:custGeom>
                <a:avLst/>
                <a:gdLst>
                  <a:gd name="connsiteX0" fmla="*/ 567980 w 1575996"/>
                  <a:gd name="connsiteY0" fmla="*/ 138162 h 1431237"/>
                  <a:gd name="connsiteX1" fmla="*/ 598861 w 1575996"/>
                  <a:gd name="connsiteY1" fmla="*/ 140378 h 1431237"/>
                  <a:gd name="connsiteX2" fmla="*/ 599086 w 1575996"/>
                  <a:gd name="connsiteY2" fmla="*/ 142047 h 1431237"/>
                  <a:gd name="connsiteX3" fmla="*/ 544793 w 1575996"/>
                  <a:gd name="connsiteY3" fmla="*/ 156396 h 1431237"/>
                  <a:gd name="connsiteX4" fmla="*/ 537109 w 1575996"/>
                  <a:gd name="connsiteY4" fmla="*/ 158672 h 1431237"/>
                  <a:gd name="connsiteX5" fmla="*/ 477635 w 1575996"/>
                  <a:gd name="connsiteY5" fmla="*/ 178827 h 1431237"/>
                  <a:gd name="connsiteX6" fmla="*/ 367371 w 1575996"/>
                  <a:gd name="connsiteY6" fmla="*/ 240921 h 1431237"/>
                  <a:gd name="connsiteX7" fmla="*/ 80792 w 1575996"/>
                  <a:gd name="connsiteY7" fmla="*/ 628920 h 1431237"/>
                  <a:gd name="connsiteX8" fmla="*/ 39489 w 1575996"/>
                  <a:gd name="connsiteY8" fmla="*/ 753035 h 1431237"/>
                  <a:gd name="connsiteX9" fmla="*/ 31782 w 1575996"/>
                  <a:gd name="connsiteY9" fmla="*/ 783930 h 1431237"/>
                  <a:gd name="connsiteX10" fmla="*/ 29667 w 1575996"/>
                  <a:gd name="connsiteY10" fmla="*/ 797818 h 1431237"/>
                  <a:gd name="connsiteX11" fmla="*/ 39743 w 1575996"/>
                  <a:gd name="connsiteY11" fmla="*/ 803676 h 1431237"/>
                  <a:gd name="connsiteX12" fmla="*/ 48921 w 1575996"/>
                  <a:gd name="connsiteY12" fmla="*/ 808438 h 1431237"/>
                  <a:gd name="connsiteX13" fmla="*/ 99638 w 1575996"/>
                  <a:gd name="connsiteY13" fmla="*/ 834320 h 1431237"/>
                  <a:gd name="connsiteX14" fmla="*/ 104302 w 1575996"/>
                  <a:gd name="connsiteY14" fmla="*/ 836618 h 1431237"/>
                  <a:gd name="connsiteX15" fmla="*/ 347952 w 1575996"/>
                  <a:gd name="connsiteY15" fmla="*/ 907954 h 1431237"/>
                  <a:gd name="connsiteX16" fmla="*/ 348624 w 1575996"/>
                  <a:gd name="connsiteY16" fmla="*/ 900620 h 1431237"/>
                  <a:gd name="connsiteX17" fmla="*/ 348624 w 1575996"/>
                  <a:gd name="connsiteY17" fmla="*/ 900620 h 1431237"/>
                  <a:gd name="connsiteX18" fmla="*/ 368438 w 1575996"/>
                  <a:gd name="connsiteY18" fmla="*/ 780012 h 1431237"/>
                  <a:gd name="connsiteX19" fmla="*/ 371959 w 1575996"/>
                  <a:gd name="connsiteY19" fmla="*/ 780489 h 1431237"/>
                  <a:gd name="connsiteX20" fmla="*/ 373984 w 1575996"/>
                  <a:gd name="connsiteY20" fmla="*/ 920642 h 1431237"/>
                  <a:gd name="connsiteX21" fmla="*/ 360747 w 1575996"/>
                  <a:gd name="connsiteY21" fmla="*/ 1168913 h 1431237"/>
                  <a:gd name="connsiteX22" fmla="*/ 353033 w 1575996"/>
                  <a:gd name="connsiteY22" fmla="*/ 1293050 h 1431237"/>
                  <a:gd name="connsiteX23" fmla="*/ 343634 w 1575996"/>
                  <a:gd name="connsiteY23" fmla="*/ 1418072 h 1431237"/>
                  <a:gd name="connsiteX24" fmla="*/ 323452 w 1575996"/>
                  <a:gd name="connsiteY24" fmla="*/ 1431254 h 1431237"/>
                  <a:gd name="connsiteX25" fmla="*/ 307503 w 1575996"/>
                  <a:gd name="connsiteY25" fmla="*/ 1413180 h 1431237"/>
                  <a:gd name="connsiteX26" fmla="*/ 312075 w 1575996"/>
                  <a:gd name="connsiteY26" fmla="*/ 1341103 h 1431237"/>
                  <a:gd name="connsiteX27" fmla="*/ 317113 w 1575996"/>
                  <a:gd name="connsiteY27" fmla="*/ 1273027 h 1431237"/>
                  <a:gd name="connsiteX28" fmla="*/ 337631 w 1575996"/>
                  <a:gd name="connsiteY28" fmla="*/ 1024756 h 1431237"/>
                  <a:gd name="connsiteX29" fmla="*/ 345314 w 1575996"/>
                  <a:gd name="connsiteY29" fmla="*/ 936745 h 1431237"/>
                  <a:gd name="connsiteX30" fmla="*/ 88357 w 1575996"/>
                  <a:gd name="connsiteY30" fmla="*/ 860742 h 1431237"/>
                  <a:gd name="connsiteX31" fmla="*/ 81607 w 1575996"/>
                  <a:gd name="connsiteY31" fmla="*/ 940526 h 1431237"/>
                  <a:gd name="connsiteX32" fmla="*/ 62146 w 1575996"/>
                  <a:gd name="connsiteY32" fmla="*/ 1162890 h 1431237"/>
                  <a:gd name="connsiteX33" fmla="*/ 56119 w 1575996"/>
                  <a:gd name="connsiteY33" fmla="*/ 1275542 h 1431237"/>
                  <a:gd name="connsiteX34" fmla="*/ 54179 w 1575996"/>
                  <a:gd name="connsiteY34" fmla="*/ 1330949 h 1431237"/>
                  <a:gd name="connsiteX35" fmla="*/ 53730 w 1575996"/>
                  <a:gd name="connsiteY35" fmla="*/ 1349423 h 1431237"/>
                  <a:gd name="connsiteX36" fmla="*/ 53453 w 1575996"/>
                  <a:gd name="connsiteY36" fmla="*/ 1363532 h 1431237"/>
                  <a:gd name="connsiteX37" fmla="*/ 44800 w 1575996"/>
                  <a:gd name="connsiteY37" fmla="*/ 1387259 h 1431237"/>
                  <a:gd name="connsiteX38" fmla="*/ 19290 w 1575996"/>
                  <a:gd name="connsiteY38" fmla="*/ 1387259 h 1431237"/>
                  <a:gd name="connsiteX39" fmla="*/ 11260 w 1575996"/>
                  <a:gd name="connsiteY39" fmla="*/ 1352723 h 1431237"/>
                  <a:gd name="connsiteX40" fmla="*/ 12158 w 1575996"/>
                  <a:gd name="connsiteY40" fmla="*/ 1321052 h 1431237"/>
                  <a:gd name="connsiteX41" fmla="*/ 14832 w 1575996"/>
                  <a:gd name="connsiteY41" fmla="*/ 1257740 h 1431237"/>
                  <a:gd name="connsiteX42" fmla="*/ 36122 w 1575996"/>
                  <a:gd name="connsiteY42" fmla="*/ 1037368 h 1431237"/>
                  <a:gd name="connsiteX43" fmla="*/ 39991 w 1575996"/>
                  <a:gd name="connsiteY43" fmla="*/ 1009126 h 1431237"/>
                  <a:gd name="connsiteX44" fmla="*/ 71298 w 1575996"/>
                  <a:gd name="connsiteY44" fmla="*/ 852352 h 1431237"/>
                  <a:gd name="connsiteX45" fmla="*/ 52493 w 1575996"/>
                  <a:gd name="connsiteY45" fmla="*/ 842908 h 1431237"/>
                  <a:gd name="connsiteX46" fmla="*/ 19187 w 1575996"/>
                  <a:gd name="connsiteY46" fmla="*/ 825835 h 1431237"/>
                  <a:gd name="connsiteX47" fmla="*/ 895 w 1575996"/>
                  <a:gd name="connsiteY47" fmla="*/ 804234 h 1431237"/>
                  <a:gd name="connsiteX48" fmla="*/ 4993 w 1575996"/>
                  <a:gd name="connsiteY48" fmla="*/ 770221 h 1431237"/>
                  <a:gd name="connsiteX49" fmla="*/ 5227 w 1575996"/>
                  <a:gd name="connsiteY49" fmla="*/ 769270 h 1431237"/>
                  <a:gd name="connsiteX50" fmla="*/ 13717 w 1575996"/>
                  <a:gd name="connsiteY50" fmla="*/ 736753 h 1431237"/>
                  <a:gd name="connsiteX51" fmla="*/ 58564 w 1575996"/>
                  <a:gd name="connsiteY51" fmla="*/ 608217 h 1431237"/>
                  <a:gd name="connsiteX52" fmla="*/ 194992 w 1575996"/>
                  <a:gd name="connsiteY52" fmla="*/ 372796 h 1431237"/>
                  <a:gd name="connsiteX53" fmla="*/ 373515 w 1575996"/>
                  <a:gd name="connsiteY53" fmla="*/ 205152 h 1431237"/>
                  <a:gd name="connsiteX54" fmla="*/ 481708 w 1575996"/>
                  <a:gd name="connsiteY54" fmla="*/ 153401 h 1431237"/>
                  <a:gd name="connsiteX55" fmla="*/ 537672 w 1575996"/>
                  <a:gd name="connsiteY55" fmla="*/ 140376 h 1431237"/>
                  <a:gd name="connsiteX56" fmla="*/ 567980 w 1575996"/>
                  <a:gd name="connsiteY56" fmla="*/ 138162 h 1431237"/>
                  <a:gd name="connsiteX57" fmla="*/ 749318 w 1575996"/>
                  <a:gd name="connsiteY57" fmla="*/ 5358 h 1431237"/>
                  <a:gd name="connsiteX58" fmla="*/ 779804 w 1575996"/>
                  <a:gd name="connsiteY58" fmla="*/ 23113 h 1431237"/>
                  <a:gd name="connsiteX59" fmla="*/ 710057 w 1575996"/>
                  <a:gd name="connsiteY59" fmla="*/ 127690 h 1431237"/>
                  <a:gd name="connsiteX60" fmla="*/ 598496 w 1575996"/>
                  <a:gd name="connsiteY60" fmla="*/ 165678 h 1431237"/>
                  <a:gd name="connsiteX61" fmla="*/ 597659 w 1575996"/>
                  <a:gd name="connsiteY61" fmla="*/ 165454 h 1431237"/>
                  <a:gd name="connsiteX62" fmla="*/ 601210 w 1575996"/>
                  <a:gd name="connsiteY62" fmla="*/ 170273 h 1431237"/>
                  <a:gd name="connsiteX63" fmla="*/ 693953 w 1575996"/>
                  <a:gd name="connsiteY63" fmla="*/ 276045 h 1431237"/>
                  <a:gd name="connsiteX64" fmla="*/ 959485 w 1575996"/>
                  <a:gd name="connsiteY64" fmla="*/ 348658 h 1431237"/>
                  <a:gd name="connsiteX65" fmla="*/ 1119380 w 1575996"/>
                  <a:gd name="connsiteY65" fmla="*/ 195266 h 1431237"/>
                  <a:gd name="connsiteX66" fmla="*/ 1109687 w 1575996"/>
                  <a:gd name="connsiteY66" fmla="*/ 196148 h 1431237"/>
                  <a:gd name="connsiteX67" fmla="*/ 1068875 w 1575996"/>
                  <a:gd name="connsiteY67" fmla="*/ 164804 h 1431237"/>
                  <a:gd name="connsiteX68" fmla="*/ 1043443 w 1575996"/>
                  <a:gd name="connsiteY68" fmla="*/ 123086 h 1431237"/>
                  <a:gd name="connsiteX69" fmla="*/ 1043950 w 1575996"/>
                  <a:gd name="connsiteY69" fmla="*/ 31143 h 1431237"/>
                  <a:gd name="connsiteX70" fmla="*/ 1050631 w 1575996"/>
                  <a:gd name="connsiteY70" fmla="*/ 32953 h 1431237"/>
                  <a:gd name="connsiteX71" fmla="*/ 1051220 w 1575996"/>
                  <a:gd name="connsiteY71" fmla="*/ 38091 h 1431237"/>
                  <a:gd name="connsiteX72" fmla="*/ 1069994 w 1575996"/>
                  <a:gd name="connsiteY72" fmla="*/ 111889 h 1431237"/>
                  <a:gd name="connsiteX73" fmla="*/ 1091620 w 1575996"/>
                  <a:gd name="connsiteY73" fmla="*/ 144061 h 1431237"/>
                  <a:gd name="connsiteX74" fmla="*/ 1106644 w 1575996"/>
                  <a:gd name="connsiteY74" fmla="*/ 158376 h 1431237"/>
                  <a:gd name="connsiteX75" fmla="*/ 1123001 w 1575996"/>
                  <a:gd name="connsiteY75" fmla="*/ 170390 h 1431237"/>
                  <a:gd name="connsiteX76" fmla="*/ 1123865 w 1575996"/>
                  <a:gd name="connsiteY76" fmla="*/ 171312 h 1431237"/>
                  <a:gd name="connsiteX77" fmla="*/ 1123890 w 1575996"/>
                  <a:gd name="connsiteY77" fmla="*/ 171147 h 1431237"/>
                  <a:gd name="connsiteX78" fmla="*/ 1139157 w 1575996"/>
                  <a:gd name="connsiteY78" fmla="*/ 156808 h 1431237"/>
                  <a:gd name="connsiteX79" fmla="*/ 1156869 w 1575996"/>
                  <a:gd name="connsiteY79" fmla="*/ 161466 h 1431237"/>
                  <a:gd name="connsiteX80" fmla="*/ 1157159 w 1575996"/>
                  <a:gd name="connsiteY80" fmla="*/ 161602 h 1431237"/>
                  <a:gd name="connsiteX81" fmla="*/ 1288160 w 1575996"/>
                  <a:gd name="connsiteY81" fmla="*/ 246216 h 1431237"/>
                  <a:gd name="connsiteX82" fmla="*/ 1466073 w 1575996"/>
                  <a:gd name="connsiteY82" fmla="*/ 505821 h 1431237"/>
                  <a:gd name="connsiteX83" fmla="*/ 1498783 w 1575996"/>
                  <a:gd name="connsiteY83" fmla="*/ 661646 h 1431237"/>
                  <a:gd name="connsiteX84" fmla="*/ 1504379 w 1575996"/>
                  <a:gd name="connsiteY84" fmla="*/ 693687 h 1431237"/>
                  <a:gd name="connsiteX85" fmla="*/ 1541495 w 1575996"/>
                  <a:gd name="connsiteY85" fmla="*/ 836102 h 1431237"/>
                  <a:gd name="connsiteX86" fmla="*/ 1530482 w 1575996"/>
                  <a:gd name="connsiteY86" fmla="*/ 863183 h 1431237"/>
                  <a:gd name="connsiteX87" fmla="*/ 1484838 w 1575996"/>
                  <a:gd name="connsiteY87" fmla="*/ 879867 h 1431237"/>
                  <a:gd name="connsiteX88" fmla="*/ 1502502 w 1575996"/>
                  <a:gd name="connsiteY88" fmla="*/ 977546 h 1431237"/>
                  <a:gd name="connsiteX89" fmla="*/ 1541568 w 1575996"/>
                  <a:gd name="connsiteY89" fmla="*/ 1182951 h 1431237"/>
                  <a:gd name="connsiteX90" fmla="*/ 1560151 w 1575996"/>
                  <a:gd name="connsiteY90" fmla="*/ 1288229 h 1431237"/>
                  <a:gd name="connsiteX91" fmla="*/ 1569575 w 1575996"/>
                  <a:gd name="connsiteY91" fmla="*/ 1338843 h 1431237"/>
                  <a:gd name="connsiteX92" fmla="*/ 1574395 w 1575996"/>
                  <a:gd name="connsiteY92" fmla="*/ 1366181 h 1431237"/>
                  <a:gd name="connsiteX93" fmla="*/ 1574674 w 1575996"/>
                  <a:gd name="connsiteY93" fmla="*/ 1367693 h 1431237"/>
                  <a:gd name="connsiteX94" fmla="*/ 1575431 w 1575996"/>
                  <a:gd name="connsiteY94" fmla="*/ 1382282 h 1431237"/>
                  <a:gd name="connsiteX95" fmla="*/ 1565822 w 1575996"/>
                  <a:gd name="connsiteY95" fmla="*/ 1395576 h 1431237"/>
                  <a:gd name="connsiteX96" fmla="*/ 1554277 w 1575996"/>
                  <a:gd name="connsiteY96" fmla="*/ 1397068 h 1431237"/>
                  <a:gd name="connsiteX97" fmla="*/ 1553010 w 1575996"/>
                  <a:gd name="connsiteY97" fmla="*/ 1396481 h 1431237"/>
                  <a:gd name="connsiteX98" fmla="*/ 1538294 w 1575996"/>
                  <a:gd name="connsiteY98" fmla="*/ 1382282 h 1431237"/>
                  <a:gd name="connsiteX99" fmla="*/ 1535180 w 1575996"/>
                  <a:gd name="connsiteY99" fmla="*/ 1366756 h 1431237"/>
                  <a:gd name="connsiteX100" fmla="*/ 1529671 w 1575996"/>
                  <a:gd name="connsiteY100" fmla="*/ 1337564 h 1431237"/>
                  <a:gd name="connsiteX101" fmla="*/ 1519504 w 1575996"/>
                  <a:gd name="connsiteY101" fmla="*/ 1278981 h 1431237"/>
                  <a:gd name="connsiteX102" fmla="*/ 1516414 w 1575996"/>
                  <a:gd name="connsiteY102" fmla="*/ 1260681 h 1431237"/>
                  <a:gd name="connsiteX103" fmla="*/ 1490646 w 1575996"/>
                  <a:gd name="connsiteY103" fmla="*/ 1070424 h 1431237"/>
                  <a:gd name="connsiteX104" fmla="*/ 1483578 w 1575996"/>
                  <a:gd name="connsiteY104" fmla="*/ 985642 h 1431237"/>
                  <a:gd name="connsiteX105" fmla="*/ 1481763 w 1575996"/>
                  <a:gd name="connsiteY105" fmla="*/ 964448 h 1431237"/>
                  <a:gd name="connsiteX106" fmla="*/ 1476270 w 1575996"/>
                  <a:gd name="connsiteY106" fmla="*/ 882933 h 1431237"/>
                  <a:gd name="connsiteX107" fmla="*/ 1467151 w 1575996"/>
                  <a:gd name="connsiteY107" fmla="*/ 886172 h 1431237"/>
                  <a:gd name="connsiteX108" fmla="*/ 1467151 w 1575996"/>
                  <a:gd name="connsiteY108" fmla="*/ 886172 h 1431237"/>
                  <a:gd name="connsiteX109" fmla="*/ 1422657 w 1575996"/>
                  <a:gd name="connsiteY109" fmla="*/ 901907 h 1431237"/>
                  <a:gd name="connsiteX110" fmla="*/ 1422657 w 1575996"/>
                  <a:gd name="connsiteY110" fmla="*/ 901907 h 1431237"/>
                  <a:gd name="connsiteX111" fmla="*/ 1385707 w 1575996"/>
                  <a:gd name="connsiteY111" fmla="*/ 912345 h 1431237"/>
                  <a:gd name="connsiteX112" fmla="*/ 1372043 w 1575996"/>
                  <a:gd name="connsiteY112" fmla="*/ 906477 h 1431237"/>
                  <a:gd name="connsiteX113" fmla="*/ 1389078 w 1575996"/>
                  <a:gd name="connsiteY113" fmla="*/ 1079510 h 1431237"/>
                  <a:gd name="connsiteX114" fmla="*/ 1412064 w 1575996"/>
                  <a:gd name="connsiteY114" fmla="*/ 1235949 h 1431237"/>
                  <a:gd name="connsiteX115" fmla="*/ 1425774 w 1575996"/>
                  <a:gd name="connsiteY115" fmla="*/ 1313027 h 1431237"/>
                  <a:gd name="connsiteX116" fmla="*/ 1433307 w 1575996"/>
                  <a:gd name="connsiteY116" fmla="*/ 1351443 h 1431237"/>
                  <a:gd name="connsiteX117" fmla="*/ 1437138 w 1575996"/>
                  <a:gd name="connsiteY117" fmla="*/ 1370646 h 1431237"/>
                  <a:gd name="connsiteX118" fmla="*/ 1432146 w 1575996"/>
                  <a:gd name="connsiteY118" fmla="*/ 1388609 h 1431237"/>
                  <a:gd name="connsiteX119" fmla="*/ 1416528 w 1575996"/>
                  <a:gd name="connsiteY119" fmla="*/ 1392707 h 1431237"/>
                  <a:gd name="connsiteX120" fmla="*/ 1403351 w 1575996"/>
                  <a:gd name="connsiteY120" fmla="*/ 1375910 h 1431237"/>
                  <a:gd name="connsiteX121" fmla="*/ 1398731 w 1575996"/>
                  <a:gd name="connsiteY121" fmla="*/ 1352876 h 1431237"/>
                  <a:gd name="connsiteX122" fmla="*/ 1390696 w 1575996"/>
                  <a:gd name="connsiteY122" fmla="*/ 1310560 h 1431237"/>
                  <a:gd name="connsiteX123" fmla="*/ 1375853 w 1575996"/>
                  <a:gd name="connsiteY123" fmla="*/ 1221718 h 1431237"/>
                  <a:gd name="connsiteX124" fmla="*/ 1345187 w 1575996"/>
                  <a:gd name="connsiteY124" fmla="*/ 905937 h 1431237"/>
                  <a:gd name="connsiteX125" fmla="*/ 1342380 w 1575996"/>
                  <a:gd name="connsiteY125" fmla="*/ 749436 h 1431237"/>
                  <a:gd name="connsiteX126" fmla="*/ 1345370 w 1575996"/>
                  <a:gd name="connsiteY126" fmla="*/ 669175 h 1431237"/>
                  <a:gd name="connsiteX127" fmla="*/ 1354828 w 1575996"/>
                  <a:gd name="connsiteY127" fmla="*/ 588945 h 1431237"/>
                  <a:gd name="connsiteX128" fmla="*/ 1356337 w 1575996"/>
                  <a:gd name="connsiteY128" fmla="*/ 588945 h 1431237"/>
                  <a:gd name="connsiteX129" fmla="*/ 1361956 w 1575996"/>
                  <a:gd name="connsiteY129" fmla="*/ 678963 h 1431237"/>
                  <a:gd name="connsiteX130" fmla="*/ 1364714 w 1575996"/>
                  <a:gd name="connsiteY130" fmla="*/ 765096 h 1431237"/>
                  <a:gd name="connsiteX131" fmla="*/ 1370162 w 1575996"/>
                  <a:gd name="connsiteY131" fmla="*/ 878303 h 1431237"/>
                  <a:gd name="connsiteX132" fmla="*/ 1387381 w 1575996"/>
                  <a:gd name="connsiteY132" fmla="*/ 871962 h 1431237"/>
                  <a:gd name="connsiteX133" fmla="*/ 1415769 w 1575996"/>
                  <a:gd name="connsiteY133" fmla="*/ 862092 h 1431237"/>
                  <a:gd name="connsiteX134" fmla="*/ 1449443 w 1575996"/>
                  <a:gd name="connsiteY134" fmla="*/ 850838 h 1431237"/>
                  <a:gd name="connsiteX135" fmla="*/ 1449443 w 1575996"/>
                  <a:gd name="connsiteY135" fmla="*/ 850838 h 1431237"/>
                  <a:gd name="connsiteX136" fmla="*/ 1502613 w 1575996"/>
                  <a:gd name="connsiteY136" fmla="*/ 833352 h 1431237"/>
                  <a:gd name="connsiteX137" fmla="*/ 1466559 w 1575996"/>
                  <a:gd name="connsiteY137" fmla="*/ 670604 h 1431237"/>
                  <a:gd name="connsiteX138" fmla="*/ 1462416 w 1575996"/>
                  <a:gd name="connsiteY138" fmla="*/ 645849 h 1431237"/>
                  <a:gd name="connsiteX139" fmla="*/ 1430516 w 1575996"/>
                  <a:gd name="connsiteY139" fmla="*/ 501191 h 1431237"/>
                  <a:gd name="connsiteX140" fmla="*/ 1360523 w 1575996"/>
                  <a:gd name="connsiteY140" fmla="*/ 363697 h 1431237"/>
                  <a:gd name="connsiteX141" fmla="*/ 1254497 w 1575996"/>
                  <a:gd name="connsiteY141" fmla="*/ 252391 h 1431237"/>
                  <a:gd name="connsiteX142" fmla="*/ 1153233 w 1575996"/>
                  <a:gd name="connsiteY142" fmla="*/ 168943 h 1431237"/>
                  <a:gd name="connsiteX143" fmla="*/ 1153350 w 1575996"/>
                  <a:gd name="connsiteY143" fmla="*/ 175135 h 1431237"/>
                  <a:gd name="connsiteX144" fmla="*/ 1081289 w 1575996"/>
                  <a:gd name="connsiteY144" fmla="*/ 311681 h 1431237"/>
                  <a:gd name="connsiteX145" fmla="*/ 795611 w 1575996"/>
                  <a:gd name="connsiteY145" fmla="*/ 365161 h 1431237"/>
                  <a:gd name="connsiteX146" fmla="*/ 589004 w 1575996"/>
                  <a:gd name="connsiteY146" fmla="*/ 158263 h 1431237"/>
                  <a:gd name="connsiteX147" fmla="*/ 591592 w 1575996"/>
                  <a:gd name="connsiteY147" fmla="*/ 157172 h 1431237"/>
                  <a:gd name="connsiteX148" fmla="*/ 596500 w 1575996"/>
                  <a:gd name="connsiteY148" fmla="*/ 163876 h 1431237"/>
                  <a:gd name="connsiteX149" fmla="*/ 597945 w 1575996"/>
                  <a:gd name="connsiteY149" fmla="*/ 161599 h 1431237"/>
                  <a:gd name="connsiteX150" fmla="*/ 691588 w 1575996"/>
                  <a:gd name="connsiteY150" fmla="*/ 103010 h 1431237"/>
                  <a:gd name="connsiteX151" fmla="*/ 723673 w 1575996"/>
                  <a:gd name="connsiteY151" fmla="*/ 59565 h 1431237"/>
                  <a:gd name="connsiteX152" fmla="*/ 734481 w 1575996"/>
                  <a:gd name="connsiteY152" fmla="*/ 36025 h 1431237"/>
                  <a:gd name="connsiteX153" fmla="*/ 735234 w 1575996"/>
                  <a:gd name="connsiteY153" fmla="*/ 33927 h 1431237"/>
                  <a:gd name="connsiteX154" fmla="*/ 749318 w 1575996"/>
                  <a:gd name="connsiteY154" fmla="*/ 5358 h 1431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1575996" h="1431237">
                    <a:moveTo>
                      <a:pt x="567980" y="138162"/>
                    </a:moveTo>
                    <a:cubicBezTo>
                      <a:pt x="578215" y="137717"/>
                      <a:pt x="588650" y="139374"/>
                      <a:pt x="598861" y="140378"/>
                    </a:cubicBezTo>
                    <a:cubicBezTo>
                      <a:pt x="599750" y="140465"/>
                      <a:pt x="600088" y="141838"/>
                      <a:pt x="599086" y="142047"/>
                    </a:cubicBezTo>
                    <a:cubicBezTo>
                      <a:pt x="580813" y="145866"/>
                      <a:pt x="562740" y="151091"/>
                      <a:pt x="544793" y="156396"/>
                    </a:cubicBezTo>
                    <a:lnTo>
                      <a:pt x="537109" y="158672"/>
                    </a:lnTo>
                    <a:cubicBezTo>
                      <a:pt x="516871" y="164661"/>
                      <a:pt x="497227" y="170839"/>
                      <a:pt x="477635" y="178827"/>
                    </a:cubicBezTo>
                    <a:cubicBezTo>
                      <a:pt x="438587" y="194746"/>
                      <a:pt x="401502" y="216234"/>
                      <a:pt x="367371" y="240921"/>
                    </a:cubicBezTo>
                    <a:cubicBezTo>
                      <a:pt x="235942" y="335982"/>
                      <a:pt x="140820" y="479908"/>
                      <a:pt x="80792" y="628920"/>
                    </a:cubicBezTo>
                    <a:cubicBezTo>
                      <a:pt x="64490" y="669388"/>
                      <a:pt x="50678" y="710862"/>
                      <a:pt x="39489" y="753035"/>
                    </a:cubicBezTo>
                    <a:cubicBezTo>
                      <a:pt x="36769" y="763296"/>
                      <a:pt x="34209" y="773597"/>
                      <a:pt x="31782" y="783930"/>
                    </a:cubicBezTo>
                    <a:cubicBezTo>
                      <a:pt x="31070" y="786960"/>
                      <a:pt x="27965" y="794718"/>
                      <a:pt x="29667" y="797818"/>
                    </a:cubicBezTo>
                    <a:cubicBezTo>
                      <a:pt x="31172" y="800558"/>
                      <a:pt x="37024" y="802251"/>
                      <a:pt x="39743" y="803676"/>
                    </a:cubicBezTo>
                    <a:lnTo>
                      <a:pt x="48921" y="808438"/>
                    </a:lnTo>
                    <a:cubicBezTo>
                      <a:pt x="66825" y="817668"/>
                      <a:pt x="96647" y="832842"/>
                      <a:pt x="99638" y="834320"/>
                    </a:cubicBezTo>
                    <a:lnTo>
                      <a:pt x="104302" y="836618"/>
                    </a:lnTo>
                    <a:cubicBezTo>
                      <a:pt x="180590" y="874031"/>
                      <a:pt x="262104" y="905758"/>
                      <a:pt x="347952" y="907954"/>
                    </a:cubicBezTo>
                    <a:lnTo>
                      <a:pt x="348624" y="900620"/>
                    </a:lnTo>
                    <a:lnTo>
                      <a:pt x="348624" y="900620"/>
                    </a:lnTo>
                    <a:cubicBezTo>
                      <a:pt x="352452" y="860074"/>
                      <a:pt x="357475" y="819312"/>
                      <a:pt x="368438" y="780012"/>
                    </a:cubicBezTo>
                    <a:cubicBezTo>
                      <a:pt x="369027" y="777901"/>
                      <a:pt x="371714" y="778613"/>
                      <a:pt x="371959" y="780489"/>
                    </a:cubicBezTo>
                    <a:cubicBezTo>
                      <a:pt x="378067" y="827015"/>
                      <a:pt x="376115" y="873902"/>
                      <a:pt x="373984" y="920642"/>
                    </a:cubicBezTo>
                    <a:cubicBezTo>
                      <a:pt x="370211" y="1003425"/>
                      <a:pt x="365200" y="1086162"/>
                      <a:pt x="360747" y="1168913"/>
                    </a:cubicBezTo>
                    <a:cubicBezTo>
                      <a:pt x="358517" y="1210309"/>
                      <a:pt x="355635" y="1251676"/>
                      <a:pt x="353033" y="1293050"/>
                    </a:cubicBezTo>
                    <a:cubicBezTo>
                      <a:pt x="350428" y="1334506"/>
                      <a:pt x="349584" y="1376958"/>
                      <a:pt x="343634" y="1418072"/>
                    </a:cubicBezTo>
                    <a:cubicBezTo>
                      <a:pt x="342308" y="1427236"/>
                      <a:pt x="331578" y="1432220"/>
                      <a:pt x="323452" y="1431254"/>
                    </a:cubicBezTo>
                    <a:cubicBezTo>
                      <a:pt x="314461" y="1430183"/>
                      <a:pt x="307545" y="1422261"/>
                      <a:pt x="307503" y="1413180"/>
                    </a:cubicBezTo>
                    <a:cubicBezTo>
                      <a:pt x="307394" y="1389228"/>
                      <a:pt x="310402" y="1364994"/>
                      <a:pt x="312075" y="1341103"/>
                    </a:cubicBezTo>
                    <a:cubicBezTo>
                      <a:pt x="313662" y="1318403"/>
                      <a:pt x="315367" y="1295715"/>
                      <a:pt x="317113" y="1273027"/>
                    </a:cubicBezTo>
                    <a:cubicBezTo>
                      <a:pt x="323497" y="1190226"/>
                      <a:pt x="330840" y="1107521"/>
                      <a:pt x="337631" y="1024756"/>
                    </a:cubicBezTo>
                    <a:cubicBezTo>
                      <a:pt x="340038" y="995401"/>
                      <a:pt x="342638" y="966072"/>
                      <a:pt x="345314" y="936745"/>
                    </a:cubicBezTo>
                    <a:cubicBezTo>
                      <a:pt x="254371" y="933812"/>
                      <a:pt x="169409" y="900115"/>
                      <a:pt x="88357" y="860742"/>
                    </a:cubicBezTo>
                    <a:cubicBezTo>
                      <a:pt x="87183" y="887390"/>
                      <a:pt x="84350" y="913989"/>
                      <a:pt x="81607" y="940526"/>
                    </a:cubicBezTo>
                    <a:cubicBezTo>
                      <a:pt x="73950" y="1014580"/>
                      <a:pt x="67199" y="1088606"/>
                      <a:pt x="62146" y="1162890"/>
                    </a:cubicBezTo>
                    <a:cubicBezTo>
                      <a:pt x="59594" y="1200408"/>
                      <a:pt x="57737" y="1237973"/>
                      <a:pt x="56119" y="1275542"/>
                    </a:cubicBezTo>
                    <a:cubicBezTo>
                      <a:pt x="55324" y="1294006"/>
                      <a:pt x="54676" y="1312474"/>
                      <a:pt x="54179" y="1330949"/>
                    </a:cubicBezTo>
                    <a:cubicBezTo>
                      <a:pt x="54013" y="1337106"/>
                      <a:pt x="53863" y="1343264"/>
                      <a:pt x="53730" y="1349423"/>
                    </a:cubicBezTo>
                    <a:lnTo>
                      <a:pt x="53453" y="1363532"/>
                    </a:lnTo>
                    <a:cubicBezTo>
                      <a:pt x="53227" y="1372471"/>
                      <a:pt x="52319" y="1380752"/>
                      <a:pt x="44800" y="1387259"/>
                    </a:cubicBezTo>
                    <a:cubicBezTo>
                      <a:pt x="37163" y="1393868"/>
                      <a:pt x="26848" y="1394221"/>
                      <a:pt x="19290" y="1387259"/>
                    </a:cubicBezTo>
                    <a:cubicBezTo>
                      <a:pt x="9172" y="1377939"/>
                      <a:pt x="10961" y="1365240"/>
                      <a:pt x="11260" y="1352723"/>
                    </a:cubicBezTo>
                    <a:cubicBezTo>
                      <a:pt x="11510" y="1342164"/>
                      <a:pt x="11810" y="1331607"/>
                      <a:pt x="12158" y="1321052"/>
                    </a:cubicBezTo>
                    <a:cubicBezTo>
                      <a:pt x="12856" y="1299941"/>
                      <a:pt x="13748" y="1278835"/>
                      <a:pt x="14832" y="1257740"/>
                    </a:cubicBezTo>
                    <a:cubicBezTo>
                      <a:pt x="18628" y="1183988"/>
                      <a:pt x="26211" y="1110530"/>
                      <a:pt x="36122" y="1037368"/>
                    </a:cubicBezTo>
                    <a:lnTo>
                      <a:pt x="39991" y="1009126"/>
                    </a:lnTo>
                    <a:cubicBezTo>
                      <a:pt x="47216" y="956624"/>
                      <a:pt x="55147" y="902927"/>
                      <a:pt x="71298" y="852352"/>
                    </a:cubicBezTo>
                    <a:cubicBezTo>
                      <a:pt x="65010" y="849223"/>
                      <a:pt x="58739" y="846073"/>
                      <a:pt x="52493" y="842908"/>
                    </a:cubicBezTo>
                    <a:cubicBezTo>
                      <a:pt x="41413" y="837295"/>
                      <a:pt x="29957" y="832029"/>
                      <a:pt x="19187" y="825835"/>
                    </a:cubicBezTo>
                    <a:cubicBezTo>
                      <a:pt x="10643" y="820921"/>
                      <a:pt x="3273" y="814181"/>
                      <a:pt x="895" y="804234"/>
                    </a:cubicBezTo>
                    <a:cubicBezTo>
                      <a:pt x="-1758" y="793152"/>
                      <a:pt x="2299" y="781030"/>
                      <a:pt x="4993" y="770221"/>
                    </a:cubicBezTo>
                    <a:lnTo>
                      <a:pt x="5227" y="769270"/>
                    </a:lnTo>
                    <a:cubicBezTo>
                      <a:pt x="7870" y="758384"/>
                      <a:pt x="10715" y="747545"/>
                      <a:pt x="13717" y="736753"/>
                    </a:cubicBezTo>
                    <a:cubicBezTo>
                      <a:pt x="25892" y="692990"/>
                      <a:pt x="40946" y="650080"/>
                      <a:pt x="58564" y="608217"/>
                    </a:cubicBezTo>
                    <a:cubicBezTo>
                      <a:pt x="93840" y="524408"/>
                      <a:pt x="139373" y="444787"/>
                      <a:pt x="194992" y="372796"/>
                    </a:cubicBezTo>
                    <a:cubicBezTo>
                      <a:pt x="245056" y="307994"/>
                      <a:pt x="304198" y="249227"/>
                      <a:pt x="373515" y="205152"/>
                    </a:cubicBezTo>
                    <a:cubicBezTo>
                      <a:pt x="407402" y="183604"/>
                      <a:pt x="443516" y="165911"/>
                      <a:pt x="481708" y="153401"/>
                    </a:cubicBezTo>
                    <a:cubicBezTo>
                      <a:pt x="499559" y="147555"/>
                      <a:pt x="518982" y="142470"/>
                      <a:pt x="537672" y="140376"/>
                    </a:cubicBezTo>
                    <a:cubicBezTo>
                      <a:pt x="547754" y="139249"/>
                      <a:pt x="557850" y="138603"/>
                      <a:pt x="567980" y="138162"/>
                    </a:cubicBezTo>
                    <a:close/>
                    <a:moveTo>
                      <a:pt x="749318" y="5358"/>
                    </a:moveTo>
                    <a:cubicBezTo>
                      <a:pt x="761480" y="-7708"/>
                      <a:pt x="785644" y="5813"/>
                      <a:pt x="779804" y="23113"/>
                    </a:cubicBezTo>
                    <a:cubicBezTo>
                      <a:pt x="766068" y="63816"/>
                      <a:pt x="744194" y="100944"/>
                      <a:pt x="710057" y="127690"/>
                    </a:cubicBezTo>
                    <a:cubicBezTo>
                      <a:pt x="677969" y="152834"/>
                      <a:pt x="639704" y="169162"/>
                      <a:pt x="598496" y="165678"/>
                    </a:cubicBezTo>
                    <a:cubicBezTo>
                      <a:pt x="598178" y="165650"/>
                      <a:pt x="597902" y="165569"/>
                      <a:pt x="597659" y="165454"/>
                    </a:cubicBezTo>
                    <a:lnTo>
                      <a:pt x="601210" y="170273"/>
                    </a:lnTo>
                    <a:cubicBezTo>
                      <a:pt x="629090" y="208001"/>
                      <a:pt x="658503" y="245207"/>
                      <a:pt x="693953" y="276045"/>
                    </a:cubicBezTo>
                    <a:cubicBezTo>
                      <a:pt x="766181" y="338876"/>
                      <a:pt x="864523" y="372765"/>
                      <a:pt x="959485" y="348658"/>
                    </a:cubicBezTo>
                    <a:cubicBezTo>
                      <a:pt x="1034198" y="329692"/>
                      <a:pt x="1100021" y="270589"/>
                      <a:pt x="1119380" y="195266"/>
                    </a:cubicBezTo>
                    <a:cubicBezTo>
                      <a:pt x="1116605" y="196511"/>
                      <a:pt x="1113307" y="196935"/>
                      <a:pt x="1109687" y="196148"/>
                    </a:cubicBezTo>
                    <a:cubicBezTo>
                      <a:pt x="1094198" y="192784"/>
                      <a:pt x="1078864" y="176488"/>
                      <a:pt x="1068875" y="164804"/>
                    </a:cubicBezTo>
                    <a:cubicBezTo>
                      <a:pt x="1058069" y="152164"/>
                      <a:pt x="1049629" y="138515"/>
                      <a:pt x="1043443" y="123086"/>
                    </a:cubicBezTo>
                    <a:cubicBezTo>
                      <a:pt x="1032122" y="94850"/>
                      <a:pt x="1028491" y="58496"/>
                      <a:pt x="1043950" y="31143"/>
                    </a:cubicBezTo>
                    <a:cubicBezTo>
                      <a:pt x="1045858" y="27772"/>
                      <a:pt x="1050257" y="29662"/>
                      <a:pt x="1050631" y="32953"/>
                    </a:cubicBezTo>
                    <a:lnTo>
                      <a:pt x="1051220" y="38091"/>
                    </a:lnTo>
                    <a:cubicBezTo>
                      <a:pt x="1054200" y="63725"/>
                      <a:pt x="1057912" y="88521"/>
                      <a:pt x="1069994" y="111889"/>
                    </a:cubicBezTo>
                    <a:cubicBezTo>
                      <a:pt x="1075906" y="123324"/>
                      <a:pt x="1082993" y="134485"/>
                      <a:pt x="1091620" y="144061"/>
                    </a:cubicBezTo>
                    <a:cubicBezTo>
                      <a:pt x="1096236" y="149184"/>
                      <a:pt x="1101241" y="154080"/>
                      <a:pt x="1106644" y="158376"/>
                    </a:cubicBezTo>
                    <a:cubicBezTo>
                      <a:pt x="1111909" y="162562"/>
                      <a:pt x="1118281" y="165588"/>
                      <a:pt x="1123001" y="170390"/>
                    </a:cubicBezTo>
                    <a:lnTo>
                      <a:pt x="1123865" y="171312"/>
                    </a:lnTo>
                    <a:lnTo>
                      <a:pt x="1123890" y="171147"/>
                    </a:lnTo>
                    <a:cubicBezTo>
                      <a:pt x="1125083" y="160999"/>
                      <a:pt x="1132197" y="156528"/>
                      <a:pt x="1139157" y="156808"/>
                    </a:cubicBezTo>
                    <a:cubicBezTo>
                      <a:pt x="1145893" y="157079"/>
                      <a:pt x="1153805" y="160045"/>
                      <a:pt x="1156869" y="161466"/>
                    </a:cubicBezTo>
                    <a:lnTo>
                      <a:pt x="1157159" y="161602"/>
                    </a:lnTo>
                    <a:cubicBezTo>
                      <a:pt x="1204151" y="184169"/>
                      <a:pt x="1247431" y="213583"/>
                      <a:pt x="1288160" y="246216"/>
                    </a:cubicBezTo>
                    <a:cubicBezTo>
                      <a:pt x="1372388" y="313704"/>
                      <a:pt x="1435496" y="401928"/>
                      <a:pt x="1466073" y="505821"/>
                    </a:cubicBezTo>
                    <a:cubicBezTo>
                      <a:pt x="1481081" y="556811"/>
                      <a:pt x="1489692" y="609351"/>
                      <a:pt x="1498783" y="661646"/>
                    </a:cubicBezTo>
                    <a:lnTo>
                      <a:pt x="1504379" y="693687"/>
                    </a:lnTo>
                    <a:cubicBezTo>
                      <a:pt x="1512864" y="741965"/>
                      <a:pt x="1522342" y="791193"/>
                      <a:pt x="1541495" y="836102"/>
                    </a:cubicBezTo>
                    <a:cubicBezTo>
                      <a:pt x="1546449" y="847720"/>
                      <a:pt x="1542630" y="858615"/>
                      <a:pt x="1530482" y="863183"/>
                    </a:cubicBezTo>
                    <a:cubicBezTo>
                      <a:pt x="1515313" y="868888"/>
                      <a:pt x="1500088" y="874412"/>
                      <a:pt x="1484838" y="879867"/>
                    </a:cubicBezTo>
                    <a:cubicBezTo>
                      <a:pt x="1492326" y="912003"/>
                      <a:pt x="1496892" y="945251"/>
                      <a:pt x="1502502" y="977546"/>
                    </a:cubicBezTo>
                    <a:cubicBezTo>
                      <a:pt x="1514427" y="1046191"/>
                      <a:pt x="1529039" y="1114397"/>
                      <a:pt x="1541568" y="1182951"/>
                    </a:cubicBezTo>
                    <a:cubicBezTo>
                      <a:pt x="1547973" y="1218004"/>
                      <a:pt x="1553752" y="1253173"/>
                      <a:pt x="1560151" y="1288229"/>
                    </a:cubicBezTo>
                    <a:cubicBezTo>
                      <a:pt x="1563232" y="1305111"/>
                      <a:pt x="1566448" y="1321969"/>
                      <a:pt x="1569575" y="1338843"/>
                    </a:cubicBezTo>
                    <a:cubicBezTo>
                      <a:pt x="1571259" y="1347942"/>
                      <a:pt x="1572787" y="1357069"/>
                      <a:pt x="1574395" y="1366181"/>
                    </a:cubicBezTo>
                    <a:lnTo>
                      <a:pt x="1574674" y="1367693"/>
                    </a:lnTo>
                    <a:cubicBezTo>
                      <a:pt x="1575595" y="1372500"/>
                      <a:pt x="1576753" y="1377471"/>
                      <a:pt x="1575431" y="1382282"/>
                    </a:cubicBezTo>
                    <a:cubicBezTo>
                      <a:pt x="1573924" y="1387767"/>
                      <a:pt x="1569644" y="1391643"/>
                      <a:pt x="1565822" y="1395576"/>
                    </a:cubicBezTo>
                    <a:cubicBezTo>
                      <a:pt x="1562677" y="1398815"/>
                      <a:pt x="1558131" y="1398835"/>
                      <a:pt x="1554277" y="1397068"/>
                    </a:cubicBezTo>
                    <a:lnTo>
                      <a:pt x="1553010" y="1396481"/>
                    </a:lnTo>
                    <a:cubicBezTo>
                      <a:pt x="1546127" y="1393261"/>
                      <a:pt x="1540735" y="1390048"/>
                      <a:pt x="1538294" y="1382282"/>
                    </a:cubicBezTo>
                    <a:cubicBezTo>
                      <a:pt x="1536748" y="1377364"/>
                      <a:pt x="1536191" y="1371823"/>
                      <a:pt x="1535180" y="1366756"/>
                    </a:cubicBezTo>
                    <a:cubicBezTo>
                      <a:pt x="1533243" y="1357043"/>
                      <a:pt x="1531405" y="1347318"/>
                      <a:pt x="1529671" y="1337564"/>
                    </a:cubicBezTo>
                    <a:cubicBezTo>
                      <a:pt x="1526202" y="1318051"/>
                      <a:pt x="1522813" y="1298524"/>
                      <a:pt x="1519504" y="1278981"/>
                    </a:cubicBezTo>
                    <a:lnTo>
                      <a:pt x="1516414" y="1260681"/>
                    </a:lnTo>
                    <a:cubicBezTo>
                      <a:pt x="1505809" y="1197612"/>
                      <a:pt x="1495737" y="1134160"/>
                      <a:pt x="1490646" y="1070424"/>
                    </a:cubicBezTo>
                    <a:cubicBezTo>
                      <a:pt x="1488387" y="1042149"/>
                      <a:pt x="1485993" y="1013898"/>
                      <a:pt x="1483578" y="985642"/>
                    </a:cubicBezTo>
                    <a:lnTo>
                      <a:pt x="1481763" y="964448"/>
                    </a:lnTo>
                    <a:cubicBezTo>
                      <a:pt x="1479469" y="937624"/>
                      <a:pt x="1476666" y="910120"/>
                      <a:pt x="1476270" y="882933"/>
                    </a:cubicBezTo>
                    <a:lnTo>
                      <a:pt x="1467151" y="886172"/>
                    </a:lnTo>
                    <a:lnTo>
                      <a:pt x="1467151" y="886172"/>
                    </a:lnTo>
                    <a:lnTo>
                      <a:pt x="1422657" y="901907"/>
                    </a:lnTo>
                    <a:lnTo>
                      <a:pt x="1422657" y="901907"/>
                    </a:lnTo>
                    <a:cubicBezTo>
                      <a:pt x="1411626" y="905806"/>
                      <a:pt x="1397580" y="913798"/>
                      <a:pt x="1385707" y="912345"/>
                    </a:cubicBezTo>
                    <a:cubicBezTo>
                      <a:pt x="1379896" y="911632"/>
                      <a:pt x="1375464" y="909802"/>
                      <a:pt x="1372043" y="906477"/>
                    </a:cubicBezTo>
                    <a:cubicBezTo>
                      <a:pt x="1376140" y="964319"/>
                      <a:pt x="1381686" y="1022061"/>
                      <a:pt x="1389078" y="1079510"/>
                    </a:cubicBezTo>
                    <a:cubicBezTo>
                      <a:pt x="1395803" y="1131782"/>
                      <a:pt x="1403259" y="1183984"/>
                      <a:pt x="1412064" y="1235949"/>
                    </a:cubicBezTo>
                    <a:cubicBezTo>
                      <a:pt x="1416425" y="1261680"/>
                      <a:pt x="1420907" y="1287388"/>
                      <a:pt x="1425774" y="1313027"/>
                    </a:cubicBezTo>
                    <a:cubicBezTo>
                      <a:pt x="1428207" y="1325848"/>
                      <a:pt x="1430719" y="1338651"/>
                      <a:pt x="1433307" y="1351443"/>
                    </a:cubicBezTo>
                    <a:cubicBezTo>
                      <a:pt x="1434597" y="1357824"/>
                      <a:pt x="1436132" y="1364212"/>
                      <a:pt x="1437138" y="1370646"/>
                    </a:cubicBezTo>
                    <a:cubicBezTo>
                      <a:pt x="1438289" y="1378014"/>
                      <a:pt x="1436261" y="1382547"/>
                      <a:pt x="1432146" y="1388609"/>
                    </a:cubicBezTo>
                    <a:cubicBezTo>
                      <a:pt x="1428767" y="1393587"/>
                      <a:pt x="1422007" y="1396144"/>
                      <a:pt x="1416528" y="1392707"/>
                    </a:cubicBezTo>
                    <a:cubicBezTo>
                      <a:pt x="1409271" y="1388152"/>
                      <a:pt x="1405486" y="1384206"/>
                      <a:pt x="1403351" y="1375910"/>
                    </a:cubicBezTo>
                    <a:cubicBezTo>
                      <a:pt x="1401411" y="1368375"/>
                      <a:pt x="1400232" y="1360508"/>
                      <a:pt x="1398731" y="1352876"/>
                    </a:cubicBezTo>
                    <a:cubicBezTo>
                      <a:pt x="1395960" y="1338788"/>
                      <a:pt x="1393281" y="1324684"/>
                      <a:pt x="1390696" y="1310560"/>
                    </a:cubicBezTo>
                    <a:cubicBezTo>
                      <a:pt x="1385288" y="1281024"/>
                      <a:pt x="1380304" y="1251415"/>
                      <a:pt x="1375853" y="1221718"/>
                    </a:cubicBezTo>
                    <a:cubicBezTo>
                      <a:pt x="1360167" y="1117098"/>
                      <a:pt x="1350214" y="1011603"/>
                      <a:pt x="1345187" y="905937"/>
                    </a:cubicBezTo>
                    <a:cubicBezTo>
                      <a:pt x="1342706" y="853804"/>
                      <a:pt x="1341939" y="801624"/>
                      <a:pt x="1342380" y="749436"/>
                    </a:cubicBezTo>
                    <a:cubicBezTo>
                      <a:pt x="1342605" y="722686"/>
                      <a:pt x="1343478" y="695859"/>
                      <a:pt x="1345370" y="669175"/>
                    </a:cubicBezTo>
                    <a:cubicBezTo>
                      <a:pt x="1347286" y="642165"/>
                      <a:pt x="1351270" y="615695"/>
                      <a:pt x="1354828" y="588945"/>
                    </a:cubicBezTo>
                    <a:cubicBezTo>
                      <a:pt x="1354953" y="588002"/>
                      <a:pt x="1356281" y="587948"/>
                      <a:pt x="1356337" y="588945"/>
                    </a:cubicBezTo>
                    <a:cubicBezTo>
                      <a:pt x="1358022" y="618936"/>
                      <a:pt x="1360662" y="648893"/>
                      <a:pt x="1361956" y="678963"/>
                    </a:cubicBezTo>
                    <a:cubicBezTo>
                      <a:pt x="1363191" y="707656"/>
                      <a:pt x="1363733" y="736393"/>
                      <a:pt x="1364714" y="765096"/>
                    </a:cubicBezTo>
                    <a:cubicBezTo>
                      <a:pt x="1366004" y="802826"/>
                      <a:pt x="1367793" y="840577"/>
                      <a:pt x="1370162" y="878303"/>
                    </a:cubicBezTo>
                    <a:cubicBezTo>
                      <a:pt x="1374450" y="873611"/>
                      <a:pt x="1380914" y="870905"/>
                      <a:pt x="1387381" y="871962"/>
                    </a:cubicBezTo>
                    <a:cubicBezTo>
                      <a:pt x="1396751" y="869995"/>
                      <a:pt x="1406836" y="865077"/>
                      <a:pt x="1415769" y="862092"/>
                    </a:cubicBezTo>
                    <a:lnTo>
                      <a:pt x="1449443" y="850838"/>
                    </a:lnTo>
                    <a:lnTo>
                      <a:pt x="1449443" y="850838"/>
                    </a:lnTo>
                    <a:cubicBezTo>
                      <a:pt x="1467146" y="844924"/>
                      <a:pt x="1484848" y="839049"/>
                      <a:pt x="1502613" y="833352"/>
                    </a:cubicBezTo>
                    <a:cubicBezTo>
                      <a:pt x="1486730" y="779898"/>
                      <a:pt x="1475850" y="725646"/>
                      <a:pt x="1466559" y="670604"/>
                    </a:cubicBezTo>
                    <a:lnTo>
                      <a:pt x="1462416" y="645849"/>
                    </a:lnTo>
                    <a:cubicBezTo>
                      <a:pt x="1454214" y="597124"/>
                      <a:pt x="1445371" y="548376"/>
                      <a:pt x="1430516" y="501191"/>
                    </a:cubicBezTo>
                    <a:cubicBezTo>
                      <a:pt x="1414898" y="451584"/>
                      <a:pt x="1391527" y="405463"/>
                      <a:pt x="1360523" y="363697"/>
                    </a:cubicBezTo>
                    <a:cubicBezTo>
                      <a:pt x="1329962" y="322535"/>
                      <a:pt x="1292780" y="286291"/>
                      <a:pt x="1254497" y="252391"/>
                    </a:cubicBezTo>
                    <a:cubicBezTo>
                      <a:pt x="1221723" y="223369"/>
                      <a:pt x="1186662" y="197167"/>
                      <a:pt x="1153233" y="168943"/>
                    </a:cubicBezTo>
                    <a:cubicBezTo>
                      <a:pt x="1153584" y="170813"/>
                      <a:pt x="1153658" y="172873"/>
                      <a:pt x="1153350" y="175135"/>
                    </a:cubicBezTo>
                    <a:cubicBezTo>
                      <a:pt x="1146243" y="227174"/>
                      <a:pt x="1119106" y="275636"/>
                      <a:pt x="1081289" y="311681"/>
                    </a:cubicBezTo>
                    <a:cubicBezTo>
                      <a:pt x="1005313" y="384094"/>
                      <a:pt x="892851" y="399118"/>
                      <a:pt x="795611" y="365161"/>
                    </a:cubicBezTo>
                    <a:cubicBezTo>
                      <a:pt x="701549" y="332315"/>
                      <a:pt x="618386" y="254524"/>
                      <a:pt x="589004" y="158263"/>
                    </a:cubicBezTo>
                    <a:cubicBezTo>
                      <a:pt x="588501" y="156617"/>
                      <a:pt x="590706" y="155962"/>
                      <a:pt x="591592" y="157172"/>
                    </a:cubicBezTo>
                    <a:cubicBezTo>
                      <a:pt x="593222" y="159407"/>
                      <a:pt x="594860" y="161641"/>
                      <a:pt x="596500" y="163876"/>
                    </a:cubicBezTo>
                    <a:cubicBezTo>
                      <a:pt x="596389" y="162988"/>
                      <a:pt x="596850" y="162022"/>
                      <a:pt x="597945" y="161599"/>
                    </a:cubicBezTo>
                    <a:cubicBezTo>
                      <a:pt x="632227" y="148357"/>
                      <a:pt x="665891" y="129577"/>
                      <a:pt x="691588" y="103010"/>
                    </a:cubicBezTo>
                    <a:cubicBezTo>
                      <a:pt x="704113" y="90059"/>
                      <a:pt x="715044" y="75388"/>
                      <a:pt x="723673" y="59565"/>
                    </a:cubicBezTo>
                    <a:cubicBezTo>
                      <a:pt x="727806" y="51985"/>
                      <a:pt x="731519" y="44136"/>
                      <a:pt x="734481" y="36025"/>
                    </a:cubicBezTo>
                    <a:lnTo>
                      <a:pt x="735234" y="33927"/>
                    </a:lnTo>
                    <a:cubicBezTo>
                      <a:pt x="738823" y="23767"/>
                      <a:pt x="741823" y="13406"/>
                      <a:pt x="749318" y="535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16">
              <a:extLst>
                <a:ext uri="{FF2B5EF4-FFF2-40B4-BE49-F238E27FC236}">
                  <a16:creationId xmlns:a16="http://schemas.microsoft.com/office/drawing/2014/main" id="{45DD77CE-1A02-3108-5C6E-6FA56150A7C9}"/>
                </a:ext>
              </a:extLst>
            </p:cNvPr>
            <p:cNvGrpSpPr/>
            <p:nvPr/>
          </p:nvGrpSpPr>
          <p:grpSpPr>
            <a:xfrm>
              <a:off x="5697560" y="2276494"/>
              <a:ext cx="917610" cy="1086492"/>
              <a:chOff x="5697560" y="2276494"/>
              <a:chExt cx="917610" cy="1086492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5853C66-BB92-FBB1-C3CB-AC8B74A5D87F}"/>
                  </a:ext>
                </a:extLst>
              </p:cNvPr>
              <p:cNvSpPr/>
              <p:nvPr/>
            </p:nvSpPr>
            <p:spPr>
              <a:xfrm>
                <a:off x="5755867" y="2325594"/>
                <a:ext cx="791758" cy="923525"/>
              </a:xfrm>
              <a:custGeom>
                <a:avLst/>
                <a:gdLst>
                  <a:gd name="connsiteX0" fmla="*/ 462110 w 791758"/>
                  <a:gd name="connsiteY0" fmla="*/ 1220 h 923525"/>
                  <a:gd name="connsiteX1" fmla="*/ 761362 w 791758"/>
                  <a:gd name="connsiteY1" fmla="*/ 187097 h 923525"/>
                  <a:gd name="connsiteX2" fmla="*/ 791595 w 791758"/>
                  <a:gd name="connsiteY2" fmla="*/ 616637 h 923525"/>
                  <a:gd name="connsiteX3" fmla="*/ 773231 w 791758"/>
                  <a:gd name="connsiteY3" fmla="*/ 731404 h 923525"/>
                  <a:gd name="connsiteX4" fmla="*/ 522682 w 791758"/>
                  <a:gd name="connsiteY4" fmla="*/ 923563 h 923525"/>
                  <a:gd name="connsiteX5" fmla="*/ 206365 w 791758"/>
                  <a:gd name="connsiteY5" fmla="*/ 781709 h 923525"/>
                  <a:gd name="connsiteX6" fmla="*/ 59327 w 791758"/>
                  <a:gd name="connsiteY6" fmla="*/ 811739 h 923525"/>
                  <a:gd name="connsiteX7" fmla="*/ 66416 w 791758"/>
                  <a:gd name="connsiteY7" fmla="*/ 134536 h 923525"/>
                  <a:gd name="connsiteX8" fmla="*/ 462110 w 791758"/>
                  <a:gd name="connsiteY8" fmla="*/ 1220 h 92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758" h="923525">
                    <a:moveTo>
                      <a:pt x="462110" y="1220"/>
                    </a:moveTo>
                    <a:cubicBezTo>
                      <a:pt x="576371" y="1220"/>
                      <a:pt x="719479" y="131611"/>
                      <a:pt x="761362" y="187097"/>
                    </a:cubicBezTo>
                    <a:cubicBezTo>
                      <a:pt x="796576" y="233748"/>
                      <a:pt x="791595" y="474075"/>
                      <a:pt x="791595" y="616637"/>
                    </a:cubicBezTo>
                    <a:cubicBezTo>
                      <a:pt x="791595" y="646453"/>
                      <a:pt x="778122" y="702884"/>
                      <a:pt x="773231" y="731404"/>
                    </a:cubicBezTo>
                    <a:cubicBezTo>
                      <a:pt x="755309" y="835914"/>
                      <a:pt x="677226" y="923563"/>
                      <a:pt x="522682" y="923563"/>
                    </a:cubicBezTo>
                    <a:cubicBezTo>
                      <a:pt x="396847" y="923563"/>
                      <a:pt x="300009" y="883690"/>
                      <a:pt x="206365" y="781709"/>
                    </a:cubicBezTo>
                    <a:cubicBezTo>
                      <a:pt x="185001" y="758442"/>
                      <a:pt x="80665" y="841734"/>
                      <a:pt x="59327" y="811739"/>
                    </a:cubicBezTo>
                    <a:cubicBezTo>
                      <a:pt x="3592" y="811739"/>
                      <a:pt x="-43011" y="290790"/>
                      <a:pt x="66416" y="134536"/>
                    </a:cubicBezTo>
                    <a:cubicBezTo>
                      <a:pt x="175844" y="-21719"/>
                      <a:pt x="347849" y="1220"/>
                      <a:pt x="462110" y="12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53C3479-6000-3CAA-D029-29C24E272146}"/>
                  </a:ext>
                </a:extLst>
              </p:cNvPr>
              <p:cNvSpPr/>
              <p:nvPr/>
            </p:nvSpPr>
            <p:spPr>
              <a:xfrm>
                <a:off x="5697560" y="2276494"/>
                <a:ext cx="917610" cy="1086492"/>
              </a:xfrm>
              <a:custGeom>
                <a:avLst/>
                <a:gdLst>
                  <a:gd name="connsiteX0" fmla="*/ 176995 w 917610"/>
                  <a:gd name="connsiteY0" fmla="*/ 87014 h 1086492"/>
                  <a:gd name="connsiteX1" fmla="*/ 419722 w 917610"/>
                  <a:gd name="connsiteY1" fmla="*/ 148 h 1086492"/>
                  <a:gd name="connsiteX2" fmla="*/ 554889 w 917610"/>
                  <a:gd name="connsiteY2" fmla="*/ 25010 h 1086492"/>
                  <a:gd name="connsiteX3" fmla="*/ 617734 w 917610"/>
                  <a:gd name="connsiteY3" fmla="*/ 53475 h 1086492"/>
                  <a:gd name="connsiteX4" fmla="*/ 638086 w 917610"/>
                  <a:gd name="connsiteY4" fmla="*/ 67124 h 1086492"/>
                  <a:gd name="connsiteX5" fmla="*/ 639689 w 917610"/>
                  <a:gd name="connsiteY5" fmla="*/ 68372 h 1086492"/>
                  <a:gd name="connsiteX6" fmla="*/ 639709 w 917610"/>
                  <a:gd name="connsiteY6" fmla="*/ 68372 h 1086492"/>
                  <a:gd name="connsiteX7" fmla="*/ 686314 w 917610"/>
                  <a:gd name="connsiteY7" fmla="*/ 98730 h 1086492"/>
                  <a:gd name="connsiteX8" fmla="*/ 769584 w 917610"/>
                  <a:gd name="connsiteY8" fmla="*/ 107648 h 1086492"/>
                  <a:gd name="connsiteX9" fmla="*/ 866618 w 917610"/>
                  <a:gd name="connsiteY9" fmla="*/ 173034 h 1086492"/>
                  <a:gd name="connsiteX10" fmla="*/ 901245 w 917610"/>
                  <a:gd name="connsiteY10" fmla="*/ 299318 h 1086492"/>
                  <a:gd name="connsiteX11" fmla="*/ 900620 w 917610"/>
                  <a:gd name="connsiteY11" fmla="*/ 307070 h 1086492"/>
                  <a:gd name="connsiteX12" fmla="*/ 858207 w 917610"/>
                  <a:gd name="connsiteY12" fmla="*/ 425720 h 1086492"/>
                  <a:gd name="connsiteX13" fmla="*/ 850037 w 917610"/>
                  <a:gd name="connsiteY13" fmla="*/ 430189 h 1086492"/>
                  <a:gd name="connsiteX14" fmla="*/ 899299 w 917610"/>
                  <a:gd name="connsiteY14" fmla="*/ 548198 h 1086492"/>
                  <a:gd name="connsiteX15" fmla="*/ 860501 w 917610"/>
                  <a:gd name="connsiteY15" fmla="*/ 1018440 h 1086492"/>
                  <a:gd name="connsiteX16" fmla="*/ 828223 w 917610"/>
                  <a:gd name="connsiteY16" fmla="*/ 1026976 h 1086492"/>
                  <a:gd name="connsiteX17" fmla="*/ 758476 w 917610"/>
                  <a:gd name="connsiteY17" fmla="*/ 985627 h 1086492"/>
                  <a:gd name="connsiteX18" fmla="*/ 707886 w 917610"/>
                  <a:gd name="connsiteY18" fmla="*/ 979366 h 1086492"/>
                  <a:gd name="connsiteX19" fmla="*/ 690922 w 917610"/>
                  <a:gd name="connsiteY19" fmla="*/ 965133 h 1086492"/>
                  <a:gd name="connsiteX20" fmla="*/ 604594 w 917610"/>
                  <a:gd name="connsiteY20" fmla="*/ 979245 h 1086492"/>
                  <a:gd name="connsiteX21" fmla="*/ 471941 w 917610"/>
                  <a:gd name="connsiteY21" fmla="*/ 924046 h 1086492"/>
                  <a:gd name="connsiteX22" fmla="*/ 466506 w 917610"/>
                  <a:gd name="connsiteY22" fmla="*/ 905650 h 1086492"/>
                  <a:gd name="connsiteX23" fmla="*/ 479311 w 917610"/>
                  <a:gd name="connsiteY23" fmla="*/ 902374 h 1086492"/>
                  <a:gd name="connsiteX24" fmla="*/ 617287 w 917610"/>
                  <a:gd name="connsiteY24" fmla="*/ 944700 h 1086492"/>
                  <a:gd name="connsiteX25" fmla="*/ 697348 w 917610"/>
                  <a:gd name="connsiteY25" fmla="*/ 923331 h 1086492"/>
                  <a:gd name="connsiteX26" fmla="*/ 711311 w 917610"/>
                  <a:gd name="connsiteY26" fmla="*/ 910521 h 1086492"/>
                  <a:gd name="connsiteX27" fmla="*/ 810696 w 917610"/>
                  <a:gd name="connsiteY27" fmla="*/ 768895 h 1086492"/>
                  <a:gd name="connsiteX28" fmla="*/ 818806 w 917610"/>
                  <a:gd name="connsiteY28" fmla="*/ 605773 h 1086492"/>
                  <a:gd name="connsiteX29" fmla="*/ 816045 w 917610"/>
                  <a:gd name="connsiteY29" fmla="*/ 576984 h 1086492"/>
                  <a:gd name="connsiteX30" fmla="*/ 807243 w 917610"/>
                  <a:gd name="connsiteY30" fmla="*/ 449917 h 1086492"/>
                  <a:gd name="connsiteX31" fmla="*/ 807559 w 917610"/>
                  <a:gd name="connsiteY31" fmla="*/ 449901 h 1086492"/>
                  <a:gd name="connsiteX32" fmla="*/ 807559 w 917610"/>
                  <a:gd name="connsiteY32" fmla="*/ 449901 h 1086492"/>
                  <a:gd name="connsiteX33" fmla="*/ 807559 w 917610"/>
                  <a:gd name="connsiteY33" fmla="*/ 433796 h 1086492"/>
                  <a:gd name="connsiteX34" fmla="*/ 727438 w 917610"/>
                  <a:gd name="connsiteY34" fmla="*/ 433050 h 1086492"/>
                  <a:gd name="connsiteX35" fmla="*/ 722592 w 917610"/>
                  <a:gd name="connsiteY35" fmla="*/ 395646 h 1086492"/>
                  <a:gd name="connsiteX36" fmla="*/ 707069 w 917610"/>
                  <a:gd name="connsiteY36" fmla="*/ 395646 h 1086492"/>
                  <a:gd name="connsiteX37" fmla="*/ 704536 w 917610"/>
                  <a:gd name="connsiteY37" fmla="*/ 429092 h 1086492"/>
                  <a:gd name="connsiteX38" fmla="*/ 584607 w 917610"/>
                  <a:gd name="connsiteY38" fmla="*/ 426577 h 1086492"/>
                  <a:gd name="connsiteX39" fmla="*/ 571431 w 917610"/>
                  <a:gd name="connsiteY39" fmla="*/ 395040 h 1086492"/>
                  <a:gd name="connsiteX40" fmla="*/ 569901 w 917610"/>
                  <a:gd name="connsiteY40" fmla="*/ 390772 h 1086492"/>
                  <a:gd name="connsiteX41" fmla="*/ 556916 w 917610"/>
                  <a:gd name="connsiteY41" fmla="*/ 431502 h 1086492"/>
                  <a:gd name="connsiteX42" fmla="*/ 547108 w 917610"/>
                  <a:gd name="connsiteY42" fmla="*/ 431535 h 1086492"/>
                  <a:gd name="connsiteX43" fmla="*/ 380332 w 917610"/>
                  <a:gd name="connsiteY43" fmla="*/ 445022 h 1086492"/>
                  <a:gd name="connsiteX44" fmla="*/ 373700 w 917610"/>
                  <a:gd name="connsiteY44" fmla="*/ 432464 h 1086492"/>
                  <a:gd name="connsiteX45" fmla="*/ 354162 w 917610"/>
                  <a:gd name="connsiteY45" fmla="*/ 344946 h 1086492"/>
                  <a:gd name="connsiteX46" fmla="*/ 352735 w 917610"/>
                  <a:gd name="connsiteY46" fmla="*/ 340926 h 1086492"/>
                  <a:gd name="connsiteX47" fmla="*/ 352367 w 917610"/>
                  <a:gd name="connsiteY47" fmla="*/ 339865 h 1086492"/>
                  <a:gd name="connsiteX48" fmla="*/ 326694 w 917610"/>
                  <a:gd name="connsiteY48" fmla="*/ 373083 h 1086492"/>
                  <a:gd name="connsiteX49" fmla="*/ 309088 w 917610"/>
                  <a:gd name="connsiteY49" fmla="*/ 390595 h 1086492"/>
                  <a:gd name="connsiteX50" fmla="*/ 291211 w 917610"/>
                  <a:gd name="connsiteY50" fmla="*/ 410144 h 1086492"/>
                  <a:gd name="connsiteX51" fmla="*/ 291806 w 917610"/>
                  <a:gd name="connsiteY51" fmla="*/ 413784 h 1086492"/>
                  <a:gd name="connsiteX52" fmla="*/ 292476 w 917610"/>
                  <a:gd name="connsiteY52" fmla="*/ 454886 h 1086492"/>
                  <a:gd name="connsiteX53" fmla="*/ 271906 w 917610"/>
                  <a:gd name="connsiteY53" fmla="*/ 525447 h 1086492"/>
                  <a:gd name="connsiteX54" fmla="*/ 271552 w 917610"/>
                  <a:gd name="connsiteY54" fmla="*/ 527653 h 1086492"/>
                  <a:gd name="connsiteX55" fmla="*/ 261776 w 917610"/>
                  <a:gd name="connsiteY55" fmla="*/ 556423 h 1086492"/>
                  <a:gd name="connsiteX56" fmla="*/ 277418 w 917610"/>
                  <a:gd name="connsiteY56" fmla="*/ 584271 h 1086492"/>
                  <a:gd name="connsiteX57" fmla="*/ 260601 w 917610"/>
                  <a:gd name="connsiteY57" fmla="*/ 594064 h 1086492"/>
                  <a:gd name="connsiteX58" fmla="*/ 242868 w 917610"/>
                  <a:gd name="connsiteY58" fmla="*/ 578954 h 1086492"/>
                  <a:gd name="connsiteX59" fmla="*/ 240886 w 917610"/>
                  <a:gd name="connsiteY59" fmla="*/ 579320 h 1086492"/>
                  <a:gd name="connsiteX60" fmla="*/ 173997 w 917610"/>
                  <a:gd name="connsiteY60" fmla="*/ 581776 h 1086492"/>
                  <a:gd name="connsiteX61" fmla="*/ 145241 w 917610"/>
                  <a:gd name="connsiteY61" fmla="*/ 642129 h 1086492"/>
                  <a:gd name="connsiteX62" fmla="*/ 177679 w 917610"/>
                  <a:gd name="connsiteY62" fmla="*/ 704797 h 1086492"/>
                  <a:gd name="connsiteX63" fmla="*/ 203517 w 917610"/>
                  <a:gd name="connsiteY63" fmla="*/ 708119 h 1086492"/>
                  <a:gd name="connsiteX64" fmla="*/ 212078 w 917610"/>
                  <a:gd name="connsiteY64" fmla="*/ 703428 h 1086492"/>
                  <a:gd name="connsiteX65" fmla="*/ 213696 w 917610"/>
                  <a:gd name="connsiteY65" fmla="*/ 702131 h 1086492"/>
                  <a:gd name="connsiteX66" fmla="*/ 233400 w 917610"/>
                  <a:gd name="connsiteY66" fmla="*/ 693564 h 1086492"/>
                  <a:gd name="connsiteX67" fmla="*/ 251653 w 917610"/>
                  <a:gd name="connsiteY67" fmla="*/ 702508 h 1086492"/>
                  <a:gd name="connsiteX68" fmla="*/ 251833 w 917610"/>
                  <a:gd name="connsiteY68" fmla="*/ 703026 h 1086492"/>
                  <a:gd name="connsiteX69" fmla="*/ 255154 w 917610"/>
                  <a:gd name="connsiteY69" fmla="*/ 718487 h 1086492"/>
                  <a:gd name="connsiteX70" fmla="*/ 246964 w 917610"/>
                  <a:gd name="connsiteY70" fmla="*/ 736142 h 1086492"/>
                  <a:gd name="connsiteX71" fmla="*/ 244468 w 917610"/>
                  <a:gd name="connsiteY71" fmla="*/ 738618 h 1086492"/>
                  <a:gd name="connsiteX72" fmla="*/ 292905 w 917610"/>
                  <a:gd name="connsiteY72" fmla="*/ 1063071 h 1086492"/>
                  <a:gd name="connsiteX73" fmla="*/ 287331 w 917610"/>
                  <a:gd name="connsiteY73" fmla="*/ 1076921 h 1086492"/>
                  <a:gd name="connsiteX74" fmla="*/ 251330 w 917610"/>
                  <a:gd name="connsiteY74" fmla="*/ 1072211 h 1086492"/>
                  <a:gd name="connsiteX75" fmla="*/ 248070 w 917610"/>
                  <a:gd name="connsiteY75" fmla="*/ 1058340 h 1086492"/>
                  <a:gd name="connsiteX76" fmla="*/ 240570 w 917610"/>
                  <a:gd name="connsiteY76" fmla="*/ 1033175 h 1086492"/>
                  <a:gd name="connsiteX77" fmla="*/ 239498 w 917610"/>
                  <a:gd name="connsiteY77" fmla="*/ 1030076 h 1086492"/>
                  <a:gd name="connsiteX78" fmla="*/ 232455 w 917610"/>
                  <a:gd name="connsiteY78" fmla="*/ 1009482 h 1086492"/>
                  <a:gd name="connsiteX79" fmla="*/ 232213 w 917610"/>
                  <a:gd name="connsiteY79" fmla="*/ 1008699 h 1086492"/>
                  <a:gd name="connsiteX80" fmla="*/ 231911 w 917610"/>
                  <a:gd name="connsiteY80" fmla="*/ 1007630 h 1086492"/>
                  <a:gd name="connsiteX81" fmla="*/ 227826 w 917610"/>
                  <a:gd name="connsiteY81" fmla="*/ 1016548 h 1086492"/>
                  <a:gd name="connsiteX82" fmla="*/ 227826 w 917610"/>
                  <a:gd name="connsiteY82" fmla="*/ 1016548 h 1086492"/>
                  <a:gd name="connsiteX83" fmla="*/ 215410 w 917610"/>
                  <a:gd name="connsiteY83" fmla="*/ 1043463 h 1086492"/>
                  <a:gd name="connsiteX84" fmla="*/ 190454 w 917610"/>
                  <a:gd name="connsiteY84" fmla="*/ 1037094 h 1086492"/>
                  <a:gd name="connsiteX85" fmla="*/ 190437 w 917610"/>
                  <a:gd name="connsiteY85" fmla="*/ 1036679 h 1086492"/>
                  <a:gd name="connsiteX86" fmla="*/ 190156 w 917610"/>
                  <a:gd name="connsiteY86" fmla="*/ 1030036 h 1086492"/>
                  <a:gd name="connsiteX87" fmla="*/ 181925 w 917610"/>
                  <a:gd name="connsiteY87" fmla="*/ 981963 h 1086492"/>
                  <a:gd name="connsiteX88" fmla="*/ 180299 w 917610"/>
                  <a:gd name="connsiteY88" fmla="*/ 983985 h 1086492"/>
                  <a:gd name="connsiteX89" fmla="*/ 88674 w 917610"/>
                  <a:gd name="connsiteY89" fmla="*/ 1048919 h 1086492"/>
                  <a:gd name="connsiteX90" fmla="*/ 74548 w 917610"/>
                  <a:gd name="connsiteY90" fmla="*/ 1030539 h 1086492"/>
                  <a:gd name="connsiteX91" fmla="*/ 82537 w 917610"/>
                  <a:gd name="connsiteY91" fmla="*/ 1018018 h 1086492"/>
                  <a:gd name="connsiteX92" fmla="*/ 76359 w 917610"/>
                  <a:gd name="connsiteY92" fmla="*/ 1014837 h 1086492"/>
                  <a:gd name="connsiteX93" fmla="*/ 39070 w 917610"/>
                  <a:gd name="connsiteY93" fmla="*/ 981258 h 1086492"/>
                  <a:gd name="connsiteX94" fmla="*/ 7859 w 917610"/>
                  <a:gd name="connsiteY94" fmla="*/ 881891 h 1086492"/>
                  <a:gd name="connsiteX95" fmla="*/ 19229 w 917610"/>
                  <a:gd name="connsiteY95" fmla="*/ 770002 h 1086492"/>
                  <a:gd name="connsiteX96" fmla="*/ 36414 w 917610"/>
                  <a:gd name="connsiteY96" fmla="*/ 725311 h 1086492"/>
                  <a:gd name="connsiteX97" fmla="*/ 35005 w 917610"/>
                  <a:gd name="connsiteY97" fmla="*/ 721446 h 1086492"/>
                  <a:gd name="connsiteX98" fmla="*/ 16472 w 917610"/>
                  <a:gd name="connsiteY98" fmla="*/ 658315 h 1086492"/>
                  <a:gd name="connsiteX99" fmla="*/ 152 w 917610"/>
                  <a:gd name="connsiteY99" fmla="*/ 526396 h 1086492"/>
                  <a:gd name="connsiteX100" fmla="*/ 41465 w 917610"/>
                  <a:gd name="connsiteY100" fmla="*/ 292351 h 1086492"/>
                  <a:gd name="connsiteX101" fmla="*/ 176995 w 917610"/>
                  <a:gd name="connsiteY101" fmla="*/ 87014 h 1086492"/>
                  <a:gd name="connsiteX102" fmla="*/ 139908 w 917610"/>
                  <a:gd name="connsiteY102" fmla="*/ 781014 h 1086492"/>
                  <a:gd name="connsiteX103" fmla="*/ 125833 w 917610"/>
                  <a:gd name="connsiteY103" fmla="*/ 788837 h 1086492"/>
                  <a:gd name="connsiteX104" fmla="*/ 126023 w 917610"/>
                  <a:gd name="connsiteY104" fmla="*/ 789147 h 1086492"/>
                  <a:gd name="connsiteX105" fmla="*/ 143751 w 917610"/>
                  <a:gd name="connsiteY105" fmla="*/ 833596 h 1086492"/>
                  <a:gd name="connsiteX106" fmla="*/ 159266 w 917610"/>
                  <a:gd name="connsiteY106" fmla="*/ 829308 h 1086492"/>
                  <a:gd name="connsiteX107" fmla="*/ 158194 w 917610"/>
                  <a:gd name="connsiteY107" fmla="*/ 826002 h 1086492"/>
                  <a:gd name="connsiteX108" fmla="*/ 139908 w 917610"/>
                  <a:gd name="connsiteY108" fmla="*/ 781014 h 1086492"/>
                  <a:gd name="connsiteX109" fmla="*/ 187540 w 917610"/>
                  <a:gd name="connsiteY109" fmla="*/ 616583 h 1086492"/>
                  <a:gd name="connsiteX110" fmla="*/ 191173 w 917610"/>
                  <a:gd name="connsiteY110" fmla="*/ 614824 h 1086492"/>
                  <a:gd name="connsiteX111" fmla="*/ 226216 w 917610"/>
                  <a:gd name="connsiteY111" fmla="*/ 610403 h 1086492"/>
                  <a:gd name="connsiteX112" fmla="*/ 251511 w 917610"/>
                  <a:gd name="connsiteY112" fmla="*/ 656805 h 1086492"/>
                  <a:gd name="connsiteX113" fmla="*/ 230744 w 917610"/>
                  <a:gd name="connsiteY113" fmla="*/ 665260 h 1086492"/>
                  <a:gd name="connsiteX114" fmla="*/ 206187 w 917610"/>
                  <a:gd name="connsiteY114" fmla="*/ 639558 h 1086492"/>
                  <a:gd name="connsiteX115" fmla="*/ 204973 w 917610"/>
                  <a:gd name="connsiteY115" fmla="*/ 637816 h 1086492"/>
                  <a:gd name="connsiteX116" fmla="*/ 188063 w 917610"/>
                  <a:gd name="connsiteY116" fmla="*/ 620549 h 1086492"/>
                  <a:gd name="connsiteX117" fmla="*/ 187540 w 917610"/>
                  <a:gd name="connsiteY117" fmla="*/ 616583 h 1086492"/>
                  <a:gd name="connsiteX118" fmla="*/ 197759 w 917610"/>
                  <a:gd name="connsiteY118" fmla="*/ 198140 h 1086492"/>
                  <a:gd name="connsiteX119" fmla="*/ 198929 w 917610"/>
                  <a:gd name="connsiteY119" fmla="*/ 197091 h 1086492"/>
                  <a:gd name="connsiteX120" fmla="*/ 187540 w 917610"/>
                  <a:gd name="connsiteY120" fmla="*/ 185697 h 1086492"/>
                  <a:gd name="connsiteX121" fmla="*/ 121374 w 917610"/>
                  <a:gd name="connsiteY121" fmla="*/ 307913 h 1086492"/>
                  <a:gd name="connsiteX122" fmla="*/ 135280 w 917610"/>
                  <a:gd name="connsiteY122" fmla="*/ 316046 h 1086492"/>
                  <a:gd name="connsiteX123" fmla="*/ 197759 w 917610"/>
                  <a:gd name="connsiteY123" fmla="*/ 198140 h 1086492"/>
                  <a:gd name="connsiteX124" fmla="*/ 197759 w 917610"/>
                  <a:gd name="connsiteY124" fmla="*/ 198140 h 1086492"/>
                  <a:gd name="connsiteX125" fmla="*/ 623852 w 917610"/>
                  <a:gd name="connsiteY125" fmla="*/ 184428 h 1086492"/>
                  <a:gd name="connsiteX126" fmla="*/ 615388 w 917610"/>
                  <a:gd name="connsiteY126" fmla="*/ 198181 h 1086492"/>
                  <a:gd name="connsiteX127" fmla="*/ 615722 w 917610"/>
                  <a:gd name="connsiteY127" fmla="*/ 198339 h 1086492"/>
                  <a:gd name="connsiteX128" fmla="*/ 673113 w 917610"/>
                  <a:gd name="connsiteY128" fmla="*/ 274294 h 1086492"/>
                  <a:gd name="connsiteX129" fmla="*/ 687019 w 917610"/>
                  <a:gd name="connsiteY129" fmla="*/ 266181 h 1086492"/>
                  <a:gd name="connsiteX130" fmla="*/ 684716 w 917610"/>
                  <a:gd name="connsiteY130" fmla="*/ 260842 h 1086492"/>
                  <a:gd name="connsiteX131" fmla="*/ 623852 w 917610"/>
                  <a:gd name="connsiteY131" fmla="*/ 184428 h 1086492"/>
                  <a:gd name="connsiteX132" fmla="*/ 672932 w 917610"/>
                  <a:gd name="connsiteY132" fmla="*/ 165062 h 1086492"/>
                  <a:gd name="connsiteX133" fmla="*/ 668646 w 917610"/>
                  <a:gd name="connsiteY133" fmla="*/ 180603 h 1086492"/>
                  <a:gd name="connsiteX134" fmla="*/ 728754 w 917610"/>
                  <a:gd name="connsiteY134" fmla="*/ 232562 h 1086492"/>
                  <a:gd name="connsiteX135" fmla="*/ 742639 w 917610"/>
                  <a:gd name="connsiteY135" fmla="*/ 224429 h 1086492"/>
                  <a:gd name="connsiteX136" fmla="*/ 672932 w 917610"/>
                  <a:gd name="connsiteY136" fmla="*/ 165062 h 108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917610" h="1086492">
                    <a:moveTo>
                      <a:pt x="176995" y="87014"/>
                    </a:moveTo>
                    <a:cubicBezTo>
                      <a:pt x="243019" y="26922"/>
                      <a:pt x="330978" y="-1986"/>
                      <a:pt x="419722" y="148"/>
                    </a:cubicBezTo>
                    <a:cubicBezTo>
                      <a:pt x="465683" y="1255"/>
                      <a:pt x="511484" y="10012"/>
                      <a:pt x="554889" y="25010"/>
                    </a:cubicBezTo>
                    <a:cubicBezTo>
                      <a:pt x="576602" y="32539"/>
                      <a:pt x="597631" y="42363"/>
                      <a:pt x="617734" y="53475"/>
                    </a:cubicBezTo>
                    <a:cubicBezTo>
                      <a:pt x="624979" y="57471"/>
                      <a:pt x="631657" y="62152"/>
                      <a:pt x="638086" y="67124"/>
                    </a:cubicBezTo>
                    <a:lnTo>
                      <a:pt x="639689" y="68372"/>
                    </a:lnTo>
                    <a:lnTo>
                      <a:pt x="639709" y="68372"/>
                    </a:lnTo>
                    <a:cubicBezTo>
                      <a:pt x="656954" y="74573"/>
                      <a:pt x="672349" y="85705"/>
                      <a:pt x="686314" y="98730"/>
                    </a:cubicBezTo>
                    <a:cubicBezTo>
                      <a:pt x="714306" y="96496"/>
                      <a:pt x="742518" y="99012"/>
                      <a:pt x="769584" y="107648"/>
                    </a:cubicBezTo>
                    <a:cubicBezTo>
                      <a:pt x="807255" y="119687"/>
                      <a:pt x="842128" y="141730"/>
                      <a:pt x="866618" y="173034"/>
                    </a:cubicBezTo>
                    <a:cubicBezTo>
                      <a:pt x="895145" y="209478"/>
                      <a:pt x="904629" y="253684"/>
                      <a:pt x="901245" y="299318"/>
                    </a:cubicBezTo>
                    <a:lnTo>
                      <a:pt x="900620" y="307070"/>
                    </a:lnTo>
                    <a:cubicBezTo>
                      <a:pt x="897274" y="347382"/>
                      <a:pt x="891279" y="399232"/>
                      <a:pt x="858207" y="425720"/>
                    </a:cubicBezTo>
                    <a:cubicBezTo>
                      <a:pt x="855692" y="427733"/>
                      <a:pt x="852915" y="429263"/>
                      <a:pt x="850037" y="430189"/>
                    </a:cubicBezTo>
                    <a:cubicBezTo>
                      <a:pt x="871347" y="466707"/>
                      <a:pt x="888835" y="507251"/>
                      <a:pt x="899299" y="548198"/>
                    </a:cubicBezTo>
                    <a:cubicBezTo>
                      <a:pt x="939243" y="704596"/>
                      <a:pt x="908535" y="867699"/>
                      <a:pt x="860501" y="1018440"/>
                    </a:cubicBezTo>
                    <a:cubicBezTo>
                      <a:pt x="856557" y="1030861"/>
                      <a:pt x="837782" y="1039115"/>
                      <a:pt x="828223" y="1026976"/>
                    </a:cubicBezTo>
                    <a:cubicBezTo>
                      <a:pt x="811159" y="1005275"/>
                      <a:pt x="786367" y="988727"/>
                      <a:pt x="758476" y="985627"/>
                    </a:cubicBezTo>
                    <a:cubicBezTo>
                      <a:pt x="741271" y="983714"/>
                      <a:pt x="724146" y="987177"/>
                      <a:pt x="707886" y="979366"/>
                    </a:cubicBezTo>
                    <a:cubicBezTo>
                      <a:pt x="701507" y="976286"/>
                      <a:pt x="695350" y="971253"/>
                      <a:pt x="690922" y="965133"/>
                    </a:cubicBezTo>
                    <a:cubicBezTo>
                      <a:pt x="663474" y="975541"/>
                      <a:pt x="633913" y="980453"/>
                      <a:pt x="604594" y="979245"/>
                    </a:cubicBezTo>
                    <a:cubicBezTo>
                      <a:pt x="556479" y="977272"/>
                      <a:pt x="505044" y="960604"/>
                      <a:pt x="471941" y="924046"/>
                    </a:cubicBezTo>
                    <a:cubicBezTo>
                      <a:pt x="466629" y="918177"/>
                      <a:pt x="465283" y="911588"/>
                      <a:pt x="466506" y="905650"/>
                    </a:cubicBezTo>
                    <a:cubicBezTo>
                      <a:pt x="470658" y="904168"/>
                      <a:pt x="474920" y="903065"/>
                      <a:pt x="479311" y="902374"/>
                    </a:cubicBezTo>
                    <a:cubicBezTo>
                      <a:pt x="521288" y="927124"/>
                      <a:pt x="567559" y="943661"/>
                      <a:pt x="617287" y="944700"/>
                    </a:cubicBezTo>
                    <a:cubicBezTo>
                      <a:pt x="646021" y="945300"/>
                      <a:pt x="674049" y="941280"/>
                      <a:pt x="697348" y="923331"/>
                    </a:cubicBezTo>
                    <a:cubicBezTo>
                      <a:pt x="702389" y="919446"/>
                      <a:pt x="707025" y="915144"/>
                      <a:pt x="711311" y="910521"/>
                    </a:cubicBezTo>
                    <a:cubicBezTo>
                      <a:pt x="760024" y="879173"/>
                      <a:pt x="794368" y="825928"/>
                      <a:pt x="810696" y="768895"/>
                    </a:cubicBezTo>
                    <a:cubicBezTo>
                      <a:pt x="825909" y="715709"/>
                      <a:pt x="824038" y="660328"/>
                      <a:pt x="818806" y="605773"/>
                    </a:cubicBezTo>
                    <a:lnTo>
                      <a:pt x="816045" y="576984"/>
                    </a:lnTo>
                    <a:cubicBezTo>
                      <a:pt x="812022" y="534731"/>
                      <a:pt x="808289" y="492351"/>
                      <a:pt x="807243" y="449917"/>
                    </a:cubicBezTo>
                    <a:lnTo>
                      <a:pt x="807559" y="449901"/>
                    </a:lnTo>
                    <a:lnTo>
                      <a:pt x="807559" y="449901"/>
                    </a:lnTo>
                    <a:cubicBezTo>
                      <a:pt x="817846" y="449237"/>
                      <a:pt x="817920" y="433126"/>
                      <a:pt x="807559" y="433796"/>
                    </a:cubicBezTo>
                    <a:cubicBezTo>
                      <a:pt x="780757" y="435532"/>
                      <a:pt x="754158" y="431133"/>
                      <a:pt x="727438" y="433050"/>
                    </a:cubicBezTo>
                    <a:cubicBezTo>
                      <a:pt x="727215" y="420413"/>
                      <a:pt x="726305" y="407833"/>
                      <a:pt x="722592" y="395646"/>
                    </a:cubicBezTo>
                    <a:cubicBezTo>
                      <a:pt x="720473" y="388683"/>
                      <a:pt x="708353" y="387310"/>
                      <a:pt x="707069" y="395646"/>
                    </a:cubicBezTo>
                    <a:cubicBezTo>
                      <a:pt x="705351" y="406799"/>
                      <a:pt x="704723" y="417889"/>
                      <a:pt x="704536" y="429092"/>
                    </a:cubicBezTo>
                    <a:cubicBezTo>
                      <a:pt x="664549" y="428560"/>
                      <a:pt x="624600" y="425194"/>
                      <a:pt x="584607" y="426577"/>
                    </a:cubicBezTo>
                    <a:cubicBezTo>
                      <a:pt x="577230" y="418706"/>
                      <a:pt x="574882" y="404749"/>
                      <a:pt x="571431" y="395040"/>
                    </a:cubicBezTo>
                    <a:cubicBezTo>
                      <a:pt x="570928" y="393611"/>
                      <a:pt x="570425" y="392202"/>
                      <a:pt x="569901" y="390772"/>
                    </a:cubicBezTo>
                    <a:cubicBezTo>
                      <a:pt x="566869" y="404647"/>
                      <a:pt x="562570" y="418217"/>
                      <a:pt x="556916" y="431502"/>
                    </a:cubicBezTo>
                    <a:lnTo>
                      <a:pt x="547108" y="431535"/>
                    </a:lnTo>
                    <a:cubicBezTo>
                      <a:pt x="491457" y="431796"/>
                      <a:pt x="434674" y="433460"/>
                      <a:pt x="380332" y="445022"/>
                    </a:cubicBezTo>
                    <a:cubicBezTo>
                      <a:pt x="376555" y="442121"/>
                      <a:pt x="374307" y="437060"/>
                      <a:pt x="373700" y="432464"/>
                    </a:cubicBezTo>
                    <a:cubicBezTo>
                      <a:pt x="369758" y="402557"/>
                      <a:pt x="364132" y="373446"/>
                      <a:pt x="354162" y="344946"/>
                    </a:cubicBezTo>
                    <a:lnTo>
                      <a:pt x="352735" y="340926"/>
                    </a:lnTo>
                    <a:cubicBezTo>
                      <a:pt x="352619" y="340592"/>
                      <a:pt x="352496" y="340237"/>
                      <a:pt x="352367" y="339865"/>
                    </a:cubicBezTo>
                    <a:cubicBezTo>
                      <a:pt x="345020" y="351728"/>
                      <a:pt x="336254" y="362786"/>
                      <a:pt x="326694" y="373083"/>
                    </a:cubicBezTo>
                    <a:cubicBezTo>
                      <a:pt x="321059" y="379153"/>
                      <a:pt x="315151" y="384956"/>
                      <a:pt x="309088" y="390595"/>
                    </a:cubicBezTo>
                    <a:cubicBezTo>
                      <a:pt x="303198" y="397138"/>
                      <a:pt x="297111" y="403582"/>
                      <a:pt x="291211" y="410144"/>
                    </a:cubicBezTo>
                    <a:cubicBezTo>
                      <a:pt x="291442" y="411338"/>
                      <a:pt x="291643" y="412550"/>
                      <a:pt x="291806" y="413784"/>
                    </a:cubicBezTo>
                    <a:cubicBezTo>
                      <a:pt x="293611" y="427403"/>
                      <a:pt x="293798" y="441215"/>
                      <a:pt x="292476" y="454886"/>
                    </a:cubicBezTo>
                    <a:cubicBezTo>
                      <a:pt x="290086" y="479601"/>
                      <a:pt x="283111" y="503416"/>
                      <a:pt x="271906" y="525447"/>
                    </a:cubicBezTo>
                    <a:lnTo>
                      <a:pt x="271552" y="527653"/>
                    </a:lnTo>
                    <a:cubicBezTo>
                      <a:pt x="269850" y="537978"/>
                      <a:pt x="267430" y="548648"/>
                      <a:pt x="261776" y="556423"/>
                    </a:cubicBezTo>
                    <a:cubicBezTo>
                      <a:pt x="268831" y="564331"/>
                      <a:pt x="274267" y="573776"/>
                      <a:pt x="277418" y="584271"/>
                    </a:cubicBezTo>
                    <a:cubicBezTo>
                      <a:pt x="280223" y="593613"/>
                      <a:pt x="267302" y="601710"/>
                      <a:pt x="260601" y="594064"/>
                    </a:cubicBezTo>
                    <a:cubicBezTo>
                      <a:pt x="255278" y="587991"/>
                      <a:pt x="249364" y="582964"/>
                      <a:pt x="242868" y="578954"/>
                    </a:cubicBezTo>
                    <a:cubicBezTo>
                      <a:pt x="242458" y="579512"/>
                      <a:pt x="241717" y="579785"/>
                      <a:pt x="240886" y="579320"/>
                    </a:cubicBezTo>
                    <a:cubicBezTo>
                      <a:pt x="222796" y="569275"/>
                      <a:pt x="192067" y="572315"/>
                      <a:pt x="173997" y="581776"/>
                    </a:cubicBezTo>
                    <a:cubicBezTo>
                      <a:pt x="151519" y="593533"/>
                      <a:pt x="142745" y="617670"/>
                      <a:pt x="145241" y="642129"/>
                    </a:cubicBezTo>
                    <a:cubicBezTo>
                      <a:pt x="147635" y="665502"/>
                      <a:pt x="157858" y="692820"/>
                      <a:pt x="177679" y="704797"/>
                    </a:cubicBezTo>
                    <a:cubicBezTo>
                      <a:pt x="186775" y="710293"/>
                      <a:pt x="193858" y="710756"/>
                      <a:pt x="203517" y="708119"/>
                    </a:cubicBezTo>
                    <a:cubicBezTo>
                      <a:pt x="206606" y="707280"/>
                      <a:pt x="210435" y="704706"/>
                      <a:pt x="212078" y="703428"/>
                    </a:cubicBezTo>
                    <a:lnTo>
                      <a:pt x="213696" y="702131"/>
                    </a:lnTo>
                    <a:cubicBezTo>
                      <a:pt x="220028" y="697124"/>
                      <a:pt x="225925" y="693696"/>
                      <a:pt x="233400" y="693564"/>
                    </a:cubicBezTo>
                    <a:cubicBezTo>
                      <a:pt x="241046" y="691179"/>
                      <a:pt x="248729" y="694488"/>
                      <a:pt x="251653" y="702508"/>
                    </a:cubicBezTo>
                    <a:lnTo>
                      <a:pt x="251833" y="703026"/>
                    </a:lnTo>
                    <a:cubicBezTo>
                      <a:pt x="253202" y="707113"/>
                      <a:pt x="255697" y="712246"/>
                      <a:pt x="255154" y="718487"/>
                    </a:cubicBezTo>
                    <a:cubicBezTo>
                      <a:pt x="254590" y="725170"/>
                      <a:pt x="251532" y="731250"/>
                      <a:pt x="246964" y="736142"/>
                    </a:cubicBezTo>
                    <a:cubicBezTo>
                      <a:pt x="246179" y="736987"/>
                      <a:pt x="245334" y="737833"/>
                      <a:pt x="244468" y="738618"/>
                    </a:cubicBezTo>
                    <a:cubicBezTo>
                      <a:pt x="323150" y="823833"/>
                      <a:pt x="333252" y="956618"/>
                      <a:pt x="292905" y="1063071"/>
                    </a:cubicBezTo>
                    <a:cubicBezTo>
                      <a:pt x="291154" y="1067741"/>
                      <a:pt x="289283" y="1072351"/>
                      <a:pt x="287331" y="1076921"/>
                    </a:cubicBezTo>
                    <a:cubicBezTo>
                      <a:pt x="280589" y="1092583"/>
                      <a:pt x="254630" y="1087732"/>
                      <a:pt x="251330" y="1072211"/>
                    </a:cubicBezTo>
                    <a:cubicBezTo>
                      <a:pt x="250344" y="1067560"/>
                      <a:pt x="249258" y="1062930"/>
                      <a:pt x="248070" y="1058340"/>
                    </a:cubicBezTo>
                    <a:cubicBezTo>
                      <a:pt x="245888" y="1049858"/>
                      <a:pt x="243388" y="1041456"/>
                      <a:pt x="240570" y="1033175"/>
                    </a:cubicBezTo>
                    <a:lnTo>
                      <a:pt x="239498" y="1030076"/>
                    </a:lnTo>
                    <a:cubicBezTo>
                      <a:pt x="237103" y="1023231"/>
                      <a:pt x="234869" y="1016327"/>
                      <a:pt x="232455" y="1009482"/>
                    </a:cubicBezTo>
                    <a:lnTo>
                      <a:pt x="232213" y="1008699"/>
                    </a:lnTo>
                    <a:cubicBezTo>
                      <a:pt x="232123" y="1008390"/>
                      <a:pt x="232022" y="1008033"/>
                      <a:pt x="231911" y="1007630"/>
                    </a:cubicBezTo>
                    <a:lnTo>
                      <a:pt x="227826" y="1016548"/>
                    </a:lnTo>
                    <a:lnTo>
                      <a:pt x="227826" y="1016548"/>
                    </a:lnTo>
                    <a:lnTo>
                      <a:pt x="215410" y="1043463"/>
                    </a:lnTo>
                    <a:cubicBezTo>
                      <a:pt x="209600" y="1056023"/>
                      <a:pt x="191140" y="1049197"/>
                      <a:pt x="190454" y="1037094"/>
                    </a:cubicBezTo>
                    <a:lnTo>
                      <a:pt x="190437" y="1036679"/>
                    </a:lnTo>
                    <a:cubicBezTo>
                      <a:pt x="190377" y="1034445"/>
                      <a:pt x="190296" y="1032230"/>
                      <a:pt x="190156" y="1030036"/>
                    </a:cubicBezTo>
                    <a:cubicBezTo>
                      <a:pt x="189270" y="1013589"/>
                      <a:pt x="186433" y="997605"/>
                      <a:pt x="181925" y="981963"/>
                    </a:cubicBezTo>
                    <a:lnTo>
                      <a:pt x="180299" y="983985"/>
                    </a:lnTo>
                    <a:cubicBezTo>
                      <a:pt x="156083" y="1013935"/>
                      <a:pt x="127662" y="1042008"/>
                      <a:pt x="88674" y="1048919"/>
                    </a:cubicBezTo>
                    <a:cubicBezTo>
                      <a:pt x="78894" y="1050650"/>
                      <a:pt x="67826" y="1040423"/>
                      <a:pt x="74548" y="1030539"/>
                    </a:cubicBezTo>
                    <a:cubicBezTo>
                      <a:pt x="77325" y="1026452"/>
                      <a:pt x="80001" y="1022265"/>
                      <a:pt x="82537" y="1018018"/>
                    </a:cubicBezTo>
                    <a:cubicBezTo>
                      <a:pt x="80343" y="1016991"/>
                      <a:pt x="78270" y="1015924"/>
                      <a:pt x="76359" y="1014837"/>
                    </a:cubicBezTo>
                    <a:cubicBezTo>
                      <a:pt x="61568" y="1006523"/>
                      <a:pt x="49253" y="994686"/>
                      <a:pt x="39070" y="981258"/>
                    </a:cubicBezTo>
                    <a:cubicBezTo>
                      <a:pt x="17478" y="952793"/>
                      <a:pt x="9751" y="916959"/>
                      <a:pt x="7859" y="881891"/>
                    </a:cubicBezTo>
                    <a:cubicBezTo>
                      <a:pt x="5847" y="844830"/>
                      <a:pt x="9107" y="805755"/>
                      <a:pt x="19229" y="770002"/>
                    </a:cubicBezTo>
                    <a:cubicBezTo>
                      <a:pt x="23616" y="754541"/>
                      <a:pt x="29552" y="739705"/>
                      <a:pt x="36414" y="725311"/>
                    </a:cubicBezTo>
                    <a:cubicBezTo>
                      <a:pt x="35931" y="724023"/>
                      <a:pt x="35468" y="722734"/>
                      <a:pt x="35005" y="721446"/>
                    </a:cubicBezTo>
                    <a:cubicBezTo>
                      <a:pt x="27600" y="700791"/>
                      <a:pt x="21523" y="679674"/>
                      <a:pt x="16472" y="658315"/>
                    </a:cubicBezTo>
                    <a:cubicBezTo>
                      <a:pt x="6290" y="615194"/>
                      <a:pt x="816" y="570704"/>
                      <a:pt x="152" y="526396"/>
                    </a:cubicBezTo>
                    <a:cubicBezTo>
                      <a:pt x="-1055" y="447019"/>
                      <a:pt x="12628" y="366373"/>
                      <a:pt x="41465" y="292351"/>
                    </a:cubicBezTo>
                    <a:cubicBezTo>
                      <a:pt x="71247" y="216014"/>
                      <a:pt x="116042" y="142475"/>
                      <a:pt x="176995" y="87014"/>
                    </a:cubicBezTo>
                    <a:close/>
                    <a:moveTo>
                      <a:pt x="139908" y="781014"/>
                    </a:moveTo>
                    <a:cubicBezTo>
                      <a:pt x="134439" y="772400"/>
                      <a:pt x="120756" y="780162"/>
                      <a:pt x="125833" y="788837"/>
                    </a:cubicBezTo>
                    <a:lnTo>
                      <a:pt x="126023" y="789147"/>
                    </a:lnTo>
                    <a:cubicBezTo>
                      <a:pt x="134696" y="802816"/>
                      <a:pt x="138761" y="818357"/>
                      <a:pt x="143751" y="833596"/>
                    </a:cubicBezTo>
                    <a:cubicBezTo>
                      <a:pt x="146951" y="843400"/>
                      <a:pt x="162506" y="839213"/>
                      <a:pt x="159266" y="829308"/>
                    </a:cubicBezTo>
                    <a:lnTo>
                      <a:pt x="158194" y="826002"/>
                    </a:lnTo>
                    <a:cubicBezTo>
                      <a:pt x="153228" y="810548"/>
                      <a:pt x="148698" y="794843"/>
                      <a:pt x="139908" y="781014"/>
                    </a:cubicBezTo>
                    <a:close/>
                    <a:moveTo>
                      <a:pt x="187540" y="616583"/>
                    </a:moveTo>
                    <a:lnTo>
                      <a:pt x="191173" y="614824"/>
                    </a:lnTo>
                    <a:cubicBezTo>
                      <a:pt x="202634" y="609353"/>
                      <a:pt x="212675" y="605626"/>
                      <a:pt x="226216" y="610403"/>
                    </a:cubicBezTo>
                    <a:cubicBezTo>
                      <a:pt x="244348" y="616784"/>
                      <a:pt x="263766" y="637096"/>
                      <a:pt x="251511" y="656805"/>
                    </a:cubicBezTo>
                    <a:cubicBezTo>
                      <a:pt x="247004" y="664072"/>
                      <a:pt x="238995" y="666971"/>
                      <a:pt x="230744" y="665260"/>
                    </a:cubicBezTo>
                    <a:cubicBezTo>
                      <a:pt x="216835" y="662374"/>
                      <a:pt x="213246" y="649844"/>
                      <a:pt x="206187" y="639558"/>
                    </a:cubicBezTo>
                    <a:lnTo>
                      <a:pt x="204973" y="637816"/>
                    </a:lnTo>
                    <a:cubicBezTo>
                      <a:pt x="200669" y="631592"/>
                      <a:pt x="195227" y="622988"/>
                      <a:pt x="188063" y="620549"/>
                    </a:cubicBezTo>
                    <a:cubicBezTo>
                      <a:pt x="186433" y="619985"/>
                      <a:pt x="185749" y="617448"/>
                      <a:pt x="187540" y="616583"/>
                    </a:cubicBezTo>
                    <a:close/>
                    <a:moveTo>
                      <a:pt x="197759" y="198140"/>
                    </a:moveTo>
                    <a:lnTo>
                      <a:pt x="198929" y="197091"/>
                    </a:lnTo>
                    <a:cubicBezTo>
                      <a:pt x="206717" y="190206"/>
                      <a:pt x="195287" y="178852"/>
                      <a:pt x="187540" y="185697"/>
                    </a:cubicBezTo>
                    <a:cubicBezTo>
                      <a:pt x="152082" y="217041"/>
                      <a:pt x="139767" y="266100"/>
                      <a:pt x="121374" y="307913"/>
                    </a:cubicBezTo>
                    <a:cubicBezTo>
                      <a:pt x="117249" y="317314"/>
                      <a:pt x="131114" y="325527"/>
                      <a:pt x="135280" y="316046"/>
                    </a:cubicBezTo>
                    <a:cubicBezTo>
                      <a:pt x="152824" y="276147"/>
                      <a:pt x="164470" y="228419"/>
                      <a:pt x="197759" y="198140"/>
                    </a:cubicBezTo>
                    <a:lnTo>
                      <a:pt x="197759" y="198140"/>
                    </a:lnTo>
                    <a:close/>
                    <a:moveTo>
                      <a:pt x="623852" y="184428"/>
                    </a:moveTo>
                    <a:cubicBezTo>
                      <a:pt x="614587" y="180252"/>
                      <a:pt x="606482" y="193739"/>
                      <a:pt x="615388" y="198181"/>
                    </a:cubicBezTo>
                    <a:lnTo>
                      <a:pt x="615722" y="198339"/>
                    </a:lnTo>
                    <a:cubicBezTo>
                      <a:pt x="647034" y="212491"/>
                      <a:pt x="660355" y="244540"/>
                      <a:pt x="673113" y="274294"/>
                    </a:cubicBezTo>
                    <a:cubicBezTo>
                      <a:pt x="677178" y="283795"/>
                      <a:pt x="691043" y="275602"/>
                      <a:pt x="687019" y="266181"/>
                    </a:cubicBezTo>
                    <a:lnTo>
                      <a:pt x="684716" y="260842"/>
                    </a:lnTo>
                    <a:cubicBezTo>
                      <a:pt x="671404" y="230179"/>
                      <a:pt x="655877" y="198925"/>
                      <a:pt x="623852" y="184428"/>
                    </a:cubicBezTo>
                    <a:close/>
                    <a:moveTo>
                      <a:pt x="672932" y="165062"/>
                    </a:moveTo>
                    <a:cubicBezTo>
                      <a:pt x="663112" y="161660"/>
                      <a:pt x="658906" y="177201"/>
                      <a:pt x="668646" y="180603"/>
                    </a:cubicBezTo>
                    <a:cubicBezTo>
                      <a:pt x="695189" y="189844"/>
                      <a:pt x="713400" y="209773"/>
                      <a:pt x="728754" y="232562"/>
                    </a:cubicBezTo>
                    <a:cubicBezTo>
                      <a:pt x="734509" y="241097"/>
                      <a:pt x="748455" y="233045"/>
                      <a:pt x="742639" y="224429"/>
                    </a:cubicBezTo>
                    <a:cubicBezTo>
                      <a:pt x="724810" y="197977"/>
                      <a:pt x="703640" y="175772"/>
                      <a:pt x="672932" y="16506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7546555-B717-8A83-F2C4-C7821FFB5A8C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3096644-9CD0-E88A-37B1-D326CBF66A06}"/>
                </a:ext>
              </a:extLst>
            </p:cNvPr>
            <p:cNvSpPr/>
            <p:nvPr/>
          </p:nvSpPr>
          <p:spPr>
            <a:xfrm>
              <a:off x="5504376" y="2793861"/>
              <a:ext cx="1643393" cy="379938"/>
            </a:xfrm>
            <a:custGeom>
              <a:avLst/>
              <a:gdLst>
                <a:gd name="connsiteX0" fmla="*/ 1491908 w 1643393"/>
                <a:gd name="connsiteY0" fmla="*/ 17210 h 379938"/>
                <a:gd name="connsiteX1" fmla="*/ 1492950 w 1643393"/>
                <a:gd name="connsiteY1" fmla="*/ 100288 h 379938"/>
                <a:gd name="connsiteX2" fmla="*/ 1519239 w 1643393"/>
                <a:gd name="connsiteY2" fmla="*/ 39419 h 379938"/>
                <a:gd name="connsiteX3" fmla="*/ 1372424 w 1643393"/>
                <a:gd name="connsiteY3" fmla="*/ 331383 h 379938"/>
                <a:gd name="connsiteX4" fmla="*/ 884107 w 1643393"/>
                <a:gd name="connsiteY4" fmla="*/ 227965 h 379938"/>
                <a:gd name="connsiteX5" fmla="*/ 358146 w 1643393"/>
                <a:gd name="connsiteY5" fmla="*/ 323550 h 379938"/>
                <a:gd name="connsiteX6" fmla="*/ 47934 w 1643393"/>
                <a:gd name="connsiteY6" fmla="*/ 113912 h 379938"/>
                <a:gd name="connsiteX7" fmla="*/ 169756 w 1643393"/>
                <a:gd name="connsiteY7" fmla="*/ 56951 h 379938"/>
                <a:gd name="connsiteX8" fmla="*/ 179611 w 1643393"/>
                <a:gd name="connsiteY8" fmla="*/ 104445 h 379938"/>
                <a:gd name="connsiteX9" fmla="*/ 175795 w 1643393"/>
                <a:gd name="connsiteY9" fmla="*/ 22445 h 379938"/>
                <a:gd name="connsiteX10" fmla="*/ 55064 w 1643393"/>
                <a:gd name="connsiteY10" fmla="*/ 27854 h 379938"/>
                <a:gd name="connsiteX11" fmla="*/ 263543 w 1643393"/>
                <a:gd name="connsiteY11" fmla="*/ 378548 h 379938"/>
                <a:gd name="connsiteX12" fmla="*/ 858766 w 1643393"/>
                <a:gd name="connsiteY12" fmla="*/ 262810 h 379938"/>
                <a:gd name="connsiteX13" fmla="*/ 910088 w 1643393"/>
                <a:gd name="connsiteY13" fmla="*/ 262820 h 379938"/>
                <a:gd name="connsiteX14" fmla="*/ 1403663 w 1643393"/>
                <a:gd name="connsiteY14" fmla="*/ 378592 h 379938"/>
                <a:gd name="connsiteX15" fmla="*/ 1610667 w 1643393"/>
                <a:gd name="connsiteY15" fmla="*/ 45193 h 379938"/>
                <a:gd name="connsiteX16" fmla="*/ 1491908 w 1643393"/>
                <a:gd name="connsiteY16" fmla="*/ 17210 h 37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3393" h="379938">
                  <a:moveTo>
                    <a:pt x="1491908" y="17210"/>
                  </a:moveTo>
                  <a:cubicBezTo>
                    <a:pt x="1459715" y="46588"/>
                    <a:pt x="1480397" y="120183"/>
                    <a:pt x="1492950" y="100288"/>
                  </a:cubicBezTo>
                  <a:cubicBezTo>
                    <a:pt x="1494822" y="81864"/>
                    <a:pt x="1500573" y="46562"/>
                    <a:pt x="1519239" y="39419"/>
                  </a:cubicBezTo>
                  <a:cubicBezTo>
                    <a:pt x="1656540" y="33561"/>
                    <a:pt x="1628186" y="373183"/>
                    <a:pt x="1372424" y="331383"/>
                  </a:cubicBezTo>
                  <a:cubicBezTo>
                    <a:pt x="1209466" y="320383"/>
                    <a:pt x="1037350" y="84293"/>
                    <a:pt x="884107" y="227965"/>
                  </a:cubicBezTo>
                  <a:cubicBezTo>
                    <a:pt x="717608" y="92287"/>
                    <a:pt x="529602" y="295692"/>
                    <a:pt x="358146" y="323550"/>
                  </a:cubicBezTo>
                  <a:cubicBezTo>
                    <a:pt x="218742" y="368649"/>
                    <a:pt x="10419" y="285834"/>
                    <a:pt x="47934" y="113912"/>
                  </a:cubicBezTo>
                  <a:cubicBezTo>
                    <a:pt x="57306" y="63464"/>
                    <a:pt x="127045" y="5754"/>
                    <a:pt x="169756" y="56951"/>
                  </a:cubicBezTo>
                  <a:cubicBezTo>
                    <a:pt x="182374" y="69113"/>
                    <a:pt x="166346" y="113653"/>
                    <a:pt x="179611" y="104445"/>
                  </a:cubicBezTo>
                  <a:cubicBezTo>
                    <a:pt x="200261" y="81622"/>
                    <a:pt x="194880" y="45175"/>
                    <a:pt x="175795" y="22445"/>
                  </a:cubicBezTo>
                  <a:cubicBezTo>
                    <a:pt x="144186" y="-15197"/>
                    <a:pt x="87841" y="1271"/>
                    <a:pt x="55064" y="27854"/>
                  </a:cubicBezTo>
                  <a:cubicBezTo>
                    <a:pt x="-92808" y="173384"/>
                    <a:pt x="85295" y="393060"/>
                    <a:pt x="263543" y="378548"/>
                  </a:cubicBezTo>
                  <a:cubicBezTo>
                    <a:pt x="458871" y="402448"/>
                    <a:pt x="724502" y="130887"/>
                    <a:pt x="858766" y="262810"/>
                  </a:cubicBezTo>
                  <a:cubicBezTo>
                    <a:pt x="872457" y="276262"/>
                    <a:pt x="898185" y="276267"/>
                    <a:pt x="910088" y="262820"/>
                  </a:cubicBezTo>
                  <a:cubicBezTo>
                    <a:pt x="1024236" y="133872"/>
                    <a:pt x="1244535" y="397413"/>
                    <a:pt x="1403663" y="378592"/>
                  </a:cubicBezTo>
                  <a:cubicBezTo>
                    <a:pt x="1572902" y="394013"/>
                    <a:pt x="1708347" y="189672"/>
                    <a:pt x="1610667" y="45193"/>
                  </a:cubicBezTo>
                  <a:cubicBezTo>
                    <a:pt x="1586330" y="8462"/>
                    <a:pt x="1527844" y="-19223"/>
                    <a:pt x="1491908" y="17210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0C0F616-6934-8024-AAB6-AD25883AE583}"/>
              </a:ext>
            </a:extLst>
          </p:cNvPr>
          <p:cNvGrpSpPr>
            <a:grpSpLocks noChangeAspect="1"/>
          </p:cNvGrpSpPr>
          <p:nvPr/>
        </p:nvGrpSpPr>
        <p:grpSpPr>
          <a:xfrm>
            <a:off x="4171002" y="166580"/>
            <a:ext cx="2348367" cy="2466000"/>
            <a:chOff x="4771897" y="2115444"/>
            <a:chExt cx="2356094" cy="2474114"/>
          </a:xfrm>
        </p:grpSpPr>
        <p:grpSp>
          <p:nvGrpSpPr>
            <p:cNvPr id="31" name="图形 28">
              <a:extLst>
                <a:ext uri="{FF2B5EF4-FFF2-40B4-BE49-F238E27FC236}">
                  <a16:creationId xmlns:a16="http://schemas.microsoft.com/office/drawing/2014/main" id="{3EF14F0C-D649-98EC-63B3-F928A55D85B3}"/>
                </a:ext>
              </a:extLst>
            </p:cNvPr>
            <p:cNvGrpSpPr/>
            <p:nvPr/>
          </p:nvGrpSpPr>
          <p:grpSpPr>
            <a:xfrm>
              <a:off x="4771897" y="3111934"/>
              <a:ext cx="2356094" cy="1477624"/>
              <a:chOff x="4771897" y="3111934"/>
              <a:chExt cx="2356094" cy="1477624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B32A042-63CA-4702-8044-441B6064972D}"/>
                  </a:ext>
                </a:extLst>
              </p:cNvPr>
              <p:cNvSpPr/>
              <p:nvPr/>
            </p:nvSpPr>
            <p:spPr>
              <a:xfrm>
                <a:off x="4798050" y="3111934"/>
                <a:ext cx="2308755" cy="1470856"/>
              </a:xfrm>
              <a:custGeom>
                <a:avLst/>
                <a:gdLst>
                  <a:gd name="connsiteX0" fmla="*/ 1274151 w 2308755"/>
                  <a:gd name="connsiteY0" fmla="*/ 1537 h 1470856"/>
                  <a:gd name="connsiteX1" fmla="*/ 1561389 w 2308755"/>
                  <a:gd name="connsiteY1" fmla="*/ 138374 h 1470856"/>
                  <a:gd name="connsiteX2" fmla="*/ 1622217 w 2308755"/>
                  <a:gd name="connsiteY2" fmla="*/ 232173 h 1470856"/>
                  <a:gd name="connsiteX3" fmla="*/ 1079197 w 2308755"/>
                  <a:gd name="connsiteY3" fmla="*/ 282451 h 1470856"/>
                  <a:gd name="connsiteX4" fmla="*/ 841657 w 2308755"/>
                  <a:gd name="connsiteY4" fmla="*/ 344717 h 1470856"/>
                  <a:gd name="connsiteX5" fmla="*/ 725827 w 2308755"/>
                  <a:gd name="connsiteY5" fmla="*/ 409914 h 1470856"/>
                  <a:gd name="connsiteX6" fmla="*/ 284857 w 2308755"/>
                  <a:gd name="connsiteY6" fmla="*/ 728851 h 1470856"/>
                  <a:gd name="connsiteX7" fmla="*/ 406101 w 2308755"/>
                  <a:gd name="connsiteY7" fmla="*/ 922784 h 1470856"/>
                  <a:gd name="connsiteX8" fmla="*/ 367027 w 2308755"/>
                  <a:gd name="connsiteY8" fmla="*/ 954554 h 1470856"/>
                  <a:gd name="connsiteX9" fmla="*/ 359903 w 2308755"/>
                  <a:gd name="connsiteY9" fmla="*/ 959643 h 1470856"/>
                  <a:gd name="connsiteX10" fmla="*/ 304507 w 2308755"/>
                  <a:gd name="connsiteY10" fmla="*/ 999536 h 1470856"/>
                  <a:gd name="connsiteX11" fmla="*/ 301876 w 2308755"/>
                  <a:gd name="connsiteY11" fmla="*/ 1001452 h 1470856"/>
                  <a:gd name="connsiteX12" fmla="*/ 298629 w 2308755"/>
                  <a:gd name="connsiteY12" fmla="*/ 1003789 h 1470856"/>
                  <a:gd name="connsiteX13" fmla="*/ 655505 w 2308755"/>
                  <a:gd name="connsiteY13" fmla="*/ 1417102 h 1470856"/>
                  <a:gd name="connsiteX14" fmla="*/ 645759 w 2308755"/>
                  <a:gd name="connsiteY14" fmla="*/ 1454083 h 1470856"/>
                  <a:gd name="connsiteX15" fmla="*/ 626148 w 2308755"/>
                  <a:gd name="connsiteY15" fmla="*/ 1456962 h 1470856"/>
                  <a:gd name="connsiteX16" fmla="*/ 434493 w 2308755"/>
                  <a:gd name="connsiteY16" fmla="*/ 1469482 h 1470856"/>
                  <a:gd name="connsiteX17" fmla="*/ 292413 w 2308755"/>
                  <a:gd name="connsiteY17" fmla="*/ 1367819 h 1470856"/>
                  <a:gd name="connsiteX18" fmla="*/ 56669 w 2308755"/>
                  <a:gd name="connsiteY18" fmla="*/ 1090782 h 1470856"/>
                  <a:gd name="connsiteX19" fmla="*/ 55171 w 2308755"/>
                  <a:gd name="connsiteY19" fmla="*/ 1088720 h 1470856"/>
                  <a:gd name="connsiteX20" fmla="*/ 894 w 2308755"/>
                  <a:gd name="connsiteY20" fmla="*/ 987316 h 1470856"/>
                  <a:gd name="connsiteX21" fmla="*/ 17395 w 2308755"/>
                  <a:gd name="connsiteY21" fmla="*/ 950308 h 1470856"/>
                  <a:gd name="connsiteX22" fmla="*/ 20819 w 2308755"/>
                  <a:gd name="connsiteY22" fmla="*/ 945365 h 1470856"/>
                  <a:gd name="connsiteX23" fmla="*/ 211765 w 2308755"/>
                  <a:gd name="connsiteY23" fmla="*/ 737285 h 1470856"/>
                  <a:gd name="connsiteX24" fmla="*/ 222984 w 2308755"/>
                  <a:gd name="connsiteY24" fmla="*/ 714621 h 1470856"/>
                  <a:gd name="connsiteX25" fmla="*/ 541752 w 2308755"/>
                  <a:gd name="connsiteY25" fmla="*/ 483846 h 1470856"/>
                  <a:gd name="connsiteX26" fmla="*/ 541752 w 2308755"/>
                  <a:gd name="connsiteY26" fmla="*/ 483846 h 1470856"/>
                  <a:gd name="connsiteX27" fmla="*/ 789596 w 2308755"/>
                  <a:gd name="connsiteY27" fmla="*/ 314952 h 1470856"/>
                  <a:gd name="connsiteX28" fmla="*/ 1077044 w 2308755"/>
                  <a:gd name="connsiteY28" fmla="*/ 232675 h 1470856"/>
                  <a:gd name="connsiteX29" fmla="*/ 1132778 w 2308755"/>
                  <a:gd name="connsiteY29" fmla="*/ 203600 h 1470856"/>
                  <a:gd name="connsiteX30" fmla="*/ 1230790 w 2308755"/>
                  <a:gd name="connsiteY30" fmla="*/ 87492 h 1470856"/>
                  <a:gd name="connsiteX31" fmla="*/ 1274151 w 2308755"/>
                  <a:gd name="connsiteY31" fmla="*/ 1537 h 1470856"/>
                  <a:gd name="connsiteX32" fmla="*/ 2062440 w 2308755"/>
                  <a:gd name="connsiteY32" fmla="*/ 830073 h 1470856"/>
                  <a:gd name="connsiteX33" fmla="*/ 2295997 w 2308755"/>
                  <a:gd name="connsiteY33" fmla="*/ 944801 h 1470856"/>
                  <a:gd name="connsiteX34" fmla="*/ 2179216 w 2308755"/>
                  <a:gd name="connsiteY34" fmla="*/ 1363477 h 1470856"/>
                  <a:gd name="connsiteX35" fmla="*/ 2081795 w 2308755"/>
                  <a:gd name="connsiteY35" fmla="*/ 1469221 h 1470856"/>
                  <a:gd name="connsiteX36" fmla="*/ 1763315 w 2308755"/>
                  <a:gd name="connsiteY36" fmla="*/ 1459090 h 1470856"/>
                  <a:gd name="connsiteX37" fmla="*/ 1857371 w 2308755"/>
                  <a:gd name="connsiteY37" fmla="*/ 1376671 h 1470856"/>
                  <a:gd name="connsiteX38" fmla="*/ 1907180 w 2308755"/>
                  <a:gd name="connsiteY38" fmla="*/ 1414398 h 1470856"/>
                  <a:gd name="connsiteX39" fmla="*/ 1917732 w 2308755"/>
                  <a:gd name="connsiteY39" fmla="*/ 1405610 h 1470856"/>
                  <a:gd name="connsiteX40" fmla="*/ 1918145 w 2308755"/>
                  <a:gd name="connsiteY40" fmla="*/ 1404615 h 1470856"/>
                  <a:gd name="connsiteX41" fmla="*/ 1933467 w 2308755"/>
                  <a:gd name="connsiteY41" fmla="*/ 1367535 h 1470856"/>
                  <a:gd name="connsiteX42" fmla="*/ 2067805 w 2308755"/>
                  <a:gd name="connsiteY42" fmla="*/ 1050039 h 1470856"/>
                  <a:gd name="connsiteX43" fmla="*/ 2046205 w 2308755"/>
                  <a:gd name="connsiteY43" fmla="*/ 994635 h 1470856"/>
                  <a:gd name="connsiteX44" fmla="*/ 2029289 w 2308755"/>
                  <a:gd name="connsiteY44" fmla="*/ 968231 h 1470856"/>
                  <a:gd name="connsiteX45" fmla="*/ 2062440 w 2308755"/>
                  <a:gd name="connsiteY45" fmla="*/ 830073 h 1470856"/>
                  <a:gd name="connsiteX46" fmla="*/ 1817724 w 2308755"/>
                  <a:gd name="connsiteY46" fmla="*/ 626970 h 1470856"/>
                  <a:gd name="connsiteX47" fmla="*/ 1840863 w 2308755"/>
                  <a:gd name="connsiteY47" fmla="*/ 644621 h 1470856"/>
                  <a:gd name="connsiteX48" fmla="*/ 1823312 w 2308755"/>
                  <a:gd name="connsiteY48" fmla="*/ 872570 h 1470856"/>
                  <a:gd name="connsiteX49" fmla="*/ 1820336 w 2308755"/>
                  <a:gd name="connsiteY49" fmla="*/ 886332 h 1470856"/>
                  <a:gd name="connsiteX50" fmla="*/ 1792833 w 2308755"/>
                  <a:gd name="connsiteY50" fmla="*/ 965721 h 1470856"/>
                  <a:gd name="connsiteX51" fmla="*/ 1728330 w 2308755"/>
                  <a:gd name="connsiteY51" fmla="*/ 1019956 h 1470856"/>
                  <a:gd name="connsiteX52" fmla="*/ 1476379 w 2308755"/>
                  <a:gd name="connsiteY52" fmla="*/ 957299 h 1470856"/>
                  <a:gd name="connsiteX53" fmla="*/ 1478247 w 2308755"/>
                  <a:gd name="connsiteY53" fmla="*/ 774482 h 1470856"/>
                  <a:gd name="connsiteX54" fmla="*/ 1465956 w 2308755"/>
                  <a:gd name="connsiteY54" fmla="*/ 723141 h 1470856"/>
                  <a:gd name="connsiteX55" fmla="*/ 1465511 w 2308755"/>
                  <a:gd name="connsiteY55" fmla="*/ 721158 h 1470856"/>
                  <a:gd name="connsiteX56" fmla="*/ 1451326 w 2308755"/>
                  <a:gd name="connsiteY56" fmla="*/ 659210 h 1470856"/>
                  <a:gd name="connsiteX57" fmla="*/ 1474508 w 2308755"/>
                  <a:gd name="connsiteY57" fmla="*/ 628726 h 1470856"/>
                  <a:gd name="connsiteX58" fmla="*/ 1817724 w 2308755"/>
                  <a:gd name="connsiteY58" fmla="*/ 626970 h 1470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08755" h="1470856">
                    <a:moveTo>
                      <a:pt x="1274151" y="1537"/>
                    </a:moveTo>
                    <a:cubicBezTo>
                      <a:pt x="1382125" y="-6198"/>
                      <a:pt x="1530159" y="15213"/>
                      <a:pt x="1561389" y="138374"/>
                    </a:cubicBezTo>
                    <a:cubicBezTo>
                      <a:pt x="1571074" y="183191"/>
                      <a:pt x="1590157" y="202862"/>
                      <a:pt x="1622217" y="232173"/>
                    </a:cubicBezTo>
                    <a:cubicBezTo>
                      <a:pt x="1825719" y="492742"/>
                      <a:pt x="1115697" y="536539"/>
                      <a:pt x="1079197" y="282451"/>
                    </a:cubicBezTo>
                    <a:cubicBezTo>
                      <a:pt x="1002303" y="310467"/>
                      <a:pt x="918598" y="316400"/>
                      <a:pt x="841657" y="344717"/>
                    </a:cubicBezTo>
                    <a:cubicBezTo>
                      <a:pt x="799927" y="360138"/>
                      <a:pt x="762087" y="384472"/>
                      <a:pt x="725827" y="409914"/>
                    </a:cubicBezTo>
                    <a:cubicBezTo>
                      <a:pt x="577964" y="514975"/>
                      <a:pt x="432193" y="623036"/>
                      <a:pt x="284857" y="728851"/>
                    </a:cubicBezTo>
                    <a:cubicBezTo>
                      <a:pt x="341872" y="755116"/>
                      <a:pt x="450272" y="855397"/>
                      <a:pt x="406101" y="922784"/>
                    </a:cubicBezTo>
                    <a:cubicBezTo>
                      <a:pt x="395812" y="935910"/>
                      <a:pt x="380538" y="944959"/>
                      <a:pt x="367027" y="954554"/>
                    </a:cubicBezTo>
                    <a:lnTo>
                      <a:pt x="359903" y="959643"/>
                    </a:lnTo>
                    <a:cubicBezTo>
                      <a:pt x="344576" y="970630"/>
                      <a:pt x="318775" y="989358"/>
                      <a:pt x="304507" y="999536"/>
                    </a:cubicBezTo>
                    <a:lnTo>
                      <a:pt x="301876" y="1001452"/>
                    </a:lnTo>
                    <a:cubicBezTo>
                      <a:pt x="300844" y="1002199"/>
                      <a:pt x="299680" y="1003038"/>
                      <a:pt x="298629" y="1003789"/>
                    </a:cubicBezTo>
                    <a:cubicBezTo>
                      <a:pt x="401519" y="1154276"/>
                      <a:pt x="521935" y="1293129"/>
                      <a:pt x="655505" y="1417102"/>
                    </a:cubicBezTo>
                    <a:cubicBezTo>
                      <a:pt x="666878" y="1427679"/>
                      <a:pt x="662220" y="1451329"/>
                      <a:pt x="645759" y="1454083"/>
                    </a:cubicBezTo>
                    <a:lnTo>
                      <a:pt x="626148" y="1456962"/>
                    </a:lnTo>
                    <a:cubicBezTo>
                      <a:pt x="562827" y="1466188"/>
                      <a:pt x="498303" y="1474491"/>
                      <a:pt x="434493" y="1469482"/>
                    </a:cubicBezTo>
                    <a:cubicBezTo>
                      <a:pt x="372347" y="1462719"/>
                      <a:pt x="334897" y="1407685"/>
                      <a:pt x="292413" y="1367819"/>
                    </a:cubicBezTo>
                    <a:cubicBezTo>
                      <a:pt x="207575" y="1281071"/>
                      <a:pt x="128602" y="1188536"/>
                      <a:pt x="56669" y="1090782"/>
                    </a:cubicBezTo>
                    <a:lnTo>
                      <a:pt x="55171" y="1088720"/>
                    </a:lnTo>
                    <a:cubicBezTo>
                      <a:pt x="32784" y="1058115"/>
                      <a:pt x="3068" y="1026836"/>
                      <a:pt x="894" y="987316"/>
                    </a:cubicBezTo>
                    <a:cubicBezTo>
                      <a:pt x="-3073" y="975434"/>
                      <a:pt x="7365" y="958408"/>
                      <a:pt x="17395" y="950308"/>
                    </a:cubicBezTo>
                    <a:lnTo>
                      <a:pt x="20819" y="945365"/>
                    </a:lnTo>
                    <a:cubicBezTo>
                      <a:pt x="74611" y="867971"/>
                      <a:pt x="135491" y="793334"/>
                      <a:pt x="211765" y="737285"/>
                    </a:cubicBezTo>
                    <a:cubicBezTo>
                      <a:pt x="211481" y="728934"/>
                      <a:pt x="215341" y="720154"/>
                      <a:pt x="222984" y="714621"/>
                    </a:cubicBezTo>
                    <a:lnTo>
                      <a:pt x="541752" y="483846"/>
                    </a:lnTo>
                    <a:lnTo>
                      <a:pt x="541752" y="483846"/>
                    </a:lnTo>
                    <a:cubicBezTo>
                      <a:pt x="624000" y="427222"/>
                      <a:pt x="700446" y="360676"/>
                      <a:pt x="789596" y="314952"/>
                    </a:cubicBezTo>
                    <a:cubicBezTo>
                      <a:pt x="880754" y="271045"/>
                      <a:pt x="983626" y="269319"/>
                      <a:pt x="1077044" y="232675"/>
                    </a:cubicBezTo>
                    <a:cubicBezTo>
                      <a:pt x="1079024" y="206263"/>
                      <a:pt x="1134530" y="199522"/>
                      <a:pt x="1132778" y="203600"/>
                    </a:cubicBezTo>
                    <a:cubicBezTo>
                      <a:pt x="1191342" y="168237"/>
                      <a:pt x="1221491" y="126162"/>
                      <a:pt x="1230790" y="87492"/>
                    </a:cubicBezTo>
                    <a:cubicBezTo>
                      <a:pt x="1240087" y="48821"/>
                      <a:pt x="1228532" y="13556"/>
                      <a:pt x="1274151" y="1537"/>
                    </a:cubicBezTo>
                    <a:close/>
                    <a:moveTo>
                      <a:pt x="2062440" y="830073"/>
                    </a:moveTo>
                    <a:cubicBezTo>
                      <a:pt x="2161008" y="681703"/>
                      <a:pt x="2254962" y="845862"/>
                      <a:pt x="2295997" y="944801"/>
                    </a:cubicBezTo>
                    <a:cubicBezTo>
                      <a:pt x="2344480" y="1080199"/>
                      <a:pt x="2244077" y="1246752"/>
                      <a:pt x="2179216" y="1363477"/>
                    </a:cubicBezTo>
                    <a:cubicBezTo>
                      <a:pt x="2155325" y="1395892"/>
                      <a:pt x="2123905" y="1464264"/>
                      <a:pt x="2081795" y="1469221"/>
                    </a:cubicBezTo>
                    <a:cubicBezTo>
                      <a:pt x="1975705" y="1468788"/>
                      <a:pt x="1869469" y="1461315"/>
                      <a:pt x="1763315" y="1459090"/>
                    </a:cubicBezTo>
                    <a:cubicBezTo>
                      <a:pt x="1694771" y="1442078"/>
                      <a:pt x="1790940" y="1339032"/>
                      <a:pt x="1857371" y="1376671"/>
                    </a:cubicBezTo>
                    <a:cubicBezTo>
                      <a:pt x="1877498" y="1384204"/>
                      <a:pt x="1887553" y="1407064"/>
                      <a:pt x="1907180" y="1414398"/>
                    </a:cubicBezTo>
                    <a:cubicBezTo>
                      <a:pt x="1914330" y="1415925"/>
                      <a:pt x="1914823" y="1412734"/>
                      <a:pt x="1917732" y="1405610"/>
                    </a:cubicBezTo>
                    <a:lnTo>
                      <a:pt x="1918145" y="1404615"/>
                    </a:lnTo>
                    <a:cubicBezTo>
                      <a:pt x="1923331" y="1392288"/>
                      <a:pt x="1928359" y="1379894"/>
                      <a:pt x="1933467" y="1367535"/>
                    </a:cubicBezTo>
                    <a:cubicBezTo>
                      <a:pt x="1976685" y="1261063"/>
                      <a:pt x="2022375" y="1155528"/>
                      <a:pt x="2067805" y="1050039"/>
                    </a:cubicBezTo>
                    <a:cubicBezTo>
                      <a:pt x="2077511" y="1027137"/>
                      <a:pt x="2063899" y="1008266"/>
                      <a:pt x="2046205" y="994635"/>
                    </a:cubicBezTo>
                    <a:cubicBezTo>
                      <a:pt x="2032656" y="983479"/>
                      <a:pt x="1974413" y="956243"/>
                      <a:pt x="2029289" y="968231"/>
                    </a:cubicBezTo>
                    <a:cubicBezTo>
                      <a:pt x="2008158" y="919165"/>
                      <a:pt x="2033550" y="869363"/>
                      <a:pt x="2062440" y="830073"/>
                    </a:cubicBezTo>
                    <a:close/>
                    <a:moveTo>
                      <a:pt x="1817724" y="626970"/>
                    </a:moveTo>
                    <a:cubicBezTo>
                      <a:pt x="1827214" y="625785"/>
                      <a:pt x="1839403" y="635352"/>
                      <a:pt x="1840863" y="644621"/>
                    </a:cubicBezTo>
                    <a:cubicBezTo>
                      <a:pt x="1852969" y="721453"/>
                      <a:pt x="1839481" y="797413"/>
                      <a:pt x="1823312" y="872570"/>
                    </a:cubicBezTo>
                    <a:lnTo>
                      <a:pt x="1820336" y="886332"/>
                    </a:lnTo>
                    <a:cubicBezTo>
                      <a:pt x="1814372" y="913744"/>
                      <a:pt x="1807708" y="941695"/>
                      <a:pt x="1792833" y="965721"/>
                    </a:cubicBezTo>
                    <a:cubicBezTo>
                      <a:pt x="1777654" y="990242"/>
                      <a:pt x="1754692" y="1008722"/>
                      <a:pt x="1728330" y="1019956"/>
                    </a:cubicBezTo>
                    <a:cubicBezTo>
                      <a:pt x="1643762" y="1053670"/>
                      <a:pt x="1538590" y="1020329"/>
                      <a:pt x="1476379" y="957299"/>
                    </a:cubicBezTo>
                    <a:cubicBezTo>
                      <a:pt x="1436580" y="902764"/>
                      <a:pt x="1471568" y="834254"/>
                      <a:pt x="1478247" y="774482"/>
                    </a:cubicBezTo>
                    <a:cubicBezTo>
                      <a:pt x="1471933" y="758376"/>
                      <a:pt x="1469606" y="739747"/>
                      <a:pt x="1465956" y="723141"/>
                    </a:cubicBezTo>
                    <a:lnTo>
                      <a:pt x="1465511" y="721158"/>
                    </a:lnTo>
                    <a:lnTo>
                      <a:pt x="1451326" y="659210"/>
                    </a:lnTo>
                    <a:cubicBezTo>
                      <a:pt x="1448199" y="645547"/>
                      <a:pt x="1458152" y="626849"/>
                      <a:pt x="1474508" y="628726"/>
                    </a:cubicBezTo>
                    <a:cubicBezTo>
                      <a:pt x="1588550" y="641811"/>
                      <a:pt x="1703820" y="641222"/>
                      <a:pt x="1817724" y="62697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BAA7213-4527-1E58-61DE-929B88665875}"/>
                  </a:ext>
                </a:extLst>
              </p:cNvPr>
              <p:cNvSpPr/>
              <p:nvPr/>
            </p:nvSpPr>
            <p:spPr>
              <a:xfrm>
                <a:off x="4771897" y="3158236"/>
                <a:ext cx="2356094" cy="1431322"/>
              </a:xfrm>
              <a:custGeom>
                <a:avLst/>
                <a:gdLst>
                  <a:gd name="connsiteX0" fmla="*/ 2242155 w 2356094"/>
                  <a:gd name="connsiteY0" fmla="*/ 764360 h 1431322"/>
                  <a:gd name="connsiteX1" fmla="*/ 2244832 w 2356094"/>
                  <a:gd name="connsiteY1" fmla="*/ 762812 h 1431322"/>
                  <a:gd name="connsiteX2" fmla="*/ 2294617 w 2356094"/>
                  <a:gd name="connsiteY2" fmla="*/ 829786 h 1431322"/>
                  <a:gd name="connsiteX3" fmla="*/ 2336594 w 2356094"/>
                  <a:gd name="connsiteY3" fmla="*/ 896663 h 1431322"/>
                  <a:gd name="connsiteX4" fmla="*/ 2355449 w 2356094"/>
                  <a:gd name="connsiteY4" fmla="*/ 966355 h 1431322"/>
                  <a:gd name="connsiteX5" fmla="*/ 2350559 w 2356094"/>
                  <a:gd name="connsiteY5" fmla="*/ 1039311 h 1431322"/>
                  <a:gd name="connsiteX6" fmla="*/ 2304095 w 2356094"/>
                  <a:gd name="connsiteY6" fmla="*/ 1175157 h 1431322"/>
                  <a:gd name="connsiteX7" fmla="*/ 2239858 w 2356094"/>
                  <a:gd name="connsiteY7" fmla="*/ 1299108 h 1431322"/>
                  <a:gd name="connsiteX8" fmla="*/ 2231591 w 2356094"/>
                  <a:gd name="connsiteY8" fmla="*/ 1313537 h 1431322"/>
                  <a:gd name="connsiteX9" fmla="*/ 2200399 w 2356094"/>
                  <a:gd name="connsiteY9" fmla="*/ 1365658 h 1431322"/>
                  <a:gd name="connsiteX10" fmla="*/ 2156511 w 2356094"/>
                  <a:gd name="connsiteY10" fmla="*/ 1426374 h 1431322"/>
                  <a:gd name="connsiteX11" fmla="*/ 2125622 w 2356094"/>
                  <a:gd name="connsiteY11" fmla="*/ 1408394 h 1431322"/>
                  <a:gd name="connsiteX12" fmla="*/ 2134013 w 2356094"/>
                  <a:gd name="connsiteY12" fmla="*/ 1385928 h 1431322"/>
                  <a:gd name="connsiteX13" fmla="*/ 2143451 w 2356094"/>
                  <a:gd name="connsiteY13" fmla="*/ 1369564 h 1431322"/>
                  <a:gd name="connsiteX14" fmla="*/ 2162226 w 2356094"/>
                  <a:gd name="connsiteY14" fmla="*/ 1336790 h 1431322"/>
                  <a:gd name="connsiteX15" fmla="*/ 2202352 w 2356094"/>
                  <a:gd name="connsiteY15" fmla="*/ 1268344 h 1431322"/>
                  <a:gd name="connsiteX16" fmla="*/ 2265317 w 2356094"/>
                  <a:gd name="connsiteY16" fmla="*/ 1145967 h 1431322"/>
                  <a:gd name="connsiteX17" fmla="*/ 2267543 w 2356094"/>
                  <a:gd name="connsiteY17" fmla="*/ 1141030 h 1431322"/>
                  <a:gd name="connsiteX18" fmla="*/ 2309085 w 2356094"/>
                  <a:gd name="connsiteY18" fmla="*/ 1020267 h 1431322"/>
                  <a:gd name="connsiteX19" fmla="*/ 2294254 w 2356094"/>
                  <a:gd name="connsiteY19" fmla="*/ 893018 h 1431322"/>
                  <a:gd name="connsiteX20" fmla="*/ 2267551 w 2356094"/>
                  <a:gd name="connsiteY20" fmla="*/ 829685 h 1431322"/>
                  <a:gd name="connsiteX21" fmla="*/ 2265729 w 2356094"/>
                  <a:gd name="connsiteY21" fmla="*/ 825694 h 1431322"/>
                  <a:gd name="connsiteX22" fmla="*/ 2242155 w 2356094"/>
                  <a:gd name="connsiteY22" fmla="*/ 764360 h 1431322"/>
                  <a:gd name="connsiteX23" fmla="*/ 1267888 w 2356094"/>
                  <a:gd name="connsiteY23" fmla="*/ 745 h 1431322"/>
                  <a:gd name="connsiteX24" fmla="*/ 1269518 w 2356094"/>
                  <a:gd name="connsiteY24" fmla="*/ 745 h 1431322"/>
                  <a:gd name="connsiteX25" fmla="*/ 1242191 w 2356094"/>
                  <a:gd name="connsiteY25" fmla="*/ 109073 h 1431322"/>
                  <a:gd name="connsiteX26" fmla="*/ 1201099 w 2356094"/>
                  <a:gd name="connsiteY26" fmla="*/ 153844 h 1431322"/>
                  <a:gd name="connsiteX27" fmla="*/ 1199838 w 2356094"/>
                  <a:gd name="connsiteY27" fmla="*/ 154797 h 1431322"/>
                  <a:gd name="connsiteX28" fmla="*/ 1140388 w 2356094"/>
                  <a:gd name="connsiteY28" fmla="*/ 171099 h 1431322"/>
                  <a:gd name="connsiteX29" fmla="*/ 1138576 w 2356094"/>
                  <a:gd name="connsiteY29" fmla="*/ 170253 h 1431322"/>
                  <a:gd name="connsiteX30" fmla="*/ 1145197 w 2356094"/>
                  <a:gd name="connsiteY30" fmla="*/ 181364 h 1431322"/>
                  <a:gd name="connsiteX31" fmla="*/ 1163751 w 2356094"/>
                  <a:gd name="connsiteY31" fmla="*/ 215506 h 1431322"/>
                  <a:gd name="connsiteX32" fmla="*/ 1205406 w 2356094"/>
                  <a:gd name="connsiteY32" fmla="*/ 269679 h 1431322"/>
                  <a:gd name="connsiteX33" fmla="*/ 1457940 w 2356094"/>
                  <a:gd name="connsiteY33" fmla="*/ 347351 h 1431322"/>
                  <a:gd name="connsiteX34" fmla="*/ 1464259 w 2356094"/>
                  <a:gd name="connsiteY34" fmla="*/ 347291 h 1431322"/>
                  <a:gd name="connsiteX35" fmla="*/ 1585272 w 2356094"/>
                  <a:gd name="connsiteY35" fmla="*/ 320572 h 1431322"/>
                  <a:gd name="connsiteX36" fmla="*/ 1618657 w 2356094"/>
                  <a:gd name="connsiteY36" fmla="*/ 263176 h 1431322"/>
                  <a:gd name="connsiteX37" fmla="*/ 1638699 w 2356094"/>
                  <a:gd name="connsiteY37" fmla="*/ 202219 h 1431322"/>
                  <a:gd name="connsiteX38" fmla="*/ 1602236 w 2356094"/>
                  <a:gd name="connsiteY38" fmla="*/ 167634 h 1431322"/>
                  <a:gd name="connsiteX39" fmla="*/ 1579477 w 2356094"/>
                  <a:gd name="connsiteY39" fmla="*/ 120749 h 1431322"/>
                  <a:gd name="connsiteX40" fmla="*/ 1578809 w 2356094"/>
                  <a:gd name="connsiteY40" fmla="*/ 118219 h 1431322"/>
                  <a:gd name="connsiteX41" fmla="*/ 1577424 w 2356094"/>
                  <a:gd name="connsiteY41" fmla="*/ 74105 h 1431322"/>
                  <a:gd name="connsiteX42" fmla="*/ 1581167 w 2356094"/>
                  <a:gd name="connsiteY42" fmla="*/ 74105 h 1431322"/>
                  <a:gd name="connsiteX43" fmla="*/ 1586661 w 2356094"/>
                  <a:gd name="connsiteY43" fmla="*/ 93612 h 1431322"/>
                  <a:gd name="connsiteX44" fmla="*/ 1594529 w 2356094"/>
                  <a:gd name="connsiteY44" fmla="*/ 115937 h 1431322"/>
                  <a:gd name="connsiteX45" fmla="*/ 1618979 w 2356094"/>
                  <a:gd name="connsiteY45" fmla="*/ 154710 h 1431322"/>
                  <a:gd name="connsiteX46" fmla="*/ 1646185 w 2356094"/>
                  <a:gd name="connsiteY46" fmla="*/ 180538 h 1431322"/>
                  <a:gd name="connsiteX47" fmla="*/ 1677638 w 2356094"/>
                  <a:gd name="connsiteY47" fmla="*/ 172224 h 1431322"/>
                  <a:gd name="connsiteX48" fmla="*/ 1723561 w 2356094"/>
                  <a:gd name="connsiteY48" fmla="*/ 188782 h 1431322"/>
                  <a:gd name="connsiteX49" fmla="*/ 1726557 w 2356094"/>
                  <a:gd name="connsiteY49" fmla="*/ 190020 h 1431322"/>
                  <a:gd name="connsiteX50" fmla="*/ 1772036 w 2356094"/>
                  <a:gd name="connsiteY50" fmla="*/ 210232 h 1431322"/>
                  <a:gd name="connsiteX51" fmla="*/ 1796164 w 2356094"/>
                  <a:gd name="connsiteY51" fmla="*/ 221888 h 1431322"/>
                  <a:gd name="connsiteX52" fmla="*/ 1908578 w 2356094"/>
                  <a:gd name="connsiteY52" fmla="*/ 277865 h 1431322"/>
                  <a:gd name="connsiteX53" fmla="*/ 1916541 w 2356094"/>
                  <a:gd name="connsiteY53" fmla="*/ 281999 h 1431322"/>
                  <a:gd name="connsiteX54" fmla="*/ 1961094 w 2356094"/>
                  <a:gd name="connsiteY54" fmla="*/ 309619 h 1431322"/>
                  <a:gd name="connsiteX55" fmla="*/ 1995645 w 2356094"/>
                  <a:gd name="connsiteY55" fmla="*/ 351633 h 1431322"/>
                  <a:gd name="connsiteX56" fmla="*/ 2063058 w 2356094"/>
                  <a:gd name="connsiteY56" fmla="*/ 453999 h 1431322"/>
                  <a:gd name="connsiteX57" fmla="*/ 2201083 w 2356094"/>
                  <a:gd name="connsiteY57" fmla="*/ 659176 h 1431322"/>
                  <a:gd name="connsiteX58" fmla="*/ 2234870 w 2356094"/>
                  <a:gd name="connsiteY58" fmla="*/ 709061 h 1431322"/>
                  <a:gd name="connsiteX59" fmla="*/ 2242336 w 2356094"/>
                  <a:gd name="connsiteY59" fmla="*/ 760818 h 1431322"/>
                  <a:gd name="connsiteX60" fmla="*/ 2241986 w 2356094"/>
                  <a:gd name="connsiteY60" fmla="*/ 764193 h 1431322"/>
                  <a:gd name="connsiteX61" fmla="*/ 2213318 w 2356094"/>
                  <a:gd name="connsiteY61" fmla="*/ 859198 h 1431322"/>
                  <a:gd name="connsiteX62" fmla="*/ 2087065 w 2356094"/>
                  <a:gd name="connsiteY62" fmla="*/ 952444 h 1431322"/>
                  <a:gd name="connsiteX63" fmla="*/ 2106041 w 2356094"/>
                  <a:gd name="connsiteY63" fmla="*/ 964929 h 1431322"/>
                  <a:gd name="connsiteX64" fmla="*/ 2141016 w 2356094"/>
                  <a:gd name="connsiteY64" fmla="*/ 973120 h 1431322"/>
                  <a:gd name="connsiteX65" fmla="*/ 2178666 w 2356094"/>
                  <a:gd name="connsiteY65" fmla="*/ 979663 h 1431322"/>
                  <a:gd name="connsiteX66" fmla="*/ 2178666 w 2356094"/>
                  <a:gd name="connsiteY66" fmla="*/ 995003 h 1431322"/>
                  <a:gd name="connsiteX67" fmla="*/ 2143616 w 2356094"/>
                  <a:gd name="connsiteY67" fmla="*/ 999452 h 1431322"/>
                  <a:gd name="connsiteX68" fmla="*/ 2142887 w 2356094"/>
                  <a:gd name="connsiteY68" fmla="*/ 999371 h 1431322"/>
                  <a:gd name="connsiteX69" fmla="*/ 2109865 w 2356094"/>
                  <a:gd name="connsiteY69" fmla="*/ 991883 h 1431322"/>
                  <a:gd name="connsiteX70" fmla="*/ 2102138 w 2356094"/>
                  <a:gd name="connsiteY70" fmla="*/ 988440 h 1431322"/>
                  <a:gd name="connsiteX71" fmla="*/ 2102218 w 2356094"/>
                  <a:gd name="connsiteY71" fmla="*/ 989205 h 1431322"/>
                  <a:gd name="connsiteX72" fmla="*/ 2092332 w 2356094"/>
                  <a:gd name="connsiteY72" fmla="*/ 1029443 h 1431322"/>
                  <a:gd name="connsiteX73" fmla="*/ 2089701 w 2356094"/>
                  <a:gd name="connsiteY73" fmla="*/ 1037842 h 1431322"/>
                  <a:gd name="connsiteX74" fmla="*/ 2073401 w 2356094"/>
                  <a:gd name="connsiteY74" fmla="*/ 1089217 h 1431322"/>
                  <a:gd name="connsiteX75" fmla="*/ 2039766 w 2356094"/>
                  <a:gd name="connsiteY75" fmla="*/ 1186285 h 1431322"/>
                  <a:gd name="connsiteX76" fmla="*/ 2029795 w 2356094"/>
                  <a:gd name="connsiteY76" fmla="*/ 1214093 h 1431322"/>
                  <a:gd name="connsiteX77" fmla="*/ 1997718 w 2356094"/>
                  <a:gd name="connsiteY77" fmla="*/ 1299164 h 1431322"/>
                  <a:gd name="connsiteX78" fmla="*/ 1976407 w 2356094"/>
                  <a:gd name="connsiteY78" fmla="*/ 1351082 h 1431322"/>
                  <a:gd name="connsiteX79" fmla="*/ 1955077 w 2356094"/>
                  <a:gd name="connsiteY79" fmla="*/ 1402296 h 1431322"/>
                  <a:gd name="connsiteX80" fmla="*/ 1931774 w 2356094"/>
                  <a:gd name="connsiteY80" fmla="*/ 1392452 h 1431322"/>
                  <a:gd name="connsiteX81" fmla="*/ 1949362 w 2356094"/>
                  <a:gd name="connsiteY81" fmla="*/ 1339507 h 1431322"/>
                  <a:gd name="connsiteX82" fmla="*/ 1967211 w 2356094"/>
                  <a:gd name="connsiteY82" fmla="*/ 1286620 h 1431322"/>
                  <a:gd name="connsiteX83" fmla="*/ 2001139 w 2356094"/>
                  <a:gd name="connsiteY83" fmla="*/ 1195766 h 1431322"/>
                  <a:gd name="connsiteX84" fmla="*/ 2012762 w 2356094"/>
                  <a:gd name="connsiteY84" fmla="*/ 1165897 h 1431322"/>
                  <a:gd name="connsiteX85" fmla="*/ 2048026 w 2356094"/>
                  <a:gd name="connsiteY85" fmla="*/ 1078509 h 1431322"/>
                  <a:gd name="connsiteX86" fmla="*/ 2049373 w 2356094"/>
                  <a:gd name="connsiteY86" fmla="*/ 1075343 h 1431322"/>
                  <a:gd name="connsiteX87" fmla="*/ 2098676 w 2356094"/>
                  <a:gd name="connsiteY87" fmla="*/ 987738 h 1431322"/>
                  <a:gd name="connsiteX88" fmla="*/ 2099823 w 2356094"/>
                  <a:gd name="connsiteY88" fmla="*/ 987212 h 1431322"/>
                  <a:gd name="connsiteX89" fmla="*/ 2084047 w 2356094"/>
                  <a:gd name="connsiteY89" fmla="*/ 975899 h 1431322"/>
                  <a:gd name="connsiteX90" fmla="*/ 2083817 w 2356094"/>
                  <a:gd name="connsiteY90" fmla="*/ 975667 h 1431322"/>
                  <a:gd name="connsiteX91" fmla="*/ 2071792 w 2356094"/>
                  <a:gd name="connsiteY91" fmla="*/ 958163 h 1431322"/>
                  <a:gd name="connsiteX92" fmla="*/ 2062132 w 2356094"/>
                  <a:gd name="connsiteY92" fmla="*/ 961503 h 1431322"/>
                  <a:gd name="connsiteX93" fmla="*/ 2048589 w 2356094"/>
                  <a:gd name="connsiteY93" fmla="*/ 959029 h 1431322"/>
                  <a:gd name="connsiteX94" fmla="*/ 2042341 w 2356094"/>
                  <a:gd name="connsiteY94" fmla="*/ 962896 h 1431322"/>
                  <a:gd name="connsiteX95" fmla="*/ 2021101 w 2356094"/>
                  <a:gd name="connsiteY95" fmla="*/ 971047 h 1431322"/>
                  <a:gd name="connsiteX96" fmla="*/ 1999529 w 2356094"/>
                  <a:gd name="connsiteY96" fmla="*/ 958586 h 1431322"/>
                  <a:gd name="connsiteX97" fmla="*/ 1986751 w 2356094"/>
                  <a:gd name="connsiteY97" fmla="*/ 938455 h 1431322"/>
                  <a:gd name="connsiteX98" fmla="*/ 1968179 w 2356094"/>
                  <a:gd name="connsiteY98" fmla="*/ 922672 h 1431322"/>
                  <a:gd name="connsiteX99" fmla="*/ 1960428 w 2356094"/>
                  <a:gd name="connsiteY99" fmla="*/ 917031 h 1431322"/>
                  <a:gd name="connsiteX100" fmla="*/ 1920988 w 2356094"/>
                  <a:gd name="connsiteY100" fmla="*/ 882450 h 1431322"/>
                  <a:gd name="connsiteX101" fmla="*/ 1904024 w 2356094"/>
                  <a:gd name="connsiteY101" fmla="*/ 858995 h 1431322"/>
                  <a:gd name="connsiteX102" fmla="*/ 1902837 w 2356094"/>
                  <a:gd name="connsiteY102" fmla="*/ 854407 h 1431322"/>
                  <a:gd name="connsiteX103" fmla="*/ 1900503 w 2356094"/>
                  <a:gd name="connsiteY103" fmla="*/ 870009 h 1431322"/>
                  <a:gd name="connsiteX104" fmla="*/ 1877804 w 2356094"/>
                  <a:gd name="connsiteY104" fmla="*/ 1090626 h 1431322"/>
                  <a:gd name="connsiteX105" fmla="*/ 1877421 w 2356094"/>
                  <a:gd name="connsiteY105" fmla="*/ 1200057 h 1431322"/>
                  <a:gd name="connsiteX106" fmla="*/ 1881386 w 2356094"/>
                  <a:gd name="connsiteY106" fmla="*/ 1254634 h 1431322"/>
                  <a:gd name="connsiteX107" fmla="*/ 1884344 w 2356094"/>
                  <a:gd name="connsiteY107" fmla="*/ 1281871 h 1431322"/>
                  <a:gd name="connsiteX108" fmla="*/ 1884599 w 2356094"/>
                  <a:gd name="connsiteY108" fmla="*/ 1283970 h 1431322"/>
                  <a:gd name="connsiteX109" fmla="*/ 1884887 w 2356094"/>
                  <a:gd name="connsiteY109" fmla="*/ 1291977 h 1431322"/>
                  <a:gd name="connsiteX110" fmla="*/ 1902374 w 2356094"/>
                  <a:gd name="connsiteY110" fmla="*/ 1315994 h 1431322"/>
                  <a:gd name="connsiteX111" fmla="*/ 1898631 w 2356094"/>
                  <a:gd name="connsiteY111" fmla="*/ 1333548 h 1431322"/>
                  <a:gd name="connsiteX112" fmla="*/ 1912335 w 2356094"/>
                  <a:gd name="connsiteY112" fmla="*/ 1350194 h 1431322"/>
                  <a:gd name="connsiteX113" fmla="*/ 1910423 w 2356094"/>
                  <a:gd name="connsiteY113" fmla="*/ 1351686 h 1431322"/>
                  <a:gd name="connsiteX114" fmla="*/ 1890018 w 2356094"/>
                  <a:gd name="connsiteY114" fmla="*/ 1339245 h 1431322"/>
                  <a:gd name="connsiteX115" fmla="*/ 1878367 w 2356094"/>
                  <a:gd name="connsiteY115" fmla="*/ 1340010 h 1431322"/>
                  <a:gd name="connsiteX116" fmla="*/ 1868165 w 2356094"/>
                  <a:gd name="connsiteY116" fmla="*/ 1332664 h 1431322"/>
                  <a:gd name="connsiteX117" fmla="*/ 1808358 w 2356094"/>
                  <a:gd name="connsiteY117" fmla="*/ 1346150 h 1431322"/>
                  <a:gd name="connsiteX118" fmla="*/ 1797834 w 2356094"/>
                  <a:gd name="connsiteY118" fmla="*/ 1355066 h 1431322"/>
                  <a:gd name="connsiteX119" fmla="*/ 1796103 w 2356094"/>
                  <a:gd name="connsiteY119" fmla="*/ 1357061 h 1431322"/>
                  <a:gd name="connsiteX120" fmla="*/ 1800098 w 2356094"/>
                  <a:gd name="connsiteY120" fmla="*/ 1358597 h 1431322"/>
                  <a:gd name="connsiteX121" fmla="*/ 1803629 w 2356094"/>
                  <a:gd name="connsiteY121" fmla="*/ 1359819 h 1431322"/>
                  <a:gd name="connsiteX122" fmla="*/ 1814201 w 2356094"/>
                  <a:gd name="connsiteY122" fmla="*/ 1361216 h 1431322"/>
                  <a:gd name="connsiteX123" fmla="*/ 1819507 w 2356094"/>
                  <a:gd name="connsiteY123" fmla="*/ 1361651 h 1431322"/>
                  <a:gd name="connsiteX124" fmla="*/ 1879172 w 2356094"/>
                  <a:gd name="connsiteY124" fmla="*/ 1372441 h 1431322"/>
                  <a:gd name="connsiteX125" fmla="*/ 1878005 w 2356094"/>
                  <a:gd name="connsiteY125" fmla="*/ 1381398 h 1431322"/>
                  <a:gd name="connsiteX126" fmla="*/ 1836336 w 2356094"/>
                  <a:gd name="connsiteY126" fmla="*/ 1383859 h 1431322"/>
                  <a:gd name="connsiteX127" fmla="*/ 1833311 w 2356094"/>
                  <a:gd name="connsiteY127" fmla="*/ 1383634 h 1431322"/>
                  <a:gd name="connsiteX128" fmla="*/ 1793367 w 2356094"/>
                  <a:gd name="connsiteY128" fmla="*/ 1379064 h 1431322"/>
                  <a:gd name="connsiteX129" fmla="*/ 1779481 w 2356094"/>
                  <a:gd name="connsiteY129" fmla="*/ 1400081 h 1431322"/>
                  <a:gd name="connsiteX130" fmla="*/ 1664075 w 2356094"/>
                  <a:gd name="connsiteY130" fmla="*/ 1399397 h 1431322"/>
                  <a:gd name="connsiteX131" fmla="*/ 1547601 w 2356094"/>
                  <a:gd name="connsiteY131" fmla="*/ 1390702 h 1431322"/>
                  <a:gd name="connsiteX132" fmla="*/ 1169826 w 2356094"/>
                  <a:gd name="connsiteY132" fmla="*/ 1387149 h 1431322"/>
                  <a:gd name="connsiteX133" fmla="*/ 1098659 w 2356094"/>
                  <a:gd name="connsiteY133" fmla="*/ 1388180 h 1431322"/>
                  <a:gd name="connsiteX134" fmla="*/ 928386 w 2356094"/>
                  <a:gd name="connsiteY134" fmla="*/ 1389169 h 1431322"/>
                  <a:gd name="connsiteX135" fmla="*/ 901820 w 2356094"/>
                  <a:gd name="connsiteY135" fmla="*/ 1388921 h 1431322"/>
                  <a:gd name="connsiteX136" fmla="*/ 868145 w 2356094"/>
                  <a:gd name="connsiteY136" fmla="*/ 1388346 h 1431322"/>
                  <a:gd name="connsiteX137" fmla="*/ 861419 w 2356094"/>
                  <a:gd name="connsiteY137" fmla="*/ 1388123 h 1431322"/>
                  <a:gd name="connsiteX138" fmla="*/ 818758 w 2356094"/>
                  <a:gd name="connsiteY138" fmla="*/ 1381740 h 1431322"/>
                  <a:gd name="connsiteX139" fmla="*/ 812821 w 2356094"/>
                  <a:gd name="connsiteY139" fmla="*/ 1353621 h 1431322"/>
                  <a:gd name="connsiteX140" fmla="*/ 819180 w 2356094"/>
                  <a:gd name="connsiteY140" fmla="*/ 1345949 h 1431322"/>
                  <a:gd name="connsiteX141" fmla="*/ 829665 w 2356094"/>
                  <a:gd name="connsiteY141" fmla="*/ 1219646 h 1431322"/>
                  <a:gd name="connsiteX142" fmla="*/ 811171 w 2356094"/>
                  <a:gd name="connsiteY142" fmla="*/ 779338 h 1431322"/>
                  <a:gd name="connsiteX143" fmla="*/ 632960 w 2356094"/>
                  <a:gd name="connsiteY143" fmla="*/ 845952 h 1431322"/>
                  <a:gd name="connsiteX144" fmla="*/ 539407 w 2356094"/>
                  <a:gd name="connsiteY144" fmla="*/ 888046 h 1431322"/>
                  <a:gd name="connsiteX145" fmla="*/ 452776 w 2356094"/>
                  <a:gd name="connsiteY145" fmla="*/ 926859 h 1431322"/>
                  <a:gd name="connsiteX146" fmla="*/ 442813 w 2356094"/>
                  <a:gd name="connsiteY146" fmla="*/ 929368 h 1431322"/>
                  <a:gd name="connsiteX147" fmla="*/ 442373 w 2356094"/>
                  <a:gd name="connsiteY147" fmla="*/ 929214 h 1431322"/>
                  <a:gd name="connsiteX148" fmla="*/ 442353 w 2356094"/>
                  <a:gd name="connsiteY148" fmla="*/ 929214 h 1431322"/>
                  <a:gd name="connsiteX149" fmla="*/ 432432 w 2356094"/>
                  <a:gd name="connsiteY149" fmla="*/ 927463 h 1431322"/>
                  <a:gd name="connsiteX150" fmla="*/ 430379 w 2356094"/>
                  <a:gd name="connsiteY150" fmla="*/ 926203 h 1431322"/>
                  <a:gd name="connsiteX151" fmla="*/ 429353 w 2356094"/>
                  <a:gd name="connsiteY151" fmla="*/ 925551 h 1431322"/>
                  <a:gd name="connsiteX152" fmla="*/ 400577 w 2356094"/>
                  <a:gd name="connsiteY152" fmla="*/ 900568 h 1431322"/>
                  <a:gd name="connsiteX153" fmla="*/ 372022 w 2356094"/>
                  <a:gd name="connsiteY153" fmla="*/ 924625 h 1431322"/>
                  <a:gd name="connsiteX154" fmla="*/ 340791 w 2356094"/>
                  <a:gd name="connsiteY154" fmla="*/ 950392 h 1431322"/>
                  <a:gd name="connsiteX155" fmla="*/ 328535 w 2356094"/>
                  <a:gd name="connsiteY155" fmla="*/ 961082 h 1431322"/>
                  <a:gd name="connsiteX156" fmla="*/ 328009 w 2356094"/>
                  <a:gd name="connsiteY156" fmla="*/ 961664 h 1431322"/>
                  <a:gd name="connsiteX157" fmla="*/ 327771 w 2356094"/>
                  <a:gd name="connsiteY157" fmla="*/ 961948 h 1431322"/>
                  <a:gd name="connsiteX158" fmla="*/ 369466 w 2356094"/>
                  <a:gd name="connsiteY158" fmla="*/ 1000881 h 1431322"/>
                  <a:gd name="connsiteX159" fmla="*/ 408058 w 2356094"/>
                  <a:gd name="connsiteY159" fmla="*/ 1044958 h 1431322"/>
                  <a:gd name="connsiteX160" fmla="*/ 420296 w 2356094"/>
                  <a:gd name="connsiteY160" fmla="*/ 1059395 h 1431322"/>
                  <a:gd name="connsiteX161" fmla="*/ 706309 w 2356094"/>
                  <a:gd name="connsiteY161" fmla="*/ 1342708 h 1431322"/>
                  <a:gd name="connsiteX162" fmla="*/ 689546 w 2356094"/>
                  <a:gd name="connsiteY162" fmla="*/ 1371374 h 1431322"/>
                  <a:gd name="connsiteX163" fmla="*/ 594524 w 2356094"/>
                  <a:gd name="connsiteY163" fmla="*/ 1296183 h 1431322"/>
                  <a:gd name="connsiteX164" fmla="*/ 449174 w 2356094"/>
                  <a:gd name="connsiteY164" fmla="*/ 1141759 h 1431322"/>
                  <a:gd name="connsiteX165" fmla="*/ 383150 w 2356094"/>
                  <a:gd name="connsiteY165" fmla="*/ 1056926 h 1431322"/>
                  <a:gd name="connsiteX166" fmla="*/ 375856 w 2356094"/>
                  <a:gd name="connsiteY166" fmla="*/ 1047216 h 1431322"/>
                  <a:gd name="connsiteX167" fmla="*/ 347210 w 2356094"/>
                  <a:gd name="connsiteY167" fmla="*/ 1007988 h 1431322"/>
                  <a:gd name="connsiteX168" fmla="*/ 345273 w 2356094"/>
                  <a:gd name="connsiteY168" fmla="*/ 1005203 h 1431322"/>
                  <a:gd name="connsiteX169" fmla="*/ 323283 w 2356094"/>
                  <a:gd name="connsiteY169" fmla="*/ 966819 h 1431322"/>
                  <a:gd name="connsiteX170" fmla="*/ 315677 w 2356094"/>
                  <a:gd name="connsiteY170" fmla="*/ 971852 h 1431322"/>
                  <a:gd name="connsiteX171" fmla="*/ 301651 w 2356094"/>
                  <a:gd name="connsiteY171" fmla="*/ 963880 h 1431322"/>
                  <a:gd name="connsiteX172" fmla="*/ 319440 w 2356094"/>
                  <a:gd name="connsiteY172" fmla="*/ 935332 h 1431322"/>
                  <a:gd name="connsiteX173" fmla="*/ 354494 w 2356094"/>
                  <a:gd name="connsiteY173" fmla="*/ 910130 h 1431322"/>
                  <a:gd name="connsiteX174" fmla="*/ 358699 w 2356094"/>
                  <a:gd name="connsiteY174" fmla="*/ 907156 h 1431322"/>
                  <a:gd name="connsiteX175" fmla="*/ 404259 w 2356094"/>
                  <a:gd name="connsiteY175" fmla="*/ 877739 h 1431322"/>
                  <a:gd name="connsiteX176" fmla="*/ 405990 w 2356094"/>
                  <a:gd name="connsiteY176" fmla="*/ 875968 h 1431322"/>
                  <a:gd name="connsiteX177" fmla="*/ 408264 w 2356094"/>
                  <a:gd name="connsiteY177" fmla="*/ 874196 h 1431322"/>
                  <a:gd name="connsiteX178" fmla="*/ 344654 w 2356094"/>
                  <a:gd name="connsiteY178" fmla="*/ 785013 h 1431322"/>
                  <a:gd name="connsiteX179" fmla="*/ 288510 w 2356094"/>
                  <a:gd name="connsiteY179" fmla="*/ 724300 h 1431322"/>
                  <a:gd name="connsiteX180" fmla="*/ 279615 w 2356094"/>
                  <a:gd name="connsiteY180" fmla="*/ 715684 h 1431322"/>
                  <a:gd name="connsiteX181" fmla="*/ 237236 w 2356094"/>
                  <a:gd name="connsiteY181" fmla="*/ 678200 h 1431322"/>
                  <a:gd name="connsiteX182" fmla="*/ 232561 w 2356094"/>
                  <a:gd name="connsiteY182" fmla="*/ 683502 h 1431322"/>
                  <a:gd name="connsiteX183" fmla="*/ 213350 w 2356094"/>
                  <a:gd name="connsiteY183" fmla="*/ 704209 h 1431322"/>
                  <a:gd name="connsiteX184" fmla="*/ 174412 w 2356094"/>
                  <a:gd name="connsiteY184" fmla="*/ 743867 h 1431322"/>
                  <a:gd name="connsiteX185" fmla="*/ 111762 w 2356094"/>
                  <a:gd name="connsiteY185" fmla="*/ 811676 h 1431322"/>
                  <a:gd name="connsiteX186" fmla="*/ 101465 w 2356094"/>
                  <a:gd name="connsiteY186" fmla="*/ 823101 h 1431322"/>
                  <a:gd name="connsiteX187" fmla="*/ 37533 w 2356094"/>
                  <a:gd name="connsiteY187" fmla="*/ 895734 h 1431322"/>
                  <a:gd name="connsiteX188" fmla="*/ 36559 w 2356094"/>
                  <a:gd name="connsiteY188" fmla="*/ 897022 h 1431322"/>
                  <a:gd name="connsiteX189" fmla="*/ 25942 w 2356094"/>
                  <a:gd name="connsiteY189" fmla="*/ 935596 h 1431322"/>
                  <a:gd name="connsiteX190" fmla="*/ 46656 w 2356094"/>
                  <a:gd name="connsiteY190" fmla="*/ 974068 h 1431322"/>
                  <a:gd name="connsiteX191" fmla="*/ 47434 w 2356094"/>
                  <a:gd name="connsiteY191" fmla="*/ 975274 h 1431322"/>
                  <a:gd name="connsiteX192" fmla="*/ 150223 w 2356094"/>
                  <a:gd name="connsiteY192" fmla="*/ 1119939 h 1431322"/>
                  <a:gd name="connsiteX193" fmla="*/ 407217 w 2356094"/>
                  <a:gd name="connsiteY193" fmla="*/ 1365597 h 1431322"/>
                  <a:gd name="connsiteX194" fmla="*/ 394258 w 2356094"/>
                  <a:gd name="connsiteY194" fmla="*/ 1387761 h 1431322"/>
                  <a:gd name="connsiteX195" fmla="*/ 233031 w 2356094"/>
                  <a:gd name="connsiteY195" fmla="*/ 1254594 h 1431322"/>
                  <a:gd name="connsiteX196" fmla="*/ 108327 w 2356094"/>
                  <a:gd name="connsiteY196" fmla="*/ 1108683 h 1431322"/>
                  <a:gd name="connsiteX197" fmla="*/ 54437 w 2356094"/>
                  <a:gd name="connsiteY197" fmla="*/ 1032368 h 1431322"/>
                  <a:gd name="connsiteX198" fmla="*/ 6362 w 2356094"/>
                  <a:gd name="connsiteY198" fmla="*/ 953372 h 1431322"/>
                  <a:gd name="connsiteX199" fmla="*/ 2881 w 2356094"/>
                  <a:gd name="connsiteY199" fmla="*/ 907473 h 1431322"/>
                  <a:gd name="connsiteX200" fmla="*/ 26854 w 2356094"/>
                  <a:gd name="connsiteY200" fmla="*/ 870461 h 1431322"/>
                  <a:gd name="connsiteX201" fmla="*/ 27774 w 2356094"/>
                  <a:gd name="connsiteY201" fmla="*/ 869425 h 1431322"/>
                  <a:gd name="connsiteX202" fmla="*/ 96333 w 2356094"/>
                  <a:gd name="connsiteY202" fmla="*/ 794356 h 1431322"/>
                  <a:gd name="connsiteX203" fmla="*/ 168576 w 2356094"/>
                  <a:gd name="connsiteY203" fmla="*/ 722307 h 1431322"/>
                  <a:gd name="connsiteX204" fmla="*/ 230012 w 2356094"/>
                  <a:gd name="connsiteY204" fmla="*/ 672945 h 1431322"/>
                  <a:gd name="connsiteX205" fmla="*/ 224116 w 2356094"/>
                  <a:gd name="connsiteY205" fmla="*/ 668939 h 1431322"/>
                  <a:gd name="connsiteX206" fmla="*/ 221842 w 2356094"/>
                  <a:gd name="connsiteY206" fmla="*/ 651204 h 1431322"/>
                  <a:gd name="connsiteX207" fmla="*/ 268810 w 2356094"/>
                  <a:gd name="connsiteY207" fmla="*/ 610460 h 1431322"/>
                  <a:gd name="connsiteX208" fmla="*/ 313181 w 2356094"/>
                  <a:gd name="connsiteY208" fmla="*/ 572793 h 1431322"/>
                  <a:gd name="connsiteX209" fmla="*/ 403495 w 2356094"/>
                  <a:gd name="connsiteY209" fmla="*/ 496174 h 1431322"/>
                  <a:gd name="connsiteX210" fmla="*/ 565225 w 2356094"/>
                  <a:gd name="connsiteY210" fmla="*/ 358014 h 1431322"/>
                  <a:gd name="connsiteX211" fmla="*/ 632999 w 2356094"/>
                  <a:gd name="connsiteY211" fmla="*/ 300811 h 1431322"/>
                  <a:gd name="connsiteX212" fmla="*/ 673191 w 2356094"/>
                  <a:gd name="connsiteY212" fmla="*/ 266973 h 1431322"/>
                  <a:gd name="connsiteX213" fmla="*/ 673191 w 2356094"/>
                  <a:gd name="connsiteY213" fmla="*/ 266973 h 1431322"/>
                  <a:gd name="connsiteX214" fmla="*/ 692849 w 2356094"/>
                  <a:gd name="connsiteY214" fmla="*/ 250463 h 1431322"/>
                  <a:gd name="connsiteX215" fmla="*/ 724661 w 2356094"/>
                  <a:gd name="connsiteY215" fmla="*/ 227242 h 1431322"/>
                  <a:gd name="connsiteX216" fmla="*/ 813703 w 2356094"/>
                  <a:gd name="connsiteY216" fmla="*/ 197523 h 1431322"/>
                  <a:gd name="connsiteX217" fmla="*/ 815679 w 2356094"/>
                  <a:gd name="connsiteY217" fmla="*/ 196985 h 1431322"/>
                  <a:gd name="connsiteX218" fmla="*/ 916134 w 2356094"/>
                  <a:gd name="connsiteY218" fmla="*/ 171640 h 1431322"/>
                  <a:gd name="connsiteX219" fmla="*/ 1017676 w 2356094"/>
                  <a:gd name="connsiteY219" fmla="*/ 150722 h 1431322"/>
                  <a:gd name="connsiteX220" fmla="*/ 1110645 w 2356094"/>
                  <a:gd name="connsiteY220" fmla="*/ 139451 h 1431322"/>
                  <a:gd name="connsiteX221" fmla="*/ 1135679 w 2356094"/>
                  <a:gd name="connsiteY221" fmla="*/ 138625 h 1431322"/>
                  <a:gd name="connsiteX222" fmla="*/ 1145016 w 2356094"/>
                  <a:gd name="connsiteY222" fmla="*/ 144262 h 1431322"/>
                  <a:gd name="connsiteX223" fmla="*/ 1189508 w 2356094"/>
                  <a:gd name="connsiteY223" fmla="*/ 127291 h 1431322"/>
                  <a:gd name="connsiteX224" fmla="*/ 1226877 w 2356094"/>
                  <a:gd name="connsiteY224" fmla="*/ 93290 h 1431322"/>
                  <a:gd name="connsiteX225" fmla="*/ 1267888 w 2356094"/>
                  <a:gd name="connsiteY225" fmla="*/ 745 h 1431322"/>
                  <a:gd name="connsiteX226" fmla="*/ 1618053 w 2356094"/>
                  <a:gd name="connsiteY226" fmla="*/ 918303 h 1431322"/>
                  <a:gd name="connsiteX227" fmla="*/ 1584326 w 2356094"/>
                  <a:gd name="connsiteY227" fmla="*/ 927765 h 1431322"/>
                  <a:gd name="connsiteX228" fmla="*/ 1602558 w 2356094"/>
                  <a:gd name="connsiteY228" fmla="*/ 935616 h 1431322"/>
                  <a:gd name="connsiteX229" fmla="*/ 1643006 w 2356094"/>
                  <a:gd name="connsiteY229" fmla="*/ 952889 h 1431322"/>
                  <a:gd name="connsiteX230" fmla="*/ 1643006 w 2356094"/>
                  <a:gd name="connsiteY230" fmla="*/ 952889 h 1431322"/>
                  <a:gd name="connsiteX231" fmla="*/ 1683212 w 2356094"/>
                  <a:gd name="connsiteY231" fmla="*/ 970562 h 1431322"/>
                  <a:gd name="connsiteX232" fmla="*/ 1685385 w 2356094"/>
                  <a:gd name="connsiteY232" fmla="*/ 972376 h 1431322"/>
                  <a:gd name="connsiteX233" fmla="*/ 1725933 w 2356094"/>
                  <a:gd name="connsiteY233" fmla="*/ 948339 h 1431322"/>
                  <a:gd name="connsiteX234" fmla="*/ 1735150 w 2356094"/>
                  <a:gd name="connsiteY234" fmla="*/ 942843 h 1431322"/>
                  <a:gd name="connsiteX235" fmla="*/ 1685566 w 2356094"/>
                  <a:gd name="connsiteY235" fmla="*/ 945843 h 1431322"/>
                  <a:gd name="connsiteX236" fmla="*/ 1618053 w 2356094"/>
                  <a:gd name="connsiteY236" fmla="*/ 918303 h 1431322"/>
                  <a:gd name="connsiteX237" fmla="*/ 1651135 w 2356094"/>
                  <a:gd name="connsiteY237" fmla="*/ 877800 h 1431322"/>
                  <a:gd name="connsiteX238" fmla="*/ 1648967 w 2356094"/>
                  <a:gd name="connsiteY238" fmla="*/ 876325 h 1431322"/>
                  <a:gd name="connsiteX239" fmla="*/ 1609058 w 2356094"/>
                  <a:gd name="connsiteY239" fmla="*/ 865177 h 1431322"/>
                  <a:gd name="connsiteX240" fmla="*/ 1590263 w 2356094"/>
                  <a:gd name="connsiteY240" fmla="*/ 877739 h 1431322"/>
                  <a:gd name="connsiteX241" fmla="*/ 1568912 w 2356094"/>
                  <a:gd name="connsiteY241" fmla="*/ 885993 h 1431322"/>
                  <a:gd name="connsiteX242" fmla="*/ 1529309 w 2356094"/>
                  <a:gd name="connsiteY242" fmla="*/ 886514 h 1431322"/>
                  <a:gd name="connsiteX243" fmla="*/ 1529511 w 2356094"/>
                  <a:gd name="connsiteY243" fmla="*/ 904393 h 1431322"/>
                  <a:gd name="connsiteX244" fmla="*/ 1529511 w 2356094"/>
                  <a:gd name="connsiteY244" fmla="*/ 904393 h 1431322"/>
                  <a:gd name="connsiteX245" fmla="*/ 1559394 w 2356094"/>
                  <a:gd name="connsiteY245" fmla="*/ 917015 h 1431322"/>
                  <a:gd name="connsiteX246" fmla="*/ 1578590 w 2356094"/>
                  <a:gd name="connsiteY246" fmla="*/ 909247 h 1431322"/>
                  <a:gd name="connsiteX247" fmla="*/ 1582998 w 2356094"/>
                  <a:gd name="connsiteY247" fmla="*/ 907272 h 1431322"/>
                  <a:gd name="connsiteX248" fmla="*/ 1622178 w 2356094"/>
                  <a:gd name="connsiteY248" fmla="*/ 899622 h 1431322"/>
                  <a:gd name="connsiteX249" fmla="*/ 1693173 w 2356094"/>
                  <a:gd name="connsiteY249" fmla="*/ 928933 h 1431322"/>
                  <a:gd name="connsiteX250" fmla="*/ 1780548 w 2356094"/>
                  <a:gd name="connsiteY250" fmla="*/ 908338 h 1431322"/>
                  <a:gd name="connsiteX251" fmla="*/ 1795156 w 2356094"/>
                  <a:gd name="connsiteY251" fmla="*/ 906759 h 1431322"/>
                  <a:gd name="connsiteX252" fmla="*/ 1796787 w 2356094"/>
                  <a:gd name="connsiteY252" fmla="*/ 906748 h 1431322"/>
                  <a:gd name="connsiteX253" fmla="*/ 1797512 w 2356094"/>
                  <a:gd name="connsiteY253" fmla="*/ 906325 h 1431322"/>
                  <a:gd name="connsiteX254" fmla="*/ 1817434 w 2356094"/>
                  <a:gd name="connsiteY254" fmla="*/ 892999 h 1431322"/>
                  <a:gd name="connsiteX255" fmla="*/ 1824115 w 2356094"/>
                  <a:gd name="connsiteY255" fmla="*/ 867271 h 1431322"/>
                  <a:gd name="connsiteX256" fmla="*/ 1824578 w 2356094"/>
                  <a:gd name="connsiteY256" fmla="*/ 864896 h 1431322"/>
                  <a:gd name="connsiteX257" fmla="*/ 1816247 w 2356094"/>
                  <a:gd name="connsiteY257" fmla="*/ 865560 h 1431322"/>
                  <a:gd name="connsiteX258" fmla="*/ 1790811 w 2356094"/>
                  <a:gd name="connsiteY258" fmla="*/ 873836 h 1431322"/>
                  <a:gd name="connsiteX259" fmla="*/ 1743541 w 2356094"/>
                  <a:gd name="connsiteY259" fmla="*/ 892415 h 1431322"/>
                  <a:gd name="connsiteX260" fmla="*/ 1694099 w 2356094"/>
                  <a:gd name="connsiteY260" fmla="*/ 896401 h 1431322"/>
                  <a:gd name="connsiteX261" fmla="*/ 1651135 w 2356094"/>
                  <a:gd name="connsiteY261" fmla="*/ 877800 h 1431322"/>
                  <a:gd name="connsiteX262" fmla="*/ 1653655 w 2356094"/>
                  <a:gd name="connsiteY262" fmla="*/ 814947 h 1431322"/>
                  <a:gd name="connsiteX263" fmla="*/ 1651231 w 2356094"/>
                  <a:gd name="connsiteY263" fmla="*/ 813386 h 1431322"/>
                  <a:gd name="connsiteX264" fmla="*/ 1629664 w 2356094"/>
                  <a:gd name="connsiteY264" fmla="*/ 806576 h 1431322"/>
                  <a:gd name="connsiteX265" fmla="*/ 1610547 w 2356094"/>
                  <a:gd name="connsiteY265" fmla="*/ 816943 h 1431322"/>
                  <a:gd name="connsiteX266" fmla="*/ 1566839 w 2356094"/>
                  <a:gd name="connsiteY266" fmla="*/ 829666 h 1431322"/>
                  <a:gd name="connsiteX267" fmla="*/ 1528625 w 2356094"/>
                  <a:gd name="connsiteY267" fmla="*/ 825197 h 1431322"/>
                  <a:gd name="connsiteX268" fmla="*/ 1529048 w 2356094"/>
                  <a:gd name="connsiteY268" fmla="*/ 864777 h 1431322"/>
                  <a:gd name="connsiteX269" fmla="*/ 1529048 w 2356094"/>
                  <a:gd name="connsiteY269" fmla="*/ 864777 h 1431322"/>
                  <a:gd name="connsiteX270" fmla="*/ 1543074 w 2356094"/>
                  <a:gd name="connsiteY270" fmla="*/ 867593 h 1431322"/>
                  <a:gd name="connsiteX271" fmla="*/ 1584870 w 2356094"/>
                  <a:gd name="connsiteY271" fmla="*/ 856944 h 1431322"/>
                  <a:gd name="connsiteX272" fmla="*/ 1591171 w 2356094"/>
                  <a:gd name="connsiteY272" fmla="*/ 852759 h 1431322"/>
                  <a:gd name="connsiteX273" fmla="*/ 1626344 w 2356094"/>
                  <a:gd name="connsiteY273" fmla="*/ 842633 h 1431322"/>
                  <a:gd name="connsiteX274" fmla="*/ 1663873 w 2356094"/>
                  <a:gd name="connsiteY274" fmla="*/ 862158 h 1431322"/>
                  <a:gd name="connsiteX275" fmla="*/ 1665768 w 2356094"/>
                  <a:gd name="connsiteY275" fmla="*/ 863430 h 1431322"/>
                  <a:gd name="connsiteX276" fmla="*/ 1708748 w 2356094"/>
                  <a:gd name="connsiteY276" fmla="*/ 877981 h 1431322"/>
                  <a:gd name="connsiteX277" fmla="*/ 1760042 w 2356094"/>
                  <a:gd name="connsiteY277" fmla="*/ 867211 h 1431322"/>
                  <a:gd name="connsiteX278" fmla="*/ 1809083 w 2356094"/>
                  <a:gd name="connsiteY278" fmla="*/ 851911 h 1431322"/>
                  <a:gd name="connsiteX279" fmla="*/ 1826972 w 2356094"/>
                  <a:gd name="connsiteY279" fmla="*/ 852092 h 1431322"/>
                  <a:gd name="connsiteX280" fmla="*/ 1829266 w 2356094"/>
                  <a:gd name="connsiteY280" fmla="*/ 838645 h 1431322"/>
                  <a:gd name="connsiteX281" fmla="*/ 1833351 w 2356094"/>
                  <a:gd name="connsiteY281" fmla="*/ 809736 h 1431322"/>
                  <a:gd name="connsiteX282" fmla="*/ 1745473 w 2356094"/>
                  <a:gd name="connsiteY282" fmla="*/ 836551 h 1431322"/>
                  <a:gd name="connsiteX283" fmla="*/ 1694199 w 2356094"/>
                  <a:gd name="connsiteY283" fmla="*/ 836652 h 1431322"/>
                  <a:gd name="connsiteX284" fmla="*/ 1653655 w 2356094"/>
                  <a:gd name="connsiteY284" fmla="*/ 814947 h 1431322"/>
                  <a:gd name="connsiteX285" fmla="*/ 1653731 w 2356094"/>
                  <a:gd name="connsiteY285" fmla="*/ 748296 h 1431322"/>
                  <a:gd name="connsiteX286" fmla="*/ 1635057 w 2356094"/>
                  <a:gd name="connsiteY286" fmla="*/ 753188 h 1431322"/>
                  <a:gd name="connsiteX287" fmla="*/ 1592315 w 2356094"/>
                  <a:gd name="connsiteY287" fmla="*/ 776278 h 1431322"/>
                  <a:gd name="connsiteX288" fmla="*/ 1528142 w 2356094"/>
                  <a:gd name="connsiteY288" fmla="*/ 768266 h 1431322"/>
                  <a:gd name="connsiteX289" fmla="*/ 1528424 w 2356094"/>
                  <a:gd name="connsiteY289" fmla="*/ 804925 h 1431322"/>
                  <a:gd name="connsiteX290" fmla="*/ 1540357 w 2356094"/>
                  <a:gd name="connsiteY290" fmla="*/ 808528 h 1431322"/>
                  <a:gd name="connsiteX291" fmla="*/ 1584346 w 2356094"/>
                  <a:gd name="connsiteY291" fmla="*/ 807220 h 1431322"/>
                  <a:gd name="connsiteX292" fmla="*/ 1624533 w 2356094"/>
                  <a:gd name="connsiteY292" fmla="*/ 787914 h 1431322"/>
                  <a:gd name="connsiteX293" fmla="*/ 1665423 w 2356094"/>
                  <a:gd name="connsiteY293" fmla="*/ 799520 h 1431322"/>
                  <a:gd name="connsiteX294" fmla="*/ 1669032 w 2356094"/>
                  <a:gd name="connsiteY294" fmla="*/ 801983 h 1431322"/>
                  <a:gd name="connsiteX295" fmla="*/ 1713175 w 2356094"/>
                  <a:gd name="connsiteY295" fmla="*/ 820949 h 1431322"/>
                  <a:gd name="connsiteX296" fmla="*/ 1763262 w 2356094"/>
                  <a:gd name="connsiteY296" fmla="*/ 809416 h 1431322"/>
                  <a:gd name="connsiteX297" fmla="*/ 1767033 w 2356094"/>
                  <a:gd name="connsiteY297" fmla="*/ 807670 h 1431322"/>
                  <a:gd name="connsiteX298" fmla="*/ 1834639 w 2356094"/>
                  <a:gd name="connsiteY298" fmla="*/ 798241 h 1431322"/>
                  <a:gd name="connsiteX299" fmla="*/ 1838201 w 2356094"/>
                  <a:gd name="connsiteY299" fmla="*/ 752564 h 1431322"/>
                  <a:gd name="connsiteX300" fmla="*/ 1829105 w 2356094"/>
                  <a:gd name="connsiteY300" fmla="*/ 750732 h 1431322"/>
                  <a:gd name="connsiteX301" fmla="*/ 1805159 w 2356094"/>
                  <a:gd name="connsiteY301" fmla="*/ 755865 h 1431322"/>
                  <a:gd name="connsiteX302" fmla="*/ 1757366 w 2356094"/>
                  <a:gd name="connsiteY302" fmla="*/ 776439 h 1431322"/>
                  <a:gd name="connsiteX303" fmla="*/ 1708628 w 2356094"/>
                  <a:gd name="connsiteY303" fmla="*/ 782742 h 1431322"/>
                  <a:gd name="connsiteX304" fmla="*/ 1671581 w 2356094"/>
                  <a:gd name="connsiteY304" fmla="*/ 761502 h 1431322"/>
                  <a:gd name="connsiteX305" fmla="*/ 1670058 w 2356094"/>
                  <a:gd name="connsiteY305" fmla="*/ 759895 h 1431322"/>
                  <a:gd name="connsiteX306" fmla="*/ 1653731 w 2356094"/>
                  <a:gd name="connsiteY306" fmla="*/ 748296 h 1431322"/>
                  <a:gd name="connsiteX307" fmla="*/ 1665745 w 2356094"/>
                  <a:gd name="connsiteY307" fmla="*/ 691788 h 1431322"/>
                  <a:gd name="connsiteX308" fmla="*/ 1640148 w 2356094"/>
                  <a:gd name="connsiteY308" fmla="*/ 685225 h 1431322"/>
                  <a:gd name="connsiteX309" fmla="*/ 1621043 w 2356094"/>
                  <a:gd name="connsiteY309" fmla="*/ 698084 h 1431322"/>
                  <a:gd name="connsiteX310" fmla="*/ 1618251 w 2356094"/>
                  <a:gd name="connsiteY310" fmla="*/ 701408 h 1431322"/>
                  <a:gd name="connsiteX311" fmla="*/ 1585735 w 2356094"/>
                  <a:gd name="connsiteY311" fmla="*/ 725991 h 1431322"/>
                  <a:gd name="connsiteX312" fmla="*/ 1541685 w 2356094"/>
                  <a:gd name="connsiteY312" fmla="*/ 722025 h 1431322"/>
                  <a:gd name="connsiteX313" fmla="*/ 1527740 w 2356094"/>
                  <a:gd name="connsiteY313" fmla="*/ 713650 h 1431322"/>
                  <a:gd name="connsiteX314" fmla="*/ 1527981 w 2356094"/>
                  <a:gd name="connsiteY314" fmla="*/ 745758 h 1431322"/>
                  <a:gd name="connsiteX315" fmla="*/ 1527981 w 2356094"/>
                  <a:gd name="connsiteY315" fmla="*/ 745758 h 1431322"/>
                  <a:gd name="connsiteX316" fmla="*/ 1556496 w 2356094"/>
                  <a:gd name="connsiteY316" fmla="*/ 756852 h 1431322"/>
                  <a:gd name="connsiteX317" fmla="*/ 1607227 w 2356094"/>
                  <a:gd name="connsiteY317" fmla="*/ 747692 h 1431322"/>
                  <a:gd name="connsiteX318" fmla="*/ 1608910 w 2356094"/>
                  <a:gd name="connsiteY318" fmla="*/ 746596 h 1431322"/>
                  <a:gd name="connsiteX319" fmla="*/ 1648298 w 2356094"/>
                  <a:gd name="connsiteY319" fmla="*/ 728326 h 1431322"/>
                  <a:gd name="connsiteX320" fmla="*/ 1683378 w 2356094"/>
                  <a:gd name="connsiteY320" fmla="*/ 745414 h 1431322"/>
                  <a:gd name="connsiteX321" fmla="*/ 1684500 w 2356094"/>
                  <a:gd name="connsiteY321" fmla="*/ 746585 h 1431322"/>
                  <a:gd name="connsiteX322" fmla="*/ 1726799 w 2356094"/>
                  <a:gd name="connsiteY322" fmla="*/ 764099 h 1431322"/>
                  <a:gd name="connsiteX323" fmla="*/ 1776541 w 2356094"/>
                  <a:gd name="connsiteY323" fmla="*/ 748333 h 1431322"/>
                  <a:gd name="connsiteX324" fmla="*/ 1777992 w 2356094"/>
                  <a:gd name="connsiteY324" fmla="*/ 747732 h 1431322"/>
                  <a:gd name="connsiteX325" fmla="*/ 1825483 w 2356094"/>
                  <a:gd name="connsiteY325" fmla="*/ 737848 h 1431322"/>
                  <a:gd name="connsiteX326" fmla="*/ 1838724 w 2356094"/>
                  <a:gd name="connsiteY326" fmla="*/ 741653 h 1431322"/>
                  <a:gd name="connsiteX327" fmla="*/ 1839730 w 2356094"/>
                  <a:gd name="connsiteY327" fmla="*/ 696539 h 1431322"/>
                  <a:gd name="connsiteX328" fmla="*/ 1805018 w 2356094"/>
                  <a:gd name="connsiteY328" fmla="*/ 690560 h 1431322"/>
                  <a:gd name="connsiteX329" fmla="*/ 1755454 w 2356094"/>
                  <a:gd name="connsiteY329" fmla="*/ 715825 h 1431322"/>
                  <a:gd name="connsiteX330" fmla="*/ 1709110 w 2356094"/>
                  <a:gd name="connsiteY330" fmla="*/ 717574 h 1431322"/>
                  <a:gd name="connsiteX331" fmla="*/ 1665745 w 2356094"/>
                  <a:gd name="connsiteY331" fmla="*/ 691788 h 1431322"/>
                  <a:gd name="connsiteX332" fmla="*/ 1838724 w 2356094"/>
                  <a:gd name="connsiteY332" fmla="*/ 628536 h 1431322"/>
                  <a:gd name="connsiteX333" fmla="*/ 1760405 w 2356094"/>
                  <a:gd name="connsiteY333" fmla="*/ 653458 h 1431322"/>
                  <a:gd name="connsiteX334" fmla="*/ 1683307 w 2356094"/>
                  <a:gd name="connsiteY334" fmla="*/ 639584 h 1431322"/>
                  <a:gd name="connsiteX335" fmla="*/ 1680032 w 2356094"/>
                  <a:gd name="connsiteY335" fmla="*/ 638141 h 1431322"/>
                  <a:gd name="connsiteX336" fmla="*/ 1638599 w 2356094"/>
                  <a:gd name="connsiteY336" fmla="*/ 629623 h 1431322"/>
                  <a:gd name="connsiteX337" fmla="*/ 1600002 w 2356094"/>
                  <a:gd name="connsiteY337" fmla="*/ 646755 h 1431322"/>
                  <a:gd name="connsiteX338" fmla="*/ 1597684 w 2356094"/>
                  <a:gd name="connsiteY338" fmla="*/ 648090 h 1431322"/>
                  <a:gd name="connsiteX339" fmla="*/ 1527498 w 2356094"/>
                  <a:gd name="connsiteY339" fmla="*/ 667085 h 1431322"/>
                  <a:gd name="connsiteX340" fmla="*/ 1527599 w 2356094"/>
                  <a:gd name="connsiteY340" fmla="*/ 691104 h 1431322"/>
                  <a:gd name="connsiteX341" fmla="*/ 1539753 w 2356094"/>
                  <a:gd name="connsiteY341" fmla="*/ 698753 h 1431322"/>
                  <a:gd name="connsiteX342" fmla="*/ 1541140 w 2356094"/>
                  <a:gd name="connsiteY342" fmla="*/ 699633 h 1431322"/>
                  <a:gd name="connsiteX343" fmla="*/ 1580664 w 2356094"/>
                  <a:gd name="connsiteY343" fmla="*/ 707611 h 1431322"/>
                  <a:gd name="connsiteX344" fmla="*/ 1611130 w 2356094"/>
                  <a:gd name="connsiteY344" fmla="*/ 680595 h 1431322"/>
                  <a:gd name="connsiteX345" fmla="*/ 1644716 w 2356094"/>
                  <a:gd name="connsiteY345" fmla="*/ 666181 h 1431322"/>
                  <a:gd name="connsiteX346" fmla="*/ 1683594 w 2356094"/>
                  <a:gd name="connsiteY346" fmla="*/ 680474 h 1431322"/>
                  <a:gd name="connsiteX347" fmla="*/ 1719957 w 2356094"/>
                  <a:gd name="connsiteY347" fmla="*/ 701572 h 1431322"/>
                  <a:gd name="connsiteX348" fmla="*/ 1805219 w 2356094"/>
                  <a:gd name="connsiteY348" fmla="*/ 672825 h 1431322"/>
                  <a:gd name="connsiteX349" fmla="*/ 1839730 w 2356094"/>
                  <a:gd name="connsiteY349" fmla="*/ 680674 h 1431322"/>
                  <a:gd name="connsiteX350" fmla="*/ 1838724 w 2356094"/>
                  <a:gd name="connsiteY350" fmla="*/ 628536 h 1431322"/>
                  <a:gd name="connsiteX351" fmla="*/ 1608877 w 2356094"/>
                  <a:gd name="connsiteY351" fmla="*/ 621249 h 1431322"/>
                  <a:gd name="connsiteX352" fmla="*/ 1597588 w 2356094"/>
                  <a:gd name="connsiteY352" fmla="*/ 621712 h 1431322"/>
                  <a:gd name="connsiteX353" fmla="*/ 1555812 w 2356094"/>
                  <a:gd name="connsiteY353" fmla="*/ 623785 h 1431322"/>
                  <a:gd name="connsiteX354" fmla="*/ 1524862 w 2356094"/>
                  <a:gd name="connsiteY354" fmla="*/ 624329 h 1431322"/>
                  <a:gd name="connsiteX355" fmla="*/ 1523876 w 2356094"/>
                  <a:gd name="connsiteY355" fmla="*/ 627127 h 1431322"/>
                  <a:gd name="connsiteX356" fmla="*/ 1526734 w 2356094"/>
                  <a:gd name="connsiteY356" fmla="*/ 649070 h 1431322"/>
                  <a:gd name="connsiteX357" fmla="*/ 1552954 w 2356094"/>
                  <a:gd name="connsiteY357" fmla="*/ 647902 h 1431322"/>
                  <a:gd name="connsiteX358" fmla="*/ 1608877 w 2356094"/>
                  <a:gd name="connsiteY358" fmla="*/ 621249 h 1431322"/>
                  <a:gd name="connsiteX359" fmla="*/ 1838322 w 2356094"/>
                  <a:gd name="connsiteY359" fmla="*/ 615270 h 1431322"/>
                  <a:gd name="connsiteX360" fmla="*/ 1685298 w 2356094"/>
                  <a:gd name="connsiteY360" fmla="*/ 618669 h 1431322"/>
                  <a:gd name="connsiteX361" fmla="*/ 1679187 w 2356094"/>
                  <a:gd name="connsiteY361" fmla="*/ 618813 h 1431322"/>
                  <a:gd name="connsiteX362" fmla="*/ 1678463 w 2356094"/>
                  <a:gd name="connsiteY362" fmla="*/ 618835 h 1431322"/>
                  <a:gd name="connsiteX363" fmla="*/ 1695875 w 2356094"/>
                  <a:gd name="connsiteY363" fmla="*/ 626332 h 1431322"/>
                  <a:gd name="connsiteX364" fmla="*/ 1701645 w 2356094"/>
                  <a:gd name="connsiteY364" fmla="*/ 628979 h 1431322"/>
                  <a:gd name="connsiteX365" fmla="*/ 1744447 w 2356094"/>
                  <a:gd name="connsiteY365" fmla="*/ 639286 h 1431322"/>
                  <a:gd name="connsiteX366" fmla="*/ 1791515 w 2356094"/>
                  <a:gd name="connsiteY366" fmla="*/ 626020 h 1431322"/>
                  <a:gd name="connsiteX367" fmla="*/ 1838463 w 2356094"/>
                  <a:gd name="connsiteY367" fmla="*/ 619658 h 1431322"/>
                  <a:gd name="connsiteX368" fmla="*/ 1838322 w 2356094"/>
                  <a:gd name="connsiteY368" fmla="*/ 615270 h 143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</a:cxnLst>
                <a:rect l="l" t="t" r="r" b="b"/>
                <a:pathLst>
                  <a:path w="2356094" h="1431322">
                    <a:moveTo>
                      <a:pt x="2242155" y="764360"/>
                    </a:moveTo>
                    <a:cubicBezTo>
                      <a:pt x="2241813" y="762832"/>
                      <a:pt x="2243644" y="761662"/>
                      <a:pt x="2244832" y="762812"/>
                    </a:cubicBezTo>
                    <a:cubicBezTo>
                      <a:pt x="2264895" y="782156"/>
                      <a:pt x="2279061" y="806877"/>
                      <a:pt x="2294617" y="829786"/>
                    </a:cubicBezTo>
                    <a:cubicBezTo>
                      <a:pt x="2309427" y="851608"/>
                      <a:pt x="2325546" y="872585"/>
                      <a:pt x="2336594" y="896663"/>
                    </a:cubicBezTo>
                    <a:cubicBezTo>
                      <a:pt x="2346857" y="919047"/>
                      <a:pt x="2353477" y="941755"/>
                      <a:pt x="2355449" y="966355"/>
                    </a:cubicBezTo>
                    <a:cubicBezTo>
                      <a:pt x="2357421" y="990776"/>
                      <a:pt x="2354865" y="1015256"/>
                      <a:pt x="2350559" y="1039311"/>
                    </a:cubicBezTo>
                    <a:cubicBezTo>
                      <a:pt x="2342087" y="1086699"/>
                      <a:pt x="2323976" y="1131571"/>
                      <a:pt x="2304095" y="1175157"/>
                    </a:cubicBezTo>
                    <a:cubicBezTo>
                      <a:pt x="2284765" y="1217528"/>
                      <a:pt x="2262923" y="1258692"/>
                      <a:pt x="2239858" y="1299108"/>
                    </a:cubicBezTo>
                    <a:lnTo>
                      <a:pt x="2231591" y="1313537"/>
                    </a:lnTo>
                    <a:cubicBezTo>
                      <a:pt x="2221508" y="1331105"/>
                      <a:pt x="2211314" y="1348639"/>
                      <a:pt x="2200399" y="1365658"/>
                    </a:cubicBezTo>
                    <a:cubicBezTo>
                      <a:pt x="2186816" y="1386836"/>
                      <a:pt x="2174420" y="1408698"/>
                      <a:pt x="2156511" y="1426374"/>
                    </a:cubicBezTo>
                    <a:cubicBezTo>
                      <a:pt x="2143793" y="1438956"/>
                      <a:pt x="2119826" y="1426374"/>
                      <a:pt x="2125622" y="1408394"/>
                    </a:cubicBezTo>
                    <a:cubicBezTo>
                      <a:pt x="2128137" y="1400565"/>
                      <a:pt x="2130109" y="1393195"/>
                      <a:pt x="2134013" y="1385928"/>
                    </a:cubicBezTo>
                    <a:cubicBezTo>
                      <a:pt x="2136971" y="1380392"/>
                      <a:pt x="2140312" y="1375017"/>
                      <a:pt x="2143451" y="1369564"/>
                    </a:cubicBezTo>
                    <a:cubicBezTo>
                      <a:pt x="2149729" y="1358652"/>
                      <a:pt x="2155947" y="1347701"/>
                      <a:pt x="2162226" y="1336790"/>
                    </a:cubicBezTo>
                    <a:cubicBezTo>
                      <a:pt x="2175407" y="1313861"/>
                      <a:pt x="2189291" y="1291354"/>
                      <a:pt x="2202352" y="1268344"/>
                    </a:cubicBezTo>
                    <a:cubicBezTo>
                      <a:pt x="2225010" y="1228444"/>
                      <a:pt x="2246401" y="1187798"/>
                      <a:pt x="2265317" y="1145967"/>
                    </a:cubicBezTo>
                    <a:lnTo>
                      <a:pt x="2267543" y="1141030"/>
                    </a:lnTo>
                    <a:cubicBezTo>
                      <a:pt x="2284948" y="1102293"/>
                      <a:pt x="2301442" y="1062170"/>
                      <a:pt x="2309085" y="1020267"/>
                    </a:cubicBezTo>
                    <a:cubicBezTo>
                      <a:pt x="2317134" y="976121"/>
                      <a:pt x="2309930" y="934510"/>
                      <a:pt x="2294254" y="893018"/>
                    </a:cubicBezTo>
                    <a:cubicBezTo>
                      <a:pt x="2286145" y="871558"/>
                      <a:pt x="2277029" y="850581"/>
                      <a:pt x="2267551" y="829685"/>
                    </a:cubicBezTo>
                    <a:lnTo>
                      <a:pt x="2265729" y="825694"/>
                    </a:lnTo>
                    <a:cubicBezTo>
                      <a:pt x="2256576" y="805749"/>
                      <a:pt x="2246872" y="785913"/>
                      <a:pt x="2242155" y="764360"/>
                    </a:cubicBezTo>
                    <a:close/>
                    <a:moveTo>
                      <a:pt x="1267888" y="745"/>
                    </a:moveTo>
                    <a:cubicBezTo>
                      <a:pt x="1268069" y="-38"/>
                      <a:pt x="1269398" y="-98"/>
                      <a:pt x="1269518" y="745"/>
                    </a:cubicBezTo>
                    <a:cubicBezTo>
                      <a:pt x="1275153" y="38233"/>
                      <a:pt x="1262616" y="77890"/>
                      <a:pt x="1242191" y="109073"/>
                    </a:cubicBezTo>
                    <a:cubicBezTo>
                      <a:pt x="1231043" y="126104"/>
                      <a:pt x="1217299" y="141484"/>
                      <a:pt x="1201099" y="153844"/>
                    </a:cubicBezTo>
                    <a:lnTo>
                      <a:pt x="1199838" y="154797"/>
                    </a:lnTo>
                    <a:cubicBezTo>
                      <a:pt x="1183289" y="167173"/>
                      <a:pt x="1160930" y="179125"/>
                      <a:pt x="1140388" y="171099"/>
                    </a:cubicBezTo>
                    <a:cubicBezTo>
                      <a:pt x="1139744" y="170853"/>
                      <a:pt x="1139140" y="170573"/>
                      <a:pt x="1138576" y="170253"/>
                    </a:cubicBezTo>
                    <a:cubicBezTo>
                      <a:pt x="1140891" y="173835"/>
                      <a:pt x="1143024" y="177599"/>
                      <a:pt x="1145197" y="181364"/>
                    </a:cubicBezTo>
                    <a:cubicBezTo>
                      <a:pt x="1151657" y="192577"/>
                      <a:pt x="1157452" y="204192"/>
                      <a:pt x="1163751" y="215506"/>
                    </a:cubicBezTo>
                    <a:cubicBezTo>
                      <a:pt x="1175020" y="235738"/>
                      <a:pt x="1188442" y="253836"/>
                      <a:pt x="1205406" y="269679"/>
                    </a:cubicBezTo>
                    <a:cubicBezTo>
                      <a:pt x="1273240" y="333018"/>
                      <a:pt x="1368489" y="348072"/>
                      <a:pt x="1457940" y="347351"/>
                    </a:cubicBezTo>
                    <a:lnTo>
                      <a:pt x="1464259" y="347291"/>
                    </a:lnTo>
                    <a:cubicBezTo>
                      <a:pt x="1503551" y="347015"/>
                      <a:pt x="1554939" y="349021"/>
                      <a:pt x="1585272" y="320572"/>
                    </a:cubicBezTo>
                    <a:cubicBezTo>
                      <a:pt x="1601572" y="305293"/>
                      <a:pt x="1610547" y="283569"/>
                      <a:pt x="1618657" y="263176"/>
                    </a:cubicBezTo>
                    <a:cubicBezTo>
                      <a:pt x="1626625" y="243186"/>
                      <a:pt x="1632079" y="222552"/>
                      <a:pt x="1638699" y="202219"/>
                    </a:cubicBezTo>
                    <a:cubicBezTo>
                      <a:pt x="1624875" y="192740"/>
                      <a:pt x="1612197" y="181164"/>
                      <a:pt x="1602236" y="167634"/>
                    </a:cubicBezTo>
                    <a:cubicBezTo>
                      <a:pt x="1591852" y="153542"/>
                      <a:pt x="1584004" y="137679"/>
                      <a:pt x="1579477" y="120749"/>
                    </a:cubicBezTo>
                    <a:lnTo>
                      <a:pt x="1578809" y="118219"/>
                    </a:lnTo>
                    <a:cubicBezTo>
                      <a:pt x="1575307" y="104719"/>
                      <a:pt x="1571787" y="86859"/>
                      <a:pt x="1577424" y="74105"/>
                    </a:cubicBezTo>
                    <a:cubicBezTo>
                      <a:pt x="1578068" y="72635"/>
                      <a:pt x="1580483" y="72736"/>
                      <a:pt x="1581167" y="74105"/>
                    </a:cubicBezTo>
                    <a:cubicBezTo>
                      <a:pt x="1584206" y="80205"/>
                      <a:pt x="1584789" y="87090"/>
                      <a:pt x="1586661" y="93612"/>
                    </a:cubicBezTo>
                    <a:cubicBezTo>
                      <a:pt x="1588834" y="101202"/>
                      <a:pt x="1591289" y="108751"/>
                      <a:pt x="1594529" y="115937"/>
                    </a:cubicBezTo>
                    <a:cubicBezTo>
                      <a:pt x="1600787" y="129868"/>
                      <a:pt x="1609058" y="143115"/>
                      <a:pt x="1618979" y="154710"/>
                    </a:cubicBezTo>
                    <a:cubicBezTo>
                      <a:pt x="1627169" y="164311"/>
                      <a:pt x="1636043" y="173130"/>
                      <a:pt x="1646185" y="180538"/>
                    </a:cubicBezTo>
                    <a:cubicBezTo>
                      <a:pt x="1652162" y="170211"/>
                      <a:pt x="1666027" y="168822"/>
                      <a:pt x="1677638" y="172224"/>
                    </a:cubicBezTo>
                    <a:cubicBezTo>
                      <a:pt x="1693202" y="176772"/>
                      <a:pt x="1708554" y="182612"/>
                      <a:pt x="1723561" y="188782"/>
                    </a:cubicBezTo>
                    <a:lnTo>
                      <a:pt x="1726557" y="190020"/>
                    </a:lnTo>
                    <a:cubicBezTo>
                      <a:pt x="1741388" y="196180"/>
                      <a:pt x="1758151" y="201837"/>
                      <a:pt x="1772036" y="210232"/>
                    </a:cubicBezTo>
                    <a:cubicBezTo>
                      <a:pt x="1780467" y="214258"/>
                      <a:pt x="1788557" y="218304"/>
                      <a:pt x="1796164" y="221888"/>
                    </a:cubicBezTo>
                    <a:cubicBezTo>
                      <a:pt x="1834065" y="239700"/>
                      <a:pt x="1871406" y="258599"/>
                      <a:pt x="1908578" y="277865"/>
                    </a:cubicBezTo>
                    <a:lnTo>
                      <a:pt x="1916541" y="281999"/>
                    </a:lnTo>
                    <a:cubicBezTo>
                      <a:pt x="1932116" y="290112"/>
                      <a:pt x="1947551" y="298305"/>
                      <a:pt x="1961094" y="309619"/>
                    </a:cubicBezTo>
                    <a:cubicBezTo>
                      <a:pt x="1974878" y="321134"/>
                      <a:pt x="1985584" y="336876"/>
                      <a:pt x="1995645" y="351633"/>
                    </a:cubicBezTo>
                    <a:cubicBezTo>
                      <a:pt x="2018646" y="385372"/>
                      <a:pt x="2040319" y="420078"/>
                      <a:pt x="2063058" y="453999"/>
                    </a:cubicBezTo>
                    <a:cubicBezTo>
                      <a:pt x="2108979" y="522445"/>
                      <a:pt x="2154901" y="590891"/>
                      <a:pt x="2201083" y="659176"/>
                    </a:cubicBezTo>
                    <a:cubicBezTo>
                      <a:pt x="2212252" y="675705"/>
                      <a:pt x="2224849" y="691828"/>
                      <a:pt x="2234870" y="709061"/>
                    </a:cubicBezTo>
                    <a:cubicBezTo>
                      <a:pt x="2244469" y="725530"/>
                      <a:pt x="2244208" y="742438"/>
                      <a:pt x="2242336" y="760818"/>
                    </a:cubicBezTo>
                    <a:lnTo>
                      <a:pt x="2241986" y="764193"/>
                    </a:lnTo>
                    <a:cubicBezTo>
                      <a:pt x="2238397" y="797908"/>
                      <a:pt x="2232228" y="830288"/>
                      <a:pt x="2213318" y="859198"/>
                    </a:cubicBezTo>
                    <a:cubicBezTo>
                      <a:pt x="2183556" y="904654"/>
                      <a:pt x="2136669" y="932959"/>
                      <a:pt x="2087065" y="952444"/>
                    </a:cubicBezTo>
                    <a:cubicBezTo>
                      <a:pt x="2093122" y="956955"/>
                      <a:pt x="2098817" y="961827"/>
                      <a:pt x="2106041" y="964929"/>
                    </a:cubicBezTo>
                    <a:cubicBezTo>
                      <a:pt x="2117149" y="969678"/>
                      <a:pt x="2129002" y="972136"/>
                      <a:pt x="2141016" y="973120"/>
                    </a:cubicBezTo>
                    <a:cubicBezTo>
                      <a:pt x="2153834" y="974149"/>
                      <a:pt x="2168283" y="970946"/>
                      <a:pt x="2178666" y="979663"/>
                    </a:cubicBezTo>
                    <a:cubicBezTo>
                      <a:pt x="2182832" y="983144"/>
                      <a:pt x="2182952" y="991520"/>
                      <a:pt x="2178666" y="995003"/>
                    </a:cubicBezTo>
                    <a:cubicBezTo>
                      <a:pt x="2168684" y="1003154"/>
                      <a:pt x="2155780" y="1000818"/>
                      <a:pt x="2143616" y="999452"/>
                    </a:cubicBezTo>
                    <a:lnTo>
                      <a:pt x="2142887" y="999371"/>
                    </a:lnTo>
                    <a:cubicBezTo>
                      <a:pt x="2131598" y="998123"/>
                      <a:pt x="2120470" y="996030"/>
                      <a:pt x="2109865" y="991883"/>
                    </a:cubicBezTo>
                    <a:cubicBezTo>
                      <a:pt x="2107249" y="990854"/>
                      <a:pt x="2104653" y="989708"/>
                      <a:pt x="2102138" y="988440"/>
                    </a:cubicBezTo>
                    <a:cubicBezTo>
                      <a:pt x="2102218" y="988662"/>
                      <a:pt x="2102258" y="988925"/>
                      <a:pt x="2102218" y="989205"/>
                    </a:cubicBezTo>
                    <a:cubicBezTo>
                      <a:pt x="2100406" y="1003075"/>
                      <a:pt x="2096479" y="1016188"/>
                      <a:pt x="2092332" y="1029443"/>
                    </a:cubicBezTo>
                    <a:lnTo>
                      <a:pt x="2089701" y="1037842"/>
                    </a:lnTo>
                    <a:cubicBezTo>
                      <a:pt x="2084348" y="1054994"/>
                      <a:pt x="2078956" y="1072105"/>
                      <a:pt x="2073401" y="1089217"/>
                    </a:cubicBezTo>
                    <a:cubicBezTo>
                      <a:pt x="2062832" y="1121792"/>
                      <a:pt x="2051320" y="1154058"/>
                      <a:pt x="2039766" y="1186285"/>
                    </a:cubicBezTo>
                    <a:lnTo>
                      <a:pt x="2029795" y="1214093"/>
                    </a:lnTo>
                    <a:cubicBezTo>
                      <a:pt x="2019552" y="1242622"/>
                      <a:pt x="2009179" y="1271111"/>
                      <a:pt x="1997718" y="1299164"/>
                    </a:cubicBezTo>
                    <a:cubicBezTo>
                      <a:pt x="1990635" y="1316475"/>
                      <a:pt x="1983511" y="1333790"/>
                      <a:pt x="1976407" y="1351082"/>
                    </a:cubicBezTo>
                    <a:cubicBezTo>
                      <a:pt x="1969465" y="1367972"/>
                      <a:pt x="1963690" y="1386211"/>
                      <a:pt x="1955077" y="1402296"/>
                    </a:cubicBezTo>
                    <a:cubicBezTo>
                      <a:pt x="1947993" y="1415542"/>
                      <a:pt x="1928675" y="1406058"/>
                      <a:pt x="1931774" y="1392452"/>
                    </a:cubicBezTo>
                    <a:cubicBezTo>
                      <a:pt x="1935839" y="1374597"/>
                      <a:pt x="1943506" y="1356880"/>
                      <a:pt x="1949362" y="1339507"/>
                    </a:cubicBezTo>
                    <a:cubicBezTo>
                      <a:pt x="1955318" y="1321872"/>
                      <a:pt x="1961154" y="1304217"/>
                      <a:pt x="1967211" y="1286620"/>
                    </a:cubicBezTo>
                    <a:cubicBezTo>
                      <a:pt x="1977745" y="1256055"/>
                      <a:pt x="1989412" y="1225896"/>
                      <a:pt x="2001139" y="1195766"/>
                    </a:cubicBezTo>
                    <a:lnTo>
                      <a:pt x="2012762" y="1165897"/>
                    </a:lnTo>
                    <a:cubicBezTo>
                      <a:pt x="2024163" y="1136633"/>
                      <a:pt x="2035698" y="1107395"/>
                      <a:pt x="2048026" y="1078509"/>
                    </a:cubicBezTo>
                    <a:lnTo>
                      <a:pt x="2049373" y="1075343"/>
                    </a:lnTo>
                    <a:cubicBezTo>
                      <a:pt x="2062183" y="1045128"/>
                      <a:pt x="2075405" y="1011152"/>
                      <a:pt x="2098676" y="987738"/>
                    </a:cubicBezTo>
                    <a:cubicBezTo>
                      <a:pt x="2098978" y="987416"/>
                      <a:pt x="2099401" y="987252"/>
                      <a:pt x="2099823" y="987212"/>
                    </a:cubicBezTo>
                    <a:cubicBezTo>
                      <a:pt x="2094108" y="984112"/>
                      <a:pt x="2088755" y="980348"/>
                      <a:pt x="2084047" y="975899"/>
                    </a:cubicBezTo>
                    <a:lnTo>
                      <a:pt x="2083817" y="975667"/>
                    </a:lnTo>
                    <a:cubicBezTo>
                      <a:pt x="2081956" y="973695"/>
                      <a:pt x="2074267" y="963981"/>
                      <a:pt x="2071792" y="958163"/>
                    </a:cubicBezTo>
                    <a:cubicBezTo>
                      <a:pt x="2068572" y="959310"/>
                      <a:pt x="2065352" y="960418"/>
                      <a:pt x="2062132" y="961503"/>
                    </a:cubicBezTo>
                    <a:cubicBezTo>
                      <a:pt x="2056518" y="963397"/>
                      <a:pt x="2051870" y="962028"/>
                      <a:pt x="2048589" y="959029"/>
                    </a:cubicBezTo>
                    <a:lnTo>
                      <a:pt x="2042341" y="962896"/>
                    </a:lnTo>
                    <a:cubicBezTo>
                      <a:pt x="2035662" y="966976"/>
                      <a:pt x="2028480" y="970849"/>
                      <a:pt x="2021101" y="971047"/>
                    </a:cubicBezTo>
                    <a:cubicBezTo>
                      <a:pt x="2011804" y="971288"/>
                      <a:pt x="2004499" y="966155"/>
                      <a:pt x="1999529" y="958586"/>
                    </a:cubicBezTo>
                    <a:cubicBezTo>
                      <a:pt x="1995062" y="951822"/>
                      <a:pt x="1992405" y="944514"/>
                      <a:pt x="1986751" y="938455"/>
                    </a:cubicBezTo>
                    <a:cubicBezTo>
                      <a:pt x="1981191" y="932499"/>
                      <a:pt x="1974756" y="927472"/>
                      <a:pt x="1968179" y="922672"/>
                    </a:cubicBezTo>
                    <a:lnTo>
                      <a:pt x="1960428" y="917031"/>
                    </a:lnTo>
                    <a:cubicBezTo>
                      <a:pt x="1946213" y="906650"/>
                      <a:pt x="1932433" y="896161"/>
                      <a:pt x="1920988" y="882450"/>
                    </a:cubicBezTo>
                    <a:cubicBezTo>
                      <a:pt x="1915233" y="875525"/>
                      <a:pt x="1907526" y="867311"/>
                      <a:pt x="1904024" y="858995"/>
                    </a:cubicBezTo>
                    <a:cubicBezTo>
                      <a:pt x="1903340" y="857389"/>
                      <a:pt x="1902917" y="855879"/>
                      <a:pt x="1902837" y="854407"/>
                    </a:cubicBezTo>
                    <a:cubicBezTo>
                      <a:pt x="1902072" y="859601"/>
                      <a:pt x="1901287" y="864815"/>
                      <a:pt x="1900503" y="870009"/>
                    </a:cubicBezTo>
                    <a:cubicBezTo>
                      <a:pt x="1889515" y="943105"/>
                      <a:pt x="1880641" y="1016704"/>
                      <a:pt x="1877804" y="1090626"/>
                    </a:cubicBezTo>
                    <a:cubicBezTo>
                      <a:pt x="1876415" y="1127081"/>
                      <a:pt x="1875791" y="1163581"/>
                      <a:pt x="1877421" y="1200057"/>
                    </a:cubicBezTo>
                    <a:cubicBezTo>
                      <a:pt x="1878226" y="1218277"/>
                      <a:pt x="1879554" y="1236476"/>
                      <a:pt x="1881386" y="1254634"/>
                    </a:cubicBezTo>
                    <a:cubicBezTo>
                      <a:pt x="1882291" y="1263733"/>
                      <a:pt x="1883237" y="1272812"/>
                      <a:pt x="1884344" y="1281871"/>
                    </a:cubicBezTo>
                    <a:lnTo>
                      <a:pt x="1884599" y="1283970"/>
                    </a:lnTo>
                    <a:cubicBezTo>
                      <a:pt x="1884919" y="1286746"/>
                      <a:pt x="1885128" y="1289431"/>
                      <a:pt x="1884887" y="1291977"/>
                    </a:cubicBezTo>
                    <a:cubicBezTo>
                      <a:pt x="1893741" y="1296344"/>
                      <a:pt x="1898832" y="1307378"/>
                      <a:pt x="1902374" y="1315994"/>
                    </a:cubicBezTo>
                    <a:cubicBezTo>
                      <a:pt x="1905071" y="1322556"/>
                      <a:pt x="1902978" y="1328938"/>
                      <a:pt x="1898631" y="1333548"/>
                    </a:cubicBezTo>
                    <a:cubicBezTo>
                      <a:pt x="1903823" y="1338279"/>
                      <a:pt x="1908451" y="1343835"/>
                      <a:pt x="1912335" y="1350194"/>
                    </a:cubicBezTo>
                    <a:cubicBezTo>
                      <a:pt x="1913120" y="1351485"/>
                      <a:pt x="1911430" y="1352491"/>
                      <a:pt x="1910423" y="1351686"/>
                    </a:cubicBezTo>
                    <a:cubicBezTo>
                      <a:pt x="1904044" y="1346613"/>
                      <a:pt x="1897182" y="1342446"/>
                      <a:pt x="1890018" y="1339245"/>
                    </a:cubicBezTo>
                    <a:cubicBezTo>
                      <a:pt x="1886255" y="1340674"/>
                      <a:pt x="1882150" y="1341057"/>
                      <a:pt x="1878367" y="1340010"/>
                    </a:cubicBezTo>
                    <a:cubicBezTo>
                      <a:pt x="1874262" y="1338883"/>
                      <a:pt x="1870720" y="1336145"/>
                      <a:pt x="1868165" y="1332664"/>
                    </a:cubicBezTo>
                    <a:cubicBezTo>
                      <a:pt x="1847820" y="1329320"/>
                      <a:pt x="1826670" y="1333407"/>
                      <a:pt x="1808358" y="1346150"/>
                    </a:cubicBezTo>
                    <a:cubicBezTo>
                      <a:pt x="1804555" y="1348807"/>
                      <a:pt x="1801114" y="1351807"/>
                      <a:pt x="1797834" y="1355066"/>
                    </a:cubicBezTo>
                    <a:cubicBezTo>
                      <a:pt x="1797270" y="1355634"/>
                      <a:pt x="1796687" y="1356356"/>
                      <a:pt x="1796103" y="1357061"/>
                    </a:cubicBezTo>
                    <a:lnTo>
                      <a:pt x="1800098" y="1358597"/>
                    </a:lnTo>
                    <a:cubicBezTo>
                      <a:pt x="1801753" y="1359224"/>
                      <a:pt x="1803112" y="1359715"/>
                      <a:pt x="1803629" y="1359819"/>
                    </a:cubicBezTo>
                    <a:cubicBezTo>
                      <a:pt x="1807117" y="1360530"/>
                      <a:pt x="1810659" y="1360911"/>
                      <a:pt x="1814201" y="1361216"/>
                    </a:cubicBezTo>
                    <a:lnTo>
                      <a:pt x="1819507" y="1361651"/>
                    </a:lnTo>
                    <a:cubicBezTo>
                      <a:pt x="1839891" y="1363342"/>
                      <a:pt x="1860216" y="1363906"/>
                      <a:pt x="1879172" y="1372441"/>
                    </a:cubicBezTo>
                    <a:cubicBezTo>
                      <a:pt x="1883156" y="1374233"/>
                      <a:pt x="1881768" y="1380373"/>
                      <a:pt x="1878005" y="1381398"/>
                    </a:cubicBezTo>
                    <a:cubicBezTo>
                      <a:pt x="1864163" y="1385155"/>
                      <a:pt x="1850426" y="1384864"/>
                      <a:pt x="1836336" y="1383859"/>
                    </a:cubicBezTo>
                    <a:lnTo>
                      <a:pt x="1833311" y="1383634"/>
                    </a:lnTo>
                    <a:cubicBezTo>
                      <a:pt x="1820211" y="1382628"/>
                      <a:pt x="1806145" y="1382688"/>
                      <a:pt x="1793367" y="1379064"/>
                    </a:cubicBezTo>
                    <a:cubicBezTo>
                      <a:pt x="1796425" y="1387437"/>
                      <a:pt x="1792260" y="1398370"/>
                      <a:pt x="1779481" y="1400081"/>
                    </a:cubicBezTo>
                    <a:cubicBezTo>
                      <a:pt x="1741106" y="1405195"/>
                      <a:pt x="1702490" y="1402781"/>
                      <a:pt x="1664075" y="1399397"/>
                    </a:cubicBezTo>
                    <a:cubicBezTo>
                      <a:pt x="1625277" y="1395975"/>
                      <a:pt x="1586500" y="1392733"/>
                      <a:pt x="1547601" y="1390702"/>
                    </a:cubicBezTo>
                    <a:cubicBezTo>
                      <a:pt x="1421778" y="1384080"/>
                      <a:pt x="1295762" y="1385352"/>
                      <a:pt x="1169826" y="1387149"/>
                    </a:cubicBezTo>
                    <a:lnTo>
                      <a:pt x="1098659" y="1388180"/>
                    </a:lnTo>
                    <a:cubicBezTo>
                      <a:pt x="1041904" y="1388981"/>
                      <a:pt x="985139" y="1389604"/>
                      <a:pt x="928386" y="1389169"/>
                    </a:cubicBezTo>
                    <a:lnTo>
                      <a:pt x="901820" y="1388921"/>
                    </a:lnTo>
                    <a:cubicBezTo>
                      <a:pt x="890593" y="1388813"/>
                      <a:pt x="879360" y="1388676"/>
                      <a:pt x="868145" y="1388346"/>
                    </a:cubicBezTo>
                    <a:lnTo>
                      <a:pt x="861419" y="1388123"/>
                    </a:lnTo>
                    <a:cubicBezTo>
                      <a:pt x="848057" y="1387640"/>
                      <a:pt x="830369" y="1389653"/>
                      <a:pt x="818758" y="1381740"/>
                    </a:cubicBezTo>
                    <a:cubicBezTo>
                      <a:pt x="809179" y="1375219"/>
                      <a:pt x="807046" y="1363261"/>
                      <a:pt x="812821" y="1353621"/>
                    </a:cubicBezTo>
                    <a:cubicBezTo>
                      <a:pt x="814492" y="1350841"/>
                      <a:pt x="816786" y="1348364"/>
                      <a:pt x="819180" y="1345949"/>
                    </a:cubicBezTo>
                    <a:cubicBezTo>
                      <a:pt x="824090" y="1303977"/>
                      <a:pt x="826847" y="1261801"/>
                      <a:pt x="829665" y="1219646"/>
                    </a:cubicBezTo>
                    <a:cubicBezTo>
                      <a:pt x="839444" y="1072127"/>
                      <a:pt x="833729" y="925369"/>
                      <a:pt x="811171" y="779338"/>
                    </a:cubicBezTo>
                    <a:cubicBezTo>
                      <a:pt x="750641" y="797841"/>
                      <a:pt x="691036" y="821050"/>
                      <a:pt x="632960" y="845952"/>
                    </a:cubicBezTo>
                    <a:cubicBezTo>
                      <a:pt x="601547" y="859420"/>
                      <a:pt x="570296" y="873391"/>
                      <a:pt x="539407" y="888046"/>
                    </a:cubicBezTo>
                    <a:cubicBezTo>
                      <a:pt x="511214" y="901434"/>
                      <a:pt x="482901" y="918163"/>
                      <a:pt x="452776" y="926859"/>
                    </a:cubicBezTo>
                    <a:cubicBezTo>
                      <a:pt x="450038" y="929290"/>
                      <a:pt x="446209" y="930447"/>
                      <a:pt x="442813" y="929368"/>
                    </a:cubicBezTo>
                    <a:lnTo>
                      <a:pt x="442373" y="929214"/>
                    </a:lnTo>
                    <a:lnTo>
                      <a:pt x="442353" y="929214"/>
                    </a:lnTo>
                    <a:cubicBezTo>
                      <a:pt x="439254" y="929939"/>
                      <a:pt x="435812" y="929496"/>
                      <a:pt x="432432" y="927463"/>
                    </a:cubicBezTo>
                    <a:cubicBezTo>
                      <a:pt x="431748" y="927048"/>
                      <a:pt x="431063" y="926632"/>
                      <a:pt x="430379" y="926203"/>
                    </a:cubicBezTo>
                    <a:lnTo>
                      <a:pt x="429353" y="925551"/>
                    </a:lnTo>
                    <a:cubicBezTo>
                      <a:pt x="418748" y="918867"/>
                      <a:pt x="408083" y="910633"/>
                      <a:pt x="400577" y="900568"/>
                    </a:cubicBezTo>
                    <a:cubicBezTo>
                      <a:pt x="391461" y="909023"/>
                      <a:pt x="381661" y="916775"/>
                      <a:pt x="372022" y="924625"/>
                    </a:cubicBezTo>
                    <a:cubicBezTo>
                      <a:pt x="361558" y="933160"/>
                      <a:pt x="351134" y="941736"/>
                      <a:pt x="340791" y="950392"/>
                    </a:cubicBezTo>
                    <a:cubicBezTo>
                      <a:pt x="336685" y="953835"/>
                      <a:pt x="332158" y="957116"/>
                      <a:pt x="328535" y="961082"/>
                    </a:cubicBezTo>
                    <a:lnTo>
                      <a:pt x="328009" y="961664"/>
                    </a:lnTo>
                    <a:cubicBezTo>
                      <a:pt x="327925" y="961759"/>
                      <a:pt x="327845" y="961853"/>
                      <a:pt x="327771" y="961948"/>
                    </a:cubicBezTo>
                    <a:cubicBezTo>
                      <a:pt x="343447" y="972094"/>
                      <a:pt x="357171" y="987494"/>
                      <a:pt x="369466" y="1000881"/>
                    </a:cubicBezTo>
                    <a:cubicBezTo>
                      <a:pt x="382669" y="1015249"/>
                      <a:pt x="395415" y="1030075"/>
                      <a:pt x="408058" y="1044958"/>
                    </a:cubicBezTo>
                    <a:lnTo>
                      <a:pt x="420296" y="1059395"/>
                    </a:lnTo>
                    <a:cubicBezTo>
                      <a:pt x="506839" y="1161628"/>
                      <a:pt x="594267" y="1267567"/>
                      <a:pt x="706309" y="1342708"/>
                    </a:cubicBezTo>
                    <a:cubicBezTo>
                      <a:pt x="724018" y="1354585"/>
                      <a:pt x="707134" y="1383513"/>
                      <a:pt x="689546" y="1371374"/>
                    </a:cubicBezTo>
                    <a:cubicBezTo>
                      <a:pt x="656263" y="1348445"/>
                      <a:pt x="624770" y="1322979"/>
                      <a:pt x="594524" y="1296183"/>
                    </a:cubicBezTo>
                    <a:cubicBezTo>
                      <a:pt x="541520" y="1249259"/>
                      <a:pt x="493828" y="1196616"/>
                      <a:pt x="449174" y="1141759"/>
                    </a:cubicBezTo>
                    <a:cubicBezTo>
                      <a:pt x="426576" y="1113996"/>
                      <a:pt x="404642" y="1085555"/>
                      <a:pt x="383150" y="1056926"/>
                    </a:cubicBezTo>
                    <a:lnTo>
                      <a:pt x="375856" y="1047216"/>
                    </a:lnTo>
                    <a:cubicBezTo>
                      <a:pt x="366135" y="1034264"/>
                      <a:pt x="356467" y="1021274"/>
                      <a:pt x="347210" y="1007988"/>
                    </a:cubicBezTo>
                    <a:lnTo>
                      <a:pt x="345273" y="1005203"/>
                    </a:lnTo>
                    <a:cubicBezTo>
                      <a:pt x="337154" y="993482"/>
                      <a:pt x="328519" y="980315"/>
                      <a:pt x="323283" y="966819"/>
                    </a:cubicBezTo>
                    <a:cubicBezTo>
                      <a:pt x="321271" y="968853"/>
                      <a:pt x="318997" y="970562"/>
                      <a:pt x="315677" y="971852"/>
                    </a:cubicBezTo>
                    <a:cubicBezTo>
                      <a:pt x="310002" y="974067"/>
                      <a:pt x="303039" y="969416"/>
                      <a:pt x="301651" y="963880"/>
                    </a:cubicBezTo>
                    <a:cubicBezTo>
                      <a:pt x="298270" y="950453"/>
                      <a:pt x="309942" y="942461"/>
                      <a:pt x="319440" y="935332"/>
                    </a:cubicBezTo>
                    <a:cubicBezTo>
                      <a:pt x="330970" y="926718"/>
                      <a:pt x="342722" y="918404"/>
                      <a:pt x="354494" y="910130"/>
                    </a:cubicBezTo>
                    <a:lnTo>
                      <a:pt x="358699" y="907156"/>
                    </a:lnTo>
                    <a:cubicBezTo>
                      <a:pt x="373421" y="896712"/>
                      <a:pt x="388219" y="885992"/>
                      <a:pt x="404259" y="877739"/>
                    </a:cubicBezTo>
                    <a:cubicBezTo>
                      <a:pt x="404742" y="877095"/>
                      <a:pt x="405326" y="876491"/>
                      <a:pt x="405990" y="875968"/>
                    </a:cubicBezTo>
                    <a:cubicBezTo>
                      <a:pt x="406754" y="875364"/>
                      <a:pt x="407499" y="874780"/>
                      <a:pt x="408264" y="874196"/>
                    </a:cubicBezTo>
                    <a:cubicBezTo>
                      <a:pt x="389106" y="843114"/>
                      <a:pt x="368098" y="813239"/>
                      <a:pt x="344654" y="785013"/>
                    </a:cubicBezTo>
                    <a:cubicBezTo>
                      <a:pt x="327026" y="763779"/>
                      <a:pt x="308312" y="743505"/>
                      <a:pt x="288510" y="724300"/>
                    </a:cubicBezTo>
                    <a:lnTo>
                      <a:pt x="279615" y="715684"/>
                    </a:lnTo>
                    <a:cubicBezTo>
                      <a:pt x="266160" y="702684"/>
                      <a:pt x="252170" y="689499"/>
                      <a:pt x="237236" y="678200"/>
                    </a:cubicBezTo>
                    <a:lnTo>
                      <a:pt x="232561" y="683502"/>
                    </a:lnTo>
                    <a:cubicBezTo>
                      <a:pt x="226319" y="690565"/>
                      <a:pt x="220015" y="697574"/>
                      <a:pt x="213350" y="704209"/>
                    </a:cubicBezTo>
                    <a:cubicBezTo>
                      <a:pt x="200230" y="717254"/>
                      <a:pt x="187290" y="730563"/>
                      <a:pt x="174412" y="743867"/>
                    </a:cubicBezTo>
                    <a:cubicBezTo>
                      <a:pt x="153023" y="766006"/>
                      <a:pt x="132360" y="788825"/>
                      <a:pt x="111762" y="811676"/>
                    </a:cubicBezTo>
                    <a:lnTo>
                      <a:pt x="101465" y="823101"/>
                    </a:lnTo>
                    <a:cubicBezTo>
                      <a:pt x="80013" y="846916"/>
                      <a:pt x="57033" y="870291"/>
                      <a:pt x="37533" y="895734"/>
                    </a:cubicBezTo>
                    <a:lnTo>
                      <a:pt x="36559" y="897022"/>
                    </a:lnTo>
                    <a:cubicBezTo>
                      <a:pt x="28046" y="908444"/>
                      <a:pt x="21986" y="921086"/>
                      <a:pt x="25942" y="935596"/>
                    </a:cubicBezTo>
                    <a:cubicBezTo>
                      <a:pt x="29759" y="949584"/>
                      <a:pt x="38834" y="961988"/>
                      <a:pt x="46656" y="974068"/>
                    </a:cubicBezTo>
                    <a:lnTo>
                      <a:pt x="47434" y="975274"/>
                    </a:lnTo>
                    <a:cubicBezTo>
                      <a:pt x="79370" y="1025039"/>
                      <a:pt x="113579" y="1073534"/>
                      <a:pt x="150223" y="1119939"/>
                    </a:cubicBezTo>
                    <a:cubicBezTo>
                      <a:pt x="223613" y="1212884"/>
                      <a:pt x="307326" y="1300976"/>
                      <a:pt x="407217" y="1365597"/>
                    </a:cubicBezTo>
                    <a:cubicBezTo>
                      <a:pt x="421062" y="1374555"/>
                      <a:pt x="408123" y="1396820"/>
                      <a:pt x="394258" y="1387761"/>
                    </a:cubicBezTo>
                    <a:cubicBezTo>
                      <a:pt x="335921" y="1349613"/>
                      <a:pt x="282333" y="1303796"/>
                      <a:pt x="233031" y="1254594"/>
                    </a:cubicBezTo>
                    <a:cubicBezTo>
                      <a:pt x="187773" y="1209440"/>
                      <a:pt x="146762" y="1159716"/>
                      <a:pt x="108327" y="1108683"/>
                    </a:cubicBezTo>
                    <a:cubicBezTo>
                      <a:pt x="89592" y="1083781"/>
                      <a:pt x="71642" y="1058356"/>
                      <a:pt x="54437" y="1032368"/>
                    </a:cubicBezTo>
                    <a:cubicBezTo>
                      <a:pt x="37755" y="1007142"/>
                      <a:pt x="18456" y="981195"/>
                      <a:pt x="6362" y="953372"/>
                    </a:cubicBezTo>
                    <a:cubicBezTo>
                      <a:pt x="30" y="938736"/>
                      <a:pt x="-2311" y="922893"/>
                      <a:pt x="2881" y="907473"/>
                    </a:cubicBezTo>
                    <a:cubicBezTo>
                      <a:pt x="7642" y="893301"/>
                      <a:pt x="17058" y="881532"/>
                      <a:pt x="26854" y="870461"/>
                    </a:cubicBezTo>
                    <a:lnTo>
                      <a:pt x="27774" y="869425"/>
                    </a:lnTo>
                    <a:cubicBezTo>
                      <a:pt x="50291" y="844120"/>
                      <a:pt x="73212" y="819117"/>
                      <a:pt x="96333" y="794356"/>
                    </a:cubicBezTo>
                    <a:cubicBezTo>
                      <a:pt x="119535" y="769514"/>
                      <a:pt x="143804" y="745558"/>
                      <a:pt x="168576" y="722307"/>
                    </a:cubicBezTo>
                    <a:cubicBezTo>
                      <a:pt x="188035" y="704008"/>
                      <a:pt x="208319" y="687881"/>
                      <a:pt x="230012" y="672945"/>
                    </a:cubicBezTo>
                    <a:cubicBezTo>
                      <a:pt x="228060" y="671556"/>
                      <a:pt x="226108" y="670228"/>
                      <a:pt x="224116" y="668939"/>
                    </a:cubicBezTo>
                    <a:cubicBezTo>
                      <a:pt x="218059" y="664994"/>
                      <a:pt x="216530" y="656559"/>
                      <a:pt x="221842" y="651204"/>
                    </a:cubicBezTo>
                    <a:cubicBezTo>
                      <a:pt x="236351" y="636546"/>
                      <a:pt x="253073" y="623803"/>
                      <a:pt x="268810" y="610460"/>
                    </a:cubicBezTo>
                    <a:cubicBezTo>
                      <a:pt x="283600" y="597917"/>
                      <a:pt x="298391" y="585355"/>
                      <a:pt x="313181" y="572793"/>
                    </a:cubicBezTo>
                    <a:cubicBezTo>
                      <a:pt x="343286" y="547267"/>
                      <a:pt x="373390" y="521720"/>
                      <a:pt x="403495" y="496174"/>
                    </a:cubicBezTo>
                    <a:cubicBezTo>
                      <a:pt x="457566" y="450295"/>
                      <a:pt x="511335" y="404094"/>
                      <a:pt x="565225" y="358014"/>
                    </a:cubicBezTo>
                    <a:cubicBezTo>
                      <a:pt x="587696" y="338806"/>
                      <a:pt x="610377" y="319835"/>
                      <a:pt x="632999" y="300811"/>
                    </a:cubicBezTo>
                    <a:lnTo>
                      <a:pt x="673191" y="266973"/>
                    </a:lnTo>
                    <a:lnTo>
                      <a:pt x="673191" y="266973"/>
                    </a:lnTo>
                    <a:lnTo>
                      <a:pt x="692849" y="250463"/>
                    </a:lnTo>
                    <a:cubicBezTo>
                      <a:pt x="702921" y="242024"/>
                      <a:pt x="713208" y="233678"/>
                      <a:pt x="724661" y="227242"/>
                    </a:cubicBezTo>
                    <a:cubicBezTo>
                      <a:pt x="751611" y="212098"/>
                      <a:pt x="784011" y="205546"/>
                      <a:pt x="813703" y="197523"/>
                    </a:cubicBezTo>
                    <a:lnTo>
                      <a:pt x="815679" y="196985"/>
                    </a:lnTo>
                    <a:cubicBezTo>
                      <a:pt x="848983" y="187868"/>
                      <a:pt x="882468" y="179290"/>
                      <a:pt x="916134" y="171640"/>
                    </a:cubicBezTo>
                    <a:cubicBezTo>
                      <a:pt x="949840" y="163990"/>
                      <a:pt x="983688" y="157025"/>
                      <a:pt x="1017676" y="150722"/>
                    </a:cubicBezTo>
                    <a:cubicBezTo>
                      <a:pt x="1048223" y="145047"/>
                      <a:pt x="1079495" y="140175"/>
                      <a:pt x="1110645" y="139451"/>
                    </a:cubicBezTo>
                    <a:cubicBezTo>
                      <a:pt x="1118373" y="136511"/>
                      <a:pt x="1128072" y="135485"/>
                      <a:pt x="1135679" y="138625"/>
                    </a:cubicBezTo>
                    <a:cubicBezTo>
                      <a:pt x="1138818" y="139934"/>
                      <a:pt x="1142098" y="141846"/>
                      <a:pt x="1145016" y="144262"/>
                    </a:cubicBezTo>
                    <a:cubicBezTo>
                      <a:pt x="1160249" y="138907"/>
                      <a:pt x="1175281" y="136350"/>
                      <a:pt x="1189508" y="127291"/>
                    </a:cubicBezTo>
                    <a:cubicBezTo>
                      <a:pt x="1203715" y="118255"/>
                      <a:pt x="1216292" y="106375"/>
                      <a:pt x="1226877" y="93290"/>
                    </a:cubicBezTo>
                    <a:cubicBezTo>
                      <a:pt x="1248751" y="66194"/>
                      <a:pt x="1260201" y="34185"/>
                      <a:pt x="1267888" y="745"/>
                    </a:cubicBezTo>
                    <a:close/>
                    <a:moveTo>
                      <a:pt x="1618053" y="918303"/>
                    </a:moveTo>
                    <a:cubicBezTo>
                      <a:pt x="1605979" y="917460"/>
                      <a:pt x="1595112" y="922450"/>
                      <a:pt x="1584326" y="927765"/>
                    </a:cubicBezTo>
                    <a:cubicBezTo>
                      <a:pt x="1590404" y="930402"/>
                      <a:pt x="1596481" y="933019"/>
                      <a:pt x="1602558" y="935616"/>
                    </a:cubicBezTo>
                    <a:lnTo>
                      <a:pt x="1643006" y="952889"/>
                    </a:lnTo>
                    <a:lnTo>
                      <a:pt x="1643006" y="952889"/>
                    </a:lnTo>
                    <a:cubicBezTo>
                      <a:pt x="1656367" y="958586"/>
                      <a:pt x="1670514" y="963538"/>
                      <a:pt x="1683212" y="970562"/>
                    </a:cubicBezTo>
                    <a:cubicBezTo>
                      <a:pt x="1684117" y="971065"/>
                      <a:pt x="1684842" y="971671"/>
                      <a:pt x="1685385" y="972376"/>
                    </a:cubicBezTo>
                    <a:cubicBezTo>
                      <a:pt x="1698586" y="963922"/>
                      <a:pt x="1712552" y="956373"/>
                      <a:pt x="1725933" y="948339"/>
                    </a:cubicBezTo>
                    <a:cubicBezTo>
                      <a:pt x="1728992" y="946507"/>
                      <a:pt x="1732071" y="944675"/>
                      <a:pt x="1735150" y="942843"/>
                    </a:cubicBezTo>
                    <a:cubicBezTo>
                      <a:pt x="1719212" y="948178"/>
                      <a:pt x="1702872" y="950855"/>
                      <a:pt x="1685566" y="945843"/>
                    </a:cubicBezTo>
                    <a:cubicBezTo>
                      <a:pt x="1662485" y="939179"/>
                      <a:pt x="1642442" y="920015"/>
                      <a:pt x="1618053" y="918303"/>
                    </a:cubicBezTo>
                    <a:close/>
                    <a:moveTo>
                      <a:pt x="1651135" y="877800"/>
                    </a:moveTo>
                    <a:lnTo>
                      <a:pt x="1648967" y="876325"/>
                    </a:lnTo>
                    <a:cubicBezTo>
                      <a:pt x="1637255" y="868289"/>
                      <a:pt x="1623281" y="857959"/>
                      <a:pt x="1609058" y="865177"/>
                    </a:cubicBezTo>
                    <a:cubicBezTo>
                      <a:pt x="1602357" y="868580"/>
                      <a:pt x="1596863" y="874075"/>
                      <a:pt x="1590263" y="877739"/>
                    </a:cubicBezTo>
                    <a:cubicBezTo>
                      <a:pt x="1583622" y="881443"/>
                      <a:pt x="1576317" y="884282"/>
                      <a:pt x="1568912" y="885993"/>
                    </a:cubicBezTo>
                    <a:cubicBezTo>
                      <a:pt x="1556617" y="888831"/>
                      <a:pt x="1542530" y="889254"/>
                      <a:pt x="1529309" y="886514"/>
                    </a:cubicBezTo>
                    <a:lnTo>
                      <a:pt x="1529511" y="904393"/>
                    </a:lnTo>
                    <a:lnTo>
                      <a:pt x="1529511" y="904393"/>
                    </a:lnTo>
                    <a:cubicBezTo>
                      <a:pt x="1539512" y="908520"/>
                      <a:pt x="1549453" y="912749"/>
                      <a:pt x="1559394" y="917015"/>
                    </a:cubicBezTo>
                    <a:cubicBezTo>
                      <a:pt x="1565848" y="914808"/>
                      <a:pt x="1572059" y="912156"/>
                      <a:pt x="1578590" y="909247"/>
                    </a:cubicBezTo>
                    <a:lnTo>
                      <a:pt x="1582998" y="907272"/>
                    </a:lnTo>
                    <a:cubicBezTo>
                      <a:pt x="1595575" y="901613"/>
                      <a:pt x="1608273" y="897832"/>
                      <a:pt x="1622178" y="899622"/>
                    </a:cubicBezTo>
                    <a:cubicBezTo>
                      <a:pt x="1648358" y="902984"/>
                      <a:pt x="1668140" y="922450"/>
                      <a:pt x="1693173" y="928933"/>
                    </a:cubicBezTo>
                    <a:cubicBezTo>
                      <a:pt x="1723861" y="936907"/>
                      <a:pt x="1751550" y="913995"/>
                      <a:pt x="1780548" y="908338"/>
                    </a:cubicBezTo>
                    <a:cubicBezTo>
                      <a:pt x="1785329" y="907396"/>
                      <a:pt x="1790257" y="906846"/>
                      <a:pt x="1795156" y="906759"/>
                    </a:cubicBezTo>
                    <a:lnTo>
                      <a:pt x="1796787" y="906748"/>
                    </a:lnTo>
                    <a:lnTo>
                      <a:pt x="1797512" y="906325"/>
                    </a:lnTo>
                    <a:cubicBezTo>
                      <a:pt x="1803750" y="902661"/>
                      <a:pt x="1813087" y="899161"/>
                      <a:pt x="1817434" y="892999"/>
                    </a:cubicBezTo>
                    <a:cubicBezTo>
                      <a:pt x="1822163" y="886315"/>
                      <a:pt x="1822565" y="875122"/>
                      <a:pt x="1824115" y="867271"/>
                    </a:cubicBezTo>
                    <a:cubicBezTo>
                      <a:pt x="1824276" y="866486"/>
                      <a:pt x="1824437" y="865681"/>
                      <a:pt x="1824578" y="864896"/>
                    </a:cubicBezTo>
                    <a:cubicBezTo>
                      <a:pt x="1821841" y="864896"/>
                      <a:pt x="1819064" y="865034"/>
                      <a:pt x="1816247" y="865560"/>
                    </a:cubicBezTo>
                    <a:cubicBezTo>
                      <a:pt x="1807392" y="867190"/>
                      <a:pt x="1799061" y="870331"/>
                      <a:pt x="1790811" y="873836"/>
                    </a:cubicBezTo>
                    <a:cubicBezTo>
                      <a:pt x="1775215" y="880457"/>
                      <a:pt x="1759962" y="888006"/>
                      <a:pt x="1743541" y="892415"/>
                    </a:cubicBezTo>
                    <a:cubicBezTo>
                      <a:pt x="1727463" y="896741"/>
                      <a:pt x="1710660" y="898796"/>
                      <a:pt x="1694099" y="896401"/>
                    </a:cubicBezTo>
                    <a:cubicBezTo>
                      <a:pt x="1677940" y="894064"/>
                      <a:pt x="1664517" y="886778"/>
                      <a:pt x="1651135" y="877800"/>
                    </a:cubicBezTo>
                    <a:close/>
                    <a:moveTo>
                      <a:pt x="1653655" y="814947"/>
                    </a:moveTo>
                    <a:lnTo>
                      <a:pt x="1651231" y="813386"/>
                    </a:lnTo>
                    <a:cubicBezTo>
                      <a:pt x="1644835" y="809303"/>
                      <a:pt x="1637500" y="805074"/>
                      <a:pt x="1629664" y="806576"/>
                    </a:cubicBezTo>
                    <a:cubicBezTo>
                      <a:pt x="1622661" y="807924"/>
                      <a:pt x="1616644" y="813501"/>
                      <a:pt x="1610547" y="816943"/>
                    </a:cubicBezTo>
                    <a:cubicBezTo>
                      <a:pt x="1597165" y="824492"/>
                      <a:pt x="1582153" y="828619"/>
                      <a:pt x="1566839" y="829666"/>
                    </a:cubicBezTo>
                    <a:cubicBezTo>
                      <a:pt x="1554101" y="830532"/>
                      <a:pt x="1540880" y="828982"/>
                      <a:pt x="1528625" y="825197"/>
                    </a:cubicBezTo>
                    <a:lnTo>
                      <a:pt x="1529048" y="864777"/>
                    </a:lnTo>
                    <a:lnTo>
                      <a:pt x="1529048" y="864777"/>
                    </a:lnTo>
                    <a:cubicBezTo>
                      <a:pt x="1533535" y="866204"/>
                      <a:pt x="1538184" y="867231"/>
                      <a:pt x="1543074" y="867593"/>
                    </a:cubicBezTo>
                    <a:cubicBezTo>
                      <a:pt x="1557925" y="868700"/>
                      <a:pt x="1572413" y="865137"/>
                      <a:pt x="1584870" y="856944"/>
                    </a:cubicBezTo>
                    <a:lnTo>
                      <a:pt x="1591171" y="852759"/>
                    </a:lnTo>
                    <a:cubicBezTo>
                      <a:pt x="1601954" y="845671"/>
                      <a:pt x="1612072" y="840046"/>
                      <a:pt x="1626344" y="842633"/>
                    </a:cubicBezTo>
                    <a:cubicBezTo>
                      <a:pt x="1640470" y="845207"/>
                      <a:pt x="1652323" y="854266"/>
                      <a:pt x="1663873" y="862158"/>
                    </a:cubicBezTo>
                    <a:lnTo>
                      <a:pt x="1665768" y="863430"/>
                    </a:lnTo>
                    <a:cubicBezTo>
                      <a:pt x="1679033" y="872191"/>
                      <a:pt x="1692479" y="877846"/>
                      <a:pt x="1708748" y="877981"/>
                    </a:cubicBezTo>
                    <a:cubicBezTo>
                      <a:pt x="1726316" y="878120"/>
                      <a:pt x="1743682" y="873230"/>
                      <a:pt x="1760042" y="867211"/>
                    </a:cubicBezTo>
                    <a:cubicBezTo>
                      <a:pt x="1776282" y="861254"/>
                      <a:pt x="1791716" y="854105"/>
                      <a:pt x="1809083" y="851911"/>
                    </a:cubicBezTo>
                    <a:cubicBezTo>
                      <a:pt x="1814395" y="851247"/>
                      <a:pt x="1820875" y="851045"/>
                      <a:pt x="1826972" y="852092"/>
                    </a:cubicBezTo>
                    <a:cubicBezTo>
                      <a:pt x="1827777" y="847603"/>
                      <a:pt x="1828542" y="843136"/>
                      <a:pt x="1829266" y="838645"/>
                    </a:cubicBezTo>
                    <a:cubicBezTo>
                      <a:pt x="1830836" y="829002"/>
                      <a:pt x="1832184" y="819379"/>
                      <a:pt x="1833351" y="809736"/>
                    </a:cubicBezTo>
                    <a:cubicBezTo>
                      <a:pt x="1802543" y="801442"/>
                      <a:pt x="1774088" y="828277"/>
                      <a:pt x="1745473" y="836551"/>
                    </a:cubicBezTo>
                    <a:cubicBezTo>
                      <a:pt x="1728872" y="841342"/>
                      <a:pt x="1710801" y="841284"/>
                      <a:pt x="1694199" y="836652"/>
                    </a:cubicBezTo>
                    <a:cubicBezTo>
                      <a:pt x="1678838" y="832363"/>
                      <a:pt x="1666762" y="823461"/>
                      <a:pt x="1653655" y="814947"/>
                    </a:cubicBezTo>
                    <a:close/>
                    <a:moveTo>
                      <a:pt x="1653731" y="748296"/>
                    </a:moveTo>
                    <a:cubicBezTo>
                      <a:pt x="1647151" y="747028"/>
                      <a:pt x="1640651" y="750068"/>
                      <a:pt x="1635057" y="753188"/>
                    </a:cubicBezTo>
                    <a:cubicBezTo>
                      <a:pt x="1620790" y="761102"/>
                      <a:pt x="1608474" y="772111"/>
                      <a:pt x="1592315" y="776278"/>
                    </a:cubicBezTo>
                    <a:cubicBezTo>
                      <a:pt x="1571528" y="781633"/>
                      <a:pt x="1548789" y="777023"/>
                      <a:pt x="1528142" y="768266"/>
                    </a:cubicBezTo>
                    <a:cubicBezTo>
                      <a:pt x="1528223" y="780484"/>
                      <a:pt x="1528323" y="792705"/>
                      <a:pt x="1528424" y="804925"/>
                    </a:cubicBezTo>
                    <a:cubicBezTo>
                      <a:pt x="1532308" y="806397"/>
                      <a:pt x="1536292" y="807582"/>
                      <a:pt x="1540357" y="808528"/>
                    </a:cubicBezTo>
                    <a:cubicBezTo>
                      <a:pt x="1554805" y="811830"/>
                      <a:pt x="1570119" y="811387"/>
                      <a:pt x="1584346" y="807220"/>
                    </a:cubicBezTo>
                    <a:cubicBezTo>
                      <a:pt x="1598855" y="802970"/>
                      <a:pt x="1609983" y="791497"/>
                      <a:pt x="1624533" y="787914"/>
                    </a:cubicBezTo>
                    <a:cubicBezTo>
                      <a:pt x="1639410" y="784238"/>
                      <a:pt x="1653434" y="791390"/>
                      <a:pt x="1665423" y="799520"/>
                    </a:cubicBezTo>
                    <a:lnTo>
                      <a:pt x="1669032" y="801983"/>
                    </a:lnTo>
                    <a:cubicBezTo>
                      <a:pt x="1682737" y="811287"/>
                      <a:pt x="1696028" y="819371"/>
                      <a:pt x="1713175" y="820949"/>
                    </a:cubicBezTo>
                    <a:cubicBezTo>
                      <a:pt x="1731306" y="822620"/>
                      <a:pt x="1747063" y="816943"/>
                      <a:pt x="1763262" y="809416"/>
                    </a:cubicBezTo>
                    <a:lnTo>
                      <a:pt x="1767033" y="807670"/>
                    </a:lnTo>
                    <a:cubicBezTo>
                      <a:pt x="1787542" y="798246"/>
                      <a:pt x="1814166" y="787517"/>
                      <a:pt x="1834639" y="798241"/>
                    </a:cubicBezTo>
                    <a:cubicBezTo>
                      <a:pt x="1836249" y="783022"/>
                      <a:pt x="1837416" y="767805"/>
                      <a:pt x="1838201" y="752564"/>
                    </a:cubicBezTo>
                    <a:cubicBezTo>
                      <a:pt x="1835384" y="751517"/>
                      <a:pt x="1832466" y="750752"/>
                      <a:pt x="1829105" y="750732"/>
                    </a:cubicBezTo>
                    <a:cubicBezTo>
                      <a:pt x="1821076" y="750694"/>
                      <a:pt x="1812645" y="753228"/>
                      <a:pt x="1805159" y="755865"/>
                    </a:cubicBezTo>
                    <a:cubicBezTo>
                      <a:pt x="1788799" y="761643"/>
                      <a:pt x="1773565" y="770257"/>
                      <a:pt x="1757366" y="776439"/>
                    </a:cubicBezTo>
                    <a:cubicBezTo>
                      <a:pt x="1742012" y="782318"/>
                      <a:pt x="1725008" y="785378"/>
                      <a:pt x="1708628" y="782742"/>
                    </a:cubicBezTo>
                    <a:cubicBezTo>
                      <a:pt x="1693455" y="780305"/>
                      <a:pt x="1682065" y="772373"/>
                      <a:pt x="1671581" y="761502"/>
                    </a:cubicBezTo>
                    <a:lnTo>
                      <a:pt x="1670058" y="759895"/>
                    </a:lnTo>
                    <a:cubicBezTo>
                      <a:pt x="1665460" y="755002"/>
                      <a:pt x="1660541" y="749619"/>
                      <a:pt x="1653731" y="748296"/>
                    </a:cubicBezTo>
                    <a:close/>
                    <a:moveTo>
                      <a:pt x="1665745" y="691788"/>
                    </a:moveTo>
                    <a:cubicBezTo>
                      <a:pt x="1658158" y="687784"/>
                      <a:pt x="1648922" y="684058"/>
                      <a:pt x="1640148" y="685225"/>
                    </a:cubicBezTo>
                    <a:cubicBezTo>
                      <a:pt x="1631777" y="686330"/>
                      <a:pt x="1626198" y="692011"/>
                      <a:pt x="1621043" y="698084"/>
                    </a:cubicBezTo>
                    <a:lnTo>
                      <a:pt x="1618251" y="701408"/>
                    </a:lnTo>
                    <a:cubicBezTo>
                      <a:pt x="1609030" y="712322"/>
                      <a:pt x="1599953" y="721499"/>
                      <a:pt x="1585735" y="725991"/>
                    </a:cubicBezTo>
                    <a:cubicBezTo>
                      <a:pt x="1571005" y="730621"/>
                      <a:pt x="1555389" y="728809"/>
                      <a:pt x="1541685" y="722025"/>
                    </a:cubicBezTo>
                    <a:cubicBezTo>
                      <a:pt x="1536815" y="719609"/>
                      <a:pt x="1532288" y="716610"/>
                      <a:pt x="1527740" y="713650"/>
                    </a:cubicBezTo>
                    <a:lnTo>
                      <a:pt x="1527981" y="745758"/>
                    </a:lnTo>
                    <a:lnTo>
                      <a:pt x="1527981" y="745758"/>
                    </a:lnTo>
                    <a:cubicBezTo>
                      <a:pt x="1537077" y="750287"/>
                      <a:pt x="1546334" y="754376"/>
                      <a:pt x="1556496" y="756852"/>
                    </a:cubicBezTo>
                    <a:cubicBezTo>
                      <a:pt x="1575251" y="761422"/>
                      <a:pt x="1591188" y="758040"/>
                      <a:pt x="1607227" y="747692"/>
                    </a:cubicBezTo>
                    <a:lnTo>
                      <a:pt x="1608910" y="746596"/>
                    </a:lnTo>
                    <a:cubicBezTo>
                      <a:pt x="1620991" y="738660"/>
                      <a:pt x="1633376" y="729211"/>
                      <a:pt x="1648298" y="728326"/>
                    </a:cubicBezTo>
                    <a:cubicBezTo>
                      <a:pt x="1662860" y="727454"/>
                      <a:pt x="1673788" y="735530"/>
                      <a:pt x="1683378" y="745414"/>
                    </a:cubicBezTo>
                    <a:lnTo>
                      <a:pt x="1684500" y="746585"/>
                    </a:lnTo>
                    <a:cubicBezTo>
                      <a:pt x="1696594" y="759346"/>
                      <a:pt x="1708809" y="765569"/>
                      <a:pt x="1726799" y="764099"/>
                    </a:cubicBezTo>
                    <a:cubicBezTo>
                      <a:pt x="1744240" y="762673"/>
                      <a:pt x="1760563" y="754969"/>
                      <a:pt x="1776541" y="748333"/>
                    </a:cubicBezTo>
                    <a:lnTo>
                      <a:pt x="1777992" y="747732"/>
                    </a:lnTo>
                    <a:cubicBezTo>
                      <a:pt x="1792602" y="741731"/>
                      <a:pt x="1809445" y="735553"/>
                      <a:pt x="1825483" y="737848"/>
                    </a:cubicBezTo>
                    <a:cubicBezTo>
                      <a:pt x="1829327" y="738392"/>
                      <a:pt x="1834297" y="739579"/>
                      <a:pt x="1838724" y="741653"/>
                    </a:cubicBezTo>
                    <a:cubicBezTo>
                      <a:pt x="1839368" y="726633"/>
                      <a:pt x="1839670" y="711597"/>
                      <a:pt x="1839730" y="696539"/>
                    </a:cubicBezTo>
                    <a:cubicBezTo>
                      <a:pt x="1830615" y="688629"/>
                      <a:pt x="1816428" y="687319"/>
                      <a:pt x="1805018" y="690560"/>
                    </a:cubicBezTo>
                    <a:cubicBezTo>
                      <a:pt x="1787148" y="695633"/>
                      <a:pt x="1772519" y="708718"/>
                      <a:pt x="1755454" y="715825"/>
                    </a:cubicBezTo>
                    <a:cubicBezTo>
                      <a:pt x="1740322" y="722126"/>
                      <a:pt x="1724545" y="723535"/>
                      <a:pt x="1709110" y="717574"/>
                    </a:cubicBezTo>
                    <a:cubicBezTo>
                      <a:pt x="1693173" y="711416"/>
                      <a:pt x="1680676" y="699679"/>
                      <a:pt x="1665745" y="691788"/>
                    </a:cubicBezTo>
                    <a:close/>
                    <a:moveTo>
                      <a:pt x="1838724" y="628536"/>
                    </a:moveTo>
                    <a:cubicBezTo>
                      <a:pt x="1812021" y="629462"/>
                      <a:pt x="1785901" y="646835"/>
                      <a:pt x="1760405" y="653458"/>
                    </a:cubicBezTo>
                    <a:cubicBezTo>
                      <a:pt x="1731923" y="660852"/>
                      <a:pt x="1708679" y="650773"/>
                      <a:pt x="1683307" y="639584"/>
                    </a:cubicBezTo>
                    <a:lnTo>
                      <a:pt x="1680032" y="638141"/>
                    </a:lnTo>
                    <a:cubicBezTo>
                      <a:pt x="1667013" y="632423"/>
                      <a:pt x="1653027" y="627288"/>
                      <a:pt x="1638599" y="629623"/>
                    </a:cubicBezTo>
                    <a:cubicBezTo>
                      <a:pt x="1624533" y="631920"/>
                      <a:pt x="1612096" y="639709"/>
                      <a:pt x="1600002" y="646755"/>
                    </a:cubicBezTo>
                    <a:lnTo>
                      <a:pt x="1597684" y="648090"/>
                    </a:lnTo>
                    <a:cubicBezTo>
                      <a:pt x="1575653" y="660637"/>
                      <a:pt x="1553219" y="669226"/>
                      <a:pt x="1527498" y="667085"/>
                    </a:cubicBezTo>
                    <a:cubicBezTo>
                      <a:pt x="1527639" y="675160"/>
                      <a:pt x="1527579" y="683212"/>
                      <a:pt x="1527599" y="691104"/>
                    </a:cubicBezTo>
                    <a:cubicBezTo>
                      <a:pt x="1531825" y="693519"/>
                      <a:pt x="1535890" y="696257"/>
                      <a:pt x="1539753" y="698753"/>
                    </a:cubicBezTo>
                    <a:lnTo>
                      <a:pt x="1541140" y="699633"/>
                    </a:lnTo>
                    <a:cubicBezTo>
                      <a:pt x="1553402" y="707303"/>
                      <a:pt x="1566043" y="712345"/>
                      <a:pt x="1580664" y="707611"/>
                    </a:cubicBezTo>
                    <a:cubicBezTo>
                      <a:pt x="1594790" y="703021"/>
                      <a:pt x="1601431" y="690721"/>
                      <a:pt x="1611130" y="680595"/>
                    </a:cubicBezTo>
                    <a:cubicBezTo>
                      <a:pt x="1620045" y="671295"/>
                      <a:pt x="1631676" y="665640"/>
                      <a:pt x="1644716" y="666181"/>
                    </a:cubicBezTo>
                    <a:cubicBezTo>
                      <a:pt x="1658742" y="666743"/>
                      <a:pt x="1672003" y="672925"/>
                      <a:pt x="1683594" y="680474"/>
                    </a:cubicBezTo>
                    <a:cubicBezTo>
                      <a:pt x="1695185" y="688024"/>
                      <a:pt x="1706394" y="697785"/>
                      <a:pt x="1719957" y="701572"/>
                    </a:cubicBezTo>
                    <a:cubicBezTo>
                      <a:pt x="1750383" y="710025"/>
                      <a:pt x="1776443" y="677837"/>
                      <a:pt x="1805219" y="672825"/>
                    </a:cubicBezTo>
                    <a:cubicBezTo>
                      <a:pt x="1817293" y="670711"/>
                      <a:pt x="1830615" y="673388"/>
                      <a:pt x="1839730" y="680674"/>
                    </a:cubicBezTo>
                    <a:cubicBezTo>
                      <a:pt x="1839630" y="663323"/>
                      <a:pt x="1839247" y="645929"/>
                      <a:pt x="1838724" y="628536"/>
                    </a:cubicBezTo>
                    <a:close/>
                    <a:moveTo>
                      <a:pt x="1608877" y="621249"/>
                    </a:moveTo>
                    <a:cubicBezTo>
                      <a:pt x="1605114" y="621390"/>
                      <a:pt x="1601351" y="621551"/>
                      <a:pt x="1597588" y="621712"/>
                    </a:cubicBezTo>
                    <a:cubicBezTo>
                      <a:pt x="1583662" y="622316"/>
                      <a:pt x="1569737" y="623000"/>
                      <a:pt x="1555812" y="623785"/>
                    </a:cubicBezTo>
                    <a:cubicBezTo>
                      <a:pt x="1546173" y="624307"/>
                      <a:pt x="1534320" y="627268"/>
                      <a:pt x="1524862" y="624329"/>
                    </a:cubicBezTo>
                    <a:cubicBezTo>
                      <a:pt x="1524621" y="625295"/>
                      <a:pt x="1524299" y="626223"/>
                      <a:pt x="1523876" y="627127"/>
                    </a:cubicBezTo>
                    <a:cubicBezTo>
                      <a:pt x="1525305" y="634253"/>
                      <a:pt x="1526190" y="641621"/>
                      <a:pt x="1526734" y="649070"/>
                    </a:cubicBezTo>
                    <a:cubicBezTo>
                      <a:pt x="1535467" y="650016"/>
                      <a:pt x="1544341" y="649694"/>
                      <a:pt x="1552954" y="647902"/>
                    </a:cubicBezTo>
                    <a:cubicBezTo>
                      <a:pt x="1573621" y="643614"/>
                      <a:pt x="1590404" y="630569"/>
                      <a:pt x="1608877" y="621249"/>
                    </a:cubicBezTo>
                    <a:close/>
                    <a:moveTo>
                      <a:pt x="1838322" y="615270"/>
                    </a:moveTo>
                    <a:cubicBezTo>
                      <a:pt x="1787472" y="618773"/>
                      <a:pt x="1736231" y="617568"/>
                      <a:pt x="1685298" y="618669"/>
                    </a:cubicBezTo>
                    <a:lnTo>
                      <a:pt x="1679187" y="618813"/>
                    </a:lnTo>
                    <a:cubicBezTo>
                      <a:pt x="1678946" y="618813"/>
                      <a:pt x="1678704" y="618835"/>
                      <a:pt x="1678463" y="618835"/>
                    </a:cubicBezTo>
                    <a:cubicBezTo>
                      <a:pt x="1684304" y="621100"/>
                      <a:pt x="1690099" y="623692"/>
                      <a:pt x="1695875" y="626332"/>
                    </a:cubicBezTo>
                    <a:lnTo>
                      <a:pt x="1701645" y="628979"/>
                    </a:lnTo>
                    <a:cubicBezTo>
                      <a:pt x="1715288" y="635260"/>
                      <a:pt x="1729173" y="640393"/>
                      <a:pt x="1744447" y="639286"/>
                    </a:cubicBezTo>
                    <a:cubicBezTo>
                      <a:pt x="1760807" y="638098"/>
                      <a:pt x="1776222" y="631417"/>
                      <a:pt x="1791515" y="626020"/>
                    </a:cubicBezTo>
                    <a:cubicBezTo>
                      <a:pt x="1806104" y="620866"/>
                      <a:pt x="1822907" y="617404"/>
                      <a:pt x="1838463" y="619658"/>
                    </a:cubicBezTo>
                    <a:cubicBezTo>
                      <a:pt x="1838422" y="618189"/>
                      <a:pt x="1838382" y="616739"/>
                      <a:pt x="1838322" y="615270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28">
              <a:extLst>
                <a:ext uri="{FF2B5EF4-FFF2-40B4-BE49-F238E27FC236}">
                  <a16:creationId xmlns:a16="http://schemas.microsoft.com/office/drawing/2014/main" id="{6D37AD62-5512-2F9C-4E54-E825592F6835}"/>
                </a:ext>
              </a:extLst>
            </p:cNvPr>
            <p:cNvGrpSpPr/>
            <p:nvPr/>
          </p:nvGrpSpPr>
          <p:grpSpPr>
            <a:xfrm>
              <a:off x="5641214" y="2115444"/>
              <a:ext cx="896808" cy="1156405"/>
              <a:chOff x="5641214" y="2115444"/>
              <a:chExt cx="896808" cy="1156405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FC4C8A8-ED36-FE57-9A4C-3024592EA697}"/>
                  </a:ext>
                </a:extLst>
              </p:cNvPr>
              <p:cNvSpPr/>
              <p:nvPr/>
            </p:nvSpPr>
            <p:spPr>
              <a:xfrm>
                <a:off x="5765852" y="2260776"/>
                <a:ext cx="754599" cy="997176"/>
              </a:xfrm>
              <a:custGeom>
                <a:avLst/>
                <a:gdLst>
                  <a:gd name="connsiteX0" fmla="*/ 178159 w 754599"/>
                  <a:gd name="connsiteY0" fmla="*/ 40959 h 997176"/>
                  <a:gd name="connsiteX1" fmla="*/ 506570 w 754599"/>
                  <a:gd name="connsiteY1" fmla="*/ 78161 h 997176"/>
                  <a:gd name="connsiteX2" fmla="*/ 675062 w 754599"/>
                  <a:gd name="connsiteY2" fmla="*/ 11370 h 997176"/>
                  <a:gd name="connsiteX3" fmla="*/ 674821 w 754599"/>
                  <a:gd name="connsiteY3" fmla="*/ 109831 h 997176"/>
                  <a:gd name="connsiteX4" fmla="*/ 713964 w 754599"/>
                  <a:gd name="connsiteY4" fmla="*/ 316059 h 997176"/>
                  <a:gd name="connsiteX5" fmla="*/ 754679 w 754599"/>
                  <a:gd name="connsiteY5" fmla="*/ 693589 h 997176"/>
                  <a:gd name="connsiteX6" fmla="*/ 713964 w 754599"/>
                  <a:gd name="connsiteY6" fmla="*/ 848129 h 997176"/>
                  <a:gd name="connsiteX7" fmla="*/ 503933 w 754599"/>
                  <a:gd name="connsiteY7" fmla="*/ 997215 h 997176"/>
                  <a:gd name="connsiteX8" fmla="*/ 160379 w 754599"/>
                  <a:gd name="connsiteY8" fmla="*/ 825367 h 997176"/>
                  <a:gd name="connsiteX9" fmla="*/ 89304 w 754599"/>
                  <a:gd name="connsiteY9" fmla="*/ 803103 h 997176"/>
                  <a:gd name="connsiteX10" fmla="*/ 32404 w 754599"/>
                  <a:gd name="connsiteY10" fmla="*/ 646053 h 997176"/>
                  <a:gd name="connsiteX11" fmla="*/ 419 w 754599"/>
                  <a:gd name="connsiteY11" fmla="*/ 479458 h 997176"/>
                  <a:gd name="connsiteX12" fmla="*/ 178159 w 754599"/>
                  <a:gd name="connsiteY12" fmla="*/ 40959 h 99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4599" h="997176">
                    <a:moveTo>
                      <a:pt x="178159" y="40959"/>
                    </a:moveTo>
                    <a:cubicBezTo>
                      <a:pt x="304965" y="34034"/>
                      <a:pt x="417311" y="-1609"/>
                      <a:pt x="506570" y="78161"/>
                    </a:cubicBezTo>
                    <a:cubicBezTo>
                      <a:pt x="602836" y="6243"/>
                      <a:pt x="659000" y="-16021"/>
                      <a:pt x="675062" y="11370"/>
                    </a:cubicBezTo>
                    <a:cubicBezTo>
                      <a:pt x="691206" y="38901"/>
                      <a:pt x="668817" y="75859"/>
                      <a:pt x="674821" y="109831"/>
                    </a:cubicBezTo>
                    <a:cubicBezTo>
                      <a:pt x="713964" y="176587"/>
                      <a:pt x="711751" y="289579"/>
                      <a:pt x="713964" y="316059"/>
                    </a:cubicBezTo>
                    <a:cubicBezTo>
                      <a:pt x="719543" y="382801"/>
                      <a:pt x="754679" y="633950"/>
                      <a:pt x="754679" y="693589"/>
                    </a:cubicBezTo>
                    <a:cubicBezTo>
                      <a:pt x="754679" y="724031"/>
                      <a:pt x="729589" y="803760"/>
                      <a:pt x="713964" y="848129"/>
                    </a:cubicBezTo>
                    <a:cubicBezTo>
                      <a:pt x="679187" y="946885"/>
                      <a:pt x="612802" y="997215"/>
                      <a:pt x="503933" y="997215"/>
                    </a:cubicBezTo>
                    <a:cubicBezTo>
                      <a:pt x="395064" y="997215"/>
                      <a:pt x="217369" y="906187"/>
                      <a:pt x="160379" y="825367"/>
                    </a:cubicBezTo>
                    <a:cubicBezTo>
                      <a:pt x="155385" y="818284"/>
                      <a:pt x="123087" y="838948"/>
                      <a:pt x="89304" y="803103"/>
                    </a:cubicBezTo>
                    <a:cubicBezTo>
                      <a:pt x="52706" y="764270"/>
                      <a:pt x="32404" y="690204"/>
                      <a:pt x="32404" y="646053"/>
                    </a:cubicBezTo>
                    <a:cubicBezTo>
                      <a:pt x="32404" y="590027"/>
                      <a:pt x="-3791" y="551173"/>
                      <a:pt x="419" y="479458"/>
                    </a:cubicBezTo>
                    <a:cubicBezTo>
                      <a:pt x="9821" y="319297"/>
                      <a:pt x="42471" y="48369"/>
                      <a:pt x="178159" y="4095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FA23A46-70A1-0911-D872-832C86369BF6}"/>
                  </a:ext>
                </a:extLst>
              </p:cNvPr>
              <p:cNvSpPr/>
              <p:nvPr/>
            </p:nvSpPr>
            <p:spPr>
              <a:xfrm>
                <a:off x="5641214" y="2115444"/>
                <a:ext cx="896808" cy="1156405"/>
              </a:xfrm>
              <a:custGeom>
                <a:avLst/>
                <a:gdLst>
                  <a:gd name="connsiteX0" fmla="*/ 288630 w 896808"/>
                  <a:gd name="connsiteY0" fmla="*/ 82 h 1156405"/>
                  <a:gd name="connsiteX1" fmla="*/ 293621 w 896808"/>
                  <a:gd name="connsiteY1" fmla="*/ 225 h 1156405"/>
                  <a:gd name="connsiteX2" fmla="*/ 299114 w 896808"/>
                  <a:gd name="connsiteY2" fmla="*/ 849 h 1156405"/>
                  <a:gd name="connsiteX3" fmla="*/ 323182 w 896808"/>
                  <a:gd name="connsiteY3" fmla="*/ 14516 h 1156405"/>
                  <a:gd name="connsiteX4" fmla="*/ 323665 w 896808"/>
                  <a:gd name="connsiteY4" fmla="*/ 15080 h 1156405"/>
                  <a:gd name="connsiteX5" fmla="*/ 331996 w 896808"/>
                  <a:gd name="connsiteY5" fmla="*/ 22669 h 1156405"/>
                  <a:gd name="connsiteX6" fmla="*/ 333324 w 896808"/>
                  <a:gd name="connsiteY6" fmla="*/ 21403 h 1156405"/>
                  <a:gd name="connsiteX7" fmla="*/ 337489 w 896808"/>
                  <a:gd name="connsiteY7" fmla="*/ 18082 h 1156405"/>
                  <a:gd name="connsiteX8" fmla="*/ 358317 w 896808"/>
                  <a:gd name="connsiteY8" fmla="*/ 6948 h 1156405"/>
                  <a:gd name="connsiteX9" fmla="*/ 359363 w 896808"/>
                  <a:gd name="connsiteY9" fmla="*/ 6665 h 1156405"/>
                  <a:gd name="connsiteX10" fmla="*/ 359967 w 896808"/>
                  <a:gd name="connsiteY10" fmla="*/ 6524 h 1156405"/>
                  <a:gd name="connsiteX11" fmla="*/ 376870 w 896808"/>
                  <a:gd name="connsiteY11" fmla="*/ 3807 h 1156405"/>
                  <a:gd name="connsiteX12" fmla="*/ 397094 w 896808"/>
                  <a:gd name="connsiteY12" fmla="*/ 7370 h 1156405"/>
                  <a:gd name="connsiteX13" fmla="*/ 416936 w 896808"/>
                  <a:gd name="connsiteY13" fmla="*/ 21524 h 1156405"/>
                  <a:gd name="connsiteX14" fmla="*/ 427179 w 896808"/>
                  <a:gd name="connsiteY14" fmla="*/ 31388 h 1156405"/>
                  <a:gd name="connsiteX15" fmla="*/ 443156 w 896808"/>
                  <a:gd name="connsiteY15" fmla="*/ 57217 h 1156405"/>
                  <a:gd name="connsiteX16" fmla="*/ 444444 w 896808"/>
                  <a:gd name="connsiteY16" fmla="*/ 61341 h 1156405"/>
                  <a:gd name="connsiteX17" fmla="*/ 470061 w 896808"/>
                  <a:gd name="connsiteY17" fmla="*/ 59308 h 1156405"/>
                  <a:gd name="connsiteX18" fmla="*/ 498878 w 896808"/>
                  <a:gd name="connsiteY18" fmla="*/ 58847 h 1156405"/>
                  <a:gd name="connsiteX19" fmla="*/ 576392 w 896808"/>
                  <a:gd name="connsiteY19" fmla="*/ 72939 h 1156405"/>
                  <a:gd name="connsiteX20" fmla="*/ 591022 w 896808"/>
                  <a:gd name="connsiteY20" fmla="*/ 78654 h 1156405"/>
                  <a:gd name="connsiteX21" fmla="*/ 611970 w 896808"/>
                  <a:gd name="connsiteY21" fmla="*/ 89867 h 1156405"/>
                  <a:gd name="connsiteX22" fmla="*/ 617576 w 896808"/>
                  <a:gd name="connsiteY22" fmla="*/ 93193 h 1156405"/>
                  <a:gd name="connsiteX23" fmla="*/ 625936 w 896808"/>
                  <a:gd name="connsiteY23" fmla="*/ 98302 h 1156405"/>
                  <a:gd name="connsiteX24" fmla="*/ 644429 w 896808"/>
                  <a:gd name="connsiteY24" fmla="*/ 112172 h 1156405"/>
                  <a:gd name="connsiteX25" fmla="*/ 661936 w 896808"/>
                  <a:gd name="connsiteY25" fmla="*/ 128237 h 1156405"/>
                  <a:gd name="connsiteX26" fmla="*/ 666321 w 896808"/>
                  <a:gd name="connsiteY26" fmla="*/ 132895 h 1156405"/>
                  <a:gd name="connsiteX27" fmla="*/ 700977 w 896808"/>
                  <a:gd name="connsiteY27" fmla="*/ 159116 h 1156405"/>
                  <a:gd name="connsiteX28" fmla="*/ 726995 w 896808"/>
                  <a:gd name="connsiteY28" fmla="*/ 146033 h 1156405"/>
                  <a:gd name="connsiteX29" fmla="*/ 757642 w 896808"/>
                  <a:gd name="connsiteY29" fmla="*/ 135184 h 1156405"/>
                  <a:gd name="connsiteX30" fmla="*/ 783642 w 896808"/>
                  <a:gd name="connsiteY30" fmla="*/ 129848 h 1156405"/>
                  <a:gd name="connsiteX31" fmla="*/ 795595 w 896808"/>
                  <a:gd name="connsiteY31" fmla="*/ 128157 h 1156405"/>
                  <a:gd name="connsiteX32" fmla="*/ 795434 w 896808"/>
                  <a:gd name="connsiteY32" fmla="*/ 128219 h 1156405"/>
                  <a:gd name="connsiteX33" fmla="*/ 795434 w 896808"/>
                  <a:gd name="connsiteY33" fmla="*/ 128219 h 1156405"/>
                  <a:gd name="connsiteX34" fmla="*/ 803886 w 896808"/>
                  <a:gd name="connsiteY34" fmla="*/ 127412 h 1156405"/>
                  <a:gd name="connsiteX35" fmla="*/ 803805 w 896808"/>
                  <a:gd name="connsiteY35" fmla="*/ 127392 h 1156405"/>
                  <a:gd name="connsiteX36" fmla="*/ 803805 w 896808"/>
                  <a:gd name="connsiteY36" fmla="*/ 127392 h 1156405"/>
                  <a:gd name="connsiteX37" fmla="*/ 807447 w 896808"/>
                  <a:gd name="connsiteY37" fmla="*/ 127110 h 1156405"/>
                  <a:gd name="connsiteX38" fmla="*/ 810385 w 896808"/>
                  <a:gd name="connsiteY38" fmla="*/ 126870 h 1156405"/>
                  <a:gd name="connsiteX39" fmla="*/ 810385 w 896808"/>
                  <a:gd name="connsiteY39" fmla="*/ 126870 h 1156405"/>
                  <a:gd name="connsiteX40" fmla="*/ 812639 w 896808"/>
                  <a:gd name="connsiteY40" fmla="*/ 129586 h 1156405"/>
                  <a:gd name="connsiteX41" fmla="*/ 812740 w 896808"/>
                  <a:gd name="connsiteY41" fmla="*/ 130331 h 1156405"/>
                  <a:gd name="connsiteX42" fmla="*/ 812740 w 896808"/>
                  <a:gd name="connsiteY42" fmla="*/ 130331 h 1156405"/>
                  <a:gd name="connsiteX43" fmla="*/ 814430 w 896808"/>
                  <a:gd name="connsiteY43" fmla="*/ 132406 h 1156405"/>
                  <a:gd name="connsiteX44" fmla="*/ 816000 w 896808"/>
                  <a:gd name="connsiteY44" fmla="*/ 132304 h 1156405"/>
                  <a:gd name="connsiteX45" fmla="*/ 820306 w 896808"/>
                  <a:gd name="connsiteY45" fmla="*/ 136028 h 1156405"/>
                  <a:gd name="connsiteX46" fmla="*/ 821143 w 896808"/>
                  <a:gd name="connsiteY46" fmla="*/ 137012 h 1156405"/>
                  <a:gd name="connsiteX47" fmla="*/ 823204 w 896808"/>
                  <a:gd name="connsiteY47" fmla="*/ 140920 h 1156405"/>
                  <a:gd name="connsiteX48" fmla="*/ 826082 w 896808"/>
                  <a:gd name="connsiteY48" fmla="*/ 166023 h 1156405"/>
                  <a:gd name="connsiteX49" fmla="*/ 825035 w 896808"/>
                  <a:gd name="connsiteY49" fmla="*/ 184866 h 1156405"/>
                  <a:gd name="connsiteX50" fmla="*/ 822640 w 896808"/>
                  <a:gd name="connsiteY50" fmla="*/ 202964 h 1156405"/>
                  <a:gd name="connsiteX51" fmla="*/ 818817 w 896808"/>
                  <a:gd name="connsiteY51" fmla="*/ 215646 h 1156405"/>
                  <a:gd name="connsiteX52" fmla="*/ 817207 w 896808"/>
                  <a:gd name="connsiteY52" fmla="*/ 220438 h 1156405"/>
                  <a:gd name="connsiteX53" fmla="*/ 805723 w 896808"/>
                  <a:gd name="connsiteY53" fmla="*/ 251417 h 1156405"/>
                  <a:gd name="connsiteX54" fmla="*/ 814901 w 896808"/>
                  <a:gd name="connsiteY54" fmla="*/ 262689 h 1156405"/>
                  <a:gd name="connsiteX55" fmla="*/ 816905 w 896808"/>
                  <a:gd name="connsiteY55" fmla="*/ 264807 h 1156405"/>
                  <a:gd name="connsiteX56" fmla="*/ 817630 w 896808"/>
                  <a:gd name="connsiteY56" fmla="*/ 264122 h 1156405"/>
                  <a:gd name="connsiteX57" fmla="*/ 819904 w 896808"/>
                  <a:gd name="connsiteY57" fmla="*/ 265030 h 1156405"/>
                  <a:gd name="connsiteX58" fmla="*/ 833708 w 896808"/>
                  <a:gd name="connsiteY58" fmla="*/ 286226 h 1156405"/>
                  <a:gd name="connsiteX59" fmla="*/ 835488 w 896808"/>
                  <a:gd name="connsiteY59" fmla="*/ 290435 h 1156405"/>
                  <a:gd name="connsiteX60" fmla="*/ 836365 w 896808"/>
                  <a:gd name="connsiteY60" fmla="*/ 292547 h 1156405"/>
                  <a:gd name="connsiteX61" fmla="*/ 841838 w 896808"/>
                  <a:gd name="connsiteY61" fmla="*/ 311309 h 1156405"/>
                  <a:gd name="connsiteX62" fmla="*/ 844663 w 896808"/>
                  <a:gd name="connsiteY62" fmla="*/ 326514 h 1156405"/>
                  <a:gd name="connsiteX63" fmla="*/ 855689 w 896808"/>
                  <a:gd name="connsiteY63" fmla="*/ 370789 h 1156405"/>
                  <a:gd name="connsiteX64" fmla="*/ 855216 w 896808"/>
                  <a:gd name="connsiteY64" fmla="*/ 376941 h 1156405"/>
                  <a:gd name="connsiteX65" fmla="*/ 857112 w 896808"/>
                  <a:gd name="connsiteY65" fmla="*/ 378789 h 1156405"/>
                  <a:gd name="connsiteX66" fmla="*/ 857112 w 896808"/>
                  <a:gd name="connsiteY66" fmla="*/ 378789 h 1156405"/>
                  <a:gd name="connsiteX67" fmla="*/ 860350 w 896808"/>
                  <a:gd name="connsiteY67" fmla="*/ 382016 h 1156405"/>
                  <a:gd name="connsiteX68" fmla="*/ 875383 w 896808"/>
                  <a:gd name="connsiteY68" fmla="*/ 399605 h 1156405"/>
                  <a:gd name="connsiteX69" fmla="*/ 886069 w 896808"/>
                  <a:gd name="connsiteY69" fmla="*/ 420583 h 1156405"/>
                  <a:gd name="connsiteX70" fmla="*/ 886806 w 896808"/>
                  <a:gd name="connsiteY70" fmla="*/ 422093 h 1156405"/>
                  <a:gd name="connsiteX71" fmla="*/ 886806 w 896808"/>
                  <a:gd name="connsiteY71" fmla="*/ 422093 h 1156405"/>
                  <a:gd name="connsiteX72" fmla="*/ 888312 w 896808"/>
                  <a:gd name="connsiteY72" fmla="*/ 425121 h 1156405"/>
                  <a:gd name="connsiteX73" fmla="*/ 892166 w 896808"/>
                  <a:gd name="connsiteY73" fmla="*/ 434250 h 1156405"/>
                  <a:gd name="connsiteX74" fmla="*/ 896453 w 896808"/>
                  <a:gd name="connsiteY74" fmla="*/ 454685 h 1156405"/>
                  <a:gd name="connsiteX75" fmla="*/ 892710 w 896808"/>
                  <a:gd name="connsiteY75" fmla="*/ 485746 h 1156405"/>
                  <a:gd name="connsiteX76" fmla="*/ 892609 w 896808"/>
                  <a:gd name="connsiteY76" fmla="*/ 485947 h 1156405"/>
                  <a:gd name="connsiteX77" fmla="*/ 877778 w 896808"/>
                  <a:gd name="connsiteY77" fmla="*/ 509239 h 1156405"/>
                  <a:gd name="connsiteX78" fmla="*/ 872466 w 896808"/>
                  <a:gd name="connsiteY78" fmla="*/ 513285 h 1156405"/>
                  <a:gd name="connsiteX79" fmla="*/ 858802 w 896808"/>
                  <a:gd name="connsiteY79" fmla="*/ 514957 h 1156405"/>
                  <a:gd name="connsiteX80" fmla="*/ 858178 w 896808"/>
                  <a:gd name="connsiteY80" fmla="*/ 514795 h 1156405"/>
                  <a:gd name="connsiteX81" fmla="*/ 856448 w 896808"/>
                  <a:gd name="connsiteY81" fmla="*/ 514372 h 1156405"/>
                  <a:gd name="connsiteX82" fmla="*/ 856448 w 896808"/>
                  <a:gd name="connsiteY82" fmla="*/ 516385 h 1156405"/>
                  <a:gd name="connsiteX83" fmla="*/ 853248 w 896808"/>
                  <a:gd name="connsiteY83" fmla="*/ 517392 h 1156405"/>
                  <a:gd name="connsiteX84" fmla="*/ 852825 w 896808"/>
                  <a:gd name="connsiteY84" fmla="*/ 519002 h 1156405"/>
                  <a:gd name="connsiteX85" fmla="*/ 847714 w 896808"/>
                  <a:gd name="connsiteY85" fmla="*/ 520069 h 1156405"/>
                  <a:gd name="connsiteX86" fmla="*/ 848053 w 896808"/>
                  <a:gd name="connsiteY86" fmla="*/ 522868 h 1156405"/>
                  <a:gd name="connsiteX87" fmla="*/ 855119 w 896808"/>
                  <a:gd name="connsiteY87" fmla="*/ 570983 h 1156405"/>
                  <a:gd name="connsiteX88" fmla="*/ 861659 w 896808"/>
                  <a:gd name="connsiteY88" fmla="*/ 640636 h 1156405"/>
                  <a:gd name="connsiteX89" fmla="*/ 862693 w 896808"/>
                  <a:gd name="connsiteY89" fmla="*/ 649042 h 1156405"/>
                  <a:gd name="connsiteX90" fmla="*/ 875424 w 896808"/>
                  <a:gd name="connsiteY90" fmla="*/ 728728 h 1156405"/>
                  <a:gd name="connsiteX91" fmla="*/ 882869 w 896808"/>
                  <a:gd name="connsiteY91" fmla="*/ 763334 h 1156405"/>
                  <a:gd name="connsiteX92" fmla="*/ 889047 w 896808"/>
                  <a:gd name="connsiteY92" fmla="*/ 790430 h 1156405"/>
                  <a:gd name="connsiteX93" fmla="*/ 892528 w 896808"/>
                  <a:gd name="connsiteY93" fmla="*/ 818815 h 1156405"/>
                  <a:gd name="connsiteX94" fmla="*/ 895909 w 896808"/>
                  <a:gd name="connsiteY94" fmla="*/ 837436 h 1156405"/>
                  <a:gd name="connsiteX95" fmla="*/ 895024 w 896808"/>
                  <a:gd name="connsiteY95" fmla="*/ 862844 h 1156405"/>
                  <a:gd name="connsiteX96" fmla="*/ 891402 w 896808"/>
                  <a:gd name="connsiteY96" fmla="*/ 888932 h 1156405"/>
                  <a:gd name="connsiteX97" fmla="*/ 882105 w 896808"/>
                  <a:gd name="connsiteY97" fmla="*/ 923237 h 1156405"/>
                  <a:gd name="connsiteX98" fmla="*/ 869145 w 896808"/>
                  <a:gd name="connsiteY98" fmla="*/ 959572 h 1156405"/>
                  <a:gd name="connsiteX99" fmla="*/ 841395 w 896808"/>
                  <a:gd name="connsiteY99" fmla="*/ 1011792 h 1156405"/>
                  <a:gd name="connsiteX100" fmla="*/ 808474 w 896808"/>
                  <a:gd name="connsiteY100" fmla="*/ 1056847 h 1156405"/>
                  <a:gd name="connsiteX101" fmla="*/ 754865 w 896808"/>
                  <a:gd name="connsiteY101" fmla="*/ 1105885 h 1156405"/>
                  <a:gd name="connsiteX102" fmla="*/ 719267 w 896808"/>
                  <a:gd name="connsiteY102" fmla="*/ 1128111 h 1156405"/>
                  <a:gd name="connsiteX103" fmla="*/ 672119 w 896808"/>
                  <a:gd name="connsiteY103" fmla="*/ 1147798 h 1156405"/>
                  <a:gd name="connsiteX104" fmla="*/ 640787 w 896808"/>
                  <a:gd name="connsiteY104" fmla="*/ 1154403 h 1156405"/>
                  <a:gd name="connsiteX105" fmla="*/ 577560 w 896808"/>
                  <a:gd name="connsiteY105" fmla="*/ 1153414 h 1156405"/>
                  <a:gd name="connsiteX106" fmla="*/ 538279 w 896808"/>
                  <a:gd name="connsiteY106" fmla="*/ 1143973 h 1156405"/>
                  <a:gd name="connsiteX107" fmla="*/ 508336 w 896808"/>
                  <a:gd name="connsiteY107" fmla="*/ 1131230 h 1156405"/>
                  <a:gd name="connsiteX108" fmla="*/ 493746 w 896808"/>
                  <a:gd name="connsiteY108" fmla="*/ 1122815 h 1156405"/>
                  <a:gd name="connsiteX109" fmla="*/ 471711 w 896808"/>
                  <a:gd name="connsiteY109" fmla="*/ 1105603 h 1156405"/>
                  <a:gd name="connsiteX110" fmla="*/ 465171 w 896808"/>
                  <a:gd name="connsiteY110" fmla="*/ 1099684 h 1156405"/>
                  <a:gd name="connsiteX111" fmla="*/ 465896 w 896808"/>
                  <a:gd name="connsiteY111" fmla="*/ 1097109 h 1156405"/>
                  <a:gd name="connsiteX112" fmla="*/ 466258 w 896808"/>
                  <a:gd name="connsiteY112" fmla="*/ 1097067 h 1156405"/>
                  <a:gd name="connsiteX113" fmla="*/ 466258 w 896808"/>
                  <a:gd name="connsiteY113" fmla="*/ 1097067 h 1156405"/>
                  <a:gd name="connsiteX114" fmla="*/ 464849 w 896808"/>
                  <a:gd name="connsiteY114" fmla="*/ 1095779 h 1156405"/>
                  <a:gd name="connsiteX115" fmla="*/ 464588 w 896808"/>
                  <a:gd name="connsiteY115" fmla="*/ 1095497 h 1156405"/>
                  <a:gd name="connsiteX116" fmla="*/ 463924 w 896808"/>
                  <a:gd name="connsiteY116" fmla="*/ 1094895 h 1156405"/>
                  <a:gd name="connsiteX117" fmla="*/ 464608 w 896808"/>
                  <a:gd name="connsiteY117" fmla="*/ 1092316 h 1156405"/>
                  <a:gd name="connsiteX118" fmla="*/ 465594 w 896808"/>
                  <a:gd name="connsiteY118" fmla="*/ 1092195 h 1156405"/>
                  <a:gd name="connsiteX119" fmla="*/ 465372 w 896808"/>
                  <a:gd name="connsiteY119" fmla="*/ 1091996 h 1156405"/>
                  <a:gd name="connsiteX120" fmla="*/ 465292 w 896808"/>
                  <a:gd name="connsiteY120" fmla="*/ 1091612 h 1156405"/>
                  <a:gd name="connsiteX121" fmla="*/ 464990 w 896808"/>
                  <a:gd name="connsiteY121" fmla="*/ 1091372 h 1156405"/>
                  <a:gd name="connsiteX122" fmla="*/ 464990 w 896808"/>
                  <a:gd name="connsiteY122" fmla="*/ 1091372 h 1156405"/>
                  <a:gd name="connsiteX123" fmla="*/ 465694 w 896808"/>
                  <a:gd name="connsiteY123" fmla="*/ 1088793 h 1156405"/>
                  <a:gd name="connsiteX124" fmla="*/ 468271 w 896808"/>
                  <a:gd name="connsiteY124" fmla="*/ 1088926 h 1156405"/>
                  <a:gd name="connsiteX125" fmla="*/ 468653 w 896808"/>
                  <a:gd name="connsiteY125" fmla="*/ 1089015 h 1156405"/>
                  <a:gd name="connsiteX126" fmla="*/ 467968 w 896808"/>
                  <a:gd name="connsiteY126" fmla="*/ 1088371 h 1156405"/>
                  <a:gd name="connsiteX127" fmla="*/ 468632 w 896808"/>
                  <a:gd name="connsiteY127" fmla="*/ 1085796 h 1156405"/>
                  <a:gd name="connsiteX128" fmla="*/ 471926 w 896808"/>
                  <a:gd name="connsiteY128" fmla="*/ 1086278 h 1156405"/>
                  <a:gd name="connsiteX129" fmla="*/ 472738 w 896808"/>
                  <a:gd name="connsiteY129" fmla="*/ 1086498 h 1156405"/>
                  <a:gd name="connsiteX130" fmla="*/ 473925 w 896808"/>
                  <a:gd name="connsiteY130" fmla="*/ 1086843 h 1156405"/>
                  <a:gd name="connsiteX131" fmla="*/ 471892 w 896808"/>
                  <a:gd name="connsiteY131" fmla="*/ 1084988 h 1156405"/>
                  <a:gd name="connsiteX132" fmla="*/ 472536 w 896808"/>
                  <a:gd name="connsiteY132" fmla="*/ 1082394 h 1156405"/>
                  <a:gd name="connsiteX133" fmla="*/ 475716 w 896808"/>
                  <a:gd name="connsiteY133" fmla="*/ 1083116 h 1156405"/>
                  <a:gd name="connsiteX134" fmla="*/ 480847 w 896808"/>
                  <a:gd name="connsiteY134" fmla="*/ 1084888 h 1156405"/>
                  <a:gd name="connsiteX135" fmla="*/ 488353 w 896808"/>
                  <a:gd name="connsiteY135" fmla="*/ 1091632 h 1156405"/>
                  <a:gd name="connsiteX136" fmla="*/ 492499 w 896808"/>
                  <a:gd name="connsiteY136" fmla="*/ 1093725 h 1156405"/>
                  <a:gd name="connsiteX137" fmla="*/ 501494 w 896808"/>
                  <a:gd name="connsiteY137" fmla="*/ 1101657 h 1156405"/>
                  <a:gd name="connsiteX138" fmla="*/ 503834 w 896808"/>
                  <a:gd name="connsiteY138" fmla="*/ 1103271 h 1156405"/>
                  <a:gd name="connsiteX139" fmla="*/ 505015 w 896808"/>
                  <a:gd name="connsiteY139" fmla="*/ 1104053 h 1156405"/>
                  <a:gd name="connsiteX140" fmla="*/ 518276 w 896808"/>
                  <a:gd name="connsiteY140" fmla="*/ 1111823 h 1156405"/>
                  <a:gd name="connsiteX141" fmla="*/ 566733 w 896808"/>
                  <a:gd name="connsiteY141" fmla="*/ 1128232 h 1156405"/>
                  <a:gd name="connsiteX142" fmla="*/ 568866 w 896808"/>
                  <a:gd name="connsiteY142" fmla="*/ 1128874 h 1156405"/>
                  <a:gd name="connsiteX143" fmla="*/ 568866 w 896808"/>
                  <a:gd name="connsiteY143" fmla="*/ 1128874 h 1156405"/>
                  <a:gd name="connsiteX144" fmla="*/ 584542 w 896808"/>
                  <a:gd name="connsiteY144" fmla="*/ 1130807 h 1156405"/>
                  <a:gd name="connsiteX145" fmla="*/ 584542 w 896808"/>
                  <a:gd name="connsiteY145" fmla="*/ 1130807 h 1156405"/>
                  <a:gd name="connsiteX146" fmla="*/ 615472 w 896808"/>
                  <a:gd name="connsiteY146" fmla="*/ 1130646 h 1156405"/>
                  <a:gd name="connsiteX147" fmla="*/ 638412 w 896808"/>
                  <a:gd name="connsiteY147" fmla="*/ 1128411 h 1156405"/>
                  <a:gd name="connsiteX148" fmla="*/ 676043 w 896808"/>
                  <a:gd name="connsiteY148" fmla="*/ 1118567 h 1156405"/>
                  <a:gd name="connsiteX149" fmla="*/ 716651 w 896808"/>
                  <a:gd name="connsiteY149" fmla="*/ 1099384 h 1156405"/>
                  <a:gd name="connsiteX150" fmla="*/ 730536 w 896808"/>
                  <a:gd name="connsiteY150" fmla="*/ 1090990 h 1156405"/>
                  <a:gd name="connsiteX151" fmla="*/ 734943 w 896808"/>
                  <a:gd name="connsiteY151" fmla="*/ 1087787 h 1156405"/>
                  <a:gd name="connsiteX152" fmla="*/ 762794 w 896808"/>
                  <a:gd name="connsiteY152" fmla="*/ 1064576 h 1156405"/>
                  <a:gd name="connsiteX153" fmla="*/ 774888 w 896808"/>
                  <a:gd name="connsiteY153" fmla="*/ 1052579 h 1156405"/>
                  <a:gd name="connsiteX154" fmla="*/ 776538 w 896808"/>
                  <a:gd name="connsiteY154" fmla="*/ 1050786 h 1156405"/>
                  <a:gd name="connsiteX155" fmla="*/ 787304 w 896808"/>
                  <a:gd name="connsiteY155" fmla="*/ 1038163 h 1156405"/>
                  <a:gd name="connsiteX156" fmla="*/ 790584 w 896808"/>
                  <a:gd name="connsiteY156" fmla="*/ 1034461 h 1156405"/>
                  <a:gd name="connsiteX157" fmla="*/ 790584 w 896808"/>
                  <a:gd name="connsiteY157" fmla="*/ 1034461 h 1156405"/>
                  <a:gd name="connsiteX158" fmla="*/ 826182 w 896808"/>
                  <a:gd name="connsiteY158" fmla="*/ 981978 h 1156405"/>
                  <a:gd name="connsiteX159" fmla="*/ 852222 w 896808"/>
                  <a:gd name="connsiteY159" fmla="*/ 925127 h 1156405"/>
                  <a:gd name="connsiteX160" fmla="*/ 857977 w 896808"/>
                  <a:gd name="connsiteY160" fmla="*/ 903770 h 1156405"/>
                  <a:gd name="connsiteX161" fmla="*/ 863813 w 896808"/>
                  <a:gd name="connsiteY161" fmla="*/ 877177 h 1156405"/>
                  <a:gd name="connsiteX162" fmla="*/ 864597 w 896808"/>
                  <a:gd name="connsiteY162" fmla="*/ 871860 h 1156405"/>
                  <a:gd name="connsiteX163" fmla="*/ 864736 w 896808"/>
                  <a:gd name="connsiteY163" fmla="*/ 869068 h 1156405"/>
                  <a:gd name="connsiteX164" fmla="*/ 864779 w 896808"/>
                  <a:gd name="connsiteY164" fmla="*/ 867673 h 1156405"/>
                  <a:gd name="connsiteX165" fmla="*/ 865785 w 896808"/>
                  <a:gd name="connsiteY165" fmla="*/ 859218 h 1156405"/>
                  <a:gd name="connsiteX166" fmla="*/ 866066 w 896808"/>
                  <a:gd name="connsiteY166" fmla="*/ 850703 h 1156405"/>
                  <a:gd name="connsiteX167" fmla="*/ 865845 w 896808"/>
                  <a:gd name="connsiteY167" fmla="*/ 833289 h 1156405"/>
                  <a:gd name="connsiteX168" fmla="*/ 865845 w 896808"/>
                  <a:gd name="connsiteY168" fmla="*/ 833289 h 1156405"/>
                  <a:gd name="connsiteX169" fmla="*/ 865684 w 896808"/>
                  <a:gd name="connsiteY169" fmla="*/ 831618 h 1156405"/>
                  <a:gd name="connsiteX170" fmla="*/ 865241 w 896808"/>
                  <a:gd name="connsiteY170" fmla="*/ 827775 h 1156405"/>
                  <a:gd name="connsiteX171" fmla="*/ 862565 w 896808"/>
                  <a:gd name="connsiteY171" fmla="*/ 803960 h 1156405"/>
                  <a:gd name="connsiteX172" fmla="*/ 862545 w 896808"/>
                  <a:gd name="connsiteY172" fmla="*/ 803797 h 1156405"/>
                  <a:gd name="connsiteX173" fmla="*/ 861358 w 896808"/>
                  <a:gd name="connsiteY173" fmla="*/ 794879 h 1156405"/>
                  <a:gd name="connsiteX174" fmla="*/ 860593 w 896808"/>
                  <a:gd name="connsiteY174" fmla="*/ 789564 h 1156405"/>
                  <a:gd name="connsiteX175" fmla="*/ 860090 w 896808"/>
                  <a:gd name="connsiteY175" fmla="*/ 786466 h 1156405"/>
                  <a:gd name="connsiteX176" fmla="*/ 860090 w 896808"/>
                  <a:gd name="connsiteY176" fmla="*/ 786466 h 1156405"/>
                  <a:gd name="connsiteX177" fmla="*/ 856649 w 896808"/>
                  <a:gd name="connsiteY177" fmla="*/ 770433 h 1156405"/>
                  <a:gd name="connsiteX178" fmla="*/ 856045 w 896808"/>
                  <a:gd name="connsiteY178" fmla="*/ 768165 h 1156405"/>
                  <a:gd name="connsiteX179" fmla="*/ 852544 w 896808"/>
                  <a:gd name="connsiteY179" fmla="*/ 750550 h 1156405"/>
                  <a:gd name="connsiteX180" fmla="*/ 848599 w 896808"/>
                  <a:gd name="connsiteY180" fmla="*/ 733217 h 1156405"/>
                  <a:gd name="connsiteX181" fmla="*/ 842220 w 896808"/>
                  <a:gd name="connsiteY181" fmla="*/ 698109 h 1156405"/>
                  <a:gd name="connsiteX182" fmla="*/ 834272 w 896808"/>
                  <a:gd name="connsiteY182" fmla="*/ 641581 h 1156405"/>
                  <a:gd name="connsiteX183" fmla="*/ 833930 w 896808"/>
                  <a:gd name="connsiteY183" fmla="*/ 638843 h 1156405"/>
                  <a:gd name="connsiteX184" fmla="*/ 828859 w 896808"/>
                  <a:gd name="connsiteY184" fmla="*/ 586059 h 1156405"/>
                  <a:gd name="connsiteX185" fmla="*/ 826323 w 896808"/>
                  <a:gd name="connsiteY185" fmla="*/ 533780 h 1156405"/>
                  <a:gd name="connsiteX186" fmla="*/ 827450 w 896808"/>
                  <a:gd name="connsiteY186" fmla="*/ 531987 h 1156405"/>
                  <a:gd name="connsiteX187" fmla="*/ 827394 w 896808"/>
                  <a:gd name="connsiteY187" fmla="*/ 528631 h 1156405"/>
                  <a:gd name="connsiteX188" fmla="*/ 827241 w 896808"/>
                  <a:gd name="connsiteY188" fmla="*/ 525840 h 1156405"/>
                  <a:gd name="connsiteX189" fmla="*/ 827203 w 896808"/>
                  <a:gd name="connsiteY189" fmla="*/ 516531 h 1156405"/>
                  <a:gd name="connsiteX190" fmla="*/ 827229 w 896808"/>
                  <a:gd name="connsiteY190" fmla="*/ 515177 h 1156405"/>
                  <a:gd name="connsiteX191" fmla="*/ 798865 w 896808"/>
                  <a:gd name="connsiteY191" fmla="*/ 514764 h 1156405"/>
                  <a:gd name="connsiteX192" fmla="*/ 797104 w 896808"/>
                  <a:gd name="connsiteY192" fmla="*/ 514674 h 1156405"/>
                  <a:gd name="connsiteX193" fmla="*/ 768730 w 896808"/>
                  <a:gd name="connsiteY193" fmla="*/ 511614 h 1156405"/>
                  <a:gd name="connsiteX194" fmla="*/ 767825 w 896808"/>
                  <a:gd name="connsiteY194" fmla="*/ 512540 h 1156405"/>
                  <a:gd name="connsiteX195" fmla="*/ 765028 w 896808"/>
                  <a:gd name="connsiteY195" fmla="*/ 512602 h 1156405"/>
                  <a:gd name="connsiteX196" fmla="*/ 765370 w 896808"/>
                  <a:gd name="connsiteY196" fmla="*/ 513909 h 1156405"/>
                  <a:gd name="connsiteX197" fmla="*/ 765370 w 896808"/>
                  <a:gd name="connsiteY197" fmla="*/ 513909 h 1156405"/>
                  <a:gd name="connsiteX198" fmla="*/ 764444 w 896808"/>
                  <a:gd name="connsiteY198" fmla="*/ 515177 h 1156405"/>
                  <a:gd name="connsiteX199" fmla="*/ 761760 w 896808"/>
                  <a:gd name="connsiteY199" fmla="*/ 515298 h 1156405"/>
                  <a:gd name="connsiteX200" fmla="*/ 751022 w 896808"/>
                  <a:gd name="connsiteY200" fmla="*/ 515036 h 1156405"/>
                  <a:gd name="connsiteX201" fmla="*/ 741604 w 896808"/>
                  <a:gd name="connsiteY201" fmla="*/ 512983 h 1156405"/>
                  <a:gd name="connsiteX202" fmla="*/ 735748 w 896808"/>
                  <a:gd name="connsiteY202" fmla="*/ 511654 h 1156405"/>
                  <a:gd name="connsiteX203" fmla="*/ 720435 w 896808"/>
                  <a:gd name="connsiteY203" fmla="*/ 506644 h 1156405"/>
                  <a:gd name="connsiteX204" fmla="*/ 704336 w 896808"/>
                  <a:gd name="connsiteY204" fmla="*/ 506501 h 1156405"/>
                  <a:gd name="connsiteX205" fmla="*/ 687332 w 896808"/>
                  <a:gd name="connsiteY205" fmla="*/ 508876 h 1156405"/>
                  <a:gd name="connsiteX206" fmla="*/ 683730 w 896808"/>
                  <a:gd name="connsiteY206" fmla="*/ 507628 h 1156405"/>
                  <a:gd name="connsiteX207" fmla="*/ 682631 w 896808"/>
                  <a:gd name="connsiteY207" fmla="*/ 507551 h 1156405"/>
                  <a:gd name="connsiteX208" fmla="*/ 682060 w 896808"/>
                  <a:gd name="connsiteY208" fmla="*/ 507487 h 1156405"/>
                  <a:gd name="connsiteX209" fmla="*/ 663808 w 896808"/>
                  <a:gd name="connsiteY209" fmla="*/ 500320 h 1156405"/>
                  <a:gd name="connsiteX210" fmla="*/ 657482 w 896808"/>
                  <a:gd name="connsiteY210" fmla="*/ 500796 h 1156405"/>
                  <a:gd name="connsiteX211" fmla="*/ 656966 w 896808"/>
                  <a:gd name="connsiteY211" fmla="*/ 501027 h 1156405"/>
                  <a:gd name="connsiteX212" fmla="*/ 654933 w 896808"/>
                  <a:gd name="connsiteY212" fmla="*/ 502537 h 1156405"/>
                  <a:gd name="connsiteX213" fmla="*/ 652505 w 896808"/>
                  <a:gd name="connsiteY213" fmla="*/ 505455 h 1156405"/>
                  <a:gd name="connsiteX214" fmla="*/ 651311 w 896808"/>
                  <a:gd name="connsiteY214" fmla="*/ 506923 h 1156405"/>
                  <a:gd name="connsiteX215" fmla="*/ 643946 w 896808"/>
                  <a:gd name="connsiteY215" fmla="*/ 513849 h 1156405"/>
                  <a:gd name="connsiteX216" fmla="*/ 631611 w 896808"/>
                  <a:gd name="connsiteY216" fmla="*/ 518982 h 1156405"/>
                  <a:gd name="connsiteX217" fmla="*/ 623461 w 896808"/>
                  <a:gd name="connsiteY217" fmla="*/ 517635 h 1156405"/>
                  <a:gd name="connsiteX218" fmla="*/ 592712 w 896808"/>
                  <a:gd name="connsiteY218" fmla="*/ 518340 h 1156405"/>
                  <a:gd name="connsiteX219" fmla="*/ 581141 w 896808"/>
                  <a:gd name="connsiteY219" fmla="*/ 514996 h 1156405"/>
                  <a:gd name="connsiteX220" fmla="*/ 575950 w 896808"/>
                  <a:gd name="connsiteY220" fmla="*/ 512258 h 1156405"/>
                  <a:gd name="connsiteX221" fmla="*/ 555384 w 896808"/>
                  <a:gd name="connsiteY221" fmla="*/ 522628 h 1156405"/>
                  <a:gd name="connsiteX222" fmla="*/ 553847 w 896808"/>
                  <a:gd name="connsiteY222" fmla="*/ 523400 h 1156405"/>
                  <a:gd name="connsiteX223" fmla="*/ 531276 w 896808"/>
                  <a:gd name="connsiteY223" fmla="*/ 529754 h 1156405"/>
                  <a:gd name="connsiteX224" fmla="*/ 501836 w 896808"/>
                  <a:gd name="connsiteY224" fmla="*/ 526108 h 1156405"/>
                  <a:gd name="connsiteX225" fmla="*/ 501574 w 896808"/>
                  <a:gd name="connsiteY225" fmla="*/ 526068 h 1156405"/>
                  <a:gd name="connsiteX226" fmla="*/ 500233 w 896808"/>
                  <a:gd name="connsiteY226" fmla="*/ 525845 h 1156405"/>
                  <a:gd name="connsiteX227" fmla="*/ 500233 w 896808"/>
                  <a:gd name="connsiteY227" fmla="*/ 525845 h 1156405"/>
                  <a:gd name="connsiteX228" fmla="*/ 495361 w 896808"/>
                  <a:gd name="connsiteY228" fmla="*/ 524990 h 1156405"/>
                  <a:gd name="connsiteX229" fmla="*/ 495361 w 896808"/>
                  <a:gd name="connsiteY229" fmla="*/ 524990 h 1156405"/>
                  <a:gd name="connsiteX230" fmla="*/ 491432 w 896808"/>
                  <a:gd name="connsiteY230" fmla="*/ 524258 h 1156405"/>
                  <a:gd name="connsiteX231" fmla="*/ 491432 w 896808"/>
                  <a:gd name="connsiteY231" fmla="*/ 524258 h 1156405"/>
                  <a:gd name="connsiteX232" fmla="*/ 489424 w 896808"/>
                  <a:gd name="connsiteY232" fmla="*/ 525028 h 1156405"/>
                  <a:gd name="connsiteX233" fmla="*/ 439414 w 896808"/>
                  <a:gd name="connsiteY233" fmla="*/ 531624 h 1156405"/>
                  <a:gd name="connsiteX234" fmla="*/ 419753 w 896808"/>
                  <a:gd name="connsiteY234" fmla="*/ 524337 h 1156405"/>
                  <a:gd name="connsiteX235" fmla="*/ 419149 w 896808"/>
                  <a:gd name="connsiteY235" fmla="*/ 523894 h 1156405"/>
                  <a:gd name="connsiteX236" fmla="*/ 416533 w 896808"/>
                  <a:gd name="connsiteY236" fmla="*/ 522286 h 1156405"/>
                  <a:gd name="connsiteX237" fmla="*/ 416365 w 896808"/>
                  <a:gd name="connsiteY237" fmla="*/ 522154 h 1156405"/>
                  <a:gd name="connsiteX238" fmla="*/ 416365 w 896808"/>
                  <a:gd name="connsiteY238" fmla="*/ 522154 h 1156405"/>
                  <a:gd name="connsiteX239" fmla="*/ 416211 w 896808"/>
                  <a:gd name="connsiteY239" fmla="*/ 522022 h 1156405"/>
                  <a:gd name="connsiteX240" fmla="*/ 416131 w 896808"/>
                  <a:gd name="connsiteY240" fmla="*/ 521982 h 1156405"/>
                  <a:gd name="connsiteX241" fmla="*/ 403111 w 896808"/>
                  <a:gd name="connsiteY241" fmla="*/ 499558 h 1156405"/>
                  <a:gd name="connsiteX242" fmla="*/ 403192 w 896808"/>
                  <a:gd name="connsiteY242" fmla="*/ 490237 h 1156405"/>
                  <a:gd name="connsiteX243" fmla="*/ 394398 w 896808"/>
                  <a:gd name="connsiteY243" fmla="*/ 500341 h 1156405"/>
                  <a:gd name="connsiteX244" fmla="*/ 362957 w 896808"/>
                  <a:gd name="connsiteY244" fmla="*/ 540782 h 1156405"/>
                  <a:gd name="connsiteX245" fmla="*/ 360691 w 896808"/>
                  <a:gd name="connsiteY245" fmla="*/ 544007 h 1156405"/>
                  <a:gd name="connsiteX246" fmla="*/ 345539 w 896808"/>
                  <a:gd name="connsiteY246" fmla="*/ 567780 h 1156405"/>
                  <a:gd name="connsiteX247" fmla="*/ 330949 w 896808"/>
                  <a:gd name="connsiteY247" fmla="*/ 591738 h 1156405"/>
                  <a:gd name="connsiteX248" fmla="*/ 312065 w 896808"/>
                  <a:gd name="connsiteY248" fmla="*/ 613872 h 1156405"/>
                  <a:gd name="connsiteX249" fmla="*/ 309478 w 896808"/>
                  <a:gd name="connsiteY249" fmla="*/ 617121 h 1156405"/>
                  <a:gd name="connsiteX250" fmla="*/ 300744 w 896808"/>
                  <a:gd name="connsiteY250" fmla="*/ 628616 h 1156405"/>
                  <a:gd name="connsiteX251" fmla="*/ 285390 w 896808"/>
                  <a:gd name="connsiteY251" fmla="*/ 652653 h 1156405"/>
                  <a:gd name="connsiteX252" fmla="*/ 276254 w 896808"/>
                  <a:gd name="connsiteY252" fmla="*/ 671598 h 1156405"/>
                  <a:gd name="connsiteX253" fmla="*/ 273699 w 896808"/>
                  <a:gd name="connsiteY253" fmla="*/ 677494 h 1156405"/>
                  <a:gd name="connsiteX254" fmla="*/ 266595 w 896808"/>
                  <a:gd name="connsiteY254" fmla="*/ 701169 h 1156405"/>
                  <a:gd name="connsiteX255" fmla="*/ 263372 w 896808"/>
                  <a:gd name="connsiteY255" fmla="*/ 719025 h 1156405"/>
                  <a:gd name="connsiteX256" fmla="*/ 263174 w 896808"/>
                  <a:gd name="connsiteY256" fmla="*/ 721040 h 1156405"/>
                  <a:gd name="connsiteX257" fmla="*/ 262651 w 896808"/>
                  <a:gd name="connsiteY257" fmla="*/ 728164 h 1156405"/>
                  <a:gd name="connsiteX258" fmla="*/ 264080 w 896808"/>
                  <a:gd name="connsiteY258" fmla="*/ 729191 h 1156405"/>
                  <a:gd name="connsiteX259" fmla="*/ 265549 w 896808"/>
                  <a:gd name="connsiteY259" fmla="*/ 729717 h 1156405"/>
                  <a:gd name="connsiteX260" fmla="*/ 265549 w 896808"/>
                  <a:gd name="connsiteY260" fmla="*/ 729717 h 1156405"/>
                  <a:gd name="connsiteX261" fmla="*/ 266736 w 896808"/>
                  <a:gd name="connsiteY261" fmla="*/ 730069 h 1156405"/>
                  <a:gd name="connsiteX262" fmla="*/ 271022 w 896808"/>
                  <a:gd name="connsiteY262" fmla="*/ 733298 h 1156405"/>
                  <a:gd name="connsiteX263" fmla="*/ 267138 w 896808"/>
                  <a:gd name="connsiteY263" fmla="*/ 740708 h 1156405"/>
                  <a:gd name="connsiteX264" fmla="*/ 267138 w 896808"/>
                  <a:gd name="connsiteY264" fmla="*/ 740708 h 1156405"/>
                  <a:gd name="connsiteX265" fmla="*/ 267460 w 896808"/>
                  <a:gd name="connsiteY265" fmla="*/ 742057 h 1156405"/>
                  <a:gd name="connsiteX266" fmla="*/ 259632 w 896808"/>
                  <a:gd name="connsiteY266" fmla="*/ 756974 h 1156405"/>
                  <a:gd name="connsiteX267" fmla="*/ 259270 w 896808"/>
                  <a:gd name="connsiteY267" fmla="*/ 757397 h 1156405"/>
                  <a:gd name="connsiteX268" fmla="*/ 265750 w 896808"/>
                  <a:gd name="connsiteY268" fmla="*/ 760777 h 1156405"/>
                  <a:gd name="connsiteX269" fmla="*/ 275530 w 896808"/>
                  <a:gd name="connsiteY269" fmla="*/ 769252 h 1156405"/>
                  <a:gd name="connsiteX270" fmla="*/ 283740 w 896808"/>
                  <a:gd name="connsiteY270" fmla="*/ 775050 h 1156405"/>
                  <a:gd name="connsiteX271" fmla="*/ 292051 w 896808"/>
                  <a:gd name="connsiteY271" fmla="*/ 786021 h 1156405"/>
                  <a:gd name="connsiteX272" fmla="*/ 297364 w 896808"/>
                  <a:gd name="connsiteY272" fmla="*/ 797758 h 1156405"/>
                  <a:gd name="connsiteX273" fmla="*/ 298229 w 896808"/>
                  <a:gd name="connsiteY273" fmla="*/ 804421 h 1156405"/>
                  <a:gd name="connsiteX274" fmla="*/ 275751 w 896808"/>
                  <a:gd name="connsiteY274" fmla="*/ 808327 h 1156405"/>
                  <a:gd name="connsiteX275" fmla="*/ 262993 w 896808"/>
                  <a:gd name="connsiteY275" fmla="*/ 783648 h 1156405"/>
                  <a:gd name="connsiteX276" fmla="*/ 262812 w 896808"/>
                  <a:gd name="connsiteY276" fmla="*/ 783525 h 1156405"/>
                  <a:gd name="connsiteX277" fmla="*/ 262812 w 896808"/>
                  <a:gd name="connsiteY277" fmla="*/ 783525 h 1156405"/>
                  <a:gd name="connsiteX278" fmla="*/ 250637 w 896808"/>
                  <a:gd name="connsiteY278" fmla="*/ 778633 h 1156405"/>
                  <a:gd name="connsiteX279" fmla="*/ 248726 w 896808"/>
                  <a:gd name="connsiteY279" fmla="*/ 778935 h 1156405"/>
                  <a:gd name="connsiteX280" fmla="*/ 247619 w 896808"/>
                  <a:gd name="connsiteY280" fmla="*/ 781150 h 1156405"/>
                  <a:gd name="connsiteX281" fmla="*/ 228441 w 896808"/>
                  <a:gd name="connsiteY281" fmla="*/ 782196 h 1156405"/>
                  <a:gd name="connsiteX282" fmla="*/ 218662 w 896808"/>
                  <a:gd name="connsiteY282" fmla="*/ 780809 h 1156405"/>
                  <a:gd name="connsiteX283" fmla="*/ 218662 w 896808"/>
                  <a:gd name="connsiteY283" fmla="*/ 780809 h 1156405"/>
                  <a:gd name="connsiteX284" fmla="*/ 207073 w 896808"/>
                  <a:gd name="connsiteY284" fmla="*/ 786744 h 1156405"/>
                  <a:gd name="connsiteX285" fmla="*/ 205863 w 896808"/>
                  <a:gd name="connsiteY285" fmla="*/ 787551 h 1156405"/>
                  <a:gd name="connsiteX286" fmla="*/ 205642 w 896808"/>
                  <a:gd name="connsiteY286" fmla="*/ 787712 h 1156405"/>
                  <a:gd name="connsiteX287" fmla="*/ 183929 w 896808"/>
                  <a:gd name="connsiteY287" fmla="*/ 816379 h 1156405"/>
                  <a:gd name="connsiteX288" fmla="*/ 182654 w 896808"/>
                  <a:gd name="connsiteY288" fmla="*/ 819345 h 1156405"/>
                  <a:gd name="connsiteX289" fmla="*/ 182057 w 896808"/>
                  <a:gd name="connsiteY289" fmla="*/ 820848 h 1156405"/>
                  <a:gd name="connsiteX290" fmla="*/ 182017 w 896808"/>
                  <a:gd name="connsiteY290" fmla="*/ 820929 h 1156405"/>
                  <a:gd name="connsiteX291" fmla="*/ 193226 w 896808"/>
                  <a:gd name="connsiteY291" fmla="*/ 897950 h 1156405"/>
                  <a:gd name="connsiteX292" fmla="*/ 213590 w 896808"/>
                  <a:gd name="connsiteY292" fmla="*/ 928570 h 1156405"/>
                  <a:gd name="connsiteX293" fmla="*/ 220473 w 896808"/>
                  <a:gd name="connsiteY293" fmla="*/ 937570 h 1156405"/>
                  <a:gd name="connsiteX294" fmla="*/ 220473 w 896808"/>
                  <a:gd name="connsiteY294" fmla="*/ 937570 h 1156405"/>
                  <a:gd name="connsiteX295" fmla="*/ 232406 w 896808"/>
                  <a:gd name="connsiteY295" fmla="*/ 949345 h 1156405"/>
                  <a:gd name="connsiteX296" fmla="*/ 234297 w 896808"/>
                  <a:gd name="connsiteY296" fmla="*/ 951137 h 1156405"/>
                  <a:gd name="connsiteX297" fmla="*/ 240576 w 896808"/>
                  <a:gd name="connsiteY297" fmla="*/ 954682 h 1156405"/>
                  <a:gd name="connsiteX298" fmla="*/ 243091 w 896808"/>
                  <a:gd name="connsiteY298" fmla="*/ 955447 h 1156405"/>
                  <a:gd name="connsiteX299" fmla="*/ 256030 w 896808"/>
                  <a:gd name="connsiteY299" fmla="*/ 958587 h 1156405"/>
                  <a:gd name="connsiteX300" fmla="*/ 273424 w 896808"/>
                  <a:gd name="connsiteY300" fmla="*/ 956500 h 1156405"/>
                  <a:gd name="connsiteX301" fmla="*/ 274544 w 896808"/>
                  <a:gd name="connsiteY301" fmla="*/ 956129 h 1156405"/>
                  <a:gd name="connsiteX302" fmla="*/ 275369 w 896808"/>
                  <a:gd name="connsiteY302" fmla="*/ 955827 h 1156405"/>
                  <a:gd name="connsiteX303" fmla="*/ 283961 w 896808"/>
                  <a:gd name="connsiteY303" fmla="*/ 948580 h 1156405"/>
                  <a:gd name="connsiteX304" fmla="*/ 286980 w 896808"/>
                  <a:gd name="connsiteY304" fmla="*/ 948298 h 1156405"/>
                  <a:gd name="connsiteX305" fmla="*/ 289053 w 896808"/>
                  <a:gd name="connsiteY305" fmla="*/ 945983 h 1156405"/>
                  <a:gd name="connsiteX306" fmla="*/ 290803 w 896808"/>
                  <a:gd name="connsiteY306" fmla="*/ 945842 h 1156405"/>
                  <a:gd name="connsiteX307" fmla="*/ 296538 w 896808"/>
                  <a:gd name="connsiteY307" fmla="*/ 950110 h 1156405"/>
                  <a:gd name="connsiteX308" fmla="*/ 295794 w 896808"/>
                  <a:gd name="connsiteY308" fmla="*/ 951137 h 1156405"/>
                  <a:gd name="connsiteX309" fmla="*/ 298410 w 896808"/>
                  <a:gd name="connsiteY309" fmla="*/ 952669 h 1156405"/>
                  <a:gd name="connsiteX310" fmla="*/ 308371 w 896808"/>
                  <a:gd name="connsiteY310" fmla="*/ 959329 h 1156405"/>
                  <a:gd name="connsiteX311" fmla="*/ 308311 w 896808"/>
                  <a:gd name="connsiteY311" fmla="*/ 959431 h 1156405"/>
                  <a:gd name="connsiteX312" fmla="*/ 304496 w 896808"/>
                  <a:gd name="connsiteY312" fmla="*/ 964065 h 1156405"/>
                  <a:gd name="connsiteX313" fmla="*/ 303964 w 896808"/>
                  <a:gd name="connsiteY313" fmla="*/ 964463 h 1156405"/>
                  <a:gd name="connsiteX314" fmla="*/ 302777 w 896808"/>
                  <a:gd name="connsiteY314" fmla="*/ 965289 h 1156405"/>
                  <a:gd name="connsiteX315" fmla="*/ 305151 w 896808"/>
                  <a:gd name="connsiteY315" fmla="*/ 968389 h 1156405"/>
                  <a:gd name="connsiteX316" fmla="*/ 304085 w 896808"/>
                  <a:gd name="connsiteY316" fmla="*/ 970163 h 1156405"/>
                  <a:gd name="connsiteX317" fmla="*/ 314287 w 896808"/>
                  <a:gd name="connsiteY317" fmla="*/ 982924 h 1156405"/>
                  <a:gd name="connsiteX318" fmla="*/ 326844 w 896808"/>
                  <a:gd name="connsiteY318" fmla="*/ 1003437 h 1156405"/>
                  <a:gd name="connsiteX319" fmla="*/ 341876 w 896808"/>
                  <a:gd name="connsiteY319" fmla="*/ 1022018 h 1156405"/>
                  <a:gd name="connsiteX320" fmla="*/ 343345 w 896808"/>
                  <a:gd name="connsiteY320" fmla="*/ 1023430 h 1156405"/>
                  <a:gd name="connsiteX321" fmla="*/ 356874 w 896808"/>
                  <a:gd name="connsiteY321" fmla="*/ 1032474 h 1156405"/>
                  <a:gd name="connsiteX322" fmla="*/ 358900 w 896808"/>
                  <a:gd name="connsiteY322" fmla="*/ 1033696 h 1156405"/>
                  <a:gd name="connsiteX323" fmla="*/ 360913 w 896808"/>
                  <a:gd name="connsiteY323" fmla="*/ 1036694 h 1156405"/>
                  <a:gd name="connsiteX324" fmla="*/ 360551 w 896808"/>
                  <a:gd name="connsiteY324" fmla="*/ 1037177 h 1156405"/>
                  <a:gd name="connsiteX325" fmla="*/ 369727 w 896808"/>
                  <a:gd name="connsiteY325" fmla="*/ 1042635 h 1156405"/>
                  <a:gd name="connsiteX326" fmla="*/ 370026 w 896808"/>
                  <a:gd name="connsiteY326" fmla="*/ 1042819 h 1156405"/>
                  <a:gd name="connsiteX327" fmla="*/ 371135 w 896808"/>
                  <a:gd name="connsiteY327" fmla="*/ 1046095 h 1156405"/>
                  <a:gd name="connsiteX328" fmla="*/ 364032 w 896808"/>
                  <a:gd name="connsiteY328" fmla="*/ 1043237 h 1156405"/>
                  <a:gd name="connsiteX329" fmla="*/ 362885 w 896808"/>
                  <a:gd name="connsiteY329" fmla="*/ 1043017 h 1156405"/>
                  <a:gd name="connsiteX330" fmla="*/ 364687 w 896808"/>
                  <a:gd name="connsiteY330" fmla="*/ 1044027 h 1156405"/>
                  <a:gd name="connsiteX331" fmla="*/ 365601 w 896808"/>
                  <a:gd name="connsiteY331" fmla="*/ 1044527 h 1156405"/>
                  <a:gd name="connsiteX332" fmla="*/ 367352 w 896808"/>
                  <a:gd name="connsiteY332" fmla="*/ 1048211 h 1156405"/>
                  <a:gd name="connsiteX333" fmla="*/ 364072 w 896808"/>
                  <a:gd name="connsiteY333" fmla="*/ 1047323 h 1156405"/>
                  <a:gd name="connsiteX334" fmla="*/ 360571 w 896808"/>
                  <a:gd name="connsiteY334" fmla="*/ 1045471 h 1156405"/>
                  <a:gd name="connsiteX335" fmla="*/ 359967 w 896808"/>
                  <a:gd name="connsiteY335" fmla="*/ 1047124 h 1156405"/>
                  <a:gd name="connsiteX336" fmla="*/ 358941 w 896808"/>
                  <a:gd name="connsiteY336" fmla="*/ 1047084 h 1156405"/>
                  <a:gd name="connsiteX337" fmla="*/ 366266 w 896808"/>
                  <a:gd name="connsiteY337" fmla="*/ 1051329 h 1156405"/>
                  <a:gd name="connsiteX338" fmla="*/ 366672 w 896808"/>
                  <a:gd name="connsiteY338" fmla="*/ 1051584 h 1156405"/>
                  <a:gd name="connsiteX339" fmla="*/ 368197 w 896808"/>
                  <a:gd name="connsiteY339" fmla="*/ 1054713 h 1156405"/>
                  <a:gd name="connsiteX340" fmla="*/ 361999 w 896808"/>
                  <a:gd name="connsiteY340" fmla="*/ 1052700 h 1156405"/>
                  <a:gd name="connsiteX341" fmla="*/ 359061 w 896808"/>
                  <a:gd name="connsiteY341" fmla="*/ 1050947 h 1156405"/>
                  <a:gd name="connsiteX342" fmla="*/ 359061 w 896808"/>
                  <a:gd name="connsiteY342" fmla="*/ 1050947 h 1156405"/>
                  <a:gd name="connsiteX343" fmla="*/ 358337 w 896808"/>
                  <a:gd name="connsiteY343" fmla="*/ 1051110 h 1156405"/>
                  <a:gd name="connsiteX344" fmla="*/ 360953 w 896808"/>
                  <a:gd name="connsiteY344" fmla="*/ 1052759 h 1156405"/>
                  <a:gd name="connsiteX345" fmla="*/ 362185 w 896808"/>
                  <a:gd name="connsiteY345" fmla="*/ 1053430 h 1156405"/>
                  <a:gd name="connsiteX346" fmla="*/ 365118 w 896808"/>
                  <a:gd name="connsiteY346" fmla="*/ 1057087 h 1156405"/>
                  <a:gd name="connsiteX347" fmla="*/ 360466 w 896808"/>
                  <a:gd name="connsiteY347" fmla="*/ 1056433 h 1156405"/>
                  <a:gd name="connsiteX348" fmla="*/ 358836 w 896808"/>
                  <a:gd name="connsiteY348" fmla="*/ 1055423 h 1156405"/>
                  <a:gd name="connsiteX349" fmla="*/ 358619 w 896808"/>
                  <a:gd name="connsiteY349" fmla="*/ 1055295 h 1156405"/>
                  <a:gd name="connsiteX350" fmla="*/ 358556 w 896808"/>
                  <a:gd name="connsiteY350" fmla="*/ 1055537 h 1156405"/>
                  <a:gd name="connsiteX351" fmla="*/ 358498 w 896808"/>
                  <a:gd name="connsiteY351" fmla="*/ 1055658 h 1156405"/>
                  <a:gd name="connsiteX352" fmla="*/ 354536 w 896808"/>
                  <a:gd name="connsiteY352" fmla="*/ 1055353 h 1156405"/>
                  <a:gd name="connsiteX353" fmla="*/ 353487 w 896808"/>
                  <a:gd name="connsiteY353" fmla="*/ 1054713 h 1156405"/>
                  <a:gd name="connsiteX354" fmla="*/ 348182 w 896808"/>
                  <a:gd name="connsiteY354" fmla="*/ 1051500 h 1156405"/>
                  <a:gd name="connsiteX355" fmla="*/ 345559 w 896808"/>
                  <a:gd name="connsiteY355" fmla="*/ 1049882 h 1156405"/>
                  <a:gd name="connsiteX356" fmla="*/ 345518 w 896808"/>
                  <a:gd name="connsiteY356" fmla="*/ 1049882 h 1156405"/>
                  <a:gd name="connsiteX357" fmla="*/ 320143 w 896808"/>
                  <a:gd name="connsiteY357" fmla="*/ 1031985 h 1156405"/>
                  <a:gd name="connsiteX358" fmla="*/ 306821 w 896808"/>
                  <a:gd name="connsiteY358" fmla="*/ 1018636 h 1156405"/>
                  <a:gd name="connsiteX359" fmla="*/ 286115 w 896808"/>
                  <a:gd name="connsiteY359" fmla="*/ 987234 h 1156405"/>
                  <a:gd name="connsiteX360" fmla="*/ 286396 w 896808"/>
                  <a:gd name="connsiteY360" fmla="*/ 986084 h 1156405"/>
                  <a:gd name="connsiteX361" fmla="*/ 284444 w 896808"/>
                  <a:gd name="connsiteY361" fmla="*/ 981897 h 1156405"/>
                  <a:gd name="connsiteX362" fmla="*/ 264945 w 896808"/>
                  <a:gd name="connsiteY362" fmla="*/ 983711 h 1156405"/>
                  <a:gd name="connsiteX363" fmla="*/ 254783 w 896808"/>
                  <a:gd name="connsiteY363" fmla="*/ 981978 h 1156405"/>
                  <a:gd name="connsiteX364" fmla="*/ 224779 w 896808"/>
                  <a:gd name="connsiteY364" fmla="*/ 969738 h 1156405"/>
                  <a:gd name="connsiteX365" fmla="*/ 223189 w 896808"/>
                  <a:gd name="connsiteY365" fmla="*/ 968613 h 1156405"/>
                  <a:gd name="connsiteX366" fmla="*/ 212685 w 896808"/>
                  <a:gd name="connsiteY366" fmla="*/ 961363 h 1156405"/>
                  <a:gd name="connsiteX367" fmla="*/ 194413 w 896808"/>
                  <a:gd name="connsiteY367" fmla="*/ 943829 h 1156405"/>
                  <a:gd name="connsiteX368" fmla="*/ 182903 w 896808"/>
                  <a:gd name="connsiteY368" fmla="*/ 928791 h 1156405"/>
                  <a:gd name="connsiteX369" fmla="*/ 171835 w 896808"/>
                  <a:gd name="connsiteY369" fmla="*/ 913391 h 1156405"/>
                  <a:gd name="connsiteX370" fmla="*/ 152416 w 896808"/>
                  <a:gd name="connsiteY370" fmla="*/ 859802 h 1156405"/>
                  <a:gd name="connsiteX371" fmla="*/ 150665 w 896808"/>
                  <a:gd name="connsiteY371" fmla="*/ 838704 h 1156405"/>
                  <a:gd name="connsiteX372" fmla="*/ 152315 w 896808"/>
                  <a:gd name="connsiteY372" fmla="*/ 823326 h 1156405"/>
                  <a:gd name="connsiteX373" fmla="*/ 150565 w 896808"/>
                  <a:gd name="connsiteY373" fmla="*/ 821615 h 1156405"/>
                  <a:gd name="connsiteX374" fmla="*/ 149719 w 896808"/>
                  <a:gd name="connsiteY374" fmla="*/ 822378 h 1156405"/>
                  <a:gd name="connsiteX375" fmla="*/ 145107 w 896808"/>
                  <a:gd name="connsiteY375" fmla="*/ 817758 h 1156405"/>
                  <a:gd name="connsiteX376" fmla="*/ 135875 w 896808"/>
                  <a:gd name="connsiteY376" fmla="*/ 806696 h 1156405"/>
                  <a:gd name="connsiteX377" fmla="*/ 122090 w 896808"/>
                  <a:gd name="connsiteY377" fmla="*/ 778957 h 1156405"/>
                  <a:gd name="connsiteX378" fmla="*/ 117482 w 896808"/>
                  <a:gd name="connsiteY378" fmla="*/ 756149 h 1156405"/>
                  <a:gd name="connsiteX379" fmla="*/ 116918 w 896808"/>
                  <a:gd name="connsiteY379" fmla="*/ 752221 h 1156405"/>
                  <a:gd name="connsiteX380" fmla="*/ 118408 w 896808"/>
                  <a:gd name="connsiteY380" fmla="*/ 721340 h 1156405"/>
                  <a:gd name="connsiteX381" fmla="*/ 119313 w 896808"/>
                  <a:gd name="connsiteY381" fmla="*/ 720011 h 1156405"/>
                  <a:gd name="connsiteX382" fmla="*/ 119706 w 896808"/>
                  <a:gd name="connsiteY382" fmla="*/ 717511 h 1156405"/>
                  <a:gd name="connsiteX383" fmla="*/ 97566 w 896808"/>
                  <a:gd name="connsiteY383" fmla="*/ 665837 h 1156405"/>
                  <a:gd name="connsiteX384" fmla="*/ 101675 w 896808"/>
                  <a:gd name="connsiteY384" fmla="*/ 647022 h 1156405"/>
                  <a:gd name="connsiteX385" fmla="*/ 101983 w 896808"/>
                  <a:gd name="connsiteY385" fmla="*/ 646350 h 1156405"/>
                  <a:gd name="connsiteX386" fmla="*/ 101983 w 896808"/>
                  <a:gd name="connsiteY386" fmla="*/ 646350 h 1156405"/>
                  <a:gd name="connsiteX387" fmla="*/ 75400 w 896808"/>
                  <a:gd name="connsiteY387" fmla="*/ 627128 h 1156405"/>
                  <a:gd name="connsiteX388" fmla="*/ 73696 w 896808"/>
                  <a:gd name="connsiteY388" fmla="*/ 625727 h 1156405"/>
                  <a:gd name="connsiteX389" fmla="*/ 47990 w 896808"/>
                  <a:gd name="connsiteY389" fmla="*/ 586103 h 1156405"/>
                  <a:gd name="connsiteX390" fmla="*/ 40156 w 896808"/>
                  <a:gd name="connsiteY390" fmla="*/ 558153 h 1156405"/>
                  <a:gd name="connsiteX391" fmla="*/ 39965 w 896808"/>
                  <a:gd name="connsiteY391" fmla="*/ 556074 h 1156405"/>
                  <a:gd name="connsiteX392" fmla="*/ 37784 w 896808"/>
                  <a:gd name="connsiteY392" fmla="*/ 509740 h 1156405"/>
                  <a:gd name="connsiteX393" fmla="*/ 31234 w 896808"/>
                  <a:gd name="connsiteY393" fmla="*/ 480693 h 1156405"/>
                  <a:gd name="connsiteX394" fmla="*/ 29624 w 896808"/>
                  <a:gd name="connsiteY394" fmla="*/ 466561 h 1156405"/>
                  <a:gd name="connsiteX395" fmla="*/ 29584 w 896808"/>
                  <a:gd name="connsiteY395" fmla="*/ 466301 h 1156405"/>
                  <a:gd name="connsiteX396" fmla="*/ 29523 w 896808"/>
                  <a:gd name="connsiteY396" fmla="*/ 465453 h 1156405"/>
                  <a:gd name="connsiteX397" fmla="*/ 29353 w 896808"/>
                  <a:gd name="connsiteY397" fmla="*/ 463340 h 1156405"/>
                  <a:gd name="connsiteX398" fmla="*/ 29282 w 896808"/>
                  <a:gd name="connsiteY398" fmla="*/ 462293 h 1156405"/>
                  <a:gd name="connsiteX399" fmla="*/ 51458 w 896808"/>
                  <a:gd name="connsiteY399" fmla="*/ 336795 h 1156405"/>
                  <a:gd name="connsiteX400" fmla="*/ 55759 w 896808"/>
                  <a:gd name="connsiteY400" fmla="*/ 326066 h 1156405"/>
                  <a:gd name="connsiteX401" fmla="*/ 57327 w 896808"/>
                  <a:gd name="connsiteY401" fmla="*/ 322353 h 1156405"/>
                  <a:gd name="connsiteX402" fmla="*/ 57327 w 896808"/>
                  <a:gd name="connsiteY402" fmla="*/ 322353 h 1156405"/>
                  <a:gd name="connsiteX403" fmla="*/ 117695 w 896808"/>
                  <a:gd name="connsiteY403" fmla="*/ 253626 h 1156405"/>
                  <a:gd name="connsiteX404" fmla="*/ 106314 w 896808"/>
                  <a:gd name="connsiteY404" fmla="*/ 242238 h 1156405"/>
                  <a:gd name="connsiteX405" fmla="*/ 65198 w 896808"/>
                  <a:gd name="connsiteY405" fmla="*/ 285970 h 1156405"/>
                  <a:gd name="connsiteX406" fmla="*/ 58259 w 896808"/>
                  <a:gd name="connsiteY406" fmla="*/ 286087 h 1156405"/>
                  <a:gd name="connsiteX407" fmla="*/ 46547 w 896808"/>
                  <a:gd name="connsiteY407" fmla="*/ 284213 h 1156405"/>
                  <a:gd name="connsiteX408" fmla="*/ 20709 w 896808"/>
                  <a:gd name="connsiteY408" fmla="*/ 273423 h 1156405"/>
                  <a:gd name="connsiteX409" fmla="*/ 465 w 896808"/>
                  <a:gd name="connsiteY409" fmla="*/ 247393 h 1156405"/>
                  <a:gd name="connsiteX410" fmla="*/ 465 w 896808"/>
                  <a:gd name="connsiteY410" fmla="*/ 243812 h 1156405"/>
                  <a:gd name="connsiteX411" fmla="*/ 2820 w 896808"/>
                  <a:gd name="connsiteY411" fmla="*/ 226155 h 1156405"/>
                  <a:gd name="connsiteX412" fmla="*/ 4470 w 896808"/>
                  <a:gd name="connsiteY412" fmla="*/ 221565 h 1156405"/>
                  <a:gd name="connsiteX413" fmla="*/ 13747 w 896808"/>
                  <a:gd name="connsiteY413" fmla="*/ 209849 h 1156405"/>
                  <a:gd name="connsiteX414" fmla="*/ 14008 w 896808"/>
                  <a:gd name="connsiteY414" fmla="*/ 209688 h 1156405"/>
                  <a:gd name="connsiteX415" fmla="*/ 15296 w 896808"/>
                  <a:gd name="connsiteY415" fmla="*/ 208401 h 1156405"/>
                  <a:gd name="connsiteX416" fmla="*/ 17469 w 896808"/>
                  <a:gd name="connsiteY416" fmla="*/ 206650 h 1156405"/>
                  <a:gd name="connsiteX417" fmla="*/ 10205 w 896808"/>
                  <a:gd name="connsiteY417" fmla="*/ 192697 h 1156405"/>
                  <a:gd name="connsiteX418" fmla="*/ 6120 w 896808"/>
                  <a:gd name="connsiteY418" fmla="*/ 176290 h 1156405"/>
                  <a:gd name="connsiteX419" fmla="*/ 5717 w 896808"/>
                  <a:gd name="connsiteY419" fmla="*/ 169568 h 1156405"/>
                  <a:gd name="connsiteX420" fmla="*/ 5436 w 896808"/>
                  <a:gd name="connsiteY420" fmla="*/ 166446 h 1156405"/>
                  <a:gd name="connsiteX421" fmla="*/ 8837 w 896808"/>
                  <a:gd name="connsiteY421" fmla="*/ 142752 h 1156405"/>
                  <a:gd name="connsiteX422" fmla="*/ 9601 w 896808"/>
                  <a:gd name="connsiteY422" fmla="*/ 141040 h 1156405"/>
                  <a:gd name="connsiteX423" fmla="*/ 11553 w 896808"/>
                  <a:gd name="connsiteY423" fmla="*/ 136008 h 1156405"/>
                  <a:gd name="connsiteX424" fmla="*/ 23969 w 896808"/>
                  <a:gd name="connsiteY424" fmla="*/ 119883 h 1156405"/>
                  <a:gd name="connsiteX425" fmla="*/ 33387 w 896808"/>
                  <a:gd name="connsiteY425" fmla="*/ 112394 h 1156405"/>
                  <a:gd name="connsiteX426" fmla="*/ 40168 w 896808"/>
                  <a:gd name="connsiteY426" fmla="*/ 109072 h 1156405"/>
                  <a:gd name="connsiteX427" fmla="*/ 54617 w 896808"/>
                  <a:gd name="connsiteY427" fmla="*/ 104525 h 1156405"/>
                  <a:gd name="connsiteX428" fmla="*/ 56166 w 896808"/>
                  <a:gd name="connsiteY428" fmla="*/ 104565 h 1156405"/>
                  <a:gd name="connsiteX429" fmla="*/ 62646 w 896808"/>
                  <a:gd name="connsiteY429" fmla="*/ 69957 h 1156405"/>
                  <a:gd name="connsiteX430" fmla="*/ 75283 w 896808"/>
                  <a:gd name="connsiteY430" fmla="*/ 50773 h 1156405"/>
                  <a:gd name="connsiteX431" fmla="*/ 88395 w 896808"/>
                  <a:gd name="connsiteY431" fmla="*/ 42264 h 1156405"/>
                  <a:gd name="connsiteX432" fmla="*/ 89350 w 896808"/>
                  <a:gd name="connsiteY432" fmla="*/ 41935 h 1156405"/>
                  <a:gd name="connsiteX433" fmla="*/ 89712 w 896808"/>
                  <a:gd name="connsiteY433" fmla="*/ 41834 h 1156405"/>
                  <a:gd name="connsiteX434" fmla="*/ 105046 w 896808"/>
                  <a:gd name="connsiteY434" fmla="*/ 38595 h 1156405"/>
                  <a:gd name="connsiteX435" fmla="*/ 123016 w 896808"/>
                  <a:gd name="connsiteY435" fmla="*/ 42297 h 1156405"/>
                  <a:gd name="connsiteX436" fmla="*/ 126497 w 896808"/>
                  <a:gd name="connsiteY436" fmla="*/ 44451 h 1156405"/>
                  <a:gd name="connsiteX437" fmla="*/ 129435 w 896808"/>
                  <a:gd name="connsiteY437" fmla="*/ 39219 h 1156405"/>
                  <a:gd name="connsiteX438" fmla="*/ 143441 w 896808"/>
                  <a:gd name="connsiteY438" fmla="*/ 22649 h 1156405"/>
                  <a:gd name="connsiteX439" fmla="*/ 145473 w 896808"/>
                  <a:gd name="connsiteY439" fmla="*/ 20980 h 1156405"/>
                  <a:gd name="connsiteX440" fmla="*/ 153804 w 896808"/>
                  <a:gd name="connsiteY440" fmla="*/ 14357 h 1156405"/>
                  <a:gd name="connsiteX441" fmla="*/ 174129 w 896808"/>
                  <a:gd name="connsiteY441" fmla="*/ 4672 h 1156405"/>
                  <a:gd name="connsiteX442" fmla="*/ 200001 w 896808"/>
                  <a:gd name="connsiteY442" fmla="*/ 471 h 1156405"/>
                  <a:gd name="connsiteX443" fmla="*/ 201818 w 896808"/>
                  <a:gd name="connsiteY443" fmla="*/ 547 h 1156405"/>
                  <a:gd name="connsiteX444" fmla="*/ 201818 w 896808"/>
                  <a:gd name="connsiteY444" fmla="*/ 547 h 1156405"/>
                  <a:gd name="connsiteX445" fmla="*/ 203006 w 896808"/>
                  <a:gd name="connsiteY445" fmla="*/ 626 h 1156405"/>
                  <a:gd name="connsiteX446" fmla="*/ 228522 w 896808"/>
                  <a:gd name="connsiteY446" fmla="*/ 6544 h 1156405"/>
                  <a:gd name="connsiteX447" fmla="*/ 250939 w 896808"/>
                  <a:gd name="connsiteY447" fmla="*/ 20838 h 1156405"/>
                  <a:gd name="connsiteX448" fmla="*/ 256493 w 896808"/>
                  <a:gd name="connsiteY448" fmla="*/ 14677 h 1156405"/>
                  <a:gd name="connsiteX449" fmla="*/ 258405 w 896808"/>
                  <a:gd name="connsiteY449" fmla="*/ 13147 h 1156405"/>
                  <a:gd name="connsiteX450" fmla="*/ 259914 w 896808"/>
                  <a:gd name="connsiteY450" fmla="*/ 11738 h 1156405"/>
                  <a:gd name="connsiteX451" fmla="*/ 267621 w 896808"/>
                  <a:gd name="connsiteY451" fmla="*/ 6162 h 1156405"/>
                  <a:gd name="connsiteX452" fmla="*/ 277582 w 896808"/>
                  <a:gd name="connsiteY452" fmla="*/ 2279 h 1156405"/>
                  <a:gd name="connsiteX453" fmla="*/ 288630 w 896808"/>
                  <a:gd name="connsiteY453" fmla="*/ 82 h 1156405"/>
                  <a:gd name="connsiteX454" fmla="*/ 247277 w 896808"/>
                  <a:gd name="connsiteY454" fmla="*/ 829988 h 1156405"/>
                  <a:gd name="connsiteX455" fmla="*/ 275557 w 896808"/>
                  <a:gd name="connsiteY455" fmla="*/ 841480 h 1156405"/>
                  <a:gd name="connsiteX456" fmla="*/ 276013 w 896808"/>
                  <a:gd name="connsiteY456" fmla="*/ 841704 h 1156405"/>
                  <a:gd name="connsiteX457" fmla="*/ 301489 w 896808"/>
                  <a:gd name="connsiteY457" fmla="*/ 857668 h 1156405"/>
                  <a:gd name="connsiteX458" fmla="*/ 302797 w 896808"/>
                  <a:gd name="connsiteY458" fmla="*/ 859520 h 1156405"/>
                  <a:gd name="connsiteX459" fmla="*/ 292031 w 896808"/>
                  <a:gd name="connsiteY459" fmla="*/ 876229 h 1156405"/>
                  <a:gd name="connsiteX460" fmla="*/ 288382 w 896808"/>
                  <a:gd name="connsiteY460" fmla="*/ 873942 h 1156405"/>
                  <a:gd name="connsiteX461" fmla="*/ 286537 w 896808"/>
                  <a:gd name="connsiteY461" fmla="*/ 872827 h 1156405"/>
                  <a:gd name="connsiteX462" fmla="*/ 286477 w 896808"/>
                  <a:gd name="connsiteY462" fmla="*/ 872847 h 1156405"/>
                  <a:gd name="connsiteX463" fmla="*/ 286537 w 896808"/>
                  <a:gd name="connsiteY463" fmla="*/ 872807 h 1156405"/>
                  <a:gd name="connsiteX464" fmla="*/ 228844 w 896808"/>
                  <a:gd name="connsiteY464" fmla="*/ 846798 h 1156405"/>
                  <a:gd name="connsiteX465" fmla="*/ 240576 w 896808"/>
                  <a:gd name="connsiteY465" fmla="*/ 831618 h 1156405"/>
                  <a:gd name="connsiteX466" fmla="*/ 247277 w 896808"/>
                  <a:gd name="connsiteY466" fmla="*/ 829988 h 1156405"/>
                  <a:gd name="connsiteX467" fmla="*/ 438413 w 896808"/>
                  <a:gd name="connsiteY467" fmla="*/ 390958 h 1156405"/>
                  <a:gd name="connsiteX468" fmla="*/ 402125 w 896808"/>
                  <a:gd name="connsiteY468" fmla="*/ 394773 h 1156405"/>
                  <a:gd name="connsiteX469" fmla="*/ 378963 w 896808"/>
                  <a:gd name="connsiteY469" fmla="*/ 397108 h 1156405"/>
                  <a:gd name="connsiteX470" fmla="*/ 344170 w 896808"/>
                  <a:gd name="connsiteY470" fmla="*/ 396524 h 1156405"/>
                  <a:gd name="connsiteX471" fmla="*/ 332056 w 896808"/>
                  <a:gd name="connsiteY471" fmla="*/ 394169 h 1156405"/>
                  <a:gd name="connsiteX472" fmla="*/ 323645 w 896808"/>
                  <a:gd name="connsiteY472" fmla="*/ 399828 h 1156405"/>
                  <a:gd name="connsiteX473" fmla="*/ 291689 w 896808"/>
                  <a:gd name="connsiteY473" fmla="*/ 424285 h 1156405"/>
                  <a:gd name="connsiteX474" fmla="*/ 291689 w 896808"/>
                  <a:gd name="connsiteY474" fmla="*/ 424285 h 1156405"/>
                  <a:gd name="connsiteX475" fmla="*/ 230414 w 896808"/>
                  <a:gd name="connsiteY475" fmla="*/ 478700 h 1156405"/>
                  <a:gd name="connsiteX476" fmla="*/ 153716 w 896808"/>
                  <a:gd name="connsiteY476" fmla="*/ 598035 h 1156405"/>
                  <a:gd name="connsiteX477" fmla="*/ 150607 w 896808"/>
                  <a:gd name="connsiteY477" fmla="*/ 602933 h 1156405"/>
                  <a:gd name="connsiteX478" fmla="*/ 135752 w 896808"/>
                  <a:gd name="connsiteY478" fmla="*/ 656117 h 1156405"/>
                  <a:gd name="connsiteX479" fmla="*/ 148041 w 896808"/>
                  <a:gd name="connsiteY479" fmla="*/ 703530 h 1156405"/>
                  <a:gd name="connsiteX480" fmla="*/ 158394 w 896808"/>
                  <a:gd name="connsiteY480" fmla="*/ 704355 h 1156405"/>
                  <a:gd name="connsiteX481" fmla="*/ 163208 w 896808"/>
                  <a:gd name="connsiteY481" fmla="*/ 699578 h 1156405"/>
                  <a:gd name="connsiteX482" fmla="*/ 175403 w 896808"/>
                  <a:gd name="connsiteY482" fmla="*/ 681424 h 1156405"/>
                  <a:gd name="connsiteX483" fmla="*/ 169589 w 896808"/>
                  <a:gd name="connsiteY483" fmla="*/ 671936 h 1156405"/>
                  <a:gd name="connsiteX484" fmla="*/ 175739 w 896808"/>
                  <a:gd name="connsiteY484" fmla="*/ 652554 h 1156405"/>
                  <a:gd name="connsiteX485" fmla="*/ 202080 w 896808"/>
                  <a:gd name="connsiteY485" fmla="*/ 598361 h 1156405"/>
                  <a:gd name="connsiteX486" fmla="*/ 234660 w 896808"/>
                  <a:gd name="connsiteY486" fmla="*/ 557251 h 1156405"/>
                  <a:gd name="connsiteX487" fmla="*/ 235303 w 896808"/>
                  <a:gd name="connsiteY487" fmla="*/ 556971 h 1156405"/>
                  <a:gd name="connsiteX488" fmla="*/ 237779 w 896808"/>
                  <a:gd name="connsiteY488" fmla="*/ 554232 h 1156405"/>
                  <a:gd name="connsiteX489" fmla="*/ 237779 w 896808"/>
                  <a:gd name="connsiteY489" fmla="*/ 554232 h 1156405"/>
                  <a:gd name="connsiteX490" fmla="*/ 239610 w 896808"/>
                  <a:gd name="connsiteY490" fmla="*/ 554091 h 1156405"/>
                  <a:gd name="connsiteX491" fmla="*/ 241844 w 896808"/>
                  <a:gd name="connsiteY491" fmla="*/ 551715 h 1156405"/>
                  <a:gd name="connsiteX492" fmla="*/ 243876 w 896808"/>
                  <a:gd name="connsiteY492" fmla="*/ 551796 h 1156405"/>
                  <a:gd name="connsiteX493" fmla="*/ 248162 w 896808"/>
                  <a:gd name="connsiteY493" fmla="*/ 553328 h 1156405"/>
                  <a:gd name="connsiteX494" fmla="*/ 248726 w 896808"/>
                  <a:gd name="connsiteY494" fmla="*/ 556184 h 1156405"/>
                  <a:gd name="connsiteX495" fmla="*/ 248182 w 896808"/>
                  <a:gd name="connsiteY495" fmla="*/ 556768 h 1156405"/>
                  <a:gd name="connsiteX496" fmla="*/ 252006 w 896808"/>
                  <a:gd name="connsiteY496" fmla="*/ 558904 h 1156405"/>
                  <a:gd name="connsiteX497" fmla="*/ 260055 w 896808"/>
                  <a:gd name="connsiteY497" fmla="*/ 564219 h 1156405"/>
                  <a:gd name="connsiteX498" fmla="*/ 254461 w 896808"/>
                  <a:gd name="connsiteY498" fmla="*/ 570316 h 1156405"/>
                  <a:gd name="connsiteX499" fmla="*/ 256694 w 896808"/>
                  <a:gd name="connsiteY499" fmla="*/ 573036 h 1156405"/>
                  <a:gd name="connsiteX500" fmla="*/ 234961 w 896808"/>
                  <a:gd name="connsiteY500" fmla="*/ 599345 h 1156405"/>
                  <a:gd name="connsiteX501" fmla="*/ 221257 w 896808"/>
                  <a:gd name="connsiteY501" fmla="*/ 620986 h 1156405"/>
                  <a:gd name="connsiteX502" fmla="*/ 205461 w 896808"/>
                  <a:gd name="connsiteY502" fmla="*/ 653780 h 1156405"/>
                  <a:gd name="connsiteX503" fmla="*/ 203589 w 896808"/>
                  <a:gd name="connsiteY503" fmla="*/ 658913 h 1156405"/>
                  <a:gd name="connsiteX504" fmla="*/ 189805 w 896808"/>
                  <a:gd name="connsiteY504" fmla="*/ 716790 h 1156405"/>
                  <a:gd name="connsiteX505" fmla="*/ 189717 w 896808"/>
                  <a:gd name="connsiteY505" fmla="*/ 718124 h 1156405"/>
                  <a:gd name="connsiteX506" fmla="*/ 188436 w 896808"/>
                  <a:gd name="connsiteY506" fmla="*/ 748859 h 1156405"/>
                  <a:gd name="connsiteX507" fmla="*/ 202321 w 896808"/>
                  <a:gd name="connsiteY507" fmla="*/ 754458 h 1156405"/>
                  <a:gd name="connsiteX508" fmla="*/ 205078 w 896808"/>
                  <a:gd name="connsiteY508" fmla="*/ 755182 h 1156405"/>
                  <a:gd name="connsiteX509" fmla="*/ 206688 w 896808"/>
                  <a:gd name="connsiteY509" fmla="*/ 754617 h 1156405"/>
                  <a:gd name="connsiteX510" fmla="*/ 220473 w 896808"/>
                  <a:gd name="connsiteY510" fmla="*/ 750913 h 1156405"/>
                  <a:gd name="connsiteX511" fmla="*/ 230001 w 896808"/>
                  <a:gd name="connsiteY511" fmla="*/ 750436 h 1156405"/>
                  <a:gd name="connsiteX512" fmla="*/ 231359 w 896808"/>
                  <a:gd name="connsiteY512" fmla="*/ 750490 h 1156405"/>
                  <a:gd name="connsiteX513" fmla="*/ 235565 w 896808"/>
                  <a:gd name="connsiteY513" fmla="*/ 750774 h 1156405"/>
                  <a:gd name="connsiteX514" fmla="*/ 235384 w 896808"/>
                  <a:gd name="connsiteY514" fmla="*/ 748376 h 1156405"/>
                  <a:gd name="connsiteX515" fmla="*/ 234660 w 896808"/>
                  <a:gd name="connsiteY515" fmla="*/ 747269 h 1156405"/>
                  <a:gd name="connsiteX516" fmla="*/ 234599 w 896808"/>
                  <a:gd name="connsiteY516" fmla="*/ 720092 h 1156405"/>
                  <a:gd name="connsiteX517" fmla="*/ 236672 w 896808"/>
                  <a:gd name="connsiteY517" fmla="*/ 705942 h 1156405"/>
                  <a:gd name="connsiteX518" fmla="*/ 239348 w 896808"/>
                  <a:gd name="connsiteY518" fmla="*/ 694465 h 1156405"/>
                  <a:gd name="connsiteX519" fmla="*/ 249671 w 896808"/>
                  <a:gd name="connsiteY519" fmla="*/ 663203 h 1156405"/>
                  <a:gd name="connsiteX520" fmla="*/ 296297 w 896808"/>
                  <a:gd name="connsiteY520" fmla="*/ 581912 h 1156405"/>
                  <a:gd name="connsiteX521" fmla="*/ 334028 w 896808"/>
                  <a:gd name="connsiteY521" fmla="*/ 524740 h 1156405"/>
                  <a:gd name="connsiteX522" fmla="*/ 369385 w 896808"/>
                  <a:gd name="connsiteY522" fmla="*/ 478237 h 1156405"/>
                  <a:gd name="connsiteX523" fmla="*/ 409269 w 896808"/>
                  <a:gd name="connsiteY523" fmla="*/ 435802 h 1156405"/>
                  <a:gd name="connsiteX524" fmla="*/ 416232 w 896808"/>
                  <a:gd name="connsiteY524" fmla="*/ 429602 h 1156405"/>
                  <a:gd name="connsiteX525" fmla="*/ 459617 w 896808"/>
                  <a:gd name="connsiteY525" fmla="*/ 397855 h 1156405"/>
                  <a:gd name="connsiteX526" fmla="*/ 462113 w 896808"/>
                  <a:gd name="connsiteY526" fmla="*/ 398618 h 1156405"/>
                  <a:gd name="connsiteX527" fmla="*/ 464574 w 896808"/>
                  <a:gd name="connsiteY527" fmla="*/ 397105 h 1156405"/>
                  <a:gd name="connsiteX528" fmla="*/ 465815 w 896808"/>
                  <a:gd name="connsiteY528" fmla="*/ 396363 h 1156405"/>
                  <a:gd name="connsiteX529" fmla="*/ 466841 w 896808"/>
                  <a:gd name="connsiteY529" fmla="*/ 396867 h 1156405"/>
                  <a:gd name="connsiteX530" fmla="*/ 469981 w 896808"/>
                  <a:gd name="connsiteY530" fmla="*/ 395276 h 1156405"/>
                  <a:gd name="connsiteX531" fmla="*/ 472299 w 896808"/>
                  <a:gd name="connsiteY531" fmla="*/ 393469 h 1156405"/>
                  <a:gd name="connsiteX532" fmla="*/ 438413 w 896808"/>
                  <a:gd name="connsiteY532" fmla="*/ 390958 h 1156405"/>
                  <a:gd name="connsiteX533" fmla="*/ 580276 w 896808"/>
                  <a:gd name="connsiteY533" fmla="*/ 256754 h 1156405"/>
                  <a:gd name="connsiteX534" fmla="*/ 552748 w 896808"/>
                  <a:gd name="connsiteY534" fmla="*/ 256029 h 1156405"/>
                  <a:gd name="connsiteX535" fmla="*/ 541231 w 896808"/>
                  <a:gd name="connsiteY535" fmla="*/ 258099 h 1156405"/>
                  <a:gd name="connsiteX536" fmla="*/ 561364 w 896808"/>
                  <a:gd name="connsiteY536" fmla="*/ 286427 h 1156405"/>
                  <a:gd name="connsiteX537" fmla="*/ 541960 w 896808"/>
                  <a:gd name="connsiteY537" fmla="*/ 291780 h 1156405"/>
                  <a:gd name="connsiteX538" fmla="*/ 517914 w 896808"/>
                  <a:gd name="connsiteY538" fmla="*/ 266335 h 1156405"/>
                  <a:gd name="connsiteX539" fmla="*/ 511274 w 896808"/>
                  <a:gd name="connsiteY539" fmla="*/ 270544 h 1156405"/>
                  <a:gd name="connsiteX540" fmla="*/ 503426 w 896808"/>
                  <a:gd name="connsiteY540" fmla="*/ 277912 h 1156405"/>
                  <a:gd name="connsiteX541" fmla="*/ 489943 w 896808"/>
                  <a:gd name="connsiteY541" fmla="*/ 299191 h 1156405"/>
                  <a:gd name="connsiteX542" fmla="*/ 487186 w 896808"/>
                  <a:gd name="connsiteY542" fmla="*/ 312115 h 1156405"/>
                  <a:gd name="connsiteX543" fmla="*/ 486844 w 896808"/>
                  <a:gd name="connsiteY543" fmla="*/ 315175 h 1156405"/>
                  <a:gd name="connsiteX544" fmla="*/ 501059 w 896808"/>
                  <a:gd name="connsiteY544" fmla="*/ 374215 h 1156405"/>
                  <a:gd name="connsiteX545" fmla="*/ 501462 w 896808"/>
                  <a:gd name="connsiteY545" fmla="*/ 374221 h 1156405"/>
                  <a:gd name="connsiteX546" fmla="*/ 501462 w 896808"/>
                  <a:gd name="connsiteY546" fmla="*/ 374221 h 1156405"/>
                  <a:gd name="connsiteX547" fmla="*/ 530028 w 896808"/>
                  <a:gd name="connsiteY547" fmla="*/ 361677 h 1156405"/>
                  <a:gd name="connsiteX548" fmla="*/ 554539 w 896808"/>
                  <a:gd name="connsiteY548" fmla="*/ 347002 h 1156405"/>
                  <a:gd name="connsiteX549" fmla="*/ 610904 w 896808"/>
                  <a:gd name="connsiteY549" fmla="*/ 325262 h 1156405"/>
                  <a:gd name="connsiteX550" fmla="*/ 613158 w 896808"/>
                  <a:gd name="connsiteY550" fmla="*/ 324697 h 1156405"/>
                  <a:gd name="connsiteX551" fmla="*/ 627044 w 896808"/>
                  <a:gd name="connsiteY551" fmla="*/ 321583 h 1156405"/>
                  <a:gd name="connsiteX552" fmla="*/ 629840 w 896808"/>
                  <a:gd name="connsiteY552" fmla="*/ 321055 h 1156405"/>
                  <a:gd name="connsiteX553" fmla="*/ 629880 w 896808"/>
                  <a:gd name="connsiteY553" fmla="*/ 321055 h 1156405"/>
                  <a:gd name="connsiteX554" fmla="*/ 629578 w 896808"/>
                  <a:gd name="connsiteY554" fmla="*/ 318053 h 1156405"/>
                  <a:gd name="connsiteX555" fmla="*/ 629578 w 896808"/>
                  <a:gd name="connsiteY555" fmla="*/ 318053 h 1156405"/>
                  <a:gd name="connsiteX556" fmla="*/ 617444 w 896808"/>
                  <a:gd name="connsiteY556" fmla="*/ 285242 h 1156405"/>
                  <a:gd name="connsiteX557" fmla="*/ 598749 w 896808"/>
                  <a:gd name="connsiteY557" fmla="*/ 263560 h 1156405"/>
                  <a:gd name="connsiteX558" fmla="*/ 598709 w 896808"/>
                  <a:gd name="connsiteY558" fmla="*/ 263538 h 1156405"/>
                  <a:gd name="connsiteX559" fmla="*/ 588059 w 896808"/>
                  <a:gd name="connsiteY559" fmla="*/ 258686 h 1156405"/>
                  <a:gd name="connsiteX560" fmla="*/ 586675 w 896808"/>
                  <a:gd name="connsiteY560" fmla="*/ 258204 h 1156405"/>
                  <a:gd name="connsiteX561" fmla="*/ 580276 w 896808"/>
                  <a:gd name="connsiteY561" fmla="*/ 256754 h 1156405"/>
                  <a:gd name="connsiteX562" fmla="*/ 334974 w 896808"/>
                  <a:gd name="connsiteY562" fmla="*/ 238860 h 1156405"/>
                  <a:gd name="connsiteX563" fmla="*/ 277985 w 896808"/>
                  <a:gd name="connsiteY563" fmla="*/ 238797 h 1156405"/>
                  <a:gd name="connsiteX564" fmla="*/ 240958 w 896808"/>
                  <a:gd name="connsiteY564" fmla="*/ 243910 h 1156405"/>
                  <a:gd name="connsiteX565" fmla="*/ 216488 w 896808"/>
                  <a:gd name="connsiteY565" fmla="*/ 249851 h 1156405"/>
                  <a:gd name="connsiteX566" fmla="*/ 221069 w 896808"/>
                  <a:gd name="connsiteY566" fmla="*/ 259119 h 1156405"/>
                  <a:gd name="connsiteX567" fmla="*/ 245808 w 896808"/>
                  <a:gd name="connsiteY567" fmla="*/ 304465 h 1156405"/>
                  <a:gd name="connsiteX568" fmla="*/ 261383 w 896808"/>
                  <a:gd name="connsiteY568" fmla="*/ 325985 h 1156405"/>
                  <a:gd name="connsiteX569" fmla="*/ 273960 w 896808"/>
                  <a:gd name="connsiteY569" fmla="*/ 339634 h 1156405"/>
                  <a:gd name="connsiteX570" fmla="*/ 277764 w 896808"/>
                  <a:gd name="connsiteY570" fmla="*/ 343841 h 1156405"/>
                  <a:gd name="connsiteX571" fmla="*/ 291387 w 896808"/>
                  <a:gd name="connsiteY571" fmla="*/ 353162 h 1156405"/>
                  <a:gd name="connsiteX572" fmla="*/ 303771 w 896808"/>
                  <a:gd name="connsiteY572" fmla="*/ 360766 h 1156405"/>
                  <a:gd name="connsiteX573" fmla="*/ 305393 w 896808"/>
                  <a:gd name="connsiteY573" fmla="*/ 361579 h 1156405"/>
                  <a:gd name="connsiteX574" fmla="*/ 320485 w 896808"/>
                  <a:gd name="connsiteY574" fmla="*/ 367375 h 1156405"/>
                  <a:gd name="connsiteX575" fmla="*/ 322921 w 896808"/>
                  <a:gd name="connsiteY575" fmla="*/ 368048 h 1156405"/>
                  <a:gd name="connsiteX576" fmla="*/ 324148 w 896808"/>
                  <a:gd name="connsiteY576" fmla="*/ 368363 h 1156405"/>
                  <a:gd name="connsiteX577" fmla="*/ 326442 w 896808"/>
                  <a:gd name="connsiteY577" fmla="*/ 368844 h 1156405"/>
                  <a:gd name="connsiteX578" fmla="*/ 328163 w 896808"/>
                  <a:gd name="connsiteY578" fmla="*/ 367909 h 1156405"/>
                  <a:gd name="connsiteX579" fmla="*/ 329038 w 896808"/>
                  <a:gd name="connsiteY579" fmla="*/ 367455 h 1156405"/>
                  <a:gd name="connsiteX580" fmla="*/ 329963 w 896808"/>
                  <a:gd name="connsiteY580" fmla="*/ 368059 h 1156405"/>
                  <a:gd name="connsiteX581" fmla="*/ 329842 w 896808"/>
                  <a:gd name="connsiteY581" fmla="*/ 368603 h 1156405"/>
                  <a:gd name="connsiteX582" fmla="*/ 332042 w 896808"/>
                  <a:gd name="connsiteY582" fmla="*/ 367413 h 1156405"/>
                  <a:gd name="connsiteX583" fmla="*/ 332042 w 896808"/>
                  <a:gd name="connsiteY583" fmla="*/ 367413 h 1156405"/>
                  <a:gd name="connsiteX584" fmla="*/ 344140 w 896808"/>
                  <a:gd name="connsiteY584" fmla="*/ 370986 h 1156405"/>
                  <a:gd name="connsiteX585" fmla="*/ 349994 w 896808"/>
                  <a:gd name="connsiteY585" fmla="*/ 371870 h 1156405"/>
                  <a:gd name="connsiteX586" fmla="*/ 350256 w 896808"/>
                  <a:gd name="connsiteY586" fmla="*/ 372045 h 1156405"/>
                  <a:gd name="connsiteX587" fmla="*/ 350388 w 896808"/>
                  <a:gd name="connsiteY587" fmla="*/ 372148 h 1156405"/>
                  <a:gd name="connsiteX588" fmla="*/ 352525 w 896808"/>
                  <a:gd name="connsiteY588" fmla="*/ 372148 h 1156405"/>
                  <a:gd name="connsiteX589" fmla="*/ 352525 w 896808"/>
                  <a:gd name="connsiteY589" fmla="*/ 372148 h 1156405"/>
                  <a:gd name="connsiteX590" fmla="*/ 397847 w 896808"/>
                  <a:gd name="connsiteY590" fmla="*/ 368981 h 1156405"/>
                  <a:gd name="connsiteX591" fmla="*/ 461589 w 896808"/>
                  <a:gd name="connsiteY591" fmla="*/ 362281 h 1156405"/>
                  <a:gd name="connsiteX592" fmla="*/ 462153 w 896808"/>
                  <a:gd name="connsiteY592" fmla="*/ 362706 h 1156405"/>
                  <a:gd name="connsiteX593" fmla="*/ 463461 w 896808"/>
                  <a:gd name="connsiteY593" fmla="*/ 362585 h 1156405"/>
                  <a:gd name="connsiteX594" fmla="*/ 463461 w 896808"/>
                  <a:gd name="connsiteY594" fmla="*/ 362585 h 1156405"/>
                  <a:gd name="connsiteX595" fmla="*/ 466137 w 896808"/>
                  <a:gd name="connsiteY595" fmla="*/ 366692 h 1156405"/>
                  <a:gd name="connsiteX596" fmla="*/ 469216 w 896808"/>
                  <a:gd name="connsiteY596" fmla="*/ 369128 h 1156405"/>
                  <a:gd name="connsiteX597" fmla="*/ 469699 w 896808"/>
                  <a:gd name="connsiteY597" fmla="*/ 369086 h 1156405"/>
                  <a:gd name="connsiteX598" fmla="*/ 462917 w 896808"/>
                  <a:gd name="connsiteY598" fmla="*/ 351171 h 1156405"/>
                  <a:gd name="connsiteX599" fmla="*/ 460865 w 896808"/>
                  <a:gd name="connsiteY599" fmla="*/ 340741 h 1156405"/>
                  <a:gd name="connsiteX600" fmla="*/ 460865 w 896808"/>
                  <a:gd name="connsiteY600" fmla="*/ 340741 h 1156405"/>
                  <a:gd name="connsiteX601" fmla="*/ 459919 w 896808"/>
                  <a:gd name="connsiteY601" fmla="*/ 328622 h 1156405"/>
                  <a:gd name="connsiteX602" fmla="*/ 459678 w 896808"/>
                  <a:gd name="connsiteY602" fmla="*/ 323469 h 1156405"/>
                  <a:gd name="connsiteX603" fmla="*/ 459758 w 896808"/>
                  <a:gd name="connsiteY603" fmla="*/ 319122 h 1156405"/>
                  <a:gd name="connsiteX604" fmla="*/ 447543 w 896808"/>
                  <a:gd name="connsiteY604" fmla="*/ 314792 h 1156405"/>
                  <a:gd name="connsiteX605" fmla="*/ 412247 w 896808"/>
                  <a:gd name="connsiteY605" fmla="*/ 310464 h 1156405"/>
                  <a:gd name="connsiteX606" fmla="*/ 391077 w 896808"/>
                  <a:gd name="connsiteY606" fmla="*/ 312014 h 1156405"/>
                  <a:gd name="connsiteX607" fmla="*/ 367171 w 896808"/>
                  <a:gd name="connsiteY607" fmla="*/ 314712 h 1156405"/>
                  <a:gd name="connsiteX608" fmla="*/ 364293 w 896808"/>
                  <a:gd name="connsiteY608" fmla="*/ 312618 h 1156405"/>
                  <a:gd name="connsiteX609" fmla="*/ 360893 w 896808"/>
                  <a:gd name="connsiteY609" fmla="*/ 313083 h 1156405"/>
                  <a:gd name="connsiteX610" fmla="*/ 360893 w 896808"/>
                  <a:gd name="connsiteY610" fmla="*/ 313083 h 1156405"/>
                  <a:gd name="connsiteX611" fmla="*/ 359605 w 896808"/>
                  <a:gd name="connsiteY611" fmla="*/ 309035 h 1156405"/>
                  <a:gd name="connsiteX612" fmla="*/ 362140 w 896808"/>
                  <a:gd name="connsiteY612" fmla="*/ 308076 h 1156405"/>
                  <a:gd name="connsiteX613" fmla="*/ 363408 w 896808"/>
                  <a:gd name="connsiteY613" fmla="*/ 307625 h 1156405"/>
                  <a:gd name="connsiteX614" fmla="*/ 362684 w 896808"/>
                  <a:gd name="connsiteY614" fmla="*/ 307706 h 1156405"/>
                  <a:gd name="connsiteX615" fmla="*/ 361798 w 896808"/>
                  <a:gd name="connsiteY615" fmla="*/ 307547 h 1156405"/>
                  <a:gd name="connsiteX616" fmla="*/ 356204 w 896808"/>
                  <a:gd name="connsiteY616" fmla="*/ 308250 h 1156405"/>
                  <a:gd name="connsiteX617" fmla="*/ 356037 w 896808"/>
                  <a:gd name="connsiteY617" fmla="*/ 304717 h 1156405"/>
                  <a:gd name="connsiteX618" fmla="*/ 356828 w 896808"/>
                  <a:gd name="connsiteY618" fmla="*/ 304425 h 1156405"/>
                  <a:gd name="connsiteX619" fmla="*/ 355933 w 896808"/>
                  <a:gd name="connsiteY619" fmla="*/ 300406 h 1156405"/>
                  <a:gd name="connsiteX620" fmla="*/ 356164 w 896808"/>
                  <a:gd name="connsiteY620" fmla="*/ 300318 h 1156405"/>
                  <a:gd name="connsiteX621" fmla="*/ 358558 w 896808"/>
                  <a:gd name="connsiteY621" fmla="*/ 299432 h 1156405"/>
                  <a:gd name="connsiteX622" fmla="*/ 358578 w 896808"/>
                  <a:gd name="connsiteY622" fmla="*/ 298709 h 1156405"/>
                  <a:gd name="connsiteX623" fmla="*/ 355258 w 896808"/>
                  <a:gd name="connsiteY623" fmla="*/ 299130 h 1156405"/>
                  <a:gd name="connsiteX624" fmla="*/ 355258 w 896808"/>
                  <a:gd name="connsiteY624" fmla="*/ 299130 h 1156405"/>
                  <a:gd name="connsiteX625" fmla="*/ 357090 w 896808"/>
                  <a:gd name="connsiteY625" fmla="*/ 296631 h 1156405"/>
                  <a:gd name="connsiteX626" fmla="*/ 357210 w 896808"/>
                  <a:gd name="connsiteY626" fmla="*/ 296573 h 1156405"/>
                  <a:gd name="connsiteX627" fmla="*/ 358800 w 896808"/>
                  <a:gd name="connsiteY627" fmla="*/ 296090 h 1156405"/>
                  <a:gd name="connsiteX628" fmla="*/ 360772 w 896808"/>
                  <a:gd name="connsiteY628" fmla="*/ 293757 h 1156405"/>
                  <a:gd name="connsiteX629" fmla="*/ 377716 w 896808"/>
                  <a:gd name="connsiteY629" fmla="*/ 289004 h 1156405"/>
                  <a:gd name="connsiteX630" fmla="*/ 378682 w 896808"/>
                  <a:gd name="connsiteY630" fmla="*/ 288320 h 1156405"/>
                  <a:gd name="connsiteX631" fmla="*/ 389387 w 896808"/>
                  <a:gd name="connsiteY631" fmla="*/ 286248 h 1156405"/>
                  <a:gd name="connsiteX632" fmla="*/ 390152 w 896808"/>
                  <a:gd name="connsiteY632" fmla="*/ 285602 h 1156405"/>
                  <a:gd name="connsiteX633" fmla="*/ 416855 w 896808"/>
                  <a:gd name="connsiteY633" fmla="*/ 284819 h 1156405"/>
                  <a:gd name="connsiteX634" fmla="*/ 421987 w 896808"/>
                  <a:gd name="connsiteY634" fmla="*/ 285381 h 1156405"/>
                  <a:gd name="connsiteX635" fmla="*/ 431807 w 896808"/>
                  <a:gd name="connsiteY635" fmla="*/ 286832 h 1156405"/>
                  <a:gd name="connsiteX636" fmla="*/ 455715 w 896808"/>
                  <a:gd name="connsiteY636" fmla="*/ 293240 h 1156405"/>
                  <a:gd name="connsiteX637" fmla="*/ 457504 w 896808"/>
                  <a:gd name="connsiteY637" fmla="*/ 293916 h 1156405"/>
                  <a:gd name="connsiteX638" fmla="*/ 463300 w 896808"/>
                  <a:gd name="connsiteY638" fmla="*/ 296233 h 1156405"/>
                  <a:gd name="connsiteX639" fmla="*/ 466902 w 896808"/>
                  <a:gd name="connsiteY639" fmla="*/ 286087 h 1156405"/>
                  <a:gd name="connsiteX640" fmla="*/ 467626 w 896808"/>
                  <a:gd name="connsiteY640" fmla="*/ 284195 h 1156405"/>
                  <a:gd name="connsiteX641" fmla="*/ 465674 w 896808"/>
                  <a:gd name="connsiteY641" fmla="*/ 283025 h 1156405"/>
                  <a:gd name="connsiteX642" fmla="*/ 465674 w 896808"/>
                  <a:gd name="connsiteY642" fmla="*/ 283025 h 1156405"/>
                  <a:gd name="connsiteX643" fmla="*/ 463823 w 896808"/>
                  <a:gd name="connsiteY643" fmla="*/ 284114 h 1156405"/>
                  <a:gd name="connsiteX644" fmla="*/ 419451 w 896808"/>
                  <a:gd name="connsiteY644" fmla="*/ 260519 h 1156405"/>
                  <a:gd name="connsiteX645" fmla="*/ 392627 w 896808"/>
                  <a:gd name="connsiteY645" fmla="*/ 250634 h 1156405"/>
                  <a:gd name="connsiteX646" fmla="*/ 378822 w 896808"/>
                  <a:gd name="connsiteY646" fmla="*/ 246570 h 1156405"/>
                  <a:gd name="connsiteX647" fmla="*/ 371840 w 896808"/>
                  <a:gd name="connsiteY647" fmla="*/ 245199 h 1156405"/>
                  <a:gd name="connsiteX648" fmla="*/ 334974 w 896808"/>
                  <a:gd name="connsiteY648" fmla="*/ 238860 h 1156405"/>
                  <a:gd name="connsiteX649" fmla="*/ 795822 w 896808"/>
                  <a:gd name="connsiteY649" fmla="*/ 270814 h 1156405"/>
                  <a:gd name="connsiteX650" fmla="*/ 790484 w 896808"/>
                  <a:gd name="connsiteY650" fmla="*/ 279522 h 1156405"/>
                  <a:gd name="connsiteX651" fmla="*/ 758111 w 896808"/>
                  <a:gd name="connsiteY651" fmla="*/ 317918 h 1156405"/>
                  <a:gd name="connsiteX652" fmla="*/ 767732 w 896808"/>
                  <a:gd name="connsiteY652" fmla="*/ 318331 h 1156405"/>
                  <a:gd name="connsiteX653" fmla="*/ 783811 w 896808"/>
                  <a:gd name="connsiteY653" fmla="*/ 321033 h 1156405"/>
                  <a:gd name="connsiteX654" fmla="*/ 785090 w 896808"/>
                  <a:gd name="connsiteY654" fmla="*/ 320791 h 1156405"/>
                  <a:gd name="connsiteX655" fmla="*/ 786455 w 896808"/>
                  <a:gd name="connsiteY655" fmla="*/ 321735 h 1156405"/>
                  <a:gd name="connsiteX656" fmla="*/ 786455 w 896808"/>
                  <a:gd name="connsiteY656" fmla="*/ 321735 h 1156405"/>
                  <a:gd name="connsiteX657" fmla="*/ 817759 w 896808"/>
                  <a:gd name="connsiteY657" fmla="*/ 335910 h 1156405"/>
                  <a:gd name="connsiteX658" fmla="*/ 817587 w 896808"/>
                  <a:gd name="connsiteY658" fmla="*/ 334649 h 1156405"/>
                  <a:gd name="connsiteX659" fmla="*/ 817489 w 896808"/>
                  <a:gd name="connsiteY659" fmla="*/ 334019 h 1156405"/>
                  <a:gd name="connsiteX660" fmla="*/ 817610 w 896808"/>
                  <a:gd name="connsiteY660" fmla="*/ 326609 h 1156405"/>
                  <a:gd name="connsiteX661" fmla="*/ 805073 w 896808"/>
                  <a:gd name="connsiteY661" fmla="*/ 285201 h 1156405"/>
                  <a:gd name="connsiteX662" fmla="*/ 805206 w 896808"/>
                  <a:gd name="connsiteY662" fmla="*/ 284253 h 1156405"/>
                  <a:gd name="connsiteX663" fmla="*/ 795822 w 896808"/>
                  <a:gd name="connsiteY663" fmla="*/ 270814 h 1156405"/>
                  <a:gd name="connsiteX664" fmla="*/ 798412 w 896808"/>
                  <a:gd name="connsiteY664" fmla="*/ 156702 h 1156405"/>
                  <a:gd name="connsiteX665" fmla="*/ 785895 w 896808"/>
                  <a:gd name="connsiteY665" fmla="*/ 159682 h 1156405"/>
                  <a:gd name="connsiteX666" fmla="*/ 763277 w 896808"/>
                  <a:gd name="connsiteY666" fmla="*/ 165822 h 1156405"/>
                  <a:gd name="connsiteX667" fmla="*/ 733796 w 896808"/>
                  <a:gd name="connsiteY667" fmla="*/ 177923 h 1156405"/>
                  <a:gd name="connsiteX668" fmla="*/ 681214 w 896808"/>
                  <a:gd name="connsiteY668" fmla="*/ 210253 h 1156405"/>
                  <a:gd name="connsiteX669" fmla="*/ 678216 w 896808"/>
                  <a:gd name="connsiteY669" fmla="*/ 212649 h 1156405"/>
                  <a:gd name="connsiteX670" fmla="*/ 667792 w 896808"/>
                  <a:gd name="connsiteY670" fmla="*/ 222471 h 1156405"/>
                  <a:gd name="connsiteX671" fmla="*/ 657328 w 896808"/>
                  <a:gd name="connsiteY671" fmla="*/ 233845 h 1156405"/>
                  <a:gd name="connsiteX672" fmla="*/ 644288 w 896808"/>
                  <a:gd name="connsiteY672" fmla="*/ 247192 h 1156405"/>
                  <a:gd name="connsiteX673" fmla="*/ 642195 w 896808"/>
                  <a:gd name="connsiteY673" fmla="*/ 250354 h 1156405"/>
                  <a:gd name="connsiteX674" fmla="*/ 644469 w 896808"/>
                  <a:gd name="connsiteY674" fmla="*/ 251138 h 1156405"/>
                  <a:gd name="connsiteX675" fmla="*/ 644469 w 896808"/>
                  <a:gd name="connsiteY675" fmla="*/ 251138 h 1156405"/>
                  <a:gd name="connsiteX676" fmla="*/ 644167 w 896808"/>
                  <a:gd name="connsiteY676" fmla="*/ 254842 h 1156405"/>
                  <a:gd name="connsiteX677" fmla="*/ 642316 w 896808"/>
                  <a:gd name="connsiteY677" fmla="*/ 254199 h 1156405"/>
                  <a:gd name="connsiteX678" fmla="*/ 642799 w 896808"/>
                  <a:gd name="connsiteY678" fmla="*/ 255184 h 1156405"/>
                  <a:gd name="connsiteX679" fmla="*/ 640988 w 896808"/>
                  <a:gd name="connsiteY679" fmla="*/ 257139 h 1156405"/>
                  <a:gd name="connsiteX680" fmla="*/ 639358 w 896808"/>
                  <a:gd name="connsiteY680" fmla="*/ 256573 h 1156405"/>
                  <a:gd name="connsiteX681" fmla="*/ 639076 w 896808"/>
                  <a:gd name="connsiteY681" fmla="*/ 258425 h 1156405"/>
                  <a:gd name="connsiteX682" fmla="*/ 639398 w 896808"/>
                  <a:gd name="connsiteY682" fmla="*/ 258528 h 1156405"/>
                  <a:gd name="connsiteX683" fmla="*/ 643584 w 896808"/>
                  <a:gd name="connsiteY683" fmla="*/ 262473 h 1156405"/>
                  <a:gd name="connsiteX684" fmla="*/ 641753 w 896808"/>
                  <a:gd name="connsiteY684" fmla="*/ 264404 h 1156405"/>
                  <a:gd name="connsiteX685" fmla="*/ 639157 w 896808"/>
                  <a:gd name="connsiteY685" fmla="*/ 263397 h 1156405"/>
                  <a:gd name="connsiteX686" fmla="*/ 640203 w 896808"/>
                  <a:gd name="connsiteY686" fmla="*/ 265030 h 1156405"/>
                  <a:gd name="connsiteX687" fmla="*/ 638372 w 896808"/>
                  <a:gd name="connsiteY687" fmla="*/ 266963 h 1156405"/>
                  <a:gd name="connsiteX688" fmla="*/ 633301 w 896808"/>
                  <a:gd name="connsiteY688" fmla="*/ 264446 h 1156405"/>
                  <a:gd name="connsiteX689" fmla="*/ 631993 w 896808"/>
                  <a:gd name="connsiteY689" fmla="*/ 265191 h 1156405"/>
                  <a:gd name="connsiteX690" fmla="*/ 631208 w 896808"/>
                  <a:gd name="connsiteY690" fmla="*/ 264949 h 1156405"/>
                  <a:gd name="connsiteX691" fmla="*/ 631208 w 896808"/>
                  <a:gd name="connsiteY691" fmla="*/ 264949 h 1156405"/>
                  <a:gd name="connsiteX692" fmla="*/ 631810 w 896808"/>
                  <a:gd name="connsiteY692" fmla="*/ 265567 h 1156405"/>
                  <a:gd name="connsiteX693" fmla="*/ 632094 w 896808"/>
                  <a:gd name="connsiteY693" fmla="*/ 265874 h 1156405"/>
                  <a:gd name="connsiteX694" fmla="*/ 646381 w 896808"/>
                  <a:gd name="connsiteY694" fmla="*/ 285664 h 1156405"/>
                  <a:gd name="connsiteX695" fmla="*/ 647065 w 896808"/>
                  <a:gd name="connsiteY695" fmla="*/ 285058 h 1156405"/>
                  <a:gd name="connsiteX696" fmla="*/ 652619 w 896808"/>
                  <a:gd name="connsiteY696" fmla="*/ 280591 h 1156405"/>
                  <a:gd name="connsiteX697" fmla="*/ 653185 w 896808"/>
                  <a:gd name="connsiteY697" fmla="*/ 280096 h 1156405"/>
                  <a:gd name="connsiteX698" fmla="*/ 653185 w 896808"/>
                  <a:gd name="connsiteY698" fmla="*/ 280096 h 1156405"/>
                  <a:gd name="connsiteX699" fmla="*/ 653766 w 896808"/>
                  <a:gd name="connsiteY699" fmla="*/ 279603 h 1156405"/>
                  <a:gd name="connsiteX700" fmla="*/ 649561 w 896808"/>
                  <a:gd name="connsiteY700" fmla="*/ 280992 h 1156405"/>
                  <a:gd name="connsiteX701" fmla="*/ 649654 w 896808"/>
                  <a:gd name="connsiteY701" fmla="*/ 280883 h 1156405"/>
                  <a:gd name="connsiteX702" fmla="*/ 651307 w 896808"/>
                  <a:gd name="connsiteY702" fmla="*/ 278810 h 1156405"/>
                  <a:gd name="connsiteX703" fmla="*/ 651412 w 896808"/>
                  <a:gd name="connsiteY703" fmla="*/ 278717 h 1156405"/>
                  <a:gd name="connsiteX704" fmla="*/ 670287 w 896808"/>
                  <a:gd name="connsiteY704" fmla="*/ 265574 h 1156405"/>
                  <a:gd name="connsiteX705" fmla="*/ 684172 w 896808"/>
                  <a:gd name="connsiteY705" fmla="*/ 258304 h 1156405"/>
                  <a:gd name="connsiteX706" fmla="*/ 719650 w 896808"/>
                  <a:gd name="connsiteY706" fmla="*/ 245060 h 1156405"/>
                  <a:gd name="connsiteX707" fmla="*/ 725083 w 896808"/>
                  <a:gd name="connsiteY707" fmla="*/ 243286 h 1156405"/>
                  <a:gd name="connsiteX708" fmla="*/ 725626 w 896808"/>
                  <a:gd name="connsiteY708" fmla="*/ 243689 h 1156405"/>
                  <a:gd name="connsiteX709" fmla="*/ 726572 w 896808"/>
                  <a:gd name="connsiteY709" fmla="*/ 243407 h 1156405"/>
                  <a:gd name="connsiteX710" fmla="*/ 726572 w 896808"/>
                  <a:gd name="connsiteY710" fmla="*/ 243407 h 1156405"/>
                  <a:gd name="connsiteX711" fmla="*/ 729993 w 896808"/>
                  <a:gd name="connsiteY711" fmla="*/ 247232 h 1156405"/>
                  <a:gd name="connsiteX712" fmla="*/ 731959 w 896808"/>
                  <a:gd name="connsiteY712" fmla="*/ 249013 h 1156405"/>
                  <a:gd name="connsiteX713" fmla="*/ 732388 w 896808"/>
                  <a:gd name="connsiteY713" fmla="*/ 249447 h 1156405"/>
                  <a:gd name="connsiteX714" fmla="*/ 732871 w 896808"/>
                  <a:gd name="connsiteY714" fmla="*/ 249306 h 1156405"/>
                  <a:gd name="connsiteX715" fmla="*/ 738275 w 896808"/>
                  <a:gd name="connsiteY715" fmla="*/ 252692 h 1156405"/>
                  <a:gd name="connsiteX716" fmla="*/ 739411 w 896808"/>
                  <a:gd name="connsiteY716" fmla="*/ 253895 h 1156405"/>
                  <a:gd name="connsiteX717" fmla="*/ 739894 w 896808"/>
                  <a:gd name="connsiteY717" fmla="*/ 257481 h 1156405"/>
                  <a:gd name="connsiteX718" fmla="*/ 737298 w 896808"/>
                  <a:gd name="connsiteY718" fmla="*/ 258365 h 1156405"/>
                  <a:gd name="connsiteX719" fmla="*/ 737298 w 896808"/>
                  <a:gd name="connsiteY719" fmla="*/ 258365 h 1156405"/>
                  <a:gd name="connsiteX720" fmla="*/ 736352 w 896808"/>
                  <a:gd name="connsiteY720" fmla="*/ 259633 h 1156405"/>
                  <a:gd name="connsiteX721" fmla="*/ 733676 w 896808"/>
                  <a:gd name="connsiteY721" fmla="*/ 260581 h 1156405"/>
                  <a:gd name="connsiteX722" fmla="*/ 735259 w 896808"/>
                  <a:gd name="connsiteY722" fmla="*/ 262030 h 1156405"/>
                  <a:gd name="connsiteX723" fmla="*/ 736030 w 896808"/>
                  <a:gd name="connsiteY723" fmla="*/ 262773 h 1156405"/>
                  <a:gd name="connsiteX724" fmla="*/ 737194 w 896808"/>
                  <a:gd name="connsiteY724" fmla="*/ 266660 h 1156405"/>
                  <a:gd name="connsiteX725" fmla="*/ 736956 w 896808"/>
                  <a:gd name="connsiteY725" fmla="*/ 266759 h 1156405"/>
                  <a:gd name="connsiteX726" fmla="*/ 734481 w 896808"/>
                  <a:gd name="connsiteY726" fmla="*/ 267645 h 1156405"/>
                  <a:gd name="connsiteX727" fmla="*/ 733635 w 896808"/>
                  <a:gd name="connsiteY727" fmla="*/ 269457 h 1156405"/>
                  <a:gd name="connsiteX728" fmla="*/ 691296 w 896808"/>
                  <a:gd name="connsiteY728" fmla="*/ 286671 h 1156405"/>
                  <a:gd name="connsiteX729" fmla="*/ 658576 w 896808"/>
                  <a:gd name="connsiteY729" fmla="*/ 299452 h 1156405"/>
                  <a:gd name="connsiteX730" fmla="*/ 654732 w 896808"/>
                  <a:gd name="connsiteY730" fmla="*/ 296898 h 1156405"/>
                  <a:gd name="connsiteX731" fmla="*/ 653016 w 896808"/>
                  <a:gd name="connsiteY731" fmla="*/ 297403 h 1156405"/>
                  <a:gd name="connsiteX732" fmla="*/ 652156 w 896808"/>
                  <a:gd name="connsiteY732" fmla="*/ 297640 h 1156405"/>
                  <a:gd name="connsiteX733" fmla="*/ 651875 w 896808"/>
                  <a:gd name="connsiteY733" fmla="*/ 297703 h 1156405"/>
                  <a:gd name="connsiteX734" fmla="*/ 651875 w 896808"/>
                  <a:gd name="connsiteY734" fmla="*/ 297703 h 1156405"/>
                  <a:gd name="connsiteX735" fmla="*/ 656503 w 896808"/>
                  <a:gd name="connsiteY735" fmla="*/ 315678 h 1156405"/>
                  <a:gd name="connsiteX736" fmla="*/ 656745 w 896808"/>
                  <a:gd name="connsiteY736" fmla="*/ 317331 h 1156405"/>
                  <a:gd name="connsiteX737" fmla="*/ 663486 w 896808"/>
                  <a:gd name="connsiteY737" fmla="*/ 316868 h 1156405"/>
                  <a:gd name="connsiteX738" fmla="*/ 710494 w 896808"/>
                  <a:gd name="connsiteY738" fmla="*/ 318396 h 1156405"/>
                  <a:gd name="connsiteX739" fmla="*/ 728705 w 896808"/>
                  <a:gd name="connsiteY739" fmla="*/ 306037 h 1156405"/>
                  <a:gd name="connsiteX740" fmla="*/ 733957 w 896808"/>
                  <a:gd name="connsiteY740" fmla="*/ 301828 h 1156405"/>
                  <a:gd name="connsiteX741" fmla="*/ 762070 w 896808"/>
                  <a:gd name="connsiteY741" fmla="*/ 271752 h 1156405"/>
                  <a:gd name="connsiteX742" fmla="*/ 782112 w 896808"/>
                  <a:gd name="connsiteY742" fmla="*/ 239363 h 1156405"/>
                  <a:gd name="connsiteX743" fmla="*/ 794347 w 896808"/>
                  <a:gd name="connsiteY743" fmla="*/ 206084 h 1156405"/>
                  <a:gd name="connsiteX744" fmla="*/ 798915 w 896808"/>
                  <a:gd name="connsiteY744" fmla="*/ 174539 h 1156405"/>
                  <a:gd name="connsiteX745" fmla="*/ 799459 w 896808"/>
                  <a:gd name="connsiteY745" fmla="*/ 169224 h 1156405"/>
                  <a:gd name="connsiteX746" fmla="*/ 799442 w 896808"/>
                  <a:gd name="connsiteY746" fmla="*/ 168465 h 1156405"/>
                  <a:gd name="connsiteX747" fmla="*/ 799442 w 896808"/>
                  <a:gd name="connsiteY747" fmla="*/ 168465 h 1156405"/>
                  <a:gd name="connsiteX748" fmla="*/ 799418 w 896808"/>
                  <a:gd name="connsiteY748" fmla="*/ 168097 h 1156405"/>
                  <a:gd name="connsiteX749" fmla="*/ 798412 w 896808"/>
                  <a:gd name="connsiteY749" fmla="*/ 156702 h 1156405"/>
                  <a:gd name="connsiteX750" fmla="*/ 650969 w 896808"/>
                  <a:gd name="connsiteY750" fmla="*/ 291521 h 1156405"/>
                  <a:gd name="connsiteX751" fmla="*/ 649540 w 896808"/>
                  <a:gd name="connsiteY751" fmla="*/ 291984 h 1156405"/>
                  <a:gd name="connsiteX752" fmla="*/ 650345 w 896808"/>
                  <a:gd name="connsiteY752" fmla="*/ 293836 h 1156405"/>
                  <a:gd name="connsiteX753" fmla="*/ 650376 w 896808"/>
                  <a:gd name="connsiteY753" fmla="*/ 293823 h 1156405"/>
                  <a:gd name="connsiteX754" fmla="*/ 650376 w 896808"/>
                  <a:gd name="connsiteY754" fmla="*/ 293823 h 1156405"/>
                  <a:gd name="connsiteX755" fmla="*/ 652277 w 896808"/>
                  <a:gd name="connsiteY755" fmla="*/ 292326 h 1156405"/>
                  <a:gd name="connsiteX756" fmla="*/ 652277 w 896808"/>
                  <a:gd name="connsiteY756" fmla="*/ 292326 h 1156405"/>
                  <a:gd name="connsiteX757" fmla="*/ 650969 w 896808"/>
                  <a:gd name="connsiteY757" fmla="*/ 291521 h 1156405"/>
                  <a:gd name="connsiteX758" fmla="*/ 795595 w 896808"/>
                  <a:gd name="connsiteY758" fmla="*/ 128157 h 1156405"/>
                  <a:gd name="connsiteX759" fmla="*/ 803805 w 896808"/>
                  <a:gd name="connsiteY759" fmla="*/ 127392 h 1156405"/>
                  <a:gd name="connsiteX760" fmla="*/ 795595 w 896808"/>
                  <a:gd name="connsiteY760" fmla="*/ 128157 h 115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</a:cxnLst>
                <a:rect l="l" t="t" r="r" b="b"/>
                <a:pathLst>
                  <a:path w="896808" h="1156405">
                    <a:moveTo>
                      <a:pt x="288630" y="82"/>
                    </a:moveTo>
                    <a:cubicBezTo>
                      <a:pt x="290280" y="-18"/>
                      <a:pt x="291950" y="62"/>
                      <a:pt x="293621" y="225"/>
                    </a:cubicBezTo>
                    <a:cubicBezTo>
                      <a:pt x="295452" y="306"/>
                      <a:pt x="297283" y="485"/>
                      <a:pt x="299114" y="849"/>
                    </a:cubicBezTo>
                    <a:cubicBezTo>
                      <a:pt x="308431" y="2639"/>
                      <a:pt x="316742" y="7571"/>
                      <a:pt x="323182" y="14516"/>
                    </a:cubicBezTo>
                    <a:cubicBezTo>
                      <a:pt x="323363" y="14698"/>
                      <a:pt x="323504" y="14901"/>
                      <a:pt x="323665" y="15080"/>
                    </a:cubicBezTo>
                    <a:cubicBezTo>
                      <a:pt x="326683" y="17355"/>
                      <a:pt x="329480" y="19934"/>
                      <a:pt x="331996" y="22669"/>
                    </a:cubicBezTo>
                    <a:cubicBezTo>
                      <a:pt x="332438" y="22247"/>
                      <a:pt x="332861" y="21826"/>
                      <a:pt x="333324" y="21403"/>
                    </a:cubicBezTo>
                    <a:cubicBezTo>
                      <a:pt x="334652" y="20234"/>
                      <a:pt x="336040" y="19126"/>
                      <a:pt x="337489" y="18082"/>
                    </a:cubicBezTo>
                    <a:cubicBezTo>
                      <a:pt x="343553" y="12881"/>
                      <a:pt x="350665" y="9100"/>
                      <a:pt x="358317" y="6948"/>
                    </a:cubicBezTo>
                    <a:lnTo>
                      <a:pt x="359363" y="6665"/>
                    </a:lnTo>
                    <a:cubicBezTo>
                      <a:pt x="359564" y="6605"/>
                      <a:pt x="359766" y="6565"/>
                      <a:pt x="359967" y="6524"/>
                    </a:cubicBezTo>
                    <a:cubicBezTo>
                      <a:pt x="365400" y="4715"/>
                      <a:pt x="371115" y="3789"/>
                      <a:pt x="376870" y="3807"/>
                    </a:cubicBezTo>
                    <a:cubicBezTo>
                      <a:pt x="383753" y="3585"/>
                      <a:pt x="390655" y="4715"/>
                      <a:pt x="397094" y="7370"/>
                    </a:cubicBezTo>
                    <a:cubicBezTo>
                      <a:pt x="404721" y="10532"/>
                      <a:pt x="411362" y="15523"/>
                      <a:pt x="416936" y="21524"/>
                    </a:cubicBezTo>
                    <a:cubicBezTo>
                      <a:pt x="420598" y="24503"/>
                      <a:pt x="423798" y="27783"/>
                      <a:pt x="427179" y="31388"/>
                    </a:cubicBezTo>
                    <a:cubicBezTo>
                      <a:pt x="434161" y="38855"/>
                      <a:pt x="439675" y="47592"/>
                      <a:pt x="443156" y="57217"/>
                    </a:cubicBezTo>
                    <a:cubicBezTo>
                      <a:pt x="443639" y="58565"/>
                      <a:pt x="444062" y="59952"/>
                      <a:pt x="444444" y="61341"/>
                    </a:cubicBezTo>
                    <a:cubicBezTo>
                      <a:pt x="452956" y="60357"/>
                      <a:pt x="461509" y="59652"/>
                      <a:pt x="470061" y="59308"/>
                    </a:cubicBezTo>
                    <a:cubicBezTo>
                      <a:pt x="479660" y="58726"/>
                      <a:pt x="489259" y="58523"/>
                      <a:pt x="498878" y="58847"/>
                    </a:cubicBezTo>
                    <a:cubicBezTo>
                      <a:pt x="525380" y="59711"/>
                      <a:pt x="551299" y="64383"/>
                      <a:pt x="576392" y="72939"/>
                    </a:cubicBezTo>
                    <a:cubicBezTo>
                      <a:pt x="581423" y="74427"/>
                      <a:pt x="586313" y="76319"/>
                      <a:pt x="591022" y="78654"/>
                    </a:cubicBezTo>
                    <a:cubicBezTo>
                      <a:pt x="598407" y="81593"/>
                      <a:pt x="605390" y="85338"/>
                      <a:pt x="611970" y="89867"/>
                    </a:cubicBezTo>
                    <a:lnTo>
                      <a:pt x="617576" y="93193"/>
                    </a:lnTo>
                    <a:cubicBezTo>
                      <a:pt x="620391" y="94867"/>
                      <a:pt x="623207" y="96563"/>
                      <a:pt x="625936" y="98302"/>
                    </a:cubicBezTo>
                    <a:cubicBezTo>
                      <a:pt x="632436" y="102471"/>
                      <a:pt x="638593" y="107140"/>
                      <a:pt x="644429" y="112172"/>
                    </a:cubicBezTo>
                    <a:cubicBezTo>
                      <a:pt x="650587" y="117147"/>
                      <a:pt x="656402" y="122562"/>
                      <a:pt x="661936" y="128237"/>
                    </a:cubicBezTo>
                    <a:cubicBezTo>
                      <a:pt x="663439" y="129773"/>
                      <a:pt x="664890" y="131329"/>
                      <a:pt x="666321" y="132895"/>
                    </a:cubicBezTo>
                    <a:cubicBezTo>
                      <a:pt x="679077" y="139782"/>
                      <a:pt x="690409" y="148600"/>
                      <a:pt x="700977" y="159116"/>
                    </a:cubicBezTo>
                    <a:cubicBezTo>
                      <a:pt x="709359" y="154293"/>
                      <a:pt x="718038" y="149920"/>
                      <a:pt x="726995" y="146033"/>
                    </a:cubicBezTo>
                    <a:cubicBezTo>
                      <a:pt x="736231" y="142027"/>
                      <a:pt x="747963" y="137900"/>
                      <a:pt x="757642" y="135184"/>
                    </a:cubicBezTo>
                    <a:cubicBezTo>
                      <a:pt x="766336" y="132748"/>
                      <a:pt x="774928" y="131078"/>
                      <a:pt x="783642" y="129848"/>
                    </a:cubicBezTo>
                    <a:cubicBezTo>
                      <a:pt x="787606" y="129163"/>
                      <a:pt x="791590" y="128620"/>
                      <a:pt x="795595" y="128157"/>
                    </a:cubicBezTo>
                    <a:lnTo>
                      <a:pt x="795434" y="128219"/>
                    </a:lnTo>
                    <a:lnTo>
                      <a:pt x="795434" y="128219"/>
                    </a:lnTo>
                    <a:cubicBezTo>
                      <a:pt x="798251" y="127915"/>
                      <a:pt x="801048" y="127653"/>
                      <a:pt x="803886" y="127412"/>
                    </a:cubicBezTo>
                    <a:lnTo>
                      <a:pt x="803805" y="127392"/>
                    </a:lnTo>
                    <a:lnTo>
                      <a:pt x="803805" y="127392"/>
                    </a:lnTo>
                    <a:cubicBezTo>
                      <a:pt x="805013" y="127293"/>
                      <a:pt x="806240" y="127190"/>
                      <a:pt x="807447" y="127110"/>
                    </a:cubicBezTo>
                    <a:lnTo>
                      <a:pt x="810385" y="126870"/>
                    </a:lnTo>
                    <a:lnTo>
                      <a:pt x="810385" y="126870"/>
                    </a:lnTo>
                    <a:cubicBezTo>
                      <a:pt x="811271" y="126790"/>
                      <a:pt x="812559" y="128861"/>
                      <a:pt x="812639" y="129586"/>
                    </a:cubicBezTo>
                    <a:lnTo>
                      <a:pt x="812740" y="130331"/>
                    </a:lnTo>
                    <a:lnTo>
                      <a:pt x="812740" y="130331"/>
                    </a:lnTo>
                    <a:cubicBezTo>
                      <a:pt x="813404" y="131078"/>
                      <a:pt x="814008" y="131903"/>
                      <a:pt x="814430" y="132406"/>
                    </a:cubicBezTo>
                    <a:cubicBezTo>
                      <a:pt x="814953" y="132364"/>
                      <a:pt x="815477" y="132326"/>
                      <a:pt x="816000" y="132304"/>
                    </a:cubicBezTo>
                    <a:cubicBezTo>
                      <a:pt x="817569" y="132165"/>
                      <a:pt x="819381" y="134961"/>
                      <a:pt x="820306" y="136028"/>
                    </a:cubicBezTo>
                    <a:lnTo>
                      <a:pt x="821143" y="137012"/>
                    </a:lnTo>
                    <a:cubicBezTo>
                      <a:pt x="822097" y="138158"/>
                      <a:pt x="823049" y="139480"/>
                      <a:pt x="823204" y="140920"/>
                    </a:cubicBezTo>
                    <a:cubicBezTo>
                      <a:pt x="824230" y="149276"/>
                      <a:pt x="825196" y="157649"/>
                      <a:pt x="826082" y="166023"/>
                    </a:cubicBezTo>
                    <a:cubicBezTo>
                      <a:pt x="826424" y="172364"/>
                      <a:pt x="826082" y="178645"/>
                      <a:pt x="825035" y="184866"/>
                    </a:cubicBezTo>
                    <a:cubicBezTo>
                      <a:pt x="824250" y="190905"/>
                      <a:pt x="823445" y="196945"/>
                      <a:pt x="822640" y="202964"/>
                    </a:cubicBezTo>
                    <a:cubicBezTo>
                      <a:pt x="821353" y="207193"/>
                      <a:pt x="820085" y="211421"/>
                      <a:pt x="818817" y="215646"/>
                    </a:cubicBezTo>
                    <a:cubicBezTo>
                      <a:pt x="818314" y="217259"/>
                      <a:pt x="817751" y="218847"/>
                      <a:pt x="817207" y="220438"/>
                    </a:cubicBezTo>
                    <a:cubicBezTo>
                      <a:pt x="813990" y="231059"/>
                      <a:pt x="810216" y="241398"/>
                      <a:pt x="805723" y="251417"/>
                    </a:cubicBezTo>
                    <a:cubicBezTo>
                      <a:pt x="809001" y="255045"/>
                      <a:pt x="812058" y="258805"/>
                      <a:pt x="814901" y="262689"/>
                    </a:cubicBezTo>
                    <a:cubicBezTo>
                      <a:pt x="815581" y="263387"/>
                      <a:pt x="816265" y="264082"/>
                      <a:pt x="816905" y="264807"/>
                    </a:cubicBezTo>
                    <a:cubicBezTo>
                      <a:pt x="817086" y="264527"/>
                      <a:pt x="817348" y="264265"/>
                      <a:pt x="817630" y="264122"/>
                    </a:cubicBezTo>
                    <a:cubicBezTo>
                      <a:pt x="818596" y="263699"/>
                      <a:pt x="819300" y="264203"/>
                      <a:pt x="819904" y="265030"/>
                    </a:cubicBezTo>
                    <a:cubicBezTo>
                      <a:pt x="826243" y="271087"/>
                      <a:pt x="830851" y="278156"/>
                      <a:pt x="833708" y="286226"/>
                    </a:cubicBezTo>
                    <a:lnTo>
                      <a:pt x="835488" y="290435"/>
                    </a:lnTo>
                    <a:cubicBezTo>
                      <a:pt x="835783" y="291139"/>
                      <a:pt x="836076" y="291843"/>
                      <a:pt x="836365" y="292547"/>
                    </a:cubicBezTo>
                    <a:cubicBezTo>
                      <a:pt x="838638" y="298669"/>
                      <a:pt x="840389" y="304950"/>
                      <a:pt x="841838" y="311309"/>
                    </a:cubicBezTo>
                    <a:cubicBezTo>
                      <a:pt x="843134" y="316314"/>
                      <a:pt x="844064" y="321387"/>
                      <a:pt x="844663" y="326514"/>
                    </a:cubicBezTo>
                    <a:cubicBezTo>
                      <a:pt x="849010" y="341116"/>
                      <a:pt x="852447" y="356053"/>
                      <a:pt x="855689" y="370789"/>
                    </a:cubicBezTo>
                    <a:cubicBezTo>
                      <a:pt x="856200" y="373108"/>
                      <a:pt x="855959" y="375177"/>
                      <a:pt x="855216" y="376941"/>
                    </a:cubicBezTo>
                    <a:lnTo>
                      <a:pt x="857112" y="378789"/>
                    </a:lnTo>
                    <a:lnTo>
                      <a:pt x="857112" y="378789"/>
                    </a:lnTo>
                    <a:lnTo>
                      <a:pt x="860350" y="382016"/>
                    </a:lnTo>
                    <a:cubicBezTo>
                      <a:pt x="865791" y="387443"/>
                      <a:pt x="871342" y="393147"/>
                      <a:pt x="875383" y="399605"/>
                    </a:cubicBezTo>
                    <a:cubicBezTo>
                      <a:pt x="879569" y="406308"/>
                      <a:pt x="882648" y="413475"/>
                      <a:pt x="886069" y="420583"/>
                    </a:cubicBezTo>
                    <a:lnTo>
                      <a:pt x="886806" y="422093"/>
                    </a:lnTo>
                    <a:lnTo>
                      <a:pt x="886806" y="422093"/>
                    </a:lnTo>
                    <a:lnTo>
                      <a:pt x="888312" y="425121"/>
                    </a:lnTo>
                    <a:cubicBezTo>
                      <a:pt x="889941" y="428427"/>
                      <a:pt x="890722" y="430253"/>
                      <a:pt x="892166" y="434250"/>
                    </a:cubicBezTo>
                    <a:cubicBezTo>
                      <a:pt x="894561" y="440916"/>
                      <a:pt x="895849" y="447617"/>
                      <a:pt x="896453" y="454685"/>
                    </a:cubicBezTo>
                    <a:cubicBezTo>
                      <a:pt x="897338" y="464970"/>
                      <a:pt x="897217" y="476183"/>
                      <a:pt x="892710" y="485746"/>
                    </a:cubicBezTo>
                    <a:cubicBezTo>
                      <a:pt x="892689" y="485826"/>
                      <a:pt x="892649" y="485888"/>
                      <a:pt x="892609" y="485947"/>
                    </a:cubicBezTo>
                    <a:cubicBezTo>
                      <a:pt x="890556" y="495189"/>
                      <a:pt x="885485" y="503763"/>
                      <a:pt x="877778" y="509239"/>
                    </a:cubicBezTo>
                    <a:cubicBezTo>
                      <a:pt x="876128" y="510791"/>
                      <a:pt x="874357" y="512180"/>
                      <a:pt x="872466" y="513285"/>
                    </a:cubicBezTo>
                    <a:cubicBezTo>
                      <a:pt x="867926" y="515952"/>
                      <a:pt x="863757" y="516190"/>
                      <a:pt x="858802" y="514957"/>
                    </a:cubicBezTo>
                    <a:lnTo>
                      <a:pt x="858178" y="514795"/>
                    </a:lnTo>
                    <a:cubicBezTo>
                      <a:pt x="857554" y="514634"/>
                      <a:pt x="856991" y="514493"/>
                      <a:pt x="856448" y="514372"/>
                    </a:cubicBezTo>
                    <a:cubicBezTo>
                      <a:pt x="857252" y="515036"/>
                      <a:pt x="857655" y="515823"/>
                      <a:pt x="856448" y="516385"/>
                    </a:cubicBezTo>
                    <a:cubicBezTo>
                      <a:pt x="855280" y="516949"/>
                      <a:pt x="854234" y="517271"/>
                      <a:pt x="853248" y="517392"/>
                    </a:cubicBezTo>
                    <a:cubicBezTo>
                      <a:pt x="853671" y="517935"/>
                      <a:pt x="853711" y="518519"/>
                      <a:pt x="852825" y="519002"/>
                    </a:cubicBezTo>
                    <a:cubicBezTo>
                      <a:pt x="850894" y="520029"/>
                      <a:pt x="849324" y="520353"/>
                      <a:pt x="847714" y="520069"/>
                    </a:cubicBezTo>
                    <a:lnTo>
                      <a:pt x="848053" y="522868"/>
                    </a:lnTo>
                    <a:cubicBezTo>
                      <a:pt x="850693" y="544046"/>
                      <a:pt x="853054" y="548234"/>
                      <a:pt x="855119" y="570983"/>
                    </a:cubicBezTo>
                    <a:cubicBezTo>
                      <a:pt x="856488" y="594272"/>
                      <a:pt x="858661" y="617504"/>
                      <a:pt x="861659" y="640636"/>
                    </a:cubicBezTo>
                    <a:lnTo>
                      <a:pt x="862693" y="649042"/>
                    </a:lnTo>
                    <a:cubicBezTo>
                      <a:pt x="866003" y="675682"/>
                      <a:pt x="869725" y="702518"/>
                      <a:pt x="875424" y="728728"/>
                    </a:cubicBezTo>
                    <a:cubicBezTo>
                      <a:pt x="878301" y="740183"/>
                      <a:pt x="880777" y="751718"/>
                      <a:pt x="882869" y="763334"/>
                    </a:cubicBezTo>
                    <a:cubicBezTo>
                      <a:pt x="885827" y="772171"/>
                      <a:pt x="887900" y="781210"/>
                      <a:pt x="889047" y="790430"/>
                    </a:cubicBezTo>
                    <a:cubicBezTo>
                      <a:pt x="890717" y="799811"/>
                      <a:pt x="891864" y="809273"/>
                      <a:pt x="892528" y="818815"/>
                    </a:cubicBezTo>
                    <a:cubicBezTo>
                      <a:pt x="894843" y="824917"/>
                      <a:pt x="895970" y="831115"/>
                      <a:pt x="895909" y="837436"/>
                    </a:cubicBezTo>
                    <a:cubicBezTo>
                      <a:pt x="896211" y="845931"/>
                      <a:pt x="895929" y="854409"/>
                      <a:pt x="895024" y="862844"/>
                    </a:cubicBezTo>
                    <a:cubicBezTo>
                      <a:pt x="894521" y="871619"/>
                      <a:pt x="893313" y="880315"/>
                      <a:pt x="891402" y="888932"/>
                    </a:cubicBezTo>
                    <a:cubicBezTo>
                      <a:pt x="889691" y="900751"/>
                      <a:pt x="886572" y="912165"/>
                      <a:pt x="882105" y="923237"/>
                    </a:cubicBezTo>
                    <a:cubicBezTo>
                      <a:pt x="878523" y="935595"/>
                      <a:pt x="874136" y="947716"/>
                      <a:pt x="869145" y="959572"/>
                    </a:cubicBezTo>
                    <a:cubicBezTo>
                      <a:pt x="861398" y="977931"/>
                      <a:pt x="852041" y="994982"/>
                      <a:pt x="841395" y="1011792"/>
                    </a:cubicBezTo>
                    <a:cubicBezTo>
                      <a:pt x="831414" y="1027554"/>
                      <a:pt x="820709" y="1042733"/>
                      <a:pt x="808474" y="1056847"/>
                    </a:cubicBezTo>
                    <a:cubicBezTo>
                      <a:pt x="792657" y="1075084"/>
                      <a:pt x="774626" y="1091793"/>
                      <a:pt x="754865" y="1105885"/>
                    </a:cubicBezTo>
                    <a:cubicBezTo>
                      <a:pt x="743596" y="1114221"/>
                      <a:pt x="731704" y="1121708"/>
                      <a:pt x="719267" y="1128111"/>
                    </a:cubicBezTo>
                    <a:cubicBezTo>
                      <a:pt x="704054" y="1135961"/>
                      <a:pt x="688600" y="1143027"/>
                      <a:pt x="672119" y="1147798"/>
                    </a:cubicBezTo>
                    <a:cubicBezTo>
                      <a:pt x="661836" y="1150777"/>
                      <a:pt x="651372" y="1152830"/>
                      <a:pt x="640787" y="1154403"/>
                    </a:cubicBezTo>
                    <a:cubicBezTo>
                      <a:pt x="619999" y="1157481"/>
                      <a:pt x="598468" y="1157018"/>
                      <a:pt x="577560" y="1153414"/>
                    </a:cubicBezTo>
                    <a:cubicBezTo>
                      <a:pt x="564077" y="1151602"/>
                      <a:pt x="550816" y="1148462"/>
                      <a:pt x="538279" y="1143973"/>
                    </a:cubicBezTo>
                    <a:cubicBezTo>
                      <a:pt x="527976" y="1140271"/>
                      <a:pt x="518156" y="1136021"/>
                      <a:pt x="508336" y="1131230"/>
                    </a:cubicBezTo>
                    <a:cubicBezTo>
                      <a:pt x="503285" y="1128794"/>
                      <a:pt x="498415" y="1125975"/>
                      <a:pt x="493746" y="1122815"/>
                    </a:cubicBezTo>
                    <a:cubicBezTo>
                      <a:pt x="485898" y="1117722"/>
                      <a:pt x="478553" y="1111966"/>
                      <a:pt x="471711" y="1105603"/>
                    </a:cubicBezTo>
                    <a:cubicBezTo>
                      <a:pt x="469478" y="1103690"/>
                      <a:pt x="467304" y="1101738"/>
                      <a:pt x="465171" y="1099684"/>
                    </a:cubicBezTo>
                    <a:cubicBezTo>
                      <a:pt x="464145" y="1098778"/>
                      <a:pt x="464708" y="1097430"/>
                      <a:pt x="465896" y="1097109"/>
                    </a:cubicBezTo>
                    <a:lnTo>
                      <a:pt x="466258" y="1097067"/>
                    </a:lnTo>
                    <a:lnTo>
                      <a:pt x="466258" y="1097067"/>
                    </a:lnTo>
                    <a:cubicBezTo>
                      <a:pt x="465795" y="1096644"/>
                      <a:pt x="465312" y="1096222"/>
                      <a:pt x="464849" y="1095779"/>
                    </a:cubicBezTo>
                    <a:cubicBezTo>
                      <a:pt x="464749" y="1095698"/>
                      <a:pt x="464668" y="1095600"/>
                      <a:pt x="464588" y="1095497"/>
                    </a:cubicBezTo>
                    <a:cubicBezTo>
                      <a:pt x="464366" y="1095296"/>
                      <a:pt x="464125" y="1095096"/>
                      <a:pt x="463924" y="1094895"/>
                    </a:cubicBezTo>
                    <a:cubicBezTo>
                      <a:pt x="463139" y="1094209"/>
                      <a:pt x="463924" y="1092679"/>
                      <a:pt x="464608" y="1092316"/>
                    </a:cubicBezTo>
                    <a:cubicBezTo>
                      <a:pt x="464869" y="1092175"/>
                      <a:pt x="465211" y="1092157"/>
                      <a:pt x="465594" y="1092195"/>
                    </a:cubicBezTo>
                    <a:cubicBezTo>
                      <a:pt x="465513" y="1092115"/>
                      <a:pt x="465453" y="1092055"/>
                      <a:pt x="465372" y="1091996"/>
                    </a:cubicBezTo>
                    <a:cubicBezTo>
                      <a:pt x="465292" y="1091934"/>
                      <a:pt x="465272" y="1091773"/>
                      <a:pt x="465292" y="1091612"/>
                    </a:cubicBezTo>
                    <a:lnTo>
                      <a:pt x="464990" y="1091372"/>
                    </a:lnTo>
                    <a:lnTo>
                      <a:pt x="464990" y="1091372"/>
                    </a:lnTo>
                    <a:cubicBezTo>
                      <a:pt x="463964" y="1090464"/>
                      <a:pt x="464487" y="1089138"/>
                      <a:pt x="465694" y="1088793"/>
                    </a:cubicBezTo>
                    <a:cubicBezTo>
                      <a:pt x="466285" y="1088614"/>
                      <a:pt x="467257" y="1088706"/>
                      <a:pt x="468271" y="1088926"/>
                    </a:cubicBezTo>
                    <a:lnTo>
                      <a:pt x="468653" y="1089015"/>
                    </a:lnTo>
                    <a:lnTo>
                      <a:pt x="467968" y="1088371"/>
                    </a:lnTo>
                    <a:cubicBezTo>
                      <a:pt x="466761" y="1087324"/>
                      <a:pt x="467143" y="1086156"/>
                      <a:pt x="468632" y="1085796"/>
                    </a:cubicBezTo>
                    <a:cubicBezTo>
                      <a:pt x="469743" y="1085860"/>
                      <a:pt x="470841" y="1086014"/>
                      <a:pt x="471926" y="1086278"/>
                    </a:cubicBezTo>
                    <a:lnTo>
                      <a:pt x="472738" y="1086498"/>
                    </a:lnTo>
                    <a:cubicBezTo>
                      <a:pt x="473140" y="1086599"/>
                      <a:pt x="473522" y="1086720"/>
                      <a:pt x="473925" y="1086843"/>
                    </a:cubicBezTo>
                    <a:cubicBezTo>
                      <a:pt x="473241" y="1086217"/>
                      <a:pt x="472556" y="1085615"/>
                      <a:pt x="471892" y="1084988"/>
                    </a:cubicBezTo>
                    <a:cubicBezTo>
                      <a:pt x="471228" y="1084407"/>
                      <a:pt x="471933" y="1082734"/>
                      <a:pt x="472536" y="1082394"/>
                    </a:cubicBezTo>
                    <a:cubicBezTo>
                      <a:pt x="473361" y="1081931"/>
                      <a:pt x="474971" y="1082573"/>
                      <a:pt x="475716" y="1083116"/>
                    </a:cubicBezTo>
                    <a:cubicBezTo>
                      <a:pt x="477547" y="1083320"/>
                      <a:pt x="479962" y="1084123"/>
                      <a:pt x="480847" y="1084888"/>
                    </a:cubicBezTo>
                    <a:cubicBezTo>
                      <a:pt x="483282" y="1087223"/>
                      <a:pt x="485798" y="1089458"/>
                      <a:pt x="488353" y="1091632"/>
                    </a:cubicBezTo>
                    <a:cubicBezTo>
                      <a:pt x="489903" y="1092115"/>
                      <a:pt x="491372" y="1092759"/>
                      <a:pt x="492499" y="1093725"/>
                    </a:cubicBezTo>
                    <a:cubicBezTo>
                      <a:pt x="495396" y="1096503"/>
                      <a:pt x="498415" y="1099123"/>
                      <a:pt x="501494" y="1101657"/>
                    </a:cubicBezTo>
                    <a:lnTo>
                      <a:pt x="503834" y="1103271"/>
                    </a:lnTo>
                    <a:cubicBezTo>
                      <a:pt x="504226" y="1103536"/>
                      <a:pt x="504619" y="1103798"/>
                      <a:pt x="505015" y="1104053"/>
                    </a:cubicBezTo>
                    <a:cubicBezTo>
                      <a:pt x="509442" y="1106650"/>
                      <a:pt x="513870" y="1109226"/>
                      <a:pt x="518276" y="1111823"/>
                    </a:cubicBezTo>
                    <a:cubicBezTo>
                      <a:pt x="534435" y="1117299"/>
                      <a:pt x="550594" y="1122777"/>
                      <a:pt x="566733" y="1128232"/>
                    </a:cubicBezTo>
                    <a:lnTo>
                      <a:pt x="568866" y="1128874"/>
                    </a:lnTo>
                    <a:lnTo>
                      <a:pt x="568866" y="1128874"/>
                    </a:lnTo>
                    <a:lnTo>
                      <a:pt x="584542" y="1130807"/>
                    </a:lnTo>
                    <a:lnTo>
                      <a:pt x="584542" y="1130807"/>
                    </a:lnTo>
                    <a:cubicBezTo>
                      <a:pt x="594845" y="1131894"/>
                      <a:pt x="605169" y="1131836"/>
                      <a:pt x="615472" y="1130646"/>
                    </a:cubicBezTo>
                    <a:cubicBezTo>
                      <a:pt x="623199" y="1130749"/>
                      <a:pt x="630866" y="1129982"/>
                      <a:pt x="638412" y="1128411"/>
                    </a:cubicBezTo>
                    <a:cubicBezTo>
                      <a:pt x="651231" y="1126237"/>
                      <a:pt x="663808" y="1123038"/>
                      <a:pt x="676043" y="1118567"/>
                    </a:cubicBezTo>
                    <a:cubicBezTo>
                      <a:pt x="690129" y="1113434"/>
                      <a:pt x="703551" y="1106672"/>
                      <a:pt x="716651" y="1099384"/>
                    </a:cubicBezTo>
                    <a:cubicBezTo>
                      <a:pt x="721360" y="1096745"/>
                      <a:pt x="725989" y="1093947"/>
                      <a:pt x="730536" y="1090990"/>
                    </a:cubicBezTo>
                    <a:cubicBezTo>
                      <a:pt x="732005" y="1089943"/>
                      <a:pt x="733474" y="1088874"/>
                      <a:pt x="734943" y="1087787"/>
                    </a:cubicBezTo>
                    <a:cubicBezTo>
                      <a:pt x="744623" y="1080519"/>
                      <a:pt x="753879" y="1072769"/>
                      <a:pt x="762794" y="1064576"/>
                    </a:cubicBezTo>
                    <a:cubicBezTo>
                      <a:pt x="766980" y="1060731"/>
                      <a:pt x="771004" y="1056726"/>
                      <a:pt x="774888" y="1052579"/>
                    </a:cubicBezTo>
                    <a:cubicBezTo>
                      <a:pt x="775451" y="1051974"/>
                      <a:pt x="775995" y="1051392"/>
                      <a:pt x="776538" y="1050786"/>
                    </a:cubicBezTo>
                    <a:cubicBezTo>
                      <a:pt x="780261" y="1046719"/>
                      <a:pt x="783863" y="1042514"/>
                      <a:pt x="787304" y="1038163"/>
                    </a:cubicBezTo>
                    <a:lnTo>
                      <a:pt x="790584" y="1034461"/>
                    </a:lnTo>
                    <a:lnTo>
                      <a:pt x="790584" y="1034461"/>
                    </a:lnTo>
                    <a:cubicBezTo>
                      <a:pt x="803825" y="1017974"/>
                      <a:pt x="815597" y="1000238"/>
                      <a:pt x="826182" y="981978"/>
                    </a:cubicBezTo>
                    <a:cubicBezTo>
                      <a:pt x="836686" y="963880"/>
                      <a:pt x="845340" y="944836"/>
                      <a:pt x="852222" y="925127"/>
                    </a:cubicBezTo>
                    <a:cubicBezTo>
                      <a:pt x="854435" y="918102"/>
                      <a:pt x="856367" y="910977"/>
                      <a:pt x="857977" y="903770"/>
                    </a:cubicBezTo>
                    <a:cubicBezTo>
                      <a:pt x="860955" y="895112"/>
                      <a:pt x="862907" y="886236"/>
                      <a:pt x="863813" y="877177"/>
                    </a:cubicBezTo>
                    <a:cubicBezTo>
                      <a:pt x="864114" y="875403"/>
                      <a:pt x="864356" y="873632"/>
                      <a:pt x="864597" y="871860"/>
                    </a:cubicBezTo>
                    <a:lnTo>
                      <a:pt x="864736" y="869068"/>
                    </a:lnTo>
                    <a:cubicBezTo>
                      <a:pt x="864756" y="868602"/>
                      <a:pt x="864772" y="868136"/>
                      <a:pt x="864779" y="867673"/>
                    </a:cubicBezTo>
                    <a:cubicBezTo>
                      <a:pt x="865181" y="864857"/>
                      <a:pt x="865523" y="862036"/>
                      <a:pt x="865785" y="859218"/>
                    </a:cubicBezTo>
                    <a:cubicBezTo>
                      <a:pt x="865946" y="856382"/>
                      <a:pt x="866046" y="853541"/>
                      <a:pt x="866066" y="850703"/>
                    </a:cubicBezTo>
                    <a:lnTo>
                      <a:pt x="865845" y="833289"/>
                    </a:lnTo>
                    <a:lnTo>
                      <a:pt x="865845" y="833289"/>
                    </a:lnTo>
                    <a:cubicBezTo>
                      <a:pt x="865785" y="832746"/>
                      <a:pt x="865724" y="832184"/>
                      <a:pt x="865684" y="831618"/>
                    </a:cubicBezTo>
                    <a:lnTo>
                      <a:pt x="865241" y="827775"/>
                    </a:lnTo>
                    <a:cubicBezTo>
                      <a:pt x="864275" y="819842"/>
                      <a:pt x="863531" y="811890"/>
                      <a:pt x="862565" y="803960"/>
                    </a:cubicBezTo>
                    <a:cubicBezTo>
                      <a:pt x="862565" y="803918"/>
                      <a:pt x="862565" y="803857"/>
                      <a:pt x="862545" y="803797"/>
                    </a:cubicBezTo>
                    <a:cubicBezTo>
                      <a:pt x="862183" y="800838"/>
                      <a:pt x="861800" y="797858"/>
                      <a:pt x="861358" y="794879"/>
                    </a:cubicBezTo>
                    <a:cubicBezTo>
                      <a:pt x="861136" y="793107"/>
                      <a:pt x="860855" y="791336"/>
                      <a:pt x="860593" y="789564"/>
                    </a:cubicBezTo>
                    <a:lnTo>
                      <a:pt x="860090" y="786466"/>
                    </a:lnTo>
                    <a:lnTo>
                      <a:pt x="860090" y="786466"/>
                    </a:lnTo>
                    <a:cubicBezTo>
                      <a:pt x="859157" y="781076"/>
                      <a:pt x="858023" y="775731"/>
                      <a:pt x="856649" y="770433"/>
                    </a:cubicBezTo>
                    <a:lnTo>
                      <a:pt x="856045" y="768165"/>
                    </a:lnTo>
                    <a:lnTo>
                      <a:pt x="852544" y="750550"/>
                    </a:lnTo>
                    <a:lnTo>
                      <a:pt x="848599" y="733217"/>
                    </a:lnTo>
                    <a:cubicBezTo>
                      <a:pt x="846044" y="721602"/>
                      <a:pt x="843911" y="709906"/>
                      <a:pt x="842220" y="698109"/>
                    </a:cubicBezTo>
                    <a:cubicBezTo>
                      <a:pt x="839162" y="679308"/>
                      <a:pt x="836546" y="660484"/>
                      <a:pt x="834272" y="641581"/>
                    </a:cubicBezTo>
                    <a:cubicBezTo>
                      <a:pt x="834151" y="640675"/>
                      <a:pt x="834030" y="639749"/>
                      <a:pt x="833930" y="638843"/>
                    </a:cubicBezTo>
                    <a:cubicBezTo>
                      <a:pt x="831615" y="621311"/>
                      <a:pt x="829945" y="603714"/>
                      <a:pt x="828859" y="586059"/>
                    </a:cubicBezTo>
                    <a:cubicBezTo>
                      <a:pt x="827390" y="568668"/>
                      <a:pt x="826544" y="551232"/>
                      <a:pt x="826323" y="533780"/>
                    </a:cubicBezTo>
                    <a:cubicBezTo>
                      <a:pt x="826303" y="532993"/>
                      <a:pt x="826826" y="532351"/>
                      <a:pt x="827450" y="531987"/>
                    </a:cubicBezTo>
                    <a:lnTo>
                      <a:pt x="827394" y="528631"/>
                    </a:lnTo>
                    <a:cubicBezTo>
                      <a:pt x="827320" y="525663"/>
                      <a:pt x="827266" y="529224"/>
                      <a:pt x="827241" y="525840"/>
                    </a:cubicBezTo>
                    <a:lnTo>
                      <a:pt x="827203" y="516531"/>
                    </a:lnTo>
                    <a:cubicBezTo>
                      <a:pt x="827205" y="515756"/>
                      <a:pt x="827212" y="515216"/>
                      <a:pt x="827229" y="515177"/>
                    </a:cubicBezTo>
                    <a:cubicBezTo>
                      <a:pt x="816476" y="515921"/>
                      <a:pt x="809246" y="515312"/>
                      <a:pt x="798865" y="514764"/>
                    </a:cubicBezTo>
                    <a:lnTo>
                      <a:pt x="797104" y="514674"/>
                    </a:lnTo>
                    <a:cubicBezTo>
                      <a:pt x="787586" y="514233"/>
                      <a:pt x="778128" y="513186"/>
                      <a:pt x="768730" y="511614"/>
                    </a:cubicBezTo>
                    <a:cubicBezTo>
                      <a:pt x="768690" y="512099"/>
                      <a:pt x="768368" y="512439"/>
                      <a:pt x="767825" y="512540"/>
                    </a:cubicBezTo>
                    <a:cubicBezTo>
                      <a:pt x="766859" y="512580"/>
                      <a:pt x="765953" y="512580"/>
                      <a:pt x="765028" y="512602"/>
                    </a:cubicBezTo>
                    <a:lnTo>
                      <a:pt x="765370" y="513909"/>
                    </a:lnTo>
                    <a:lnTo>
                      <a:pt x="765370" y="513909"/>
                    </a:lnTo>
                    <a:cubicBezTo>
                      <a:pt x="765390" y="514575"/>
                      <a:pt x="765088" y="514996"/>
                      <a:pt x="764444" y="515177"/>
                    </a:cubicBezTo>
                    <a:lnTo>
                      <a:pt x="761760" y="515298"/>
                    </a:lnTo>
                    <a:cubicBezTo>
                      <a:pt x="758176" y="515449"/>
                      <a:pt x="754580" y="515519"/>
                      <a:pt x="751022" y="515036"/>
                    </a:cubicBezTo>
                    <a:cubicBezTo>
                      <a:pt x="747822" y="514616"/>
                      <a:pt x="744703" y="513869"/>
                      <a:pt x="741604" y="512983"/>
                    </a:cubicBezTo>
                    <a:cubicBezTo>
                      <a:pt x="739692" y="512661"/>
                      <a:pt x="737741" y="512220"/>
                      <a:pt x="735748" y="511654"/>
                    </a:cubicBezTo>
                    <a:cubicBezTo>
                      <a:pt x="730637" y="510185"/>
                      <a:pt x="725566" y="508212"/>
                      <a:pt x="720435" y="506644"/>
                    </a:cubicBezTo>
                    <a:cubicBezTo>
                      <a:pt x="715203" y="505534"/>
                      <a:pt x="709890" y="505174"/>
                      <a:pt x="704336" y="506501"/>
                    </a:cubicBezTo>
                    <a:cubicBezTo>
                      <a:pt x="698460" y="507890"/>
                      <a:pt x="693490" y="510406"/>
                      <a:pt x="687332" y="508876"/>
                    </a:cubicBezTo>
                    <a:cubicBezTo>
                      <a:pt x="686104" y="508576"/>
                      <a:pt x="684917" y="508113"/>
                      <a:pt x="683730" y="507628"/>
                    </a:cubicBezTo>
                    <a:lnTo>
                      <a:pt x="682631" y="507551"/>
                    </a:lnTo>
                    <a:cubicBezTo>
                      <a:pt x="682444" y="507535"/>
                      <a:pt x="682254" y="507515"/>
                      <a:pt x="682060" y="507487"/>
                    </a:cubicBezTo>
                    <a:cubicBezTo>
                      <a:pt x="675640" y="506563"/>
                      <a:pt x="669925" y="502497"/>
                      <a:pt x="663808" y="500320"/>
                    </a:cubicBezTo>
                    <a:cubicBezTo>
                      <a:pt x="661672" y="499800"/>
                      <a:pt x="659553" y="499932"/>
                      <a:pt x="657482" y="500796"/>
                    </a:cubicBezTo>
                    <a:lnTo>
                      <a:pt x="656966" y="501027"/>
                    </a:lnTo>
                    <a:lnTo>
                      <a:pt x="654933" y="502537"/>
                    </a:lnTo>
                    <a:cubicBezTo>
                      <a:pt x="654115" y="503502"/>
                      <a:pt x="653306" y="504477"/>
                      <a:pt x="652505" y="505455"/>
                    </a:cubicBezTo>
                    <a:lnTo>
                      <a:pt x="651311" y="506923"/>
                    </a:lnTo>
                    <a:cubicBezTo>
                      <a:pt x="649118" y="509641"/>
                      <a:pt x="646783" y="512077"/>
                      <a:pt x="643946" y="513849"/>
                    </a:cubicBezTo>
                    <a:cubicBezTo>
                      <a:pt x="640525" y="517009"/>
                      <a:pt x="636460" y="518861"/>
                      <a:pt x="631611" y="518982"/>
                    </a:cubicBezTo>
                    <a:cubicBezTo>
                      <a:pt x="628854" y="519063"/>
                      <a:pt x="626117" y="518479"/>
                      <a:pt x="623461" y="517635"/>
                    </a:cubicBezTo>
                    <a:cubicBezTo>
                      <a:pt x="613439" y="520735"/>
                      <a:pt x="602714" y="521360"/>
                      <a:pt x="592712" y="518340"/>
                    </a:cubicBezTo>
                    <a:cubicBezTo>
                      <a:pt x="588748" y="517734"/>
                      <a:pt x="584864" y="516669"/>
                      <a:pt x="581141" y="514996"/>
                    </a:cubicBezTo>
                    <a:cubicBezTo>
                      <a:pt x="579391" y="514211"/>
                      <a:pt x="577640" y="513285"/>
                      <a:pt x="575950" y="512258"/>
                    </a:cubicBezTo>
                    <a:cubicBezTo>
                      <a:pt x="568886" y="515240"/>
                      <a:pt x="562206" y="519203"/>
                      <a:pt x="555384" y="522628"/>
                    </a:cubicBezTo>
                    <a:lnTo>
                      <a:pt x="553847" y="523400"/>
                    </a:lnTo>
                    <a:cubicBezTo>
                      <a:pt x="546877" y="526873"/>
                      <a:pt x="539164" y="530260"/>
                      <a:pt x="531276" y="529754"/>
                    </a:cubicBezTo>
                    <a:cubicBezTo>
                      <a:pt x="521335" y="529108"/>
                      <a:pt x="511575" y="527781"/>
                      <a:pt x="501836" y="526108"/>
                    </a:cubicBezTo>
                    <a:cubicBezTo>
                      <a:pt x="501755" y="526108"/>
                      <a:pt x="501655" y="526088"/>
                      <a:pt x="501574" y="526068"/>
                    </a:cubicBezTo>
                    <a:lnTo>
                      <a:pt x="500233" y="525845"/>
                    </a:lnTo>
                    <a:lnTo>
                      <a:pt x="500233" y="525845"/>
                    </a:lnTo>
                    <a:lnTo>
                      <a:pt x="495361" y="524990"/>
                    </a:lnTo>
                    <a:lnTo>
                      <a:pt x="495361" y="524990"/>
                    </a:lnTo>
                    <a:lnTo>
                      <a:pt x="491432" y="524258"/>
                    </a:lnTo>
                    <a:lnTo>
                      <a:pt x="491432" y="524258"/>
                    </a:lnTo>
                    <a:lnTo>
                      <a:pt x="489424" y="525028"/>
                    </a:lnTo>
                    <a:cubicBezTo>
                      <a:pt x="473295" y="531133"/>
                      <a:pt x="455622" y="535895"/>
                      <a:pt x="439414" y="531624"/>
                    </a:cubicBezTo>
                    <a:cubicBezTo>
                      <a:pt x="432350" y="530761"/>
                      <a:pt x="425730" y="528383"/>
                      <a:pt x="419753" y="524337"/>
                    </a:cubicBezTo>
                    <a:cubicBezTo>
                      <a:pt x="419552" y="524196"/>
                      <a:pt x="419351" y="524055"/>
                      <a:pt x="419149" y="523894"/>
                    </a:cubicBezTo>
                    <a:cubicBezTo>
                      <a:pt x="418204" y="523411"/>
                      <a:pt x="417318" y="522869"/>
                      <a:pt x="416533" y="522286"/>
                    </a:cubicBezTo>
                    <a:lnTo>
                      <a:pt x="416365" y="522154"/>
                    </a:lnTo>
                    <a:lnTo>
                      <a:pt x="416365" y="522154"/>
                    </a:lnTo>
                    <a:lnTo>
                      <a:pt x="416211" y="522022"/>
                    </a:lnTo>
                    <a:lnTo>
                      <a:pt x="416131" y="521982"/>
                    </a:lnTo>
                    <a:cubicBezTo>
                      <a:pt x="407297" y="517917"/>
                      <a:pt x="402226" y="509259"/>
                      <a:pt x="403111" y="499558"/>
                    </a:cubicBezTo>
                    <a:cubicBezTo>
                      <a:pt x="402568" y="496475"/>
                      <a:pt x="402588" y="493456"/>
                      <a:pt x="403192" y="490237"/>
                    </a:cubicBezTo>
                    <a:cubicBezTo>
                      <a:pt x="400314" y="493637"/>
                      <a:pt x="397376" y="497001"/>
                      <a:pt x="394398" y="500341"/>
                    </a:cubicBezTo>
                    <a:cubicBezTo>
                      <a:pt x="383504" y="513463"/>
                      <a:pt x="372836" y="526848"/>
                      <a:pt x="362957" y="540782"/>
                    </a:cubicBezTo>
                    <a:lnTo>
                      <a:pt x="360691" y="544007"/>
                    </a:lnTo>
                    <a:cubicBezTo>
                      <a:pt x="355258" y="551675"/>
                      <a:pt x="350207" y="559609"/>
                      <a:pt x="345539" y="567780"/>
                    </a:cubicBezTo>
                    <a:cubicBezTo>
                      <a:pt x="340810" y="575852"/>
                      <a:pt x="335960" y="583847"/>
                      <a:pt x="330949" y="591738"/>
                    </a:cubicBezTo>
                    <a:cubicBezTo>
                      <a:pt x="324434" y="598941"/>
                      <a:pt x="318135" y="606316"/>
                      <a:pt x="312065" y="613872"/>
                    </a:cubicBezTo>
                    <a:lnTo>
                      <a:pt x="309478" y="617121"/>
                    </a:lnTo>
                    <a:lnTo>
                      <a:pt x="300744" y="628616"/>
                    </a:lnTo>
                    <a:cubicBezTo>
                      <a:pt x="294566" y="635946"/>
                      <a:pt x="289435" y="643958"/>
                      <a:pt x="285390" y="652653"/>
                    </a:cubicBezTo>
                    <a:cubicBezTo>
                      <a:pt x="282070" y="658835"/>
                      <a:pt x="279011" y="665136"/>
                      <a:pt x="276254" y="671598"/>
                    </a:cubicBezTo>
                    <a:cubicBezTo>
                      <a:pt x="275369" y="673549"/>
                      <a:pt x="274524" y="675522"/>
                      <a:pt x="273699" y="677494"/>
                    </a:cubicBezTo>
                    <a:cubicBezTo>
                      <a:pt x="270861" y="685205"/>
                      <a:pt x="268467" y="693058"/>
                      <a:pt x="266595" y="701169"/>
                    </a:cubicBezTo>
                    <a:cubicBezTo>
                      <a:pt x="265092" y="707039"/>
                      <a:pt x="264012" y="712991"/>
                      <a:pt x="263372" y="719025"/>
                    </a:cubicBezTo>
                    <a:lnTo>
                      <a:pt x="263174" y="721040"/>
                    </a:lnTo>
                    <a:cubicBezTo>
                      <a:pt x="262933" y="723414"/>
                      <a:pt x="262752" y="725789"/>
                      <a:pt x="262651" y="728164"/>
                    </a:cubicBezTo>
                    <a:cubicBezTo>
                      <a:pt x="263235" y="728509"/>
                      <a:pt x="263717" y="728849"/>
                      <a:pt x="264080" y="729191"/>
                    </a:cubicBezTo>
                    <a:lnTo>
                      <a:pt x="265549" y="729717"/>
                    </a:lnTo>
                    <a:lnTo>
                      <a:pt x="265549" y="729717"/>
                    </a:lnTo>
                    <a:lnTo>
                      <a:pt x="266736" y="730069"/>
                    </a:lnTo>
                    <a:cubicBezTo>
                      <a:pt x="268588" y="730644"/>
                      <a:pt x="271786" y="731832"/>
                      <a:pt x="271022" y="733298"/>
                    </a:cubicBezTo>
                    <a:lnTo>
                      <a:pt x="267138" y="740708"/>
                    </a:lnTo>
                    <a:lnTo>
                      <a:pt x="267138" y="740708"/>
                    </a:lnTo>
                    <a:cubicBezTo>
                      <a:pt x="267541" y="741131"/>
                      <a:pt x="267722" y="741572"/>
                      <a:pt x="267460" y="742057"/>
                    </a:cubicBezTo>
                    <a:cubicBezTo>
                      <a:pt x="264865" y="747027"/>
                      <a:pt x="262249" y="752000"/>
                      <a:pt x="259632" y="756974"/>
                    </a:cubicBezTo>
                    <a:cubicBezTo>
                      <a:pt x="259552" y="757155"/>
                      <a:pt x="259411" y="757294"/>
                      <a:pt x="259270" y="757397"/>
                    </a:cubicBezTo>
                    <a:cubicBezTo>
                      <a:pt x="261504" y="758422"/>
                      <a:pt x="263677" y="759549"/>
                      <a:pt x="265750" y="760777"/>
                    </a:cubicBezTo>
                    <a:cubicBezTo>
                      <a:pt x="269795" y="763195"/>
                      <a:pt x="272773" y="765991"/>
                      <a:pt x="275530" y="769252"/>
                    </a:cubicBezTo>
                    <a:cubicBezTo>
                      <a:pt x="278428" y="770985"/>
                      <a:pt x="281164" y="772878"/>
                      <a:pt x="283740" y="775050"/>
                    </a:cubicBezTo>
                    <a:cubicBezTo>
                      <a:pt x="286920" y="778392"/>
                      <a:pt x="289697" y="782057"/>
                      <a:pt x="292051" y="786021"/>
                    </a:cubicBezTo>
                    <a:cubicBezTo>
                      <a:pt x="294224" y="789766"/>
                      <a:pt x="295995" y="793671"/>
                      <a:pt x="297364" y="797758"/>
                    </a:cubicBezTo>
                    <a:cubicBezTo>
                      <a:pt x="297967" y="799912"/>
                      <a:pt x="298249" y="802146"/>
                      <a:pt x="298229" y="804421"/>
                    </a:cubicBezTo>
                    <a:cubicBezTo>
                      <a:pt x="295794" y="821615"/>
                      <a:pt x="276134" y="809836"/>
                      <a:pt x="275751" y="808327"/>
                    </a:cubicBezTo>
                    <a:cubicBezTo>
                      <a:pt x="273055" y="797939"/>
                      <a:pt x="269956" y="791378"/>
                      <a:pt x="262993" y="783648"/>
                    </a:cubicBezTo>
                    <a:lnTo>
                      <a:pt x="262812" y="783525"/>
                    </a:lnTo>
                    <a:lnTo>
                      <a:pt x="262812" y="783525"/>
                    </a:lnTo>
                    <a:cubicBezTo>
                      <a:pt x="258787" y="781753"/>
                      <a:pt x="254803" y="780002"/>
                      <a:pt x="250637" y="778633"/>
                    </a:cubicBezTo>
                    <a:cubicBezTo>
                      <a:pt x="250014" y="778754"/>
                      <a:pt x="249370" y="778837"/>
                      <a:pt x="248726" y="778935"/>
                    </a:cubicBezTo>
                    <a:cubicBezTo>
                      <a:pt x="249450" y="779964"/>
                      <a:pt x="249088" y="780970"/>
                      <a:pt x="247619" y="781150"/>
                    </a:cubicBezTo>
                    <a:cubicBezTo>
                      <a:pt x="241280" y="782400"/>
                      <a:pt x="234881" y="782740"/>
                      <a:pt x="228441" y="782196"/>
                    </a:cubicBezTo>
                    <a:lnTo>
                      <a:pt x="218662" y="780809"/>
                    </a:lnTo>
                    <a:lnTo>
                      <a:pt x="218662" y="780809"/>
                    </a:lnTo>
                    <a:cubicBezTo>
                      <a:pt x="214605" y="782366"/>
                      <a:pt x="210727" y="784364"/>
                      <a:pt x="207073" y="786744"/>
                    </a:cubicBezTo>
                    <a:lnTo>
                      <a:pt x="205863" y="787551"/>
                    </a:lnTo>
                    <a:lnTo>
                      <a:pt x="205642" y="787712"/>
                    </a:lnTo>
                    <a:cubicBezTo>
                      <a:pt x="196204" y="795302"/>
                      <a:pt x="188919" y="805387"/>
                      <a:pt x="183929" y="816379"/>
                    </a:cubicBezTo>
                    <a:cubicBezTo>
                      <a:pt x="183486" y="817359"/>
                      <a:pt x="183061" y="818347"/>
                      <a:pt x="182654" y="819345"/>
                    </a:cubicBezTo>
                    <a:lnTo>
                      <a:pt x="182057" y="820848"/>
                    </a:lnTo>
                    <a:lnTo>
                      <a:pt x="182017" y="820929"/>
                    </a:lnTo>
                    <a:cubicBezTo>
                      <a:pt x="175497" y="846558"/>
                      <a:pt x="181313" y="874699"/>
                      <a:pt x="193226" y="897950"/>
                    </a:cubicBezTo>
                    <a:cubicBezTo>
                      <a:pt x="199726" y="908358"/>
                      <a:pt x="206507" y="918565"/>
                      <a:pt x="213590" y="928570"/>
                    </a:cubicBezTo>
                    <a:lnTo>
                      <a:pt x="220473" y="937570"/>
                    </a:lnTo>
                    <a:lnTo>
                      <a:pt x="220473" y="937570"/>
                    </a:lnTo>
                    <a:cubicBezTo>
                      <a:pt x="224538" y="941395"/>
                      <a:pt x="228522" y="945319"/>
                      <a:pt x="232406" y="949345"/>
                    </a:cubicBezTo>
                    <a:cubicBezTo>
                      <a:pt x="233009" y="949951"/>
                      <a:pt x="233653" y="950553"/>
                      <a:pt x="234297" y="951137"/>
                    </a:cubicBezTo>
                    <a:cubicBezTo>
                      <a:pt x="236350" y="952486"/>
                      <a:pt x="238443" y="953675"/>
                      <a:pt x="240576" y="954682"/>
                    </a:cubicBezTo>
                    <a:cubicBezTo>
                      <a:pt x="241401" y="954962"/>
                      <a:pt x="242246" y="955223"/>
                      <a:pt x="243091" y="955447"/>
                    </a:cubicBezTo>
                    <a:cubicBezTo>
                      <a:pt x="247196" y="957418"/>
                      <a:pt x="251503" y="958466"/>
                      <a:pt x="256030" y="958587"/>
                    </a:cubicBezTo>
                    <a:cubicBezTo>
                      <a:pt x="262011" y="958984"/>
                      <a:pt x="267814" y="958281"/>
                      <a:pt x="273424" y="956500"/>
                    </a:cubicBezTo>
                    <a:lnTo>
                      <a:pt x="274544" y="956129"/>
                    </a:lnTo>
                    <a:lnTo>
                      <a:pt x="275369" y="955827"/>
                    </a:lnTo>
                    <a:cubicBezTo>
                      <a:pt x="278428" y="953875"/>
                      <a:pt x="281265" y="951439"/>
                      <a:pt x="283961" y="948580"/>
                    </a:cubicBezTo>
                    <a:cubicBezTo>
                      <a:pt x="284565" y="947956"/>
                      <a:pt x="285692" y="947956"/>
                      <a:pt x="286980" y="948298"/>
                    </a:cubicBezTo>
                    <a:cubicBezTo>
                      <a:pt x="287684" y="947574"/>
                      <a:pt x="288389" y="946809"/>
                      <a:pt x="289053" y="945983"/>
                    </a:cubicBezTo>
                    <a:cubicBezTo>
                      <a:pt x="289515" y="945480"/>
                      <a:pt x="290240" y="945462"/>
                      <a:pt x="290803" y="945842"/>
                    </a:cubicBezTo>
                    <a:cubicBezTo>
                      <a:pt x="292715" y="945623"/>
                      <a:pt x="297887" y="948562"/>
                      <a:pt x="296538" y="950110"/>
                    </a:cubicBezTo>
                    <a:cubicBezTo>
                      <a:pt x="296317" y="950472"/>
                      <a:pt x="296035" y="950794"/>
                      <a:pt x="295794" y="951137"/>
                    </a:cubicBezTo>
                    <a:cubicBezTo>
                      <a:pt x="296699" y="951600"/>
                      <a:pt x="297605" y="952123"/>
                      <a:pt x="298410" y="952669"/>
                    </a:cubicBezTo>
                    <a:cubicBezTo>
                      <a:pt x="302636" y="953841"/>
                      <a:pt x="308878" y="958060"/>
                      <a:pt x="308371" y="959329"/>
                    </a:cubicBezTo>
                    <a:lnTo>
                      <a:pt x="308311" y="959431"/>
                    </a:lnTo>
                    <a:cubicBezTo>
                      <a:pt x="307333" y="961281"/>
                      <a:pt x="306061" y="962834"/>
                      <a:pt x="304496" y="964065"/>
                    </a:cubicBezTo>
                    <a:lnTo>
                      <a:pt x="303964" y="964463"/>
                    </a:lnTo>
                    <a:lnTo>
                      <a:pt x="302777" y="965289"/>
                    </a:lnTo>
                    <a:cubicBezTo>
                      <a:pt x="304447" y="966338"/>
                      <a:pt x="305856" y="967544"/>
                      <a:pt x="305151" y="968389"/>
                    </a:cubicBezTo>
                    <a:cubicBezTo>
                      <a:pt x="304829" y="969013"/>
                      <a:pt x="304487" y="969619"/>
                      <a:pt x="304085" y="970163"/>
                    </a:cubicBezTo>
                    <a:cubicBezTo>
                      <a:pt x="307506" y="974390"/>
                      <a:pt x="310906" y="978656"/>
                      <a:pt x="314287" y="982924"/>
                    </a:cubicBezTo>
                    <a:cubicBezTo>
                      <a:pt x="317668" y="990253"/>
                      <a:pt x="321854" y="997096"/>
                      <a:pt x="326844" y="1003437"/>
                    </a:cubicBezTo>
                    <a:cubicBezTo>
                      <a:pt x="331010" y="1010322"/>
                      <a:pt x="336020" y="1016504"/>
                      <a:pt x="341876" y="1022018"/>
                    </a:cubicBezTo>
                    <a:cubicBezTo>
                      <a:pt x="342359" y="1022504"/>
                      <a:pt x="342862" y="1022967"/>
                      <a:pt x="343345" y="1023430"/>
                    </a:cubicBezTo>
                    <a:cubicBezTo>
                      <a:pt x="347659" y="1026618"/>
                      <a:pt x="352173" y="1029604"/>
                      <a:pt x="356874" y="1032474"/>
                    </a:cubicBezTo>
                    <a:lnTo>
                      <a:pt x="358900" y="1033696"/>
                    </a:lnTo>
                    <a:cubicBezTo>
                      <a:pt x="359967" y="1034339"/>
                      <a:pt x="361758" y="1035144"/>
                      <a:pt x="360913" y="1036694"/>
                    </a:cubicBezTo>
                    <a:cubicBezTo>
                      <a:pt x="360812" y="1036895"/>
                      <a:pt x="360691" y="1037058"/>
                      <a:pt x="360551" y="1037177"/>
                    </a:cubicBezTo>
                    <a:cubicBezTo>
                      <a:pt x="363509" y="1039112"/>
                      <a:pt x="366567" y="1040942"/>
                      <a:pt x="369727" y="1042635"/>
                    </a:cubicBezTo>
                    <a:lnTo>
                      <a:pt x="370026" y="1042819"/>
                    </a:lnTo>
                    <a:cubicBezTo>
                      <a:pt x="371221" y="1043582"/>
                      <a:pt x="372839" y="1044965"/>
                      <a:pt x="371135" y="1046095"/>
                    </a:cubicBezTo>
                    <a:cubicBezTo>
                      <a:pt x="369686" y="1047061"/>
                      <a:pt x="365843" y="1044444"/>
                      <a:pt x="364032" y="1043237"/>
                    </a:cubicBezTo>
                    <a:cubicBezTo>
                      <a:pt x="363690" y="1043237"/>
                      <a:pt x="363287" y="1043138"/>
                      <a:pt x="362885" y="1043017"/>
                    </a:cubicBezTo>
                    <a:cubicBezTo>
                      <a:pt x="363489" y="1043338"/>
                      <a:pt x="364083" y="1043686"/>
                      <a:pt x="364687" y="1044027"/>
                    </a:cubicBezTo>
                    <a:lnTo>
                      <a:pt x="365601" y="1044527"/>
                    </a:lnTo>
                    <a:cubicBezTo>
                      <a:pt x="366306" y="1044948"/>
                      <a:pt x="369767" y="1047243"/>
                      <a:pt x="367352" y="1048211"/>
                    </a:cubicBezTo>
                    <a:cubicBezTo>
                      <a:pt x="366165" y="1048310"/>
                      <a:pt x="365078" y="1048008"/>
                      <a:pt x="364072" y="1047323"/>
                    </a:cubicBezTo>
                    <a:cubicBezTo>
                      <a:pt x="362885" y="1046739"/>
                      <a:pt x="361718" y="1046117"/>
                      <a:pt x="360571" y="1045471"/>
                    </a:cubicBezTo>
                    <a:cubicBezTo>
                      <a:pt x="360973" y="1046095"/>
                      <a:pt x="360973" y="1046719"/>
                      <a:pt x="359967" y="1047124"/>
                    </a:cubicBezTo>
                    <a:cubicBezTo>
                      <a:pt x="359625" y="1047142"/>
                      <a:pt x="359283" y="1047124"/>
                      <a:pt x="358941" y="1047084"/>
                    </a:cubicBezTo>
                    <a:cubicBezTo>
                      <a:pt x="361315" y="1048593"/>
                      <a:pt x="363750" y="1050001"/>
                      <a:pt x="366266" y="1051329"/>
                    </a:cubicBezTo>
                    <a:lnTo>
                      <a:pt x="366672" y="1051584"/>
                    </a:lnTo>
                    <a:cubicBezTo>
                      <a:pt x="367735" y="1052273"/>
                      <a:pt x="369430" y="1053584"/>
                      <a:pt x="368197" y="1054713"/>
                    </a:cubicBezTo>
                    <a:cubicBezTo>
                      <a:pt x="366809" y="1055959"/>
                      <a:pt x="362985" y="1053302"/>
                      <a:pt x="361999" y="1052700"/>
                    </a:cubicBezTo>
                    <a:lnTo>
                      <a:pt x="359061" y="1050947"/>
                    </a:lnTo>
                    <a:lnTo>
                      <a:pt x="359061" y="1050947"/>
                    </a:lnTo>
                    <a:cubicBezTo>
                      <a:pt x="358840" y="1051047"/>
                      <a:pt x="358599" y="1051088"/>
                      <a:pt x="358337" y="1051110"/>
                    </a:cubicBezTo>
                    <a:cubicBezTo>
                      <a:pt x="359222" y="1051653"/>
                      <a:pt x="360047" y="1052237"/>
                      <a:pt x="360953" y="1052759"/>
                    </a:cubicBezTo>
                    <a:lnTo>
                      <a:pt x="362185" y="1053430"/>
                    </a:lnTo>
                    <a:cubicBezTo>
                      <a:pt x="363728" y="1054283"/>
                      <a:pt x="365909" y="1055685"/>
                      <a:pt x="365118" y="1057087"/>
                    </a:cubicBezTo>
                    <a:cubicBezTo>
                      <a:pt x="364328" y="1058474"/>
                      <a:pt x="361982" y="1057332"/>
                      <a:pt x="360466" y="1056433"/>
                    </a:cubicBezTo>
                    <a:lnTo>
                      <a:pt x="358836" y="1055423"/>
                    </a:lnTo>
                    <a:cubicBezTo>
                      <a:pt x="358764" y="1055379"/>
                      <a:pt x="358692" y="1055336"/>
                      <a:pt x="358619" y="1055295"/>
                    </a:cubicBezTo>
                    <a:lnTo>
                      <a:pt x="358556" y="1055537"/>
                    </a:lnTo>
                    <a:cubicBezTo>
                      <a:pt x="358543" y="1055577"/>
                      <a:pt x="358525" y="1055617"/>
                      <a:pt x="358498" y="1055658"/>
                    </a:cubicBezTo>
                    <a:cubicBezTo>
                      <a:pt x="357743" y="1056971"/>
                      <a:pt x="355845" y="1056110"/>
                      <a:pt x="354536" y="1055353"/>
                    </a:cubicBezTo>
                    <a:lnTo>
                      <a:pt x="353487" y="1054713"/>
                    </a:lnTo>
                    <a:cubicBezTo>
                      <a:pt x="351703" y="1053638"/>
                      <a:pt x="349937" y="1052573"/>
                      <a:pt x="348182" y="1051500"/>
                    </a:cubicBezTo>
                    <a:lnTo>
                      <a:pt x="345559" y="1049882"/>
                    </a:lnTo>
                    <a:lnTo>
                      <a:pt x="345518" y="1049882"/>
                    </a:lnTo>
                    <a:cubicBezTo>
                      <a:pt x="336443" y="1044424"/>
                      <a:pt x="328051" y="1038991"/>
                      <a:pt x="320143" y="1031985"/>
                    </a:cubicBezTo>
                    <a:cubicBezTo>
                      <a:pt x="315414" y="1027796"/>
                      <a:pt x="311007" y="1023367"/>
                      <a:pt x="306821" y="1018636"/>
                    </a:cubicBezTo>
                    <a:cubicBezTo>
                      <a:pt x="298410" y="1009155"/>
                      <a:pt x="292152" y="998306"/>
                      <a:pt x="286115" y="987234"/>
                    </a:cubicBezTo>
                    <a:cubicBezTo>
                      <a:pt x="286014" y="987051"/>
                      <a:pt x="286155" y="986588"/>
                      <a:pt x="286396" y="986084"/>
                    </a:cubicBezTo>
                    <a:cubicBezTo>
                      <a:pt x="285732" y="984717"/>
                      <a:pt x="285088" y="983326"/>
                      <a:pt x="284444" y="981897"/>
                    </a:cubicBezTo>
                    <a:cubicBezTo>
                      <a:pt x="278246" y="983630"/>
                      <a:pt x="271324" y="984134"/>
                      <a:pt x="264945" y="983711"/>
                    </a:cubicBezTo>
                    <a:cubicBezTo>
                      <a:pt x="261524" y="983487"/>
                      <a:pt x="258143" y="982883"/>
                      <a:pt x="254783" y="981978"/>
                    </a:cubicBezTo>
                    <a:cubicBezTo>
                      <a:pt x="244057" y="980488"/>
                      <a:pt x="233714" y="975596"/>
                      <a:pt x="224779" y="969738"/>
                    </a:cubicBezTo>
                    <a:cubicBezTo>
                      <a:pt x="224216" y="969375"/>
                      <a:pt x="223712" y="968973"/>
                      <a:pt x="223189" y="968613"/>
                    </a:cubicBezTo>
                    <a:cubicBezTo>
                      <a:pt x="219507" y="966537"/>
                      <a:pt x="216005" y="964123"/>
                      <a:pt x="212685" y="961363"/>
                    </a:cubicBezTo>
                    <a:cubicBezTo>
                      <a:pt x="206205" y="956008"/>
                      <a:pt x="200027" y="950050"/>
                      <a:pt x="194413" y="943829"/>
                    </a:cubicBezTo>
                    <a:cubicBezTo>
                      <a:pt x="190348" y="939000"/>
                      <a:pt x="186505" y="933985"/>
                      <a:pt x="182903" y="928791"/>
                    </a:cubicBezTo>
                    <a:cubicBezTo>
                      <a:pt x="179240" y="923658"/>
                      <a:pt x="175537" y="918526"/>
                      <a:pt x="171835" y="913391"/>
                    </a:cubicBezTo>
                    <a:cubicBezTo>
                      <a:pt x="161552" y="897286"/>
                      <a:pt x="154971" y="878745"/>
                      <a:pt x="152416" y="859802"/>
                    </a:cubicBezTo>
                    <a:cubicBezTo>
                      <a:pt x="151168" y="852818"/>
                      <a:pt x="150524" y="845750"/>
                      <a:pt x="150665" y="838704"/>
                    </a:cubicBezTo>
                    <a:cubicBezTo>
                      <a:pt x="150766" y="833611"/>
                      <a:pt x="151329" y="828458"/>
                      <a:pt x="152315" y="823326"/>
                    </a:cubicBezTo>
                    <a:cubicBezTo>
                      <a:pt x="151732" y="822761"/>
                      <a:pt x="151148" y="822199"/>
                      <a:pt x="150565" y="821615"/>
                    </a:cubicBezTo>
                    <a:cubicBezTo>
                      <a:pt x="150243" y="822177"/>
                      <a:pt x="149921" y="822581"/>
                      <a:pt x="149719" y="822378"/>
                    </a:cubicBezTo>
                    <a:lnTo>
                      <a:pt x="145107" y="817758"/>
                    </a:lnTo>
                    <a:cubicBezTo>
                      <a:pt x="141836" y="814459"/>
                      <a:pt x="139640" y="812031"/>
                      <a:pt x="135875" y="806696"/>
                    </a:cubicBezTo>
                    <a:cubicBezTo>
                      <a:pt x="129878" y="798180"/>
                      <a:pt x="125410" y="788819"/>
                      <a:pt x="122090" y="778957"/>
                    </a:cubicBezTo>
                    <a:cubicBezTo>
                      <a:pt x="119695" y="771911"/>
                      <a:pt x="118106" y="763897"/>
                      <a:pt x="117482" y="756149"/>
                    </a:cubicBezTo>
                    <a:cubicBezTo>
                      <a:pt x="117281" y="754858"/>
                      <a:pt x="117079" y="753550"/>
                      <a:pt x="116918" y="752221"/>
                    </a:cubicBezTo>
                    <a:cubicBezTo>
                      <a:pt x="115631" y="741733"/>
                      <a:pt x="116818" y="731687"/>
                      <a:pt x="118408" y="721340"/>
                    </a:cubicBezTo>
                    <a:cubicBezTo>
                      <a:pt x="118508" y="720658"/>
                      <a:pt x="118850" y="720235"/>
                      <a:pt x="119313" y="720011"/>
                    </a:cubicBezTo>
                    <a:cubicBezTo>
                      <a:pt x="119430" y="719192"/>
                      <a:pt x="119569" y="718351"/>
                      <a:pt x="119706" y="717511"/>
                    </a:cubicBezTo>
                    <a:cubicBezTo>
                      <a:pt x="106376" y="703395"/>
                      <a:pt x="96783" y="686382"/>
                      <a:pt x="97566" y="665837"/>
                    </a:cubicBezTo>
                    <a:cubicBezTo>
                      <a:pt x="97811" y="659362"/>
                      <a:pt x="99140" y="652981"/>
                      <a:pt x="101675" y="647022"/>
                    </a:cubicBezTo>
                    <a:lnTo>
                      <a:pt x="101983" y="646350"/>
                    </a:lnTo>
                    <a:lnTo>
                      <a:pt x="101983" y="646350"/>
                    </a:lnTo>
                    <a:cubicBezTo>
                      <a:pt x="90857" y="644638"/>
                      <a:pt x="82031" y="636820"/>
                      <a:pt x="75400" y="627128"/>
                    </a:cubicBezTo>
                    <a:cubicBezTo>
                      <a:pt x="74813" y="626663"/>
                      <a:pt x="74243" y="626194"/>
                      <a:pt x="73696" y="625727"/>
                    </a:cubicBezTo>
                    <a:cubicBezTo>
                      <a:pt x="61839" y="615597"/>
                      <a:pt x="53619" y="601254"/>
                      <a:pt x="47990" y="586103"/>
                    </a:cubicBezTo>
                    <a:cubicBezTo>
                      <a:pt x="43960" y="577306"/>
                      <a:pt x="41289" y="567905"/>
                      <a:pt x="40156" y="558153"/>
                    </a:cubicBezTo>
                    <a:cubicBezTo>
                      <a:pt x="40076" y="557457"/>
                      <a:pt x="40028" y="556766"/>
                      <a:pt x="39965" y="556074"/>
                    </a:cubicBezTo>
                    <a:cubicBezTo>
                      <a:pt x="37212" y="540655"/>
                      <a:pt x="36512" y="525082"/>
                      <a:pt x="37784" y="509740"/>
                    </a:cubicBezTo>
                    <a:cubicBezTo>
                      <a:pt x="35021" y="500244"/>
                      <a:pt x="32773" y="490581"/>
                      <a:pt x="31234" y="480693"/>
                    </a:cubicBezTo>
                    <a:cubicBezTo>
                      <a:pt x="30509" y="475984"/>
                      <a:pt x="30006" y="471271"/>
                      <a:pt x="29624" y="466561"/>
                    </a:cubicBezTo>
                    <a:lnTo>
                      <a:pt x="29584" y="466301"/>
                    </a:lnTo>
                    <a:lnTo>
                      <a:pt x="29523" y="465453"/>
                    </a:lnTo>
                    <a:lnTo>
                      <a:pt x="29353" y="463340"/>
                    </a:lnTo>
                    <a:cubicBezTo>
                      <a:pt x="29326" y="462991"/>
                      <a:pt x="29302" y="462642"/>
                      <a:pt x="29282" y="462293"/>
                    </a:cubicBezTo>
                    <a:cubicBezTo>
                      <a:pt x="25881" y="419172"/>
                      <a:pt x="35520" y="376736"/>
                      <a:pt x="51458" y="336795"/>
                    </a:cubicBezTo>
                    <a:cubicBezTo>
                      <a:pt x="52846" y="333204"/>
                      <a:pt x="54280" y="329621"/>
                      <a:pt x="55759" y="326066"/>
                    </a:cubicBezTo>
                    <a:lnTo>
                      <a:pt x="57327" y="322353"/>
                    </a:lnTo>
                    <a:lnTo>
                      <a:pt x="57327" y="322353"/>
                    </a:lnTo>
                    <a:cubicBezTo>
                      <a:pt x="73325" y="296545"/>
                      <a:pt x="97349" y="275671"/>
                      <a:pt x="117695" y="253626"/>
                    </a:cubicBezTo>
                    <a:cubicBezTo>
                      <a:pt x="124716" y="246020"/>
                      <a:pt x="113361" y="234602"/>
                      <a:pt x="106314" y="242238"/>
                    </a:cubicBezTo>
                    <a:cubicBezTo>
                      <a:pt x="92795" y="256885"/>
                      <a:pt x="78292" y="270914"/>
                      <a:pt x="65198" y="285970"/>
                    </a:cubicBezTo>
                    <a:cubicBezTo>
                      <a:pt x="62886" y="286140"/>
                      <a:pt x="60569" y="286202"/>
                      <a:pt x="58259" y="286087"/>
                    </a:cubicBezTo>
                    <a:cubicBezTo>
                      <a:pt x="54235" y="285884"/>
                      <a:pt x="50331" y="285242"/>
                      <a:pt x="46547" y="284213"/>
                    </a:cubicBezTo>
                    <a:cubicBezTo>
                      <a:pt x="37110" y="282824"/>
                      <a:pt x="28517" y="279019"/>
                      <a:pt x="20709" y="273423"/>
                    </a:cubicBezTo>
                    <a:cubicBezTo>
                      <a:pt x="10265" y="268553"/>
                      <a:pt x="1351" y="259371"/>
                      <a:pt x="465" y="247393"/>
                    </a:cubicBezTo>
                    <a:cubicBezTo>
                      <a:pt x="365" y="246185"/>
                      <a:pt x="385" y="244998"/>
                      <a:pt x="465" y="243812"/>
                    </a:cubicBezTo>
                    <a:cubicBezTo>
                      <a:pt x="-501" y="237952"/>
                      <a:pt x="365" y="231814"/>
                      <a:pt x="2820" y="226155"/>
                    </a:cubicBezTo>
                    <a:cubicBezTo>
                      <a:pt x="3242" y="224605"/>
                      <a:pt x="3786" y="223075"/>
                      <a:pt x="4470" y="221565"/>
                    </a:cubicBezTo>
                    <a:cubicBezTo>
                      <a:pt x="6462" y="217076"/>
                      <a:pt x="9742" y="212770"/>
                      <a:pt x="13747" y="209849"/>
                    </a:cubicBezTo>
                    <a:cubicBezTo>
                      <a:pt x="13847" y="209788"/>
                      <a:pt x="13928" y="209750"/>
                      <a:pt x="14008" y="209688"/>
                    </a:cubicBezTo>
                    <a:cubicBezTo>
                      <a:pt x="14431" y="209247"/>
                      <a:pt x="14833" y="208802"/>
                      <a:pt x="15296" y="208401"/>
                    </a:cubicBezTo>
                    <a:cubicBezTo>
                      <a:pt x="15980" y="207775"/>
                      <a:pt x="16705" y="207193"/>
                      <a:pt x="17469" y="206650"/>
                    </a:cubicBezTo>
                    <a:cubicBezTo>
                      <a:pt x="14753" y="202179"/>
                      <a:pt x="12298" y="197591"/>
                      <a:pt x="10205" y="192697"/>
                    </a:cubicBezTo>
                    <a:cubicBezTo>
                      <a:pt x="7931" y="187382"/>
                      <a:pt x="6764" y="181989"/>
                      <a:pt x="6120" y="176290"/>
                    </a:cubicBezTo>
                    <a:cubicBezTo>
                      <a:pt x="5858" y="174035"/>
                      <a:pt x="5758" y="171801"/>
                      <a:pt x="5717" y="169568"/>
                    </a:cubicBezTo>
                    <a:cubicBezTo>
                      <a:pt x="5597" y="168540"/>
                      <a:pt x="5516" y="167493"/>
                      <a:pt x="5436" y="166446"/>
                    </a:cubicBezTo>
                    <a:cubicBezTo>
                      <a:pt x="4933" y="158474"/>
                      <a:pt x="5858" y="150202"/>
                      <a:pt x="8837" y="142752"/>
                    </a:cubicBezTo>
                    <a:cubicBezTo>
                      <a:pt x="9058" y="142190"/>
                      <a:pt x="9340" y="141624"/>
                      <a:pt x="9601" y="141040"/>
                    </a:cubicBezTo>
                    <a:cubicBezTo>
                      <a:pt x="10165" y="139349"/>
                      <a:pt x="10788" y="137660"/>
                      <a:pt x="11553" y="136008"/>
                    </a:cubicBezTo>
                    <a:cubicBezTo>
                      <a:pt x="14531" y="129666"/>
                      <a:pt x="18757" y="124291"/>
                      <a:pt x="23969" y="119883"/>
                    </a:cubicBezTo>
                    <a:cubicBezTo>
                      <a:pt x="26786" y="117044"/>
                      <a:pt x="29946" y="114528"/>
                      <a:pt x="33387" y="112394"/>
                    </a:cubicBezTo>
                    <a:cubicBezTo>
                      <a:pt x="35419" y="111126"/>
                      <a:pt x="37734" y="109998"/>
                      <a:pt x="40168" y="109072"/>
                    </a:cubicBezTo>
                    <a:cubicBezTo>
                      <a:pt x="44515" y="106777"/>
                      <a:pt x="50089" y="104684"/>
                      <a:pt x="54617" y="104525"/>
                    </a:cubicBezTo>
                    <a:cubicBezTo>
                      <a:pt x="55160" y="104502"/>
                      <a:pt x="55643" y="104565"/>
                      <a:pt x="56166" y="104565"/>
                    </a:cubicBezTo>
                    <a:cubicBezTo>
                      <a:pt x="56589" y="93008"/>
                      <a:pt x="58078" y="80426"/>
                      <a:pt x="62646" y="69957"/>
                    </a:cubicBezTo>
                    <a:cubicBezTo>
                      <a:pt x="65302" y="62370"/>
                      <a:pt x="69287" y="55626"/>
                      <a:pt x="75283" y="50773"/>
                    </a:cubicBezTo>
                    <a:cubicBezTo>
                      <a:pt x="78761" y="47141"/>
                      <a:pt x="83047" y="44192"/>
                      <a:pt x="88395" y="42264"/>
                    </a:cubicBezTo>
                    <a:lnTo>
                      <a:pt x="89350" y="41935"/>
                    </a:lnTo>
                    <a:lnTo>
                      <a:pt x="89712" y="41834"/>
                    </a:lnTo>
                    <a:cubicBezTo>
                      <a:pt x="94521" y="39499"/>
                      <a:pt x="99713" y="38573"/>
                      <a:pt x="105046" y="38595"/>
                    </a:cubicBezTo>
                    <a:cubicBezTo>
                      <a:pt x="111264" y="38271"/>
                      <a:pt x="117603" y="39441"/>
                      <a:pt x="123016" y="42297"/>
                    </a:cubicBezTo>
                    <a:cubicBezTo>
                      <a:pt x="124143" y="42901"/>
                      <a:pt x="125350" y="43646"/>
                      <a:pt x="126497" y="44451"/>
                    </a:cubicBezTo>
                    <a:cubicBezTo>
                      <a:pt x="127362" y="42720"/>
                      <a:pt x="128328" y="40969"/>
                      <a:pt x="129435" y="39219"/>
                    </a:cubicBezTo>
                    <a:cubicBezTo>
                      <a:pt x="133319" y="32997"/>
                      <a:pt x="138008" y="27581"/>
                      <a:pt x="143441" y="22649"/>
                    </a:cubicBezTo>
                    <a:cubicBezTo>
                      <a:pt x="144085" y="22066"/>
                      <a:pt x="144789" y="21542"/>
                      <a:pt x="145473" y="20980"/>
                    </a:cubicBezTo>
                    <a:cubicBezTo>
                      <a:pt x="148109" y="18585"/>
                      <a:pt x="150907" y="16370"/>
                      <a:pt x="153804" y="14357"/>
                    </a:cubicBezTo>
                    <a:cubicBezTo>
                      <a:pt x="160063" y="10007"/>
                      <a:pt x="166925" y="6768"/>
                      <a:pt x="174129" y="4672"/>
                    </a:cubicBezTo>
                    <a:cubicBezTo>
                      <a:pt x="182446" y="1598"/>
                      <a:pt x="191222" y="170"/>
                      <a:pt x="200001" y="471"/>
                    </a:cubicBezTo>
                    <a:lnTo>
                      <a:pt x="201818" y="547"/>
                    </a:lnTo>
                    <a:lnTo>
                      <a:pt x="201818" y="547"/>
                    </a:lnTo>
                    <a:cubicBezTo>
                      <a:pt x="202221" y="586"/>
                      <a:pt x="202623" y="606"/>
                      <a:pt x="203006" y="626"/>
                    </a:cubicBezTo>
                    <a:cubicBezTo>
                      <a:pt x="211719" y="1192"/>
                      <a:pt x="220312" y="3326"/>
                      <a:pt x="228522" y="6544"/>
                    </a:cubicBezTo>
                    <a:cubicBezTo>
                      <a:pt x="237034" y="9908"/>
                      <a:pt x="244238" y="15000"/>
                      <a:pt x="250939" y="20838"/>
                    </a:cubicBezTo>
                    <a:cubicBezTo>
                      <a:pt x="252509" y="18665"/>
                      <a:pt x="254300" y="16610"/>
                      <a:pt x="256493" y="14677"/>
                    </a:cubicBezTo>
                    <a:cubicBezTo>
                      <a:pt x="257117" y="14136"/>
                      <a:pt x="257781" y="13651"/>
                      <a:pt x="258405" y="13147"/>
                    </a:cubicBezTo>
                    <a:cubicBezTo>
                      <a:pt x="258888" y="12664"/>
                      <a:pt x="259391" y="12201"/>
                      <a:pt x="259914" y="11738"/>
                    </a:cubicBezTo>
                    <a:cubicBezTo>
                      <a:pt x="262309" y="9625"/>
                      <a:pt x="264844" y="7793"/>
                      <a:pt x="267621" y="6162"/>
                    </a:cubicBezTo>
                    <a:cubicBezTo>
                      <a:pt x="270740" y="4332"/>
                      <a:pt x="274101" y="3064"/>
                      <a:pt x="277582" y="2279"/>
                    </a:cubicBezTo>
                    <a:cubicBezTo>
                      <a:pt x="281124" y="1069"/>
                      <a:pt x="284847" y="324"/>
                      <a:pt x="288630" y="82"/>
                    </a:cubicBezTo>
                    <a:close/>
                    <a:moveTo>
                      <a:pt x="247277" y="829988"/>
                    </a:moveTo>
                    <a:cubicBezTo>
                      <a:pt x="247633" y="829968"/>
                      <a:pt x="266271" y="836960"/>
                      <a:pt x="275557" y="841480"/>
                    </a:cubicBezTo>
                    <a:lnTo>
                      <a:pt x="276013" y="841704"/>
                    </a:lnTo>
                    <a:cubicBezTo>
                      <a:pt x="286719" y="847019"/>
                      <a:pt x="291870" y="850844"/>
                      <a:pt x="301489" y="857668"/>
                    </a:cubicBezTo>
                    <a:cubicBezTo>
                      <a:pt x="302133" y="858131"/>
                      <a:pt x="302797" y="858836"/>
                      <a:pt x="302797" y="859520"/>
                    </a:cubicBezTo>
                    <a:cubicBezTo>
                      <a:pt x="302797" y="869460"/>
                      <a:pt x="300383" y="881614"/>
                      <a:pt x="292031" y="876229"/>
                    </a:cubicBezTo>
                    <a:cubicBezTo>
                      <a:pt x="290824" y="875451"/>
                      <a:pt x="289607" y="874690"/>
                      <a:pt x="288382" y="873942"/>
                    </a:cubicBezTo>
                    <a:lnTo>
                      <a:pt x="286537" y="872827"/>
                    </a:lnTo>
                    <a:lnTo>
                      <a:pt x="286477" y="872847"/>
                    </a:lnTo>
                    <a:cubicBezTo>
                      <a:pt x="286497" y="872847"/>
                      <a:pt x="286517" y="872827"/>
                      <a:pt x="286537" y="872807"/>
                    </a:cubicBezTo>
                    <a:cubicBezTo>
                      <a:pt x="268346" y="861715"/>
                      <a:pt x="249128" y="853018"/>
                      <a:pt x="228844" y="846798"/>
                    </a:cubicBezTo>
                    <a:cubicBezTo>
                      <a:pt x="227456" y="846294"/>
                      <a:pt x="237738" y="830753"/>
                      <a:pt x="240576" y="831618"/>
                    </a:cubicBezTo>
                    <a:cubicBezTo>
                      <a:pt x="238946" y="830974"/>
                      <a:pt x="247006" y="830003"/>
                      <a:pt x="247277" y="829988"/>
                    </a:cubicBezTo>
                    <a:close/>
                    <a:moveTo>
                      <a:pt x="438413" y="390958"/>
                    </a:moveTo>
                    <a:cubicBezTo>
                      <a:pt x="426317" y="392253"/>
                      <a:pt x="414221" y="393527"/>
                      <a:pt x="402125" y="394773"/>
                    </a:cubicBezTo>
                    <a:cubicBezTo>
                      <a:pt x="394418" y="395659"/>
                      <a:pt x="386691" y="396444"/>
                      <a:pt x="378963" y="397108"/>
                    </a:cubicBezTo>
                    <a:cubicBezTo>
                      <a:pt x="367352" y="397976"/>
                      <a:pt x="355741" y="398115"/>
                      <a:pt x="344170" y="396524"/>
                    </a:cubicBezTo>
                    <a:cubicBezTo>
                      <a:pt x="340065" y="395963"/>
                      <a:pt x="336040" y="395156"/>
                      <a:pt x="332056" y="394169"/>
                    </a:cubicBezTo>
                    <a:cubicBezTo>
                      <a:pt x="329339" y="396162"/>
                      <a:pt x="326522" y="398034"/>
                      <a:pt x="323645" y="399828"/>
                    </a:cubicBezTo>
                    <a:lnTo>
                      <a:pt x="291689" y="424285"/>
                    </a:lnTo>
                    <a:lnTo>
                      <a:pt x="291689" y="424285"/>
                    </a:lnTo>
                    <a:cubicBezTo>
                      <a:pt x="270258" y="441137"/>
                      <a:pt x="249289" y="458991"/>
                      <a:pt x="230414" y="478700"/>
                    </a:cubicBezTo>
                    <a:cubicBezTo>
                      <a:pt x="197448" y="513132"/>
                      <a:pt x="170597" y="553414"/>
                      <a:pt x="153716" y="598035"/>
                    </a:cubicBezTo>
                    <a:cubicBezTo>
                      <a:pt x="152184" y="598939"/>
                      <a:pt x="151001" y="600515"/>
                      <a:pt x="150607" y="602933"/>
                    </a:cubicBezTo>
                    <a:cubicBezTo>
                      <a:pt x="147625" y="621222"/>
                      <a:pt x="138903" y="637903"/>
                      <a:pt x="135752" y="656117"/>
                    </a:cubicBezTo>
                    <a:cubicBezTo>
                      <a:pt x="132649" y="674058"/>
                      <a:pt x="136776" y="689309"/>
                      <a:pt x="148041" y="703530"/>
                    </a:cubicBezTo>
                    <a:cubicBezTo>
                      <a:pt x="150446" y="706568"/>
                      <a:pt x="155372" y="706407"/>
                      <a:pt x="158394" y="704355"/>
                    </a:cubicBezTo>
                    <a:cubicBezTo>
                      <a:pt x="159097" y="705736"/>
                      <a:pt x="162139" y="705678"/>
                      <a:pt x="163208" y="699578"/>
                    </a:cubicBezTo>
                    <a:cubicBezTo>
                      <a:pt x="168217" y="694153"/>
                      <a:pt x="172501" y="688466"/>
                      <a:pt x="175403" y="681424"/>
                    </a:cubicBezTo>
                    <a:cubicBezTo>
                      <a:pt x="177540" y="676238"/>
                      <a:pt x="173948" y="672643"/>
                      <a:pt x="169589" y="671936"/>
                    </a:cubicBezTo>
                    <a:cubicBezTo>
                      <a:pt x="171400" y="665414"/>
                      <a:pt x="173443" y="658950"/>
                      <a:pt x="175739" y="652554"/>
                    </a:cubicBezTo>
                    <a:cubicBezTo>
                      <a:pt x="182540" y="633548"/>
                      <a:pt x="191193" y="615392"/>
                      <a:pt x="202080" y="598361"/>
                    </a:cubicBezTo>
                    <a:cubicBezTo>
                      <a:pt x="211659" y="583381"/>
                      <a:pt x="222747" y="570337"/>
                      <a:pt x="234660" y="557251"/>
                    </a:cubicBezTo>
                    <a:cubicBezTo>
                      <a:pt x="234800" y="557070"/>
                      <a:pt x="235042" y="557012"/>
                      <a:pt x="235303" y="556971"/>
                    </a:cubicBezTo>
                    <a:lnTo>
                      <a:pt x="237779" y="554232"/>
                    </a:lnTo>
                    <a:lnTo>
                      <a:pt x="237779" y="554232"/>
                    </a:lnTo>
                    <a:cubicBezTo>
                      <a:pt x="238121" y="553849"/>
                      <a:pt x="238825" y="553889"/>
                      <a:pt x="239610" y="554091"/>
                    </a:cubicBezTo>
                    <a:cubicBezTo>
                      <a:pt x="240354" y="553306"/>
                      <a:pt x="241079" y="552500"/>
                      <a:pt x="241844" y="551715"/>
                    </a:cubicBezTo>
                    <a:cubicBezTo>
                      <a:pt x="242588" y="550910"/>
                      <a:pt x="243413" y="551152"/>
                      <a:pt x="243876" y="551796"/>
                    </a:cubicBezTo>
                    <a:cubicBezTo>
                      <a:pt x="245144" y="551514"/>
                      <a:pt x="247458" y="552883"/>
                      <a:pt x="248162" y="553328"/>
                    </a:cubicBezTo>
                    <a:cubicBezTo>
                      <a:pt x="249370" y="554131"/>
                      <a:pt x="249752" y="555037"/>
                      <a:pt x="248726" y="556184"/>
                    </a:cubicBezTo>
                    <a:cubicBezTo>
                      <a:pt x="248545" y="556388"/>
                      <a:pt x="248363" y="556589"/>
                      <a:pt x="248182" y="556768"/>
                    </a:cubicBezTo>
                    <a:cubicBezTo>
                      <a:pt x="249571" y="557354"/>
                      <a:pt x="250939" y="558137"/>
                      <a:pt x="252006" y="558904"/>
                    </a:cubicBezTo>
                    <a:cubicBezTo>
                      <a:pt x="255729" y="559727"/>
                      <a:pt x="260961" y="563190"/>
                      <a:pt x="260055" y="564219"/>
                    </a:cubicBezTo>
                    <a:cubicBezTo>
                      <a:pt x="258143" y="566210"/>
                      <a:pt x="256292" y="568245"/>
                      <a:pt x="254461" y="570316"/>
                    </a:cubicBezTo>
                    <a:cubicBezTo>
                      <a:pt x="256071" y="571446"/>
                      <a:pt x="257117" y="572551"/>
                      <a:pt x="256694" y="573036"/>
                    </a:cubicBezTo>
                    <a:cubicBezTo>
                      <a:pt x="248846" y="581308"/>
                      <a:pt x="241602" y="590067"/>
                      <a:pt x="234961" y="599345"/>
                    </a:cubicBezTo>
                    <a:cubicBezTo>
                      <a:pt x="229910" y="606271"/>
                      <a:pt x="225342" y="613477"/>
                      <a:pt x="221257" y="620986"/>
                    </a:cubicBezTo>
                    <a:cubicBezTo>
                      <a:pt x="215180" y="631616"/>
                      <a:pt x="210029" y="642547"/>
                      <a:pt x="205461" y="653780"/>
                    </a:cubicBezTo>
                    <a:cubicBezTo>
                      <a:pt x="204817" y="655493"/>
                      <a:pt x="204193" y="657202"/>
                      <a:pt x="203589" y="658913"/>
                    </a:cubicBezTo>
                    <a:cubicBezTo>
                      <a:pt x="196908" y="677615"/>
                      <a:pt x="191918" y="697022"/>
                      <a:pt x="189805" y="716790"/>
                    </a:cubicBezTo>
                    <a:lnTo>
                      <a:pt x="189717" y="718124"/>
                    </a:lnTo>
                    <a:cubicBezTo>
                      <a:pt x="189323" y="725245"/>
                      <a:pt x="189169" y="744312"/>
                      <a:pt x="188436" y="748859"/>
                    </a:cubicBezTo>
                    <a:cubicBezTo>
                      <a:pt x="192884" y="751054"/>
                      <a:pt x="197512" y="752926"/>
                      <a:pt x="202321" y="754458"/>
                    </a:cubicBezTo>
                    <a:cubicBezTo>
                      <a:pt x="203227" y="754719"/>
                      <a:pt x="204153" y="754961"/>
                      <a:pt x="205078" y="755182"/>
                    </a:cubicBezTo>
                    <a:cubicBezTo>
                      <a:pt x="205602" y="754961"/>
                      <a:pt x="206145" y="754778"/>
                      <a:pt x="206688" y="754617"/>
                    </a:cubicBezTo>
                    <a:cubicBezTo>
                      <a:pt x="211115" y="752825"/>
                      <a:pt x="215744" y="751537"/>
                      <a:pt x="220473" y="750913"/>
                    </a:cubicBezTo>
                    <a:cubicBezTo>
                      <a:pt x="223660" y="750492"/>
                      <a:pt x="226831" y="750345"/>
                      <a:pt x="230001" y="750436"/>
                    </a:cubicBezTo>
                    <a:lnTo>
                      <a:pt x="231359" y="750490"/>
                    </a:lnTo>
                    <a:cubicBezTo>
                      <a:pt x="232768" y="750530"/>
                      <a:pt x="234156" y="750631"/>
                      <a:pt x="235565" y="750774"/>
                    </a:cubicBezTo>
                    <a:cubicBezTo>
                      <a:pt x="235485" y="749966"/>
                      <a:pt x="235444" y="749183"/>
                      <a:pt x="235384" y="748376"/>
                    </a:cubicBezTo>
                    <a:cubicBezTo>
                      <a:pt x="234982" y="748114"/>
                      <a:pt x="234680" y="747754"/>
                      <a:pt x="234660" y="747269"/>
                    </a:cubicBezTo>
                    <a:cubicBezTo>
                      <a:pt x="233714" y="738210"/>
                      <a:pt x="233694" y="729151"/>
                      <a:pt x="234599" y="720092"/>
                    </a:cubicBezTo>
                    <a:cubicBezTo>
                      <a:pt x="235203" y="715361"/>
                      <a:pt x="235907" y="710650"/>
                      <a:pt x="236672" y="705942"/>
                    </a:cubicBezTo>
                    <a:cubicBezTo>
                      <a:pt x="237457" y="702075"/>
                      <a:pt x="238362" y="698272"/>
                      <a:pt x="239348" y="694465"/>
                    </a:cubicBezTo>
                    <a:cubicBezTo>
                      <a:pt x="241964" y="683798"/>
                      <a:pt x="245446" y="673388"/>
                      <a:pt x="249671" y="663203"/>
                    </a:cubicBezTo>
                    <a:cubicBezTo>
                      <a:pt x="261705" y="634152"/>
                      <a:pt x="278951" y="607962"/>
                      <a:pt x="296297" y="581912"/>
                    </a:cubicBezTo>
                    <a:cubicBezTo>
                      <a:pt x="308955" y="562890"/>
                      <a:pt x="320928" y="543441"/>
                      <a:pt x="334028" y="524740"/>
                    </a:cubicBezTo>
                    <a:cubicBezTo>
                      <a:pt x="345176" y="508816"/>
                      <a:pt x="356888" y="493134"/>
                      <a:pt x="369385" y="478237"/>
                    </a:cubicBezTo>
                    <a:cubicBezTo>
                      <a:pt x="381861" y="463362"/>
                      <a:pt x="395042" y="449047"/>
                      <a:pt x="409269" y="435802"/>
                    </a:cubicBezTo>
                    <a:cubicBezTo>
                      <a:pt x="411563" y="433686"/>
                      <a:pt x="413877" y="431633"/>
                      <a:pt x="416232" y="429602"/>
                    </a:cubicBezTo>
                    <a:cubicBezTo>
                      <a:pt x="429714" y="417523"/>
                      <a:pt x="444364" y="407597"/>
                      <a:pt x="459617" y="397855"/>
                    </a:cubicBezTo>
                    <a:cubicBezTo>
                      <a:pt x="460201" y="397473"/>
                      <a:pt x="461247" y="397895"/>
                      <a:pt x="462113" y="398618"/>
                    </a:cubicBezTo>
                    <a:lnTo>
                      <a:pt x="464574" y="397105"/>
                    </a:lnTo>
                    <a:cubicBezTo>
                      <a:pt x="464986" y="396853"/>
                      <a:pt x="465399" y="396605"/>
                      <a:pt x="465815" y="396363"/>
                    </a:cubicBezTo>
                    <a:cubicBezTo>
                      <a:pt x="466198" y="396124"/>
                      <a:pt x="466620" y="396524"/>
                      <a:pt x="466841" y="396867"/>
                    </a:cubicBezTo>
                    <a:cubicBezTo>
                      <a:pt x="467888" y="396323"/>
                      <a:pt x="468934" y="395802"/>
                      <a:pt x="469981" y="395276"/>
                    </a:cubicBezTo>
                    <a:cubicBezTo>
                      <a:pt x="470743" y="394660"/>
                      <a:pt x="471530" y="394077"/>
                      <a:pt x="472299" y="393469"/>
                    </a:cubicBezTo>
                    <a:cubicBezTo>
                      <a:pt x="460988" y="392899"/>
                      <a:pt x="449692" y="392053"/>
                      <a:pt x="438413" y="390958"/>
                    </a:cubicBezTo>
                    <a:close/>
                    <a:moveTo>
                      <a:pt x="580276" y="256754"/>
                    </a:moveTo>
                    <a:cubicBezTo>
                      <a:pt x="571140" y="254924"/>
                      <a:pt x="561964" y="254660"/>
                      <a:pt x="552748" y="256029"/>
                    </a:cubicBezTo>
                    <a:cubicBezTo>
                      <a:pt x="548886" y="256595"/>
                      <a:pt x="545042" y="257276"/>
                      <a:pt x="541231" y="258099"/>
                    </a:cubicBezTo>
                    <a:cubicBezTo>
                      <a:pt x="549886" y="265648"/>
                      <a:pt x="556847" y="275309"/>
                      <a:pt x="561364" y="286427"/>
                    </a:cubicBezTo>
                    <a:cubicBezTo>
                      <a:pt x="566246" y="298446"/>
                      <a:pt x="546773" y="303625"/>
                      <a:pt x="541960" y="291780"/>
                    </a:cubicBezTo>
                    <a:cubicBezTo>
                      <a:pt x="537317" y="280354"/>
                      <a:pt x="528529" y="271589"/>
                      <a:pt x="517914" y="266335"/>
                    </a:cubicBezTo>
                    <a:cubicBezTo>
                      <a:pt x="515620" y="267617"/>
                      <a:pt x="513397" y="269006"/>
                      <a:pt x="511274" y="270544"/>
                    </a:cubicBezTo>
                    <a:cubicBezTo>
                      <a:pt x="508497" y="272799"/>
                      <a:pt x="505881" y="275234"/>
                      <a:pt x="503426" y="277912"/>
                    </a:cubicBezTo>
                    <a:cubicBezTo>
                      <a:pt x="498073" y="283732"/>
                      <a:pt x="493163" y="291500"/>
                      <a:pt x="489943" y="299191"/>
                    </a:cubicBezTo>
                    <a:cubicBezTo>
                      <a:pt x="488695" y="303378"/>
                      <a:pt x="487770" y="307686"/>
                      <a:pt x="487186" y="312115"/>
                    </a:cubicBezTo>
                    <a:cubicBezTo>
                      <a:pt x="487065" y="313121"/>
                      <a:pt x="486945" y="314148"/>
                      <a:pt x="486844" y="315175"/>
                    </a:cubicBezTo>
                    <a:cubicBezTo>
                      <a:pt x="484860" y="336008"/>
                      <a:pt x="490814" y="356278"/>
                      <a:pt x="501059" y="374215"/>
                    </a:cubicBezTo>
                    <a:lnTo>
                      <a:pt x="501462" y="374221"/>
                    </a:lnTo>
                    <a:lnTo>
                      <a:pt x="501462" y="374221"/>
                    </a:lnTo>
                    <a:cubicBezTo>
                      <a:pt x="510605" y="369261"/>
                      <a:pt x="520178" y="365082"/>
                      <a:pt x="530028" y="361677"/>
                    </a:cubicBezTo>
                    <a:cubicBezTo>
                      <a:pt x="537917" y="356365"/>
                      <a:pt x="546107" y="351451"/>
                      <a:pt x="554539" y="347002"/>
                    </a:cubicBezTo>
                    <a:cubicBezTo>
                      <a:pt x="572463" y="337542"/>
                      <a:pt x="591395" y="330249"/>
                      <a:pt x="610904" y="325262"/>
                    </a:cubicBezTo>
                    <a:lnTo>
                      <a:pt x="613158" y="324697"/>
                    </a:lnTo>
                    <a:cubicBezTo>
                      <a:pt x="617752" y="323522"/>
                      <a:pt x="622389" y="322488"/>
                      <a:pt x="627044" y="321583"/>
                    </a:cubicBezTo>
                    <a:lnTo>
                      <a:pt x="629840" y="321055"/>
                    </a:lnTo>
                    <a:lnTo>
                      <a:pt x="629880" y="321055"/>
                    </a:lnTo>
                    <a:lnTo>
                      <a:pt x="629578" y="318053"/>
                    </a:lnTo>
                    <a:lnTo>
                      <a:pt x="629578" y="318053"/>
                    </a:lnTo>
                    <a:cubicBezTo>
                      <a:pt x="628009" y="306277"/>
                      <a:pt x="623400" y="295345"/>
                      <a:pt x="617444" y="285242"/>
                    </a:cubicBezTo>
                    <a:cubicBezTo>
                      <a:pt x="612976" y="277612"/>
                      <a:pt x="606235" y="269801"/>
                      <a:pt x="598749" y="263560"/>
                    </a:cubicBezTo>
                    <a:lnTo>
                      <a:pt x="598709" y="263538"/>
                    </a:lnTo>
                    <a:cubicBezTo>
                      <a:pt x="595310" y="261606"/>
                      <a:pt x="591737" y="260007"/>
                      <a:pt x="588059" y="258686"/>
                    </a:cubicBezTo>
                    <a:lnTo>
                      <a:pt x="586675" y="258204"/>
                    </a:lnTo>
                    <a:lnTo>
                      <a:pt x="580276" y="256754"/>
                    </a:lnTo>
                    <a:close/>
                    <a:moveTo>
                      <a:pt x="334974" y="238860"/>
                    </a:moveTo>
                    <a:cubicBezTo>
                      <a:pt x="315978" y="237066"/>
                      <a:pt x="296981" y="237247"/>
                      <a:pt x="277985" y="238797"/>
                    </a:cubicBezTo>
                    <a:cubicBezTo>
                      <a:pt x="265569" y="240027"/>
                      <a:pt x="253233" y="241736"/>
                      <a:pt x="240958" y="243910"/>
                    </a:cubicBezTo>
                    <a:cubicBezTo>
                      <a:pt x="232647" y="245340"/>
                      <a:pt x="224497" y="247353"/>
                      <a:pt x="216488" y="249851"/>
                    </a:cubicBezTo>
                    <a:lnTo>
                      <a:pt x="221069" y="259119"/>
                    </a:lnTo>
                    <a:cubicBezTo>
                      <a:pt x="228725" y="274553"/>
                      <a:pt x="236568" y="289887"/>
                      <a:pt x="245808" y="304465"/>
                    </a:cubicBezTo>
                    <a:cubicBezTo>
                      <a:pt x="250577" y="311974"/>
                      <a:pt x="255749" y="319122"/>
                      <a:pt x="261383" y="325985"/>
                    </a:cubicBezTo>
                    <a:cubicBezTo>
                      <a:pt x="265186" y="330897"/>
                      <a:pt x="269372" y="335449"/>
                      <a:pt x="273960" y="339634"/>
                    </a:cubicBezTo>
                    <a:cubicBezTo>
                      <a:pt x="275168" y="341105"/>
                      <a:pt x="276456" y="342495"/>
                      <a:pt x="277764" y="343841"/>
                    </a:cubicBezTo>
                    <a:cubicBezTo>
                      <a:pt x="281949" y="347425"/>
                      <a:pt x="286457" y="350565"/>
                      <a:pt x="291387" y="353162"/>
                    </a:cubicBezTo>
                    <a:cubicBezTo>
                      <a:pt x="295340" y="356043"/>
                      <a:pt x="299468" y="358560"/>
                      <a:pt x="303771" y="360766"/>
                    </a:cubicBezTo>
                    <a:lnTo>
                      <a:pt x="305393" y="361579"/>
                    </a:lnTo>
                    <a:lnTo>
                      <a:pt x="320485" y="367375"/>
                    </a:lnTo>
                    <a:cubicBezTo>
                      <a:pt x="321290" y="367603"/>
                      <a:pt x="322104" y="367831"/>
                      <a:pt x="322921" y="368048"/>
                    </a:cubicBezTo>
                    <a:lnTo>
                      <a:pt x="324148" y="368363"/>
                    </a:lnTo>
                    <a:lnTo>
                      <a:pt x="326442" y="368844"/>
                    </a:lnTo>
                    <a:lnTo>
                      <a:pt x="328163" y="367909"/>
                    </a:lnTo>
                    <a:cubicBezTo>
                      <a:pt x="328452" y="367755"/>
                      <a:pt x="328742" y="367603"/>
                      <a:pt x="329038" y="367455"/>
                    </a:cubicBezTo>
                    <a:cubicBezTo>
                      <a:pt x="329520" y="367195"/>
                      <a:pt x="329863" y="367699"/>
                      <a:pt x="329963" y="368059"/>
                    </a:cubicBezTo>
                    <a:cubicBezTo>
                      <a:pt x="330003" y="368202"/>
                      <a:pt x="329943" y="368401"/>
                      <a:pt x="329842" y="368603"/>
                    </a:cubicBezTo>
                    <a:lnTo>
                      <a:pt x="332042" y="367413"/>
                    </a:lnTo>
                    <a:lnTo>
                      <a:pt x="332042" y="367413"/>
                    </a:lnTo>
                    <a:cubicBezTo>
                      <a:pt x="335823" y="368949"/>
                      <a:pt x="339836" y="370177"/>
                      <a:pt x="344140" y="370986"/>
                    </a:cubicBezTo>
                    <a:cubicBezTo>
                      <a:pt x="346088" y="371350"/>
                      <a:pt x="348040" y="371630"/>
                      <a:pt x="349994" y="371870"/>
                    </a:cubicBezTo>
                    <a:lnTo>
                      <a:pt x="350256" y="372045"/>
                    </a:lnTo>
                    <a:cubicBezTo>
                      <a:pt x="350299" y="372075"/>
                      <a:pt x="350343" y="372109"/>
                      <a:pt x="350388" y="372148"/>
                    </a:cubicBezTo>
                    <a:lnTo>
                      <a:pt x="352525" y="372148"/>
                    </a:lnTo>
                    <a:lnTo>
                      <a:pt x="352525" y="372148"/>
                    </a:lnTo>
                    <a:cubicBezTo>
                      <a:pt x="367569" y="373599"/>
                      <a:pt x="382827" y="371681"/>
                      <a:pt x="397847" y="368981"/>
                    </a:cubicBezTo>
                    <a:cubicBezTo>
                      <a:pt x="419101" y="366843"/>
                      <a:pt x="440351" y="364486"/>
                      <a:pt x="461589" y="362281"/>
                    </a:cubicBezTo>
                    <a:cubicBezTo>
                      <a:pt x="461992" y="362243"/>
                      <a:pt x="462153" y="362422"/>
                      <a:pt x="462153" y="362706"/>
                    </a:cubicBezTo>
                    <a:lnTo>
                      <a:pt x="463461" y="362585"/>
                    </a:lnTo>
                    <a:lnTo>
                      <a:pt x="463461" y="362585"/>
                    </a:lnTo>
                    <a:cubicBezTo>
                      <a:pt x="465352" y="362382"/>
                      <a:pt x="467566" y="365543"/>
                      <a:pt x="466137" y="366692"/>
                    </a:cubicBezTo>
                    <a:cubicBezTo>
                      <a:pt x="467284" y="367375"/>
                      <a:pt x="468391" y="368363"/>
                      <a:pt x="469216" y="369128"/>
                    </a:cubicBezTo>
                    <a:lnTo>
                      <a:pt x="469699" y="369086"/>
                    </a:lnTo>
                    <a:cubicBezTo>
                      <a:pt x="466781" y="363369"/>
                      <a:pt x="464527" y="357390"/>
                      <a:pt x="462917" y="351171"/>
                    </a:cubicBezTo>
                    <a:lnTo>
                      <a:pt x="460865" y="340741"/>
                    </a:lnTo>
                    <a:lnTo>
                      <a:pt x="460865" y="340741"/>
                    </a:lnTo>
                    <a:cubicBezTo>
                      <a:pt x="460301" y="336856"/>
                      <a:pt x="459979" y="332711"/>
                      <a:pt x="459919" y="328622"/>
                    </a:cubicBezTo>
                    <a:cubicBezTo>
                      <a:pt x="459778" y="326750"/>
                      <a:pt x="459678" y="325001"/>
                      <a:pt x="459678" y="323469"/>
                    </a:cubicBezTo>
                    <a:cubicBezTo>
                      <a:pt x="459678" y="322019"/>
                      <a:pt x="459698" y="320570"/>
                      <a:pt x="459758" y="319122"/>
                    </a:cubicBezTo>
                    <a:cubicBezTo>
                      <a:pt x="455754" y="317470"/>
                      <a:pt x="451689" y="316022"/>
                      <a:pt x="447543" y="314792"/>
                    </a:cubicBezTo>
                    <a:cubicBezTo>
                      <a:pt x="435771" y="313345"/>
                      <a:pt x="424019" y="311893"/>
                      <a:pt x="412247" y="310464"/>
                    </a:cubicBezTo>
                    <a:cubicBezTo>
                      <a:pt x="405184" y="310726"/>
                      <a:pt x="398121" y="311229"/>
                      <a:pt x="391077" y="312014"/>
                    </a:cubicBezTo>
                    <a:cubicBezTo>
                      <a:pt x="383089" y="312719"/>
                      <a:pt x="375120" y="313625"/>
                      <a:pt x="367171" y="314712"/>
                    </a:cubicBezTo>
                    <a:cubicBezTo>
                      <a:pt x="366427" y="314792"/>
                      <a:pt x="365098" y="313786"/>
                      <a:pt x="364293" y="312618"/>
                    </a:cubicBezTo>
                    <a:lnTo>
                      <a:pt x="360893" y="313083"/>
                    </a:lnTo>
                    <a:lnTo>
                      <a:pt x="360893" y="313083"/>
                    </a:lnTo>
                    <a:cubicBezTo>
                      <a:pt x="359122" y="313304"/>
                      <a:pt x="357270" y="309759"/>
                      <a:pt x="359605" y="309035"/>
                    </a:cubicBezTo>
                    <a:cubicBezTo>
                      <a:pt x="360450" y="308699"/>
                      <a:pt x="361295" y="308381"/>
                      <a:pt x="362140" y="308076"/>
                    </a:cubicBezTo>
                    <a:lnTo>
                      <a:pt x="363408" y="307625"/>
                    </a:lnTo>
                    <a:lnTo>
                      <a:pt x="362684" y="307706"/>
                    </a:lnTo>
                    <a:cubicBezTo>
                      <a:pt x="362442" y="307728"/>
                      <a:pt x="362140" y="307666"/>
                      <a:pt x="361798" y="307547"/>
                    </a:cubicBezTo>
                    <a:cubicBezTo>
                      <a:pt x="359927" y="307786"/>
                      <a:pt x="358055" y="308028"/>
                      <a:pt x="356204" y="308250"/>
                    </a:cubicBezTo>
                    <a:cubicBezTo>
                      <a:pt x="353856" y="308543"/>
                      <a:pt x="354390" y="305446"/>
                      <a:pt x="356037" y="304717"/>
                    </a:cubicBezTo>
                    <a:lnTo>
                      <a:pt x="356828" y="304425"/>
                    </a:lnTo>
                    <a:cubicBezTo>
                      <a:pt x="355437" y="303557"/>
                      <a:pt x="354213" y="301183"/>
                      <a:pt x="355933" y="300406"/>
                    </a:cubicBezTo>
                    <a:lnTo>
                      <a:pt x="356164" y="300318"/>
                    </a:lnTo>
                    <a:cubicBezTo>
                      <a:pt x="356969" y="299998"/>
                      <a:pt x="357753" y="299734"/>
                      <a:pt x="358558" y="299432"/>
                    </a:cubicBezTo>
                    <a:cubicBezTo>
                      <a:pt x="358498" y="299172"/>
                      <a:pt x="358498" y="298929"/>
                      <a:pt x="358578" y="298709"/>
                    </a:cubicBezTo>
                    <a:lnTo>
                      <a:pt x="355258" y="299130"/>
                    </a:lnTo>
                    <a:lnTo>
                      <a:pt x="355258" y="299130"/>
                    </a:lnTo>
                    <a:cubicBezTo>
                      <a:pt x="354955" y="299170"/>
                      <a:pt x="356399" y="297050"/>
                      <a:pt x="357090" y="296631"/>
                    </a:cubicBezTo>
                    <a:lnTo>
                      <a:pt x="357210" y="296573"/>
                    </a:lnTo>
                    <a:lnTo>
                      <a:pt x="358800" y="296090"/>
                    </a:lnTo>
                    <a:cubicBezTo>
                      <a:pt x="359041" y="295406"/>
                      <a:pt x="360329" y="293896"/>
                      <a:pt x="360772" y="293757"/>
                    </a:cubicBezTo>
                    <a:cubicBezTo>
                      <a:pt x="366608" y="291923"/>
                      <a:pt x="372041" y="290274"/>
                      <a:pt x="377716" y="289004"/>
                    </a:cubicBezTo>
                    <a:cubicBezTo>
                      <a:pt x="377997" y="288662"/>
                      <a:pt x="378319" y="288400"/>
                      <a:pt x="378682" y="288320"/>
                    </a:cubicBezTo>
                    <a:cubicBezTo>
                      <a:pt x="382223" y="287474"/>
                      <a:pt x="385805" y="286810"/>
                      <a:pt x="389387" y="286248"/>
                    </a:cubicBezTo>
                    <a:cubicBezTo>
                      <a:pt x="389629" y="285884"/>
                      <a:pt x="389870" y="285624"/>
                      <a:pt x="390152" y="285602"/>
                    </a:cubicBezTo>
                    <a:cubicBezTo>
                      <a:pt x="399026" y="284475"/>
                      <a:pt x="407921" y="284213"/>
                      <a:pt x="416855" y="284819"/>
                    </a:cubicBezTo>
                    <a:cubicBezTo>
                      <a:pt x="418566" y="284978"/>
                      <a:pt x="420276" y="285161"/>
                      <a:pt x="421987" y="285381"/>
                    </a:cubicBezTo>
                    <a:cubicBezTo>
                      <a:pt x="425267" y="285745"/>
                      <a:pt x="428547" y="286208"/>
                      <a:pt x="431807" y="286832"/>
                    </a:cubicBezTo>
                    <a:cubicBezTo>
                      <a:pt x="439973" y="288234"/>
                      <a:pt x="447948" y="290365"/>
                      <a:pt x="455715" y="293240"/>
                    </a:cubicBezTo>
                    <a:lnTo>
                      <a:pt x="457504" y="293916"/>
                    </a:lnTo>
                    <a:cubicBezTo>
                      <a:pt x="459456" y="294643"/>
                      <a:pt x="461388" y="295406"/>
                      <a:pt x="463300" y="296233"/>
                    </a:cubicBezTo>
                    <a:cubicBezTo>
                      <a:pt x="464266" y="292791"/>
                      <a:pt x="465473" y="289407"/>
                      <a:pt x="466902" y="286087"/>
                    </a:cubicBezTo>
                    <a:cubicBezTo>
                      <a:pt x="467123" y="285441"/>
                      <a:pt x="467365" y="284819"/>
                      <a:pt x="467626" y="284195"/>
                    </a:cubicBezTo>
                    <a:lnTo>
                      <a:pt x="465674" y="283025"/>
                    </a:lnTo>
                    <a:lnTo>
                      <a:pt x="465674" y="283025"/>
                    </a:lnTo>
                    <a:cubicBezTo>
                      <a:pt x="465252" y="283830"/>
                      <a:pt x="464386" y="284455"/>
                      <a:pt x="463823" y="284114"/>
                    </a:cubicBezTo>
                    <a:cubicBezTo>
                      <a:pt x="449837" y="274673"/>
                      <a:pt x="435047" y="266800"/>
                      <a:pt x="419451" y="260519"/>
                    </a:cubicBezTo>
                    <a:cubicBezTo>
                      <a:pt x="410718" y="256653"/>
                      <a:pt x="401783" y="253374"/>
                      <a:pt x="392627" y="250634"/>
                    </a:cubicBezTo>
                    <a:cubicBezTo>
                      <a:pt x="388059" y="249167"/>
                      <a:pt x="383451" y="247838"/>
                      <a:pt x="378822" y="246570"/>
                    </a:cubicBezTo>
                    <a:cubicBezTo>
                      <a:pt x="376508" y="246085"/>
                      <a:pt x="374194" y="245601"/>
                      <a:pt x="371840" y="245199"/>
                    </a:cubicBezTo>
                    <a:cubicBezTo>
                      <a:pt x="359746" y="241938"/>
                      <a:pt x="347450" y="239826"/>
                      <a:pt x="334974" y="238860"/>
                    </a:cubicBezTo>
                    <a:close/>
                    <a:moveTo>
                      <a:pt x="795822" y="270814"/>
                    </a:moveTo>
                    <a:cubicBezTo>
                      <a:pt x="794124" y="273749"/>
                      <a:pt x="792357" y="276656"/>
                      <a:pt x="790484" y="279522"/>
                    </a:cubicBezTo>
                    <a:cubicBezTo>
                      <a:pt x="781386" y="293451"/>
                      <a:pt x="770479" y="306522"/>
                      <a:pt x="758111" y="317918"/>
                    </a:cubicBezTo>
                    <a:cubicBezTo>
                      <a:pt x="761337" y="317910"/>
                      <a:pt x="764555" y="318033"/>
                      <a:pt x="767732" y="318331"/>
                    </a:cubicBezTo>
                    <a:cubicBezTo>
                      <a:pt x="773212" y="318849"/>
                      <a:pt x="778579" y="319758"/>
                      <a:pt x="783811" y="321033"/>
                    </a:cubicBezTo>
                    <a:cubicBezTo>
                      <a:pt x="784235" y="320693"/>
                      <a:pt x="784710" y="320521"/>
                      <a:pt x="785090" y="320791"/>
                    </a:cubicBezTo>
                    <a:lnTo>
                      <a:pt x="786455" y="321735"/>
                    </a:lnTo>
                    <a:lnTo>
                      <a:pt x="786455" y="321735"/>
                    </a:lnTo>
                    <a:cubicBezTo>
                      <a:pt x="797678" y="324765"/>
                      <a:pt x="808214" y="329528"/>
                      <a:pt x="817759" y="335910"/>
                    </a:cubicBezTo>
                    <a:lnTo>
                      <a:pt x="817587" y="334649"/>
                    </a:lnTo>
                    <a:cubicBezTo>
                      <a:pt x="817558" y="334439"/>
                      <a:pt x="817527" y="334229"/>
                      <a:pt x="817489" y="334019"/>
                    </a:cubicBezTo>
                    <a:cubicBezTo>
                      <a:pt x="817650" y="331543"/>
                      <a:pt x="817690" y="329065"/>
                      <a:pt x="817610" y="326609"/>
                    </a:cubicBezTo>
                    <a:cubicBezTo>
                      <a:pt x="815638" y="312095"/>
                      <a:pt x="810707" y="298727"/>
                      <a:pt x="805073" y="285201"/>
                    </a:cubicBezTo>
                    <a:cubicBezTo>
                      <a:pt x="804966" y="284940"/>
                      <a:pt x="805043" y="284599"/>
                      <a:pt x="805206" y="284253"/>
                    </a:cubicBezTo>
                    <a:cubicBezTo>
                      <a:pt x="802362" y="279607"/>
                      <a:pt x="799249" y="275114"/>
                      <a:pt x="795822" y="270814"/>
                    </a:cubicBezTo>
                    <a:close/>
                    <a:moveTo>
                      <a:pt x="798412" y="156702"/>
                    </a:moveTo>
                    <a:cubicBezTo>
                      <a:pt x="794206" y="157467"/>
                      <a:pt x="790041" y="158454"/>
                      <a:pt x="785895" y="159682"/>
                    </a:cubicBezTo>
                    <a:cubicBezTo>
                      <a:pt x="778108" y="160851"/>
                      <a:pt x="770562" y="162905"/>
                      <a:pt x="763277" y="165822"/>
                    </a:cubicBezTo>
                    <a:cubicBezTo>
                      <a:pt x="753235" y="169385"/>
                      <a:pt x="743496" y="173532"/>
                      <a:pt x="733796" y="177923"/>
                    </a:cubicBezTo>
                    <a:cubicBezTo>
                      <a:pt x="714961" y="186456"/>
                      <a:pt x="697293" y="197249"/>
                      <a:pt x="681214" y="210253"/>
                    </a:cubicBezTo>
                    <a:cubicBezTo>
                      <a:pt x="680188" y="211036"/>
                      <a:pt x="679202" y="211844"/>
                      <a:pt x="678216" y="212649"/>
                    </a:cubicBezTo>
                    <a:cubicBezTo>
                      <a:pt x="674614" y="215767"/>
                      <a:pt x="671112" y="219028"/>
                      <a:pt x="667792" y="222471"/>
                    </a:cubicBezTo>
                    <a:cubicBezTo>
                      <a:pt x="664311" y="226255"/>
                      <a:pt x="660809" y="230042"/>
                      <a:pt x="657328" y="233845"/>
                    </a:cubicBezTo>
                    <a:cubicBezTo>
                      <a:pt x="653062" y="238316"/>
                      <a:pt x="648152" y="242360"/>
                      <a:pt x="644288" y="247192"/>
                    </a:cubicBezTo>
                    <a:cubicBezTo>
                      <a:pt x="643503" y="248178"/>
                      <a:pt x="642819" y="249265"/>
                      <a:pt x="642195" y="250354"/>
                    </a:cubicBezTo>
                    <a:lnTo>
                      <a:pt x="644469" y="251138"/>
                    </a:lnTo>
                    <a:lnTo>
                      <a:pt x="644469" y="251138"/>
                    </a:lnTo>
                    <a:cubicBezTo>
                      <a:pt x="646381" y="251782"/>
                      <a:pt x="646059" y="255365"/>
                      <a:pt x="644167" y="254842"/>
                    </a:cubicBezTo>
                    <a:cubicBezTo>
                      <a:pt x="643524" y="254660"/>
                      <a:pt x="642920" y="254439"/>
                      <a:pt x="642316" y="254199"/>
                    </a:cubicBezTo>
                    <a:cubicBezTo>
                      <a:pt x="642578" y="254542"/>
                      <a:pt x="642759" y="254884"/>
                      <a:pt x="642799" y="255184"/>
                    </a:cubicBezTo>
                    <a:cubicBezTo>
                      <a:pt x="642920" y="256150"/>
                      <a:pt x="642175" y="257481"/>
                      <a:pt x="640988" y="257139"/>
                    </a:cubicBezTo>
                    <a:cubicBezTo>
                      <a:pt x="640445" y="256996"/>
                      <a:pt x="639901" y="256794"/>
                      <a:pt x="639358" y="256573"/>
                    </a:cubicBezTo>
                    <a:cubicBezTo>
                      <a:pt x="639197" y="257197"/>
                      <a:pt x="639076" y="257821"/>
                      <a:pt x="639076" y="258425"/>
                    </a:cubicBezTo>
                    <a:cubicBezTo>
                      <a:pt x="639177" y="258465"/>
                      <a:pt x="639278" y="258506"/>
                      <a:pt x="639398" y="258528"/>
                    </a:cubicBezTo>
                    <a:cubicBezTo>
                      <a:pt x="640726" y="258991"/>
                      <a:pt x="643222" y="261062"/>
                      <a:pt x="643584" y="262473"/>
                    </a:cubicBezTo>
                    <a:cubicBezTo>
                      <a:pt x="643866" y="263560"/>
                      <a:pt x="642940" y="264726"/>
                      <a:pt x="641753" y="264404"/>
                    </a:cubicBezTo>
                    <a:cubicBezTo>
                      <a:pt x="640867" y="264162"/>
                      <a:pt x="640002" y="263800"/>
                      <a:pt x="639157" y="263397"/>
                    </a:cubicBezTo>
                    <a:cubicBezTo>
                      <a:pt x="639720" y="263943"/>
                      <a:pt x="640163" y="264527"/>
                      <a:pt x="640203" y="265030"/>
                    </a:cubicBezTo>
                    <a:cubicBezTo>
                      <a:pt x="640284" y="265956"/>
                      <a:pt x="639479" y="267263"/>
                      <a:pt x="638372" y="266963"/>
                    </a:cubicBezTo>
                    <a:cubicBezTo>
                      <a:pt x="636319" y="266397"/>
                      <a:pt x="634669" y="265533"/>
                      <a:pt x="633301" y="264446"/>
                    </a:cubicBezTo>
                    <a:cubicBezTo>
                      <a:pt x="632939" y="264927"/>
                      <a:pt x="632416" y="265310"/>
                      <a:pt x="631993" y="265191"/>
                    </a:cubicBezTo>
                    <a:lnTo>
                      <a:pt x="631208" y="264949"/>
                    </a:lnTo>
                    <a:lnTo>
                      <a:pt x="631208" y="264949"/>
                    </a:lnTo>
                    <a:cubicBezTo>
                      <a:pt x="631423" y="265149"/>
                      <a:pt x="631620" y="265360"/>
                      <a:pt x="631810" y="265567"/>
                    </a:cubicBezTo>
                    <a:lnTo>
                      <a:pt x="632094" y="265874"/>
                    </a:lnTo>
                    <a:cubicBezTo>
                      <a:pt x="637648" y="271873"/>
                      <a:pt x="642497" y="278516"/>
                      <a:pt x="646381" y="285664"/>
                    </a:cubicBezTo>
                    <a:cubicBezTo>
                      <a:pt x="646562" y="285461"/>
                      <a:pt x="646783" y="285280"/>
                      <a:pt x="647065" y="285058"/>
                    </a:cubicBezTo>
                    <a:cubicBezTo>
                      <a:pt x="648876" y="283529"/>
                      <a:pt x="650748" y="282039"/>
                      <a:pt x="652619" y="280591"/>
                    </a:cubicBezTo>
                    <a:lnTo>
                      <a:pt x="653185" y="280096"/>
                    </a:lnTo>
                    <a:lnTo>
                      <a:pt x="653185" y="280096"/>
                    </a:lnTo>
                    <a:lnTo>
                      <a:pt x="653766" y="279603"/>
                    </a:lnTo>
                    <a:lnTo>
                      <a:pt x="649561" y="280992"/>
                    </a:lnTo>
                    <a:lnTo>
                      <a:pt x="649654" y="280883"/>
                    </a:lnTo>
                    <a:cubicBezTo>
                      <a:pt x="649951" y="280502"/>
                      <a:pt x="650876" y="279233"/>
                      <a:pt x="651307" y="278810"/>
                    </a:cubicBezTo>
                    <a:lnTo>
                      <a:pt x="651412" y="278717"/>
                    </a:lnTo>
                    <a:cubicBezTo>
                      <a:pt x="657187" y="273545"/>
                      <a:pt x="663486" y="269155"/>
                      <a:pt x="670287" y="265574"/>
                    </a:cubicBezTo>
                    <a:cubicBezTo>
                      <a:pt x="674694" y="262713"/>
                      <a:pt x="679323" y="260297"/>
                      <a:pt x="684172" y="258304"/>
                    </a:cubicBezTo>
                    <a:cubicBezTo>
                      <a:pt x="695743" y="252929"/>
                      <a:pt x="707536" y="248845"/>
                      <a:pt x="719650" y="245060"/>
                    </a:cubicBezTo>
                    <a:cubicBezTo>
                      <a:pt x="721461" y="244476"/>
                      <a:pt x="723272" y="243852"/>
                      <a:pt x="725083" y="243286"/>
                    </a:cubicBezTo>
                    <a:cubicBezTo>
                      <a:pt x="725606" y="243105"/>
                      <a:pt x="725707" y="243327"/>
                      <a:pt x="725626" y="243689"/>
                    </a:cubicBezTo>
                    <a:lnTo>
                      <a:pt x="726572" y="243407"/>
                    </a:lnTo>
                    <a:lnTo>
                      <a:pt x="726572" y="243407"/>
                    </a:lnTo>
                    <a:cubicBezTo>
                      <a:pt x="728262" y="242864"/>
                      <a:pt x="731140" y="245843"/>
                      <a:pt x="729993" y="247232"/>
                    </a:cubicBezTo>
                    <a:cubicBezTo>
                      <a:pt x="730685" y="247796"/>
                      <a:pt x="731365" y="248424"/>
                      <a:pt x="731959" y="249013"/>
                    </a:cubicBezTo>
                    <a:lnTo>
                      <a:pt x="732388" y="249447"/>
                    </a:lnTo>
                    <a:lnTo>
                      <a:pt x="732871" y="249306"/>
                    </a:lnTo>
                    <a:cubicBezTo>
                      <a:pt x="734308" y="248862"/>
                      <a:pt x="736734" y="251104"/>
                      <a:pt x="738275" y="252692"/>
                    </a:cubicBezTo>
                    <a:lnTo>
                      <a:pt x="739411" y="253895"/>
                    </a:lnTo>
                    <a:cubicBezTo>
                      <a:pt x="740276" y="254822"/>
                      <a:pt x="741966" y="256734"/>
                      <a:pt x="739894" y="257481"/>
                    </a:cubicBezTo>
                    <a:lnTo>
                      <a:pt x="737298" y="258365"/>
                    </a:lnTo>
                    <a:lnTo>
                      <a:pt x="737298" y="258365"/>
                    </a:lnTo>
                    <a:cubicBezTo>
                      <a:pt x="737378" y="258888"/>
                      <a:pt x="737157" y="259331"/>
                      <a:pt x="736352" y="259633"/>
                    </a:cubicBezTo>
                    <a:cubicBezTo>
                      <a:pt x="735447" y="259935"/>
                      <a:pt x="734561" y="260257"/>
                      <a:pt x="733676" y="260581"/>
                    </a:cubicBezTo>
                    <a:cubicBezTo>
                      <a:pt x="734212" y="261049"/>
                      <a:pt x="734740" y="261537"/>
                      <a:pt x="735259" y="262030"/>
                    </a:cubicBezTo>
                    <a:lnTo>
                      <a:pt x="736030" y="262773"/>
                    </a:lnTo>
                    <a:cubicBezTo>
                      <a:pt x="736941" y="263704"/>
                      <a:pt x="739102" y="265754"/>
                      <a:pt x="737194" y="266660"/>
                    </a:cubicBezTo>
                    <a:lnTo>
                      <a:pt x="736956" y="266759"/>
                    </a:lnTo>
                    <a:lnTo>
                      <a:pt x="734481" y="267645"/>
                    </a:lnTo>
                    <a:cubicBezTo>
                      <a:pt x="734803" y="268370"/>
                      <a:pt x="734722" y="269056"/>
                      <a:pt x="733635" y="269457"/>
                    </a:cubicBezTo>
                    <a:cubicBezTo>
                      <a:pt x="719187" y="274369"/>
                      <a:pt x="705081" y="280128"/>
                      <a:pt x="691296" y="286671"/>
                    </a:cubicBezTo>
                    <a:cubicBezTo>
                      <a:pt x="680973" y="292386"/>
                      <a:pt x="670066" y="296656"/>
                      <a:pt x="658576" y="299452"/>
                    </a:cubicBezTo>
                    <a:cubicBezTo>
                      <a:pt x="657630" y="299756"/>
                      <a:pt x="655577" y="298327"/>
                      <a:pt x="654732" y="296898"/>
                    </a:cubicBezTo>
                    <a:lnTo>
                      <a:pt x="653016" y="297403"/>
                    </a:lnTo>
                    <a:cubicBezTo>
                      <a:pt x="652731" y="297486"/>
                      <a:pt x="652445" y="297567"/>
                      <a:pt x="652156" y="297640"/>
                    </a:cubicBezTo>
                    <a:lnTo>
                      <a:pt x="651875" y="297703"/>
                    </a:lnTo>
                    <a:lnTo>
                      <a:pt x="651875" y="297703"/>
                    </a:lnTo>
                    <a:cubicBezTo>
                      <a:pt x="654028" y="303440"/>
                      <a:pt x="655618" y="309659"/>
                      <a:pt x="656503" y="315678"/>
                    </a:cubicBezTo>
                    <a:cubicBezTo>
                      <a:pt x="656604" y="316221"/>
                      <a:pt x="656684" y="316787"/>
                      <a:pt x="656745" y="317331"/>
                    </a:cubicBezTo>
                    <a:cubicBezTo>
                      <a:pt x="658998" y="317147"/>
                      <a:pt x="661232" y="316986"/>
                      <a:pt x="663486" y="316868"/>
                    </a:cubicBezTo>
                    <a:cubicBezTo>
                      <a:pt x="679081" y="316040"/>
                      <a:pt x="694858" y="316544"/>
                      <a:pt x="710494" y="318396"/>
                    </a:cubicBezTo>
                    <a:cubicBezTo>
                      <a:pt x="716812" y="314631"/>
                      <a:pt x="722890" y="310504"/>
                      <a:pt x="728705" y="306037"/>
                    </a:cubicBezTo>
                    <a:cubicBezTo>
                      <a:pt x="730476" y="304666"/>
                      <a:pt x="732227" y="303257"/>
                      <a:pt x="733957" y="301828"/>
                    </a:cubicBezTo>
                    <a:cubicBezTo>
                      <a:pt x="744341" y="292809"/>
                      <a:pt x="753738" y="282685"/>
                      <a:pt x="762070" y="271752"/>
                    </a:cubicBezTo>
                    <a:cubicBezTo>
                      <a:pt x="769777" y="261626"/>
                      <a:pt x="776478" y="250755"/>
                      <a:pt x="782112" y="239363"/>
                    </a:cubicBezTo>
                    <a:cubicBezTo>
                      <a:pt x="787103" y="228671"/>
                      <a:pt x="791228" y="217559"/>
                      <a:pt x="794347" y="206084"/>
                    </a:cubicBezTo>
                    <a:cubicBezTo>
                      <a:pt x="797205" y="195596"/>
                      <a:pt x="798191" y="185389"/>
                      <a:pt x="798915" y="174539"/>
                    </a:cubicBezTo>
                    <a:cubicBezTo>
                      <a:pt x="799157" y="172767"/>
                      <a:pt x="799318" y="170998"/>
                      <a:pt x="799459" y="169224"/>
                    </a:cubicBezTo>
                    <a:lnTo>
                      <a:pt x="799442" y="168465"/>
                    </a:lnTo>
                    <a:lnTo>
                      <a:pt x="799442" y="168465"/>
                    </a:lnTo>
                    <a:lnTo>
                      <a:pt x="799418" y="168097"/>
                    </a:lnTo>
                    <a:cubicBezTo>
                      <a:pt x="799217" y="164294"/>
                      <a:pt x="798835" y="160487"/>
                      <a:pt x="798412" y="156702"/>
                    </a:cubicBezTo>
                    <a:close/>
                    <a:moveTo>
                      <a:pt x="650969" y="291521"/>
                    </a:moveTo>
                    <a:cubicBezTo>
                      <a:pt x="650506" y="291682"/>
                      <a:pt x="650023" y="291843"/>
                      <a:pt x="649540" y="291984"/>
                    </a:cubicBezTo>
                    <a:cubicBezTo>
                      <a:pt x="649822" y="292608"/>
                      <a:pt x="650084" y="293214"/>
                      <a:pt x="650345" y="293836"/>
                    </a:cubicBezTo>
                    <a:lnTo>
                      <a:pt x="650376" y="293823"/>
                    </a:lnTo>
                    <a:lnTo>
                      <a:pt x="650376" y="293823"/>
                    </a:lnTo>
                    <a:lnTo>
                      <a:pt x="652277" y="292326"/>
                    </a:lnTo>
                    <a:lnTo>
                      <a:pt x="652277" y="292326"/>
                    </a:lnTo>
                    <a:cubicBezTo>
                      <a:pt x="651875" y="292145"/>
                      <a:pt x="651412" y="291865"/>
                      <a:pt x="650969" y="291521"/>
                    </a:cubicBezTo>
                    <a:close/>
                    <a:moveTo>
                      <a:pt x="795595" y="128157"/>
                    </a:moveTo>
                    <a:cubicBezTo>
                      <a:pt x="799217" y="126808"/>
                      <a:pt x="801954" y="126547"/>
                      <a:pt x="803805" y="127392"/>
                    </a:cubicBezTo>
                    <a:cubicBezTo>
                      <a:pt x="801068" y="127593"/>
                      <a:pt x="798332" y="127855"/>
                      <a:pt x="795595" y="12815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2F040DD-C6E8-C556-AB63-56E6125C26A0}"/>
                </a:ext>
              </a:extLst>
            </p:cNvPr>
            <p:cNvSpPr/>
            <p:nvPr/>
          </p:nvSpPr>
          <p:spPr>
            <a:xfrm>
              <a:off x="6110086" y="2697233"/>
              <a:ext cx="403287" cy="443054"/>
            </a:xfrm>
            <a:custGeom>
              <a:avLst/>
              <a:gdLst>
                <a:gd name="connsiteX0" fmla="*/ 115141 w 403287"/>
                <a:gd name="connsiteY0" fmla="*/ 349699 h 443054"/>
                <a:gd name="connsiteX1" fmla="*/ 162449 w 403287"/>
                <a:gd name="connsiteY1" fmla="*/ 355710 h 443054"/>
                <a:gd name="connsiteX2" fmla="*/ 163533 w 403287"/>
                <a:gd name="connsiteY2" fmla="*/ 355905 h 443054"/>
                <a:gd name="connsiteX3" fmla="*/ 216641 w 403287"/>
                <a:gd name="connsiteY3" fmla="*/ 364538 h 443054"/>
                <a:gd name="connsiteX4" fmla="*/ 268114 w 403287"/>
                <a:gd name="connsiteY4" fmla="*/ 364632 h 443054"/>
                <a:gd name="connsiteX5" fmla="*/ 292356 w 403287"/>
                <a:gd name="connsiteY5" fmla="*/ 359938 h 443054"/>
                <a:gd name="connsiteX6" fmla="*/ 302462 w 403287"/>
                <a:gd name="connsiteY6" fmla="*/ 356852 h 443054"/>
                <a:gd name="connsiteX7" fmla="*/ 302839 w 403287"/>
                <a:gd name="connsiteY7" fmla="*/ 356707 h 443054"/>
                <a:gd name="connsiteX8" fmla="*/ 311830 w 403287"/>
                <a:gd name="connsiteY8" fmla="*/ 354009 h 443054"/>
                <a:gd name="connsiteX9" fmla="*/ 319070 w 403287"/>
                <a:gd name="connsiteY9" fmla="*/ 349596 h 443054"/>
                <a:gd name="connsiteX10" fmla="*/ 331466 w 403287"/>
                <a:gd name="connsiteY10" fmla="*/ 352342 h 443054"/>
                <a:gd name="connsiteX11" fmla="*/ 345178 w 403287"/>
                <a:gd name="connsiteY11" fmla="*/ 355477 h 443054"/>
                <a:gd name="connsiteX12" fmla="*/ 347890 w 403287"/>
                <a:gd name="connsiteY12" fmla="*/ 378922 h 443054"/>
                <a:gd name="connsiteX13" fmla="*/ 347836 w 403287"/>
                <a:gd name="connsiteY13" fmla="*/ 379642 h 443054"/>
                <a:gd name="connsiteX14" fmla="*/ 345424 w 403287"/>
                <a:gd name="connsiteY14" fmla="*/ 402614 h 443054"/>
                <a:gd name="connsiteX15" fmla="*/ 344971 w 403287"/>
                <a:gd name="connsiteY15" fmla="*/ 405887 h 443054"/>
                <a:gd name="connsiteX16" fmla="*/ 329244 w 403287"/>
                <a:gd name="connsiteY16" fmla="*/ 439514 h 443054"/>
                <a:gd name="connsiteX17" fmla="*/ 301545 w 403287"/>
                <a:gd name="connsiteY17" fmla="*/ 422467 h 443054"/>
                <a:gd name="connsiteX18" fmla="*/ 297727 w 403287"/>
                <a:gd name="connsiteY18" fmla="*/ 417571 h 443054"/>
                <a:gd name="connsiteX19" fmla="*/ 285792 w 403287"/>
                <a:gd name="connsiteY19" fmla="*/ 399399 h 443054"/>
                <a:gd name="connsiteX20" fmla="*/ 281566 w 403287"/>
                <a:gd name="connsiteY20" fmla="*/ 390306 h 443054"/>
                <a:gd name="connsiteX21" fmla="*/ 281170 w 403287"/>
                <a:gd name="connsiteY21" fmla="*/ 389218 h 443054"/>
                <a:gd name="connsiteX22" fmla="*/ 220442 w 403287"/>
                <a:gd name="connsiteY22" fmla="*/ 388880 h 443054"/>
                <a:gd name="connsiteX23" fmla="*/ 182795 w 403287"/>
                <a:gd name="connsiteY23" fmla="*/ 381510 h 443054"/>
                <a:gd name="connsiteX24" fmla="*/ 177219 w 403287"/>
                <a:gd name="connsiteY24" fmla="*/ 391593 h 443054"/>
                <a:gd name="connsiteX25" fmla="*/ 157118 w 403287"/>
                <a:gd name="connsiteY25" fmla="*/ 426568 h 443054"/>
                <a:gd name="connsiteX26" fmla="*/ 156578 w 403287"/>
                <a:gd name="connsiteY26" fmla="*/ 427443 h 443054"/>
                <a:gd name="connsiteX27" fmla="*/ 126269 w 403287"/>
                <a:gd name="connsiteY27" fmla="*/ 440426 h 443054"/>
                <a:gd name="connsiteX28" fmla="*/ 113026 w 403287"/>
                <a:gd name="connsiteY28" fmla="*/ 405875 h 443054"/>
                <a:gd name="connsiteX29" fmla="*/ 111240 w 403287"/>
                <a:gd name="connsiteY29" fmla="*/ 382141 h 443054"/>
                <a:gd name="connsiteX30" fmla="*/ 111126 w 403287"/>
                <a:gd name="connsiteY30" fmla="*/ 378746 h 443054"/>
                <a:gd name="connsiteX31" fmla="*/ 112622 w 403287"/>
                <a:gd name="connsiteY31" fmla="*/ 354975 h 443054"/>
                <a:gd name="connsiteX32" fmla="*/ 115459 w 403287"/>
                <a:gd name="connsiteY32" fmla="*/ 354225 h 443054"/>
                <a:gd name="connsiteX33" fmla="*/ 126156 w 403287"/>
                <a:gd name="connsiteY33" fmla="*/ 382557 h 443054"/>
                <a:gd name="connsiteX34" fmla="*/ 134960 w 403287"/>
                <a:gd name="connsiteY34" fmla="*/ 414612 h 443054"/>
                <a:gd name="connsiteX35" fmla="*/ 135391 w 403287"/>
                <a:gd name="connsiteY35" fmla="*/ 413863 h 443054"/>
                <a:gd name="connsiteX36" fmla="*/ 135391 w 403287"/>
                <a:gd name="connsiteY36" fmla="*/ 413863 h 443054"/>
                <a:gd name="connsiteX37" fmla="*/ 140015 w 403287"/>
                <a:gd name="connsiteY37" fmla="*/ 405241 h 443054"/>
                <a:gd name="connsiteX38" fmla="*/ 144684 w 403287"/>
                <a:gd name="connsiteY38" fmla="*/ 396643 h 443054"/>
                <a:gd name="connsiteX39" fmla="*/ 157438 w 403287"/>
                <a:gd name="connsiteY39" fmla="*/ 373470 h 443054"/>
                <a:gd name="connsiteX40" fmla="*/ 142810 w 403287"/>
                <a:gd name="connsiteY40" fmla="*/ 367623 h 443054"/>
                <a:gd name="connsiteX41" fmla="*/ 131809 w 403287"/>
                <a:gd name="connsiteY41" fmla="*/ 363022 h 443054"/>
                <a:gd name="connsiteX42" fmla="*/ 114392 w 403287"/>
                <a:gd name="connsiteY42" fmla="*/ 352538 h 443054"/>
                <a:gd name="connsiteX43" fmla="*/ 115141 w 403287"/>
                <a:gd name="connsiteY43" fmla="*/ 349699 h 443054"/>
                <a:gd name="connsiteX44" fmla="*/ 323855 w 403287"/>
                <a:gd name="connsiteY44" fmla="*/ 378060 h 443054"/>
                <a:gd name="connsiteX45" fmla="*/ 290386 w 403287"/>
                <a:gd name="connsiteY45" fmla="*/ 387759 h 443054"/>
                <a:gd name="connsiteX46" fmla="*/ 292541 w 403287"/>
                <a:gd name="connsiteY46" fmla="*/ 390062 h 443054"/>
                <a:gd name="connsiteX47" fmla="*/ 300945 w 403287"/>
                <a:gd name="connsiteY47" fmla="*/ 399113 h 443054"/>
                <a:gd name="connsiteX48" fmla="*/ 302665 w 403287"/>
                <a:gd name="connsiteY48" fmla="*/ 400882 h 443054"/>
                <a:gd name="connsiteX49" fmla="*/ 320384 w 403287"/>
                <a:gd name="connsiteY49" fmla="*/ 417126 h 443054"/>
                <a:gd name="connsiteX50" fmla="*/ 320748 w 403287"/>
                <a:gd name="connsiteY50" fmla="*/ 415179 h 443054"/>
                <a:gd name="connsiteX51" fmla="*/ 320879 w 403287"/>
                <a:gd name="connsiteY51" fmla="*/ 414326 h 443054"/>
                <a:gd name="connsiteX52" fmla="*/ 321596 w 403287"/>
                <a:gd name="connsiteY52" fmla="*/ 407922 h 443054"/>
                <a:gd name="connsiteX53" fmla="*/ 321931 w 403287"/>
                <a:gd name="connsiteY53" fmla="*/ 404717 h 443054"/>
                <a:gd name="connsiteX54" fmla="*/ 323455 w 403287"/>
                <a:gd name="connsiteY54" fmla="*/ 387370 h 443054"/>
                <a:gd name="connsiteX55" fmla="*/ 323855 w 403287"/>
                <a:gd name="connsiteY55" fmla="*/ 378060 h 443054"/>
                <a:gd name="connsiteX56" fmla="*/ 195569 w 403287"/>
                <a:gd name="connsiteY56" fmla="*/ 5901 h 443054"/>
                <a:gd name="connsiteX57" fmla="*/ 274267 w 403287"/>
                <a:gd name="connsiteY57" fmla="*/ 16741 h 443054"/>
                <a:gd name="connsiteX58" fmla="*/ 308289 w 403287"/>
                <a:gd name="connsiteY58" fmla="*/ 89179 h 443054"/>
                <a:gd name="connsiteX59" fmla="*/ 367359 w 403287"/>
                <a:gd name="connsiteY59" fmla="*/ 99847 h 443054"/>
                <a:gd name="connsiteX60" fmla="*/ 389619 w 403287"/>
                <a:gd name="connsiteY60" fmla="*/ 165361 h 443054"/>
                <a:gd name="connsiteX61" fmla="*/ 345173 w 403287"/>
                <a:gd name="connsiteY61" fmla="*/ 217076 h 443054"/>
                <a:gd name="connsiteX62" fmla="*/ 310505 w 403287"/>
                <a:gd name="connsiteY62" fmla="*/ 217388 h 443054"/>
                <a:gd name="connsiteX63" fmla="*/ 297763 w 403287"/>
                <a:gd name="connsiteY63" fmla="*/ 212360 h 443054"/>
                <a:gd name="connsiteX64" fmla="*/ 298491 w 403287"/>
                <a:gd name="connsiteY64" fmla="*/ 215319 h 443054"/>
                <a:gd name="connsiteX65" fmla="*/ 298862 w 403287"/>
                <a:gd name="connsiteY65" fmla="*/ 288822 h 443054"/>
                <a:gd name="connsiteX66" fmla="*/ 207824 w 403287"/>
                <a:gd name="connsiteY66" fmla="*/ 314044 h 443054"/>
                <a:gd name="connsiteX67" fmla="*/ 187721 w 403287"/>
                <a:gd name="connsiteY67" fmla="*/ 262665 h 443054"/>
                <a:gd name="connsiteX68" fmla="*/ 204349 w 403287"/>
                <a:gd name="connsiteY68" fmla="*/ 243096 h 443054"/>
                <a:gd name="connsiteX69" fmla="*/ 214694 w 403287"/>
                <a:gd name="connsiteY69" fmla="*/ 258219 h 443054"/>
                <a:gd name="connsiteX70" fmla="*/ 214561 w 403287"/>
                <a:gd name="connsiteY70" fmla="*/ 258653 h 443054"/>
                <a:gd name="connsiteX71" fmla="*/ 229205 w 403287"/>
                <a:gd name="connsiteY71" fmla="*/ 303630 h 443054"/>
                <a:gd name="connsiteX72" fmla="*/ 280181 w 403287"/>
                <a:gd name="connsiteY72" fmla="*/ 287942 h 443054"/>
                <a:gd name="connsiteX73" fmla="*/ 286397 w 403287"/>
                <a:gd name="connsiteY73" fmla="*/ 218655 h 443054"/>
                <a:gd name="connsiteX74" fmla="*/ 266846 w 403287"/>
                <a:gd name="connsiteY74" fmla="*/ 156280 h 443054"/>
                <a:gd name="connsiteX75" fmla="*/ 264169 w 403287"/>
                <a:gd name="connsiteY75" fmla="*/ 156709 h 443054"/>
                <a:gd name="connsiteX76" fmla="*/ 196096 w 403287"/>
                <a:gd name="connsiteY76" fmla="*/ 147865 h 443054"/>
                <a:gd name="connsiteX77" fmla="*/ 183773 w 403287"/>
                <a:gd name="connsiteY77" fmla="*/ 200770 h 443054"/>
                <a:gd name="connsiteX78" fmla="*/ 134189 w 403287"/>
                <a:gd name="connsiteY78" fmla="*/ 230127 h 443054"/>
                <a:gd name="connsiteX79" fmla="*/ 71821 w 403287"/>
                <a:gd name="connsiteY79" fmla="*/ 228720 h 443054"/>
                <a:gd name="connsiteX80" fmla="*/ 28057 w 403287"/>
                <a:gd name="connsiteY80" fmla="*/ 130092 h 443054"/>
                <a:gd name="connsiteX81" fmla="*/ 79440 w 403287"/>
                <a:gd name="connsiteY81" fmla="*/ 83355 h 443054"/>
                <a:gd name="connsiteX82" fmla="*/ 121097 w 403287"/>
                <a:gd name="connsiteY82" fmla="*/ 74264 h 443054"/>
                <a:gd name="connsiteX83" fmla="*/ 175607 w 403287"/>
                <a:gd name="connsiteY83" fmla="*/ 100328 h 443054"/>
                <a:gd name="connsiteX84" fmla="*/ 188512 w 403287"/>
                <a:gd name="connsiteY84" fmla="*/ 120240 h 443054"/>
                <a:gd name="connsiteX85" fmla="*/ 192408 w 403287"/>
                <a:gd name="connsiteY85" fmla="*/ 118349 h 443054"/>
                <a:gd name="connsiteX86" fmla="*/ 198970 w 403287"/>
                <a:gd name="connsiteY86" fmla="*/ 118482 h 443054"/>
                <a:gd name="connsiteX87" fmla="*/ 202679 w 403287"/>
                <a:gd name="connsiteY87" fmla="*/ 121190 h 443054"/>
                <a:gd name="connsiteX88" fmla="*/ 204899 w 403287"/>
                <a:gd name="connsiteY88" fmla="*/ 123799 h 443054"/>
                <a:gd name="connsiteX89" fmla="*/ 215056 w 403287"/>
                <a:gd name="connsiteY89" fmla="*/ 131608 h 443054"/>
                <a:gd name="connsiteX90" fmla="*/ 261245 w 403287"/>
                <a:gd name="connsiteY90" fmla="*/ 137178 h 443054"/>
                <a:gd name="connsiteX91" fmla="*/ 284236 w 403287"/>
                <a:gd name="connsiteY91" fmla="*/ 60849 h 443054"/>
                <a:gd name="connsiteX92" fmla="*/ 211764 w 403287"/>
                <a:gd name="connsiteY92" fmla="*/ 18185 h 443054"/>
                <a:gd name="connsiteX93" fmla="*/ 175804 w 403287"/>
                <a:gd name="connsiteY93" fmla="*/ 36881 h 443054"/>
                <a:gd name="connsiteX94" fmla="*/ 153618 w 403287"/>
                <a:gd name="connsiteY94" fmla="*/ 73006 h 443054"/>
                <a:gd name="connsiteX95" fmla="*/ 151722 w 403287"/>
                <a:gd name="connsiteY95" fmla="*/ 72756 h 443054"/>
                <a:gd name="connsiteX96" fmla="*/ 195569 w 403287"/>
                <a:gd name="connsiteY96" fmla="*/ 5901 h 443054"/>
                <a:gd name="connsiteX97" fmla="*/ 503 w 403287"/>
                <a:gd name="connsiteY97" fmla="*/ 229683 h 443054"/>
                <a:gd name="connsiteX98" fmla="*/ 2444 w 403287"/>
                <a:gd name="connsiteY98" fmla="*/ 227163 h 443054"/>
                <a:gd name="connsiteX99" fmla="*/ 41212 w 403287"/>
                <a:gd name="connsiteY99" fmla="*/ 242370 h 443054"/>
                <a:gd name="connsiteX100" fmla="*/ 61124 w 403287"/>
                <a:gd name="connsiteY100" fmla="*/ 242128 h 443054"/>
                <a:gd name="connsiteX101" fmla="*/ 77432 w 403287"/>
                <a:gd name="connsiteY101" fmla="*/ 241094 h 443054"/>
                <a:gd name="connsiteX102" fmla="*/ 79138 w 403287"/>
                <a:gd name="connsiteY102" fmla="*/ 247562 h 443054"/>
                <a:gd name="connsiteX103" fmla="*/ 38389 w 403287"/>
                <a:gd name="connsiteY103" fmla="*/ 252256 h 443054"/>
                <a:gd name="connsiteX104" fmla="*/ 503 w 403287"/>
                <a:gd name="connsiteY104" fmla="*/ 229683 h 443054"/>
                <a:gd name="connsiteX105" fmla="*/ 393331 w 403287"/>
                <a:gd name="connsiteY105" fmla="*/ 211243 h 443054"/>
                <a:gd name="connsiteX106" fmla="*/ 402495 w 403287"/>
                <a:gd name="connsiteY106" fmla="*/ 220409 h 443054"/>
                <a:gd name="connsiteX107" fmla="*/ 353942 w 403287"/>
                <a:gd name="connsiteY107" fmla="*/ 232687 h 443054"/>
                <a:gd name="connsiteX108" fmla="*/ 354218 w 403287"/>
                <a:gd name="connsiteY108" fmla="*/ 230651 h 443054"/>
                <a:gd name="connsiteX109" fmla="*/ 377472 w 403287"/>
                <a:gd name="connsiteY109" fmla="*/ 224854 h 443054"/>
                <a:gd name="connsiteX110" fmla="*/ 393331 w 403287"/>
                <a:gd name="connsiteY110" fmla="*/ 211243 h 443054"/>
                <a:gd name="connsiteX111" fmla="*/ 113693 w 403287"/>
                <a:gd name="connsiteY111" fmla="*/ 94685 h 443054"/>
                <a:gd name="connsiteX112" fmla="*/ 112545 w 403287"/>
                <a:gd name="connsiteY112" fmla="*/ 94695 h 443054"/>
                <a:gd name="connsiteX113" fmla="*/ 74025 w 403287"/>
                <a:gd name="connsiteY113" fmla="*/ 102711 h 443054"/>
                <a:gd name="connsiteX114" fmla="*/ 70916 w 403287"/>
                <a:gd name="connsiteY114" fmla="*/ 102468 h 443054"/>
                <a:gd name="connsiteX115" fmla="*/ 42924 w 403287"/>
                <a:gd name="connsiteY115" fmla="*/ 151101 h 443054"/>
                <a:gd name="connsiteX116" fmla="*/ 54483 w 403287"/>
                <a:gd name="connsiteY116" fmla="*/ 194799 h 443054"/>
                <a:gd name="connsiteX117" fmla="*/ 97062 w 403287"/>
                <a:gd name="connsiteY117" fmla="*/ 211407 h 443054"/>
                <a:gd name="connsiteX118" fmla="*/ 98698 w 403287"/>
                <a:gd name="connsiteY118" fmla="*/ 211444 h 443054"/>
                <a:gd name="connsiteX119" fmla="*/ 173433 w 403287"/>
                <a:gd name="connsiteY119" fmla="*/ 176214 h 443054"/>
                <a:gd name="connsiteX120" fmla="*/ 150533 w 403287"/>
                <a:gd name="connsiteY120" fmla="*/ 105377 h 443054"/>
                <a:gd name="connsiteX121" fmla="*/ 113693 w 403287"/>
                <a:gd name="connsiteY121" fmla="*/ 94685 h 443054"/>
                <a:gd name="connsiteX122" fmla="*/ 358793 w 403287"/>
                <a:gd name="connsiteY122" fmla="*/ 112745 h 443054"/>
                <a:gd name="connsiteX123" fmla="*/ 357900 w 403287"/>
                <a:gd name="connsiteY123" fmla="*/ 111703 h 443054"/>
                <a:gd name="connsiteX124" fmla="*/ 308396 w 403287"/>
                <a:gd name="connsiteY124" fmla="*/ 92430 h 443054"/>
                <a:gd name="connsiteX125" fmla="*/ 308450 w 403287"/>
                <a:gd name="connsiteY125" fmla="*/ 94737 h 443054"/>
                <a:gd name="connsiteX126" fmla="*/ 308460 w 403287"/>
                <a:gd name="connsiteY126" fmla="*/ 95891 h 443054"/>
                <a:gd name="connsiteX127" fmla="*/ 272979 w 403287"/>
                <a:gd name="connsiteY127" fmla="*/ 154783 h 443054"/>
                <a:gd name="connsiteX128" fmla="*/ 289508 w 403287"/>
                <a:gd name="connsiteY128" fmla="*/ 186223 h 443054"/>
                <a:gd name="connsiteX129" fmla="*/ 295072 w 403287"/>
                <a:gd name="connsiteY129" fmla="*/ 184365 h 443054"/>
                <a:gd name="connsiteX130" fmla="*/ 316703 w 403287"/>
                <a:gd name="connsiteY130" fmla="*/ 194902 h 443054"/>
                <a:gd name="connsiteX131" fmla="*/ 339657 w 403287"/>
                <a:gd name="connsiteY131" fmla="*/ 197060 h 443054"/>
                <a:gd name="connsiteX132" fmla="*/ 372020 w 403287"/>
                <a:gd name="connsiteY132" fmla="*/ 163530 h 443054"/>
                <a:gd name="connsiteX133" fmla="*/ 358793 w 403287"/>
                <a:gd name="connsiteY133" fmla="*/ 112745 h 443054"/>
                <a:gd name="connsiteX134" fmla="*/ 105828 w 403287"/>
                <a:gd name="connsiteY134" fmla="*/ 135004 h 443054"/>
                <a:gd name="connsiteX135" fmla="*/ 130520 w 403287"/>
                <a:gd name="connsiteY135" fmla="*/ 135251 h 443054"/>
                <a:gd name="connsiteX136" fmla="*/ 130783 w 403287"/>
                <a:gd name="connsiteY136" fmla="*/ 135662 h 443054"/>
                <a:gd name="connsiteX137" fmla="*/ 130842 w 403287"/>
                <a:gd name="connsiteY137" fmla="*/ 135586 h 443054"/>
                <a:gd name="connsiteX138" fmla="*/ 122305 w 403287"/>
                <a:gd name="connsiteY138" fmla="*/ 172762 h 443054"/>
                <a:gd name="connsiteX139" fmla="*/ 91086 w 403287"/>
                <a:gd name="connsiteY139" fmla="*/ 166314 h 443054"/>
                <a:gd name="connsiteX140" fmla="*/ 88114 w 403287"/>
                <a:gd name="connsiteY140" fmla="*/ 158477 h 443054"/>
                <a:gd name="connsiteX141" fmla="*/ 88428 w 403287"/>
                <a:gd name="connsiteY141" fmla="*/ 152832 h 443054"/>
                <a:gd name="connsiteX142" fmla="*/ 88321 w 403287"/>
                <a:gd name="connsiteY142" fmla="*/ 153271 h 443054"/>
                <a:gd name="connsiteX143" fmla="*/ 88949 w 403287"/>
                <a:gd name="connsiteY143" fmla="*/ 150489 h 443054"/>
                <a:gd name="connsiteX144" fmla="*/ 94926 w 403287"/>
                <a:gd name="connsiteY144" fmla="*/ 139813 h 443054"/>
                <a:gd name="connsiteX145" fmla="*/ 105828 w 403287"/>
                <a:gd name="connsiteY145" fmla="*/ 135004 h 443054"/>
                <a:gd name="connsiteX146" fmla="*/ 333559 w 403287"/>
                <a:gd name="connsiteY146" fmla="*/ 125277 h 443054"/>
                <a:gd name="connsiteX147" fmla="*/ 346368 w 403287"/>
                <a:gd name="connsiteY147" fmla="*/ 130585 h 443054"/>
                <a:gd name="connsiteX148" fmla="*/ 351024 w 403287"/>
                <a:gd name="connsiteY148" fmla="*/ 148212 h 443054"/>
                <a:gd name="connsiteX149" fmla="*/ 349750 w 403287"/>
                <a:gd name="connsiteY149" fmla="*/ 153909 h 443054"/>
                <a:gd name="connsiteX150" fmla="*/ 349336 w 403287"/>
                <a:gd name="connsiteY150" fmla="*/ 155628 h 443054"/>
                <a:gd name="connsiteX151" fmla="*/ 349098 w 403287"/>
                <a:gd name="connsiteY151" fmla="*/ 156476 h 443054"/>
                <a:gd name="connsiteX152" fmla="*/ 347744 w 403287"/>
                <a:gd name="connsiteY152" fmla="*/ 159769 h 443054"/>
                <a:gd name="connsiteX153" fmla="*/ 329655 w 403287"/>
                <a:gd name="connsiteY153" fmla="*/ 169762 h 443054"/>
                <a:gd name="connsiteX154" fmla="*/ 320819 w 403287"/>
                <a:gd name="connsiteY154" fmla="*/ 162964 h 443054"/>
                <a:gd name="connsiteX155" fmla="*/ 319519 w 403287"/>
                <a:gd name="connsiteY155" fmla="*/ 159936 h 443054"/>
                <a:gd name="connsiteX156" fmla="*/ 318060 w 403287"/>
                <a:gd name="connsiteY156" fmla="*/ 156476 h 443054"/>
                <a:gd name="connsiteX157" fmla="*/ 318060 w 403287"/>
                <a:gd name="connsiteY157" fmla="*/ 156476 h 443054"/>
                <a:gd name="connsiteX158" fmla="*/ 317396 w 403287"/>
                <a:gd name="connsiteY158" fmla="*/ 153909 h 443054"/>
                <a:gd name="connsiteX159" fmla="*/ 316096 w 403287"/>
                <a:gd name="connsiteY159" fmla="*/ 148212 h 443054"/>
                <a:gd name="connsiteX160" fmla="*/ 320753 w 403287"/>
                <a:gd name="connsiteY160" fmla="*/ 130585 h 443054"/>
                <a:gd name="connsiteX161" fmla="*/ 333559 w 403287"/>
                <a:gd name="connsiteY161" fmla="*/ 125277 h 443054"/>
                <a:gd name="connsiteX162" fmla="*/ 225452 w 403287"/>
                <a:gd name="connsiteY162" fmla="*/ 57468 h 443054"/>
                <a:gd name="connsiteX163" fmla="*/ 247050 w 403287"/>
                <a:gd name="connsiteY163" fmla="*/ 67821 h 443054"/>
                <a:gd name="connsiteX164" fmla="*/ 247050 w 403287"/>
                <a:gd name="connsiteY164" fmla="*/ 89710 h 443054"/>
                <a:gd name="connsiteX165" fmla="*/ 246728 w 403287"/>
                <a:gd name="connsiteY165" fmla="*/ 90264 h 443054"/>
                <a:gd name="connsiteX166" fmla="*/ 246728 w 403287"/>
                <a:gd name="connsiteY166" fmla="*/ 90264 h 443054"/>
                <a:gd name="connsiteX167" fmla="*/ 213483 w 403287"/>
                <a:gd name="connsiteY167" fmla="*/ 94549 h 443054"/>
                <a:gd name="connsiteX168" fmla="*/ 213006 w 403287"/>
                <a:gd name="connsiteY168" fmla="*/ 94098 h 443054"/>
                <a:gd name="connsiteX169" fmla="*/ 213006 w 403287"/>
                <a:gd name="connsiteY169" fmla="*/ 94098 h 443054"/>
                <a:gd name="connsiteX170" fmla="*/ 208524 w 403287"/>
                <a:gd name="connsiteY170" fmla="*/ 70412 h 443054"/>
                <a:gd name="connsiteX171" fmla="*/ 225452 w 403287"/>
                <a:gd name="connsiteY171" fmla="*/ 57468 h 44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03287" h="443054">
                  <a:moveTo>
                    <a:pt x="115141" y="349699"/>
                  </a:moveTo>
                  <a:cubicBezTo>
                    <a:pt x="129736" y="346881"/>
                    <a:pt x="147893" y="353020"/>
                    <a:pt x="162449" y="355710"/>
                  </a:cubicBezTo>
                  <a:lnTo>
                    <a:pt x="163533" y="355905"/>
                  </a:lnTo>
                  <a:cubicBezTo>
                    <a:pt x="181183" y="358990"/>
                    <a:pt x="198795" y="362718"/>
                    <a:pt x="216641" y="364538"/>
                  </a:cubicBezTo>
                  <a:cubicBezTo>
                    <a:pt x="233677" y="366279"/>
                    <a:pt x="251075" y="366591"/>
                    <a:pt x="268114" y="364632"/>
                  </a:cubicBezTo>
                  <a:cubicBezTo>
                    <a:pt x="276296" y="363690"/>
                    <a:pt x="284408" y="362088"/>
                    <a:pt x="292356" y="359938"/>
                  </a:cubicBezTo>
                  <a:cubicBezTo>
                    <a:pt x="295757" y="359018"/>
                    <a:pt x="299130" y="357991"/>
                    <a:pt x="302462" y="356852"/>
                  </a:cubicBezTo>
                  <a:lnTo>
                    <a:pt x="302839" y="356707"/>
                  </a:lnTo>
                  <a:cubicBezTo>
                    <a:pt x="305287" y="355696"/>
                    <a:pt x="311908" y="351886"/>
                    <a:pt x="311830" y="354009"/>
                  </a:cubicBezTo>
                  <a:cubicBezTo>
                    <a:pt x="313691" y="351861"/>
                    <a:pt x="316255" y="350337"/>
                    <a:pt x="319070" y="349596"/>
                  </a:cubicBezTo>
                  <a:cubicBezTo>
                    <a:pt x="323042" y="348552"/>
                    <a:pt x="328141" y="349532"/>
                    <a:pt x="331466" y="352342"/>
                  </a:cubicBezTo>
                  <a:cubicBezTo>
                    <a:pt x="335790" y="348916"/>
                    <a:pt x="342278" y="351374"/>
                    <a:pt x="345178" y="355477"/>
                  </a:cubicBezTo>
                  <a:cubicBezTo>
                    <a:pt x="350151" y="362513"/>
                    <a:pt x="348533" y="370759"/>
                    <a:pt x="347890" y="378922"/>
                  </a:cubicBezTo>
                  <a:lnTo>
                    <a:pt x="347836" y="379642"/>
                  </a:lnTo>
                  <a:cubicBezTo>
                    <a:pt x="347290" y="387336"/>
                    <a:pt x="346455" y="394978"/>
                    <a:pt x="345424" y="402614"/>
                  </a:cubicBezTo>
                  <a:lnTo>
                    <a:pt x="344971" y="405887"/>
                  </a:lnTo>
                  <a:cubicBezTo>
                    <a:pt x="343367" y="417183"/>
                    <a:pt x="342926" y="435812"/>
                    <a:pt x="329244" y="439514"/>
                  </a:cubicBezTo>
                  <a:cubicBezTo>
                    <a:pt x="318423" y="442445"/>
                    <a:pt x="308521" y="431306"/>
                    <a:pt x="301545" y="422467"/>
                  </a:cubicBezTo>
                  <a:lnTo>
                    <a:pt x="297727" y="417571"/>
                  </a:lnTo>
                  <a:cubicBezTo>
                    <a:pt x="293206" y="411832"/>
                    <a:pt x="289100" y="405923"/>
                    <a:pt x="285792" y="399399"/>
                  </a:cubicBezTo>
                  <a:cubicBezTo>
                    <a:pt x="284285" y="396429"/>
                    <a:pt x="282828" y="393388"/>
                    <a:pt x="281566" y="390306"/>
                  </a:cubicBezTo>
                  <a:cubicBezTo>
                    <a:pt x="281407" y="389917"/>
                    <a:pt x="281291" y="389569"/>
                    <a:pt x="281170" y="389218"/>
                  </a:cubicBezTo>
                  <a:cubicBezTo>
                    <a:pt x="261103" y="391920"/>
                    <a:pt x="240561" y="391534"/>
                    <a:pt x="220442" y="388880"/>
                  </a:cubicBezTo>
                  <a:cubicBezTo>
                    <a:pt x="207704" y="387199"/>
                    <a:pt x="195155" y="384771"/>
                    <a:pt x="182795" y="381510"/>
                  </a:cubicBezTo>
                  <a:lnTo>
                    <a:pt x="177219" y="391593"/>
                  </a:lnTo>
                  <a:cubicBezTo>
                    <a:pt x="170694" y="403352"/>
                    <a:pt x="164075" y="415075"/>
                    <a:pt x="157118" y="426568"/>
                  </a:cubicBezTo>
                  <a:lnTo>
                    <a:pt x="156578" y="427443"/>
                  </a:lnTo>
                  <a:cubicBezTo>
                    <a:pt x="150066" y="437808"/>
                    <a:pt x="139161" y="448189"/>
                    <a:pt x="126269" y="440426"/>
                  </a:cubicBezTo>
                  <a:cubicBezTo>
                    <a:pt x="114733" y="433477"/>
                    <a:pt x="114241" y="417670"/>
                    <a:pt x="113026" y="405875"/>
                  </a:cubicBezTo>
                  <a:cubicBezTo>
                    <a:pt x="112214" y="397996"/>
                    <a:pt x="111557" y="390063"/>
                    <a:pt x="111240" y="382141"/>
                  </a:cubicBezTo>
                  <a:lnTo>
                    <a:pt x="111126" y="378746"/>
                  </a:lnTo>
                  <a:cubicBezTo>
                    <a:pt x="110919" y="371064"/>
                    <a:pt x="109669" y="362160"/>
                    <a:pt x="112622" y="354975"/>
                  </a:cubicBezTo>
                  <a:cubicBezTo>
                    <a:pt x="113050" y="353929"/>
                    <a:pt x="114553" y="353123"/>
                    <a:pt x="115459" y="354225"/>
                  </a:cubicBezTo>
                  <a:cubicBezTo>
                    <a:pt x="121627" y="361725"/>
                    <a:pt x="123492" y="373351"/>
                    <a:pt x="126156" y="382557"/>
                  </a:cubicBezTo>
                  <a:cubicBezTo>
                    <a:pt x="129123" y="392800"/>
                    <a:pt x="133419" y="403987"/>
                    <a:pt x="134960" y="414612"/>
                  </a:cubicBezTo>
                  <a:lnTo>
                    <a:pt x="135391" y="413863"/>
                  </a:lnTo>
                  <a:lnTo>
                    <a:pt x="135391" y="413863"/>
                  </a:lnTo>
                  <a:cubicBezTo>
                    <a:pt x="136909" y="410977"/>
                    <a:pt x="138458" y="408107"/>
                    <a:pt x="140015" y="405241"/>
                  </a:cubicBezTo>
                  <a:lnTo>
                    <a:pt x="144684" y="396643"/>
                  </a:lnTo>
                  <a:cubicBezTo>
                    <a:pt x="148872" y="388880"/>
                    <a:pt x="153136" y="381166"/>
                    <a:pt x="157438" y="373470"/>
                  </a:cubicBezTo>
                  <a:cubicBezTo>
                    <a:pt x="152525" y="371623"/>
                    <a:pt x="147658" y="369640"/>
                    <a:pt x="142810" y="367623"/>
                  </a:cubicBezTo>
                  <a:lnTo>
                    <a:pt x="131809" y="363022"/>
                  </a:lnTo>
                  <a:cubicBezTo>
                    <a:pt x="125524" y="360366"/>
                    <a:pt x="119116" y="357369"/>
                    <a:pt x="114392" y="352538"/>
                  </a:cubicBezTo>
                  <a:cubicBezTo>
                    <a:pt x="113555" y="351682"/>
                    <a:pt x="113847" y="349947"/>
                    <a:pt x="115141" y="349699"/>
                  </a:cubicBezTo>
                  <a:close/>
                  <a:moveTo>
                    <a:pt x="323855" y="378060"/>
                  </a:moveTo>
                  <a:cubicBezTo>
                    <a:pt x="313015" y="382468"/>
                    <a:pt x="301802" y="385649"/>
                    <a:pt x="290386" y="387759"/>
                  </a:cubicBezTo>
                  <a:cubicBezTo>
                    <a:pt x="291123" y="388514"/>
                    <a:pt x="291857" y="389269"/>
                    <a:pt x="292541" y="390062"/>
                  </a:cubicBezTo>
                  <a:cubicBezTo>
                    <a:pt x="295228" y="393172"/>
                    <a:pt x="298078" y="396159"/>
                    <a:pt x="300945" y="399113"/>
                  </a:cubicBezTo>
                  <a:lnTo>
                    <a:pt x="302665" y="400882"/>
                  </a:lnTo>
                  <a:cubicBezTo>
                    <a:pt x="307056" y="405390"/>
                    <a:pt x="313653" y="412812"/>
                    <a:pt x="320384" y="417126"/>
                  </a:cubicBezTo>
                  <a:lnTo>
                    <a:pt x="320748" y="415179"/>
                  </a:lnTo>
                  <a:cubicBezTo>
                    <a:pt x="320807" y="414843"/>
                    <a:pt x="320854" y="414552"/>
                    <a:pt x="320879" y="414326"/>
                  </a:cubicBezTo>
                  <a:lnTo>
                    <a:pt x="321596" y="407922"/>
                  </a:lnTo>
                  <a:cubicBezTo>
                    <a:pt x="321712" y="406854"/>
                    <a:pt x="321825" y="405786"/>
                    <a:pt x="321931" y="404717"/>
                  </a:cubicBezTo>
                  <a:cubicBezTo>
                    <a:pt x="322511" y="398942"/>
                    <a:pt x="322972" y="393154"/>
                    <a:pt x="323455" y="387370"/>
                  </a:cubicBezTo>
                  <a:cubicBezTo>
                    <a:pt x="323708" y="384323"/>
                    <a:pt x="323769" y="381192"/>
                    <a:pt x="323855" y="378060"/>
                  </a:cubicBezTo>
                  <a:close/>
                  <a:moveTo>
                    <a:pt x="195569" y="5901"/>
                  </a:moveTo>
                  <a:cubicBezTo>
                    <a:pt x="221387" y="-5131"/>
                    <a:pt x="252029" y="77"/>
                    <a:pt x="274267" y="16741"/>
                  </a:cubicBezTo>
                  <a:cubicBezTo>
                    <a:pt x="297022" y="33795"/>
                    <a:pt x="306973" y="61519"/>
                    <a:pt x="308289" y="89179"/>
                  </a:cubicBezTo>
                  <a:cubicBezTo>
                    <a:pt x="326286" y="73807"/>
                    <a:pt x="352202" y="85443"/>
                    <a:pt x="367359" y="99847"/>
                  </a:cubicBezTo>
                  <a:cubicBezTo>
                    <a:pt x="384850" y="116469"/>
                    <a:pt x="393696" y="141554"/>
                    <a:pt x="389619" y="165361"/>
                  </a:cubicBezTo>
                  <a:cubicBezTo>
                    <a:pt x="385557" y="189088"/>
                    <a:pt x="368393" y="210020"/>
                    <a:pt x="345173" y="217076"/>
                  </a:cubicBezTo>
                  <a:cubicBezTo>
                    <a:pt x="334063" y="220452"/>
                    <a:pt x="321681" y="220529"/>
                    <a:pt x="310505" y="217388"/>
                  </a:cubicBezTo>
                  <a:cubicBezTo>
                    <a:pt x="306710" y="216319"/>
                    <a:pt x="302059" y="214665"/>
                    <a:pt x="297763" y="212360"/>
                  </a:cubicBezTo>
                  <a:cubicBezTo>
                    <a:pt x="298008" y="213346"/>
                    <a:pt x="298258" y="214334"/>
                    <a:pt x="298491" y="215319"/>
                  </a:cubicBezTo>
                  <a:cubicBezTo>
                    <a:pt x="304067" y="238931"/>
                    <a:pt x="307229" y="265471"/>
                    <a:pt x="298862" y="288822"/>
                  </a:cubicBezTo>
                  <a:cubicBezTo>
                    <a:pt x="285413" y="326344"/>
                    <a:pt x="237647" y="347349"/>
                    <a:pt x="207824" y="314044"/>
                  </a:cubicBezTo>
                  <a:cubicBezTo>
                    <a:pt x="196114" y="300969"/>
                    <a:pt x="187013" y="280491"/>
                    <a:pt x="187721" y="262665"/>
                  </a:cubicBezTo>
                  <a:cubicBezTo>
                    <a:pt x="188093" y="253298"/>
                    <a:pt x="193398" y="242462"/>
                    <a:pt x="204349" y="243096"/>
                  </a:cubicBezTo>
                  <a:cubicBezTo>
                    <a:pt x="212840" y="243586"/>
                    <a:pt x="216867" y="250695"/>
                    <a:pt x="214694" y="258219"/>
                  </a:cubicBezTo>
                  <a:lnTo>
                    <a:pt x="214561" y="258653"/>
                  </a:lnTo>
                  <a:cubicBezTo>
                    <a:pt x="209957" y="273037"/>
                    <a:pt x="217817" y="293820"/>
                    <a:pt x="229205" y="303630"/>
                  </a:cubicBezTo>
                  <a:cubicBezTo>
                    <a:pt x="246668" y="318674"/>
                    <a:pt x="270633" y="305583"/>
                    <a:pt x="280181" y="287942"/>
                  </a:cubicBezTo>
                  <a:cubicBezTo>
                    <a:pt x="291309" y="267382"/>
                    <a:pt x="289955" y="241022"/>
                    <a:pt x="286397" y="218655"/>
                  </a:cubicBezTo>
                  <a:cubicBezTo>
                    <a:pt x="282904" y="196692"/>
                    <a:pt x="275114" y="176603"/>
                    <a:pt x="266846" y="156280"/>
                  </a:cubicBezTo>
                  <a:cubicBezTo>
                    <a:pt x="265968" y="156439"/>
                    <a:pt x="265079" y="156586"/>
                    <a:pt x="264169" y="156709"/>
                  </a:cubicBezTo>
                  <a:cubicBezTo>
                    <a:pt x="247724" y="158942"/>
                    <a:pt x="214265" y="159783"/>
                    <a:pt x="196096" y="147865"/>
                  </a:cubicBezTo>
                  <a:cubicBezTo>
                    <a:pt x="198048" y="166259"/>
                    <a:pt x="194219" y="185195"/>
                    <a:pt x="183773" y="200770"/>
                  </a:cubicBezTo>
                  <a:cubicBezTo>
                    <a:pt x="172133" y="218127"/>
                    <a:pt x="154598" y="227313"/>
                    <a:pt x="134189" y="230127"/>
                  </a:cubicBezTo>
                  <a:cubicBezTo>
                    <a:pt x="114368" y="232865"/>
                    <a:pt x="91391" y="233419"/>
                    <a:pt x="71821" y="228720"/>
                  </a:cubicBezTo>
                  <a:cubicBezTo>
                    <a:pt x="30148" y="218715"/>
                    <a:pt x="15454" y="167246"/>
                    <a:pt x="28057" y="130092"/>
                  </a:cubicBezTo>
                  <a:cubicBezTo>
                    <a:pt x="35513" y="108115"/>
                    <a:pt x="56316" y="88348"/>
                    <a:pt x="79440" y="83355"/>
                  </a:cubicBezTo>
                  <a:cubicBezTo>
                    <a:pt x="91353" y="75516"/>
                    <a:pt x="107349" y="73195"/>
                    <a:pt x="121097" y="74264"/>
                  </a:cubicBezTo>
                  <a:cubicBezTo>
                    <a:pt x="141631" y="75865"/>
                    <a:pt x="161854" y="84740"/>
                    <a:pt x="175607" y="100328"/>
                  </a:cubicBezTo>
                  <a:cubicBezTo>
                    <a:pt x="180861" y="106283"/>
                    <a:pt x="185181" y="113025"/>
                    <a:pt x="188512" y="120240"/>
                  </a:cubicBezTo>
                  <a:cubicBezTo>
                    <a:pt x="189631" y="119358"/>
                    <a:pt x="190935" y="118695"/>
                    <a:pt x="192408" y="118349"/>
                  </a:cubicBezTo>
                  <a:cubicBezTo>
                    <a:pt x="194708" y="117810"/>
                    <a:pt x="196720" y="117689"/>
                    <a:pt x="198970" y="118482"/>
                  </a:cubicBezTo>
                  <a:cubicBezTo>
                    <a:pt x="200091" y="118879"/>
                    <a:pt x="201707" y="120280"/>
                    <a:pt x="202679" y="121190"/>
                  </a:cubicBezTo>
                  <a:lnTo>
                    <a:pt x="204899" y="123799"/>
                  </a:lnTo>
                  <a:cubicBezTo>
                    <a:pt x="207621" y="126973"/>
                    <a:pt x="210210" y="129635"/>
                    <a:pt x="215056" y="131608"/>
                  </a:cubicBezTo>
                  <a:cubicBezTo>
                    <a:pt x="228567" y="137109"/>
                    <a:pt x="246891" y="138303"/>
                    <a:pt x="261245" y="137178"/>
                  </a:cubicBezTo>
                  <a:cubicBezTo>
                    <a:pt x="297869" y="134311"/>
                    <a:pt x="293257" y="85781"/>
                    <a:pt x="284236" y="60849"/>
                  </a:cubicBezTo>
                  <a:cubicBezTo>
                    <a:pt x="273551" y="31312"/>
                    <a:pt x="242923" y="12939"/>
                    <a:pt x="211764" y="18185"/>
                  </a:cubicBezTo>
                  <a:cubicBezTo>
                    <a:pt x="198376" y="20438"/>
                    <a:pt x="185604" y="27566"/>
                    <a:pt x="175804" y="36881"/>
                  </a:cubicBezTo>
                  <a:cubicBezTo>
                    <a:pt x="164865" y="47280"/>
                    <a:pt x="160180" y="59842"/>
                    <a:pt x="153618" y="73006"/>
                  </a:cubicBezTo>
                  <a:cubicBezTo>
                    <a:pt x="153230" y="73785"/>
                    <a:pt x="151889" y="73616"/>
                    <a:pt x="151722" y="72756"/>
                  </a:cubicBezTo>
                  <a:cubicBezTo>
                    <a:pt x="146329" y="45000"/>
                    <a:pt x="171902" y="16015"/>
                    <a:pt x="195569" y="5901"/>
                  </a:cubicBezTo>
                  <a:close/>
                  <a:moveTo>
                    <a:pt x="503" y="229683"/>
                  </a:moveTo>
                  <a:cubicBezTo>
                    <a:pt x="-610" y="228377"/>
                    <a:pt x="851" y="226080"/>
                    <a:pt x="2444" y="227163"/>
                  </a:cubicBezTo>
                  <a:cubicBezTo>
                    <a:pt x="14118" y="235097"/>
                    <a:pt x="27099" y="240822"/>
                    <a:pt x="41212" y="242370"/>
                  </a:cubicBezTo>
                  <a:cubicBezTo>
                    <a:pt x="47840" y="243095"/>
                    <a:pt x="54521" y="243145"/>
                    <a:pt x="61124" y="242128"/>
                  </a:cubicBezTo>
                  <a:cubicBezTo>
                    <a:pt x="66748" y="241259"/>
                    <a:pt x="71817" y="239544"/>
                    <a:pt x="77432" y="241094"/>
                  </a:cubicBezTo>
                  <a:cubicBezTo>
                    <a:pt x="80420" y="241919"/>
                    <a:pt x="80963" y="245388"/>
                    <a:pt x="79138" y="247562"/>
                  </a:cubicBezTo>
                  <a:cubicBezTo>
                    <a:pt x="70656" y="257662"/>
                    <a:pt x="49774" y="254964"/>
                    <a:pt x="38389" y="252256"/>
                  </a:cubicBezTo>
                  <a:cubicBezTo>
                    <a:pt x="23664" y="248758"/>
                    <a:pt x="10317" y="241219"/>
                    <a:pt x="503" y="229683"/>
                  </a:cubicBezTo>
                  <a:close/>
                  <a:moveTo>
                    <a:pt x="393331" y="211243"/>
                  </a:moveTo>
                  <a:cubicBezTo>
                    <a:pt x="399062" y="207690"/>
                    <a:pt x="405884" y="214726"/>
                    <a:pt x="402495" y="220409"/>
                  </a:cubicBezTo>
                  <a:cubicBezTo>
                    <a:pt x="393794" y="234990"/>
                    <a:pt x="368573" y="236177"/>
                    <a:pt x="353942" y="232687"/>
                  </a:cubicBezTo>
                  <a:cubicBezTo>
                    <a:pt x="352797" y="232417"/>
                    <a:pt x="353058" y="230619"/>
                    <a:pt x="354218" y="230651"/>
                  </a:cubicBezTo>
                  <a:cubicBezTo>
                    <a:pt x="362627" y="230859"/>
                    <a:pt x="370228" y="229242"/>
                    <a:pt x="377472" y="224854"/>
                  </a:cubicBezTo>
                  <a:cubicBezTo>
                    <a:pt x="383662" y="221103"/>
                    <a:pt x="387355" y="214947"/>
                    <a:pt x="393331" y="211243"/>
                  </a:cubicBezTo>
                  <a:close/>
                  <a:moveTo>
                    <a:pt x="113693" y="94685"/>
                  </a:moveTo>
                  <a:lnTo>
                    <a:pt x="112545" y="94695"/>
                  </a:lnTo>
                  <a:cubicBezTo>
                    <a:pt x="99167" y="94911"/>
                    <a:pt x="86916" y="100014"/>
                    <a:pt x="74025" y="102711"/>
                  </a:cubicBezTo>
                  <a:cubicBezTo>
                    <a:pt x="72956" y="102937"/>
                    <a:pt x="71883" y="102822"/>
                    <a:pt x="70916" y="102468"/>
                  </a:cubicBezTo>
                  <a:cubicBezTo>
                    <a:pt x="55215" y="112946"/>
                    <a:pt x="44393" y="129421"/>
                    <a:pt x="42924" y="151101"/>
                  </a:cubicBezTo>
                  <a:cubicBezTo>
                    <a:pt x="41906" y="166116"/>
                    <a:pt x="45570" y="182477"/>
                    <a:pt x="54483" y="194799"/>
                  </a:cubicBezTo>
                  <a:cubicBezTo>
                    <a:pt x="64627" y="208824"/>
                    <a:pt x="80969" y="210988"/>
                    <a:pt x="97062" y="211407"/>
                  </a:cubicBezTo>
                  <a:lnTo>
                    <a:pt x="98698" y="211444"/>
                  </a:lnTo>
                  <a:cubicBezTo>
                    <a:pt x="129120" y="212037"/>
                    <a:pt x="162589" y="210240"/>
                    <a:pt x="173433" y="176214"/>
                  </a:cubicBezTo>
                  <a:cubicBezTo>
                    <a:pt x="181459" y="151032"/>
                    <a:pt x="172888" y="120461"/>
                    <a:pt x="150533" y="105377"/>
                  </a:cubicBezTo>
                  <a:cubicBezTo>
                    <a:pt x="139676" y="98051"/>
                    <a:pt x="126709" y="94673"/>
                    <a:pt x="113693" y="94685"/>
                  </a:cubicBezTo>
                  <a:close/>
                  <a:moveTo>
                    <a:pt x="358793" y="112745"/>
                  </a:moveTo>
                  <a:lnTo>
                    <a:pt x="357900" y="111703"/>
                  </a:lnTo>
                  <a:cubicBezTo>
                    <a:pt x="345968" y="98007"/>
                    <a:pt x="327049" y="85533"/>
                    <a:pt x="308396" y="92430"/>
                  </a:cubicBezTo>
                  <a:lnTo>
                    <a:pt x="308450" y="94737"/>
                  </a:lnTo>
                  <a:cubicBezTo>
                    <a:pt x="308457" y="95122"/>
                    <a:pt x="308461" y="95506"/>
                    <a:pt x="308460" y="95891"/>
                  </a:cubicBezTo>
                  <a:cubicBezTo>
                    <a:pt x="308404" y="122339"/>
                    <a:pt x="298159" y="147022"/>
                    <a:pt x="272979" y="154783"/>
                  </a:cubicBezTo>
                  <a:cubicBezTo>
                    <a:pt x="279734" y="164423"/>
                    <a:pt x="285162" y="175121"/>
                    <a:pt x="289508" y="186223"/>
                  </a:cubicBezTo>
                  <a:cubicBezTo>
                    <a:pt x="291042" y="185221"/>
                    <a:pt x="292907" y="184585"/>
                    <a:pt x="295072" y="184365"/>
                  </a:cubicBezTo>
                  <a:cubicBezTo>
                    <a:pt x="303937" y="183467"/>
                    <a:pt x="309016" y="191796"/>
                    <a:pt x="316703" y="194902"/>
                  </a:cubicBezTo>
                  <a:cubicBezTo>
                    <a:pt x="323899" y="197813"/>
                    <a:pt x="332061" y="198564"/>
                    <a:pt x="339657" y="197060"/>
                  </a:cubicBezTo>
                  <a:cubicBezTo>
                    <a:pt x="356275" y="193772"/>
                    <a:pt x="367935" y="179437"/>
                    <a:pt x="372020" y="163530"/>
                  </a:cubicBezTo>
                  <a:cubicBezTo>
                    <a:pt x="376638" y="145546"/>
                    <a:pt x="370537" y="126694"/>
                    <a:pt x="358793" y="112745"/>
                  </a:cubicBezTo>
                  <a:close/>
                  <a:moveTo>
                    <a:pt x="105828" y="135004"/>
                  </a:moveTo>
                  <a:cubicBezTo>
                    <a:pt x="111370" y="125639"/>
                    <a:pt x="125040" y="126995"/>
                    <a:pt x="130520" y="135251"/>
                  </a:cubicBezTo>
                  <a:lnTo>
                    <a:pt x="130783" y="135662"/>
                  </a:lnTo>
                  <a:lnTo>
                    <a:pt x="130842" y="135586"/>
                  </a:lnTo>
                  <a:cubicBezTo>
                    <a:pt x="139969" y="147419"/>
                    <a:pt x="135558" y="166109"/>
                    <a:pt x="122305" y="172762"/>
                  </a:cubicBezTo>
                  <a:cubicBezTo>
                    <a:pt x="111674" y="178095"/>
                    <a:pt x="98153" y="176695"/>
                    <a:pt x="91086" y="166314"/>
                  </a:cubicBezTo>
                  <a:cubicBezTo>
                    <a:pt x="89502" y="163987"/>
                    <a:pt x="88486" y="161249"/>
                    <a:pt x="88114" y="158477"/>
                  </a:cubicBezTo>
                  <a:cubicBezTo>
                    <a:pt x="87860" y="156591"/>
                    <a:pt x="88005" y="154706"/>
                    <a:pt x="88428" y="152832"/>
                  </a:cubicBezTo>
                  <a:lnTo>
                    <a:pt x="88321" y="153271"/>
                  </a:lnTo>
                  <a:cubicBezTo>
                    <a:pt x="88530" y="152325"/>
                    <a:pt x="88862" y="150842"/>
                    <a:pt x="88949" y="150489"/>
                  </a:cubicBezTo>
                  <a:cubicBezTo>
                    <a:pt x="89883" y="146672"/>
                    <a:pt x="92122" y="142577"/>
                    <a:pt x="94926" y="139813"/>
                  </a:cubicBezTo>
                  <a:cubicBezTo>
                    <a:pt x="97813" y="136967"/>
                    <a:pt x="101824" y="135235"/>
                    <a:pt x="105828" y="135004"/>
                  </a:cubicBezTo>
                  <a:close/>
                  <a:moveTo>
                    <a:pt x="333559" y="125277"/>
                  </a:moveTo>
                  <a:cubicBezTo>
                    <a:pt x="338467" y="125277"/>
                    <a:pt x="342822" y="127330"/>
                    <a:pt x="346368" y="130585"/>
                  </a:cubicBezTo>
                  <a:cubicBezTo>
                    <a:pt x="351411" y="135217"/>
                    <a:pt x="352113" y="141885"/>
                    <a:pt x="351024" y="148212"/>
                  </a:cubicBezTo>
                  <a:cubicBezTo>
                    <a:pt x="350690" y="150143"/>
                    <a:pt x="350231" y="152009"/>
                    <a:pt x="349750" y="153909"/>
                  </a:cubicBezTo>
                  <a:lnTo>
                    <a:pt x="349336" y="155628"/>
                  </a:lnTo>
                  <a:cubicBezTo>
                    <a:pt x="349264" y="155913"/>
                    <a:pt x="349186" y="156197"/>
                    <a:pt x="349098" y="156476"/>
                  </a:cubicBezTo>
                  <a:cubicBezTo>
                    <a:pt x="348797" y="157653"/>
                    <a:pt x="348316" y="158734"/>
                    <a:pt x="347744" y="159769"/>
                  </a:cubicBezTo>
                  <a:cubicBezTo>
                    <a:pt x="345645" y="167586"/>
                    <a:pt x="337147" y="171467"/>
                    <a:pt x="329655" y="169762"/>
                  </a:cubicBezTo>
                  <a:cubicBezTo>
                    <a:pt x="326130" y="168959"/>
                    <a:pt x="322614" y="166032"/>
                    <a:pt x="320819" y="162964"/>
                  </a:cubicBezTo>
                  <a:cubicBezTo>
                    <a:pt x="320228" y="161953"/>
                    <a:pt x="319813" y="160947"/>
                    <a:pt x="319519" y="159936"/>
                  </a:cubicBezTo>
                  <a:lnTo>
                    <a:pt x="318060" y="156476"/>
                  </a:lnTo>
                  <a:lnTo>
                    <a:pt x="318060" y="156476"/>
                  </a:lnTo>
                  <a:cubicBezTo>
                    <a:pt x="317787" y="155646"/>
                    <a:pt x="317616" y="154757"/>
                    <a:pt x="317396" y="153909"/>
                  </a:cubicBezTo>
                  <a:cubicBezTo>
                    <a:pt x="316907" y="152011"/>
                    <a:pt x="316436" y="150141"/>
                    <a:pt x="316096" y="148212"/>
                  </a:cubicBezTo>
                  <a:cubicBezTo>
                    <a:pt x="314939" y="141673"/>
                    <a:pt x="315861" y="135477"/>
                    <a:pt x="320753" y="130585"/>
                  </a:cubicBezTo>
                  <a:cubicBezTo>
                    <a:pt x="324037" y="127298"/>
                    <a:pt x="328917" y="125277"/>
                    <a:pt x="333559" y="125277"/>
                  </a:cubicBezTo>
                  <a:close/>
                  <a:moveTo>
                    <a:pt x="225452" y="57468"/>
                  </a:moveTo>
                  <a:cubicBezTo>
                    <a:pt x="233970" y="56324"/>
                    <a:pt x="242645" y="60294"/>
                    <a:pt x="247050" y="67821"/>
                  </a:cubicBezTo>
                  <a:cubicBezTo>
                    <a:pt x="250878" y="74364"/>
                    <a:pt x="250862" y="83167"/>
                    <a:pt x="247050" y="89710"/>
                  </a:cubicBezTo>
                  <a:lnTo>
                    <a:pt x="246728" y="90264"/>
                  </a:lnTo>
                  <a:lnTo>
                    <a:pt x="246728" y="90264"/>
                  </a:lnTo>
                  <a:cubicBezTo>
                    <a:pt x="239707" y="102314"/>
                    <a:pt x="223333" y="103860"/>
                    <a:pt x="213483" y="94549"/>
                  </a:cubicBezTo>
                  <a:lnTo>
                    <a:pt x="213006" y="94098"/>
                  </a:lnTo>
                  <a:lnTo>
                    <a:pt x="213006" y="94098"/>
                  </a:lnTo>
                  <a:cubicBezTo>
                    <a:pt x="206671" y="88114"/>
                    <a:pt x="205244" y="78187"/>
                    <a:pt x="208524" y="70412"/>
                  </a:cubicBezTo>
                  <a:cubicBezTo>
                    <a:pt x="211523" y="63302"/>
                    <a:pt x="217809" y="58497"/>
                    <a:pt x="225452" y="5746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2C503C1-F0EA-CC26-214B-C5B616F3CB58}"/>
                </a:ext>
              </a:extLst>
            </p:cNvPr>
            <p:cNvSpPr/>
            <p:nvPr/>
          </p:nvSpPr>
          <p:spPr>
            <a:xfrm>
              <a:off x="5770004" y="2751586"/>
              <a:ext cx="839817" cy="241939"/>
            </a:xfrm>
            <a:custGeom>
              <a:avLst/>
              <a:gdLst>
                <a:gd name="connsiteX0" fmla="*/ 765040 w 839817"/>
                <a:gd name="connsiteY0" fmla="*/ 179898 h 241939"/>
                <a:gd name="connsiteX1" fmla="*/ 703205 w 839817"/>
                <a:gd name="connsiteY1" fmla="*/ 201903 h 241939"/>
                <a:gd name="connsiteX2" fmla="*/ 635873 w 839817"/>
                <a:gd name="connsiteY2" fmla="*/ 96195 h 241939"/>
                <a:gd name="connsiteX3" fmla="*/ 747579 w 839817"/>
                <a:gd name="connsiteY3" fmla="*/ 31497 h 241939"/>
                <a:gd name="connsiteX4" fmla="*/ 794663 w 839817"/>
                <a:gd name="connsiteY4" fmla="*/ 70350 h 241939"/>
                <a:gd name="connsiteX5" fmla="*/ 765040 w 839817"/>
                <a:gd name="connsiteY5" fmla="*/ 179898 h 241939"/>
                <a:gd name="connsiteX6" fmla="*/ 527040 w 839817"/>
                <a:gd name="connsiteY6" fmla="*/ 136914 h 241939"/>
                <a:gd name="connsiteX7" fmla="*/ 319024 w 839817"/>
                <a:gd name="connsiteY7" fmla="*/ 117662 h 241939"/>
                <a:gd name="connsiteX8" fmla="*/ 350034 w 839817"/>
                <a:gd name="connsiteY8" fmla="*/ 69380 h 241939"/>
                <a:gd name="connsiteX9" fmla="*/ 454492 w 839817"/>
                <a:gd name="connsiteY9" fmla="*/ 50966 h 241939"/>
                <a:gd name="connsiteX10" fmla="*/ 535043 w 839817"/>
                <a:gd name="connsiteY10" fmla="*/ 92851 h 241939"/>
                <a:gd name="connsiteX11" fmla="*/ 527040 w 839817"/>
                <a:gd name="connsiteY11" fmla="*/ 136914 h 241939"/>
                <a:gd name="connsiteX12" fmla="*/ 829034 w 839817"/>
                <a:gd name="connsiteY12" fmla="*/ 8608 h 241939"/>
                <a:gd name="connsiteX13" fmla="*/ 824061 w 839817"/>
                <a:gd name="connsiteY13" fmla="*/ 7829 h 241939"/>
                <a:gd name="connsiteX14" fmla="*/ 819481 w 839817"/>
                <a:gd name="connsiteY14" fmla="*/ 6188 h 241939"/>
                <a:gd name="connsiteX15" fmla="*/ 807440 w 839817"/>
                <a:gd name="connsiteY15" fmla="*/ 4101 h 241939"/>
                <a:gd name="connsiteX16" fmla="*/ 611715 w 839817"/>
                <a:gd name="connsiteY16" fmla="*/ 58543 h 241939"/>
                <a:gd name="connsiteX17" fmla="*/ 556418 w 839817"/>
                <a:gd name="connsiteY17" fmla="*/ 59725 h 241939"/>
                <a:gd name="connsiteX18" fmla="*/ 248001 w 839817"/>
                <a:gd name="connsiteY18" fmla="*/ 42461 h 241939"/>
                <a:gd name="connsiteX19" fmla="*/ 247849 w 839817"/>
                <a:gd name="connsiteY19" fmla="*/ 42418 h 241939"/>
                <a:gd name="connsiteX20" fmla="*/ 201213 w 839817"/>
                <a:gd name="connsiteY20" fmla="*/ 38758 h 241939"/>
                <a:gd name="connsiteX21" fmla="*/ 107372 w 839817"/>
                <a:gd name="connsiteY21" fmla="*/ 47552 h 241939"/>
                <a:gd name="connsiteX22" fmla="*/ 11048 w 839817"/>
                <a:gd name="connsiteY22" fmla="*/ 139551 h 241939"/>
                <a:gd name="connsiteX23" fmla="*/ 11072 w 839817"/>
                <a:gd name="connsiteY23" fmla="*/ 139589 h 241939"/>
                <a:gd name="connsiteX24" fmla="*/ 11078 w 839817"/>
                <a:gd name="connsiteY24" fmla="*/ 139583 h 241939"/>
                <a:gd name="connsiteX25" fmla="*/ 30169 w 839817"/>
                <a:gd name="connsiteY25" fmla="*/ 131364 h 241939"/>
                <a:gd name="connsiteX26" fmla="*/ 70599 w 839817"/>
                <a:gd name="connsiteY26" fmla="*/ 83299 h 241939"/>
                <a:gd name="connsiteX27" fmla="*/ 248684 w 839817"/>
                <a:gd name="connsiteY27" fmla="*/ 65909 h 241939"/>
                <a:gd name="connsiteX28" fmla="*/ 267392 w 839817"/>
                <a:gd name="connsiteY28" fmla="*/ 78358 h 241939"/>
                <a:gd name="connsiteX29" fmla="*/ 311977 w 839817"/>
                <a:gd name="connsiteY29" fmla="*/ 119351 h 241939"/>
                <a:gd name="connsiteX30" fmla="*/ 507338 w 839817"/>
                <a:gd name="connsiteY30" fmla="*/ 212077 h 241939"/>
                <a:gd name="connsiteX31" fmla="*/ 550418 w 839817"/>
                <a:gd name="connsiteY31" fmla="*/ 102697 h 241939"/>
                <a:gd name="connsiteX32" fmla="*/ 557628 w 839817"/>
                <a:gd name="connsiteY32" fmla="*/ 97324 h 241939"/>
                <a:gd name="connsiteX33" fmla="*/ 588776 w 839817"/>
                <a:gd name="connsiteY33" fmla="*/ 78358 h 241939"/>
                <a:gd name="connsiteX34" fmla="*/ 620789 w 839817"/>
                <a:gd name="connsiteY34" fmla="*/ 82199 h 241939"/>
                <a:gd name="connsiteX35" fmla="*/ 622278 w 839817"/>
                <a:gd name="connsiteY35" fmla="*/ 84915 h 241939"/>
                <a:gd name="connsiteX36" fmla="*/ 625328 w 839817"/>
                <a:gd name="connsiteY36" fmla="*/ 88190 h 241939"/>
                <a:gd name="connsiteX37" fmla="*/ 770523 w 839817"/>
                <a:gd name="connsiteY37" fmla="*/ 203938 h 241939"/>
                <a:gd name="connsiteX38" fmla="*/ 814853 w 839817"/>
                <a:gd name="connsiteY38" fmla="*/ 74187 h 241939"/>
                <a:gd name="connsiteX39" fmla="*/ 821025 w 839817"/>
                <a:gd name="connsiteY39" fmla="*/ 58628 h 241939"/>
                <a:gd name="connsiteX40" fmla="*/ 832646 w 839817"/>
                <a:gd name="connsiteY40" fmla="*/ 36258 h 241939"/>
                <a:gd name="connsiteX41" fmla="*/ 829034 w 839817"/>
                <a:gd name="connsiteY41" fmla="*/ 8608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9817" h="241939">
                  <a:moveTo>
                    <a:pt x="765040" y="179898"/>
                  </a:moveTo>
                  <a:cubicBezTo>
                    <a:pt x="751491" y="198106"/>
                    <a:pt x="726373" y="203906"/>
                    <a:pt x="703205" y="201903"/>
                  </a:cubicBezTo>
                  <a:cubicBezTo>
                    <a:pt x="653237" y="197092"/>
                    <a:pt x="637511" y="140320"/>
                    <a:pt x="635873" y="96195"/>
                  </a:cubicBezTo>
                  <a:cubicBezTo>
                    <a:pt x="669380" y="105624"/>
                    <a:pt x="633040" y="38841"/>
                    <a:pt x="747579" y="31497"/>
                  </a:cubicBezTo>
                  <a:cubicBezTo>
                    <a:pt x="787956" y="28131"/>
                    <a:pt x="776824" y="52526"/>
                    <a:pt x="794663" y="70350"/>
                  </a:cubicBezTo>
                  <a:cubicBezTo>
                    <a:pt x="794297" y="107758"/>
                    <a:pt x="788073" y="148405"/>
                    <a:pt x="765040" y="179898"/>
                  </a:cubicBezTo>
                  <a:moveTo>
                    <a:pt x="527040" y="136914"/>
                  </a:moveTo>
                  <a:cubicBezTo>
                    <a:pt x="497540" y="275120"/>
                    <a:pt x="335994" y="242246"/>
                    <a:pt x="319024" y="117662"/>
                  </a:cubicBezTo>
                  <a:cubicBezTo>
                    <a:pt x="334694" y="106598"/>
                    <a:pt x="330567" y="79278"/>
                    <a:pt x="350034" y="69380"/>
                  </a:cubicBezTo>
                  <a:cubicBezTo>
                    <a:pt x="380887" y="49659"/>
                    <a:pt x="419455" y="50503"/>
                    <a:pt x="454492" y="50966"/>
                  </a:cubicBezTo>
                  <a:cubicBezTo>
                    <a:pt x="499276" y="54044"/>
                    <a:pt x="512038" y="72603"/>
                    <a:pt x="535043" y="92851"/>
                  </a:cubicBezTo>
                  <a:cubicBezTo>
                    <a:pt x="533937" y="106375"/>
                    <a:pt x="530745" y="122403"/>
                    <a:pt x="527040" y="136914"/>
                  </a:cubicBezTo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D5168A9-57AB-D105-AA81-DC28CA93AF74}"/>
              </a:ext>
            </a:extLst>
          </p:cNvPr>
          <p:cNvGrpSpPr>
            <a:grpSpLocks noChangeAspect="1"/>
          </p:cNvGrpSpPr>
          <p:nvPr/>
        </p:nvGrpSpPr>
        <p:grpSpPr>
          <a:xfrm>
            <a:off x="6654369" y="166580"/>
            <a:ext cx="1524338" cy="2466000"/>
            <a:chOff x="5309181" y="2115444"/>
            <a:chExt cx="1530545" cy="2476042"/>
          </a:xfrm>
        </p:grpSpPr>
        <p:grpSp>
          <p:nvGrpSpPr>
            <p:cNvPr id="43" name="图形 40">
              <a:extLst>
                <a:ext uri="{FF2B5EF4-FFF2-40B4-BE49-F238E27FC236}">
                  <a16:creationId xmlns:a16="http://schemas.microsoft.com/office/drawing/2014/main" id="{343B4A8D-BC58-3EE1-F442-94FD936D03F9}"/>
                </a:ext>
              </a:extLst>
            </p:cNvPr>
            <p:cNvGrpSpPr/>
            <p:nvPr/>
          </p:nvGrpSpPr>
          <p:grpSpPr>
            <a:xfrm>
              <a:off x="5309181" y="3121998"/>
              <a:ext cx="1530545" cy="1469488"/>
              <a:chOff x="5309181" y="3121998"/>
              <a:chExt cx="1530545" cy="1469488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E4C9ABA-1381-9016-7882-7E6F8490A395}"/>
                  </a:ext>
                </a:extLst>
              </p:cNvPr>
              <p:cNvSpPr/>
              <p:nvPr/>
            </p:nvSpPr>
            <p:spPr>
              <a:xfrm>
                <a:off x="5335341" y="3121998"/>
                <a:ext cx="1476450" cy="1460827"/>
              </a:xfrm>
              <a:custGeom>
                <a:avLst/>
                <a:gdLst>
                  <a:gd name="connsiteX0" fmla="*/ 9023 w 1476450"/>
                  <a:gd name="connsiteY0" fmla="*/ 1243162 h 1460827"/>
                  <a:gd name="connsiteX1" fmla="*/ 15366 w 1476450"/>
                  <a:gd name="connsiteY1" fmla="*/ 1411408 h 1460827"/>
                  <a:gd name="connsiteX2" fmla="*/ 21115 w 1476450"/>
                  <a:gd name="connsiteY2" fmla="*/ 1418514 h 1460827"/>
                  <a:gd name="connsiteX3" fmla="*/ 39331 w 1476450"/>
                  <a:gd name="connsiteY3" fmla="*/ 1423428 h 1460827"/>
                  <a:gd name="connsiteX4" fmla="*/ 140303 w 1476450"/>
                  <a:gd name="connsiteY4" fmla="*/ 1436936 h 1460827"/>
                  <a:gd name="connsiteX5" fmla="*/ 1403928 w 1476450"/>
                  <a:gd name="connsiteY5" fmla="*/ 1447529 h 1460827"/>
                  <a:gd name="connsiteX6" fmla="*/ 1427844 w 1476450"/>
                  <a:gd name="connsiteY6" fmla="*/ 1423595 h 1460827"/>
                  <a:gd name="connsiteX7" fmla="*/ 1450549 w 1476450"/>
                  <a:gd name="connsiteY7" fmla="*/ 831000 h 1460827"/>
                  <a:gd name="connsiteX8" fmla="*/ 1468191 w 1476450"/>
                  <a:gd name="connsiteY8" fmla="*/ 697063 h 1460827"/>
                  <a:gd name="connsiteX9" fmla="*/ 1369863 w 1476450"/>
                  <a:gd name="connsiteY9" fmla="*/ 416903 h 1460827"/>
                  <a:gd name="connsiteX10" fmla="*/ 1268048 w 1476450"/>
                  <a:gd name="connsiteY10" fmla="*/ 248943 h 1460827"/>
                  <a:gd name="connsiteX11" fmla="*/ 1229902 w 1476450"/>
                  <a:gd name="connsiteY11" fmla="*/ 225079 h 1460827"/>
                  <a:gd name="connsiteX12" fmla="*/ 1196548 w 1476450"/>
                  <a:gd name="connsiteY12" fmla="*/ 209272 h 1460827"/>
                  <a:gd name="connsiteX13" fmla="*/ 1100914 w 1476450"/>
                  <a:gd name="connsiteY13" fmla="*/ 205810 h 1460827"/>
                  <a:gd name="connsiteX14" fmla="*/ 1098544 w 1476450"/>
                  <a:gd name="connsiteY14" fmla="*/ 205188 h 1460827"/>
                  <a:gd name="connsiteX15" fmla="*/ 1086383 w 1476450"/>
                  <a:gd name="connsiteY15" fmla="*/ 202383 h 1460827"/>
                  <a:gd name="connsiteX16" fmla="*/ 1028001 w 1476450"/>
                  <a:gd name="connsiteY16" fmla="*/ 181999 h 1460827"/>
                  <a:gd name="connsiteX17" fmla="*/ 995382 w 1476450"/>
                  <a:gd name="connsiteY17" fmla="*/ 80748 h 1460827"/>
                  <a:gd name="connsiteX18" fmla="*/ 972031 w 1476450"/>
                  <a:gd name="connsiteY18" fmla="*/ 66223 h 1460827"/>
                  <a:gd name="connsiteX19" fmla="*/ 926486 w 1476450"/>
                  <a:gd name="connsiteY19" fmla="*/ 24891 h 1460827"/>
                  <a:gd name="connsiteX20" fmla="*/ 665542 w 1476450"/>
                  <a:gd name="connsiteY20" fmla="*/ 139270 h 1460827"/>
                  <a:gd name="connsiteX21" fmla="*/ 548515 w 1476450"/>
                  <a:gd name="connsiteY21" fmla="*/ 211535 h 1460827"/>
                  <a:gd name="connsiteX22" fmla="*/ 479718 w 1476450"/>
                  <a:gd name="connsiteY22" fmla="*/ 196920 h 1460827"/>
                  <a:gd name="connsiteX23" fmla="*/ 428160 w 1476450"/>
                  <a:gd name="connsiteY23" fmla="*/ 204368 h 1460827"/>
                  <a:gd name="connsiteX24" fmla="*/ 50219 w 1476450"/>
                  <a:gd name="connsiteY24" fmla="*/ 610153 h 1460827"/>
                  <a:gd name="connsiteX25" fmla="*/ 29078 w 1476450"/>
                  <a:gd name="connsiteY25" fmla="*/ 686279 h 1460827"/>
                  <a:gd name="connsiteX26" fmla="*/ 60112 w 1476450"/>
                  <a:gd name="connsiteY26" fmla="*/ 772827 h 1460827"/>
                  <a:gd name="connsiteX27" fmla="*/ 29237 w 1476450"/>
                  <a:gd name="connsiteY27" fmla="*/ 1057795 h 1460827"/>
                  <a:gd name="connsiteX28" fmla="*/ 9023 w 1476450"/>
                  <a:gd name="connsiteY28" fmla="*/ 1243162 h 146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76450" h="1460827">
                    <a:moveTo>
                      <a:pt x="9023" y="1243162"/>
                    </a:moveTo>
                    <a:cubicBezTo>
                      <a:pt x="2998" y="1298414"/>
                      <a:pt x="-10649" y="1359278"/>
                      <a:pt x="15366" y="1411408"/>
                    </a:cubicBezTo>
                    <a:cubicBezTo>
                      <a:pt x="-1018" y="1412143"/>
                      <a:pt x="12273" y="1416884"/>
                      <a:pt x="21115" y="1418514"/>
                    </a:cubicBezTo>
                    <a:cubicBezTo>
                      <a:pt x="26164" y="1422424"/>
                      <a:pt x="32950" y="1423972"/>
                      <a:pt x="39331" y="1423428"/>
                    </a:cubicBezTo>
                    <a:cubicBezTo>
                      <a:pt x="72462" y="1430434"/>
                      <a:pt x="106663" y="1432972"/>
                      <a:pt x="140303" y="1436936"/>
                    </a:cubicBezTo>
                    <a:cubicBezTo>
                      <a:pt x="560311" y="1471835"/>
                      <a:pt x="983135" y="1462567"/>
                      <a:pt x="1403928" y="1447529"/>
                    </a:cubicBezTo>
                    <a:cubicBezTo>
                      <a:pt x="1417614" y="1446935"/>
                      <a:pt x="1426796" y="1436991"/>
                      <a:pt x="1427844" y="1423595"/>
                    </a:cubicBezTo>
                    <a:cubicBezTo>
                      <a:pt x="1443267" y="1226467"/>
                      <a:pt x="1450942" y="1028730"/>
                      <a:pt x="1450549" y="831000"/>
                    </a:cubicBezTo>
                    <a:cubicBezTo>
                      <a:pt x="1443697" y="761513"/>
                      <a:pt x="1496197" y="788628"/>
                      <a:pt x="1468191" y="697063"/>
                    </a:cubicBezTo>
                    <a:cubicBezTo>
                      <a:pt x="1445678" y="600484"/>
                      <a:pt x="1412355" y="506478"/>
                      <a:pt x="1369863" y="416903"/>
                    </a:cubicBezTo>
                    <a:cubicBezTo>
                      <a:pt x="1340491" y="358613"/>
                      <a:pt x="1312816" y="297279"/>
                      <a:pt x="1268048" y="248943"/>
                    </a:cubicBezTo>
                    <a:cubicBezTo>
                      <a:pt x="1253901" y="246988"/>
                      <a:pt x="1241857" y="232930"/>
                      <a:pt x="1229902" y="225079"/>
                    </a:cubicBezTo>
                    <a:cubicBezTo>
                      <a:pt x="1217794" y="222720"/>
                      <a:pt x="1208819" y="212435"/>
                      <a:pt x="1196548" y="209272"/>
                    </a:cubicBezTo>
                    <a:cubicBezTo>
                      <a:pt x="1173163" y="203187"/>
                      <a:pt x="1120830" y="190244"/>
                      <a:pt x="1100914" y="205810"/>
                    </a:cubicBezTo>
                    <a:cubicBezTo>
                      <a:pt x="1100127" y="205594"/>
                      <a:pt x="1099330" y="205411"/>
                      <a:pt x="1098544" y="205188"/>
                    </a:cubicBezTo>
                    <a:cubicBezTo>
                      <a:pt x="1094646" y="209512"/>
                      <a:pt x="1089291" y="206269"/>
                      <a:pt x="1086383" y="202383"/>
                    </a:cubicBezTo>
                    <a:cubicBezTo>
                      <a:pt x="1076432" y="194655"/>
                      <a:pt x="1032937" y="193860"/>
                      <a:pt x="1028001" y="181999"/>
                    </a:cubicBezTo>
                    <a:cubicBezTo>
                      <a:pt x="1002267" y="158647"/>
                      <a:pt x="995382" y="109500"/>
                      <a:pt x="995382" y="80748"/>
                    </a:cubicBezTo>
                    <a:cubicBezTo>
                      <a:pt x="985759" y="69931"/>
                      <a:pt x="985093" y="71940"/>
                      <a:pt x="972031" y="66223"/>
                    </a:cubicBezTo>
                    <a:cubicBezTo>
                      <a:pt x="959224" y="50063"/>
                      <a:pt x="943754" y="35988"/>
                      <a:pt x="926486" y="24891"/>
                    </a:cubicBezTo>
                    <a:cubicBezTo>
                      <a:pt x="829309" y="-38940"/>
                      <a:pt x="688291" y="28322"/>
                      <a:pt x="665542" y="139270"/>
                    </a:cubicBezTo>
                    <a:cubicBezTo>
                      <a:pt x="629579" y="167756"/>
                      <a:pt x="592563" y="196692"/>
                      <a:pt x="548515" y="211535"/>
                    </a:cubicBezTo>
                    <a:cubicBezTo>
                      <a:pt x="527019" y="200473"/>
                      <a:pt x="502531" y="196942"/>
                      <a:pt x="479718" y="196920"/>
                    </a:cubicBezTo>
                    <a:cubicBezTo>
                      <a:pt x="462712" y="196302"/>
                      <a:pt x="439212" y="186464"/>
                      <a:pt x="428160" y="204368"/>
                    </a:cubicBezTo>
                    <a:cubicBezTo>
                      <a:pt x="242227" y="265259"/>
                      <a:pt x="130012" y="442354"/>
                      <a:pt x="50219" y="610153"/>
                    </a:cubicBezTo>
                    <a:cubicBezTo>
                      <a:pt x="39035" y="634045"/>
                      <a:pt x="25655" y="659060"/>
                      <a:pt x="29078" y="686279"/>
                    </a:cubicBezTo>
                    <a:cubicBezTo>
                      <a:pt x="31430" y="718877"/>
                      <a:pt x="66795" y="738280"/>
                      <a:pt x="60112" y="772827"/>
                    </a:cubicBezTo>
                    <a:cubicBezTo>
                      <a:pt x="50398" y="867858"/>
                      <a:pt x="39349" y="962792"/>
                      <a:pt x="29237" y="1057795"/>
                    </a:cubicBezTo>
                    <a:cubicBezTo>
                      <a:pt x="22498" y="1119583"/>
                      <a:pt x="15760" y="1181374"/>
                      <a:pt x="9023" y="124316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0A3C85E-B8FA-6174-D8B3-04A9900DB30F}"/>
                  </a:ext>
                </a:extLst>
              </p:cNvPr>
              <p:cNvSpPr/>
              <p:nvPr/>
            </p:nvSpPr>
            <p:spPr>
              <a:xfrm>
                <a:off x="5309181" y="3178367"/>
                <a:ext cx="1530545" cy="1413120"/>
              </a:xfrm>
              <a:custGeom>
                <a:avLst/>
                <a:gdLst>
                  <a:gd name="connsiteX0" fmla="*/ 1395412 w 1530545"/>
                  <a:gd name="connsiteY0" fmla="*/ 733453 h 1413120"/>
                  <a:gd name="connsiteX1" fmla="*/ 1357942 w 1530545"/>
                  <a:gd name="connsiteY1" fmla="*/ 751889 h 1413120"/>
                  <a:gd name="connsiteX2" fmla="*/ 1354944 w 1530545"/>
                  <a:gd name="connsiteY2" fmla="*/ 724388 h 1413120"/>
                  <a:gd name="connsiteX3" fmla="*/ 1430583 w 1530545"/>
                  <a:gd name="connsiteY3" fmla="*/ 722868 h 1413120"/>
                  <a:gd name="connsiteX4" fmla="*/ 1395412 w 1530545"/>
                  <a:gd name="connsiteY4" fmla="*/ 733453 h 1413120"/>
                  <a:gd name="connsiteX5" fmla="*/ 1340067 w 1530545"/>
                  <a:gd name="connsiteY5" fmla="*/ 1310105 h 1413120"/>
                  <a:gd name="connsiteX6" fmla="*/ 1314037 w 1530545"/>
                  <a:gd name="connsiteY6" fmla="*/ 1311128 h 1413120"/>
                  <a:gd name="connsiteX7" fmla="*/ 1263977 w 1530545"/>
                  <a:gd name="connsiteY7" fmla="*/ 1313038 h 1413120"/>
                  <a:gd name="connsiteX8" fmla="*/ 1161845 w 1530545"/>
                  <a:gd name="connsiteY8" fmla="*/ 1316730 h 1413120"/>
                  <a:gd name="connsiteX9" fmla="*/ 959561 w 1530545"/>
                  <a:gd name="connsiteY9" fmla="*/ 1323226 h 1413120"/>
                  <a:gd name="connsiteX10" fmla="*/ 554906 w 1530545"/>
                  <a:gd name="connsiteY10" fmla="*/ 1334135 h 1413120"/>
                  <a:gd name="connsiteX11" fmla="*/ 442709 w 1530545"/>
                  <a:gd name="connsiteY11" fmla="*/ 1338409 h 1413120"/>
                  <a:gd name="connsiteX12" fmla="*/ 384605 w 1530545"/>
                  <a:gd name="connsiteY12" fmla="*/ 1342617 h 1413120"/>
                  <a:gd name="connsiteX13" fmla="*/ 336143 w 1530545"/>
                  <a:gd name="connsiteY13" fmla="*/ 1350081 h 1413120"/>
                  <a:gd name="connsiteX14" fmla="*/ 339300 w 1530545"/>
                  <a:gd name="connsiteY14" fmla="*/ 1286841 h 1413120"/>
                  <a:gd name="connsiteX15" fmla="*/ 342161 w 1530545"/>
                  <a:gd name="connsiteY15" fmla="*/ 1227010 h 1413120"/>
                  <a:gd name="connsiteX16" fmla="*/ 531694 w 1530545"/>
                  <a:gd name="connsiteY16" fmla="*/ 1232212 h 1413120"/>
                  <a:gd name="connsiteX17" fmla="*/ 732263 w 1530545"/>
                  <a:gd name="connsiteY17" fmla="*/ 1234597 h 1413120"/>
                  <a:gd name="connsiteX18" fmla="*/ 1129389 w 1530545"/>
                  <a:gd name="connsiteY18" fmla="*/ 1231865 h 1413120"/>
                  <a:gd name="connsiteX19" fmla="*/ 1241706 w 1530545"/>
                  <a:gd name="connsiteY19" fmla="*/ 1230736 h 1413120"/>
                  <a:gd name="connsiteX20" fmla="*/ 1297864 w 1530545"/>
                  <a:gd name="connsiteY20" fmla="*/ 1230170 h 1413120"/>
                  <a:gd name="connsiteX21" fmla="*/ 1325944 w 1530545"/>
                  <a:gd name="connsiteY21" fmla="*/ 1229890 h 1413120"/>
                  <a:gd name="connsiteX22" fmla="*/ 1349193 w 1530545"/>
                  <a:gd name="connsiteY22" fmla="*/ 1219934 h 1413120"/>
                  <a:gd name="connsiteX23" fmla="*/ 1349193 w 1530545"/>
                  <a:gd name="connsiteY23" fmla="*/ 1205522 h 1413120"/>
                  <a:gd name="connsiteX24" fmla="*/ 1329957 w 1530545"/>
                  <a:gd name="connsiteY24" fmla="*/ 1195885 h 1413120"/>
                  <a:gd name="connsiteX25" fmla="*/ 1305888 w 1530545"/>
                  <a:gd name="connsiteY25" fmla="*/ 1196201 h 1413120"/>
                  <a:gd name="connsiteX26" fmla="*/ 1253740 w 1530545"/>
                  <a:gd name="connsiteY26" fmla="*/ 1196887 h 1413120"/>
                  <a:gd name="connsiteX27" fmla="*/ 1153456 w 1530545"/>
                  <a:gd name="connsiteY27" fmla="*/ 1198206 h 1413120"/>
                  <a:gd name="connsiteX28" fmla="*/ 952888 w 1530545"/>
                  <a:gd name="connsiteY28" fmla="*/ 1201004 h 1413120"/>
                  <a:gd name="connsiteX29" fmla="*/ 756330 w 1530545"/>
                  <a:gd name="connsiteY29" fmla="*/ 1204396 h 1413120"/>
                  <a:gd name="connsiteX30" fmla="*/ 555762 w 1530545"/>
                  <a:gd name="connsiteY30" fmla="*/ 1211273 h 1413120"/>
                  <a:gd name="connsiteX31" fmla="*/ 342419 w 1530545"/>
                  <a:gd name="connsiteY31" fmla="*/ 1221635 h 1413120"/>
                  <a:gd name="connsiteX32" fmla="*/ 347176 w 1530545"/>
                  <a:gd name="connsiteY32" fmla="*/ 1110702 h 1413120"/>
                  <a:gd name="connsiteX33" fmla="*/ 770549 w 1530545"/>
                  <a:gd name="connsiteY33" fmla="*/ 1124085 h 1413120"/>
                  <a:gd name="connsiteX34" fmla="*/ 1211958 w 1530545"/>
                  <a:gd name="connsiteY34" fmla="*/ 1117980 h 1413120"/>
                  <a:gd name="connsiteX35" fmla="*/ 1274141 w 1530545"/>
                  <a:gd name="connsiteY35" fmla="*/ 1116238 h 1413120"/>
                  <a:gd name="connsiteX36" fmla="*/ 1306234 w 1530545"/>
                  <a:gd name="connsiteY36" fmla="*/ 1115205 h 1413120"/>
                  <a:gd name="connsiteX37" fmla="*/ 1329289 w 1530545"/>
                  <a:gd name="connsiteY37" fmla="*/ 1110821 h 1413120"/>
                  <a:gd name="connsiteX38" fmla="*/ 1329094 w 1530545"/>
                  <a:gd name="connsiteY38" fmla="*/ 1075787 h 1413120"/>
                  <a:gd name="connsiteX39" fmla="*/ 1308127 w 1530545"/>
                  <a:gd name="connsiteY39" fmla="*/ 1083922 h 1413120"/>
                  <a:gd name="connsiteX40" fmla="*/ 1306234 w 1530545"/>
                  <a:gd name="connsiteY40" fmla="*/ 1084065 h 1413120"/>
                  <a:gd name="connsiteX41" fmla="*/ 1282164 w 1530545"/>
                  <a:gd name="connsiteY41" fmla="*/ 1084844 h 1413120"/>
                  <a:gd name="connsiteX42" fmla="*/ 1230013 w 1530545"/>
                  <a:gd name="connsiteY42" fmla="*/ 1086506 h 1413120"/>
                  <a:gd name="connsiteX43" fmla="*/ 1133723 w 1530545"/>
                  <a:gd name="connsiteY43" fmla="*/ 1089289 h 1413120"/>
                  <a:gd name="connsiteX44" fmla="*/ 937101 w 1530545"/>
                  <a:gd name="connsiteY44" fmla="*/ 1093534 h 1413120"/>
                  <a:gd name="connsiteX45" fmla="*/ 547803 w 1530545"/>
                  <a:gd name="connsiteY45" fmla="*/ 1100663 h 1413120"/>
                  <a:gd name="connsiteX46" fmla="*/ 347367 w 1530545"/>
                  <a:gd name="connsiteY46" fmla="*/ 1105871 h 1413120"/>
                  <a:gd name="connsiteX47" fmla="*/ 351829 w 1530545"/>
                  <a:gd name="connsiteY47" fmla="*/ 985267 h 1413120"/>
                  <a:gd name="connsiteX48" fmla="*/ 352332 w 1530545"/>
                  <a:gd name="connsiteY48" fmla="*/ 971129 h 1413120"/>
                  <a:gd name="connsiteX49" fmla="*/ 381464 w 1530545"/>
                  <a:gd name="connsiteY49" fmla="*/ 975781 h 1413120"/>
                  <a:gd name="connsiteX50" fmla="*/ 432366 w 1530545"/>
                  <a:gd name="connsiteY50" fmla="*/ 981744 h 1413120"/>
                  <a:gd name="connsiteX51" fmla="*/ 528674 w 1530545"/>
                  <a:gd name="connsiteY51" fmla="*/ 988973 h 1413120"/>
                  <a:gd name="connsiteX52" fmla="*/ 725378 w 1530545"/>
                  <a:gd name="connsiteY52" fmla="*/ 997138 h 1413120"/>
                  <a:gd name="connsiteX53" fmla="*/ 1114934 w 1530545"/>
                  <a:gd name="connsiteY53" fmla="*/ 1001509 h 1413120"/>
                  <a:gd name="connsiteX54" fmla="*/ 1326834 w 1530545"/>
                  <a:gd name="connsiteY54" fmla="*/ 999123 h 1413120"/>
                  <a:gd name="connsiteX55" fmla="*/ 1339980 w 1530545"/>
                  <a:gd name="connsiteY55" fmla="*/ 998773 h 1413120"/>
                  <a:gd name="connsiteX56" fmla="*/ 1350976 w 1530545"/>
                  <a:gd name="connsiteY56" fmla="*/ 1187299 h 1413120"/>
                  <a:gd name="connsiteX57" fmla="*/ 1358717 w 1530545"/>
                  <a:gd name="connsiteY57" fmla="*/ 1314650 h 1413120"/>
                  <a:gd name="connsiteX58" fmla="*/ 1340067 w 1530545"/>
                  <a:gd name="connsiteY58" fmla="*/ 1310105 h 1413120"/>
                  <a:gd name="connsiteX59" fmla="*/ 118321 w 1530545"/>
                  <a:gd name="connsiteY59" fmla="*/ 671590 h 1413120"/>
                  <a:gd name="connsiteX60" fmla="*/ 81406 w 1530545"/>
                  <a:gd name="connsiteY60" fmla="*/ 651445 h 1413120"/>
                  <a:gd name="connsiteX61" fmla="*/ 70212 w 1530545"/>
                  <a:gd name="connsiteY61" fmla="*/ 616360 h 1413120"/>
                  <a:gd name="connsiteX62" fmla="*/ 71093 w 1530545"/>
                  <a:gd name="connsiteY62" fmla="*/ 613073 h 1413120"/>
                  <a:gd name="connsiteX63" fmla="*/ 334593 w 1530545"/>
                  <a:gd name="connsiteY63" fmla="*/ 607330 h 1413120"/>
                  <a:gd name="connsiteX64" fmla="*/ 602446 w 1530545"/>
                  <a:gd name="connsiteY64" fmla="*/ 602925 h 1413120"/>
                  <a:gd name="connsiteX65" fmla="*/ 1136677 w 1530545"/>
                  <a:gd name="connsiteY65" fmla="*/ 610943 h 1413120"/>
                  <a:gd name="connsiteX66" fmla="*/ 1329021 w 1530545"/>
                  <a:gd name="connsiteY66" fmla="*/ 616270 h 1413120"/>
                  <a:gd name="connsiteX67" fmla="*/ 1327790 w 1530545"/>
                  <a:gd name="connsiteY67" fmla="*/ 663457 h 1413120"/>
                  <a:gd name="connsiteX68" fmla="*/ 1327778 w 1530545"/>
                  <a:gd name="connsiteY68" fmla="*/ 704412 h 1413120"/>
                  <a:gd name="connsiteX69" fmla="*/ 1227157 w 1530545"/>
                  <a:gd name="connsiteY69" fmla="*/ 703226 h 1413120"/>
                  <a:gd name="connsiteX70" fmla="*/ 978082 w 1530545"/>
                  <a:gd name="connsiteY70" fmla="*/ 706576 h 1413120"/>
                  <a:gd name="connsiteX71" fmla="*/ 479929 w 1530545"/>
                  <a:gd name="connsiteY71" fmla="*/ 718369 h 1413120"/>
                  <a:gd name="connsiteX72" fmla="*/ 344162 w 1530545"/>
                  <a:gd name="connsiteY72" fmla="*/ 722371 h 1413120"/>
                  <a:gd name="connsiteX73" fmla="*/ 338926 w 1530545"/>
                  <a:gd name="connsiteY73" fmla="*/ 700388 h 1413120"/>
                  <a:gd name="connsiteX74" fmla="*/ 323062 w 1530545"/>
                  <a:gd name="connsiteY74" fmla="*/ 668884 h 1413120"/>
                  <a:gd name="connsiteX75" fmla="*/ 321803 w 1530545"/>
                  <a:gd name="connsiteY75" fmla="*/ 669217 h 1413120"/>
                  <a:gd name="connsiteX76" fmla="*/ 320203 w 1530545"/>
                  <a:gd name="connsiteY76" fmla="*/ 699134 h 1413120"/>
                  <a:gd name="connsiteX77" fmla="*/ 321978 w 1530545"/>
                  <a:gd name="connsiteY77" fmla="*/ 723418 h 1413120"/>
                  <a:gd name="connsiteX78" fmla="*/ 237742 w 1530545"/>
                  <a:gd name="connsiteY78" fmla="*/ 730105 h 1413120"/>
                  <a:gd name="connsiteX79" fmla="*/ 213737 w 1530545"/>
                  <a:gd name="connsiteY79" fmla="*/ 718286 h 1413120"/>
                  <a:gd name="connsiteX80" fmla="*/ 118321 w 1530545"/>
                  <a:gd name="connsiteY80" fmla="*/ 671590 h 1413120"/>
                  <a:gd name="connsiteX81" fmla="*/ 1139034 w 1530545"/>
                  <a:gd name="connsiteY81" fmla="*/ 962138 h 1413120"/>
                  <a:gd name="connsiteX82" fmla="*/ 942232 w 1530545"/>
                  <a:gd name="connsiteY82" fmla="*/ 962304 h 1413120"/>
                  <a:gd name="connsiteX83" fmla="*/ 552755 w 1530545"/>
                  <a:gd name="connsiteY83" fmla="*/ 955694 h 1413120"/>
                  <a:gd name="connsiteX84" fmla="*/ 444404 w 1530545"/>
                  <a:gd name="connsiteY84" fmla="*/ 954267 h 1413120"/>
                  <a:gd name="connsiteX85" fmla="*/ 388236 w 1530545"/>
                  <a:gd name="connsiteY85" fmla="*/ 955203 h 1413120"/>
                  <a:gd name="connsiteX86" fmla="*/ 352841 w 1530545"/>
                  <a:gd name="connsiteY86" fmla="*/ 957202 h 1413120"/>
                  <a:gd name="connsiteX87" fmla="*/ 355678 w 1530545"/>
                  <a:gd name="connsiteY87" fmla="*/ 843637 h 1413120"/>
                  <a:gd name="connsiteX88" fmla="*/ 729783 w 1530545"/>
                  <a:gd name="connsiteY88" fmla="*/ 871246 h 1413120"/>
                  <a:gd name="connsiteX89" fmla="*/ 1110010 w 1530545"/>
                  <a:gd name="connsiteY89" fmla="*/ 877111 h 1413120"/>
                  <a:gd name="connsiteX90" fmla="*/ 1218088 w 1530545"/>
                  <a:gd name="connsiteY90" fmla="*/ 876871 h 1413120"/>
                  <a:gd name="connsiteX91" fmla="*/ 1270123 w 1530545"/>
                  <a:gd name="connsiteY91" fmla="*/ 876475 h 1413120"/>
                  <a:gd name="connsiteX92" fmla="*/ 1298140 w 1530545"/>
                  <a:gd name="connsiteY92" fmla="*/ 876183 h 1413120"/>
                  <a:gd name="connsiteX93" fmla="*/ 1320821 w 1530545"/>
                  <a:gd name="connsiteY93" fmla="*/ 866423 h 1413120"/>
                  <a:gd name="connsiteX94" fmla="*/ 1320821 w 1530545"/>
                  <a:gd name="connsiteY94" fmla="*/ 853078 h 1413120"/>
                  <a:gd name="connsiteX95" fmla="*/ 1278127 w 1530545"/>
                  <a:gd name="connsiteY95" fmla="*/ 843997 h 1413120"/>
                  <a:gd name="connsiteX96" fmla="*/ 1230095 w 1530545"/>
                  <a:gd name="connsiteY96" fmla="*/ 844512 h 1413120"/>
                  <a:gd name="connsiteX97" fmla="*/ 1134027 w 1530545"/>
                  <a:gd name="connsiteY97" fmla="*/ 845072 h 1413120"/>
                  <a:gd name="connsiteX98" fmla="*/ 945897 w 1530545"/>
                  <a:gd name="connsiteY98" fmla="*/ 844349 h 1413120"/>
                  <a:gd name="connsiteX99" fmla="*/ 565747 w 1530545"/>
                  <a:gd name="connsiteY99" fmla="*/ 837265 h 1413120"/>
                  <a:gd name="connsiteX100" fmla="*/ 355670 w 1530545"/>
                  <a:gd name="connsiteY100" fmla="*/ 839474 h 1413120"/>
                  <a:gd name="connsiteX101" fmla="*/ 355463 w 1530545"/>
                  <a:gd name="connsiteY101" fmla="*/ 820617 h 1413120"/>
                  <a:gd name="connsiteX102" fmla="*/ 349058 w 1530545"/>
                  <a:gd name="connsiteY102" fmla="*/ 749471 h 1413120"/>
                  <a:gd name="connsiteX103" fmla="*/ 451807 w 1530545"/>
                  <a:gd name="connsiteY103" fmla="*/ 748181 h 1413120"/>
                  <a:gd name="connsiteX104" fmla="*/ 700882 w 1530545"/>
                  <a:gd name="connsiteY104" fmla="*/ 743776 h 1413120"/>
                  <a:gd name="connsiteX105" fmla="*/ 947951 w 1530545"/>
                  <a:gd name="connsiteY105" fmla="*/ 738820 h 1413120"/>
                  <a:gd name="connsiteX106" fmla="*/ 1195019 w 1530545"/>
                  <a:gd name="connsiteY106" fmla="*/ 732605 h 1413120"/>
                  <a:gd name="connsiteX107" fmla="*/ 1328160 w 1530545"/>
                  <a:gd name="connsiteY107" fmla="*/ 725231 h 1413120"/>
                  <a:gd name="connsiteX108" fmla="*/ 1328420 w 1530545"/>
                  <a:gd name="connsiteY108" fmla="*/ 737461 h 1413120"/>
                  <a:gd name="connsiteX109" fmla="*/ 1333963 w 1530545"/>
                  <a:gd name="connsiteY109" fmla="*/ 887408 h 1413120"/>
                  <a:gd name="connsiteX110" fmla="*/ 1337767 w 1530545"/>
                  <a:gd name="connsiteY110" fmla="*/ 959423 h 1413120"/>
                  <a:gd name="connsiteX111" fmla="*/ 1335813 w 1530545"/>
                  <a:gd name="connsiteY111" fmla="*/ 959316 h 1413120"/>
                  <a:gd name="connsiteX112" fmla="*/ 1139034 w 1530545"/>
                  <a:gd name="connsiteY112" fmla="*/ 962138 h 1413120"/>
                  <a:gd name="connsiteX113" fmla="*/ 101005 w 1530545"/>
                  <a:gd name="connsiteY113" fmla="*/ 527765 h 1413120"/>
                  <a:gd name="connsiteX114" fmla="*/ 125490 w 1530545"/>
                  <a:gd name="connsiteY114" fmla="*/ 470297 h 1413120"/>
                  <a:gd name="connsiteX115" fmla="*/ 241499 w 1530545"/>
                  <a:gd name="connsiteY115" fmla="*/ 489951 h 1413120"/>
                  <a:gd name="connsiteX116" fmla="*/ 365144 w 1530545"/>
                  <a:gd name="connsiteY116" fmla="*/ 496834 h 1413120"/>
                  <a:gd name="connsiteX117" fmla="*/ 609326 w 1530545"/>
                  <a:gd name="connsiteY117" fmla="*/ 491272 h 1413120"/>
                  <a:gd name="connsiteX118" fmla="*/ 1111356 w 1530545"/>
                  <a:gd name="connsiteY118" fmla="*/ 478990 h 1413120"/>
                  <a:gd name="connsiteX119" fmla="*/ 1251643 w 1530545"/>
                  <a:gd name="connsiteY119" fmla="*/ 479642 h 1413120"/>
                  <a:gd name="connsiteX120" fmla="*/ 1321779 w 1530545"/>
                  <a:gd name="connsiteY120" fmla="*/ 480622 h 1413120"/>
                  <a:gd name="connsiteX121" fmla="*/ 1357848 w 1530545"/>
                  <a:gd name="connsiteY121" fmla="*/ 481305 h 1413120"/>
                  <a:gd name="connsiteX122" fmla="*/ 1373876 w 1530545"/>
                  <a:gd name="connsiteY122" fmla="*/ 481647 h 1413120"/>
                  <a:gd name="connsiteX123" fmla="*/ 1392788 w 1530545"/>
                  <a:gd name="connsiteY123" fmla="*/ 476717 h 1413120"/>
                  <a:gd name="connsiteX124" fmla="*/ 1395380 w 1530545"/>
                  <a:gd name="connsiteY124" fmla="*/ 456884 h 1413120"/>
                  <a:gd name="connsiteX125" fmla="*/ 1367865 w 1530545"/>
                  <a:gd name="connsiteY125" fmla="*/ 449997 h 1413120"/>
                  <a:gd name="connsiteX126" fmla="*/ 1333803 w 1530545"/>
                  <a:gd name="connsiteY126" fmla="*/ 449318 h 1413120"/>
                  <a:gd name="connsiteX127" fmla="*/ 1271682 w 1530545"/>
                  <a:gd name="connsiteY127" fmla="*/ 448364 h 1413120"/>
                  <a:gd name="connsiteX128" fmla="*/ 1145427 w 1530545"/>
                  <a:gd name="connsiteY128" fmla="*/ 447623 h 1413120"/>
                  <a:gd name="connsiteX129" fmla="*/ 896939 w 1530545"/>
                  <a:gd name="connsiteY129" fmla="*/ 450563 h 1413120"/>
                  <a:gd name="connsiteX130" fmla="*/ 398597 w 1530545"/>
                  <a:gd name="connsiteY130" fmla="*/ 471042 h 1413120"/>
                  <a:gd name="connsiteX131" fmla="*/ 261083 w 1530545"/>
                  <a:gd name="connsiteY131" fmla="*/ 471308 h 1413120"/>
                  <a:gd name="connsiteX132" fmla="*/ 128117 w 1530545"/>
                  <a:gd name="connsiteY132" fmla="*/ 464668 h 1413120"/>
                  <a:gd name="connsiteX133" fmla="*/ 180288 w 1530545"/>
                  <a:gd name="connsiteY133" fmla="*/ 371055 h 1413120"/>
                  <a:gd name="connsiteX134" fmla="*/ 401781 w 1530545"/>
                  <a:gd name="connsiteY134" fmla="*/ 369480 h 1413120"/>
                  <a:gd name="connsiteX135" fmla="*/ 518103 w 1530545"/>
                  <a:gd name="connsiteY135" fmla="*/ 365770 h 1413120"/>
                  <a:gd name="connsiteX136" fmla="*/ 576263 w 1530545"/>
                  <a:gd name="connsiteY136" fmla="*/ 363777 h 1413120"/>
                  <a:gd name="connsiteX137" fmla="*/ 604341 w 1530545"/>
                  <a:gd name="connsiteY137" fmla="*/ 362815 h 1413120"/>
                  <a:gd name="connsiteX138" fmla="*/ 634826 w 1530545"/>
                  <a:gd name="connsiteY138" fmla="*/ 360470 h 1413120"/>
                  <a:gd name="connsiteX139" fmla="*/ 639068 w 1530545"/>
                  <a:gd name="connsiteY139" fmla="*/ 357653 h 1413120"/>
                  <a:gd name="connsiteX140" fmla="*/ 721046 w 1530545"/>
                  <a:gd name="connsiteY140" fmla="*/ 389489 h 1413120"/>
                  <a:gd name="connsiteX141" fmla="*/ 912400 w 1530545"/>
                  <a:gd name="connsiteY141" fmla="*/ 407657 h 1413120"/>
                  <a:gd name="connsiteX142" fmla="*/ 1059273 w 1530545"/>
                  <a:gd name="connsiteY142" fmla="*/ 366046 h 1413120"/>
                  <a:gd name="connsiteX143" fmla="*/ 1365130 w 1530545"/>
                  <a:gd name="connsiteY143" fmla="*/ 370332 h 1413120"/>
                  <a:gd name="connsiteX144" fmla="*/ 1377255 w 1530545"/>
                  <a:gd name="connsiteY144" fmla="*/ 354032 h 1413120"/>
                  <a:gd name="connsiteX145" fmla="*/ 1451694 w 1530545"/>
                  <a:gd name="connsiteY145" fmla="*/ 574713 h 1413120"/>
                  <a:gd name="connsiteX146" fmla="*/ 1486075 w 1530545"/>
                  <a:gd name="connsiteY146" fmla="*/ 713690 h 1413120"/>
                  <a:gd name="connsiteX147" fmla="*/ 1484751 w 1530545"/>
                  <a:gd name="connsiteY147" fmla="*/ 713811 h 1413120"/>
                  <a:gd name="connsiteX148" fmla="*/ 1476235 w 1530545"/>
                  <a:gd name="connsiteY148" fmla="*/ 702544 h 1413120"/>
                  <a:gd name="connsiteX149" fmla="*/ 1352702 w 1530545"/>
                  <a:gd name="connsiteY149" fmla="*/ 704343 h 1413120"/>
                  <a:gd name="connsiteX150" fmla="*/ 1349169 w 1530545"/>
                  <a:gd name="connsiteY150" fmla="*/ 673460 h 1413120"/>
                  <a:gd name="connsiteX151" fmla="*/ 1343822 w 1530545"/>
                  <a:gd name="connsiteY151" fmla="*/ 631439 h 1413120"/>
                  <a:gd name="connsiteX152" fmla="*/ 1341938 w 1530545"/>
                  <a:gd name="connsiteY152" fmla="*/ 616620 h 1413120"/>
                  <a:gd name="connsiteX153" fmla="*/ 1439663 w 1530545"/>
                  <a:gd name="connsiteY153" fmla="*/ 619261 h 1413120"/>
                  <a:gd name="connsiteX154" fmla="*/ 1439663 w 1530545"/>
                  <a:gd name="connsiteY154" fmla="*/ 586423 h 1413120"/>
                  <a:gd name="connsiteX155" fmla="*/ 902569 w 1530545"/>
                  <a:gd name="connsiteY155" fmla="*/ 572360 h 1413120"/>
                  <a:gd name="connsiteX156" fmla="*/ 364557 w 1530545"/>
                  <a:gd name="connsiteY156" fmla="*/ 576630 h 1413120"/>
                  <a:gd name="connsiteX157" fmla="*/ 73309 w 1530545"/>
                  <a:gd name="connsiteY157" fmla="*/ 604839 h 1413120"/>
                  <a:gd name="connsiteX158" fmla="*/ 101005 w 1530545"/>
                  <a:gd name="connsiteY158" fmla="*/ 527765 h 1413120"/>
                  <a:gd name="connsiteX159" fmla="*/ 253376 w 1530545"/>
                  <a:gd name="connsiteY159" fmla="*/ 278892 h 1413120"/>
                  <a:gd name="connsiteX160" fmla="*/ 262502 w 1530545"/>
                  <a:gd name="connsiteY160" fmla="*/ 283710 h 1413120"/>
                  <a:gd name="connsiteX161" fmla="*/ 278463 w 1530545"/>
                  <a:gd name="connsiteY161" fmla="*/ 285443 h 1413120"/>
                  <a:gd name="connsiteX162" fmla="*/ 312578 w 1530545"/>
                  <a:gd name="connsiteY162" fmla="*/ 287509 h 1413120"/>
                  <a:gd name="connsiteX163" fmla="*/ 380810 w 1530545"/>
                  <a:gd name="connsiteY163" fmla="*/ 290426 h 1413120"/>
                  <a:gd name="connsiteX164" fmla="*/ 517270 w 1530545"/>
                  <a:gd name="connsiteY164" fmla="*/ 291730 h 1413120"/>
                  <a:gd name="connsiteX165" fmla="*/ 532336 w 1530545"/>
                  <a:gd name="connsiteY165" fmla="*/ 273825 h 1413120"/>
                  <a:gd name="connsiteX166" fmla="*/ 559923 w 1530545"/>
                  <a:gd name="connsiteY166" fmla="*/ 303142 h 1413120"/>
                  <a:gd name="connsiteX167" fmla="*/ 610929 w 1530545"/>
                  <a:gd name="connsiteY167" fmla="*/ 341657 h 1413120"/>
                  <a:gd name="connsiteX168" fmla="*/ 576263 w 1530545"/>
                  <a:gd name="connsiteY168" fmla="*/ 344029 h 1413120"/>
                  <a:gd name="connsiteX169" fmla="*/ 520107 w 1530545"/>
                  <a:gd name="connsiteY169" fmla="*/ 346438 h 1413120"/>
                  <a:gd name="connsiteX170" fmla="*/ 401781 w 1530545"/>
                  <a:gd name="connsiteY170" fmla="*/ 351797 h 1413120"/>
                  <a:gd name="connsiteX171" fmla="*/ 183329 w 1530545"/>
                  <a:gd name="connsiteY171" fmla="*/ 366422 h 1413120"/>
                  <a:gd name="connsiteX172" fmla="*/ 253376 w 1530545"/>
                  <a:gd name="connsiteY172" fmla="*/ 278892 h 1413120"/>
                  <a:gd name="connsiteX173" fmla="*/ 1441391 w 1530545"/>
                  <a:gd name="connsiteY173" fmla="*/ 430546 h 1413120"/>
                  <a:gd name="connsiteX174" fmla="*/ 1299235 w 1530545"/>
                  <a:gd name="connsiteY174" fmla="*/ 199721 h 1413120"/>
                  <a:gd name="connsiteX175" fmla="*/ 1175077 w 1530545"/>
                  <a:gd name="connsiteY175" fmla="*/ 139341 h 1413120"/>
                  <a:gd name="connsiteX176" fmla="*/ 1174475 w 1530545"/>
                  <a:gd name="connsiteY176" fmla="*/ 141526 h 1413120"/>
                  <a:gd name="connsiteX177" fmla="*/ 1354280 w 1530545"/>
                  <a:gd name="connsiteY177" fmla="*/ 308974 h 1413120"/>
                  <a:gd name="connsiteX178" fmla="*/ 1374683 w 1530545"/>
                  <a:gd name="connsiteY178" fmla="*/ 348621 h 1413120"/>
                  <a:gd name="connsiteX179" fmla="*/ 1365130 w 1530545"/>
                  <a:gd name="connsiteY179" fmla="*/ 344476 h 1413120"/>
                  <a:gd name="connsiteX180" fmla="*/ 1079547 w 1530545"/>
                  <a:gd name="connsiteY180" fmla="*/ 353736 h 1413120"/>
                  <a:gd name="connsiteX181" fmla="*/ 1086752 w 1530545"/>
                  <a:gd name="connsiteY181" fmla="*/ 348824 h 1413120"/>
                  <a:gd name="connsiteX182" fmla="*/ 1155126 w 1530545"/>
                  <a:gd name="connsiteY182" fmla="*/ 282266 h 1413120"/>
                  <a:gd name="connsiteX183" fmla="*/ 1190734 w 1530545"/>
                  <a:gd name="connsiteY183" fmla="*/ 287048 h 1413120"/>
                  <a:gd name="connsiteX184" fmla="*/ 1238229 w 1530545"/>
                  <a:gd name="connsiteY184" fmla="*/ 290085 h 1413120"/>
                  <a:gd name="connsiteX185" fmla="*/ 1285722 w 1530545"/>
                  <a:gd name="connsiteY185" fmla="*/ 291396 h 1413120"/>
                  <a:gd name="connsiteX186" fmla="*/ 1317865 w 1530545"/>
                  <a:gd name="connsiteY186" fmla="*/ 276825 h 1413120"/>
                  <a:gd name="connsiteX187" fmla="*/ 1285722 w 1530545"/>
                  <a:gd name="connsiteY187" fmla="*/ 262147 h 1413120"/>
                  <a:gd name="connsiteX188" fmla="*/ 1238229 w 1530545"/>
                  <a:gd name="connsiteY188" fmla="*/ 263249 h 1413120"/>
                  <a:gd name="connsiteX189" fmla="*/ 1192712 w 1530545"/>
                  <a:gd name="connsiteY189" fmla="*/ 265888 h 1413120"/>
                  <a:gd name="connsiteX190" fmla="*/ 1164741 w 1530545"/>
                  <a:gd name="connsiteY190" fmla="*/ 268724 h 1413120"/>
                  <a:gd name="connsiteX191" fmla="*/ 1199846 w 1530545"/>
                  <a:gd name="connsiteY191" fmla="*/ 195825 h 1413120"/>
                  <a:gd name="connsiteX192" fmla="*/ 1200786 w 1530545"/>
                  <a:gd name="connsiteY192" fmla="*/ 188538 h 1413120"/>
                  <a:gd name="connsiteX193" fmla="*/ 1206356 w 1530545"/>
                  <a:gd name="connsiteY193" fmla="*/ 175525 h 1413120"/>
                  <a:gd name="connsiteX194" fmla="*/ 1188257 w 1530545"/>
                  <a:gd name="connsiteY194" fmla="*/ 157417 h 1413120"/>
                  <a:gd name="connsiteX195" fmla="*/ 1076010 w 1530545"/>
                  <a:gd name="connsiteY195" fmla="*/ 121320 h 1413120"/>
                  <a:gd name="connsiteX196" fmla="*/ 1040047 w 1530545"/>
                  <a:gd name="connsiteY196" fmla="*/ 81738 h 1413120"/>
                  <a:gd name="connsiteX197" fmla="*/ 1023581 w 1530545"/>
                  <a:gd name="connsiteY197" fmla="*/ 24655 h 1413120"/>
                  <a:gd name="connsiteX198" fmla="*/ 1021542 w 1530545"/>
                  <a:gd name="connsiteY198" fmla="*/ 24379 h 1413120"/>
                  <a:gd name="connsiteX199" fmla="*/ 1053301 w 1530545"/>
                  <a:gd name="connsiteY199" fmla="*/ 141926 h 1413120"/>
                  <a:gd name="connsiteX200" fmla="*/ 1160336 w 1530545"/>
                  <a:gd name="connsiteY200" fmla="*/ 189589 h 1413120"/>
                  <a:gd name="connsiteX201" fmla="*/ 1079461 w 1530545"/>
                  <a:gd name="connsiteY201" fmla="*/ 309097 h 1413120"/>
                  <a:gd name="connsiteX202" fmla="*/ 929957 w 1530545"/>
                  <a:gd name="connsiteY202" fmla="*/ 371276 h 1413120"/>
                  <a:gd name="connsiteX203" fmla="*/ 752523 w 1530545"/>
                  <a:gd name="connsiteY203" fmla="*/ 362555 h 1413120"/>
                  <a:gd name="connsiteX204" fmla="*/ 597706 w 1530545"/>
                  <a:gd name="connsiteY204" fmla="*/ 293363 h 1413120"/>
                  <a:gd name="connsiteX205" fmla="*/ 535745 w 1530545"/>
                  <a:gd name="connsiteY205" fmla="*/ 232611 h 1413120"/>
                  <a:gd name="connsiteX206" fmla="*/ 496205 w 1530545"/>
                  <a:gd name="connsiteY206" fmla="*/ 174025 h 1413120"/>
                  <a:gd name="connsiteX207" fmla="*/ 643169 w 1530545"/>
                  <a:gd name="connsiteY207" fmla="*/ 143652 h 1413120"/>
                  <a:gd name="connsiteX208" fmla="*/ 704947 w 1530545"/>
                  <a:gd name="connsiteY208" fmla="*/ 87518 h 1413120"/>
                  <a:gd name="connsiteX209" fmla="*/ 727109 w 1530545"/>
                  <a:gd name="connsiteY209" fmla="*/ 52448 h 1413120"/>
                  <a:gd name="connsiteX210" fmla="*/ 735897 w 1530545"/>
                  <a:gd name="connsiteY210" fmla="*/ 32616 h 1413120"/>
                  <a:gd name="connsiteX211" fmla="*/ 739161 w 1530545"/>
                  <a:gd name="connsiteY211" fmla="*/ 19650 h 1413120"/>
                  <a:gd name="connsiteX212" fmla="*/ 736623 w 1530545"/>
                  <a:gd name="connsiteY212" fmla="*/ 10265 h 1413120"/>
                  <a:gd name="connsiteX213" fmla="*/ 734559 w 1530545"/>
                  <a:gd name="connsiteY213" fmla="*/ 7070 h 1413120"/>
                  <a:gd name="connsiteX214" fmla="*/ 715071 w 1530545"/>
                  <a:gd name="connsiteY214" fmla="*/ 1959 h 1413120"/>
                  <a:gd name="connsiteX215" fmla="*/ 704521 w 1530545"/>
                  <a:gd name="connsiteY215" fmla="*/ 10265 h 1413120"/>
                  <a:gd name="connsiteX216" fmla="*/ 700536 w 1530545"/>
                  <a:gd name="connsiteY216" fmla="*/ 19956 h 1413120"/>
                  <a:gd name="connsiteX217" fmla="*/ 694501 w 1530545"/>
                  <a:gd name="connsiteY217" fmla="*/ 35000 h 1413120"/>
                  <a:gd name="connsiteX218" fmla="*/ 675263 w 1530545"/>
                  <a:gd name="connsiteY218" fmla="*/ 67514 h 1413120"/>
                  <a:gd name="connsiteX219" fmla="*/ 625567 w 1530545"/>
                  <a:gd name="connsiteY219" fmla="*/ 116316 h 1413120"/>
                  <a:gd name="connsiteX220" fmla="*/ 561219 w 1530545"/>
                  <a:gd name="connsiteY220" fmla="*/ 148564 h 1413120"/>
                  <a:gd name="connsiteX221" fmla="*/ 487282 w 1530545"/>
                  <a:gd name="connsiteY221" fmla="*/ 160997 h 1413120"/>
                  <a:gd name="connsiteX222" fmla="*/ 486481 w 1530545"/>
                  <a:gd name="connsiteY222" fmla="*/ 159873 h 1413120"/>
                  <a:gd name="connsiteX223" fmla="*/ 484900 w 1530545"/>
                  <a:gd name="connsiteY223" fmla="*/ 160302 h 1413120"/>
                  <a:gd name="connsiteX224" fmla="*/ 484877 w 1530545"/>
                  <a:gd name="connsiteY224" fmla="*/ 161568 h 1413120"/>
                  <a:gd name="connsiteX225" fmla="*/ 484990 w 1530545"/>
                  <a:gd name="connsiteY225" fmla="*/ 170281 h 1413120"/>
                  <a:gd name="connsiteX226" fmla="*/ 507536 w 1530545"/>
                  <a:gd name="connsiteY226" fmla="*/ 236869 h 1413120"/>
                  <a:gd name="connsiteX227" fmla="*/ 522876 w 1530545"/>
                  <a:gd name="connsiteY227" fmla="*/ 261330 h 1413120"/>
                  <a:gd name="connsiteX228" fmla="*/ 517270 w 1530545"/>
                  <a:gd name="connsiteY228" fmla="*/ 260217 h 1413120"/>
                  <a:gd name="connsiteX229" fmla="*/ 380810 w 1530545"/>
                  <a:gd name="connsiteY229" fmla="*/ 262369 h 1413120"/>
                  <a:gd name="connsiteX230" fmla="*/ 314585 w 1530545"/>
                  <a:gd name="connsiteY230" fmla="*/ 265600 h 1413120"/>
                  <a:gd name="connsiteX231" fmla="*/ 280470 w 1530545"/>
                  <a:gd name="connsiteY231" fmla="*/ 267774 h 1413120"/>
                  <a:gd name="connsiteX232" fmla="*/ 263459 w 1530545"/>
                  <a:gd name="connsiteY232" fmla="*/ 269676 h 1413120"/>
                  <a:gd name="connsiteX233" fmla="*/ 262312 w 1530545"/>
                  <a:gd name="connsiteY233" fmla="*/ 269868 h 1413120"/>
                  <a:gd name="connsiteX234" fmla="*/ 306489 w 1530545"/>
                  <a:gd name="connsiteY234" fmla="*/ 230958 h 1413120"/>
                  <a:gd name="connsiteX235" fmla="*/ 478301 w 1530545"/>
                  <a:gd name="connsiteY235" fmla="*/ 140978 h 1413120"/>
                  <a:gd name="connsiteX236" fmla="*/ 478152 w 1530545"/>
                  <a:gd name="connsiteY236" fmla="*/ 139867 h 1413120"/>
                  <a:gd name="connsiteX237" fmla="*/ 178326 w 1530545"/>
                  <a:gd name="connsiteY237" fmla="*/ 329049 h 1413120"/>
                  <a:gd name="connsiteX238" fmla="*/ 81569 w 1530545"/>
                  <a:gd name="connsiteY238" fmla="*/ 506136 h 1413120"/>
                  <a:gd name="connsiteX239" fmla="*/ 45418 w 1530545"/>
                  <a:gd name="connsiteY239" fmla="*/ 601824 h 1413120"/>
                  <a:gd name="connsiteX240" fmla="*/ 45319 w 1530545"/>
                  <a:gd name="connsiteY240" fmla="*/ 651904 h 1413120"/>
                  <a:gd name="connsiteX241" fmla="*/ 73230 w 1530545"/>
                  <a:gd name="connsiteY241" fmla="*/ 680822 h 1413120"/>
                  <a:gd name="connsiteX242" fmla="*/ 75512 w 1530545"/>
                  <a:gd name="connsiteY242" fmla="*/ 682239 h 1413120"/>
                  <a:gd name="connsiteX243" fmla="*/ 48809 w 1530545"/>
                  <a:gd name="connsiteY243" fmla="*/ 804943 h 1413120"/>
                  <a:gd name="connsiteX244" fmla="*/ 27673 w 1530545"/>
                  <a:gd name="connsiteY244" fmla="*/ 939614 h 1413120"/>
                  <a:gd name="connsiteX245" fmla="*/ 2312 w 1530545"/>
                  <a:gd name="connsiteY245" fmla="*/ 1210629 h 1413120"/>
                  <a:gd name="connsiteX246" fmla="*/ 123 w 1530545"/>
                  <a:gd name="connsiteY246" fmla="*/ 1285988 h 1413120"/>
                  <a:gd name="connsiteX247" fmla="*/ 203 w 1530545"/>
                  <a:gd name="connsiteY247" fmla="*/ 1323695 h 1413120"/>
                  <a:gd name="connsiteX248" fmla="*/ 5653 w 1530545"/>
                  <a:gd name="connsiteY248" fmla="*/ 1366188 h 1413120"/>
                  <a:gd name="connsiteX249" fmla="*/ 41963 w 1530545"/>
                  <a:gd name="connsiteY249" fmla="*/ 1365717 h 1413120"/>
                  <a:gd name="connsiteX250" fmla="*/ 42325 w 1530545"/>
                  <a:gd name="connsiteY250" fmla="*/ 1366188 h 1413120"/>
                  <a:gd name="connsiteX251" fmla="*/ 44215 w 1530545"/>
                  <a:gd name="connsiteY251" fmla="*/ 1361822 h 1413120"/>
                  <a:gd name="connsiteX252" fmla="*/ 45877 w 1530545"/>
                  <a:gd name="connsiteY252" fmla="*/ 1355804 h 1413120"/>
                  <a:gd name="connsiteX253" fmla="*/ 46774 w 1530545"/>
                  <a:gd name="connsiteY253" fmla="*/ 1331637 h 1413120"/>
                  <a:gd name="connsiteX254" fmla="*/ 46786 w 1530545"/>
                  <a:gd name="connsiteY254" fmla="*/ 1295908 h 1413120"/>
                  <a:gd name="connsiteX255" fmla="*/ 47748 w 1530545"/>
                  <a:gd name="connsiteY255" fmla="*/ 1228467 h 1413120"/>
                  <a:gd name="connsiteX256" fmla="*/ 54957 w 1530545"/>
                  <a:gd name="connsiteY256" fmla="*/ 1093782 h 1413120"/>
                  <a:gd name="connsiteX257" fmla="*/ 80378 w 1530545"/>
                  <a:gd name="connsiteY257" fmla="*/ 827186 h 1413120"/>
                  <a:gd name="connsiteX258" fmla="*/ 90931 w 1530545"/>
                  <a:gd name="connsiteY258" fmla="*/ 691057 h 1413120"/>
                  <a:gd name="connsiteX259" fmla="*/ 123045 w 1530545"/>
                  <a:gd name="connsiteY259" fmla="*/ 707085 h 1413120"/>
                  <a:gd name="connsiteX260" fmla="*/ 181926 w 1530545"/>
                  <a:gd name="connsiteY260" fmla="*/ 737071 h 1413120"/>
                  <a:gd name="connsiteX261" fmla="*/ 239094 w 1530545"/>
                  <a:gd name="connsiteY261" fmla="*/ 766023 h 1413120"/>
                  <a:gd name="connsiteX262" fmla="*/ 299059 w 1530545"/>
                  <a:gd name="connsiteY262" fmla="*/ 790945 h 1413120"/>
                  <a:gd name="connsiteX263" fmla="*/ 307996 w 1530545"/>
                  <a:gd name="connsiteY263" fmla="*/ 769359 h 1413120"/>
                  <a:gd name="connsiteX264" fmla="*/ 275403 w 1530545"/>
                  <a:gd name="connsiteY264" fmla="*/ 748414 h 1413120"/>
                  <a:gd name="connsiteX265" fmla="*/ 322799 w 1530545"/>
                  <a:gd name="connsiteY265" fmla="*/ 749423 h 1413120"/>
                  <a:gd name="connsiteX266" fmla="*/ 321316 w 1530545"/>
                  <a:gd name="connsiteY266" fmla="*/ 809126 h 1413120"/>
                  <a:gd name="connsiteX267" fmla="*/ 312216 w 1530545"/>
                  <a:gd name="connsiteY267" fmla="*/ 955109 h 1413120"/>
                  <a:gd name="connsiteX268" fmla="*/ 293924 w 1530545"/>
                  <a:gd name="connsiteY268" fmla="*/ 1258692 h 1413120"/>
                  <a:gd name="connsiteX269" fmla="*/ 290195 w 1530545"/>
                  <a:gd name="connsiteY269" fmla="*/ 1333080 h 1413120"/>
                  <a:gd name="connsiteX270" fmla="*/ 288410 w 1530545"/>
                  <a:gd name="connsiteY270" fmla="*/ 1369270 h 1413120"/>
                  <a:gd name="connsiteX271" fmla="*/ 300883 w 1530545"/>
                  <a:gd name="connsiteY271" fmla="*/ 1408131 h 1413120"/>
                  <a:gd name="connsiteX272" fmla="*/ 325890 w 1530545"/>
                  <a:gd name="connsiteY272" fmla="*/ 1403135 h 1413120"/>
                  <a:gd name="connsiteX273" fmla="*/ 335470 w 1530545"/>
                  <a:gd name="connsiteY273" fmla="*/ 1363239 h 1413120"/>
                  <a:gd name="connsiteX274" fmla="*/ 335941 w 1530545"/>
                  <a:gd name="connsiteY274" fmla="*/ 1354005 h 1413120"/>
                  <a:gd name="connsiteX275" fmla="*/ 376590 w 1530545"/>
                  <a:gd name="connsiteY275" fmla="*/ 1359521 h 1413120"/>
                  <a:gd name="connsiteX276" fmla="*/ 426681 w 1530545"/>
                  <a:gd name="connsiteY276" fmla="*/ 1362528 h 1413120"/>
                  <a:gd name="connsiteX277" fmla="*/ 528861 w 1530545"/>
                  <a:gd name="connsiteY277" fmla="*/ 1363720 h 1413120"/>
                  <a:gd name="connsiteX278" fmla="*/ 731204 w 1530545"/>
                  <a:gd name="connsiteY278" fmla="*/ 1361479 h 1413120"/>
                  <a:gd name="connsiteX279" fmla="*/ 1135812 w 1530545"/>
                  <a:gd name="connsiteY279" fmla="*/ 1351335 h 1413120"/>
                  <a:gd name="connsiteX280" fmla="*/ 1247957 w 1530545"/>
                  <a:gd name="connsiteY280" fmla="*/ 1347686 h 1413120"/>
                  <a:gd name="connsiteX281" fmla="*/ 1306028 w 1530545"/>
                  <a:gd name="connsiteY281" fmla="*/ 1345664 h 1413120"/>
                  <a:gd name="connsiteX282" fmla="*/ 1360494 w 1530545"/>
                  <a:gd name="connsiteY282" fmla="*/ 1337868 h 1413120"/>
                  <a:gd name="connsiteX283" fmla="*/ 1361945 w 1530545"/>
                  <a:gd name="connsiteY283" fmla="*/ 1355239 h 1413120"/>
                  <a:gd name="connsiteX284" fmla="*/ 1382320 w 1530545"/>
                  <a:gd name="connsiteY284" fmla="*/ 1375624 h 1413120"/>
                  <a:gd name="connsiteX285" fmla="*/ 1402694 w 1530545"/>
                  <a:gd name="connsiteY285" fmla="*/ 1355239 h 1413120"/>
                  <a:gd name="connsiteX286" fmla="*/ 1382658 w 1530545"/>
                  <a:gd name="connsiteY286" fmla="*/ 1055348 h 1413120"/>
                  <a:gd name="connsiteX287" fmla="*/ 1360884 w 1530545"/>
                  <a:gd name="connsiteY287" fmla="*/ 780300 h 1413120"/>
                  <a:gd name="connsiteX288" fmla="*/ 1370495 w 1530545"/>
                  <a:gd name="connsiteY288" fmla="*/ 783064 h 1413120"/>
                  <a:gd name="connsiteX289" fmla="*/ 1405934 w 1530545"/>
                  <a:gd name="connsiteY289" fmla="*/ 771636 h 1413120"/>
                  <a:gd name="connsiteX290" fmla="*/ 1440677 w 1530545"/>
                  <a:gd name="connsiteY290" fmla="*/ 761286 h 1413120"/>
                  <a:gd name="connsiteX291" fmla="*/ 1461619 w 1530545"/>
                  <a:gd name="connsiteY291" fmla="*/ 756976 h 1413120"/>
                  <a:gd name="connsiteX292" fmla="*/ 1460724 w 1530545"/>
                  <a:gd name="connsiteY292" fmla="*/ 799996 h 1413120"/>
                  <a:gd name="connsiteX293" fmla="*/ 1459102 w 1530545"/>
                  <a:gd name="connsiteY293" fmla="*/ 865759 h 1413120"/>
                  <a:gd name="connsiteX294" fmla="*/ 1456856 w 1530545"/>
                  <a:gd name="connsiteY294" fmla="*/ 995337 h 1413120"/>
                  <a:gd name="connsiteX295" fmla="*/ 1447805 w 1530545"/>
                  <a:gd name="connsiteY295" fmla="*/ 1256409 h 1413120"/>
                  <a:gd name="connsiteX296" fmla="*/ 1443494 w 1530545"/>
                  <a:gd name="connsiteY296" fmla="*/ 1328074 h 1413120"/>
                  <a:gd name="connsiteX297" fmla="*/ 1440836 w 1530545"/>
                  <a:gd name="connsiteY297" fmla="*/ 1365872 h 1413120"/>
                  <a:gd name="connsiteX298" fmla="*/ 1442450 w 1530545"/>
                  <a:gd name="connsiteY298" fmla="*/ 1403276 h 1413120"/>
                  <a:gd name="connsiteX299" fmla="*/ 1442893 w 1530545"/>
                  <a:gd name="connsiteY299" fmla="*/ 1403020 h 1413120"/>
                  <a:gd name="connsiteX300" fmla="*/ 1467177 w 1530545"/>
                  <a:gd name="connsiteY300" fmla="*/ 1406511 h 1413120"/>
                  <a:gd name="connsiteX301" fmla="*/ 1476478 w 1530545"/>
                  <a:gd name="connsiteY301" fmla="*/ 1342001 h 1413120"/>
                  <a:gd name="connsiteX302" fmla="*/ 1479970 w 1530545"/>
                  <a:gd name="connsiteY302" fmla="*/ 1276321 h 1413120"/>
                  <a:gd name="connsiteX303" fmla="*/ 1484288 w 1530545"/>
                  <a:gd name="connsiteY303" fmla="*/ 1144845 h 1413120"/>
                  <a:gd name="connsiteX304" fmla="*/ 1480304 w 1530545"/>
                  <a:gd name="connsiteY304" fmla="*/ 881707 h 1413120"/>
                  <a:gd name="connsiteX305" fmla="*/ 1474677 w 1530545"/>
                  <a:gd name="connsiteY305" fmla="*/ 809959 h 1413120"/>
                  <a:gd name="connsiteX306" fmla="*/ 1469433 w 1530545"/>
                  <a:gd name="connsiteY306" fmla="*/ 755722 h 1413120"/>
                  <a:gd name="connsiteX307" fmla="*/ 1510758 w 1530545"/>
                  <a:gd name="connsiteY307" fmla="*/ 752193 h 1413120"/>
                  <a:gd name="connsiteX308" fmla="*/ 1530034 w 1530545"/>
                  <a:gd name="connsiteY308" fmla="*/ 726874 h 1413120"/>
                  <a:gd name="connsiteX309" fmla="*/ 1441391 w 1530545"/>
                  <a:gd name="connsiteY309" fmla="*/ 430546 h 141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1530545" h="1413120">
                    <a:moveTo>
                      <a:pt x="1395412" y="733453"/>
                    </a:moveTo>
                    <a:cubicBezTo>
                      <a:pt x="1383390" y="737807"/>
                      <a:pt x="1366539" y="742051"/>
                      <a:pt x="1357942" y="751889"/>
                    </a:cubicBezTo>
                    <a:cubicBezTo>
                      <a:pt x="1356952" y="742721"/>
                      <a:pt x="1355950" y="733556"/>
                      <a:pt x="1354944" y="724388"/>
                    </a:cubicBezTo>
                    <a:cubicBezTo>
                      <a:pt x="1380134" y="723790"/>
                      <a:pt x="1405379" y="723573"/>
                      <a:pt x="1430583" y="722868"/>
                    </a:cubicBezTo>
                    <a:cubicBezTo>
                      <a:pt x="1418686" y="725779"/>
                      <a:pt x="1406928" y="729284"/>
                      <a:pt x="1395412" y="733453"/>
                    </a:cubicBezTo>
                    <a:moveTo>
                      <a:pt x="1340067" y="1310105"/>
                    </a:moveTo>
                    <a:cubicBezTo>
                      <a:pt x="1331398" y="1310185"/>
                      <a:pt x="1322700" y="1310789"/>
                      <a:pt x="1314037" y="1311128"/>
                    </a:cubicBezTo>
                    <a:cubicBezTo>
                      <a:pt x="1297351" y="1311774"/>
                      <a:pt x="1280665" y="1312412"/>
                      <a:pt x="1263977" y="1313038"/>
                    </a:cubicBezTo>
                    <a:cubicBezTo>
                      <a:pt x="1229934" y="1314314"/>
                      <a:pt x="1195892" y="1315544"/>
                      <a:pt x="1161845" y="1316730"/>
                    </a:cubicBezTo>
                    <a:cubicBezTo>
                      <a:pt x="1094425" y="1319075"/>
                      <a:pt x="1026996" y="1321239"/>
                      <a:pt x="959561" y="1323226"/>
                    </a:cubicBezTo>
                    <a:cubicBezTo>
                      <a:pt x="824693" y="1327194"/>
                      <a:pt x="689756" y="1329598"/>
                      <a:pt x="554906" y="1334135"/>
                    </a:cubicBezTo>
                    <a:cubicBezTo>
                      <a:pt x="517495" y="1335393"/>
                      <a:pt x="480086" y="1336372"/>
                      <a:pt x="442709" y="1338409"/>
                    </a:cubicBezTo>
                    <a:cubicBezTo>
                      <a:pt x="423341" y="1339464"/>
                      <a:pt x="403881" y="1340372"/>
                      <a:pt x="384605" y="1342617"/>
                    </a:cubicBezTo>
                    <a:cubicBezTo>
                      <a:pt x="368344" y="1344509"/>
                      <a:pt x="352314" y="1347702"/>
                      <a:pt x="336143" y="1350081"/>
                    </a:cubicBezTo>
                    <a:cubicBezTo>
                      <a:pt x="337227" y="1329002"/>
                      <a:pt x="338243" y="1307919"/>
                      <a:pt x="339300" y="1286841"/>
                    </a:cubicBezTo>
                    <a:cubicBezTo>
                      <a:pt x="340300" y="1266899"/>
                      <a:pt x="341234" y="1246956"/>
                      <a:pt x="342161" y="1227010"/>
                    </a:cubicBezTo>
                    <a:cubicBezTo>
                      <a:pt x="405286" y="1230313"/>
                      <a:pt x="468485" y="1231648"/>
                      <a:pt x="531694" y="1232212"/>
                    </a:cubicBezTo>
                    <a:cubicBezTo>
                      <a:pt x="598556" y="1232809"/>
                      <a:pt x="665397" y="1234468"/>
                      <a:pt x="732263" y="1234597"/>
                    </a:cubicBezTo>
                    <a:cubicBezTo>
                      <a:pt x="864635" y="1234861"/>
                      <a:pt x="997020" y="1233194"/>
                      <a:pt x="1129389" y="1231865"/>
                    </a:cubicBezTo>
                    <a:cubicBezTo>
                      <a:pt x="1166826" y="1231487"/>
                      <a:pt x="1204267" y="1231112"/>
                      <a:pt x="1241706" y="1230736"/>
                    </a:cubicBezTo>
                    <a:cubicBezTo>
                      <a:pt x="1260425" y="1230549"/>
                      <a:pt x="1279146" y="1230359"/>
                      <a:pt x="1297864" y="1230170"/>
                    </a:cubicBezTo>
                    <a:cubicBezTo>
                      <a:pt x="1307210" y="1230078"/>
                      <a:pt x="1316609" y="1230277"/>
                      <a:pt x="1325944" y="1229890"/>
                    </a:cubicBezTo>
                    <a:cubicBezTo>
                      <a:pt x="1335909" y="1229476"/>
                      <a:pt x="1341960" y="1226641"/>
                      <a:pt x="1349193" y="1219934"/>
                    </a:cubicBezTo>
                    <a:cubicBezTo>
                      <a:pt x="1353050" y="1216356"/>
                      <a:pt x="1353211" y="1209071"/>
                      <a:pt x="1349193" y="1205522"/>
                    </a:cubicBezTo>
                    <a:cubicBezTo>
                      <a:pt x="1343389" y="1200394"/>
                      <a:pt x="1338002" y="1196461"/>
                      <a:pt x="1329957" y="1195885"/>
                    </a:cubicBezTo>
                    <a:cubicBezTo>
                      <a:pt x="1322057" y="1195319"/>
                      <a:pt x="1313812" y="1196096"/>
                      <a:pt x="1305888" y="1196201"/>
                    </a:cubicBezTo>
                    <a:cubicBezTo>
                      <a:pt x="1288505" y="1196428"/>
                      <a:pt x="1271123" y="1196660"/>
                      <a:pt x="1253740" y="1196887"/>
                    </a:cubicBezTo>
                    <a:cubicBezTo>
                      <a:pt x="1220312" y="1197328"/>
                      <a:pt x="1186885" y="1197767"/>
                      <a:pt x="1153456" y="1198206"/>
                    </a:cubicBezTo>
                    <a:cubicBezTo>
                      <a:pt x="1086599" y="1199086"/>
                      <a:pt x="1019741" y="1199986"/>
                      <a:pt x="952888" y="1201004"/>
                    </a:cubicBezTo>
                    <a:cubicBezTo>
                      <a:pt x="887366" y="1202005"/>
                      <a:pt x="821839" y="1202750"/>
                      <a:pt x="756330" y="1204396"/>
                    </a:cubicBezTo>
                    <a:cubicBezTo>
                      <a:pt x="689442" y="1206081"/>
                      <a:pt x="622633" y="1209123"/>
                      <a:pt x="555762" y="1211273"/>
                    </a:cubicBezTo>
                    <a:cubicBezTo>
                      <a:pt x="484582" y="1213560"/>
                      <a:pt x="413438" y="1216292"/>
                      <a:pt x="342419" y="1221635"/>
                    </a:cubicBezTo>
                    <a:cubicBezTo>
                      <a:pt x="344125" y="1184664"/>
                      <a:pt x="345697" y="1147685"/>
                      <a:pt x="347176" y="1110702"/>
                    </a:cubicBezTo>
                    <a:cubicBezTo>
                      <a:pt x="488190" y="1118380"/>
                      <a:pt x="629300" y="1123846"/>
                      <a:pt x="770549" y="1124085"/>
                    </a:cubicBezTo>
                    <a:cubicBezTo>
                      <a:pt x="917706" y="1124337"/>
                      <a:pt x="1064855" y="1121821"/>
                      <a:pt x="1211958" y="1117980"/>
                    </a:cubicBezTo>
                    <a:cubicBezTo>
                      <a:pt x="1232687" y="1117436"/>
                      <a:pt x="1253416" y="1116888"/>
                      <a:pt x="1274141" y="1116238"/>
                    </a:cubicBezTo>
                    <a:cubicBezTo>
                      <a:pt x="1284839" y="1115902"/>
                      <a:pt x="1295536" y="1115592"/>
                      <a:pt x="1306234" y="1115205"/>
                    </a:cubicBezTo>
                    <a:cubicBezTo>
                      <a:pt x="1314098" y="1114920"/>
                      <a:pt x="1322179" y="1114583"/>
                      <a:pt x="1329289" y="1110821"/>
                    </a:cubicBezTo>
                    <a:cubicBezTo>
                      <a:pt x="1343319" y="1103397"/>
                      <a:pt x="1345740" y="1081717"/>
                      <a:pt x="1329094" y="1075787"/>
                    </a:cubicBezTo>
                    <a:cubicBezTo>
                      <a:pt x="1319994" y="1072546"/>
                      <a:pt x="1310341" y="1075714"/>
                      <a:pt x="1308127" y="1083922"/>
                    </a:cubicBezTo>
                    <a:cubicBezTo>
                      <a:pt x="1307447" y="1083988"/>
                      <a:pt x="1306799" y="1084042"/>
                      <a:pt x="1306234" y="1084065"/>
                    </a:cubicBezTo>
                    <a:cubicBezTo>
                      <a:pt x="1298211" y="1084367"/>
                      <a:pt x="1290185" y="1084590"/>
                      <a:pt x="1282164" y="1084844"/>
                    </a:cubicBezTo>
                    <a:cubicBezTo>
                      <a:pt x="1264780" y="1085395"/>
                      <a:pt x="1247397" y="1085961"/>
                      <a:pt x="1230013" y="1086506"/>
                    </a:cubicBezTo>
                    <a:cubicBezTo>
                      <a:pt x="1197918" y="1087511"/>
                      <a:pt x="1165822" y="1088439"/>
                      <a:pt x="1133723" y="1089289"/>
                    </a:cubicBezTo>
                    <a:cubicBezTo>
                      <a:pt x="1068190" y="1091026"/>
                      <a:pt x="1002648" y="1092441"/>
                      <a:pt x="937101" y="1093534"/>
                    </a:cubicBezTo>
                    <a:cubicBezTo>
                      <a:pt x="807326" y="1095696"/>
                      <a:pt x="677561" y="1097695"/>
                      <a:pt x="547803" y="1100663"/>
                    </a:cubicBezTo>
                    <a:cubicBezTo>
                      <a:pt x="480982" y="1102193"/>
                      <a:pt x="414180" y="1104176"/>
                      <a:pt x="347367" y="1105871"/>
                    </a:cubicBezTo>
                    <a:cubicBezTo>
                      <a:pt x="348963" y="1065671"/>
                      <a:pt x="350470" y="1025471"/>
                      <a:pt x="351829" y="985267"/>
                    </a:cubicBezTo>
                    <a:cubicBezTo>
                      <a:pt x="351988" y="980556"/>
                      <a:pt x="352161" y="975842"/>
                      <a:pt x="352332" y="971129"/>
                    </a:cubicBezTo>
                    <a:cubicBezTo>
                      <a:pt x="361906" y="973235"/>
                      <a:pt x="371710" y="974400"/>
                      <a:pt x="381464" y="975781"/>
                    </a:cubicBezTo>
                    <a:cubicBezTo>
                      <a:pt x="398390" y="978177"/>
                      <a:pt x="415368" y="979950"/>
                      <a:pt x="432366" y="981744"/>
                    </a:cubicBezTo>
                    <a:cubicBezTo>
                      <a:pt x="464394" y="985124"/>
                      <a:pt x="496527" y="987198"/>
                      <a:pt x="528674" y="988973"/>
                    </a:cubicBezTo>
                    <a:cubicBezTo>
                      <a:pt x="594213" y="992589"/>
                      <a:pt x="659771" y="995139"/>
                      <a:pt x="725378" y="997138"/>
                    </a:cubicBezTo>
                    <a:cubicBezTo>
                      <a:pt x="855159" y="1001092"/>
                      <a:pt x="985101" y="1001954"/>
                      <a:pt x="1114934" y="1001509"/>
                    </a:cubicBezTo>
                    <a:cubicBezTo>
                      <a:pt x="1185436" y="1001269"/>
                      <a:pt x="1256366" y="1002197"/>
                      <a:pt x="1326834" y="999123"/>
                    </a:cubicBezTo>
                    <a:cubicBezTo>
                      <a:pt x="1331176" y="1000311"/>
                      <a:pt x="1335652" y="1000188"/>
                      <a:pt x="1339980" y="998773"/>
                    </a:cubicBezTo>
                    <a:cubicBezTo>
                      <a:pt x="1343534" y="1061622"/>
                      <a:pt x="1347287" y="1124458"/>
                      <a:pt x="1350976" y="1187299"/>
                    </a:cubicBezTo>
                    <a:cubicBezTo>
                      <a:pt x="1353465" y="1229697"/>
                      <a:pt x="1355660" y="1272238"/>
                      <a:pt x="1358717" y="1314650"/>
                    </a:cubicBezTo>
                    <a:cubicBezTo>
                      <a:pt x="1352746" y="1311709"/>
                      <a:pt x="1347251" y="1310042"/>
                      <a:pt x="1340067" y="1310105"/>
                    </a:cubicBezTo>
                    <a:moveTo>
                      <a:pt x="118321" y="671590"/>
                    </a:moveTo>
                    <a:cubicBezTo>
                      <a:pt x="105957" y="665539"/>
                      <a:pt x="92321" y="660017"/>
                      <a:pt x="81406" y="651445"/>
                    </a:cubicBezTo>
                    <a:cubicBezTo>
                      <a:pt x="69475" y="642072"/>
                      <a:pt x="66545" y="631068"/>
                      <a:pt x="70212" y="616360"/>
                    </a:cubicBezTo>
                    <a:cubicBezTo>
                      <a:pt x="70486" y="615261"/>
                      <a:pt x="70808" y="614168"/>
                      <a:pt x="71093" y="613073"/>
                    </a:cubicBezTo>
                    <a:cubicBezTo>
                      <a:pt x="159014" y="613288"/>
                      <a:pt x="246711" y="609417"/>
                      <a:pt x="334593" y="607330"/>
                    </a:cubicBezTo>
                    <a:cubicBezTo>
                      <a:pt x="423880" y="605210"/>
                      <a:pt x="513135" y="603428"/>
                      <a:pt x="602446" y="602925"/>
                    </a:cubicBezTo>
                    <a:cubicBezTo>
                      <a:pt x="780558" y="601922"/>
                      <a:pt x="958649" y="605941"/>
                      <a:pt x="1136677" y="610943"/>
                    </a:cubicBezTo>
                    <a:cubicBezTo>
                      <a:pt x="1200792" y="612743"/>
                      <a:pt x="1264905" y="614518"/>
                      <a:pt x="1329021" y="616270"/>
                    </a:cubicBezTo>
                    <a:cubicBezTo>
                      <a:pt x="1327558" y="631908"/>
                      <a:pt x="1328122" y="647930"/>
                      <a:pt x="1327790" y="663457"/>
                    </a:cubicBezTo>
                    <a:cubicBezTo>
                      <a:pt x="1327498" y="677096"/>
                      <a:pt x="1327574" y="690755"/>
                      <a:pt x="1327778" y="704412"/>
                    </a:cubicBezTo>
                    <a:cubicBezTo>
                      <a:pt x="1294236" y="704329"/>
                      <a:pt x="1260703" y="703605"/>
                      <a:pt x="1227157" y="703226"/>
                    </a:cubicBezTo>
                    <a:cubicBezTo>
                      <a:pt x="1144111" y="702290"/>
                      <a:pt x="1061108" y="704676"/>
                      <a:pt x="978082" y="706576"/>
                    </a:cubicBezTo>
                    <a:cubicBezTo>
                      <a:pt x="812035" y="710377"/>
                      <a:pt x="645944" y="713366"/>
                      <a:pt x="479929" y="718369"/>
                    </a:cubicBezTo>
                    <a:cubicBezTo>
                      <a:pt x="434839" y="719726"/>
                      <a:pt x="389459" y="720440"/>
                      <a:pt x="344162" y="722371"/>
                    </a:cubicBezTo>
                    <a:cubicBezTo>
                      <a:pt x="342604" y="715003"/>
                      <a:pt x="340876" y="707671"/>
                      <a:pt x="338926" y="700388"/>
                    </a:cubicBezTo>
                    <a:cubicBezTo>
                      <a:pt x="335827" y="688816"/>
                      <a:pt x="332329" y="676923"/>
                      <a:pt x="323062" y="668884"/>
                    </a:cubicBezTo>
                    <a:cubicBezTo>
                      <a:pt x="322618" y="668496"/>
                      <a:pt x="322002" y="668665"/>
                      <a:pt x="321803" y="669217"/>
                    </a:cubicBezTo>
                    <a:cubicBezTo>
                      <a:pt x="318283" y="678974"/>
                      <a:pt x="319173" y="688909"/>
                      <a:pt x="320203" y="699134"/>
                    </a:cubicBezTo>
                    <a:cubicBezTo>
                      <a:pt x="321018" y="707210"/>
                      <a:pt x="321569" y="715309"/>
                      <a:pt x="321978" y="723418"/>
                    </a:cubicBezTo>
                    <a:cubicBezTo>
                      <a:pt x="293811" y="724899"/>
                      <a:pt x="265703" y="726983"/>
                      <a:pt x="237742" y="730105"/>
                    </a:cubicBezTo>
                    <a:cubicBezTo>
                      <a:pt x="229747" y="726153"/>
                      <a:pt x="221748" y="722210"/>
                      <a:pt x="213737" y="718286"/>
                    </a:cubicBezTo>
                    <a:cubicBezTo>
                      <a:pt x="181936" y="702711"/>
                      <a:pt x="150125" y="687155"/>
                      <a:pt x="118321" y="671590"/>
                    </a:cubicBezTo>
                    <a:moveTo>
                      <a:pt x="1139034" y="962138"/>
                    </a:moveTo>
                    <a:cubicBezTo>
                      <a:pt x="1073434" y="962668"/>
                      <a:pt x="1007830" y="962724"/>
                      <a:pt x="942232" y="962304"/>
                    </a:cubicBezTo>
                    <a:cubicBezTo>
                      <a:pt x="812383" y="961470"/>
                      <a:pt x="682576" y="958275"/>
                      <a:pt x="552755" y="955694"/>
                    </a:cubicBezTo>
                    <a:cubicBezTo>
                      <a:pt x="516624" y="954980"/>
                      <a:pt x="480541" y="954269"/>
                      <a:pt x="444404" y="954267"/>
                    </a:cubicBezTo>
                    <a:cubicBezTo>
                      <a:pt x="425695" y="954267"/>
                      <a:pt x="406924" y="954392"/>
                      <a:pt x="388236" y="955203"/>
                    </a:cubicBezTo>
                    <a:cubicBezTo>
                      <a:pt x="376474" y="955715"/>
                      <a:pt x="364549" y="955789"/>
                      <a:pt x="352841" y="957202"/>
                    </a:cubicBezTo>
                    <a:cubicBezTo>
                      <a:pt x="354253" y="919366"/>
                      <a:pt x="355725" y="881491"/>
                      <a:pt x="355678" y="843637"/>
                    </a:cubicBezTo>
                    <a:cubicBezTo>
                      <a:pt x="479529" y="862401"/>
                      <a:pt x="604709" y="867554"/>
                      <a:pt x="729783" y="871246"/>
                    </a:cubicBezTo>
                    <a:cubicBezTo>
                      <a:pt x="856497" y="874987"/>
                      <a:pt x="983242" y="876925"/>
                      <a:pt x="1110010" y="877111"/>
                    </a:cubicBezTo>
                    <a:cubicBezTo>
                      <a:pt x="1146037" y="877165"/>
                      <a:pt x="1182063" y="877085"/>
                      <a:pt x="1218088" y="876871"/>
                    </a:cubicBezTo>
                    <a:cubicBezTo>
                      <a:pt x="1235432" y="876770"/>
                      <a:pt x="1252778" y="876638"/>
                      <a:pt x="1270123" y="876475"/>
                    </a:cubicBezTo>
                    <a:cubicBezTo>
                      <a:pt x="1279446" y="876386"/>
                      <a:pt x="1288825" y="876575"/>
                      <a:pt x="1298140" y="876183"/>
                    </a:cubicBezTo>
                    <a:cubicBezTo>
                      <a:pt x="1307990" y="875768"/>
                      <a:pt x="1313941" y="873433"/>
                      <a:pt x="1320821" y="866423"/>
                    </a:cubicBezTo>
                    <a:cubicBezTo>
                      <a:pt x="1324343" y="862838"/>
                      <a:pt x="1324522" y="856649"/>
                      <a:pt x="1320821" y="853078"/>
                    </a:cubicBezTo>
                    <a:cubicBezTo>
                      <a:pt x="1308540" y="841227"/>
                      <a:pt x="1294091" y="843800"/>
                      <a:pt x="1278127" y="843997"/>
                    </a:cubicBezTo>
                    <a:cubicBezTo>
                      <a:pt x="1262118" y="844196"/>
                      <a:pt x="1246107" y="844367"/>
                      <a:pt x="1230095" y="844512"/>
                    </a:cubicBezTo>
                    <a:cubicBezTo>
                      <a:pt x="1198075" y="844804"/>
                      <a:pt x="1166051" y="844989"/>
                      <a:pt x="1134027" y="845072"/>
                    </a:cubicBezTo>
                    <a:cubicBezTo>
                      <a:pt x="1071317" y="845231"/>
                      <a:pt x="1008605" y="844989"/>
                      <a:pt x="945897" y="844349"/>
                    </a:cubicBezTo>
                    <a:cubicBezTo>
                      <a:pt x="819161" y="843053"/>
                      <a:pt x="692453" y="840235"/>
                      <a:pt x="565747" y="837265"/>
                    </a:cubicBezTo>
                    <a:cubicBezTo>
                      <a:pt x="495698" y="835624"/>
                      <a:pt x="425663" y="836075"/>
                      <a:pt x="355670" y="839474"/>
                    </a:cubicBezTo>
                    <a:cubicBezTo>
                      <a:pt x="355644" y="833189"/>
                      <a:pt x="355586" y="826902"/>
                      <a:pt x="355463" y="820617"/>
                    </a:cubicBezTo>
                    <a:cubicBezTo>
                      <a:pt x="355002" y="796814"/>
                      <a:pt x="352684" y="773011"/>
                      <a:pt x="349058" y="749471"/>
                    </a:cubicBezTo>
                    <a:cubicBezTo>
                      <a:pt x="383360" y="749353"/>
                      <a:pt x="417660" y="748620"/>
                      <a:pt x="451807" y="748181"/>
                    </a:cubicBezTo>
                    <a:cubicBezTo>
                      <a:pt x="534841" y="747116"/>
                      <a:pt x="617858" y="745443"/>
                      <a:pt x="700882" y="743776"/>
                    </a:cubicBezTo>
                    <a:cubicBezTo>
                      <a:pt x="783239" y="742126"/>
                      <a:pt x="865595" y="740473"/>
                      <a:pt x="947951" y="738820"/>
                    </a:cubicBezTo>
                    <a:cubicBezTo>
                      <a:pt x="1030256" y="737169"/>
                      <a:pt x="1112813" y="737050"/>
                      <a:pt x="1195019" y="732605"/>
                    </a:cubicBezTo>
                    <a:cubicBezTo>
                      <a:pt x="1239382" y="730206"/>
                      <a:pt x="1283762" y="726945"/>
                      <a:pt x="1328160" y="725231"/>
                    </a:cubicBezTo>
                    <a:cubicBezTo>
                      <a:pt x="1328247" y="729308"/>
                      <a:pt x="1328333" y="733387"/>
                      <a:pt x="1328420" y="737461"/>
                    </a:cubicBezTo>
                    <a:cubicBezTo>
                      <a:pt x="1329488" y="787477"/>
                      <a:pt x="1331442" y="837444"/>
                      <a:pt x="1333963" y="887408"/>
                    </a:cubicBezTo>
                    <a:cubicBezTo>
                      <a:pt x="1335175" y="911414"/>
                      <a:pt x="1336453" y="935420"/>
                      <a:pt x="1337767" y="959423"/>
                    </a:cubicBezTo>
                    <a:cubicBezTo>
                      <a:pt x="1337131" y="959360"/>
                      <a:pt x="1336481" y="959322"/>
                      <a:pt x="1335813" y="959316"/>
                    </a:cubicBezTo>
                    <a:cubicBezTo>
                      <a:pt x="1270265" y="958881"/>
                      <a:pt x="1204593" y="961607"/>
                      <a:pt x="1139034" y="962138"/>
                    </a:cubicBezTo>
                    <a:moveTo>
                      <a:pt x="101005" y="527765"/>
                    </a:moveTo>
                    <a:cubicBezTo>
                      <a:pt x="108515" y="508435"/>
                      <a:pt x="116672" y="489236"/>
                      <a:pt x="125490" y="470297"/>
                    </a:cubicBezTo>
                    <a:cubicBezTo>
                      <a:pt x="162928" y="480868"/>
                      <a:pt x="202862" y="486321"/>
                      <a:pt x="241499" y="489951"/>
                    </a:cubicBezTo>
                    <a:cubicBezTo>
                      <a:pt x="282631" y="493818"/>
                      <a:pt x="323843" y="495990"/>
                      <a:pt x="365144" y="496834"/>
                    </a:cubicBezTo>
                    <a:cubicBezTo>
                      <a:pt x="446567" y="498497"/>
                      <a:pt x="527990" y="494634"/>
                      <a:pt x="609326" y="491272"/>
                    </a:cubicBezTo>
                    <a:cubicBezTo>
                      <a:pt x="776622" y="484361"/>
                      <a:pt x="943903" y="479314"/>
                      <a:pt x="1111356" y="478990"/>
                    </a:cubicBezTo>
                    <a:cubicBezTo>
                      <a:pt x="1158121" y="478897"/>
                      <a:pt x="1204883" y="479114"/>
                      <a:pt x="1251643" y="479642"/>
                    </a:cubicBezTo>
                    <a:cubicBezTo>
                      <a:pt x="1275023" y="479906"/>
                      <a:pt x="1298402" y="480222"/>
                      <a:pt x="1321779" y="480622"/>
                    </a:cubicBezTo>
                    <a:cubicBezTo>
                      <a:pt x="1333803" y="480830"/>
                      <a:pt x="1345824" y="481057"/>
                      <a:pt x="1357848" y="481305"/>
                    </a:cubicBezTo>
                    <a:cubicBezTo>
                      <a:pt x="1363170" y="481413"/>
                      <a:pt x="1368557" y="481808"/>
                      <a:pt x="1373876" y="481647"/>
                    </a:cubicBezTo>
                    <a:cubicBezTo>
                      <a:pt x="1380990" y="481432"/>
                      <a:pt x="1386185" y="479292"/>
                      <a:pt x="1392788" y="476717"/>
                    </a:cubicBezTo>
                    <a:cubicBezTo>
                      <a:pt x="1400368" y="473764"/>
                      <a:pt x="1404840" y="461085"/>
                      <a:pt x="1395380" y="456884"/>
                    </a:cubicBezTo>
                    <a:cubicBezTo>
                      <a:pt x="1385930" y="452684"/>
                      <a:pt x="1378347" y="450224"/>
                      <a:pt x="1367865" y="449997"/>
                    </a:cubicBezTo>
                    <a:cubicBezTo>
                      <a:pt x="1356512" y="449753"/>
                      <a:pt x="1345156" y="449528"/>
                      <a:pt x="1333803" y="449318"/>
                    </a:cubicBezTo>
                    <a:cubicBezTo>
                      <a:pt x="1313096" y="448940"/>
                      <a:pt x="1292389" y="448622"/>
                      <a:pt x="1271682" y="448364"/>
                    </a:cubicBezTo>
                    <a:cubicBezTo>
                      <a:pt x="1229600" y="447839"/>
                      <a:pt x="1187513" y="447617"/>
                      <a:pt x="1145427" y="447623"/>
                    </a:cubicBezTo>
                    <a:cubicBezTo>
                      <a:pt x="1062590" y="447633"/>
                      <a:pt x="979752" y="448614"/>
                      <a:pt x="896939" y="450563"/>
                    </a:cubicBezTo>
                    <a:cubicBezTo>
                      <a:pt x="730681" y="454474"/>
                      <a:pt x="564795" y="466068"/>
                      <a:pt x="398597" y="471042"/>
                    </a:cubicBezTo>
                    <a:cubicBezTo>
                      <a:pt x="352788" y="472415"/>
                      <a:pt x="306893" y="472683"/>
                      <a:pt x="261083" y="471308"/>
                    </a:cubicBezTo>
                    <a:cubicBezTo>
                      <a:pt x="216711" y="469977"/>
                      <a:pt x="172434" y="466241"/>
                      <a:pt x="128117" y="464668"/>
                    </a:cubicBezTo>
                    <a:cubicBezTo>
                      <a:pt x="143424" y="432386"/>
                      <a:pt x="160744" y="400947"/>
                      <a:pt x="180288" y="371055"/>
                    </a:cubicBezTo>
                    <a:cubicBezTo>
                      <a:pt x="254167" y="373652"/>
                      <a:pt x="327886" y="371731"/>
                      <a:pt x="401781" y="369480"/>
                    </a:cubicBezTo>
                    <a:cubicBezTo>
                      <a:pt x="440556" y="368299"/>
                      <a:pt x="479331" y="367101"/>
                      <a:pt x="518103" y="365770"/>
                    </a:cubicBezTo>
                    <a:cubicBezTo>
                      <a:pt x="537490" y="365106"/>
                      <a:pt x="556876" y="364442"/>
                      <a:pt x="576263" y="363777"/>
                    </a:cubicBezTo>
                    <a:cubicBezTo>
                      <a:pt x="585622" y="363455"/>
                      <a:pt x="594982" y="363135"/>
                      <a:pt x="604341" y="362815"/>
                    </a:cubicBezTo>
                    <a:cubicBezTo>
                      <a:pt x="614423" y="362469"/>
                      <a:pt x="625034" y="363121"/>
                      <a:pt x="634826" y="360470"/>
                    </a:cubicBezTo>
                    <a:cubicBezTo>
                      <a:pt x="636599" y="359989"/>
                      <a:pt x="638007" y="358962"/>
                      <a:pt x="639068" y="357653"/>
                    </a:cubicBezTo>
                    <a:cubicBezTo>
                      <a:pt x="665131" y="371067"/>
                      <a:pt x="692698" y="381648"/>
                      <a:pt x="721046" y="389489"/>
                    </a:cubicBezTo>
                    <a:cubicBezTo>
                      <a:pt x="782579" y="406510"/>
                      <a:pt x="848760" y="412895"/>
                      <a:pt x="912400" y="407657"/>
                    </a:cubicBezTo>
                    <a:cubicBezTo>
                      <a:pt x="963473" y="403454"/>
                      <a:pt x="1014370" y="390807"/>
                      <a:pt x="1059273" y="366046"/>
                    </a:cubicBezTo>
                    <a:cubicBezTo>
                      <a:pt x="1160680" y="375385"/>
                      <a:pt x="1263508" y="370996"/>
                      <a:pt x="1365130" y="370332"/>
                    </a:cubicBezTo>
                    <a:cubicBezTo>
                      <a:pt x="1374840" y="370270"/>
                      <a:pt x="1378879" y="361372"/>
                      <a:pt x="1377255" y="354032"/>
                    </a:cubicBezTo>
                    <a:cubicBezTo>
                      <a:pt x="1409868" y="424344"/>
                      <a:pt x="1431473" y="500570"/>
                      <a:pt x="1451694" y="574713"/>
                    </a:cubicBezTo>
                    <a:cubicBezTo>
                      <a:pt x="1464259" y="620791"/>
                      <a:pt x="1475436" y="667157"/>
                      <a:pt x="1486075" y="713690"/>
                    </a:cubicBezTo>
                    <a:cubicBezTo>
                      <a:pt x="1485632" y="713729"/>
                      <a:pt x="1485192" y="713769"/>
                      <a:pt x="1484751" y="713811"/>
                    </a:cubicBezTo>
                    <a:cubicBezTo>
                      <a:pt x="1485985" y="708714"/>
                      <a:pt x="1483211" y="702705"/>
                      <a:pt x="1476235" y="702544"/>
                    </a:cubicBezTo>
                    <a:cubicBezTo>
                      <a:pt x="1435107" y="701600"/>
                      <a:pt x="1393846" y="703963"/>
                      <a:pt x="1352702" y="704343"/>
                    </a:cubicBezTo>
                    <a:cubicBezTo>
                      <a:pt x="1351545" y="694048"/>
                      <a:pt x="1350388" y="683751"/>
                      <a:pt x="1349169" y="673460"/>
                    </a:cubicBezTo>
                    <a:cubicBezTo>
                      <a:pt x="1347502" y="659441"/>
                      <a:pt x="1345518" y="645456"/>
                      <a:pt x="1343822" y="631439"/>
                    </a:cubicBezTo>
                    <a:cubicBezTo>
                      <a:pt x="1343208" y="626355"/>
                      <a:pt x="1342637" y="621447"/>
                      <a:pt x="1341938" y="616620"/>
                    </a:cubicBezTo>
                    <a:cubicBezTo>
                      <a:pt x="1374514" y="617506"/>
                      <a:pt x="1407087" y="618402"/>
                      <a:pt x="1439663" y="619261"/>
                    </a:cubicBezTo>
                    <a:cubicBezTo>
                      <a:pt x="1460804" y="619821"/>
                      <a:pt x="1460766" y="587068"/>
                      <a:pt x="1439663" y="586423"/>
                    </a:cubicBezTo>
                    <a:cubicBezTo>
                      <a:pt x="1260655" y="580940"/>
                      <a:pt x="1081638" y="575400"/>
                      <a:pt x="902569" y="572360"/>
                    </a:cubicBezTo>
                    <a:cubicBezTo>
                      <a:pt x="723392" y="569316"/>
                      <a:pt x="543597" y="567440"/>
                      <a:pt x="364557" y="576630"/>
                    </a:cubicBezTo>
                    <a:cubicBezTo>
                      <a:pt x="266989" y="581634"/>
                      <a:pt x="169663" y="588328"/>
                      <a:pt x="73309" y="604839"/>
                    </a:cubicBezTo>
                    <a:cubicBezTo>
                      <a:pt x="80793" y="578713"/>
                      <a:pt x="91233" y="552917"/>
                      <a:pt x="101005" y="527765"/>
                    </a:cubicBezTo>
                    <a:moveTo>
                      <a:pt x="253376" y="278892"/>
                    </a:moveTo>
                    <a:cubicBezTo>
                      <a:pt x="256618" y="281324"/>
                      <a:pt x="257656" y="282858"/>
                      <a:pt x="262502" y="283710"/>
                    </a:cubicBezTo>
                    <a:cubicBezTo>
                      <a:pt x="267756" y="284630"/>
                      <a:pt x="273159" y="284924"/>
                      <a:pt x="278463" y="285443"/>
                    </a:cubicBezTo>
                    <a:cubicBezTo>
                      <a:pt x="289813" y="286554"/>
                      <a:pt x="301191" y="286969"/>
                      <a:pt x="312578" y="287509"/>
                    </a:cubicBezTo>
                    <a:cubicBezTo>
                      <a:pt x="335318" y="288590"/>
                      <a:pt x="358055" y="289733"/>
                      <a:pt x="380810" y="290426"/>
                    </a:cubicBezTo>
                    <a:cubicBezTo>
                      <a:pt x="425981" y="291796"/>
                      <a:pt x="472119" y="293739"/>
                      <a:pt x="517270" y="291730"/>
                    </a:cubicBezTo>
                    <a:cubicBezTo>
                      <a:pt x="528316" y="291239"/>
                      <a:pt x="533340" y="282127"/>
                      <a:pt x="532336" y="273825"/>
                    </a:cubicBezTo>
                    <a:cubicBezTo>
                      <a:pt x="540804" y="284316"/>
                      <a:pt x="550063" y="294164"/>
                      <a:pt x="559923" y="303142"/>
                    </a:cubicBezTo>
                    <a:cubicBezTo>
                      <a:pt x="575776" y="317574"/>
                      <a:pt x="592889" y="330368"/>
                      <a:pt x="610929" y="341657"/>
                    </a:cubicBezTo>
                    <a:cubicBezTo>
                      <a:pt x="599226" y="342086"/>
                      <a:pt x="587309" y="343554"/>
                      <a:pt x="576263" y="344029"/>
                    </a:cubicBezTo>
                    <a:cubicBezTo>
                      <a:pt x="557544" y="344830"/>
                      <a:pt x="538826" y="345633"/>
                      <a:pt x="520107" y="346438"/>
                    </a:cubicBezTo>
                    <a:cubicBezTo>
                      <a:pt x="480662" y="348133"/>
                      <a:pt x="441220" y="349953"/>
                      <a:pt x="401781" y="351797"/>
                    </a:cubicBezTo>
                    <a:cubicBezTo>
                      <a:pt x="328788" y="355209"/>
                      <a:pt x="256044" y="359457"/>
                      <a:pt x="183329" y="366422"/>
                    </a:cubicBezTo>
                    <a:cubicBezTo>
                      <a:pt x="204096" y="335201"/>
                      <a:pt x="227358" y="305751"/>
                      <a:pt x="253376" y="278892"/>
                    </a:cubicBezTo>
                    <a:moveTo>
                      <a:pt x="1441391" y="430546"/>
                    </a:moveTo>
                    <a:cubicBezTo>
                      <a:pt x="1410550" y="345859"/>
                      <a:pt x="1370789" y="257888"/>
                      <a:pt x="1299235" y="199721"/>
                    </a:cubicBezTo>
                    <a:cubicBezTo>
                      <a:pt x="1262456" y="169822"/>
                      <a:pt x="1221481" y="149139"/>
                      <a:pt x="1175077" y="139341"/>
                    </a:cubicBezTo>
                    <a:cubicBezTo>
                      <a:pt x="1173652" y="139040"/>
                      <a:pt x="1173084" y="141069"/>
                      <a:pt x="1174475" y="141526"/>
                    </a:cubicBezTo>
                    <a:cubicBezTo>
                      <a:pt x="1254722" y="167863"/>
                      <a:pt x="1314108" y="237553"/>
                      <a:pt x="1354280" y="308974"/>
                    </a:cubicBezTo>
                    <a:cubicBezTo>
                      <a:pt x="1361558" y="321917"/>
                      <a:pt x="1368304" y="335169"/>
                      <a:pt x="1374683" y="348621"/>
                    </a:cubicBezTo>
                    <a:cubicBezTo>
                      <a:pt x="1372606" y="346088"/>
                      <a:pt x="1369429" y="344403"/>
                      <a:pt x="1365130" y="344476"/>
                    </a:cubicBezTo>
                    <a:cubicBezTo>
                      <a:pt x="1270237" y="346070"/>
                      <a:pt x="1174227" y="344461"/>
                      <a:pt x="1079547" y="353736"/>
                    </a:cubicBezTo>
                    <a:cubicBezTo>
                      <a:pt x="1081964" y="352125"/>
                      <a:pt x="1084381" y="350517"/>
                      <a:pt x="1086752" y="348824"/>
                    </a:cubicBezTo>
                    <a:cubicBezTo>
                      <a:pt x="1112616" y="330384"/>
                      <a:pt x="1135888" y="307821"/>
                      <a:pt x="1155126" y="282266"/>
                    </a:cubicBezTo>
                    <a:cubicBezTo>
                      <a:pt x="1166713" y="285206"/>
                      <a:pt x="1178912" y="285922"/>
                      <a:pt x="1190734" y="287048"/>
                    </a:cubicBezTo>
                    <a:cubicBezTo>
                      <a:pt x="1206513" y="288547"/>
                      <a:pt x="1222400" y="289234"/>
                      <a:pt x="1238229" y="290085"/>
                    </a:cubicBezTo>
                    <a:cubicBezTo>
                      <a:pt x="1254034" y="290933"/>
                      <a:pt x="1269899" y="291013"/>
                      <a:pt x="1285722" y="291396"/>
                    </a:cubicBezTo>
                    <a:cubicBezTo>
                      <a:pt x="1296597" y="291660"/>
                      <a:pt x="1317853" y="293465"/>
                      <a:pt x="1317865" y="276825"/>
                    </a:cubicBezTo>
                    <a:cubicBezTo>
                      <a:pt x="1317877" y="260166"/>
                      <a:pt x="1296599" y="261930"/>
                      <a:pt x="1285722" y="262147"/>
                    </a:cubicBezTo>
                    <a:cubicBezTo>
                      <a:pt x="1269897" y="262459"/>
                      <a:pt x="1254040" y="262506"/>
                      <a:pt x="1238229" y="263249"/>
                    </a:cubicBezTo>
                    <a:cubicBezTo>
                      <a:pt x="1223072" y="263957"/>
                      <a:pt x="1207825" y="264531"/>
                      <a:pt x="1192712" y="265888"/>
                    </a:cubicBezTo>
                    <a:cubicBezTo>
                      <a:pt x="1183494" y="266715"/>
                      <a:pt x="1174010" y="267259"/>
                      <a:pt x="1164741" y="268724"/>
                    </a:cubicBezTo>
                    <a:cubicBezTo>
                      <a:pt x="1179823" y="246212"/>
                      <a:pt x="1191831" y="221690"/>
                      <a:pt x="1199846" y="195825"/>
                    </a:cubicBezTo>
                    <a:cubicBezTo>
                      <a:pt x="1200653" y="193222"/>
                      <a:pt x="1200919" y="190791"/>
                      <a:pt x="1200786" y="188538"/>
                    </a:cubicBezTo>
                    <a:cubicBezTo>
                      <a:pt x="1204187" y="184949"/>
                      <a:pt x="1206356" y="180031"/>
                      <a:pt x="1206356" y="175525"/>
                    </a:cubicBezTo>
                    <a:cubicBezTo>
                      <a:pt x="1206356" y="164811"/>
                      <a:pt x="1198011" y="158535"/>
                      <a:pt x="1188257" y="157417"/>
                    </a:cubicBezTo>
                    <a:cubicBezTo>
                      <a:pt x="1149653" y="153002"/>
                      <a:pt x="1107120" y="146711"/>
                      <a:pt x="1076010" y="121320"/>
                    </a:cubicBezTo>
                    <a:cubicBezTo>
                      <a:pt x="1061970" y="109861"/>
                      <a:pt x="1050677" y="96315"/>
                      <a:pt x="1040047" y="81738"/>
                    </a:cubicBezTo>
                    <a:cubicBezTo>
                      <a:pt x="1028104" y="65354"/>
                      <a:pt x="1023627" y="44711"/>
                      <a:pt x="1023581" y="24655"/>
                    </a:cubicBezTo>
                    <a:cubicBezTo>
                      <a:pt x="1023579" y="23529"/>
                      <a:pt x="1021713" y="23189"/>
                      <a:pt x="1021542" y="24379"/>
                    </a:cubicBezTo>
                    <a:cubicBezTo>
                      <a:pt x="1015696" y="65042"/>
                      <a:pt x="1024128" y="111460"/>
                      <a:pt x="1053301" y="141926"/>
                    </a:cubicBezTo>
                    <a:cubicBezTo>
                      <a:pt x="1081944" y="171839"/>
                      <a:pt x="1120852" y="183044"/>
                      <a:pt x="1160336" y="189589"/>
                    </a:cubicBezTo>
                    <a:cubicBezTo>
                      <a:pt x="1144056" y="236106"/>
                      <a:pt x="1117186" y="276966"/>
                      <a:pt x="1079461" y="309097"/>
                    </a:cubicBezTo>
                    <a:cubicBezTo>
                      <a:pt x="1037423" y="344900"/>
                      <a:pt x="984209" y="364049"/>
                      <a:pt x="929957" y="371276"/>
                    </a:cubicBezTo>
                    <a:cubicBezTo>
                      <a:pt x="871427" y="379073"/>
                      <a:pt x="810081" y="375282"/>
                      <a:pt x="752523" y="362555"/>
                    </a:cubicBezTo>
                    <a:cubicBezTo>
                      <a:pt x="697075" y="350291"/>
                      <a:pt x="642835" y="328361"/>
                      <a:pt x="597706" y="293363"/>
                    </a:cubicBezTo>
                    <a:cubicBezTo>
                      <a:pt x="574939" y="275704"/>
                      <a:pt x="553995" y="254888"/>
                      <a:pt x="535745" y="232611"/>
                    </a:cubicBezTo>
                    <a:cubicBezTo>
                      <a:pt x="520683" y="214225"/>
                      <a:pt x="509134" y="193722"/>
                      <a:pt x="496205" y="174025"/>
                    </a:cubicBezTo>
                    <a:cubicBezTo>
                      <a:pt x="544442" y="187256"/>
                      <a:pt x="602763" y="169182"/>
                      <a:pt x="643169" y="143652"/>
                    </a:cubicBezTo>
                    <a:cubicBezTo>
                      <a:pt x="666969" y="128618"/>
                      <a:pt x="687818" y="109847"/>
                      <a:pt x="704947" y="87518"/>
                    </a:cubicBezTo>
                    <a:cubicBezTo>
                      <a:pt x="713395" y="76504"/>
                      <a:pt x="720911" y="64879"/>
                      <a:pt x="727109" y="52448"/>
                    </a:cubicBezTo>
                    <a:cubicBezTo>
                      <a:pt x="730333" y="45981"/>
                      <a:pt x="733230" y="39330"/>
                      <a:pt x="735897" y="32616"/>
                    </a:cubicBezTo>
                    <a:cubicBezTo>
                      <a:pt x="737545" y="28469"/>
                      <a:pt x="739161" y="24210"/>
                      <a:pt x="739161" y="19650"/>
                    </a:cubicBezTo>
                    <a:cubicBezTo>
                      <a:pt x="739151" y="16292"/>
                      <a:pt x="738306" y="13164"/>
                      <a:pt x="736623" y="10265"/>
                    </a:cubicBezTo>
                    <a:cubicBezTo>
                      <a:pt x="733166" y="6595"/>
                      <a:pt x="732478" y="5532"/>
                      <a:pt x="734559" y="7070"/>
                    </a:cubicBezTo>
                    <a:cubicBezTo>
                      <a:pt x="731164" y="117"/>
                      <a:pt x="721350" y="-1649"/>
                      <a:pt x="715071" y="1959"/>
                    </a:cubicBezTo>
                    <a:cubicBezTo>
                      <a:pt x="712731" y="3305"/>
                      <a:pt x="707227" y="5912"/>
                      <a:pt x="704521" y="10265"/>
                    </a:cubicBezTo>
                    <a:cubicBezTo>
                      <a:pt x="702691" y="13208"/>
                      <a:pt x="701707" y="16727"/>
                      <a:pt x="700536" y="19956"/>
                    </a:cubicBezTo>
                    <a:cubicBezTo>
                      <a:pt x="698687" y="25053"/>
                      <a:pt x="696823" y="30092"/>
                      <a:pt x="694501" y="35000"/>
                    </a:cubicBezTo>
                    <a:cubicBezTo>
                      <a:pt x="689108" y="46402"/>
                      <a:pt x="682641" y="57285"/>
                      <a:pt x="675263" y="67514"/>
                    </a:cubicBezTo>
                    <a:cubicBezTo>
                      <a:pt x="661779" y="86211"/>
                      <a:pt x="644447" y="103120"/>
                      <a:pt x="625567" y="116316"/>
                    </a:cubicBezTo>
                    <a:cubicBezTo>
                      <a:pt x="605748" y="130168"/>
                      <a:pt x="584387" y="141492"/>
                      <a:pt x="561219" y="148564"/>
                    </a:cubicBezTo>
                    <a:cubicBezTo>
                      <a:pt x="536749" y="156030"/>
                      <a:pt x="512529" y="158261"/>
                      <a:pt x="487282" y="160997"/>
                    </a:cubicBezTo>
                    <a:cubicBezTo>
                      <a:pt x="487013" y="160622"/>
                      <a:pt x="486751" y="160246"/>
                      <a:pt x="486481" y="159873"/>
                    </a:cubicBezTo>
                    <a:cubicBezTo>
                      <a:pt x="485994" y="159201"/>
                      <a:pt x="484942" y="159418"/>
                      <a:pt x="484900" y="160302"/>
                    </a:cubicBezTo>
                    <a:cubicBezTo>
                      <a:pt x="484879" y="160725"/>
                      <a:pt x="484890" y="161146"/>
                      <a:pt x="484877" y="161568"/>
                    </a:cubicBezTo>
                    <a:cubicBezTo>
                      <a:pt x="481277" y="163257"/>
                      <a:pt x="480980" y="168332"/>
                      <a:pt x="484990" y="170281"/>
                    </a:cubicBezTo>
                    <a:cubicBezTo>
                      <a:pt x="486477" y="193643"/>
                      <a:pt x="496555" y="216651"/>
                      <a:pt x="507536" y="236869"/>
                    </a:cubicBezTo>
                    <a:cubicBezTo>
                      <a:pt x="512110" y="245290"/>
                      <a:pt x="517278" y="253449"/>
                      <a:pt x="522876" y="261330"/>
                    </a:cubicBezTo>
                    <a:cubicBezTo>
                      <a:pt x="521220" y="260698"/>
                      <a:pt x="519359" y="260297"/>
                      <a:pt x="517270" y="260217"/>
                    </a:cubicBezTo>
                    <a:cubicBezTo>
                      <a:pt x="472103" y="258485"/>
                      <a:pt x="425977" y="260716"/>
                      <a:pt x="380810" y="262369"/>
                    </a:cubicBezTo>
                    <a:cubicBezTo>
                      <a:pt x="358721" y="263178"/>
                      <a:pt x="336656" y="264416"/>
                      <a:pt x="314585" y="265600"/>
                    </a:cubicBezTo>
                    <a:cubicBezTo>
                      <a:pt x="303209" y="266208"/>
                      <a:pt x="291805" y="266596"/>
                      <a:pt x="280470" y="267774"/>
                    </a:cubicBezTo>
                    <a:cubicBezTo>
                      <a:pt x="274801" y="268364"/>
                      <a:pt x="269098" y="268827"/>
                      <a:pt x="263459" y="269676"/>
                    </a:cubicBezTo>
                    <a:cubicBezTo>
                      <a:pt x="263051" y="269739"/>
                      <a:pt x="262671" y="269803"/>
                      <a:pt x="262312" y="269868"/>
                    </a:cubicBezTo>
                    <a:cubicBezTo>
                      <a:pt x="276262" y="256124"/>
                      <a:pt x="290966" y="243105"/>
                      <a:pt x="306489" y="230958"/>
                    </a:cubicBezTo>
                    <a:cubicBezTo>
                      <a:pt x="357413" y="191107"/>
                      <a:pt x="415899" y="158637"/>
                      <a:pt x="478301" y="140978"/>
                    </a:cubicBezTo>
                    <a:cubicBezTo>
                      <a:pt x="478893" y="140811"/>
                      <a:pt x="478806" y="139798"/>
                      <a:pt x="478152" y="139867"/>
                    </a:cubicBezTo>
                    <a:cubicBezTo>
                      <a:pt x="354036" y="152564"/>
                      <a:pt x="250649" y="230807"/>
                      <a:pt x="178326" y="329049"/>
                    </a:cubicBezTo>
                    <a:cubicBezTo>
                      <a:pt x="138196" y="383562"/>
                      <a:pt x="107760" y="443909"/>
                      <a:pt x="81569" y="506136"/>
                    </a:cubicBezTo>
                    <a:cubicBezTo>
                      <a:pt x="68369" y="537503"/>
                      <a:pt x="55878" y="569427"/>
                      <a:pt x="45418" y="601824"/>
                    </a:cubicBezTo>
                    <a:cubicBezTo>
                      <a:pt x="40102" y="618287"/>
                      <a:pt x="37705" y="635751"/>
                      <a:pt x="45319" y="651904"/>
                    </a:cubicBezTo>
                    <a:cubicBezTo>
                      <a:pt x="51159" y="664297"/>
                      <a:pt x="61935" y="673507"/>
                      <a:pt x="73230" y="680822"/>
                    </a:cubicBezTo>
                    <a:cubicBezTo>
                      <a:pt x="73981" y="681311"/>
                      <a:pt x="74754" y="681762"/>
                      <a:pt x="75512" y="682239"/>
                    </a:cubicBezTo>
                    <a:cubicBezTo>
                      <a:pt x="63966" y="722482"/>
                      <a:pt x="56230" y="763774"/>
                      <a:pt x="48809" y="804943"/>
                    </a:cubicBezTo>
                    <a:cubicBezTo>
                      <a:pt x="40747" y="849666"/>
                      <a:pt x="33714" y="894574"/>
                      <a:pt x="27673" y="939614"/>
                    </a:cubicBezTo>
                    <a:cubicBezTo>
                      <a:pt x="15599" y="1029642"/>
                      <a:pt x="6351" y="1119858"/>
                      <a:pt x="2312" y="1210629"/>
                    </a:cubicBezTo>
                    <a:cubicBezTo>
                      <a:pt x="1195" y="1235734"/>
                      <a:pt x="449" y="1260858"/>
                      <a:pt x="123" y="1285988"/>
                    </a:cubicBezTo>
                    <a:cubicBezTo>
                      <a:pt x="-40" y="1298558"/>
                      <a:pt x="31" y="1311125"/>
                      <a:pt x="203" y="1323695"/>
                    </a:cubicBezTo>
                    <a:cubicBezTo>
                      <a:pt x="398" y="1337761"/>
                      <a:pt x="-1505" y="1353634"/>
                      <a:pt x="5653" y="1366188"/>
                    </a:cubicBezTo>
                    <a:cubicBezTo>
                      <a:pt x="15217" y="1382961"/>
                      <a:pt x="33793" y="1377188"/>
                      <a:pt x="41963" y="1365717"/>
                    </a:cubicBezTo>
                    <a:cubicBezTo>
                      <a:pt x="42082" y="1365872"/>
                      <a:pt x="42204" y="1366031"/>
                      <a:pt x="42325" y="1366188"/>
                    </a:cubicBezTo>
                    <a:cubicBezTo>
                      <a:pt x="43066" y="1364731"/>
                      <a:pt x="43685" y="1363275"/>
                      <a:pt x="44215" y="1361822"/>
                    </a:cubicBezTo>
                    <a:cubicBezTo>
                      <a:pt x="45094" y="1359887"/>
                      <a:pt x="45668" y="1357866"/>
                      <a:pt x="45877" y="1355804"/>
                    </a:cubicBezTo>
                    <a:cubicBezTo>
                      <a:pt x="47416" y="1348014"/>
                      <a:pt x="46837" y="1340102"/>
                      <a:pt x="46774" y="1331637"/>
                    </a:cubicBezTo>
                    <a:cubicBezTo>
                      <a:pt x="46684" y="1319727"/>
                      <a:pt x="46752" y="1307818"/>
                      <a:pt x="46786" y="1295908"/>
                    </a:cubicBezTo>
                    <a:cubicBezTo>
                      <a:pt x="46853" y="1273424"/>
                      <a:pt x="47108" y="1250947"/>
                      <a:pt x="47748" y="1228467"/>
                    </a:cubicBezTo>
                    <a:cubicBezTo>
                      <a:pt x="49030" y="1183522"/>
                      <a:pt x="51534" y="1138616"/>
                      <a:pt x="54957" y="1093782"/>
                    </a:cubicBezTo>
                    <a:cubicBezTo>
                      <a:pt x="61758" y="1004722"/>
                      <a:pt x="71792" y="916070"/>
                      <a:pt x="80378" y="827186"/>
                    </a:cubicBezTo>
                    <a:cubicBezTo>
                      <a:pt x="84749" y="781929"/>
                      <a:pt x="90021" y="736555"/>
                      <a:pt x="90931" y="691057"/>
                    </a:cubicBezTo>
                    <a:cubicBezTo>
                      <a:pt x="101530" y="696639"/>
                      <a:pt x="112467" y="701698"/>
                      <a:pt x="123045" y="707085"/>
                    </a:cubicBezTo>
                    <a:cubicBezTo>
                      <a:pt x="142674" y="717080"/>
                      <a:pt x="162300" y="727075"/>
                      <a:pt x="181926" y="737071"/>
                    </a:cubicBezTo>
                    <a:cubicBezTo>
                      <a:pt x="200961" y="746764"/>
                      <a:pt x="220023" y="756396"/>
                      <a:pt x="239094" y="766023"/>
                    </a:cubicBezTo>
                    <a:cubicBezTo>
                      <a:pt x="258324" y="775726"/>
                      <a:pt x="277425" y="788558"/>
                      <a:pt x="299059" y="790945"/>
                    </a:cubicBezTo>
                    <a:cubicBezTo>
                      <a:pt x="310624" y="792220"/>
                      <a:pt x="314810" y="776634"/>
                      <a:pt x="307996" y="769359"/>
                    </a:cubicBezTo>
                    <a:cubicBezTo>
                      <a:pt x="299098" y="759853"/>
                      <a:pt x="287281" y="753946"/>
                      <a:pt x="275403" y="748414"/>
                    </a:cubicBezTo>
                    <a:cubicBezTo>
                      <a:pt x="291185" y="748992"/>
                      <a:pt x="306988" y="749302"/>
                      <a:pt x="322799" y="749423"/>
                    </a:cubicBezTo>
                    <a:cubicBezTo>
                      <a:pt x="323016" y="769325"/>
                      <a:pt x="322314" y="789269"/>
                      <a:pt x="321316" y="809126"/>
                    </a:cubicBezTo>
                    <a:cubicBezTo>
                      <a:pt x="318861" y="857831"/>
                      <a:pt x="315448" y="906450"/>
                      <a:pt x="312216" y="955109"/>
                    </a:cubicBezTo>
                    <a:cubicBezTo>
                      <a:pt x="305499" y="1056253"/>
                      <a:pt x="298997" y="1157453"/>
                      <a:pt x="293924" y="1258692"/>
                    </a:cubicBezTo>
                    <a:cubicBezTo>
                      <a:pt x="292682" y="1283492"/>
                      <a:pt x="291439" y="1308285"/>
                      <a:pt x="290195" y="1333080"/>
                    </a:cubicBezTo>
                    <a:cubicBezTo>
                      <a:pt x="289591" y="1345135"/>
                      <a:pt x="288752" y="1357206"/>
                      <a:pt x="288410" y="1369270"/>
                    </a:cubicBezTo>
                    <a:cubicBezTo>
                      <a:pt x="288028" y="1382806"/>
                      <a:pt x="288360" y="1399773"/>
                      <a:pt x="300883" y="1408131"/>
                    </a:cubicBezTo>
                    <a:cubicBezTo>
                      <a:pt x="309729" y="1414032"/>
                      <a:pt x="319249" y="1411252"/>
                      <a:pt x="325890" y="1403135"/>
                    </a:cubicBezTo>
                    <a:cubicBezTo>
                      <a:pt x="334770" y="1392282"/>
                      <a:pt x="334756" y="1376558"/>
                      <a:pt x="335470" y="1363239"/>
                    </a:cubicBezTo>
                    <a:cubicBezTo>
                      <a:pt x="335635" y="1360161"/>
                      <a:pt x="335782" y="1357083"/>
                      <a:pt x="335941" y="1354005"/>
                    </a:cubicBezTo>
                    <a:cubicBezTo>
                      <a:pt x="349504" y="1355762"/>
                      <a:pt x="362969" y="1358192"/>
                      <a:pt x="376590" y="1359521"/>
                    </a:cubicBezTo>
                    <a:cubicBezTo>
                      <a:pt x="393228" y="1361143"/>
                      <a:pt x="409971" y="1362099"/>
                      <a:pt x="426681" y="1362528"/>
                    </a:cubicBezTo>
                    <a:cubicBezTo>
                      <a:pt x="460756" y="1363406"/>
                      <a:pt x="494776" y="1363720"/>
                      <a:pt x="528861" y="1363720"/>
                    </a:cubicBezTo>
                    <a:cubicBezTo>
                      <a:pt x="596314" y="1363722"/>
                      <a:pt x="663761" y="1362569"/>
                      <a:pt x="731204" y="1361479"/>
                    </a:cubicBezTo>
                    <a:cubicBezTo>
                      <a:pt x="866094" y="1359301"/>
                      <a:pt x="1000968" y="1355523"/>
                      <a:pt x="1135812" y="1351335"/>
                    </a:cubicBezTo>
                    <a:cubicBezTo>
                      <a:pt x="1173195" y="1350174"/>
                      <a:pt x="1210576" y="1348956"/>
                      <a:pt x="1247957" y="1347686"/>
                    </a:cubicBezTo>
                    <a:cubicBezTo>
                      <a:pt x="1267313" y="1347025"/>
                      <a:pt x="1286670" y="1346353"/>
                      <a:pt x="1306028" y="1345664"/>
                    </a:cubicBezTo>
                    <a:cubicBezTo>
                      <a:pt x="1324351" y="1345012"/>
                      <a:pt x="1344367" y="1347384"/>
                      <a:pt x="1360494" y="1337868"/>
                    </a:cubicBezTo>
                    <a:cubicBezTo>
                      <a:pt x="1360961" y="1343659"/>
                      <a:pt x="1361436" y="1349453"/>
                      <a:pt x="1361945" y="1355239"/>
                    </a:cubicBezTo>
                    <a:cubicBezTo>
                      <a:pt x="1362913" y="1366204"/>
                      <a:pt x="1370618" y="1375624"/>
                      <a:pt x="1382320" y="1375624"/>
                    </a:cubicBezTo>
                    <a:cubicBezTo>
                      <a:pt x="1393315" y="1375624"/>
                      <a:pt x="1402765" y="1366295"/>
                      <a:pt x="1402694" y="1355239"/>
                    </a:cubicBezTo>
                    <a:cubicBezTo>
                      <a:pt x="1398587" y="1255221"/>
                      <a:pt x="1389699" y="1155196"/>
                      <a:pt x="1382658" y="1055348"/>
                    </a:cubicBezTo>
                    <a:cubicBezTo>
                      <a:pt x="1376192" y="963634"/>
                      <a:pt x="1370131" y="871794"/>
                      <a:pt x="1360884" y="780300"/>
                    </a:cubicBezTo>
                    <a:cubicBezTo>
                      <a:pt x="1363508" y="781997"/>
                      <a:pt x="1366714" y="783048"/>
                      <a:pt x="1370495" y="783064"/>
                    </a:cubicBezTo>
                    <a:cubicBezTo>
                      <a:pt x="1382575" y="783114"/>
                      <a:pt x="1394633" y="775620"/>
                      <a:pt x="1405934" y="771636"/>
                    </a:cubicBezTo>
                    <a:cubicBezTo>
                      <a:pt x="1417338" y="767617"/>
                      <a:pt x="1428929" y="764139"/>
                      <a:pt x="1440677" y="761286"/>
                    </a:cubicBezTo>
                    <a:cubicBezTo>
                      <a:pt x="1447632" y="759597"/>
                      <a:pt x="1454614" y="758182"/>
                      <a:pt x="1461619" y="756976"/>
                    </a:cubicBezTo>
                    <a:cubicBezTo>
                      <a:pt x="1460772" y="771291"/>
                      <a:pt x="1460989" y="785734"/>
                      <a:pt x="1460724" y="799996"/>
                    </a:cubicBezTo>
                    <a:cubicBezTo>
                      <a:pt x="1460315" y="821921"/>
                      <a:pt x="1459635" y="843838"/>
                      <a:pt x="1459102" y="865759"/>
                    </a:cubicBezTo>
                    <a:cubicBezTo>
                      <a:pt x="1458053" y="908950"/>
                      <a:pt x="1457681" y="952143"/>
                      <a:pt x="1456856" y="995337"/>
                    </a:cubicBezTo>
                    <a:cubicBezTo>
                      <a:pt x="1455194" y="1082412"/>
                      <a:pt x="1452457" y="1169441"/>
                      <a:pt x="1447805" y="1256409"/>
                    </a:cubicBezTo>
                    <a:cubicBezTo>
                      <a:pt x="1446527" y="1280307"/>
                      <a:pt x="1445090" y="1304196"/>
                      <a:pt x="1443494" y="1328074"/>
                    </a:cubicBezTo>
                    <a:cubicBezTo>
                      <a:pt x="1442653" y="1340676"/>
                      <a:pt x="1441768" y="1353278"/>
                      <a:pt x="1440836" y="1365872"/>
                    </a:cubicBezTo>
                    <a:cubicBezTo>
                      <a:pt x="1439924" y="1378253"/>
                      <a:pt x="1437791" y="1391408"/>
                      <a:pt x="1442450" y="1403276"/>
                    </a:cubicBezTo>
                    <a:cubicBezTo>
                      <a:pt x="1442599" y="1403189"/>
                      <a:pt x="1442746" y="1403107"/>
                      <a:pt x="1442893" y="1403020"/>
                    </a:cubicBezTo>
                    <a:cubicBezTo>
                      <a:pt x="1446143" y="1413251"/>
                      <a:pt x="1460428" y="1418140"/>
                      <a:pt x="1467177" y="1406511"/>
                    </a:cubicBezTo>
                    <a:cubicBezTo>
                      <a:pt x="1477696" y="1388381"/>
                      <a:pt x="1475271" y="1362397"/>
                      <a:pt x="1476478" y="1342001"/>
                    </a:cubicBezTo>
                    <a:cubicBezTo>
                      <a:pt x="1477776" y="1320116"/>
                      <a:pt x="1478939" y="1298221"/>
                      <a:pt x="1479970" y="1276321"/>
                    </a:cubicBezTo>
                    <a:cubicBezTo>
                      <a:pt x="1482030" y="1232513"/>
                      <a:pt x="1483459" y="1188694"/>
                      <a:pt x="1484288" y="1144845"/>
                    </a:cubicBezTo>
                    <a:cubicBezTo>
                      <a:pt x="1485946" y="1057131"/>
                      <a:pt x="1485665" y="969291"/>
                      <a:pt x="1480304" y="881707"/>
                    </a:cubicBezTo>
                    <a:cubicBezTo>
                      <a:pt x="1478837" y="857759"/>
                      <a:pt x="1476784" y="833855"/>
                      <a:pt x="1474677" y="809959"/>
                    </a:cubicBezTo>
                    <a:cubicBezTo>
                      <a:pt x="1473098" y="792047"/>
                      <a:pt x="1472226" y="773645"/>
                      <a:pt x="1469433" y="755722"/>
                    </a:cubicBezTo>
                    <a:cubicBezTo>
                      <a:pt x="1483093" y="753707"/>
                      <a:pt x="1496859" y="752537"/>
                      <a:pt x="1510758" y="752193"/>
                    </a:cubicBezTo>
                    <a:cubicBezTo>
                      <a:pt x="1524211" y="751857"/>
                      <a:pt x="1532886" y="739720"/>
                      <a:pt x="1530034" y="726874"/>
                    </a:cubicBezTo>
                    <a:cubicBezTo>
                      <a:pt x="1507704" y="626253"/>
                      <a:pt x="1476637" y="527337"/>
                      <a:pt x="1441391" y="430546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40">
              <a:extLst>
                <a:ext uri="{FF2B5EF4-FFF2-40B4-BE49-F238E27FC236}">
                  <a16:creationId xmlns:a16="http://schemas.microsoft.com/office/drawing/2014/main" id="{70FA9B35-E6A2-9049-BA40-2ADD8FBF3598}"/>
                </a:ext>
              </a:extLst>
            </p:cNvPr>
            <p:cNvGrpSpPr/>
            <p:nvPr/>
          </p:nvGrpSpPr>
          <p:grpSpPr>
            <a:xfrm>
              <a:off x="5641214" y="2115444"/>
              <a:ext cx="896808" cy="1156405"/>
              <a:chOff x="5641214" y="2115444"/>
              <a:chExt cx="896808" cy="1156405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5BDE6F-A000-7A65-B661-228FD6908B2A}"/>
                  </a:ext>
                </a:extLst>
              </p:cNvPr>
              <p:cNvSpPr/>
              <p:nvPr/>
            </p:nvSpPr>
            <p:spPr>
              <a:xfrm>
                <a:off x="5765852" y="2260776"/>
                <a:ext cx="754599" cy="997176"/>
              </a:xfrm>
              <a:custGeom>
                <a:avLst/>
                <a:gdLst>
                  <a:gd name="connsiteX0" fmla="*/ 178159 w 754599"/>
                  <a:gd name="connsiteY0" fmla="*/ 40959 h 997176"/>
                  <a:gd name="connsiteX1" fmla="*/ 506570 w 754599"/>
                  <a:gd name="connsiteY1" fmla="*/ 78161 h 997176"/>
                  <a:gd name="connsiteX2" fmla="*/ 675062 w 754599"/>
                  <a:gd name="connsiteY2" fmla="*/ 11370 h 997176"/>
                  <a:gd name="connsiteX3" fmla="*/ 674821 w 754599"/>
                  <a:gd name="connsiteY3" fmla="*/ 109831 h 997176"/>
                  <a:gd name="connsiteX4" fmla="*/ 713964 w 754599"/>
                  <a:gd name="connsiteY4" fmla="*/ 316059 h 997176"/>
                  <a:gd name="connsiteX5" fmla="*/ 754679 w 754599"/>
                  <a:gd name="connsiteY5" fmla="*/ 693589 h 997176"/>
                  <a:gd name="connsiteX6" fmla="*/ 713964 w 754599"/>
                  <a:gd name="connsiteY6" fmla="*/ 848129 h 997176"/>
                  <a:gd name="connsiteX7" fmla="*/ 503933 w 754599"/>
                  <a:gd name="connsiteY7" fmla="*/ 997215 h 997176"/>
                  <a:gd name="connsiteX8" fmla="*/ 160379 w 754599"/>
                  <a:gd name="connsiteY8" fmla="*/ 825367 h 997176"/>
                  <a:gd name="connsiteX9" fmla="*/ 89304 w 754599"/>
                  <a:gd name="connsiteY9" fmla="*/ 803103 h 997176"/>
                  <a:gd name="connsiteX10" fmla="*/ 32404 w 754599"/>
                  <a:gd name="connsiteY10" fmla="*/ 646053 h 997176"/>
                  <a:gd name="connsiteX11" fmla="*/ 419 w 754599"/>
                  <a:gd name="connsiteY11" fmla="*/ 479458 h 997176"/>
                  <a:gd name="connsiteX12" fmla="*/ 178159 w 754599"/>
                  <a:gd name="connsiteY12" fmla="*/ 40959 h 99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4599" h="997176">
                    <a:moveTo>
                      <a:pt x="178159" y="40959"/>
                    </a:moveTo>
                    <a:cubicBezTo>
                      <a:pt x="304965" y="34034"/>
                      <a:pt x="417311" y="-1609"/>
                      <a:pt x="506570" y="78161"/>
                    </a:cubicBezTo>
                    <a:cubicBezTo>
                      <a:pt x="602836" y="6243"/>
                      <a:pt x="659000" y="-16021"/>
                      <a:pt x="675062" y="11370"/>
                    </a:cubicBezTo>
                    <a:cubicBezTo>
                      <a:pt x="691206" y="38901"/>
                      <a:pt x="668817" y="75859"/>
                      <a:pt x="674821" y="109831"/>
                    </a:cubicBezTo>
                    <a:cubicBezTo>
                      <a:pt x="713964" y="176587"/>
                      <a:pt x="711751" y="289579"/>
                      <a:pt x="713964" y="316059"/>
                    </a:cubicBezTo>
                    <a:cubicBezTo>
                      <a:pt x="719543" y="382801"/>
                      <a:pt x="754679" y="633950"/>
                      <a:pt x="754679" y="693589"/>
                    </a:cubicBezTo>
                    <a:cubicBezTo>
                      <a:pt x="754679" y="724031"/>
                      <a:pt x="729589" y="803760"/>
                      <a:pt x="713964" y="848129"/>
                    </a:cubicBezTo>
                    <a:cubicBezTo>
                      <a:pt x="679187" y="946885"/>
                      <a:pt x="612802" y="997215"/>
                      <a:pt x="503933" y="997215"/>
                    </a:cubicBezTo>
                    <a:cubicBezTo>
                      <a:pt x="395064" y="997215"/>
                      <a:pt x="217369" y="906187"/>
                      <a:pt x="160379" y="825367"/>
                    </a:cubicBezTo>
                    <a:cubicBezTo>
                      <a:pt x="155385" y="818284"/>
                      <a:pt x="123087" y="838948"/>
                      <a:pt x="89304" y="803103"/>
                    </a:cubicBezTo>
                    <a:cubicBezTo>
                      <a:pt x="52706" y="764270"/>
                      <a:pt x="32404" y="690204"/>
                      <a:pt x="32404" y="646053"/>
                    </a:cubicBezTo>
                    <a:cubicBezTo>
                      <a:pt x="32404" y="590027"/>
                      <a:pt x="-3791" y="551173"/>
                      <a:pt x="419" y="479458"/>
                    </a:cubicBezTo>
                    <a:cubicBezTo>
                      <a:pt x="9821" y="319297"/>
                      <a:pt x="42471" y="48369"/>
                      <a:pt x="178159" y="4095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8563C1F-4098-0367-A8CC-CE28CD2680AC}"/>
                  </a:ext>
                </a:extLst>
              </p:cNvPr>
              <p:cNvSpPr/>
              <p:nvPr/>
            </p:nvSpPr>
            <p:spPr>
              <a:xfrm>
                <a:off x="5641214" y="2115444"/>
                <a:ext cx="896808" cy="1156405"/>
              </a:xfrm>
              <a:custGeom>
                <a:avLst/>
                <a:gdLst>
                  <a:gd name="connsiteX0" fmla="*/ 288630 w 896808"/>
                  <a:gd name="connsiteY0" fmla="*/ 82 h 1156405"/>
                  <a:gd name="connsiteX1" fmla="*/ 293621 w 896808"/>
                  <a:gd name="connsiteY1" fmla="*/ 225 h 1156405"/>
                  <a:gd name="connsiteX2" fmla="*/ 299114 w 896808"/>
                  <a:gd name="connsiteY2" fmla="*/ 849 h 1156405"/>
                  <a:gd name="connsiteX3" fmla="*/ 323182 w 896808"/>
                  <a:gd name="connsiteY3" fmla="*/ 14516 h 1156405"/>
                  <a:gd name="connsiteX4" fmla="*/ 323665 w 896808"/>
                  <a:gd name="connsiteY4" fmla="*/ 15080 h 1156405"/>
                  <a:gd name="connsiteX5" fmla="*/ 331996 w 896808"/>
                  <a:gd name="connsiteY5" fmla="*/ 22669 h 1156405"/>
                  <a:gd name="connsiteX6" fmla="*/ 333324 w 896808"/>
                  <a:gd name="connsiteY6" fmla="*/ 21403 h 1156405"/>
                  <a:gd name="connsiteX7" fmla="*/ 337489 w 896808"/>
                  <a:gd name="connsiteY7" fmla="*/ 18082 h 1156405"/>
                  <a:gd name="connsiteX8" fmla="*/ 358317 w 896808"/>
                  <a:gd name="connsiteY8" fmla="*/ 6948 h 1156405"/>
                  <a:gd name="connsiteX9" fmla="*/ 359363 w 896808"/>
                  <a:gd name="connsiteY9" fmla="*/ 6665 h 1156405"/>
                  <a:gd name="connsiteX10" fmla="*/ 359967 w 896808"/>
                  <a:gd name="connsiteY10" fmla="*/ 6524 h 1156405"/>
                  <a:gd name="connsiteX11" fmla="*/ 376870 w 896808"/>
                  <a:gd name="connsiteY11" fmla="*/ 3807 h 1156405"/>
                  <a:gd name="connsiteX12" fmla="*/ 397094 w 896808"/>
                  <a:gd name="connsiteY12" fmla="*/ 7370 h 1156405"/>
                  <a:gd name="connsiteX13" fmla="*/ 416936 w 896808"/>
                  <a:gd name="connsiteY13" fmla="*/ 21524 h 1156405"/>
                  <a:gd name="connsiteX14" fmla="*/ 427179 w 896808"/>
                  <a:gd name="connsiteY14" fmla="*/ 31388 h 1156405"/>
                  <a:gd name="connsiteX15" fmla="*/ 443156 w 896808"/>
                  <a:gd name="connsiteY15" fmla="*/ 57217 h 1156405"/>
                  <a:gd name="connsiteX16" fmla="*/ 444444 w 896808"/>
                  <a:gd name="connsiteY16" fmla="*/ 61341 h 1156405"/>
                  <a:gd name="connsiteX17" fmla="*/ 470061 w 896808"/>
                  <a:gd name="connsiteY17" fmla="*/ 59308 h 1156405"/>
                  <a:gd name="connsiteX18" fmla="*/ 498878 w 896808"/>
                  <a:gd name="connsiteY18" fmla="*/ 58847 h 1156405"/>
                  <a:gd name="connsiteX19" fmla="*/ 576392 w 896808"/>
                  <a:gd name="connsiteY19" fmla="*/ 72939 h 1156405"/>
                  <a:gd name="connsiteX20" fmla="*/ 591022 w 896808"/>
                  <a:gd name="connsiteY20" fmla="*/ 78654 h 1156405"/>
                  <a:gd name="connsiteX21" fmla="*/ 611970 w 896808"/>
                  <a:gd name="connsiteY21" fmla="*/ 89867 h 1156405"/>
                  <a:gd name="connsiteX22" fmla="*/ 617576 w 896808"/>
                  <a:gd name="connsiteY22" fmla="*/ 93193 h 1156405"/>
                  <a:gd name="connsiteX23" fmla="*/ 625936 w 896808"/>
                  <a:gd name="connsiteY23" fmla="*/ 98302 h 1156405"/>
                  <a:gd name="connsiteX24" fmla="*/ 644429 w 896808"/>
                  <a:gd name="connsiteY24" fmla="*/ 112172 h 1156405"/>
                  <a:gd name="connsiteX25" fmla="*/ 661936 w 896808"/>
                  <a:gd name="connsiteY25" fmla="*/ 128237 h 1156405"/>
                  <a:gd name="connsiteX26" fmla="*/ 666321 w 896808"/>
                  <a:gd name="connsiteY26" fmla="*/ 132895 h 1156405"/>
                  <a:gd name="connsiteX27" fmla="*/ 700977 w 896808"/>
                  <a:gd name="connsiteY27" fmla="*/ 159116 h 1156405"/>
                  <a:gd name="connsiteX28" fmla="*/ 726995 w 896808"/>
                  <a:gd name="connsiteY28" fmla="*/ 146033 h 1156405"/>
                  <a:gd name="connsiteX29" fmla="*/ 757642 w 896808"/>
                  <a:gd name="connsiteY29" fmla="*/ 135184 h 1156405"/>
                  <a:gd name="connsiteX30" fmla="*/ 783642 w 896808"/>
                  <a:gd name="connsiteY30" fmla="*/ 129848 h 1156405"/>
                  <a:gd name="connsiteX31" fmla="*/ 795595 w 896808"/>
                  <a:gd name="connsiteY31" fmla="*/ 128157 h 1156405"/>
                  <a:gd name="connsiteX32" fmla="*/ 795434 w 896808"/>
                  <a:gd name="connsiteY32" fmla="*/ 128219 h 1156405"/>
                  <a:gd name="connsiteX33" fmla="*/ 795434 w 896808"/>
                  <a:gd name="connsiteY33" fmla="*/ 128219 h 1156405"/>
                  <a:gd name="connsiteX34" fmla="*/ 803886 w 896808"/>
                  <a:gd name="connsiteY34" fmla="*/ 127412 h 1156405"/>
                  <a:gd name="connsiteX35" fmla="*/ 803805 w 896808"/>
                  <a:gd name="connsiteY35" fmla="*/ 127392 h 1156405"/>
                  <a:gd name="connsiteX36" fmla="*/ 803805 w 896808"/>
                  <a:gd name="connsiteY36" fmla="*/ 127392 h 1156405"/>
                  <a:gd name="connsiteX37" fmla="*/ 807447 w 896808"/>
                  <a:gd name="connsiteY37" fmla="*/ 127110 h 1156405"/>
                  <a:gd name="connsiteX38" fmla="*/ 810385 w 896808"/>
                  <a:gd name="connsiteY38" fmla="*/ 126870 h 1156405"/>
                  <a:gd name="connsiteX39" fmla="*/ 810385 w 896808"/>
                  <a:gd name="connsiteY39" fmla="*/ 126870 h 1156405"/>
                  <a:gd name="connsiteX40" fmla="*/ 812639 w 896808"/>
                  <a:gd name="connsiteY40" fmla="*/ 129586 h 1156405"/>
                  <a:gd name="connsiteX41" fmla="*/ 812740 w 896808"/>
                  <a:gd name="connsiteY41" fmla="*/ 130331 h 1156405"/>
                  <a:gd name="connsiteX42" fmla="*/ 812740 w 896808"/>
                  <a:gd name="connsiteY42" fmla="*/ 130331 h 1156405"/>
                  <a:gd name="connsiteX43" fmla="*/ 814430 w 896808"/>
                  <a:gd name="connsiteY43" fmla="*/ 132406 h 1156405"/>
                  <a:gd name="connsiteX44" fmla="*/ 816000 w 896808"/>
                  <a:gd name="connsiteY44" fmla="*/ 132304 h 1156405"/>
                  <a:gd name="connsiteX45" fmla="*/ 820306 w 896808"/>
                  <a:gd name="connsiteY45" fmla="*/ 136028 h 1156405"/>
                  <a:gd name="connsiteX46" fmla="*/ 821143 w 896808"/>
                  <a:gd name="connsiteY46" fmla="*/ 137012 h 1156405"/>
                  <a:gd name="connsiteX47" fmla="*/ 823204 w 896808"/>
                  <a:gd name="connsiteY47" fmla="*/ 140920 h 1156405"/>
                  <a:gd name="connsiteX48" fmla="*/ 826082 w 896808"/>
                  <a:gd name="connsiteY48" fmla="*/ 166023 h 1156405"/>
                  <a:gd name="connsiteX49" fmla="*/ 825035 w 896808"/>
                  <a:gd name="connsiteY49" fmla="*/ 184866 h 1156405"/>
                  <a:gd name="connsiteX50" fmla="*/ 822640 w 896808"/>
                  <a:gd name="connsiteY50" fmla="*/ 202964 h 1156405"/>
                  <a:gd name="connsiteX51" fmla="*/ 818817 w 896808"/>
                  <a:gd name="connsiteY51" fmla="*/ 215646 h 1156405"/>
                  <a:gd name="connsiteX52" fmla="*/ 817207 w 896808"/>
                  <a:gd name="connsiteY52" fmla="*/ 220438 h 1156405"/>
                  <a:gd name="connsiteX53" fmla="*/ 805723 w 896808"/>
                  <a:gd name="connsiteY53" fmla="*/ 251417 h 1156405"/>
                  <a:gd name="connsiteX54" fmla="*/ 814901 w 896808"/>
                  <a:gd name="connsiteY54" fmla="*/ 262689 h 1156405"/>
                  <a:gd name="connsiteX55" fmla="*/ 816905 w 896808"/>
                  <a:gd name="connsiteY55" fmla="*/ 264807 h 1156405"/>
                  <a:gd name="connsiteX56" fmla="*/ 817630 w 896808"/>
                  <a:gd name="connsiteY56" fmla="*/ 264122 h 1156405"/>
                  <a:gd name="connsiteX57" fmla="*/ 819904 w 896808"/>
                  <a:gd name="connsiteY57" fmla="*/ 265030 h 1156405"/>
                  <a:gd name="connsiteX58" fmla="*/ 833708 w 896808"/>
                  <a:gd name="connsiteY58" fmla="*/ 286226 h 1156405"/>
                  <a:gd name="connsiteX59" fmla="*/ 835488 w 896808"/>
                  <a:gd name="connsiteY59" fmla="*/ 290435 h 1156405"/>
                  <a:gd name="connsiteX60" fmla="*/ 836365 w 896808"/>
                  <a:gd name="connsiteY60" fmla="*/ 292547 h 1156405"/>
                  <a:gd name="connsiteX61" fmla="*/ 841838 w 896808"/>
                  <a:gd name="connsiteY61" fmla="*/ 311309 h 1156405"/>
                  <a:gd name="connsiteX62" fmla="*/ 844663 w 896808"/>
                  <a:gd name="connsiteY62" fmla="*/ 326514 h 1156405"/>
                  <a:gd name="connsiteX63" fmla="*/ 855689 w 896808"/>
                  <a:gd name="connsiteY63" fmla="*/ 370789 h 1156405"/>
                  <a:gd name="connsiteX64" fmla="*/ 855216 w 896808"/>
                  <a:gd name="connsiteY64" fmla="*/ 376941 h 1156405"/>
                  <a:gd name="connsiteX65" fmla="*/ 857112 w 896808"/>
                  <a:gd name="connsiteY65" fmla="*/ 378789 h 1156405"/>
                  <a:gd name="connsiteX66" fmla="*/ 857112 w 896808"/>
                  <a:gd name="connsiteY66" fmla="*/ 378789 h 1156405"/>
                  <a:gd name="connsiteX67" fmla="*/ 860350 w 896808"/>
                  <a:gd name="connsiteY67" fmla="*/ 382016 h 1156405"/>
                  <a:gd name="connsiteX68" fmla="*/ 875383 w 896808"/>
                  <a:gd name="connsiteY68" fmla="*/ 399605 h 1156405"/>
                  <a:gd name="connsiteX69" fmla="*/ 886069 w 896808"/>
                  <a:gd name="connsiteY69" fmla="*/ 420583 h 1156405"/>
                  <a:gd name="connsiteX70" fmla="*/ 886806 w 896808"/>
                  <a:gd name="connsiteY70" fmla="*/ 422093 h 1156405"/>
                  <a:gd name="connsiteX71" fmla="*/ 886806 w 896808"/>
                  <a:gd name="connsiteY71" fmla="*/ 422093 h 1156405"/>
                  <a:gd name="connsiteX72" fmla="*/ 888312 w 896808"/>
                  <a:gd name="connsiteY72" fmla="*/ 425121 h 1156405"/>
                  <a:gd name="connsiteX73" fmla="*/ 892166 w 896808"/>
                  <a:gd name="connsiteY73" fmla="*/ 434250 h 1156405"/>
                  <a:gd name="connsiteX74" fmla="*/ 896453 w 896808"/>
                  <a:gd name="connsiteY74" fmla="*/ 454685 h 1156405"/>
                  <a:gd name="connsiteX75" fmla="*/ 892710 w 896808"/>
                  <a:gd name="connsiteY75" fmla="*/ 485746 h 1156405"/>
                  <a:gd name="connsiteX76" fmla="*/ 892609 w 896808"/>
                  <a:gd name="connsiteY76" fmla="*/ 485947 h 1156405"/>
                  <a:gd name="connsiteX77" fmla="*/ 877778 w 896808"/>
                  <a:gd name="connsiteY77" fmla="*/ 509239 h 1156405"/>
                  <a:gd name="connsiteX78" fmla="*/ 872466 w 896808"/>
                  <a:gd name="connsiteY78" fmla="*/ 513285 h 1156405"/>
                  <a:gd name="connsiteX79" fmla="*/ 858802 w 896808"/>
                  <a:gd name="connsiteY79" fmla="*/ 514957 h 1156405"/>
                  <a:gd name="connsiteX80" fmla="*/ 858178 w 896808"/>
                  <a:gd name="connsiteY80" fmla="*/ 514795 h 1156405"/>
                  <a:gd name="connsiteX81" fmla="*/ 856448 w 896808"/>
                  <a:gd name="connsiteY81" fmla="*/ 514372 h 1156405"/>
                  <a:gd name="connsiteX82" fmla="*/ 856448 w 896808"/>
                  <a:gd name="connsiteY82" fmla="*/ 516385 h 1156405"/>
                  <a:gd name="connsiteX83" fmla="*/ 853248 w 896808"/>
                  <a:gd name="connsiteY83" fmla="*/ 517392 h 1156405"/>
                  <a:gd name="connsiteX84" fmla="*/ 852825 w 896808"/>
                  <a:gd name="connsiteY84" fmla="*/ 519002 h 1156405"/>
                  <a:gd name="connsiteX85" fmla="*/ 847714 w 896808"/>
                  <a:gd name="connsiteY85" fmla="*/ 520069 h 1156405"/>
                  <a:gd name="connsiteX86" fmla="*/ 848053 w 896808"/>
                  <a:gd name="connsiteY86" fmla="*/ 522868 h 1156405"/>
                  <a:gd name="connsiteX87" fmla="*/ 855119 w 896808"/>
                  <a:gd name="connsiteY87" fmla="*/ 570983 h 1156405"/>
                  <a:gd name="connsiteX88" fmla="*/ 861659 w 896808"/>
                  <a:gd name="connsiteY88" fmla="*/ 640636 h 1156405"/>
                  <a:gd name="connsiteX89" fmla="*/ 862693 w 896808"/>
                  <a:gd name="connsiteY89" fmla="*/ 649042 h 1156405"/>
                  <a:gd name="connsiteX90" fmla="*/ 875424 w 896808"/>
                  <a:gd name="connsiteY90" fmla="*/ 728728 h 1156405"/>
                  <a:gd name="connsiteX91" fmla="*/ 882869 w 896808"/>
                  <a:gd name="connsiteY91" fmla="*/ 763334 h 1156405"/>
                  <a:gd name="connsiteX92" fmla="*/ 889047 w 896808"/>
                  <a:gd name="connsiteY92" fmla="*/ 790430 h 1156405"/>
                  <a:gd name="connsiteX93" fmla="*/ 892528 w 896808"/>
                  <a:gd name="connsiteY93" fmla="*/ 818815 h 1156405"/>
                  <a:gd name="connsiteX94" fmla="*/ 895909 w 896808"/>
                  <a:gd name="connsiteY94" fmla="*/ 837436 h 1156405"/>
                  <a:gd name="connsiteX95" fmla="*/ 895024 w 896808"/>
                  <a:gd name="connsiteY95" fmla="*/ 862844 h 1156405"/>
                  <a:gd name="connsiteX96" fmla="*/ 891402 w 896808"/>
                  <a:gd name="connsiteY96" fmla="*/ 888932 h 1156405"/>
                  <a:gd name="connsiteX97" fmla="*/ 882105 w 896808"/>
                  <a:gd name="connsiteY97" fmla="*/ 923237 h 1156405"/>
                  <a:gd name="connsiteX98" fmla="*/ 869145 w 896808"/>
                  <a:gd name="connsiteY98" fmla="*/ 959572 h 1156405"/>
                  <a:gd name="connsiteX99" fmla="*/ 841395 w 896808"/>
                  <a:gd name="connsiteY99" fmla="*/ 1011792 h 1156405"/>
                  <a:gd name="connsiteX100" fmla="*/ 808474 w 896808"/>
                  <a:gd name="connsiteY100" fmla="*/ 1056847 h 1156405"/>
                  <a:gd name="connsiteX101" fmla="*/ 754865 w 896808"/>
                  <a:gd name="connsiteY101" fmla="*/ 1105885 h 1156405"/>
                  <a:gd name="connsiteX102" fmla="*/ 719267 w 896808"/>
                  <a:gd name="connsiteY102" fmla="*/ 1128111 h 1156405"/>
                  <a:gd name="connsiteX103" fmla="*/ 672119 w 896808"/>
                  <a:gd name="connsiteY103" fmla="*/ 1147798 h 1156405"/>
                  <a:gd name="connsiteX104" fmla="*/ 640787 w 896808"/>
                  <a:gd name="connsiteY104" fmla="*/ 1154403 h 1156405"/>
                  <a:gd name="connsiteX105" fmla="*/ 577560 w 896808"/>
                  <a:gd name="connsiteY105" fmla="*/ 1153414 h 1156405"/>
                  <a:gd name="connsiteX106" fmla="*/ 538279 w 896808"/>
                  <a:gd name="connsiteY106" fmla="*/ 1143973 h 1156405"/>
                  <a:gd name="connsiteX107" fmla="*/ 508336 w 896808"/>
                  <a:gd name="connsiteY107" fmla="*/ 1131230 h 1156405"/>
                  <a:gd name="connsiteX108" fmla="*/ 493746 w 896808"/>
                  <a:gd name="connsiteY108" fmla="*/ 1122815 h 1156405"/>
                  <a:gd name="connsiteX109" fmla="*/ 471711 w 896808"/>
                  <a:gd name="connsiteY109" fmla="*/ 1105603 h 1156405"/>
                  <a:gd name="connsiteX110" fmla="*/ 465171 w 896808"/>
                  <a:gd name="connsiteY110" fmla="*/ 1099684 h 1156405"/>
                  <a:gd name="connsiteX111" fmla="*/ 465896 w 896808"/>
                  <a:gd name="connsiteY111" fmla="*/ 1097109 h 1156405"/>
                  <a:gd name="connsiteX112" fmla="*/ 466258 w 896808"/>
                  <a:gd name="connsiteY112" fmla="*/ 1097067 h 1156405"/>
                  <a:gd name="connsiteX113" fmla="*/ 466258 w 896808"/>
                  <a:gd name="connsiteY113" fmla="*/ 1097067 h 1156405"/>
                  <a:gd name="connsiteX114" fmla="*/ 464849 w 896808"/>
                  <a:gd name="connsiteY114" fmla="*/ 1095779 h 1156405"/>
                  <a:gd name="connsiteX115" fmla="*/ 464588 w 896808"/>
                  <a:gd name="connsiteY115" fmla="*/ 1095497 h 1156405"/>
                  <a:gd name="connsiteX116" fmla="*/ 463924 w 896808"/>
                  <a:gd name="connsiteY116" fmla="*/ 1094895 h 1156405"/>
                  <a:gd name="connsiteX117" fmla="*/ 464608 w 896808"/>
                  <a:gd name="connsiteY117" fmla="*/ 1092316 h 1156405"/>
                  <a:gd name="connsiteX118" fmla="*/ 465594 w 896808"/>
                  <a:gd name="connsiteY118" fmla="*/ 1092195 h 1156405"/>
                  <a:gd name="connsiteX119" fmla="*/ 465372 w 896808"/>
                  <a:gd name="connsiteY119" fmla="*/ 1091996 h 1156405"/>
                  <a:gd name="connsiteX120" fmla="*/ 465292 w 896808"/>
                  <a:gd name="connsiteY120" fmla="*/ 1091612 h 1156405"/>
                  <a:gd name="connsiteX121" fmla="*/ 464990 w 896808"/>
                  <a:gd name="connsiteY121" fmla="*/ 1091372 h 1156405"/>
                  <a:gd name="connsiteX122" fmla="*/ 464990 w 896808"/>
                  <a:gd name="connsiteY122" fmla="*/ 1091372 h 1156405"/>
                  <a:gd name="connsiteX123" fmla="*/ 465694 w 896808"/>
                  <a:gd name="connsiteY123" fmla="*/ 1088793 h 1156405"/>
                  <a:gd name="connsiteX124" fmla="*/ 468271 w 896808"/>
                  <a:gd name="connsiteY124" fmla="*/ 1088926 h 1156405"/>
                  <a:gd name="connsiteX125" fmla="*/ 468653 w 896808"/>
                  <a:gd name="connsiteY125" fmla="*/ 1089015 h 1156405"/>
                  <a:gd name="connsiteX126" fmla="*/ 467968 w 896808"/>
                  <a:gd name="connsiteY126" fmla="*/ 1088371 h 1156405"/>
                  <a:gd name="connsiteX127" fmla="*/ 468632 w 896808"/>
                  <a:gd name="connsiteY127" fmla="*/ 1085796 h 1156405"/>
                  <a:gd name="connsiteX128" fmla="*/ 471926 w 896808"/>
                  <a:gd name="connsiteY128" fmla="*/ 1086278 h 1156405"/>
                  <a:gd name="connsiteX129" fmla="*/ 472738 w 896808"/>
                  <a:gd name="connsiteY129" fmla="*/ 1086498 h 1156405"/>
                  <a:gd name="connsiteX130" fmla="*/ 473925 w 896808"/>
                  <a:gd name="connsiteY130" fmla="*/ 1086843 h 1156405"/>
                  <a:gd name="connsiteX131" fmla="*/ 471892 w 896808"/>
                  <a:gd name="connsiteY131" fmla="*/ 1084988 h 1156405"/>
                  <a:gd name="connsiteX132" fmla="*/ 472536 w 896808"/>
                  <a:gd name="connsiteY132" fmla="*/ 1082394 h 1156405"/>
                  <a:gd name="connsiteX133" fmla="*/ 475716 w 896808"/>
                  <a:gd name="connsiteY133" fmla="*/ 1083116 h 1156405"/>
                  <a:gd name="connsiteX134" fmla="*/ 480847 w 896808"/>
                  <a:gd name="connsiteY134" fmla="*/ 1084888 h 1156405"/>
                  <a:gd name="connsiteX135" fmla="*/ 488353 w 896808"/>
                  <a:gd name="connsiteY135" fmla="*/ 1091632 h 1156405"/>
                  <a:gd name="connsiteX136" fmla="*/ 492499 w 896808"/>
                  <a:gd name="connsiteY136" fmla="*/ 1093725 h 1156405"/>
                  <a:gd name="connsiteX137" fmla="*/ 501494 w 896808"/>
                  <a:gd name="connsiteY137" fmla="*/ 1101657 h 1156405"/>
                  <a:gd name="connsiteX138" fmla="*/ 503834 w 896808"/>
                  <a:gd name="connsiteY138" fmla="*/ 1103271 h 1156405"/>
                  <a:gd name="connsiteX139" fmla="*/ 505015 w 896808"/>
                  <a:gd name="connsiteY139" fmla="*/ 1104053 h 1156405"/>
                  <a:gd name="connsiteX140" fmla="*/ 518276 w 896808"/>
                  <a:gd name="connsiteY140" fmla="*/ 1111823 h 1156405"/>
                  <a:gd name="connsiteX141" fmla="*/ 566733 w 896808"/>
                  <a:gd name="connsiteY141" fmla="*/ 1128232 h 1156405"/>
                  <a:gd name="connsiteX142" fmla="*/ 568866 w 896808"/>
                  <a:gd name="connsiteY142" fmla="*/ 1128874 h 1156405"/>
                  <a:gd name="connsiteX143" fmla="*/ 568866 w 896808"/>
                  <a:gd name="connsiteY143" fmla="*/ 1128874 h 1156405"/>
                  <a:gd name="connsiteX144" fmla="*/ 584542 w 896808"/>
                  <a:gd name="connsiteY144" fmla="*/ 1130807 h 1156405"/>
                  <a:gd name="connsiteX145" fmla="*/ 584542 w 896808"/>
                  <a:gd name="connsiteY145" fmla="*/ 1130807 h 1156405"/>
                  <a:gd name="connsiteX146" fmla="*/ 615472 w 896808"/>
                  <a:gd name="connsiteY146" fmla="*/ 1130646 h 1156405"/>
                  <a:gd name="connsiteX147" fmla="*/ 638412 w 896808"/>
                  <a:gd name="connsiteY147" fmla="*/ 1128411 h 1156405"/>
                  <a:gd name="connsiteX148" fmla="*/ 676043 w 896808"/>
                  <a:gd name="connsiteY148" fmla="*/ 1118567 h 1156405"/>
                  <a:gd name="connsiteX149" fmla="*/ 716651 w 896808"/>
                  <a:gd name="connsiteY149" fmla="*/ 1099384 h 1156405"/>
                  <a:gd name="connsiteX150" fmla="*/ 730536 w 896808"/>
                  <a:gd name="connsiteY150" fmla="*/ 1090990 h 1156405"/>
                  <a:gd name="connsiteX151" fmla="*/ 734943 w 896808"/>
                  <a:gd name="connsiteY151" fmla="*/ 1087787 h 1156405"/>
                  <a:gd name="connsiteX152" fmla="*/ 762794 w 896808"/>
                  <a:gd name="connsiteY152" fmla="*/ 1064576 h 1156405"/>
                  <a:gd name="connsiteX153" fmla="*/ 774888 w 896808"/>
                  <a:gd name="connsiteY153" fmla="*/ 1052579 h 1156405"/>
                  <a:gd name="connsiteX154" fmla="*/ 776538 w 896808"/>
                  <a:gd name="connsiteY154" fmla="*/ 1050786 h 1156405"/>
                  <a:gd name="connsiteX155" fmla="*/ 787304 w 896808"/>
                  <a:gd name="connsiteY155" fmla="*/ 1038163 h 1156405"/>
                  <a:gd name="connsiteX156" fmla="*/ 790584 w 896808"/>
                  <a:gd name="connsiteY156" fmla="*/ 1034461 h 1156405"/>
                  <a:gd name="connsiteX157" fmla="*/ 790584 w 896808"/>
                  <a:gd name="connsiteY157" fmla="*/ 1034461 h 1156405"/>
                  <a:gd name="connsiteX158" fmla="*/ 826182 w 896808"/>
                  <a:gd name="connsiteY158" fmla="*/ 981978 h 1156405"/>
                  <a:gd name="connsiteX159" fmla="*/ 852222 w 896808"/>
                  <a:gd name="connsiteY159" fmla="*/ 925127 h 1156405"/>
                  <a:gd name="connsiteX160" fmla="*/ 857977 w 896808"/>
                  <a:gd name="connsiteY160" fmla="*/ 903770 h 1156405"/>
                  <a:gd name="connsiteX161" fmla="*/ 863813 w 896808"/>
                  <a:gd name="connsiteY161" fmla="*/ 877177 h 1156405"/>
                  <a:gd name="connsiteX162" fmla="*/ 864597 w 896808"/>
                  <a:gd name="connsiteY162" fmla="*/ 871860 h 1156405"/>
                  <a:gd name="connsiteX163" fmla="*/ 864736 w 896808"/>
                  <a:gd name="connsiteY163" fmla="*/ 869068 h 1156405"/>
                  <a:gd name="connsiteX164" fmla="*/ 864779 w 896808"/>
                  <a:gd name="connsiteY164" fmla="*/ 867673 h 1156405"/>
                  <a:gd name="connsiteX165" fmla="*/ 865785 w 896808"/>
                  <a:gd name="connsiteY165" fmla="*/ 859218 h 1156405"/>
                  <a:gd name="connsiteX166" fmla="*/ 866066 w 896808"/>
                  <a:gd name="connsiteY166" fmla="*/ 850703 h 1156405"/>
                  <a:gd name="connsiteX167" fmla="*/ 865845 w 896808"/>
                  <a:gd name="connsiteY167" fmla="*/ 833289 h 1156405"/>
                  <a:gd name="connsiteX168" fmla="*/ 865845 w 896808"/>
                  <a:gd name="connsiteY168" fmla="*/ 833289 h 1156405"/>
                  <a:gd name="connsiteX169" fmla="*/ 865684 w 896808"/>
                  <a:gd name="connsiteY169" fmla="*/ 831618 h 1156405"/>
                  <a:gd name="connsiteX170" fmla="*/ 865241 w 896808"/>
                  <a:gd name="connsiteY170" fmla="*/ 827775 h 1156405"/>
                  <a:gd name="connsiteX171" fmla="*/ 862565 w 896808"/>
                  <a:gd name="connsiteY171" fmla="*/ 803960 h 1156405"/>
                  <a:gd name="connsiteX172" fmla="*/ 862545 w 896808"/>
                  <a:gd name="connsiteY172" fmla="*/ 803797 h 1156405"/>
                  <a:gd name="connsiteX173" fmla="*/ 861358 w 896808"/>
                  <a:gd name="connsiteY173" fmla="*/ 794879 h 1156405"/>
                  <a:gd name="connsiteX174" fmla="*/ 860593 w 896808"/>
                  <a:gd name="connsiteY174" fmla="*/ 789564 h 1156405"/>
                  <a:gd name="connsiteX175" fmla="*/ 860090 w 896808"/>
                  <a:gd name="connsiteY175" fmla="*/ 786466 h 1156405"/>
                  <a:gd name="connsiteX176" fmla="*/ 860090 w 896808"/>
                  <a:gd name="connsiteY176" fmla="*/ 786466 h 1156405"/>
                  <a:gd name="connsiteX177" fmla="*/ 856649 w 896808"/>
                  <a:gd name="connsiteY177" fmla="*/ 770433 h 1156405"/>
                  <a:gd name="connsiteX178" fmla="*/ 856045 w 896808"/>
                  <a:gd name="connsiteY178" fmla="*/ 768165 h 1156405"/>
                  <a:gd name="connsiteX179" fmla="*/ 852544 w 896808"/>
                  <a:gd name="connsiteY179" fmla="*/ 750550 h 1156405"/>
                  <a:gd name="connsiteX180" fmla="*/ 848599 w 896808"/>
                  <a:gd name="connsiteY180" fmla="*/ 733217 h 1156405"/>
                  <a:gd name="connsiteX181" fmla="*/ 842220 w 896808"/>
                  <a:gd name="connsiteY181" fmla="*/ 698109 h 1156405"/>
                  <a:gd name="connsiteX182" fmla="*/ 834272 w 896808"/>
                  <a:gd name="connsiteY182" fmla="*/ 641581 h 1156405"/>
                  <a:gd name="connsiteX183" fmla="*/ 833930 w 896808"/>
                  <a:gd name="connsiteY183" fmla="*/ 638843 h 1156405"/>
                  <a:gd name="connsiteX184" fmla="*/ 828859 w 896808"/>
                  <a:gd name="connsiteY184" fmla="*/ 586059 h 1156405"/>
                  <a:gd name="connsiteX185" fmla="*/ 826323 w 896808"/>
                  <a:gd name="connsiteY185" fmla="*/ 533780 h 1156405"/>
                  <a:gd name="connsiteX186" fmla="*/ 827450 w 896808"/>
                  <a:gd name="connsiteY186" fmla="*/ 531987 h 1156405"/>
                  <a:gd name="connsiteX187" fmla="*/ 827394 w 896808"/>
                  <a:gd name="connsiteY187" fmla="*/ 528631 h 1156405"/>
                  <a:gd name="connsiteX188" fmla="*/ 827241 w 896808"/>
                  <a:gd name="connsiteY188" fmla="*/ 525840 h 1156405"/>
                  <a:gd name="connsiteX189" fmla="*/ 827203 w 896808"/>
                  <a:gd name="connsiteY189" fmla="*/ 516531 h 1156405"/>
                  <a:gd name="connsiteX190" fmla="*/ 827229 w 896808"/>
                  <a:gd name="connsiteY190" fmla="*/ 515177 h 1156405"/>
                  <a:gd name="connsiteX191" fmla="*/ 798865 w 896808"/>
                  <a:gd name="connsiteY191" fmla="*/ 514764 h 1156405"/>
                  <a:gd name="connsiteX192" fmla="*/ 797104 w 896808"/>
                  <a:gd name="connsiteY192" fmla="*/ 514674 h 1156405"/>
                  <a:gd name="connsiteX193" fmla="*/ 768730 w 896808"/>
                  <a:gd name="connsiteY193" fmla="*/ 511614 h 1156405"/>
                  <a:gd name="connsiteX194" fmla="*/ 767825 w 896808"/>
                  <a:gd name="connsiteY194" fmla="*/ 512540 h 1156405"/>
                  <a:gd name="connsiteX195" fmla="*/ 765028 w 896808"/>
                  <a:gd name="connsiteY195" fmla="*/ 512602 h 1156405"/>
                  <a:gd name="connsiteX196" fmla="*/ 765370 w 896808"/>
                  <a:gd name="connsiteY196" fmla="*/ 513909 h 1156405"/>
                  <a:gd name="connsiteX197" fmla="*/ 765370 w 896808"/>
                  <a:gd name="connsiteY197" fmla="*/ 513909 h 1156405"/>
                  <a:gd name="connsiteX198" fmla="*/ 764444 w 896808"/>
                  <a:gd name="connsiteY198" fmla="*/ 515177 h 1156405"/>
                  <a:gd name="connsiteX199" fmla="*/ 761760 w 896808"/>
                  <a:gd name="connsiteY199" fmla="*/ 515298 h 1156405"/>
                  <a:gd name="connsiteX200" fmla="*/ 751022 w 896808"/>
                  <a:gd name="connsiteY200" fmla="*/ 515036 h 1156405"/>
                  <a:gd name="connsiteX201" fmla="*/ 741604 w 896808"/>
                  <a:gd name="connsiteY201" fmla="*/ 512983 h 1156405"/>
                  <a:gd name="connsiteX202" fmla="*/ 735748 w 896808"/>
                  <a:gd name="connsiteY202" fmla="*/ 511654 h 1156405"/>
                  <a:gd name="connsiteX203" fmla="*/ 720435 w 896808"/>
                  <a:gd name="connsiteY203" fmla="*/ 506644 h 1156405"/>
                  <a:gd name="connsiteX204" fmla="*/ 704336 w 896808"/>
                  <a:gd name="connsiteY204" fmla="*/ 506501 h 1156405"/>
                  <a:gd name="connsiteX205" fmla="*/ 687332 w 896808"/>
                  <a:gd name="connsiteY205" fmla="*/ 508876 h 1156405"/>
                  <a:gd name="connsiteX206" fmla="*/ 683730 w 896808"/>
                  <a:gd name="connsiteY206" fmla="*/ 507628 h 1156405"/>
                  <a:gd name="connsiteX207" fmla="*/ 682631 w 896808"/>
                  <a:gd name="connsiteY207" fmla="*/ 507551 h 1156405"/>
                  <a:gd name="connsiteX208" fmla="*/ 682060 w 896808"/>
                  <a:gd name="connsiteY208" fmla="*/ 507487 h 1156405"/>
                  <a:gd name="connsiteX209" fmla="*/ 663808 w 896808"/>
                  <a:gd name="connsiteY209" fmla="*/ 500320 h 1156405"/>
                  <a:gd name="connsiteX210" fmla="*/ 657482 w 896808"/>
                  <a:gd name="connsiteY210" fmla="*/ 500796 h 1156405"/>
                  <a:gd name="connsiteX211" fmla="*/ 656966 w 896808"/>
                  <a:gd name="connsiteY211" fmla="*/ 501027 h 1156405"/>
                  <a:gd name="connsiteX212" fmla="*/ 654933 w 896808"/>
                  <a:gd name="connsiteY212" fmla="*/ 502537 h 1156405"/>
                  <a:gd name="connsiteX213" fmla="*/ 652505 w 896808"/>
                  <a:gd name="connsiteY213" fmla="*/ 505455 h 1156405"/>
                  <a:gd name="connsiteX214" fmla="*/ 651311 w 896808"/>
                  <a:gd name="connsiteY214" fmla="*/ 506923 h 1156405"/>
                  <a:gd name="connsiteX215" fmla="*/ 643946 w 896808"/>
                  <a:gd name="connsiteY215" fmla="*/ 513849 h 1156405"/>
                  <a:gd name="connsiteX216" fmla="*/ 631611 w 896808"/>
                  <a:gd name="connsiteY216" fmla="*/ 518982 h 1156405"/>
                  <a:gd name="connsiteX217" fmla="*/ 623461 w 896808"/>
                  <a:gd name="connsiteY217" fmla="*/ 517635 h 1156405"/>
                  <a:gd name="connsiteX218" fmla="*/ 592712 w 896808"/>
                  <a:gd name="connsiteY218" fmla="*/ 518340 h 1156405"/>
                  <a:gd name="connsiteX219" fmla="*/ 581141 w 896808"/>
                  <a:gd name="connsiteY219" fmla="*/ 514996 h 1156405"/>
                  <a:gd name="connsiteX220" fmla="*/ 575950 w 896808"/>
                  <a:gd name="connsiteY220" fmla="*/ 512258 h 1156405"/>
                  <a:gd name="connsiteX221" fmla="*/ 555384 w 896808"/>
                  <a:gd name="connsiteY221" fmla="*/ 522628 h 1156405"/>
                  <a:gd name="connsiteX222" fmla="*/ 553847 w 896808"/>
                  <a:gd name="connsiteY222" fmla="*/ 523400 h 1156405"/>
                  <a:gd name="connsiteX223" fmla="*/ 531276 w 896808"/>
                  <a:gd name="connsiteY223" fmla="*/ 529754 h 1156405"/>
                  <a:gd name="connsiteX224" fmla="*/ 501836 w 896808"/>
                  <a:gd name="connsiteY224" fmla="*/ 526108 h 1156405"/>
                  <a:gd name="connsiteX225" fmla="*/ 501574 w 896808"/>
                  <a:gd name="connsiteY225" fmla="*/ 526068 h 1156405"/>
                  <a:gd name="connsiteX226" fmla="*/ 500233 w 896808"/>
                  <a:gd name="connsiteY226" fmla="*/ 525845 h 1156405"/>
                  <a:gd name="connsiteX227" fmla="*/ 500233 w 896808"/>
                  <a:gd name="connsiteY227" fmla="*/ 525845 h 1156405"/>
                  <a:gd name="connsiteX228" fmla="*/ 495361 w 896808"/>
                  <a:gd name="connsiteY228" fmla="*/ 524990 h 1156405"/>
                  <a:gd name="connsiteX229" fmla="*/ 495361 w 896808"/>
                  <a:gd name="connsiteY229" fmla="*/ 524990 h 1156405"/>
                  <a:gd name="connsiteX230" fmla="*/ 491432 w 896808"/>
                  <a:gd name="connsiteY230" fmla="*/ 524258 h 1156405"/>
                  <a:gd name="connsiteX231" fmla="*/ 491432 w 896808"/>
                  <a:gd name="connsiteY231" fmla="*/ 524258 h 1156405"/>
                  <a:gd name="connsiteX232" fmla="*/ 489424 w 896808"/>
                  <a:gd name="connsiteY232" fmla="*/ 525028 h 1156405"/>
                  <a:gd name="connsiteX233" fmla="*/ 439414 w 896808"/>
                  <a:gd name="connsiteY233" fmla="*/ 531624 h 1156405"/>
                  <a:gd name="connsiteX234" fmla="*/ 419753 w 896808"/>
                  <a:gd name="connsiteY234" fmla="*/ 524337 h 1156405"/>
                  <a:gd name="connsiteX235" fmla="*/ 419149 w 896808"/>
                  <a:gd name="connsiteY235" fmla="*/ 523894 h 1156405"/>
                  <a:gd name="connsiteX236" fmla="*/ 416533 w 896808"/>
                  <a:gd name="connsiteY236" fmla="*/ 522286 h 1156405"/>
                  <a:gd name="connsiteX237" fmla="*/ 416365 w 896808"/>
                  <a:gd name="connsiteY237" fmla="*/ 522154 h 1156405"/>
                  <a:gd name="connsiteX238" fmla="*/ 416365 w 896808"/>
                  <a:gd name="connsiteY238" fmla="*/ 522154 h 1156405"/>
                  <a:gd name="connsiteX239" fmla="*/ 416211 w 896808"/>
                  <a:gd name="connsiteY239" fmla="*/ 522022 h 1156405"/>
                  <a:gd name="connsiteX240" fmla="*/ 416131 w 896808"/>
                  <a:gd name="connsiteY240" fmla="*/ 521982 h 1156405"/>
                  <a:gd name="connsiteX241" fmla="*/ 403111 w 896808"/>
                  <a:gd name="connsiteY241" fmla="*/ 499558 h 1156405"/>
                  <a:gd name="connsiteX242" fmla="*/ 403192 w 896808"/>
                  <a:gd name="connsiteY242" fmla="*/ 490237 h 1156405"/>
                  <a:gd name="connsiteX243" fmla="*/ 394398 w 896808"/>
                  <a:gd name="connsiteY243" fmla="*/ 500341 h 1156405"/>
                  <a:gd name="connsiteX244" fmla="*/ 362957 w 896808"/>
                  <a:gd name="connsiteY244" fmla="*/ 540782 h 1156405"/>
                  <a:gd name="connsiteX245" fmla="*/ 360691 w 896808"/>
                  <a:gd name="connsiteY245" fmla="*/ 544007 h 1156405"/>
                  <a:gd name="connsiteX246" fmla="*/ 345539 w 896808"/>
                  <a:gd name="connsiteY246" fmla="*/ 567780 h 1156405"/>
                  <a:gd name="connsiteX247" fmla="*/ 330949 w 896808"/>
                  <a:gd name="connsiteY247" fmla="*/ 591738 h 1156405"/>
                  <a:gd name="connsiteX248" fmla="*/ 312065 w 896808"/>
                  <a:gd name="connsiteY248" fmla="*/ 613872 h 1156405"/>
                  <a:gd name="connsiteX249" fmla="*/ 309478 w 896808"/>
                  <a:gd name="connsiteY249" fmla="*/ 617121 h 1156405"/>
                  <a:gd name="connsiteX250" fmla="*/ 300744 w 896808"/>
                  <a:gd name="connsiteY250" fmla="*/ 628616 h 1156405"/>
                  <a:gd name="connsiteX251" fmla="*/ 285390 w 896808"/>
                  <a:gd name="connsiteY251" fmla="*/ 652653 h 1156405"/>
                  <a:gd name="connsiteX252" fmla="*/ 276254 w 896808"/>
                  <a:gd name="connsiteY252" fmla="*/ 671598 h 1156405"/>
                  <a:gd name="connsiteX253" fmla="*/ 273699 w 896808"/>
                  <a:gd name="connsiteY253" fmla="*/ 677494 h 1156405"/>
                  <a:gd name="connsiteX254" fmla="*/ 266595 w 896808"/>
                  <a:gd name="connsiteY254" fmla="*/ 701169 h 1156405"/>
                  <a:gd name="connsiteX255" fmla="*/ 263372 w 896808"/>
                  <a:gd name="connsiteY255" fmla="*/ 719025 h 1156405"/>
                  <a:gd name="connsiteX256" fmla="*/ 263174 w 896808"/>
                  <a:gd name="connsiteY256" fmla="*/ 721040 h 1156405"/>
                  <a:gd name="connsiteX257" fmla="*/ 262651 w 896808"/>
                  <a:gd name="connsiteY257" fmla="*/ 728164 h 1156405"/>
                  <a:gd name="connsiteX258" fmla="*/ 264080 w 896808"/>
                  <a:gd name="connsiteY258" fmla="*/ 729191 h 1156405"/>
                  <a:gd name="connsiteX259" fmla="*/ 265549 w 896808"/>
                  <a:gd name="connsiteY259" fmla="*/ 729717 h 1156405"/>
                  <a:gd name="connsiteX260" fmla="*/ 265549 w 896808"/>
                  <a:gd name="connsiteY260" fmla="*/ 729717 h 1156405"/>
                  <a:gd name="connsiteX261" fmla="*/ 266736 w 896808"/>
                  <a:gd name="connsiteY261" fmla="*/ 730069 h 1156405"/>
                  <a:gd name="connsiteX262" fmla="*/ 271022 w 896808"/>
                  <a:gd name="connsiteY262" fmla="*/ 733298 h 1156405"/>
                  <a:gd name="connsiteX263" fmla="*/ 267138 w 896808"/>
                  <a:gd name="connsiteY263" fmla="*/ 740708 h 1156405"/>
                  <a:gd name="connsiteX264" fmla="*/ 267138 w 896808"/>
                  <a:gd name="connsiteY264" fmla="*/ 740708 h 1156405"/>
                  <a:gd name="connsiteX265" fmla="*/ 267460 w 896808"/>
                  <a:gd name="connsiteY265" fmla="*/ 742057 h 1156405"/>
                  <a:gd name="connsiteX266" fmla="*/ 259632 w 896808"/>
                  <a:gd name="connsiteY266" fmla="*/ 756974 h 1156405"/>
                  <a:gd name="connsiteX267" fmla="*/ 259270 w 896808"/>
                  <a:gd name="connsiteY267" fmla="*/ 757397 h 1156405"/>
                  <a:gd name="connsiteX268" fmla="*/ 265750 w 896808"/>
                  <a:gd name="connsiteY268" fmla="*/ 760777 h 1156405"/>
                  <a:gd name="connsiteX269" fmla="*/ 275530 w 896808"/>
                  <a:gd name="connsiteY269" fmla="*/ 769252 h 1156405"/>
                  <a:gd name="connsiteX270" fmla="*/ 283740 w 896808"/>
                  <a:gd name="connsiteY270" fmla="*/ 775050 h 1156405"/>
                  <a:gd name="connsiteX271" fmla="*/ 292051 w 896808"/>
                  <a:gd name="connsiteY271" fmla="*/ 786021 h 1156405"/>
                  <a:gd name="connsiteX272" fmla="*/ 297364 w 896808"/>
                  <a:gd name="connsiteY272" fmla="*/ 797758 h 1156405"/>
                  <a:gd name="connsiteX273" fmla="*/ 298229 w 896808"/>
                  <a:gd name="connsiteY273" fmla="*/ 804421 h 1156405"/>
                  <a:gd name="connsiteX274" fmla="*/ 275751 w 896808"/>
                  <a:gd name="connsiteY274" fmla="*/ 808327 h 1156405"/>
                  <a:gd name="connsiteX275" fmla="*/ 262993 w 896808"/>
                  <a:gd name="connsiteY275" fmla="*/ 783648 h 1156405"/>
                  <a:gd name="connsiteX276" fmla="*/ 262812 w 896808"/>
                  <a:gd name="connsiteY276" fmla="*/ 783525 h 1156405"/>
                  <a:gd name="connsiteX277" fmla="*/ 262812 w 896808"/>
                  <a:gd name="connsiteY277" fmla="*/ 783525 h 1156405"/>
                  <a:gd name="connsiteX278" fmla="*/ 250637 w 896808"/>
                  <a:gd name="connsiteY278" fmla="*/ 778633 h 1156405"/>
                  <a:gd name="connsiteX279" fmla="*/ 248726 w 896808"/>
                  <a:gd name="connsiteY279" fmla="*/ 778935 h 1156405"/>
                  <a:gd name="connsiteX280" fmla="*/ 247619 w 896808"/>
                  <a:gd name="connsiteY280" fmla="*/ 781150 h 1156405"/>
                  <a:gd name="connsiteX281" fmla="*/ 228441 w 896808"/>
                  <a:gd name="connsiteY281" fmla="*/ 782196 h 1156405"/>
                  <a:gd name="connsiteX282" fmla="*/ 218662 w 896808"/>
                  <a:gd name="connsiteY282" fmla="*/ 780809 h 1156405"/>
                  <a:gd name="connsiteX283" fmla="*/ 218662 w 896808"/>
                  <a:gd name="connsiteY283" fmla="*/ 780809 h 1156405"/>
                  <a:gd name="connsiteX284" fmla="*/ 207073 w 896808"/>
                  <a:gd name="connsiteY284" fmla="*/ 786744 h 1156405"/>
                  <a:gd name="connsiteX285" fmla="*/ 205863 w 896808"/>
                  <a:gd name="connsiteY285" fmla="*/ 787551 h 1156405"/>
                  <a:gd name="connsiteX286" fmla="*/ 205642 w 896808"/>
                  <a:gd name="connsiteY286" fmla="*/ 787712 h 1156405"/>
                  <a:gd name="connsiteX287" fmla="*/ 183929 w 896808"/>
                  <a:gd name="connsiteY287" fmla="*/ 816379 h 1156405"/>
                  <a:gd name="connsiteX288" fmla="*/ 182654 w 896808"/>
                  <a:gd name="connsiteY288" fmla="*/ 819345 h 1156405"/>
                  <a:gd name="connsiteX289" fmla="*/ 182057 w 896808"/>
                  <a:gd name="connsiteY289" fmla="*/ 820848 h 1156405"/>
                  <a:gd name="connsiteX290" fmla="*/ 182017 w 896808"/>
                  <a:gd name="connsiteY290" fmla="*/ 820929 h 1156405"/>
                  <a:gd name="connsiteX291" fmla="*/ 193226 w 896808"/>
                  <a:gd name="connsiteY291" fmla="*/ 897950 h 1156405"/>
                  <a:gd name="connsiteX292" fmla="*/ 213590 w 896808"/>
                  <a:gd name="connsiteY292" fmla="*/ 928570 h 1156405"/>
                  <a:gd name="connsiteX293" fmla="*/ 220473 w 896808"/>
                  <a:gd name="connsiteY293" fmla="*/ 937570 h 1156405"/>
                  <a:gd name="connsiteX294" fmla="*/ 220473 w 896808"/>
                  <a:gd name="connsiteY294" fmla="*/ 937570 h 1156405"/>
                  <a:gd name="connsiteX295" fmla="*/ 232406 w 896808"/>
                  <a:gd name="connsiteY295" fmla="*/ 949345 h 1156405"/>
                  <a:gd name="connsiteX296" fmla="*/ 234297 w 896808"/>
                  <a:gd name="connsiteY296" fmla="*/ 951137 h 1156405"/>
                  <a:gd name="connsiteX297" fmla="*/ 240576 w 896808"/>
                  <a:gd name="connsiteY297" fmla="*/ 954682 h 1156405"/>
                  <a:gd name="connsiteX298" fmla="*/ 243091 w 896808"/>
                  <a:gd name="connsiteY298" fmla="*/ 955447 h 1156405"/>
                  <a:gd name="connsiteX299" fmla="*/ 256030 w 896808"/>
                  <a:gd name="connsiteY299" fmla="*/ 958587 h 1156405"/>
                  <a:gd name="connsiteX300" fmla="*/ 273424 w 896808"/>
                  <a:gd name="connsiteY300" fmla="*/ 956500 h 1156405"/>
                  <a:gd name="connsiteX301" fmla="*/ 274544 w 896808"/>
                  <a:gd name="connsiteY301" fmla="*/ 956129 h 1156405"/>
                  <a:gd name="connsiteX302" fmla="*/ 275369 w 896808"/>
                  <a:gd name="connsiteY302" fmla="*/ 955827 h 1156405"/>
                  <a:gd name="connsiteX303" fmla="*/ 283961 w 896808"/>
                  <a:gd name="connsiteY303" fmla="*/ 948580 h 1156405"/>
                  <a:gd name="connsiteX304" fmla="*/ 286980 w 896808"/>
                  <a:gd name="connsiteY304" fmla="*/ 948298 h 1156405"/>
                  <a:gd name="connsiteX305" fmla="*/ 289053 w 896808"/>
                  <a:gd name="connsiteY305" fmla="*/ 945983 h 1156405"/>
                  <a:gd name="connsiteX306" fmla="*/ 290803 w 896808"/>
                  <a:gd name="connsiteY306" fmla="*/ 945842 h 1156405"/>
                  <a:gd name="connsiteX307" fmla="*/ 296538 w 896808"/>
                  <a:gd name="connsiteY307" fmla="*/ 950110 h 1156405"/>
                  <a:gd name="connsiteX308" fmla="*/ 295794 w 896808"/>
                  <a:gd name="connsiteY308" fmla="*/ 951137 h 1156405"/>
                  <a:gd name="connsiteX309" fmla="*/ 298410 w 896808"/>
                  <a:gd name="connsiteY309" fmla="*/ 952669 h 1156405"/>
                  <a:gd name="connsiteX310" fmla="*/ 308371 w 896808"/>
                  <a:gd name="connsiteY310" fmla="*/ 959329 h 1156405"/>
                  <a:gd name="connsiteX311" fmla="*/ 308311 w 896808"/>
                  <a:gd name="connsiteY311" fmla="*/ 959431 h 1156405"/>
                  <a:gd name="connsiteX312" fmla="*/ 304496 w 896808"/>
                  <a:gd name="connsiteY312" fmla="*/ 964065 h 1156405"/>
                  <a:gd name="connsiteX313" fmla="*/ 303964 w 896808"/>
                  <a:gd name="connsiteY313" fmla="*/ 964463 h 1156405"/>
                  <a:gd name="connsiteX314" fmla="*/ 302777 w 896808"/>
                  <a:gd name="connsiteY314" fmla="*/ 965289 h 1156405"/>
                  <a:gd name="connsiteX315" fmla="*/ 305151 w 896808"/>
                  <a:gd name="connsiteY315" fmla="*/ 968389 h 1156405"/>
                  <a:gd name="connsiteX316" fmla="*/ 304085 w 896808"/>
                  <a:gd name="connsiteY316" fmla="*/ 970163 h 1156405"/>
                  <a:gd name="connsiteX317" fmla="*/ 314287 w 896808"/>
                  <a:gd name="connsiteY317" fmla="*/ 982924 h 1156405"/>
                  <a:gd name="connsiteX318" fmla="*/ 326844 w 896808"/>
                  <a:gd name="connsiteY318" fmla="*/ 1003437 h 1156405"/>
                  <a:gd name="connsiteX319" fmla="*/ 341876 w 896808"/>
                  <a:gd name="connsiteY319" fmla="*/ 1022018 h 1156405"/>
                  <a:gd name="connsiteX320" fmla="*/ 343345 w 896808"/>
                  <a:gd name="connsiteY320" fmla="*/ 1023430 h 1156405"/>
                  <a:gd name="connsiteX321" fmla="*/ 356874 w 896808"/>
                  <a:gd name="connsiteY321" fmla="*/ 1032474 h 1156405"/>
                  <a:gd name="connsiteX322" fmla="*/ 358900 w 896808"/>
                  <a:gd name="connsiteY322" fmla="*/ 1033696 h 1156405"/>
                  <a:gd name="connsiteX323" fmla="*/ 360913 w 896808"/>
                  <a:gd name="connsiteY323" fmla="*/ 1036694 h 1156405"/>
                  <a:gd name="connsiteX324" fmla="*/ 360551 w 896808"/>
                  <a:gd name="connsiteY324" fmla="*/ 1037177 h 1156405"/>
                  <a:gd name="connsiteX325" fmla="*/ 369727 w 896808"/>
                  <a:gd name="connsiteY325" fmla="*/ 1042635 h 1156405"/>
                  <a:gd name="connsiteX326" fmla="*/ 370026 w 896808"/>
                  <a:gd name="connsiteY326" fmla="*/ 1042819 h 1156405"/>
                  <a:gd name="connsiteX327" fmla="*/ 371135 w 896808"/>
                  <a:gd name="connsiteY327" fmla="*/ 1046095 h 1156405"/>
                  <a:gd name="connsiteX328" fmla="*/ 364032 w 896808"/>
                  <a:gd name="connsiteY328" fmla="*/ 1043237 h 1156405"/>
                  <a:gd name="connsiteX329" fmla="*/ 362885 w 896808"/>
                  <a:gd name="connsiteY329" fmla="*/ 1043017 h 1156405"/>
                  <a:gd name="connsiteX330" fmla="*/ 364687 w 896808"/>
                  <a:gd name="connsiteY330" fmla="*/ 1044027 h 1156405"/>
                  <a:gd name="connsiteX331" fmla="*/ 365601 w 896808"/>
                  <a:gd name="connsiteY331" fmla="*/ 1044527 h 1156405"/>
                  <a:gd name="connsiteX332" fmla="*/ 367352 w 896808"/>
                  <a:gd name="connsiteY332" fmla="*/ 1048211 h 1156405"/>
                  <a:gd name="connsiteX333" fmla="*/ 364072 w 896808"/>
                  <a:gd name="connsiteY333" fmla="*/ 1047323 h 1156405"/>
                  <a:gd name="connsiteX334" fmla="*/ 360571 w 896808"/>
                  <a:gd name="connsiteY334" fmla="*/ 1045471 h 1156405"/>
                  <a:gd name="connsiteX335" fmla="*/ 359967 w 896808"/>
                  <a:gd name="connsiteY335" fmla="*/ 1047124 h 1156405"/>
                  <a:gd name="connsiteX336" fmla="*/ 358941 w 896808"/>
                  <a:gd name="connsiteY336" fmla="*/ 1047084 h 1156405"/>
                  <a:gd name="connsiteX337" fmla="*/ 366266 w 896808"/>
                  <a:gd name="connsiteY337" fmla="*/ 1051329 h 1156405"/>
                  <a:gd name="connsiteX338" fmla="*/ 366672 w 896808"/>
                  <a:gd name="connsiteY338" fmla="*/ 1051584 h 1156405"/>
                  <a:gd name="connsiteX339" fmla="*/ 368197 w 896808"/>
                  <a:gd name="connsiteY339" fmla="*/ 1054713 h 1156405"/>
                  <a:gd name="connsiteX340" fmla="*/ 361999 w 896808"/>
                  <a:gd name="connsiteY340" fmla="*/ 1052700 h 1156405"/>
                  <a:gd name="connsiteX341" fmla="*/ 359061 w 896808"/>
                  <a:gd name="connsiteY341" fmla="*/ 1050947 h 1156405"/>
                  <a:gd name="connsiteX342" fmla="*/ 359061 w 896808"/>
                  <a:gd name="connsiteY342" fmla="*/ 1050947 h 1156405"/>
                  <a:gd name="connsiteX343" fmla="*/ 358337 w 896808"/>
                  <a:gd name="connsiteY343" fmla="*/ 1051110 h 1156405"/>
                  <a:gd name="connsiteX344" fmla="*/ 360953 w 896808"/>
                  <a:gd name="connsiteY344" fmla="*/ 1052759 h 1156405"/>
                  <a:gd name="connsiteX345" fmla="*/ 362185 w 896808"/>
                  <a:gd name="connsiteY345" fmla="*/ 1053430 h 1156405"/>
                  <a:gd name="connsiteX346" fmla="*/ 365118 w 896808"/>
                  <a:gd name="connsiteY346" fmla="*/ 1057087 h 1156405"/>
                  <a:gd name="connsiteX347" fmla="*/ 360466 w 896808"/>
                  <a:gd name="connsiteY347" fmla="*/ 1056433 h 1156405"/>
                  <a:gd name="connsiteX348" fmla="*/ 358836 w 896808"/>
                  <a:gd name="connsiteY348" fmla="*/ 1055423 h 1156405"/>
                  <a:gd name="connsiteX349" fmla="*/ 358619 w 896808"/>
                  <a:gd name="connsiteY349" fmla="*/ 1055295 h 1156405"/>
                  <a:gd name="connsiteX350" fmla="*/ 358556 w 896808"/>
                  <a:gd name="connsiteY350" fmla="*/ 1055537 h 1156405"/>
                  <a:gd name="connsiteX351" fmla="*/ 358498 w 896808"/>
                  <a:gd name="connsiteY351" fmla="*/ 1055658 h 1156405"/>
                  <a:gd name="connsiteX352" fmla="*/ 354536 w 896808"/>
                  <a:gd name="connsiteY352" fmla="*/ 1055353 h 1156405"/>
                  <a:gd name="connsiteX353" fmla="*/ 353487 w 896808"/>
                  <a:gd name="connsiteY353" fmla="*/ 1054713 h 1156405"/>
                  <a:gd name="connsiteX354" fmla="*/ 348182 w 896808"/>
                  <a:gd name="connsiteY354" fmla="*/ 1051500 h 1156405"/>
                  <a:gd name="connsiteX355" fmla="*/ 345559 w 896808"/>
                  <a:gd name="connsiteY355" fmla="*/ 1049882 h 1156405"/>
                  <a:gd name="connsiteX356" fmla="*/ 345518 w 896808"/>
                  <a:gd name="connsiteY356" fmla="*/ 1049882 h 1156405"/>
                  <a:gd name="connsiteX357" fmla="*/ 320143 w 896808"/>
                  <a:gd name="connsiteY357" fmla="*/ 1031985 h 1156405"/>
                  <a:gd name="connsiteX358" fmla="*/ 306821 w 896808"/>
                  <a:gd name="connsiteY358" fmla="*/ 1018636 h 1156405"/>
                  <a:gd name="connsiteX359" fmla="*/ 286115 w 896808"/>
                  <a:gd name="connsiteY359" fmla="*/ 987234 h 1156405"/>
                  <a:gd name="connsiteX360" fmla="*/ 286396 w 896808"/>
                  <a:gd name="connsiteY360" fmla="*/ 986084 h 1156405"/>
                  <a:gd name="connsiteX361" fmla="*/ 284444 w 896808"/>
                  <a:gd name="connsiteY361" fmla="*/ 981897 h 1156405"/>
                  <a:gd name="connsiteX362" fmla="*/ 264945 w 896808"/>
                  <a:gd name="connsiteY362" fmla="*/ 983711 h 1156405"/>
                  <a:gd name="connsiteX363" fmla="*/ 254783 w 896808"/>
                  <a:gd name="connsiteY363" fmla="*/ 981978 h 1156405"/>
                  <a:gd name="connsiteX364" fmla="*/ 224779 w 896808"/>
                  <a:gd name="connsiteY364" fmla="*/ 969738 h 1156405"/>
                  <a:gd name="connsiteX365" fmla="*/ 223189 w 896808"/>
                  <a:gd name="connsiteY365" fmla="*/ 968613 h 1156405"/>
                  <a:gd name="connsiteX366" fmla="*/ 212685 w 896808"/>
                  <a:gd name="connsiteY366" fmla="*/ 961363 h 1156405"/>
                  <a:gd name="connsiteX367" fmla="*/ 194413 w 896808"/>
                  <a:gd name="connsiteY367" fmla="*/ 943829 h 1156405"/>
                  <a:gd name="connsiteX368" fmla="*/ 182903 w 896808"/>
                  <a:gd name="connsiteY368" fmla="*/ 928791 h 1156405"/>
                  <a:gd name="connsiteX369" fmla="*/ 171835 w 896808"/>
                  <a:gd name="connsiteY369" fmla="*/ 913391 h 1156405"/>
                  <a:gd name="connsiteX370" fmla="*/ 152416 w 896808"/>
                  <a:gd name="connsiteY370" fmla="*/ 859802 h 1156405"/>
                  <a:gd name="connsiteX371" fmla="*/ 150665 w 896808"/>
                  <a:gd name="connsiteY371" fmla="*/ 838704 h 1156405"/>
                  <a:gd name="connsiteX372" fmla="*/ 152315 w 896808"/>
                  <a:gd name="connsiteY372" fmla="*/ 823326 h 1156405"/>
                  <a:gd name="connsiteX373" fmla="*/ 150565 w 896808"/>
                  <a:gd name="connsiteY373" fmla="*/ 821615 h 1156405"/>
                  <a:gd name="connsiteX374" fmla="*/ 149719 w 896808"/>
                  <a:gd name="connsiteY374" fmla="*/ 822378 h 1156405"/>
                  <a:gd name="connsiteX375" fmla="*/ 145107 w 896808"/>
                  <a:gd name="connsiteY375" fmla="*/ 817758 h 1156405"/>
                  <a:gd name="connsiteX376" fmla="*/ 135875 w 896808"/>
                  <a:gd name="connsiteY376" fmla="*/ 806696 h 1156405"/>
                  <a:gd name="connsiteX377" fmla="*/ 122090 w 896808"/>
                  <a:gd name="connsiteY377" fmla="*/ 778957 h 1156405"/>
                  <a:gd name="connsiteX378" fmla="*/ 117482 w 896808"/>
                  <a:gd name="connsiteY378" fmla="*/ 756149 h 1156405"/>
                  <a:gd name="connsiteX379" fmla="*/ 116918 w 896808"/>
                  <a:gd name="connsiteY379" fmla="*/ 752221 h 1156405"/>
                  <a:gd name="connsiteX380" fmla="*/ 118408 w 896808"/>
                  <a:gd name="connsiteY380" fmla="*/ 721340 h 1156405"/>
                  <a:gd name="connsiteX381" fmla="*/ 119313 w 896808"/>
                  <a:gd name="connsiteY381" fmla="*/ 720011 h 1156405"/>
                  <a:gd name="connsiteX382" fmla="*/ 119706 w 896808"/>
                  <a:gd name="connsiteY382" fmla="*/ 717511 h 1156405"/>
                  <a:gd name="connsiteX383" fmla="*/ 97566 w 896808"/>
                  <a:gd name="connsiteY383" fmla="*/ 665837 h 1156405"/>
                  <a:gd name="connsiteX384" fmla="*/ 101675 w 896808"/>
                  <a:gd name="connsiteY384" fmla="*/ 647022 h 1156405"/>
                  <a:gd name="connsiteX385" fmla="*/ 101983 w 896808"/>
                  <a:gd name="connsiteY385" fmla="*/ 646350 h 1156405"/>
                  <a:gd name="connsiteX386" fmla="*/ 101983 w 896808"/>
                  <a:gd name="connsiteY386" fmla="*/ 646350 h 1156405"/>
                  <a:gd name="connsiteX387" fmla="*/ 75400 w 896808"/>
                  <a:gd name="connsiteY387" fmla="*/ 627128 h 1156405"/>
                  <a:gd name="connsiteX388" fmla="*/ 73696 w 896808"/>
                  <a:gd name="connsiteY388" fmla="*/ 625727 h 1156405"/>
                  <a:gd name="connsiteX389" fmla="*/ 47990 w 896808"/>
                  <a:gd name="connsiteY389" fmla="*/ 586103 h 1156405"/>
                  <a:gd name="connsiteX390" fmla="*/ 40156 w 896808"/>
                  <a:gd name="connsiteY390" fmla="*/ 558153 h 1156405"/>
                  <a:gd name="connsiteX391" fmla="*/ 39965 w 896808"/>
                  <a:gd name="connsiteY391" fmla="*/ 556074 h 1156405"/>
                  <a:gd name="connsiteX392" fmla="*/ 37784 w 896808"/>
                  <a:gd name="connsiteY392" fmla="*/ 509740 h 1156405"/>
                  <a:gd name="connsiteX393" fmla="*/ 31234 w 896808"/>
                  <a:gd name="connsiteY393" fmla="*/ 480693 h 1156405"/>
                  <a:gd name="connsiteX394" fmla="*/ 29624 w 896808"/>
                  <a:gd name="connsiteY394" fmla="*/ 466561 h 1156405"/>
                  <a:gd name="connsiteX395" fmla="*/ 29584 w 896808"/>
                  <a:gd name="connsiteY395" fmla="*/ 466301 h 1156405"/>
                  <a:gd name="connsiteX396" fmla="*/ 29523 w 896808"/>
                  <a:gd name="connsiteY396" fmla="*/ 465453 h 1156405"/>
                  <a:gd name="connsiteX397" fmla="*/ 29353 w 896808"/>
                  <a:gd name="connsiteY397" fmla="*/ 463340 h 1156405"/>
                  <a:gd name="connsiteX398" fmla="*/ 29282 w 896808"/>
                  <a:gd name="connsiteY398" fmla="*/ 462293 h 1156405"/>
                  <a:gd name="connsiteX399" fmla="*/ 51458 w 896808"/>
                  <a:gd name="connsiteY399" fmla="*/ 336795 h 1156405"/>
                  <a:gd name="connsiteX400" fmla="*/ 55759 w 896808"/>
                  <a:gd name="connsiteY400" fmla="*/ 326066 h 1156405"/>
                  <a:gd name="connsiteX401" fmla="*/ 57327 w 896808"/>
                  <a:gd name="connsiteY401" fmla="*/ 322353 h 1156405"/>
                  <a:gd name="connsiteX402" fmla="*/ 57327 w 896808"/>
                  <a:gd name="connsiteY402" fmla="*/ 322353 h 1156405"/>
                  <a:gd name="connsiteX403" fmla="*/ 117695 w 896808"/>
                  <a:gd name="connsiteY403" fmla="*/ 253626 h 1156405"/>
                  <a:gd name="connsiteX404" fmla="*/ 106314 w 896808"/>
                  <a:gd name="connsiteY404" fmla="*/ 242238 h 1156405"/>
                  <a:gd name="connsiteX405" fmla="*/ 65198 w 896808"/>
                  <a:gd name="connsiteY405" fmla="*/ 285970 h 1156405"/>
                  <a:gd name="connsiteX406" fmla="*/ 58259 w 896808"/>
                  <a:gd name="connsiteY406" fmla="*/ 286087 h 1156405"/>
                  <a:gd name="connsiteX407" fmla="*/ 46547 w 896808"/>
                  <a:gd name="connsiteY407" fmla="*/ 284213 h 1156405"/>
                  <a:gd name="connsiteX408" fmla="*/ 20709 w 896808"/>
                  <a:gd name="connsiteY408" fmla="*/ 273423 h 1156405"/>
                  <a:gd name="connsiteX409" fmla="*/ 465 w 896808"/>
                  <a:gd name="connsiteY409" fmla="*/ 247393 h 1156405"/>
                  <a:gd name="connsiteX410" fmla="*/ 465 w 896808"/>
                  <a:gd name="connsiteY410" fmla="*/ 243812 h 1156405"/>
                  <a:gd name="connsiteX411" fmla="*/ 2820 w 896808"/>
                  <a:gd name="connsiteY411" fmla="*/ 226155 h 1156405"/>
                  <a:gd name="connsiteX412" fmla="*/ 4470 w 896808"/>
                  <a:gd name="connsiteY412" fmla="*/ 221565 h 1156405"/>
                  <a:gd name="connsiteX413" fmla="*/ 13747 w 896808"/>
                  <a:gd name="connsiteY413" fmla="*/ 209849 h 1156405"/>
                  <a:gd name="connsiteX414" fmla="*/ 14008 w 896808"/>
                  <a:gd name="connsiteY414" fmla="*/ 209688 h 1156405"/>
                  <a:gd name="connsiteX415" fmla="*/ 15296 w 896808"/>
                  <a:gd name="connsiteY415" fmla="*/ 208401 h 1156405"/>
                  <a:gd name="connsiteX416" fmla="*/ 17469 w 896808"/>
                  <a:gd name="connsiteY416" fmla="*/ 206650 h 1156405"/>
                  <a:gd name="connsiteX417" fmla="*/ 10205 w 896808"/>
                  <a:gd name="connsiteY417" fmla="*/ 192697 h 1156405"/>
                  <a:gd name="connsiteX418" fmla="*/ 6120 w 896808"/>
                  <a:gd name="connsiteY418" fmla="*/ 176290 h 1156405"/>
                  <a:gd name="connsiteX419" fmla="*/ 5717 w 896808"/>
                  <a:gd name="connsiteY419" fmla="*/ 169568 h 1156405"/>
                  <a:gd name="connsiteX420" fmla="*/ 5436 w 896808"/>
                  <a:gd name="connsiteY420" fmla="*/ 166446 h 1156405"/>
                  <a:gd name="connsiteX421" fmla="*/ 8837 w 896808"/>
                  <a:gd name="connsiteY421" fmla="*/ 142752 h 1156405"/>
                  <a:gd name="connsiteX422" fmla="*/ 9601 w 896808"/>
                  <a:gd name="connsiteY422" fmla="*/ 141040 h 1156405"/>
                  <a:gd name="connsiteX423" fmla="*/ 11553 w 896808"/>
                  <a:gd name="connsiteY423" fmla="*/ 136008 h 1156405"/>
                  <a:gd name="connsiteX424" fmla="*/ 23969 w 896808"/>
                  <a:gd name="connsiteY424" fmla="*/ 119883 h 1156405"/>
                  <a:gd name="connsiteX425" fmla="*/ 33387 w 896808"/>
                  <a:gd name="connsiteY425" fmla="*/ 112394 h 1156405"/>
                  <a:gd name="connsiteX426" fmla="*/ 40168 w 896808"/>
                  <a:gd name="connsiteY426" fmla="*/ 109072 h 1156405"/>
                  <a:gd name="connsiteX427" fmla="*/ 54617 w 896808"/>
                  <a:gd name="connsiteY427" fmla="*/ 104525 h 1156405"/>
                  <a:gd name="connsiteX428" fmla="*/ 56166 w 896808"/>
                  <a:gd name="connsiteY428" fmla="*/ 104565 h 1156405"/>
                  <a:gd name="connsiteX429" fmla="*/ 62646 w 896808"/>
                  <a:gd name="connsiteY429" fmla="*/ 69957 h 1156405"/>
                  <a:gd name="connsiteX430" fmla="*/ 75283 w 896808"/>
                  <a:gd name="connsiteY430" fmla="*/ 50773 h 1156405"/>
                  <a:gd name="connsiteX431" fmla="*/ 88395 w 896808"/>
                  <a:gd name="connsiteY431" fmla="*/ 42264 h 1156405"/>
                  <a:gd name="connsiteX432" fmla="*/ 89350 w 896808"/>
                  <a:gd name="connsiteY432" fmla="*/ 41935 h 1156405"/>
                  <a:gd name="connsiteX433" fmla="*/ 89712 w 896808"/>
                  <a:gd name="connsiteY433" fmla="*/ 41834 h 1156405"/>
                  <a:gd name="connsiteX434" fmla="*/ 105046 w 896808"/>
                  <a:gd name="connsiteY434" fmla="*/ 38595 h 1156405"/>
                  <a:gd name="connsiteX435" fmla="*/ 123016 w 896808"/>
                  <a:gd name="connsiteY435" fmla="*/ 42297 h 1156405"/>
                  <a:gd name="connsiteX436" fmla="*/ 126497 w 896808"/>
                  <a:gd name="connsiteY436" fmla="*/ 44451 h 1156405"/>
                  <a:gd name="connsiteX437" fmla="*/ 129435 w 896808"/>
                  <a:gd name="connsiteY437" fmla="*/ 39219 h 1156405"/>
                  <a:gd name="connsiteX438" fmla="*/ 143441 w 896808"/>
                  <a:gd name="connsiteY438" fmla="*/ 22649 h 1156405"/>
                  <a:gd name="connsiteX439" fmla="*/ 145473 w 896808"/>
                  <a:gd name="connsiteY439" fmla="*/ 20980 h 1156405"/>
                  <a:gd name="connsiteX440" fmla="*/ 153804 w 896808"/>
                  <a:gd name="connsiteY440" fmla="*/ 14357 h 1156405"/>
                  <a:gd name="connsiteX441" fmla="*/ 174129 w 896808"/>
                  <a:gd name="connsiteY441" fmla="*/ 4672 h 1156405"/>
                  <a:gd name="connsiteX442" fmla="*/ 200001 w 896808"/>
                  <a:gd name="connsiteY442" fmla="*/ 471 h 1156405"/>
                  <a:gd name="connsiteX443" fmla="*/ 201818 w 896808"/>
                  <a:gd name="connsiteY443" fmla="*/ 547 h 1156405"/>
                  <a:gd name="connsiteX444" fmla="*/ 201818 w 896808"/>
                  <a:gd name="connsiteY444" fmla="*/ 547 h 1156405"/>
                  <a:gd name="connsiteX445" fmla="*/ 203006 w 896808"/>
                  <a:gd name="connsiteY445" fmla="*/ 626 h 1156405"/>
                  <a:gd name="connsiteX446" fmla="*/ 228522 w 896808"/>
                  <a:gd name="connsiteY446" fmla="*/ 6544 h 1156405"/>
                  <a:gd name="connsiteX447" fmla="*/ 250939 w 896808"/>
                  <a:gd name="connsiteY447" fmla="*/ 20838 h 1156405"/>
                  <a:gd name="connsiteX448" fmla="*/ 256493 w 896808"/>
                  <a:gd name="connsiteY448" fmla="*/ 14677 h 1156405"/>
                  <a:gd name="connsiteX449" fmla="*/ 258405 w 896808"/>
                  <a:gd name="connsiteY449" fmla="*/ 13147 h 1156405"/>
                  <a:gd name="connsiteX450" fmla="*/ 259914 w 896808"/>
                  <a:gd name="connsiteY450" fmla="*/ 11738 h 1156405"/>
                  <a:gd name="connsiteX451" fmla="*/ 267621 w 896808"/>
                  <a:gd name="connsiteY451" fmla="*/ 6162 h 1156405"/>
                  <a:gd name="connsiteX452" fmla="*/ 277582 w 896808"/>
                  <a:gd name="connsiteY452" fmla="*/ 2279 h 1156405"/>
                  <a:gd name="connsiteX453" fmla="*/ 288630 w 896808"/>
                  <a:gd name="connsiteY453" fmla="*/ 82 h 1156405"/>
                  <a:gd name="connsiteX454" fmla="*/ 247277 w 896808"/>
                  <a:gd name="connsiteY454" fmla="*/ 829988 h 1156405"/>
                  <a:gd name="connsiteX455" fmla="*/ 275557 w 896808"/>
                  <a:gd name="connsiteY455" fmla="*/ 841480 h 1156405"/>
                  <a:gd name="connsiteX456" fmla="*/ 276013 w 896808"/>
                  <a:gd name="connsiteY456" fmla="*/ 841704 h 1156405"/>
                  <a:gd name="connsiteX457" fmla="*/ 301489 w 896808"/>
                  <a:gd name="connsiteY457" fmla="*/ 857668 h 1156405"/>
                  <a:gd name="connsiteX458" fmla="*/ 302797 w 896808"/>
                  <a:gd name="connsiteY458" fmla="*/ 859520 h 1156405"/>
                  <a:gd name="connsiteX459" fmla="*/ 292031 w 896808"/>
                  <a:gd name="connsiteY459" fmla="*/ 876229 h 1156405"/>
                  <a:gd name="connsiteX460" fmla="*/ 288382 w 896808"/>
                  <a:gd name="connsiteY460" fmla="*/ 873942 h 1156405"/>
                  <a:gd name="connsiteX461" fmla="*/ 286537 w 896808"/>
                  <a:gd name="connsiteY461" fmla="*/ 872827 h 1156405"/>
                  <a:gd name="connsiteX462" fmla="*/ 286477 w 896808"/>
                  <a:gd name="connsiteY462" fmla="*/ 872847 h 1156405"/>
                  <a:gd name="connsiteX463" fmla="*/ 286537 w 896808"/>
                  <a:gd name="connsiteY463" fmla="*/ 872807 h 1156405"/>
                  <a:gd name="connsiteX464" fmla="*/ 228844 w 896808"/>
                  <a:gd name="connsiteY464" fmla="*/ 846798 h 1156405"/>
                  <a:gd name="connsiteX465" fmla="*/ 240576 w 896808"/>
                  <a:gd name="connsiteY465" fmla="*/ 831618 h 1156405"/>
                  <a:gd name="connsiteX466" fmla="*/ 247277 w 896808"/>
                  <a:gd name="connsiteY466" fmla="*/ 829988 h 1156405"/>
                  <a:gd name="connsiteX467" fmla="*/ 438413 w 896808"/>
                  <a:gd name="connsiteY467" fmla="*/ 390958 h 1156405"/>
                  <a:gd name="connsiteX468" fmla="*/ 402125 w 896808"/>
                  <a:gd name="connsiteY468" fmla="*/ 394773 h 1156405"/>
                  <a:gd name="connsiteX469" fmla="*/ 378963 w 896808"/>
                  <a:gd name="connsiteY469" fmla="*/ 397108 h 1156405"/>
                  <a:gd name="connsiteX470" fmla="*/ 344170 w 896808"/>
                  <a:gd name="connsiteY470" fmla="*/ 396524 h 1156405"/>
                  <a:gd name="connsiteX471" fmla="*/ 332056 w 896808"/>
                  <a:gd name="connsiteY471" fmla="*/ 394169 h 1156405"/>
                  <a:gd name="connsiteX472" fmla="*/ 323645 w 896808"/>
                  <a:gd name="connsiteY472" fmla="*/ 399828 h 1156405"/>
                  <a:gd name="connsiteX473" fmla="*/ 291689 w 896808"/>
                  <a:gd name="connsiteY473" fmla="*/ 424285 h 1156405"/>
                  <a:gd name="connsiteX474" fmla="*/ 291689 w 896808"/>
                  <a:gd name="connsiteY474" fmla="*/ 424285 h 1156405"/>
                  <a:gd name="connsiteX475" fmla="*/ 230414 w 896808"/>
                  <a:gd name="connsiteY475" fmla="*/ 478700 h 1156405"/>
                  <a:gd name="connsiteX476" fmla="*/ 153716 w 896808"/>
                  <a:gd name="connsiteY476" fmla="*/ 598035 h 1156405"/>
                  <a:gd name="connsiteX477" fmla="*/ 150607 w 896808"/>
                  <a:gd name="connsiteY477" fmla="*/ 602933 h 1156405"/>
                  <a:gd name="connsiteX478" fmla="*/ 135752 w 896808"/>
                  <a:gd name="connsiteY478" fmla="*/ 656117 h 1156405"/>
                  <a:gd name="connsiteX479" fmla="*/ 148041 w 896808"/>
                  <a:gd name="connsiteY479" fmla="*/ 703530 h 1156405"/>
                  <a:gd name="connsiteX480" fmla="*/ 158394 w 896808"/>
                  <a:gd name="connsiteY480" fmla="*/ 704355 h 1156405"/>
                  <a:gd name="connsiteX481" fmla="*/ 163208 w 896808"/>
                  <a:gd name="connsiteY481" fmla="*/ 699578 h 1156405"/>
                  <a:gd name="connsiteX482" fmla="*/ 175403 w 896808"/>
                  <a:gd name="connsiteY482" fmla="*/ 681424 h 1156405"/>
                  <a:gd name="connsiteX483" fmla="*/ 169589 w 896808"/>
                  <a:gd name="connsiteY483" fmla="*/ 671936 h 1156405"/>
                  <a:gd name="connsiteX484" fmla="*/ 175739 w 896808"/>
                  <a:gd name="connsiteY484" fmla="*/ 652554 h 1156405"/>
                  <a:gd name="connsiteX485" fmla="*/ 202080 w 896808"/>
                  <a:gd name="connsiteY485" fmla="*/ 598361 h 1156405"/>
                  <a:gd name="connsiteX486" fmla="*/ 234660 w 896808"/>
                  <a:gd name="connsiteY486" fmla="*/ 557251 h 1156405"/>
                  <a:gd name="connsiteX487" fmla="*/ 235303 w 896808"/>
                  <a:gd name="connsiteY487" fmla="*/ 556971 h 1156405"/>
                  <a:gd name="connsiteX488" fmla="*/ 237779 w 896808"/>
                  <a:gd name="connsiteY488" fmla="*/ 554232 h 1156405"/>
                  <a:gd name="connsiteX489" fmla="*/ 237779 w 896808"/>
                  <a:gd name="connsiteY489" fmla="*/ 554232 h 1156405"/>
                  <a:gd name="connsiteX490" fmla="*/ 239610 w 896808"/>
                  <a:gd name="connsiteY490" fmla="*/ 554091 h 1156405"/>
                  <a:gd name="connsiteX491" fmla="*/ 241844 w 896808"/>
                  <a:gd name="connsiteY491" fmla="*/ 551715 h 1156405"/>
                  <a:gd name="connsiteX492" fmla="*/ 243876 w 896808"/>
                  <a:gd name="connsiteY492" fmla="*/ 551796 h 1156405"/>
                  <a:gd name="connsiteX493" fmla="*/ 248162 w 896808"/>
                  <a:gd name="connsiteY493" fmla="*/ 553328 h 1156405"/>
                  <a:gd name="connsiteX494" fmla="*/ 248726 w 896808"/>
                  <a:gd name="connsiteY494" fmla="*/ 556184 h 1156405"/>
                  <a:gd name="connsiteX495" fmla="*/ 248182 w 896808"/>
                  <a:gd name="connsiteY495" fmla="*/ 556768 h 1156405"/>
                  <a:gd name="connsiteX496" fmla="*/ 252006 w 896808"/>
                  <a:gd name="connsiteY496" fmla="*/ 558904 h 1156405"/>
                  <a:gd name="connsiteX497" fmla="*/ 260055 w 896808"/>
                  <a:gd name="connsiteY497" fmla="*/ 564219 h 1156405"/>
                  <a:gd name="connsiteX498" fmla="*/ 254461 w 896808"/>
                  <a:gd name="connsiteY498" fmla="*/ 570316 h 1156405"/>
                  <a:gd name="connsiteX499" fmla="*/ 256694 w 896808"/>
                  <a:gd name="connsiteY499" fmla="*/ 573036 h 1156405"/>
                  <a:gd name="connsiteX500" fmla="*/ 234961 w 896808"/>
                  <a:gd name="connsiteY500" fmla="*/ 599345 h 1156405"/>
                  <a:gd name="connsiteX501" fmla="*/ 221257 w 896808"/>
                  <a:gd name="connsiteY501" fmla="*/ 620986 h 1156405"/>
                  <a:gd name="connsiteX502" fmla="*/ 205461 w 896808"/>
                  <a:gd name="connsiteY502" fmla="*/ 653780 h 1156405"/>
                  <a:gd name="connsiteX503" fmla="*/ 203589 w 896808"/>
                  <a:gd name="connsiteY503" fmla="*/ 658913 h 1156405"/>
                  <a:gd name="connsiteX504" fmla="*/ 189805 w 896808"/>
                  <a:gd name="connsiteY504" fmla="*/ 716790 h 1156405"/>
                  <a:gd name="connsiteX505" fmla="*/ 189717 w 896808"/>
                  <a:gd name="connsiteY505" fmla="*/ 718124 h 1156405"/>
                  <a:gd name="connsiteX506" fmla="*/ 188436 w 896808"/>
                  <a:gd name="connsiteY506" fmla="*/ 748859 h 1156405"/>
                  <a:gd name="connsiteX507" fmla="*/ 202321 w 896808"/>
                  <a:gd name="connsiteY507" fmla="*/ 754458 h 1156405"/>
                  <a:gd name="connsiteX508" fmla="*/ 205078 w 896808"/>
                  <a:gd name="connsiteY508" fmla="*/ 755182 h 1156405"/>
                  <a:gd name="connsiteX509" fmla="*/ 206688 w 896808"/>
                  <a:gd name="connsiteY509" fmla="*/ 754617 h 1156405"/>
                  <a:gd name="connsiteX510" fmla="*/ 220473 w 896808"/>
                  <a:gd name="connsiteY510" fmla="*/ 750913 h 1156405"/>
                  <a:gd name="connsiteX511" fmla="*/ 230001 w 896808"/>
                  <a:gd name="connsiteY511" fmla="*/ 750436 h 1156405"/>
                  <a:gd name="connsiteX512" fmla="*/ 231359 w 896808"/>
                  <a:gd name="connsiteY512" fmla="*/ 750490 h 1156405"/>
                  <a:gd name="connsiteX513" fmla="*/ 235565 w 896808"/>
                  <a:gd name="connsiteY513" fmla="*/ 750774 h 1156405"/>
                  <a:gd name="connsiteX514" fmla="*/ 235384 w 896808"/>
                  <a:gd name="connsiteY514" fmla="*/ 748376 h 1156405"/>
                  <a:gd name="connsiteX515" fmla="*/ 234660 w 896808"/>
                  <a:gd name="connsiteY515" fmla="*/ 747269 h 1156405"/>
                  <a:gd name="connsiteX516" fmla="*/ 234599 w 896808"/>
                  <a:gd name="connsiteY516" fmla="*/ 720092 h 1156405"/>
                  <a:gd name="connsiteX517" fmla="*/ 236672 w 896808"/>
                  <a:gd name="connsiteY517" fmla="*/ 705942 h 1156405"/>
                  <a:gd name="connsiteX518" fmla="*/ 239348 w 896808"/>
                  <a:gd name="connsiteY518" fmla="*/ 694465 h 1156405"/>
                  <a:gd name="connsiteX519" fmla="*/ 249671 w 896808"/>
                  <a:gd name="connsiteY519" fmla="*/ 663203 h 1156405"/>
                  <a:gd name="connsiteX520" fmla="*/ 296297 w 896808"/>
                  <a:gd name="connsiteY520" fmla="*/ 581912 h 1156405"/>
                  <a:gd name="connsiteX521" fmla="*/ 334028 w 896808"/>
                  <a:gd name="connsiteY521" fmla="*/ 524740 h 1156405"/>
                  <a:gd name="connsiteX522" fmla="*/ 369385 w 896808"/>
                  <a:gd name="connsiteY522" fmla="*/ 478237 h 1156405"/>
                  <a:gd name="connsiteX523" fmla="*/ 409269 w 896808"/>
                  <a:gd name="connsiteY523" fmla="*/ 435802 h 1156405"/>
                  <a:gd name="connsiteX524" fmla="*/ 416232 w 896808"/>
                  <a:gd name="connsiteY524" fmla="*/ 429602 h 1156405"/>
                  <a:gd name="connsiteX525" fmla="*/ 459617 w 896808"/>
                  <a:gd name="connsiteY525" fmla="*/ 397855 h 1156405"/>
                  <a:gd name="connsiteX526" fmla="*/ 462113 w 896808"/>
                  <a:gd name="connsiteY526" fmla="*/ 398618 h 1156405"/>
                  <a:gd name="connsiteX527" fmla="*/ 464574 w 896808"/>
                  <a:gd name="connsiteY527" fmla="*/ 397105 h 1156405"/>
                  <a:gd name="connsiteX528" fmla="*/ 465815 w 896808"/>
                  <a:gd name="connsiteY528" fmla="*/ 396363 h 1156405"/>
                  <a:gd name="connsiteX529" fmla="*/ 466841 w 896808"/>
                  <a:gd name="connsiteY529" fmla="*/ 396867 h 1156405"/>
                  <a:gd name="connsiteX530" fmla="*/ 469981 w 896808"/>
                  <a:gd name="connsiteY530" fmla="*/ 395276 h 1156405"/>
                  <a:gd name="connsiteX531" fmla="*/ 472299 w 896808"/>
                  <a:gd name="connsiteY531" fmla="*/ 393469 h 1156405"/>
                  <a:gd name="connsiteX532" fmla="*/ 438413 w 896808"/>
                  <a:gd name="connsiteY532" fmla="*/ 390958 h 1156405"/>
                  <a:gd name="connsiteX533" fmla="*/ 580276 w 896808"/>
                  <a:gd name="connsiteY533" fmla="*/ 256754 h 1156405"/>
                  <a:gd name="connsiteX534" fmla="*/ 552748 w 896808"/>
                  <a:gd name="connsiteY534" fmla="*/ 256029 h 1156405"/>
                  <a:gd name="connsiteX535" fmla="*/ 541231 w 896808"/>
                  <a:gd name="connsiteY535" fmla="*/ 258099 h 1156405"/>
                  <a:gd name="connsiteX536" fmla="*/ 561364 w 896808"/>
                  <a:gd name="connsiteY536" fmla="*/ 286427 h 1156405"/>
                  <a:gd name="connsiteX537" fmla="*/ 541960 w 896808"/>
                  <a:gd name="connsiteY537" fmla="*/ 291780 h 1156405"/>
                  <a:gd name="connsiteX538" fmla="*/ 517914 w 896808"/>
                  <a:gd name="connsiteY538" fmla="*/ 266335 h 1156405"/>
                  <a:gd name="connsiteX539" fmla="*/ 511274 w 896808"/>
                  <a:gd name="connsiteY539" fmla="*/ 270544 h 1156405"/>
                  <a:gd name="connsiteX540" fmla="*/ 503426 w 896808"/>
                  <a:gd name="connsiteY540" fmla="*/ 277912 h 1156405"/>
                  <a:gd name="connsiteX541" fmla="*/ 489943 w 896808"/>
                  <a:gd name="connsiteY541" fmla="*/ 299191 h 1156405"/>
                  <a:gd name="connsiteX542" fmla="*/ 487186 w 896808"/>
                  <a:gd name="connsiteY542" fmla="*/ 312115 h 1156405"/>
                  <a:gd name="connsiteX543" fmla="*/ 486844 w 896808"/>
                  <a:gd name="connsiteY543" fmla="*/ 315175 h 1156405"/>
                  <a:gd name="connsiteX544" fmla="*/ 501059 w 896808"/>
                  <a:gd name="connsiteY544" fmla="*/ 374215 h 1156405"/>
                  <a:gd name="connsiteX545" fmla="*/ 501462 w 896808"/>
                  <a:gd name="connsiteY545" fmla="*/ 374221 h 1156405"/>
                  <a:gd name="connsiteX546" fmla="*/ 501462 w 896808"/>
                  <a:gd name="connsiteY546" fmla="*/ 374221 h 1156405"/>
                  <a:gd name="connsiteX547" fmla="*/ 530028 w 896808"/>
                  <a:gd name="connsiteY547" fmla="*/ 361677 h 1156405"/>
                  <a:gd name="connsiteX548" fmla="*/ 554539 w 896808"/>
                  <a:gd name="connsiteY548" fmla="*/ 347002 h 1156405"/>
                  <a:gd name="connsiteX549" fmla="*/ 610904 w 896808"/>
                  <a:gd name="connsiteY549" fmla="*/ 325262 h 1156405"/>
                  <a:gd name="connsiteX550" fmla="*/ 613158 w 896808"/>
                  <a:gd name="connsiteY550" fmla="*/ 324697 h 1156405"/>
                  <a:gd name="connsiteX551" fmla="*/ 627044 w 896808"/>
                  <a:gd name="connsiteY551" fmla="*/ 321583 h 1156405"/>
                  <a:gd name="connsiteX552" fmla="*/ 629840 w 896808"/>
                  <a:gd name="connsiteY552" fmla="*/ 321055 h 1156405"/>
                  <a:gd name="connsiteX553" fmla="*/ 629880 w 896808"/>
                  <a:gd name="connsiteY553" fmla="*/ 321055 h 1156405"/>
                  <a:gd name="connsiteX554" fmla="*/ 629578 w 896808"/>
                  <a:gd name="connsiteY554" fmla="*/ 318053 h 1156405"/>
                  <a:gd name="connsiteX555" fmla="*/ 629578 w 896808"/>
                  <a:gd name="connsiteY555" fmla="*/ 318053 h 1156405"/>
                  <a:gd name="connsiteX556" fmla="*/ 617444 w 896808"/>
                  <a:gd name="connsiteY556" fmla="*/ 285242 h 1156405"/>
                  <a:gd name="connsiteX557" fmla="*/ 598749 w 896808"/>
                  <a:gd name="connsiteY557" fmla="*/ 263560 h 1156405"/>
                  <a:gd name="connsiteX558" fmla="*/ 598709 w 896808"/>
                  <a:gd name="connsiteY558" fmla="*/ 263538 h 1156405"/>
                  <a:gd name="connsiteX559" fmla="*/ 588059 w 896808"/>
                  <a:gd name="connsiteY559" fmla="*/ 258686 h 1156405"/>
                  <a:gd name="connsiteX560" fmla="*/ 586675 w 896808"/>
                  <a:gd name="connsiteY560" fmla="*/ 258204 h 1156405"/>
                  <a:gd name="connsiteX561" fmla="*/ 580276 w 896808"/>
                  <a:gd name="connsiteY561" fmla="*/ 256754 h 1156405"/>
                  <a:gd name="connsiteX562" fmla="*/ 334974 w 896808"/>
                  <a:gd name="connsiteY562" fmla="*/ 238860 h 1156405"/>
                  <a:gd name="connsiteX563" fmla="*/ 277985 w 896808"/>
                  <a:gd name="connsiteY563" fmla="*/ 238797 h 1156405"/>
                  <a:gd name="connsiteX564" fmla="*/ 240958 w 896808"/>
                  <a:gd name="connsiteY564" fmla="*/ 243910 h 1156405"/>
                  <a:gd name="connsiteX565" fmla="*/ 216488 w 896808"/>
                  <a:gd name="connsiteY565" fmla="*/ 249851 h 1156405"/>
                  <a:gd name="connsiteX566" fmla="*/ 221069 w 896808"/>
                  <a:gd name="connsiteY566" fmla="*/ 259119 h 1156405"/>
                  <a:gd name="connsiteX567" fmla="*/ 245808 w 896808"/>
                  <a:gd name="connsiteY567" fmla="*/ 304465 h 1156405"/>
                  <a:gd name="connsiteX568" fmla="*/ 261383 w 896808"/>
                  <a:gd name="connsiteY568" fmla="*/ 325985 h 1156405"/>
                  <a:gd name="connsiteX569" fmla="*/ 273960 w 896808"/>
                  <a:gd name="connsiteY569" fmla="*/ 339634 h 1156405"/>
                  <a:gd name="connsiteX570" fmla="*/ 277764 w 896808"/>
                  <a:gd name="connsiteY570" fmla="*/ 343841 h 1156405"/>
                  <a:gd name="connsiteX571" fmla="*/ 291387 w 896808"/>
                  <a:gd name="connsiteY571" fmla="*/ 353162 h 1156405"/>
                  <a:gd name="connsiteX572" fmla="*/ 303771 w 896808"/>
                  <a:gd name="connsiteY572" fmla="*/ 360766 h 1156405"/>
                  <a:gd name="connsiteX573" fmla="*/ 305393 w 896808"/>
                  <a:gd name="connsiteY573" fmla="*/ 361579 h 1156405"/>
                  <a:gd name="connsiteX574" fmla="*/ 320485 w 896808"/>
                  <a:gd name="connsiteY574" fmla="*/ 367375 h 1156405"/>
                  <a:gd name="connsiteX575" fmla="*/ 322921 w 896808"/>
                  <a:gd name="connsiteY575" fmla="*/ 368048 h 1156405"/>
                  <a:gd name="connsiteX576" fmla="*/ 324148 w 896808"/>
                  <a:gd name="connsiteY576" fmla="*/ 368363 h 1156405"/>
                  <a:gd name="connsiteX577" fmla="*/ 326442 w 896808"/>
                  <a:gd name="connsiteY577" fmla="*/ 368844 h 1156405"/>
                  <a:gd name="connsiteX578" fmla="*/ 328163 w 896808"/>
                  <a:gd name="connsiteY578" fmla="*/ 367909 h 1156405"/>
                  <a:gd name="connsiteX579" fmla="*/ 329038 w 896808"/>
                  <a:gd name="connsiteY579" fmla="*/ 367455 h 1156405"/>
                  <a:gd name="connsiteX580" fmla="*/ 329963 w 896808"/>
                  <a:gd name="connsiteY580" fmla="*/ 368059 h 1156405"/>
                  <a:gd name="connsiteX581" fmla="*/ 329842 w 896808"/>
                  <a:gd name="connsiteY581" fmla="*/ 368603 h 1156405"/>
                  <a:gd name="connsiteX582" fmla="*/ 332042 w 896808"/>
                  <a:gd name="connsiteY582" fmla="*/ 367413 h 1156405"/>
                  <a:gd name="connsiteX583" fmla="*/ 332042 w 896808"/>
                  <a:gd name="connsiteY583" fmla="*/ 367413 h 1156405"/>
                  <a:gd name="connsiteX584" fmla="*/ 344140 w 896808"/>
                  <a:gd name="connsiteY584" fmla="*/ 370986 h 1156405"/>
                  <a:gd name="connsiteX585" fmla="*/ 349994 w 896808"/>
                  <a:gd name="connsiteY585" fmla="*/ 371870 h 1156405"/>
                  <a:gd name="connsiteX586" fmla="*/ 350256 w 896808"/>
                  <a:gd name="connsiteY586" fmla="*/ 372045 h 1156405"/>
                  <a:gd name="connsiteX587" fmla="*/ 350388 w 896808"/>
                  <a:gd name="connsiteY587" fmla="*/ 372148 h 1156405"/>
                  <a:gd name="connsiteX588" fmla="*/ 352525 w 896808"/>
                  <a:gd name="connsiteY588" fmla="*/ 372148 h 1156405"/>
                  <a:gd name="connsiteX589" fmla="*/ 352525 w 896808"/>
                  <a:gd name="connsiteY589" fmla="*/ 372148 h 1156405"/>
                  <a:gd name="connsiteX590" fmla="*/ 397847 w 896808"/>
                  <a:gd name="connsiteY590" fmla="*/ 368981 h 1156405"/>
                  <a:gd name="connsiteX591" fmla="*/ 461589 w 896808"/>
                  <a:gd name="connsiteY591" fmla="*/ 362281 h 1156405"/>
                  <a:gd name="connsiteX592" fmla="*/ 462153 w 896808"/>
                  <a:gd name="connsiteY592" fmla="*/ 362706 h 1156405"/>
                  <a:gd name="connsiteX593" fmla="*/ 463461 w 896808"/>
                  <a:gd name="connsiteY593" fmla="*/ 362585 h 1156405"/>
                  <a:gd name="connsiteX594" fmla="*/ 463461 w 896808"/>
                  <a:gd name="connsiteY594" fmla="*/ 362585 h 1156405"/>
                  <a:gd name="connsiteX595" fmla="*/ 466137 w 896808"/>
                  <a:gd name="connsiteY595" fmla="*/ 366692 h 1156405"/>
                  <a:gd name="connsiteX596" fmla="*/ 469216 w 896808"/>
                  <a:gd name="connsiteY596" fmla="*/ 369128 h 1156405"/>
                  <a:gd name="connsiteX597" fmla="*/ 469699 w 896808"/>
                  <a:gd name="connsiteY597" fmla="*/ 369086 h 1156405"/>
                  <a:gd name="connsiteX598" fmla="*/ 462917 w 896808"/>
                  <a:gd name="connsiteY598" fmla="*/ 351171 h 1156405"/>
                  <a:gd name="connsiteX599" fmla="*/ 460865 w 896808"/>
                  <a:gd name="connsiteY599" fmla="*/ 340741 h 1156405"/>
                  <a:gd name="connsiteX600" fmla="*/ 460865 w 896808"/>
                  <a:gd name="connsiteY600" fmla="*/ 340741 h 1156405"/>
                  <a:gd name="connsiteX601" fmla="*/ 459919 w 896808"/>
                  <a:gd name="connsiteY601" fmla="*/ 328622 h 1156405"/>
                  <a:gd name="connsiteX602" fmla="*/ 459678 w 896808"/>
                  <a:gd name="connsiteY602" fmla="*/ 323469 h 1156405"/>
                  <a:gd name="connsiteX603" fmla="*/ 459758 w 896808"/>
                  <a:gd name="connsiteY603" fmla="*/ 319122 h 1156405"/>
                  <a:gd name="connsiteX604" fmla="*/ 447543 w 896808"/>
                  <a:gd name="connsiteY604" fmla="*/ 314792 h 1156405"/>
                  <a:gd name="connsiteX605" fmla="*/ 412247 w 896808"/>
                  <a:gd name="connsiteY605" fmla="*/ 310464 h 1156405"/>
                  <a:gd name="connsiteX606" fmla="*/ 391077 w 896808"/>
                  <a:gd name="connsiteY606" fmla="*/ 312014 h 1156405"/>
                  <a:gd name="connsiteX607" fmla="*/ 367171 w 896808"/>
                  <a:gd name="connsiteY607" fmla="*/ 314712 h 1156405"/>
                  <a:gd name="connsiteX608" fmla="*/ 364293 w 896808"/>
                  <a:gd name="connsiteY608" fmla="*/ 312618 h 1156405"/>
                  <a:gd name="connsiteX609" fmla="*/ 360893 w 896808"/>
                  <a:gd name="connsiteY609" fmla="*/ 313083 h 1156405"/>
                  <a:gd name="connsiteX610" fmla="*/ 360893 w 896808"/>
                  <a:gd name="connsiteY610" fmla="*/ 313083 h 1156405"/>
                  <a:gd name="connsiteX611" fmla="*/ 359605 w 896808"/>
                  <a:gd name="connsiteY611" fmla="*/ 309035 h 1156405"/>
                  <a:gd name="connsiteX612" fmla="*/ 362140 w 896808"/>
                  <a:gd name="connsiteY612" fmla="*/ 308076 h 1156405"/>
                  <a:gd name="connsiteX613" fmla="*/ 363408 w 896808"/>
                  <a:gd name="connsiteY613" fmla="*/ 307625 h 1156405"/>
                  <a:gd name="connsiteX614" fmla="*/ 362684 w 896808"/>
                  <a:gd name="connsiteY614" fmla="*/ 307706 h 1156405"/>
                  <a:gd name="connsiteX615" fmla="*/ 361798 w 896808"/>
                  <a:gd name="connsiteY615" fmla="*/ 307547 h 1156405"/>
                  <a:gd name="connsiteX616" fmla="*/ 356204 w 896808"/>
                  <a:gd name="connsiteY616" fmla="*/ 308250 h 1156405"/>
                  <a:gd name="connsiteX617" fmla="*/ 356037 w 896808"/>
                  <a:gd name="connsiteY617" fmla="*/ 304717 h 1156405"/>
                  <a:gd name="connsiteX618" fmla="*/ 356828 w 896808"/>
                  <a:gd name="connsiteY618" fmla="*/ 304425 h 1156405"/>
                  <a:gd name="connsiteX619" fmla="*/ 355933 w 896808"/>
                  <a:gd name="connsiteY619" fmla="*/ 300406 h 1156405"/>
                  <a:gd name="connsiteX620" fmla="*/ 356164 w 896808"/>
                  <a:gd name="connsiteY620" fmla="*/ 300318 h 1156405"/>
                  <a:gd name="connsiteX621" fmla="*/ 358558 w 896808"/>
                  <a:gd name="connsiteY621" fmla="*/ 299432 h 1156405"/>
                  <a:gd name="connsiteX622" fmla="*/ 358578 w 896808"/>
                  <a:gd name="connsiteY622" fmla="*/ 298709 h 1156405"/>
                  <a:gd name="connsiteX623" fmla="*/ 355258 w 896808"/>
                  <a:gd name="connsiteY623" fmla="*/ 299130 h 1156405"/>
                  <a:gd name="connsiteX624" fmla="*/ 355258 w 896808"/>
                  <a:gd name="connsiteY624" fmla="*/ 299130 h 1156405"/>
                  <a:gd name="connsiteX625" fmla="*/ 357090 w 896808"/>
                  <a:gd name="connsiteY625" fmla="*/ 296631 h 1156405"/>
                  <a:gd name="connsiteX626" fmla="*/ 357210 w 896808"/>
                  <a:gd name="connsiteY626" fmla="*/ 296573 h 1156405"/>
                  <a:gd name="connsiteX627" fmla="*/ 358800 w 896808"/>
                  <a:gd name="connsiteY627" fmla="*/ 296090 h 1156405"/>
                  <a:gd name="connsiteX628" fmla="*/ 360772 w 896808"/>
                  <a:gd name="connsiteY628" fmla="*/ 293757 h 1156405"/>
                  <a:gd name="connsiteX629" fmla="*/ 377716 w 896808"/>
                  <a:gd name="connsiteY629" fmla="*/ 289004 h 1156405"/>
                  <a:gd name="connsiteX630" fmla="*/ 378682 w 896808"/>
                  <a:gd name="connsiteY630" fmla="*/ 288320 h 1156405"/>
                  <a:gd name="connsiteX631" fmla="*/ 389387 w 896808"/>
                  <a:gd name="connsiteY631" fmla="*/ 286248 h 1156405"/>
                  <a:gd name="connsiteX632" fmla="*/ 390152 w 896808"/>
                  <a:gd name="connsiteY632" fmla="*/ 285602 h 1156405"/>
                  <a:gd name="connsiteX633" fmla="*/ 416855 w 896808"/>
                  <a:gd name="connsiteY633" fmla="*/ 284819 h 1156405"/>
                  <a:gd name="connsiteX634" fmla="*/ 421987 w 896808"/>
                  <a:gd name="connsiteY634" fmla="*/ 285381 h 1156405"/>
                  <a:gd name="connsiteX635" fmla="*/ 431807 w 896808"/>
                  <a:gd name="connsiteY635" fmla="*/ 286832 h 1156405"/>
                  <a:gd name="connsiteX636" fmla="*/ 455715 w 896808"/>
                  <a:gd name="connsiteY636" fmla="*/ 293240 h 1156405"/>
                  <a:gd name="connsiteX637" fmla="*/ 457504 w 896808"/>
                  <a:gd name="connsiteY637" fmla="*/ 293916 h 1156405"/>
                  <a:gd name="connsiteX638" fmla="*/ 463300 w 896808"/>
                  <a:gd name="connsiteY638" fmla="*/ 296233 h 1156405"/>
                  <a:gd name="connsiteX639" fmla="*/ 466902 w 896808"/>
                  <a:gd name="connsiteY639" fmla="*/ 286087 h 1156405"/>
                  <a:gd name="connsiteX640" fmla="*/ 467626 w 896808"/>
                  <a:gd name="connsiteY640" fmla="*/ 284195 h 1156405"/>
                  <a:gd name="connsiteX641" fmla="*/ 465674 w 896808"/>
                  <a:gd name="connsiteY641" fmla="*/ 283025 h 1156405"/>
                  <a:gd name="connsiteX642" fmla="*/ 465674 w 896808"/>
                  <a:gd name="connsiteY642" fmla="*/ 283025 h 1156405"/>
                  <a:gd name="connsiteX643" fmla="*/ 463823 w 896808"/>
                  <a:gd name="connsiteY643" fmla="*/ 284114 h 1156405"/>
                  <a:gd name="connsiteX644" fmla="*/ 419451 w 896808"/>
                  <a:gd name="connsiteY644" fmla="*/ 260519 h 1156405"/>
                  <a:gd name="connsiteX645" fmla="*/ 392627 w 896808"/>
                  <a:gd name="connsiteY645" fmla="*/ 250634 h 1156405"/>
                  <a:gd name="connsiteX646" fmla="*/ 378822 w 896808"/>
                  <a:gd name="connsiteY646" fmla="*/ 246570 h 1156405"/>
                  <a:gd name="connsiteX647" fmla="*/ 371840 w 896808"/>
                  <a:gd name="connsiteY647" fmla="*/ 245199 h 1156405"/>
                  <a:gd name="connsiteX648" fmla="*/ 334974 w 896808"/>
                  <a:gd name="connsiteY648" fmla="*/ 238860 h 1156405"/>
                  <a:gd name="connsiteX649" fmla="*/ 795822 w 896808"/>
                  <a:gd name="connsiteY649" fmla="*/ 270814 h 1156405"/>
                  <a:gd name="connsiteX650" fmla="*/ 790484 w 896808"/>
                  <a:gd name="connsiteY650" fmla="*/ 279522 h 1156405"/>
                  <a:gd name="connsiteX651" fmla="*/ 758111 w 896808"/>
                  <a:gd name="connsiteY651" fmla="*/ 317918 h 1156405"/>
                  <a:gd name="connsiteX652" fmla="*/ 767732 w 896808"/>
                  <a:gd name="connsiteY652" fmla="*/ 318331 h 1156405"/>
                  <a:gd name="connsiteX653" fmla="*/ 783811 w 896808"/>
                  <a:gd name="connsiteY653" fmla="*/ 321033 h 1156405"/>
                  <a:gd name="connsiteX654" fmla="*/ 785090 w 896808"/>
                  <a:gd name="connsiteY654" fmla="*/ 320791 h 1156405"/>
                  <a:gd name="connsiteX655" fmla="*/ 786455 w 896808"/>
                  <a:gd name="connsiteY655" fmla="*/ 321735 h 1156405"/>
                  <a:gd name="connsiteX656" fmla="*/ 786455 w 896808"/>
                  <a:gd name="connsiteY656" fmla="*/ 321735 h 1156405"/>
                  <a:gd name="connsiteX657" fmla="*/ 817759 w 896808"/>
                  <a:gd name="connsiteY657" fmla="*/ 335910 h 1156405"/>
                  <a:gd name="connsiteX658" fmla="*/ 817587 w 896808"/>
                  <a:gd name="connsiteY658" fmla="*/ 334649 h 1156405"/>
                  <a:gd name="connsiteX659" fmla="*/ 817489 w 896808"/>
                  <a:gd name="connsiteY659" fmla="*/ 334019 h 1156405"/>
                  <a:gd name="connsiteX660" fmla="*/ 817610 w 896808"/>
                  <a:gd name="connsiteY660" fmla="*/ 326609 h 1156405"/>
                  <a:gd name="connsiteX661" fmla="*/ 805073 w 896808"/>
                  <a:gd name="connsiteY661" fmla="*/ 285201 h 1156405"/>
                  <a:gd name="connsiteX662" fmla="*/ 805206 w 896808"/>
                  <a:gd name="connsiteY662" fmla="*/ 284253 h 1156405"/>
                  <a:gd name="connsiteX663" fmla="*/ 795822 w 896808"/>
                  <a:gd name="connsiteY663" fmla="*/ 270814 h 1156405"/>
                  <a:gd name="connsiteX664" fmla="*/ 798412 w 896808"/>
                  <a:gd name="connsiteY664" fmla="*/ 156702 h 1156405"/>
                  <a:gd name="connsiteX665" fmla="*/ 785895 w 896808"/>
                  <a:gd name="connsiteY665" fmla="*/ 159682 h 1156405"/>
                  <a:gd name="connsiteX666" fmla="*/ 763277 w 896808"/>
                  <a:gd name="connsiteY666" fmla="*/ 165822 h 1156405"/>
                  <a:gd name="connsiteX667" fmla="*/ 733796 w 896808"/>
                  <a:gd name="connsiteY667" fmla="*/ 177923 h 1156405"/>
                  <a:gd name="connsiteX668" fmla="*/ 681214 w 896808"/>
                  <a:gd name="connsiteY668" fmla="*/ 210253 h 1156405"/>
                  <a:gd name="connsiteX669" fmla="*/ 678216 w 896808"/>
                  <a:gd name="connsiteY669" fmla="*/ 212649 h 1156405"/>
                  <a:gd name="connsiteX670" fmla="*/ 667792 w 896808"/>
                  <a:gd name="connsiteY670" fmla="*/ 222471 h 1156405"/>
                  <a:gd name="connsiteX671" fmla="*/ 657328 w 896808"/>
                  <a:gd name="connsiteY671" fmla="*/ 233845 h 1156405"/>
                  <a:gd name="connsiteX672" fmla="*/ 644288 w 896808"/>
                  <a:gd name="connsiteY672" fmla="*/ 247192 h 1156405"/>
                  <a:gd name="connsiteX673" fmla="*/ 642195 w 896808"/>
                  <a:gd name="connsiteY673" fmla="*/ 250354 h 1156405"/>
                  <a:gd name="connsiteX674" fmla="*/ 644469 w 896808"/>
                  <a:gd name="connsiteY674" fmla="*/ 251138 h 1156405"/>
                  <a:gd name="connsiteX675" fmla="*/ 644469 w 896808"/>
                  <a:gd name="connsiteY675" fmla="*/ 251138 h 1156405"/>
                  <a:gd name="connsiteX676" fmla="*/ 644167 w 896808"/>
                  <a:gd name="connsiteY676" fmla="*/ 254842 h 1156405"/>
                  <a:gd name="connsiteX677" fmla="*/ 642316 w 896808"/>
                  <a:gd name="connsiteY677" fmla="*/ 254199 h 1156405"/>
                  <a:gd name="connsiteX678" fmla="*/ 642799 w 896808"/>
                  <a:gd name="connsiteY678" fmla="*/ 255184 h 1156405"/>
                  <a:gd name="connsiteX679" fmla="*/ 640988 w 896808"/>
                  <a:gd name="connsiteY679" fmla="*/ 257139 h 1156405"/>
                  <a:gd name="connsiteX680" fmla="*/ 639358 w 896808"/>
                  <a:gd name="connsiteY680" fmla="*/ 256573 h 1156405"/>
                  <a:gd name="connsiteX681" fmla="*/ 639076 w 896808"/>
                  <a:gd name="connsiteY681" fmla="*/ 258425 h 1156405"/>
                  <a:gd name="connsiteX682" fmla="*/ 639398 w 896808"/>
                  <a:gd name="connsiteY682" fmla="*/ 258528 h 1156405"/>
                  <a:gd name="connsiteX683" fmla="*/ 643584 w 896808"/>
                  <a:gd name="connsiteY683" fmla="*/ 262473 h 1156405"/>
                  <a:gd name="connsiteX684" fmla="*/ 641753 w 896808"/>
                  <a:gd name="connsiteY684" fmla="*/ 264404 h 1156405"/>
                  <a:gd name="connsiteX685" fmla="*/ 639157 w 896808"/>
                  <a:gd name="connsiteY685" fmla="*/ 263397 h 1156405"/>
                  <a:gd name="connsiteX686" fmla="*/ 640203 w 896808"/>
                  <a:gd name="connsiteY686" fmla="*/ 265030 h 1156405"/>
                  <a:gd name="connsiteX687" fmla="*/ 638372 w 896808"/>
                  <a:gd name="connsiteY687" fmla="*/ 266963 h 1156405"/>
                  <a:gd name="connsiteX688" fmla="*/ 633301 w 896808"/>
                  <a:gd name="connsiteY688" fmla="*/ 264446 h 1156405"/>
                  <a:gd name="connsiteX689" fmla="*/ 631993 w 896808"/>
                  <a:gd name="connsiteY689" fmla="*/ 265191 h 1156405"/>
                  <a:gd name="connsiteX690" fmla="*/ 631208 w 896808"/>
                  <a:gd name="connsiteY690" fmla="*/ 264949 h 1156405"/>
                  <a:gd name="connsiteX691" fmla="*/ 631208 w 896808"/>
                  <a:gd name="connsiteY691" fmla="*/ 264949 h 1156405"/>
                  <a:gd name="connsiteX692" fmla="*/ 631810 w 896808"/>
                  <a:gd name="connsiteY692" fmla="*/ 265567 h 1156405"/>
                  <a:gd name="connsiteX693" fmla="*/ 632094 w 896808"/>
                  <a:gd name="connsiteY693" fmla="*/ 265874 h 1156405"/>
                  <a:gd name="connsiteX694" fmla="*/ 646381 w 896808"/>
                  <a:gd name="connsiteY694" fmla="*/ 285664 h 1156405"/>
                  <a:gd name="connsiteX695" fmla="*/ 647065 w 896808"/>
                  <a:gd name="connsiteY695" fmla="*/ 285058 h 1156405"/>
                  <a:gd name="connsiteX696" fmla="*/ 652619 w 896808"/>
                  <a:gd name="connsiteY696" fmla="*/ 280591 h 1156405"/>
                  <a:gd name="connsiteX697" fmla="*/ 653185 w 896808"/>
                  <a:gd name="connsiteY697" fmla="*/ 280096 h 1156405"/>
                  <a:gd name="connsiteX698" fmla="*/ 653185 w 896808"/>
                  <a:gd name="connsiteY698" fmla="*/ 280096 h 1156405"/>
                  <a:gd name="connsiteX699" fmla="*/ 653766 w 896808"/>
                  <a:gd name="connsiteY699" fmla="*/ 279603 h 1156405"/>
                  <a:gd name="connsiteX700" fmla="*/ 649561 w 896808"/>
                  <a:gd name="connsiteY700" fmla="*/ 280992 h 1156405"/>
                  <a:gd name="connsiteX701" fmla="*/ 649654 w 896808"/>
                  <a:gd name="connsiteY701" fmla="*/ 280883 h 1156405"/>
                  <a:gd name="connsiteX702" fmla="*/ 651307 w 896808"/>
                  <a:gd name="connsiteY702" fmla="*/ 278810 h 1156405"/>
                  <a:gd name="connsiteX703" fmla="*/ 651412 w 896808"/>
                  <a:gd name="connsiteY703" fmla="*/ 278717 h 1156405"/>
                  <a:gd name="connsiteX704" fmla="*/ 670287 w 896808"/>
                  <a:gd name="connsiteY704" fmla="*/ 265574 h 1156405"/>
                  <a:gd name="connsiteX705" fmla="*/ 684172 w 896808"/>
                  <a:gd name="connsiteY705" fmla="*/ 258304 h 1156405"/>
                  <a:gd name="connsiteX706" fmla="*/ 719650 w 896808"/>
                  <a:gd name="connsiteY706" fmla="*/ 245060 h 1156405"/>
                  <a:gd name="connsiteX707" fmla="*/ 725083 w 896808"/>
                  <a:gd name="connsiteY707" fmla="*/ 243286 h 1156405"/>
                  <a:gd name="connsiteX708" fmla="*/ 725626 w 896808"/>
                  <a:gd name="connsiteY708" fmla="*/ 243689 h 1156405"/>
                  <a:gd name="connsiteX709" fmla="*/ 726572 w 896808"/>
                  <a:gd name="connsiteY709" fmla="*/ 243407 h 1156405"/>
                  <a:gd name="connsiteX710" fmla="*/ 726572 w 896808"/>
                  <a:gd name="connsiteY710" fmla="*/ 243407 h 1156405"/>
                  <a:gd name="connsiteX711" fmla="*/ 729993 w 896808"/>
                  <a:gd name="connsiteY711" fmla="*/ 247232 h 1156405"/>
                  <a:gd name="connsiteX712" fmla="*/ 731959 w 896808"/>
                  <a:gd name="connsiteY712" fmla="*/ 249013 h 1156405"/>
                  <a:gd name="connsiteX713" fmla="*/ 732388 w 896808"/>
                  <a:gd name="connsiteY713" fmla="*/ 249447 h 1156405"/>
                  <a:gd name="connsiteX714" fmla="*/ 732871 w 896808"/>
                  <a:gd name="connsiteY714" fmla="*/ 249306 h 1156405"/>
                  <a:gd name="connsiteX715" fmla="*/ 738275 w 896808"/>
                  <a:gd name="connsiteY715" fmla="*/ 252692 h 1156405"/>
                  <a:gd name="connsiteX716" fmla="*/ 739411 w 896808"/>
                  <a:gd name="connsiteY716" fmla="*/ 253895 h 1156405"/>
                  <a:gd name="connsiteX717" fmla="*/ 739894 w 896808"/>
                  <a:gd name="connsiteY717" fmla="*/ 257481 h 1156405"/>
                  <a:gd name="connsiteX718" fmla="*/ 737298 w 896808"/>
                  <a:gd name="connsiteY718" fmla="*/ 258365 h 1156405"/>
                  <a:gd name="connsiteX719" fmla="*/ 737298 w 896808"/>
                  <a:gd name="connsiteY719" fmla="*/ 258365 h 1156405"/>
                  <a:gd name="connsiteX720" fmla="*/ 736352 w 896808"/>
                  <a:gd name="connsiteY720" fmla="*/ 259633 h 1156405"/>
                  <a:gd name="connsiteX721" fmla="*/ 733676 w 896808"/>
                  <a:gd name="connsiteY721" fmla="*/ 260581 h 1156405"/>
                  <a:gd name="connsiteX722" fmla="*/ 735259 w 896808"/>
                  <a:gd name="connsiteY722" fmla="*/ 262030 h 1156405"/>
                  <a:gd name="connsiteX723" fmla="*/ 736030 w 896808"/>
                  <a:gd name="connsiteY723" fmla="*/ 262773 h 1156405"/>
                  <a:gd name="connsiteX724" fmla="*/ 737194 w 896808"/>
                  <a:gd name="connsiteY724" fmla="*/ 266660 h 1156405"/>
                  <a:gd name="connsiteX725" fmla="*/ 736956 w 896808"/>
                  <a:gd name="connsiteY725" fmla="*/ 266759 h 1156405"/>
                  <a:gd name="connsiteX726" fmla="*/ 734481 w 896808"/>
                  <a:gd name="connsiteY726" fmla="*/ 267645 h 1156405"/>
                  <a:gd name="connsiteX727" fmla="*/ 733635 w 896808"/>
                  <a:gd name="connsiteY727" fmla="*/ 269457 h 1156405"/>
                  <a:gd name="connsiteX728" fmla="*/ 691296 w 896808"/>
                  <a:gd name="connsiteY728" fmla="*/ 286671 h 1156405"/>
                  <a:gd name="connsiteX729" fmla="*/ 658576 w 896808"/>
                  <a:gd name="connsiteY729" fmla="*/ 299452 h 1156405"/>
                  <a:gd name="connsiteX730" fmla="*/ 654732 w 896808"/>
                  <a:gd name="connsiteY730" fmla="*/ 296898 h 1156405"/>
                  <a:gd name="connsiteX731" fmla="*/ 653016 w 896808"/>
                  <a:gd name="connsiteY731" fmla="*/ 297403 h 1156405"/>
                  <a:gd name="connsiteX732" fmla="*/ 652156 w 896808"/>
                  <a:gd name="connsiteY732" fmla="*/ 297640 h 1156405"/>
                  <a:gd name="connsiteX733" fmla="*/ 651875 w 896808"/>
                  <a:gd name="connsiteY733" fmla="*/ 297703 h 1156405"/>
                  <a:gd name="connsiteX734" fmla="*/ 651875 w 896808"/>
                  <a:gd name="connsiteY734" fmla="*/ 297703 h 1156405"/>
                  <a:gd name="connsiteX735" fmla="*/ 656503 w 896808"/>
                  <a:gd name="connsiteY735" fmla="*/ 315678 h 1156405"/>
                  <a:gd name="connsiteX736" fmla="*/ 656745 w 896808"/>
                  <a:gd name="connsiteY736" fmla="*/ 317331 h 1156405"/>
                  <a:gd name="connsiteX737" fmla="*/ 663486 w 896808"/>
                  <a:gd name="connsiteY737" fmla="*/ 316868 h 1156405"/>
                  <a:gd name="connsiteX738" fmla="*/ 710494 w 896808"/>
                  <a:gd name="connsiteY738" fmla="*/ 318396 h 1156405"/>
                  <a:gd name="connsiteX739" fmla="*/ 728705 w 896808"/>
                  <a:gd name="connsiteY739" fmla="*/ 306037 h 1156405"/>
                  <a:gd name="connsiteX740" fmla="*/ 733957 w 896808"/>
                  <a:gd name="connsiteY740" fmla="*/ 301828 h 1156405"/>
                  <a:gd name="connsiteX741" fmla="*/ 762070 w 896808"/>
                  <a:gd name="connsiteY741" fmla="*/ 271752 h 1156405"/>
                  <a:gd name="connsiteX742" fmla="*/ 782112 w 896808"/>
                  <a:gd name="connsiteY742" fmla="*/ 239363 h 1156405"/>
                  <a:gd name="connsiteX743" fmla="*/ 794347 w 896808"/>
                  <a:gd name="connsiteY743" fmla="*/ 206084 h 1156405"/>
                  <a:gd name="connsiteX744" fmla="*/ 798915 w 896808"/>
                  <a:gd name="connsiteY744" fmla="*/ 174539 h 1156405"/>
                  <a:gd name="connsiteX745" fmla="*/ 799459 w 896808"/>
                  <a:gd name="connsiteY745" fmla="*/ 169224 h 1156405"/>
                  <a:gd name="connsiteX746" fmla="*/ 799442 w 896808"/>
                  <a:gd name="connsiteY746" fmla="*/ 168465 h 1156405"/>
                  <a:gd name="connsiteX747" fmla="*/ 799442 w 896808"/>
                  <a:gd name="connsiteY747" fmla="*/ 168465 h 1156405"/>
                  <a:gd name="connsiteX748" fmla="*/ 799418 w 896808"/>
                  <a:gd name="connsiteY748" fmla="*/ 168097 h 1156405"/>
                  <a:gd name="connsiteX749" fmla="*/ 798412 w 896808"/>
                  <a:gd name="connsiteY749" fmla="*/ 156702 h 1156405"/>
                  <a:gd name="connsiteX750" fmla="*/ 650969 w 896808"/>
                  <a:gd name="connsiteY750" fmla="*/ 291521 h 1156405"/>
                  <a:gd name="connsiteX751" fmla="*/ 649540 w 896808"/>
                  <a:gd name="connsiteY751" fmla="*/ 291984 h 1156405"/>
                  <a:gd name="connsiteX752" fmla="*/ 650345 w 896808"/>
                  <a:gd name="connsiteY752" fmla="*/ 293836 h 1156405"/>
                  <a:gd name="connsiteX753" fmla="*/ 650376 w 896808"/>
                  <a:gd name="connsiteY753" fmla="*/ 293823 h 1156405"/>
                  <a:gd name="connsiteX754" fmla="*/ 650376 w 896808"/>
                  <a:gd name="connsiteY754" fmla="*/ 293823 h 1156405"/>
                  <a:gd name="connsiteX755" fmla="*/ 652277 w 896808"/>
                  <a:gd name="connsiteY755" fmla="*/ 292326 h 1156405"/>
                  <a:gd name="connsiteX756" fmla="*/ 652277 w 896808"/>
                  <a:gd name="connsiteY756" fmla="*/ 292326 h 1156405"/>
                  <a:gd name="connsiteX757" fmla="*/ 650969 w 896808"/>
                  <a:gd name="connsiteY757" fmla="*/ 291521 h 1156405"/>
                  <a:gd name="connsiteX758" fmla="*/ 795595 w 896808"/>
                  <a:gd name="connsiteY758" fmla="*/ 128157 h 1156405"/>
                  <a:gd name="connsiteX759" fmla="*/ 803805 w 896808"/>
                  <a:gd name="connsiteY759" fmla="*/ 127392 h 1156405"/>
                  <a:gd name="connsiteX760" fmla="*/ 795595 w 896808"/>
                  <a:gd name="connsiteY760" fmla="*/ 128157 h 115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</a:cxnLst>
                <a:rect l="l" t="t" r="r" b="b"/>
                <a:pathLst>
                  <a:path w="896808" h="1156405">
                    <a:moveTo>
                      <a:pt x="288630" y="82"/>
                    </a:moveTo>
                    <a:cubicBezTo>
                      <a:pt x="290280" y="-18"/>
                      <a:pt x="291950" y="62"/>
                      <a:pt x="293621" y="225"/>
                    </a:cubicBezTo>
                    <a:cubicBezTo>
                      <a:pt x="295452" y="306"/>
                      <a:pt x="297283" y="485"/>
                      <a:pt x="299114" y="849"/>
                    </a:cubicBezTo>
                    <a:cubicBezTo>
                      <a:pt x="308431" y="2639"/>
                      <a:pt x="316742" y="7571"/>
                      <a:pt x="323182" y="14516"/>
                    </a:cubicBezTo>
                    <a:cubicBezTo>
                      <a:pt x="323363" y="14698"/>
                      <a:pt x="323504" y="14901"/>
                      <a:pt x="323665" y="15080"/>
                    </a:cubicBezTo>
                    <a:cubicBezTo>
                      <a:pt x="326683" y="17355"/>
                      <a:pt x="329480" y="19934"/>
                      <a:pt x="331996" y="22669"/>
                    </a:cubicBezTo>
                    <a:cubicBezTo>
                      <a:pt x="332438" y="22247"/>
                      <a:pt x="332861" y="21826"/>
                      <a:pt x="333324" y="21403"/>
                    </a:cubicBezTo>
                    <a:cubicBezTo>
                      <a:pt x="334652" y="20234"/>
                      <a:pt x="336040" y="19126"/>
                      <a:pt x="337489" y="18082"/>
                    </a:cubicBezTo>
                    <a:cubicBezTo>
                      <a:pt x="343553" y="12881"/>
                      <a:pt x="350665" y="9100"/>
                      <a:pt x="358317" y="6948"/>
                    </a:cubicBezTo>
                    <a:lnTo>
                      <a:pt x="359363" y="6665"/>
                    </a:lnTo>
                    <a:cubicBezTo>
                      <a:pt x="359564" y="6605"/>
                      <a:pt x="359766" y="6565"/>
                      <a:pt x="359967" y="6524"/>
                    </a:cubicBezTo>
                    <a:cubicBezTo>
                      <a:pt x="365400" y="4715"/>
                      <a:pt x="371115" y="3789"/>
                      <a:pt x="376870" y="3807"/>
                    </a:cubicBezTo>
                    <a:cubicBezTo>
                      <a:pt x="383753" y="3585"/>
                      <a:pt x="390655" y="4715"/>
                      <a:pt x="397094" y="7370"/>
                    </a:cubicBezTo>
                    <a:cubicBezTo>
                      <a:pt x="404721" y="10532"/>
                      <a:pt x="411362" y="15523"/>
                      <a:pt x="416936" y="21524"/>
                    </a:cubicBezTo>
                    <a:cubicBezTo>
                      <a:pt x="420598" y="24503"/>
                      <a:pt x="423798" y="27783"/>
                      <a:pt x="427179" y="31388"/>
                    </a:cubicBezTo>
                    <a:cubicBezTo>
                      <a:pt x="434161" y="38855"/>
                      <a:pt x="439675" y="47592"/>
                      <a:pt x="443156" y="57217"/>
                    </a:cubicBezTo>
                    <a:cubicBezTo>
                      <a:pt x="443639" y="58565"/>
                      <a:pt x="444062" y="59952"/>
                      <a:pt x="444444" y="61341"/>
                    </a:cubicBezTo>
                    <a:cubicBezTo>
                      <a:pt x="452956" y="60357"/>
                      <a:pt x="461509" y="59652"/>
                      <a:pt x="470061" y="59308"/>
                    </a:cubicBezTo>
                    <a:cubicBezTo>
                      <a:pt x="479660" y="58726"/>
                      <a:pt x="489259" y="58523"/>
                      <a:pt x="498878" y="58847"/>
                    </a:cubicBezTo>
                    <a:cubicBezTo>
                      <a:pt x="525380" y="59711"/>
                      <a:pt x="551299" y="64383"/>
                      <a:pt x="576392" y="72939"/>
                    </a:cubicBezTo>
                    <a:cubicBezTo>
                      <a:pt x="581423" y="74427"/>
                      <a:pt x="586313" y="76319"/>
                      <a:pt x="591022" y="78654"/>
                    </a:cubicBezTo>
                    <a:cubicBezTo>
                      <a:pt x="598407" y="81593"/>
                      <a:pt x="605390" y="85338"/>
                      <a:pt x="611970" y="89867"/>
                    </a:cubicBezTo>
                    <a:lnTo>
                      <a:pt x="617576" y="93193"/>
                    </a:lnTo>
                    <a:cubicBezTo>
                      <a:pt x="620391" y="94867"/>
                      <a:pt x="623207" y="96563"/>
                      <a:pt x="625936" y="98302"/>
                    </a:cubicBezTo>
                    <a:cubicBezTo>
                      <a:pt x="632436" y="102471"/>
                      <a:pt x="638593" y="107140"/>
                      <a:pt x="644429" y="112172"/>
                    </a:cubicBezTo>
                    <a:cubicBezTo>
                      <a:pt x="650587" y="117147"/>
                      <a:pt x="656402" y="122562"/>
                      <a:pt x="661936" y="128237"/>
                    </a:cubicBezTo>
                    <a:cubicBezTo>
                      <a:pt x="663439" y="129773"/>
                      <a:pt x="664890" y="131329"/>
                      <a:pt x="666321" y="132895"/>
                    </a:cubicBezTo>
                    <a:cubicBezTo>
                      <a:pt x="679077" y="139782"/>
                      <a:pt x="690409" y="148600"/>
                      <a:pt x="700977" y="159116"/>
                    </a:cubicBezTo>
                    <a:cubicBezTo>
                      <a:pt x="709359" y="154293"/>
                      <a:pt x="718038" y="149920"/>
                      <a:pt x="726995" y="146033"/>
                    </a:cubicBezTo>
                    <a:cubicBezTo>
                      <a:pt x="736231" y="142027"/>
                      <a:pt x="747963" y="137900"/>
                      <a:pt x="757642" y="135184"/>
                    </a:cubicBezTo>
                    <a:cubicBezTo>
                      <a:pt x="766336" y="132748"/>
                      <a:pt x="774928" y="131078"/>
                      <a:pt x="783642" y="129848"/>
                    </a:cubicBezTo>
                    <a:cubicBezTo>
                      <a:pt x="787606" y="129163"/>
                      <a:pt x="791590" y="128620"/>
                      <a:pt x="795595" y="128157"/>
                    </a:cubicBezTo>
                    <a:lnTo>
                      <a:pt x="795434" y="128219"/>
                    </a:lnTo>
                    <a:lnTo>
                      <a:pt x="795434" y="128219"/>
                    </a:lnTo>
                    <a:cubicBezTo>
                      <a:pt x="798251" y="127915"/>
                      <a:pt x="801048" y="127653"/>
                      <a:pt x="803886" y="127412"/>
                    </a:cubicBezTo>
                    <a:lnTo>
                      <a:pt x="803805" y="127392"/>
                    </a:lnTo>
                    <a:lnTo>
                      <a:pt x="803805" y="127392"/>
                    </a:lnTo>
                    <a:cubicBezTo>
                      <a:pt x="805013" y="127293"/>
                      <a:pt x="806240" y="127190"/>
                      <a:pt x="807447" y="127110"/>
                    </a:cubicBezTo>
                    <a:lnTo>
                      <a:pt x="810385" y="126870"/>
                    </a:lnTo>
                    <a:lnTo>
                      <a:pt x="810385" y="126870"/>
                    </a:lnTo>
                    <a:cubicBezTo>
                      <a:pt x="811271" y="126790"/>
                      <a:pt x="812559" y="128861"/>
                      <a:pt x="812639" y="129586"/>
                    </a:cubicBezTo>
                    <a:lnTo>
                      <a:pt x="812740" y="130331"/>
                    </a:lnTo>
                    <a:lnTo>
                      <a:pt x="812740" y="130331"/>
                    </a:lnTo>
                    <a:cubicBezTo>
                      <a:pt x="813404" y="131078"/>
                      <a:pt x="814008" y="131903"/>
                      <a:pt x="814430" y="132406"/>
                    </a:cubicBezTo>
                    <a:cubicBezTo>
                      <a:pt x="814953" y="132364"/>
                      <a:pt x="815477" y="132326"/>
                      <a:pt x="816000" y="132304"/>
                    </a:cubicBezTo>
                    <a:cubicBezTo>
                      <a:pt x="817569" y="132165"/>
                      <a:pt x="819381" y="134961"/>
                      <a:pt x="820306" y="136028"/>
                    </a:cubicBezTo>
                    <a:lnTo>
                      <a:pt x="821143" y="137012"/>
                    </a:lnTo>
                    <a:cubicBezTo>
                      <a:pt x="822097" y="138158"/>
                      <a:pt x="823049" y="139480"/>
                      <a:pt x="823204" y="140920"/>
                    </a:cubicBezTo>
                    <a:cubicBezTo>
                      <a:pt x="824230" y="149276"/>
                      <a:pt x="825196" y="157649"/>
                      <a:pt x="826082" y="166023"/>
                    </a:cubicBezTo>
                    <a:cubicBezTo>
                      <a:pt x="826424" y="172364"/>
                      <a:pt x="826082" y="178645"/>
                      <a:pt x="825035" y="184866"/>
                    </a:cubicBezTo>
                    <a:cubicBezTo>
                      <a:pt x="824250" y="190905"/>
                      <a:pt x="823445" y="196945"/>
                      <a:pt x="822640" y="202964"/>
                    </a:cubicBezTo>
                    <a:cubicBezTo>
                      <a:pt x="821353" y="207193"/>
                      <a:pt x="820085" y="211421"/>
                      <a:pt x="818817" y="215646"/>
                    </a:cubicBezTo>
                    <a:cubicBezTo>
                      <a:pt x="818314" y="217259"/>
                      <a:pt x="817751" y="218847"/>
                      <a:pt x="817207" y="220438"/>
                    </a:cubicBezTo>
                    <a:cubicBezTo>
                      <a:pt x="813990" y="231059"/>
                      <a:pt x="810216" y="241398"/>
                      <a:pt x="805723" y="251417"/>
                    </a:cubicBezTo>
                    <a:cubicBezTo>
                      <a:pt x="809001" y="255045"/>
                      <a:pt x="812058" y="258805"/>
                      <a:pt x="814901" y="262689"/>
                    </a:cubicBezTo>
                    <a:cubicBezTo>
                      <a:pt x="815581" y="263387"/>
                      <a:pt x="816265" y="264082"/>
                      <a:pt x="816905" y="264807"/>
                    </a:cubicBezTo>
                    <a:cubicBezTo>
                      <a:pt x="817086" y="264527"/>
                      <a:pt x="817348" y="264265"/>
                      <a:pt x="817630" y="264122"/>
                    </a:cubicBezTo>
                    <a:cubicBezTo>
                      <a:pt x="818596" y="263699"/>
                      <a:pt x="819300" y="264203"/>
                      <a:pt x="819904" y="265030"/>
                    </a:cubicBezTo>
                    <a:cubicBezTo>
                      <a:pt x="826243" y="271087"/>
                      <a:pt x="830851" y="278156"/>
                      <a:pt x="833708" y="286226"/>
                    </a:cubicBezTo>
                    <a:lnTo>
                      <a:pt x="835488" y="290435"/>
                    </a:lnTo>
                    <a:cubicBezTo>
                      <a:pt x="835783" y="291139"/>
                      <a:pt x="836076" y="291843"/>
                      <a:pt x="836365" y="292547"/>
                    </a:cubicBezTo>
                    <a:cubicBezTo>
                      <a:pt x="838638" y="298669"/>
                      <a:pt x="840389" y="304950"/>
                      <a:pt x="841838" y="311309"/>
                    </a:cubicBezTo>
                    <a:cubicBezTo>
                      <a:pt x="843134" y="316314"/>
                      <a:pt x="844064" y="321387"/>
                      <a:pt x="844663" y="326514"/>
                    </a:cubicBezTo>
                    <a:cubicBezTo>
                      <a:pt x="849010" y="341116"/>
                      <a:pt x="852447" y="356053"/>
                      <a:pt x="855689" y="370789"/>
                    </a:cubicBezTo>
                    <a:cubicBezTo>
                      <a:pt x="856200" y="373108"/>
                      <a:pt x="855959" y="375177"/>
                      <a:pt x="855216" y="376941"/>
                    </a:cubicBezTo>
                    <a:lnTo>
                      <a:pt x="857112" y="378789"/>
                    </a:lnTo>
                    <a:lnTo>
                      <a:pt x="857112" y="378789"/>
                    </a:lnTo>
                    <a:lnTo>
                      <a:pt x="860350" y="382016"/>
                    </a:lnTo>
                    <a:cubicBezTo>
                      <a:pt x="865791" y="387443"/>
                      <a:pt x="871342" y="393147"/>
                      <a:pt x="875383" y="399605"/>
                    </a:cubicBezTo>
                    <a:cubicBezTo>
                      <a:pt x="879569" y="406308"/>
                      <a:pt x="882648" y="413475"/>
                      <a:pt x="886069" y="420583"/>
                    </a:cubicBezTo>
                    <a:lnTo>
                      <a:pt x="886806" y="422093"/>
                    </a:lnTo>
                    <a:lnTo>
                      <a:pt x="886806" y="422093"/>
                    </a:lnTo>
                    <a:lnTo>
                      <a:pt x="888312" y="425121"/>
                    </a:lnTo>
                    <a:cubicBezTo>
                      <a:pt x="889941" y="428427"/>
                      <a:pt x="890722" y="430253"/>
                      <a:pt x="892166" y="434250"/>
                    </a:cubicBezTo>
                    <a:cubicBezTo>
                      <a:pt x="894561" y="440916"/>
                      <a:pt x="895849" y="447617"/>
                      <a:pt x="896453" y="454685"/>
                    </a:cubicBezTo>
                    <a:cubicBezTo>
                      <a:pt x="897338" y="464970"/>
                      <a:pt x="897217" y="476183"/>
                      <a:pt x="892710" y="485746"/>
                    </a:cubicBezTo>
                    <a:cubicBezTo>
                      <a:pt x="892689" y="485826"/>
                      <a:pt x="892649" y="485888"/>
                      <a:pt x="892609" y="485947"/>
                    </a:cubicBezTo>
                    <a:cubicBezTo>
                      <a:pt x="890556" y="495189"/>
                      <a:pt x="885485" y="503763"/>
                      <a:pt x="877778" y="509239"/>
                    </a:cubicBezTo>
                    <a:cubicBezTo>
                      <a:pt x="876128" y="510791"/>
                      <a:pt x="874357" y="512180"/>
                      <a:pt x="872466" y="513285"/>
                    </a:cubicBezTo>
                    <a:cubicBezTo>
                      <a:pt x="867926" y="515952"/>
                      <a:pt x="863757" y="516190"/>
                      <a:pt x="858802" y="514957"/>
                    </a:cubicBezTo>
                    <a:lnTo>
                      <a:pt x="858178" y="514795"/>
                    </a:lnTo>
                    <a:cubicBezTo>
                      <a:pt x="857554" y="514634"/>
                      <a:pt x="856991" y="514493"/>
                      <a:pt x="856448" y="514372"/>
                    </a:cubicBezTo>
                    <a:cubicBezTo>
                      <a:pt x="857252" y="515036"/>
                      <a:pt x="857655" y="515823"/>
                      <a:pt x="856448" y="516385"/>
                    </a:cubicBezTo>
                    <a:cubicBezTo>
                      <a:pt x="855280" y="516949"/>
                      <a:pt x="854234" y="517271"/>
                      <a:pt x="853248" y="517392"/>
                    </a:cubicBezTo>
                    <a:cubicBezTo>
                      <a:pt x="853671" y="517935"/>
                      <a:pt x="853711" y="518519"/>
                      <a:pt x="852825" y="519002"/>
                    </a:cubicBezTo>
                    <a:cubicBezTo>
                      <a:pt x="850894" y="520029"/>
                      <a:pt x="849324" y="520353"/>
                      <a:pt x="847714" y="520069"/>
                    </a:cubicBezTo>
                    <a:lnTo>
                      <a:pt x="848053" y="522868"/>
                    </a:lnTo>
                    <a:cubicBezTo>
                      <a:pt x="850693" y="544046"/>
                      <a:pt x="853054" y="548234"/>
                      <a:pt x="855119" y="570983"/>
                    </a:cubicBezTo>
                    <a:cubicBezTo>
                      <a:pt x="856488" y="594272"/>
                      <a:pt x="858661" y="617504"/>
                      <a:pt x="861659" y="640636"/>
                    </a:cubicBezTo>
                    <a:lnTo>
                      <a:pt x="862693" y="649042"/>
                    </a:lnTo>
                    <a:cubicBezTo>
                      <a:pt x="866003" y="675682"/>
                      <a:pt x="869725" y="702518"/>
                      <a:pt x="875424" y="728728"/>
                    </a:cubicBezTo>
                    <a:cubicBezTo>
                      <a:pt x="878301" y="740183"/>
                      <a:pt x="880777" y="751718"/>
                      <a:pt x="882869" y="763334"/>
                    </a:cubicBezTo>
                    <a:cubicBezTo>
                      <a:pt x="885827" y="772171"/>
                      <a:pt x="887900" y="781210"/>
                      <a:pt x="889047" y="790430"/>
                    </a:cubicBezTo>
                    <a:cubicBezTo>
                      <a:pt x="890717" y="799811"/>
                      <a:pt x="891864" y="809273"/>
                      <a:pt x="892528" y="818815"/>
                    </a:cubicBezTo>
                    <a:cubicBezTo>
                      <a:pt x="894843" y="824917"/>
                      <a:pt x="895970" y="831115"/>
                      <a:pt x="895909" y="837436"/>
                    </a:cubicBezTo>
                    <a:cubicBezTo>
                      <a:pt x="896211" y="845931"/>
                      <a:pt x="895929" y="854409"/>
                      <a:pt x="895024" y="862844"/>
                    </a:cubicBezTo>
                    <a:cubicBezTo>
                      <a:pt x="894521" y="871619"/>
                      <a:pt x="893313" y="880315"/>
                      <a:pt x="891402" y="888932"/>
                    </a:cubicBezTo>
                    <a:cubicBezTo>
                      <a:pt x="889691" y="900751"/>
                      <a:pt x="886572" y="912165"/>
                      <a:pt x="882105" y="923237"/>
                    </a:cubicBezTo>
                    <a:cubicBezTo>
                      <a:pt x="878523" y="935595"/>
                      <a:pt x="874136" y="947716"/>
                      <a:pt x="869145" y="959572"/>
                    </a:cubicBezTo>
                    <a:cubicBezTo>
                      <a:pt x="861398" y="977931"/>
                      <a:pt x="852041" y="994982"/>
                      <a:pt x="841395" y="1011792"/>
                    </a:cubicBezTo>
                    <a:cubicBezTo>
                      <a:pt x="831414" y="1027554"/>
                      <a:pt x="820709" y="1042733"/>
                      <a:pt x="808474" y="1056847"/>
                    </a:cubicBezTo>
                    <a:cubicBezTo>
                      <a:pt x="792657" y="1075084"/>
                      <a:pt x="774626" y="1091793"/>
                      <a:pt x="754865" y="1105885"/>
                    </a:cubicBezTo>
                    <a:cubicBezTo>
                      <a:pt x="743596" y="1114221"/>
                      <a:pt x="731704" y="1121708"/>
                      <a:pt x="719267" y="1128111"/>
                    </a:cubicBezTo>
                    <a:cubicBezTo>
                      <a:pt x="704054" y="1135961"/>
                      <a:pt x="688600" y="1143027"/>
                      <a:pt x="672119" y="1147798"/>
                    </a:cubicBezTo>
                    <a:cubicBezTo>
                      <a:pt x="661836" y="1150777"/>
                      <a:pt x="651372" y="1152830"/>
                      <a:pt x="640787" y="1154403"/>
                    </a:cubicBezTo>
                    <a:cubicBezTo>
                      <a:pt x="619999" y="1157481"/>
                      <a:pt x="598468" y="1157018"/>
                      <a:pt x="577560" y="1153414"/>
                    </a:cubicBezTo>
                    <a:cubicBezTo>
                      <a:pt x="564077" y="1151602"/>
                      <a:pt x="550816" y="1148462"/>
                      <a:pt x="538279" y="1143973"/>
                    </a:cubicBezTo>
                    <a:cubicBezTo>
                      <a:pt x="527976" y="1140271"/>
                      <a:pt x="518156" y="1136021"/>
                      <a:pt x="508336" y="1131230"/>
                    </a:cubicBezTo>
                    <a:cubicBezTo>
                      <a:pt x="503285" y="1128794"/>
                      <a:pt x="498415" y="1125975"/>
                      <a:pt x="493746" y="1122815"/>
                    </a:cubicBezTo>
                    <a:cubicBezTo>
                      <a:pt x="485898" y="1117722"/>
                      <a:pt x="478553" y="1111966"/>
                      <a:pt x="471711" y="1105603"/>
                    </a:cubicBezTo>
                    <a:cubicBezTo>
                      <a:pt x="469478" y="1103690"/>
                      <a:pt x="467304" y="1101738"/>
                      <a:pt x="465171" y="1099684"/>
                    </a:cubicBezTo>
                    <a:cubicBezTo>
                      <a:pt x="464145" y="1098778"/>
                      <a:pt x="464708" y="1097430"/>
                      <a:pt x="465896" y="1097109"/>
                    </a:cubicBezTo>
                    <a:lnTo>
                      <a:pt x="466258" y="1097067"/>
                    </a:lnTo>
                    <a:lnTo>
                      <a:pt x="466258" y="1097067"/>
                    </a:lnTo>
                    <a:cubicBezTo>
                      <a:pt x="465795" y="1096644"/>
                      <a:pt x="465312" y="1096222"/>
                      <a:pt x="464849" y="1095779"/>
                    </a:cubicBezTo>
                    <a:cubicBezTo>
                      <a:pt x="464749" y="1095698"/>
                      <a:pt x="464668" y="1095600"/>
                      <a:pt x="464588" y="1095497"/>
                    </a:cubicBezTo>
                    <a:cubicBezTo>
                      <a:pt x="464366" y="1095296"/>
                      <a:pt x="464125" y="1095096"/>
                      <a:pt x="463924" y="1094895"/>
                    </a:cubicBezTo>
                    <a:cubicBezTo>
                      <a:pt x="463139" y="1094209"/>
                      <a:pt x="463924" y="1092679"/>
                      <a:pt x="464608" y="1092316"/>
                    </a:cubicBezTo>
                    <a:cubicBezTo>
                      <a:pt x="464869" y="1092175"/>
                      <a:pt x="465211" y="1092157"/>
                      <a:pt x="465594" y="1092195"/>
                    </a:cubicBezTo>
                    <a:cubicBezTo>
                      <a:pt x="465513" y="1092115"/>
                      <a:pt x="465453" y="1092055"/>
                      <a:pt x="465372" y="1091996"/>
                    </a:cubicBezTo>
                    <a:cubicBezTo>
                      <a:pt x="465292" y="1091934"/>
                      <a:pt x="465272" y="1091773"/>
                      <a:pt x="465292" y="1091612"/>
                    </a:cubicBezTo>
                    <a:lnTo>
                      <a:pt x="464990" y="1091372"/>
                    </a:lnTo>
                    <a:lnTo>
                      <a:pt x="464990" y="1091372"/>
                    </a:lnTo>
                    <a:cubicBezTo>
                      <a:pt x="463964" y="1090464"/>
                      <a:pt x="464487" y="1089138"/>
                      <a:pt x="465694" y="1088793"/>
                    </a:cubicBezTo>
                    <a:cubicBezTo>
                      <a:pt x="466285" y="1088614"/>
                      <a:pt x="467257" y="1088706"/>
                      <a:pt x="468271" y="1088926"/>
                    </a:cubicBezTo>
                    <a:lnTo>
                      <a:pt x="468653" y="1089015"/>
                    </a:lnTo>
                    <a:lnTo>
                      <a:pt x="467968" y="1088371"/>
                    </a:lnTo>
                    <a:cubicBezTo>
                      <a:pt x="466761" y="1087324"/>
                      <a:pt x="467143" y="1086156"/>
                      <a:pt x="468632" y="1085796"/>
                    </a:cubicBezTo>
                    <a:cubicBezTo>
                      <a:pt x="469743" y="1085860"/>
                      <a:pt x="470841" y="1086014"/>
                      <a:pt x="471926" y="1086278"/>
                    </a:cubicBezTo>
                    <a:lnTo>
                      <a:pt x="472738" y="1086498"/>
                    </a:lnTo>
                    <a:cubicBezTo>
                      <a:pt x="473140" y="1086599"/>
                      <a:pt x="473522" y="1086720"/>
                      <a:pt x="473925" y="1086843"/>
                    </a:cubicBezTo>
                    <a:cubicBezTo>
                      <a:pt x="473241" y="1086217"/>
                      <a:pt x="472556" y="1085615"/>
                      <a:pt x="471892" y="1084988"/>
                    </a:cubicBezTo>
                    <a:cubicBezTo>
                      <a:pt x="471228" y="1084407"/>
                      <a:pt x="471933" y="1082734"/>
                      <a:pt x="472536" y="1082394"/>
                    </a:cubicBezTo>
                    <a:cubicBezTo>
                      <a:pt x="473361" y="1081931"/>
                      <a:pt x="474971" y="1082573"/>
                      <a:pt x="475716" y="1083116"/>
                    </a:cubicBezTo>
                    <a:cubicBezTo>
                      <a:pt x="477547" y="1083320"/>
                      <a:pt x="479962" y="1084123"/>
                      <a:pt x="480847" y="1084888"/>
                    </a:cubicBezTo>
                    <a:cubicBezTo>
                      <a:pt x="483282" y="1087223"/>
                      <a:pt x="485798" y="1089458"/>
                      <a:pt x="488353" y="1091632"/>
                    </a:cubicBezTo>
                    <a:cubicBezTo>
                      <a:pt x="489903" y="1092115"/>
                      <a:pt x="491372" y="1092759"/>
                      <a:pt x="492499" y="1093725"/>
                    </a:cubicBezTo>
                    <a:cubicBezTo>
                      <a:pt x="495396" y="1096503"/>
                      <a:pt x="498415" y="1099123"/>
                      <a:pt x="501494" y="1101657"/>
                    </a:cubicBezTo>
                    <a:lnTo>
                      <a:pt x="503834" y="1103271"/>
                    </a:lnTo>
                    <a:cubicBezTo>
                      <a:pt x="504226" y="1103536"/>
                      <a:pt x="504619" y="1103798"/>
                      <a:pt x="505015" y="1104053"/>
                    </a:cubicBezTo>
                    <a:cubicBezTo>
                      <a:pt x="509442" y="1106650"/>
                      <a:pt x="513870" y="1109226"/>
                      <a:pt x="518276" y="1111823"/>
                    </a:cubicBezTo>
                    <a:cubicBezTo>
                      <a:pt x="534435" y="1117299"/>
                      <a:pt x="550594" y="1122777"/>
                      <a:pt x="566733" y="1128232"/>
                    </a:cubicBezTo>
                    <a:lnTo>
                      <a:pt x="568866" y="1128874"/>
                    </a:lnTo>
                    <a:lnTo>
                      <a:pt x="568866" y="1128874"/>
                    </a:lnTo>
                    <a:lnTo>
                      <a:pt x="584542" y="1130807"/>
                    </a:lnTo>
                    <a:lnTo>
                      <a:pt x="584542" y="1130807"/>
                    </a:lnTo>
                    <a:cubicBezTo>
                      <a:pt x="594845" y="1131894"/>
                      <a:pt x="605169" y="1131836"/>
                      <a:pt x="615472" y="1130646"/>
                    </a:cubicBezTo>
                    <a:cubicBezTo>
                      <a:pt x="623199" y="1130749"/>
                      <a:pt x="630866" y="1129982"/>
                      <a:pt x="638412" y="1128411"/>
                    </a:cubicBezTo>
                    <a:cubicBezTo>
                      <a:pt x="651231" y="1126237"/>
                      <a:pt x="663808" y="1123038"/>
                      <a:pt x="676043" y="1118567"/>
                    </a:cubicBezTo>
                    <a:cubicBezTo>
                      <a:pt x="690129" y="1113434"/>
                      <a:pt x="703551" y="1106672"/>
                      <a:pt x="716651" y="1099384"/>
                    </a:cubicBezTo>
                    <a:cubicBezTo>
                      <a:pt x="721360" y="1096745"/>
                      <a:pt x="725989" y="1093947"/>
                      <a:pt x="730536" y="1090990"/>
                    </a:cubicBezTo>
                    <a:cubicBezTo>
                      <a:pt x="732005" y="1089943"/>
                      <a:pt x="733474" y="1088874"/>
                      <a:pt x="734943" y="1087787"/>
                    </a:cubicBezTo>
                    <a:cubicBezTo>
                      <a:pt x="744623" y="1080519"/>
                      <a:pt x="753879" y="1072769"/>
                      <a:pt x="762794" y="1064576"/>
                    </a:cubicBezTo>
                    <a:cubicBezTo>
                      <a:pt x="766980" y="1060731"/>
                      <a:pt x="771004" y="1056726"/>
                      <a:pt x="774888" y="1052579"/>
                    </a:cubicBezTo>
                    <a:cubicBezTo>
                      <a:pt x="775451" y="1051974"/>
                      <a:pt x="775995" y="1051392"/>
                      <a:pt x="776538" y="1050786"/>
                    </a:cubicBezTo>
                    <a:cubicBezTo>
                      <a:pt x="780261" y="1046719"/>
                      <a:pt x="783863" y="1042514"/>
                      <a:pt x="787304" y="1038163"/>
                    </a:cubicBezTo>
                    <a:lnTo>
                      <a:pt x="790584" y="1034461"/>
                    </a:lnTo>
                    <a:lnTo>
                      <a:pt x="790584" y="1034461"/>
                    </a:lnTo>
                    <a:cubicBezTo>
                      <a:pt x="803825" y="1017974"/>
                      <a:pt x="815597" y="1000238"/>
                      <a:pt x="826182" y="981978"/>
                    </a:cubicBezTo>
                    <a:cubicBezTo>
                      <a:pt x="836686" y="963880"/>
                      <a:pt x="845340" y="944836"/>
                      <a:pt x="852222" y="925127"/>
                    </a:cubicBezTo>
                    <a:cubicBezTo>
                      <a:pt x="854435" y="918102"/>
                      <a:pt x="856367" y="910977"/>
                      <a:pt x="857977" y="903770"/>
                    </a:cubicBezTo>
                    <a:cubicBezTo>
                      <a:pt x="860955" y="895112"/>
                      <a:pt x="862907" y="886236"/>
                      <a:pt x="863813" y="877177"/>
                    </a:cubicBezTo>
                    <a:cubicBezTo>
                      <a:pt x="864114" y="875403"/>
                      <a:pt x="864356" y="873632"/>
                      <a:pt x="864597" y="871860"/>
                    </a:cubicBezTo>
                    <a:lnTo>
                      <a:pt x="864736" y="869068"/>
                    </a:lnTo>
                    <a:cubicBezTo>
                      <a:pt x="864756" y="868602"/>
                      <a:pt x="864772" y="868136"/>
                      <a:pt x="864779" y="867673"/>
                    </a:cubicBezTo>
                    <a:cubicBezTo>
                      <a:pt x="865181" y="864857"/>
                      <a:pt x="865523" y="862036"/>
                      <a:pt x="865785" y="859218"/>
                    </a:cubicBezTo>
                    <a:cubicBezTo>
                      <a:pt x="865946" y="856382"/>
                      <a:pt x="866046" y="853541"/>
                      <a:pt x="866066" y="850703"/>
                    </a:cubicBezTo>
                    <a:lnTo>
                      <a:pt x="865845" y="833289"/>
                    </a:lnTo>
                    <a:lnTo>
                      <a:pt x="865845" y="833289"/>
                    </a:lnTo>
                    <a:cubicBezTo>
                      <a:pt x="865785" y="832746"/>
                      <a:pt x="865724" y="832184"/>
                      <a:pt x="865684" y="831618"/>
                    </a:cubicBezTo>
                    <a:lnTo>
                      <a:pt x="865241" y="827775"/>
                    </a:lnTo>
                    <a:cubicBezTo>
                      <a:pt x="864275" y="819842"/>
                      <a:pt x="863531" y="811890"/>
                      <a:pt x="862565" y="803960"/>
                    </a:cubicBezTo>
                    <a:cubicBezTo>
                      <a:pt x="862565" y="803918"/>
                      <a:pt x="862565" y="803857"/>
                      <a:pt x="862545" y="803797"/>
                    </a:cubicBezTo>
                    <a:cubicBezTo>
                      <a:pt x="862183" y="800838"/>
                      <a:pt x="861800" y="797858"/>
                      <a:pt x="861358" y="794879"/>
                    </a:cubicBezTo>
                    <a:cubicBezTo>
                      <a:pt x="861136" y="793107"/>
                      <a:pt x="860855" y="791336"/>
                      <a:pt x="860593" y="789564"/>
                    </a:cubicBezTo>
                    <a:lnTo>
                      <a:pt x="860090" y="786466"/>
                    </a:lnTo>
                    <a:lnTo>
                      <a:pt x="860090" y="786466"/>
                    </a:lnTo>
                    <a:cubicBezTo>
                      <a:pt x="859157" y="781076"/>
                      <a:pt x="858023" y="775731"/>
                      <a:pt x="856649" y="770433"/>
                    </a:cubicBezTo>
                    <a:lnTo>
                      <a:pt x="856045" y="768165"/>
                    </a:lnTo>
                    <a:lnTo>
                      <a:pt x="852544" y="750550"/>
                    </a:lnTo>
                    <a:lnTo>
                      <a:pt x="848599" y="733217"/>
                    </a:lnTo>
                    <a:cubicBezTo>
                      <a:pt x="846044" y="721602"/>
                      <a:pt x="843911" y="709906"/>
                      <a:pt x="842220" y="698109"/>
                    </a:cubicBezTo>
                    <a:cubicBezTo>
                      <a:pt x="839162" y="679308"/>
                      <a:pt x="836546" y="660484"/>
                      <a:pt x="834272" y="641581"/>
                    </a:cubicBezTo>
                    <a:cubicBezTo>
                      <a:pt x="834151" y="640675"/>
                      <a:pt x="834030" y="639749"/>
                      <a:pt x="833930" y="638843"/>
                    </a:cubicBezTo>
                    <a:cubicBezTo>
                      <a:pt x="831615" y="621311"/>
                      <a:pt x="829945" y="603714"/>
                      <a:pt x="828859" y="586059"/>
                    </a:cubicBezTo>
                    <a:cubicBezTo>
                      <a:pt x="827390" y="568668"/>
                      <a:pt x="826544" y="551232"/>
                      <a:pt x="826323" y="533780"/>
                    </a:cubicBezTo>
                    <a:cubicBezTo>
                      <a:pt x="826303" y="532993"/>
                      <a:pt x="826826" y="532351"/>
                      <a:pt x="827450" y="531987"/>
                    </a:cubicBezTo>
                    <a:lnTo>
                      <a:pt x="827394" y="528631"/>
                    </a:lnTo>
                    <a:cubicBezTo>
                      <a:pt x="827320" y="525663"/>
                      <a:pt x="827266" y="529224"/>
                      <a:pt x="827241" y="525840"/>
                    </a:cubicBezTo>
                    <a:lnTo>
                      <a:pt x="827203" y="516531"/>
                    </a:lnTo>
                    <a:cubicBezTo>
                      <a:pt x="827205" y="515756"/>
                      <a:pt x="827212" y="515216"/>
                      <a:pt x="827229" y="515177"/>
                    </a:cubicBezTo>
                    <a:cubicBezTo>
                      <a:pt x="816476" y="515921"/>
                      <a:pt x="809246" y="515312"/>
                      <a:pt x="798865" y="514764"/>
                    </a:cubicBezTo>
                    <a:lnTo>
                      <a:pt x="797104" y="514674"/>
                    </a:lnTo>
                    <a:cubicBezTo>
                      <a:pt x="787586" y="514233"/>
                      <a:pt x="778128" y="513186"/>
                      <a:pt x="768730" y="511614"/>
                    </a:cubicBezTo>
                    <a:cubicBezTo>
                      <a:pt x="768690" y="512099"/>
                      <a:pt x="768368" y="512439"/>
                      <a:pt x="767825" y="512540"/>
                    </a:cubicBezTo>
                    <a:cubicBezTo>
                      <a:pt x="766859" y="512580"/>
                      <a:pt x="765953" y="512580"/>
                      <a:pt x="765028" y="512602"/>
                    </a:cubicBezTo>
                    <a:lnTo>
                      <a:pt x="765370" y="513909"/>
                    </a:lnTo>
                    <a:lnTo>
                      <a:pt x="765370" y="513909"/>
                    </a:lnTo>
                    <a:cubicBezTo>
                      <a:pt x="765390" y="514575"/>
                      <a:pt x="765088" y="514996"/>
                      <a:pt x="764444" y="515177"/>
                    </a:cubicBezTo>
                    <a:lnTo>
                      <a:pt x="761760" y="515298"/>
                    </a:lnTo>
                    <a:cubicBezTo>
                      <a:pt x="758176" y="515449"/>
                      <a:pt x="754580" y="515519"/>
                      <a:pt x="751022" y="515036"/>
                    </a:cubicBezTo>
                    <a:cubicBezTo>
                      <a:pt x="747822" y="514616"/>
                      <a:pt x="744703" y="513869"/>
                      <a:pt x="741604" y="512983"/>
                    </a:cubicBezTo>
                    <a:cubicBezTo>
                      <a:pt x="739692" y="512661"/>
                      <a:pt x="737741" y="512220"/>
                      <a:pt x="735748" y="511654"/>
                    </a:cubicBezTo>
                    <a:cubicBezTo>
                      <a:pt x="730637" y="510185"/>
                      <a:pt x="725566" y="508212"/>
                      <a:pt x="720435" y="506644"/>
                    </a:cubicBezTo>
                    <a:cubicBezTo>
                      <a:pt x="715203" y="505534"/>
                      <a:pt x="709890" y="505174"/>
                      <a:pt x="704336" y="506501"/>
                    </a:cubicBezTo>
                    <a:cubicBezTo>
                      <a:pt x="698460" y="507890"/>
                      <a:pt x="693490" y="510406"/>
                      <a:pt x="687332" y="508876"/>
                    </a:cubicBezTo>
                    <a:cubicBezTo>
                      <a:pt x="686104" y="508576"/>
                      <a:pt x="684917" y="508113"/>
                      <a:pt x="683730" y="507628"/>
                    </a:cubicBezTo>
                    <a:lnTo>
                      <a:pt x="682631" y="507551"/>
                    </a:lnTo>
                    <a:cubicBezTo>
                      <a:pt x="682444" y="507535"/>
                      <a:pt x="682254" y="507515"/>
                      <a:pt x="682060" y="507487"/>
                    </a:cubicBezTo>
                    <a:cubicBezTo>
                      <a:pt x="675640" y="506563"/>
                      <a:pt x="669925" y="502497"/>
                      <a:pt x="663808" y="500320"/>
                    </a:cubicBezTo>
                    <a:cubicBezTo>
                      <a:pt x="661672" y="499800"/>
                      <a:pt x="659553" y="499932"/>
                      <a:pt x="657482" y="500796"/>
                    </a:cubicBezTo>
                    <a:lnTo>
                      <a:pt x="656966" y="501027"/>
                    </a:lnTo>
                    <a:lnTo>
                      <a:pt x="654933" y="502537"/>
                    </a:lnTo>
                    <a:cubicBezTo>
                      <a:pt x="654115" y="503502"/>
                      <a:pt x="653306" y="504477"/>
                      <a:pt x="652505" y="505455"/>
                    </a:cubicBezTo>
                    <a:lnTo>
                      <a:pt x="651311" y="506923"/>
                    </a:lnTo>
                    <a:cubicBezTo>
                      <a:pt x="649118" y="509641"/>
                      <a:pt x="646783" y="512077"/>
                      <a:pt x="643946" y="513849"/>
                    </a:cubicBezTo>
                    <a:cubicBezTo>
                      <a:pt x="640525" y="517009"/>
                      <a:pt x="636460" y="518861"/>
                      <a:pt x="631611" y="518982"/>
                    </a:cubicBezTo>
                    <a:cubicBezTo>
                      <a:pt x="628854" y="519063"/>
                      <a:pt x="626117" y="518479"/>
                      <a:pt x="623461" y="517635"/>
                    </a:cubicBezTo>
                    <a:cubicBezTo>
                      <a:pt x="613439" y="520735"/>
                      <a:pt x="602714" y="521360"/>
                      <a:pt x="592712" y="518340"/>
                    </a:cubicBezTo>
                    <a:cubicBezTo>
                      <a:pt x="588748" y="517734"/>
                      <a:pt x="584864" y="516669"/>
                      <a:pt x="581141" y="514996"/>
                    </a:cubicBezTo>
                    <a:cubicBezTo>
                      <a:pt x="579391" y="514211"/>
                      <a:pt x="577640" y="513285"/>
                      <a:pt x="575950" y="512258"/>
                    </a:cubicBezTo>
                    <a:cubicBezTo>
                      <a:pt x="568886" y="515240"/>
                      <a:pt x="562206" y="519203"/>
                      <a:pt x="555384" y="522628"/>
                    </a:cubicBezTo>
                    <a:lnTo>
                      <a:pt x="553847" y="523400"/>
                    </a:lnTo>
                    <a:cubicBezTo>
                      <a:pt x="546877" y="526873"/>
                      <a:pt x="539164" y="530260"/>
                      <a:pt x="531276" y="529754"/>
                    </a:cubicBezTo>
                    <a:cubicBezTo>
                      <a:pt x="521335" y="529108"/>
                      <a:pt x="511575" y="527781"/>
                      <a:pt x="501836" y="526108"/>
                    </a:cubicBezTo>
                    <a:cubicBezTo>
                      <a:pt x="501755" y="526108"/>
                      <a:pt x="501655" y="526088"/>
                      <a:pt x="501574" y="526068"/>
                    </a:cubicBezTo>
                    <a:lnTo>
                      <a:pt x="500233" y="525845"/>
                    </a:lnTo>
                    <a:lnTo>
                      <a:pt x="500233" y="525845"/>
                    </a:lnTo>
                    <a:lnTo>
                      <a:pt x="495361" y="524990"/>
                    </a:lnTo>
                    <a:lnTo>
                      <a:pt x="495361" y="524990"/>
                    </a:lnTo>
                    <a:lnTo>
                      <a:pt x="491432" y="524258"/>
                    </a:lnTo>
                    <a:lnTo>
                      <a:pt x="491432" y="524258"/>
                    </a:lnTo>
                    <a:lnTo>
                      <a:pt x="489424" y="525028"/>
                    </a:lnTo>
                    <a:cubicBezTo>
                      <a:pt x="473295" y="531133"/>
                      <a:pt x="455622" y="535895"/>
                      <a:pt x="439414" y="531624"/>
                    </a:cubicBezTo>
                    <a:cubicBezTo>
                      <a:pt x="432350" y="530761"/>
                      <a:pt x="425730" y="528383"/>
                      <a:pt x="419753" y="524337"/>
                    </a:cubicBezTo>
                    <a:cubicBezTo>
                      <a:pt x="419552" y="524196"/>
                      <a:pt x="419351" y="524055"/>
                      <a:pt x="419149" y="523894"/>
                    </a:cubicBezTo>
                    <a:cubicBezTo>
                      <a:pt x="418204" y="523411"/>
                      <a:pt x="417318" y="522869"/>
                      <a:pt x="416533" y="522286"/>
                    </a:cubicBezTo>
                    <a:lnTo>
                      <a:pt x="416365" y="522154"/>
                    </a:lnTo>
                    <a:lnTo>
                      <a:pt x="416365" y="522154"/>
                    </a:lnTo>
                    <a:lnTo>
                      <a:pt x="416211" y="522022"/>
                    </a:lnTo>
                    <a:lnTo>
                      <a:pt x="416131" y="521982"/>
                    </a:lnTo>
                    <a:cubicBezTo>
                      <a:pt x="407297" y="517917"/>
                      <a:pt x="402226" y="509259"/>
                      <a:pt x="403111" y="499558"/>
                    </a:cubicBezTo>
                    <a:cubicBezTo>
                      <a:pt x="402568" y="496475"/>
                      <a:pt x="402588" y="493456"/>
                      <a:pt x="403192" y="490237"/>
                    </a:cubicBezTo>
                    <a:cubicBezTo>
                      <a:pt x="400314" y="493637"/>
                      <a:pt x="397376" y="497001"/>
                      <a:pt x="394398" y="500341"/>
                    </a:cubicBezTo>
                    <a:cubicBezTo>
                      <a:pt x="383504" y="513463"/>
                      <a:pt x="372836" y="526848"/>
                      <a:pt x="362957" y="540782"/>
                    </a:cubicBezTo>
                    <a:lnTo>
                      <a:pt x="360691" y="544007"/>
                    </a:lnTo>
                    <a:cubicBezTo>
                      <a:pt x="355258" y="551675"/>
                      <a:pt x="350207" y="559609"/>
                      <a:pt x="345539" y="567780"/>
                    </a:cubicBezTo>
                    <a:cubicBezTo>
                      <a:pt x="340810" y="575852"/>
                      <a:pt x="335960" y="583847"/>
                      <a:pt x="330949" y="591738"/>
                    </a:cubicBezTo>
                    <a:cubicBezTo>
                      <a:pt x="324434" y="598941"/>
                      <a:pt x="318135" y="606316"/>
                      <a:pt x="312065" y="613872"/>
                    </a:cubicBezTo>
                    <a:lnTo>
                      <a:pt x="309478" y="617121"/>
                    </a:lnTo>
                    <a:lnTo>
                      <a:pt x="300744" y="628616"/>
                    </a:lnTo>
                    <a:cubicBezTo>
                      <a:pt x="294566" y="635946"/>
                      <a:pt x="289435" y="643958"/>
                      <a:pt x="285390" y="652653"/>
                    </a:cubicBezTo>
                    <a:cubicBezTo>
                      <a:pt x="282070" y="658835"/>
                      <a:pt x="279011" y="665136"/>
                      <a:pt x="276254" y="671598"/>
                    </a:cubicBezTo>
                    <a:cubicBezTo>
                      <a:pt x="275369" y="673549"/>
                      <a:pt x="274524" y="675522"/>
                      <a:pt x="273699" y="677494"/>
                    </a:cubicBezTo>
                    <a:cubicBezTo>
                      <a:pt x="270861" y="685205"/>
                      <a:pt x="268467" y="693058"/>
                      <a:pt x="266595" y="701169"/>
                    </a:cubicBezTo>
                    <a:cubicBezTo>
                      <a:pt x="265092" y="707039"/>
                      <a:pt x="264012" y="712991"/>
                      <a:pt x="263372" y="719025"/>
                    </a:cubicBezTo>
                    <a:lnTo>
                      <a:pt x="263174" y="721040"/>
                    </a:lnTo>
                    <a:cubicBezTo>
                      <a:pt x="262933" y="723414"/>
                      <a:pt x="262752" y="725789"/>
                      <a:pt x="262651" y="728164"/>
                    </a:cubicBezTo>
                    <a:cubicBezTo>
                      <a:pt x="263235" y="728509"/>
                      <a:pt x="263717" y="728849"/>
                      <a:pt x="264080" y="729191"/>
                    </a:cubicBezTo>
                    <a:lnTo>
                      <a:pt x="265549" y="729717"/>
                    </a:lnTo>
                    <a:lnTo>
                      <a:pt x="265549" y="729717"/>
                    </a:lnTo>
                    <a:lnTo>
                      <a:pt x="266736" y="730069"/>
                    </a:lnTo>
                    <a:cubicBezTo>
                      <a:pt x="268588" y="730644"/>
                      <a:pt x="271786" y="731832"/>
                      <a:pt x="271022" y="733298"/>
                    </a:cubicBezTo>
                    <a:lnTo>
                      <a:pt x="267138" y="740708"/>
                    </a:lnTo>
                    <a:lnTo>
                      <a:pt x="267138" y="740708"/>
                    </a:lnTo>
                    <a:cubicBezTo>
                      <a:pt x="267541" y="741131"/>
                      <a:pt x="267722" y="741572"/>
                      <a:pt x="267460" y="742057"/>
                    </a:cubicBezTo>
                    <a:cubicBezTo>
                      <a:pt x="264865" y="747027"/>
                      <a:pt x="262249" y="752000"/>
                      <a:pt x="259632" y="756974"/>
                    </a:cubicBezTo>
                    <a:cubicBezTo>
                      <a:pt x="259552" y="757155"/>
                      <a:pt x="259411" y="757294"/>
                      <a:pt x="259270" y="757397"/>
                    </a:cubicBezTo>
                    <a:cubicBezTo>
                      <a:pt x="261504" y="758422"/>
                      <a:pt x="263677" y="759549"/>
                      <a:pt x="265750" y="760777"/>
                    </a:cubicBezTo>
                    <a:cubicBezTo>
                      <a:pt x="269795" y="763195"/>
                      <a:pt x="272773" y="765991"/>
                      <a:pt x="275530" y="769252"/>
                    </a:cubicBezTo>
                    <a:cubicBezTo>
                      <a:pt x="278428" y="770985"/>
                      <a:pt x="281164" y="772878"/>
                      <a:pt x="283740" y="775050"/>
                    </a:cubicBezTo>
                    <a:cubicBezTo>
                      <a:pt x="286920" y="778392"/>
                      <a:pt x="289697" y="782057"/>
                      <a:pt x="292051" y="786021"/>
                    </a:cubicBezTo>
                    <a:cubicBezTo>
                      <a:pt x="294224" y="789766"/>
                      <a:pt x="295995" y="793671"/>
                      <a:pt x="297364" y="797758"/>
                    </a:cubicBezTo>
                    <a:cubicBezTo>
                      <a:pt x="297967" y="799912"/>
                      <a:pt x="298249" y="802146"/>
                      <a:pt x="298229" y="804421"/>
                    </a:cubicBezTo>
                    <a:cubicBezTo>
                      <a:pt x="295794" y="821615"/>
                      <a:pt x="276134" y="809836"/>
                      <a:pt x="275751" y="808327"/>
                    </a:cubicBezTo>
                    <a:cubicBezTo>
                      <a:pt x="273055" y="797939"/>
                      <a:pt x="269956" y="791378"/>
                      <a:pt x="262993" y="783648"/>
                    </a:cubicBezTo>
                    <a:lnTo>
                      <a:pt x="262812" y="783525"/>
                    </a:lnTo>
                    <a:lnTo>
                      <a:pt x="262812" y="783525"/>
                    </a:lnTo>
                    <a:cubicBezTo>
                      <a:pt x="258787" y="781753"/>
                      <a:pt x="254803" y="780002"/>
                      <a:pt x="250637" y="778633"/>
                    </a:cubicBezTo>
                    <a:cubicBezTo>
                      <a:pt x="250014" y="778754"/>
                      <a:pt x="249370" y="778837"/>
                      <a:pt x="248726" y="778935"/>
                    </a:cubicBezTo>
                    <a:cubicBezTo>
                      <a:pt x="249450" y="779964"/>
                      <a:pt x="249088" y="780970"/>
                      <a:pt x="247619" y="781150"/>
                    </a:cubicBezTo>
                    <a:cubicBezTo>
                      <a:pt x="241280" y="782400"/>
                      <a:pt x="234881" y="782740"/>
                      <a:pt x="228441" y="782196"/>
                    </a:cubicBezTo>
                    <a:lnTo>
                      <a:pt x="218662" y="780809"/>
                    </a:lnTo>
                    <a:lnTo>
                      <a:pt x="218662" y="780809"/>
                    </a:lnTo>
                    <a:cubicBezTo>
                      <a:pt x="214605" y="782366"/>
                      <a:pt x="210727" y="784364"/>
                      <a:pt x="207073" y="786744"/>
                    </a:cubicBezTo>
                    <a:lnTo>
                      <a:pt x="205863" y="787551"/>
                    </a:lnTo>
                    <a:lnTo>
                      <a:pt x="205642" y="787712"/>
                    </a:lnTo>
                    <a:cubicBezTo>
                      <a:pt x="196204" y="795302"/>
                      <a:pt x="188919" y="805387"/>
                      <a:pt x="183929" y="816379"/>
                    </a:cubicBezTo>
                    <a:cubicBezTo>
                      <a:pt x="183486" y="817359"/>
                      <a:pt x="183061" y="818347"/>
                      <a:pt x="182654" y="819345"/>
                    </a:cubicBezTo>
                    <a:lnTo>
                      <a:pt x="182057" y="820848"/>
                    </a:lnTo>
                    <a:lnTo>
                      <a:pt x="182017" y="820929"/>
                    </a:lnTo>
                    <a:cubicBezTo>
                      <a:pt x="175497" y="846558"/>
                      <a:pt x="181313" y="874699"/>
                      <a:pt x="193226" y="897950"/>
                    </a:cubicBezTo>
                    <a:cubicBezTo>
                      <a:pt x="199726" y="908358"/>
                      <a:pt x="206507" y="918565"/>
                      <a:pt x="213590" y="928570"/>
                    </a:cubicBezTo>
                    <a:lnTo>
                      <a:pt x="220473" y="937570"/>
                    </a:lnTo>
                    <a:lnTo>
                      <a:pt x="220473" y="937570"/>
                    </a:lnTo>
                    <a:cubicBezTo>
                      <a:pt x="224538" y="941395"/>
                      <a:pt x="228522" y="945319"/>
                      <a:pt x="232406" y="949345"/>
                    </a:cubicBezTo>
                    <a:cubicBezTo>
                      <a:pt x="233009" y="949951"/>
                      <a:pt x="233653" y="950553"/>
                      <a:pt x="234297" y="951137"/>
                    </a:cubicBezTo>
                    <a:cubicBezTo>
                      <a:pt x="236350" y="952486"/>
                      <a:pt x="238443" y="953675"/>
                      <a:pt x="240576" y="954682"/>
                    </a:cubicBezTo>
                    <a:cubicBezTo>
                      <a:pt x="241401" y="954962"/>
                      <a:pt x="242246" y="955223"/>
                      <a:pt x="243091" y="955447"/>
                    </a:cubicBezTo>
                    <a:cubicBezTo>
                      <a:pt x="247196" y="957418"/>
                      <a:pt x="251503" y="958466"/>
                      <a:pt x="256030" y="958587"/>
                    </a:cubicBezTo>
                    <a:cubicBezTo>
                      <a:pt x="262011" y="958984"/>
                      <a:pt x="267814" y="958281"/>
                      <a:pt x="273424" y="956500"/>
                    </a:cubicBezTo>
                    <a:lnTo>
                      <a:pt x="274544" y="956129"/>
                    </a:lnTo>
                    <a:lnTo>
                      <a:pt x="275369" y="955827"/>
                    </a:lnTo>
                    <a:cubicBezTo>
                      <a:pt x="278428" y="953875"/>
                      <a:pt x="281265" y="951439"/>
                      <a:pt x="283961" y="948580"/>
                    </a:cubicBezTo>
                    <a:cubicBezTo>
                      <a:pt x="284565" y="947956"/>
                      <a:pt x="285692" y="947956"/>
                      <a:pt x="286980" y="948298"/>
                    </a:cubicBezTo>
                    <a:cubicBezTo>
                      <a:pt x="287684" y="947574"/>
                      <a:pt x="288389" y="946809"/>
                      <a:pt x="289053" y="945983"/>
                    </a:cubicBezTo>
                    <a:cubicBezTo>
                      <a:pt x="289515" y="945480"/>
                      <a:pt x="290240" y="945462"/>
                      <a:pt x="290803" y="945842"/>
                    </a:cubicBezTo>
                    <a:cubicBezTo>
                      <a:pt x="292715" y="945623"/>
                      <a:pt x="297887" y="948562"/>
                      <a:pt x="296538" y="950110"/>
                    </a:cubicBezTo>
                    <a:cubicBezTo>
                      <a:pt x="296317" y="950472"/>
                      <a:pt x="296035" y="950794"/>
                      <a:pt x="295794" y="951137"/>
                    </a:cubicBezTo>
                    <a:cubicBezTo>
                      <a:pt x="296699" y="951600"/>
                      <a:pt x="297605" y="952123"/>
                      <a:pt x="298410" y="952669"/>
                    </a:cubicBezTo>
                    <a:cubicBezTo>
                      <a:pt x="302636" y="953841"/>
                      <a:pt x="308878" y="958060"/>
                      <a:pt x="308371" y="959329"/>
                    </a:cubicBezTo>
                    <a:lnTo>
                      <a:pt x="308311" y="959431"/>
                    </a:lnTo>
                    <a:cubicBezTo>
                      <a:pt x="307333" y="961281"/>
                      <a:pt x="306061" y="962834"/>
                      <a:pt x="304496" y="964065"/>
                    </a:cubicBezTo>
                    <a:lnTo>
                      <a:pt x="303964" y="964463"/>
                    </a:lnTo>
                    <a:lnTo>
                      <a:pt x="302777" y="965289"/>
                    </a:lnTo>
                    <a:cubicBezTo>
                      <a:pt x="304447" y="966338"/>
                      <a:pt x="305856" y="967544"/>
                      <a:pt x="305151" y="968389"/>
                    </a:cubicBezTo>
                    <a:cubicBezTo>
                      <a:pt x="304829" y="969013"/>
                      <a:pt x="304487" y="969619"/>
                      <a:pt x="304085" y="970163"/>
                    </a:cubicBezTo>
                    <a:cubicBezTo>
                      <a:pt x="307506" y="974390"/>
                      <a:pt x="310906" y="978656"/>
                      <a:pt x="314287" y="982924"/>
                    </a:cubicBezTo>
                    <a:cubicBezTo>
                      <a:pt x="317668" y="990253"/>
                      <a:pt x="321854" y="997096"/>
                      <a:pt x="326844" y="1003437"/>
                    </a:cubicBezTo>
                    <a:cubicBezTo>
                      <a:pt x="331010" y="1010322"/>
                      <a:pt x="336020" y="1016504"/>
                      <a:pt x="341876" y="1022018"/>
                    </a:cubicBezTo>
                    <a:cubicBezTo>
                      <a:pt x="342359" y="1022504"/>
                      <a:pt x="342862" y="1022967"/>
                      <a:pt x="343345" y="1023430"/>
                    </a:cubicBezTo>
                    <a:cubicBezTo>
                      <a:pt x="347659" y="1026618"/>
                      <a:pt x="352173" y="1029604"/>
                      <a:pt x="356874" y="1032474"/>
                    </a:cubicBezTo>
                    <a:lnTo>
                      <a:pt x="358900" y="1033696"/>
                    </a:lnTo>
                    <a:cubicBezTo>
                      <a:pt x="359967" y="1034339"/>
                      <a:pt x="361758" y="1035144"/>
                      <a:pt x="360913" y="1036694"/>
                    </a:cubicBezTo>
                    <a:cubicBezTo>
                      <a:pt x="360812" y="1036895"/>
                      <a:pt x="360691" y="1037058"/>
                      <a:pt x="360551" y="1037177"/>
                    </a:cubicBezTo>
                    <a:cubicBezTo>
                      <a:pt x="363509" y="1039112"/>
                      <a:pt x="366567" y="1040942"/>
                      <a:pt x="369727" y="1042635"/>
                    </a:cubicBezTo>
                    <a:lnTo>
                      <a:pt x="370026" y="1042819"/>
                    </a:lnTo>
                    <a:cubicBezTo>
                      <a:pt x="371221" y="1043582"/>
                      <a:pt x="372839" y="1044965"/>
                      <a:pt x="371135" y="1046095"/>
                    </a:cubicBezTo>
                    <a:cubicBezTo>
                      <a:pt x="369686" y="1047061"/>
                      <a:pt x="365843" y="1044444"/>
                      <a:pt x="364032" y="1043237"/>
                    </a:cubicBezTo>
                    <a:cubicBezTo>
                      <a:pt x="363690" y="1043237"/>
                      <a:pt x="363287" y="1043138"/>
                      <a:pt x="362885" y="1043017"/>
                    </a:cubicBezTo>
                    <a:cubicBezTo>
                      <a:pt x="363489" y="1043338"/>
                      <a:pt x="364083" y="1043686"/>
                      <a:pt x="364687" y="1044027"/>
                    </a:cubicBezTo>
                    <a:lnTo>
                      <a:pt x="365601" y="1044527"/>
                    </a:lnTo>
                    <a:cubicBezTo>
                      <a:pt x="366306" y="1044948"/>
                      <a:pt x="369767" y="1047243"/>
                      <a:pt x="367352" y="1048211"/>
                    </a:cubicBezTo>
                    <a:cubicBezTo>
                      <a:pt x="366165" y="1048310"/>
                      <a:pt x="365078" y="1048008"/>
                      <a:pt x="364072" y="1047323"/>
                    </a:cubicBezTo>
                    <a:cubicBezTo>
                      <a:pt x="362885" y="1046739"/>
                      <a:pt x="361718" y="1046117"/>
                      <a:pt x="360571" y="1045471"/>
                    </a:cubicBezTo>
                    <a:cubicBezTo>
                      <a:pt x="360973" y="1046095"/>
                      <a:pt x="360973" y="1046719"/>
                      <a:pt x="359967" y="1047124"/>
                    </a:cubicBezTo>
                    <a:cubicBezTo>
                      <a:pt x="359625" y="1047142"/>
                      <a:pt x="359283" y="1047124"/>
                      <a:pt x="358941" y="1047084"/>
                    </a:cubicBezTo>
                    <a:cubicBezTo>
                      <a:pt x="361315" y="1048593"/>
                      <a:pt x="363750" y="1050001"/>
                      <a:pt x="366266" y="1051329"/>
                    </a:cubicBezTo>
                    <a:lnTo>
                      <a:pt x="366672" y="1051584"/>
                    </a:lnTo>
                    <a:cubicBezTo>
                      <a:pt x="367735" y="1052273"/>
                      <a:pt x="369430" y="1053584"/>
                      <a:pt x="368197" y="1054713"/>
                    </a:cubicBezTo>
                    <a:cubicBezTo>
                      <a:pt x="366809" y="1055959"/>
                      <a:pt x="362985" y="1053302"/>
                      <a:pt x="361999" y="1052700"/>
                    </a:cubicBezTo>
                    <a:lnTo>
                      <a:pt x="359061" y="1050947"/>
                    </a:lnTo>
                    <a:lnTo>
                      <a:pt x="359061" y="1050947"/>
                    </a:lnTo>
                    <a:cubicBezTo>
                      <a:pt x="358840" y="1051047"/>
                      <a:pt x="358599" y="1051088"/>
                      <a:pt x="358337" y="1051110"/>
                    </a:cubicBezTo>
                    <a:cubicBezTo>
                      <a:pt x="359222" y="1051653"/>
                      <a:pt x="360047" y="1052237"/>
                      <a:pt x="360953" y="1052759"/>
                    </a:cubicBezTo>
                    <a:lnTo>
                      <a:pt x="362185" y="1053430"/>
                    </a:lnTo>
                    <a:cubicBezTo>
                      <a:pt x="363728" y="1054283"/>
                      <a:pt x="365909" y="1055685"/>
                      <a:pt x="365118" y="1057087"/>
                    </a:cubicBezTo>
                    <a:cubicBezTo>
                      <a:pt x="364328" y="1058474"/>
                      <a:pt x="361982" y="1057332"/>
                      <a:pt x="360466" y="1056433"/>
                    </a:cubicBezTo>
                    <a:lnTo>
                      <a:pt x="358836" y="1055423"/>
                    </a:lnTo>
                    <a:cubicBezTo>
                      <a:pt x="358764" y="1055379"/>
                      <a:pt x="358692" y="1055336"/>
                      <a:pt x="358619" y="1055295"/>
                    </a:cubicBezTo>
                    <a:lnTo>
                      <a:pt x="358556" y="1055537"/>
                    </a:lnTo>
                    <a:cubicBezTo>
                      <a:pt x="358543" y="1055577"/>
                      <a:pt x="358525" y="1055617"/>
                      <a:pt x="358498" y="1055658"/>
                    </a:cubicBezTo>
                    <a:cubicBezTo>
                      <a:pt x="357743" y="1056971"/>
                      <a:pt x="355845" y="1056110"/>
                      <a:pt x="354536" y="1055353"/>
                    </a:cubicBezTo>
                    <a:lnTo>
                      <a:pt x="353487" y="1054713"/>
                    </a:lnTo>
                    <a:cubicBezTo>
                      <a:pt x="351703" y="1053638"/>
                      <a:pt x="349937" y="1052573"/>
                      <a:pt x="348182" y="1051500"/>
                    </a:cubicBezTo>
                    <a:lnTo>
                      <a:pt x="345559" y="1049882"/>
                    </a:lnTo>
                    <a:lnTo>
                      <a:pt x="345518" y="1049882"/>
                    </a:lnTo>
                    <a:cubicBezTo>
                      <a:pt x="336443" y="1044424"/>
                      <a:pt x="328051" y="1038991"/>
                      <a:pt x="320143" y="1031985"/>
                    </a:cubicBezTo>
                    <a:cubicBezTo>
                      <a:pt x="315414" y="1027796"/>
                      <a:pt x="311007" y="1023367"/>
                      <a:pt x="306821" y="1018636"/>
                    </a:cubicBezTo>
                    <a:cubicBezTo>
                      <a:pt x="298410" y="1009155"/>
                      <a:pt x="292152" y="998306"/>
                      <a:pt x="286115" y="987234"/>
                    </a:cubicBezTo>
                    <a:cubicBezTo>
                      <a:pt x="286014" y="987051"/>
                      <a:pt x="286155" y="986588"/>
                      <a:pt x="286396" y="986084"/>
                    </a:cubicBezTo>
                    <a:cubicBezTo>
                      <a:pt x="285732" y="984717"/>
                      <a:pt x="285088" y="983326"/>
                      <a:pt x="284444" y="981897"/>
                    </a:cubicBezTo>
                    <a:cubicBezTo>
                      <a:pt x="278246" y="983630"/>
                      <a:pt x="271324" y="984134"/>
                      <a:pt x="264945" y="983711"/>
                    </a:cubicBezTo>
                    <a:cubicBezTo>
                      <a:pt x="261524" y="983487"/>
                      <a:pt x="258143" y="982883"/>
                      <a:pt x="254783" y="981978"/>
                    </a:cubicBezTo>
                    <a:cubicBezTo>
                      <a:pt x="244057" y="980488"/>
                      <a:pt x="233714" y="975596"/>
                      <a:pt x="224779" y="969738"/>
                    </a:cubicBezTo>
                    <a:cubicBezTo>
                      <a:pt x="224216" y="969375"/>
                      <a:pt x="223712" y="968973"/>
                      <a:pt x="223189" y="968613"/>
                    </a:cubicBezTo>
                    <a:cubicBezTo>
                      <a:pt x="219507" y="966537"/>
                      <a:pt x="216005" y="964123"/>
                      <a:pt x="212685" y="961363"/>
                    </a:cubicBezTo>
                    <a:cubicBezTo>
                      <a:pt x="206205" y="956008"/>
                      <a:pt x="200027" y="950050"/>
                      <a:pt x="194413" y="943829"/>
                    </a:cubicBezTo>
                    <a:cubicBezTo>
                      <a:pt x="190348" y="939000"/>
                      <a:pt x="186505" y="933985"/>
                      <a:pt x="182903" y="928791"/>
                    </a:cubicBezTo>
                    <a:cubicBezTo>
                      <a:pt x="179240" y="923658"/>
                      <a:pt x="175537" y="918526"/>
                      <a:pt x="171835" y="913391"/>
                    </a:cubicBezTo>
                    <a:cubicBezTo>
                      <a:pt x="161552" y="897286"/>
                      <a:pt x="154971" y="878745"/>
                      <a:pt x="152416" y="859802"/>
                    </a:cubicBezTo>
                    <a:cubicBezTo>
                      <a:pt x="151168" y="852818"/>
                      <a:pt x="150524" y="845750"/>
                      <a:pt x="150665" y="838704"/>
                    </a:cubicBezTo>
                    <a:cubicBezTo>
                      <a:pt x="150766" y="833611"/>
                      <a:pt x="151329" y="828458"/>
                      <a:pt x="152315" y="823326"/>
                    </a:cubicBezTo>
                    <a:cubicBezTo>
                      <a:pt x="151732" y="822761"/>
                      <a:pt x="151148" y="822199"/>
                      <a:pt x="150565" y="821615"/>
                    </a:cubicBezTo>
                    <a:cubicBezTo>
                      <a:pt x="150243" y="822177"/>
                      <a:pt x="149921" y="822581"/>
                      <a:pt x="149719" y="822378"/>
                    </a:cubicBezTo>
                    <a:lnTo>
                      <a:pt x="145107" y="817758"/>
                    </a:lnTo>
                    <a:cubicBezTo>
                      <a:pt x="141836" y="814459"/>
                      <a:pt x="139640" y="812031"/>
                      <a:pt x="135875" y="806696"/>
                    </a:cubicBezTo>
                    <a:cubicBezTo>
                      <a:pt x="129878" y="798180"/>
                      <a:pt x="125410" y="788819"/>
                      <a:pt x="122090" y="778957"/>
                    </a:cubicBezTo>
                    <a:cubicBezTo>
                      <a:pt x="119695" y="771911"/>
                      <a:pt x="118106" y="763897"/>
                      <a:pt x="117482" y="756149"/>
                    </a:cubicBezTo>
                    <a:cubicBezTo>
                      <a:pt x="117281" y="754858"/>
                      <a:pt x="117079" y="753550"/>
                      <a:pt x="116918" y="752221"/>
                    </a:cubicBezTo>
                    <a:cubicBezTo>
                      <a:pt x="115631" y="741733"/>
                      <a:pt x="116818" y="731687"/>
                      <a:pt x="118408" y="721340"/>
                    </a:cubicBezTo>
                    <a:cubicBezTo>
                      <a:pt x="118508" y="720658"/>
                      <a:pt x="118850" y="720235"/>
                      <a:pt x="119313" y="720011"/>
                    </a:cubicBezTo>
                    <a:cubicBezTo>
                      <a:pt x="119430" y="719192"/>
                      <a:pt x="119569" y="718351"/>
                      <a:pt x="119706" y="717511"/>
                    </a:cubicBezTo>
                    <a:cubicBezTo>
                      <a:pt x="106376" y="703395"/>
                      <a:pt x="96783" y="686382"/>
                      <a:pt x="97566" y="665837"/>
                    </a:cubicBezTo>
                    <a:cubicBezTo>
                      <a:pt x="97811" y="659362"/>
                      <a:pt x="99140" y="652981"/>
                      <a:pt x="101675" y="647022"/>
                    </a:cubicBezTo>
                    <a:lnTo>
                      <a:pt x="101983" y="646350"/>
                    </a:lnTo>
                    <a:lnTo>
                      <a:pt x="101983" y="646350"/>
                    </a:lnTo>
                    <a:cubicBezTo>
                      <a:pt x="90857" y="644638"/>
                      <a:pt x="82031" y="636820"/>
                      <a:pt x="75400" y="627128"/>
                    </a:cubicBezTo>
                    <a:cubicBezTo>
                      <a:pt x="74813" y="626663"/>
                      <a:pt x="74243" y="626194"/>
                      <a:pt x="73696" y="625727"/>
                    </a:cubicBezTo>
                    <a:cubicBezTo>
                      <a:pt x="61839" y="615597"/>
                      <a:pt x="53619" y="601254"/>
                      <a:pt x="47990" y="586103"/>
                    </a:cubicBezTo>
                    <a:cubicBezTo>
                      <a:pt x="43960" y="577306"/>
                      <a:pt x="41289" y="567905"/>
                      <a:pt x="40156" y="558153"/>
                    </a:cubicBezTo>
                    <a:cubicBezTo>
                      <a:pt x="40076" y="557457"/>
                      <a:pt x="40028" y="556766"/>
                      <a:pt x="39965" y="556074"/>
                    </a:cubicBezTo>
                    <a:cubicBezTo>
                      <a:pt x="37212" y="540655"/>
                      <a:pt x="36512" y="525082"/>
                      <a:pt x="37784" y="509740"/>
                    </a:cubicBezTo>
                    <a:cubicBezTo>
                      <a:pt x="35021" y="500244"/>
                      <a:pt x="32773" y="490581"/>
                      <a:pt x="31234" y="480693"/>
                    </a:cubicBezTo>
                    <a:cubicBezTo>
                      <a:pt x="30509" y="475984"/>
                      <a:pt x="30006" y="471271"/>
                      <a:pt x="29624" y="466561"/>
                    </a:cubicBezTo>
                    <a:lnTo>
                      <a:pt x="29584" y="466301"/>
                    </a:lnTo>
                    <a:lnTo>
                      <a:pt x="29523" y="465453"/>
                    </a:lnTo>
                    <a:lnTo>
                      <a:pt x="29353" y="463340"/>
                    </a:lnTo>
                    <a:cubicBezTo>
                      <a:pt x="29326" y="462991"/>
                      <a:pt x="29302" y="462642"/>
                      <a:pt x="29282" y="462293"/>
                    </a:cubicBezTo>
                    <a:cubicBezTo>
                      <a:pt x="25881" y="419172"/>
                      <a:pt x="35520" y="376736"/>
                      <a:pt x="51458" y="336795"/>
                    </a:cubicBezTo>
                    <a:cubicBezTo>
                      <a:pt x="52846" y="333204"/>
                      <a:pt x="54280" y="329621"/>
                      <a:pt x="55759" y="326066"/>
                    </a:cubicBezTo>
                    <a:lnTo>
                      <a:pt x="57327" y="322353"/>
                    </a:lnTo>
                    <a:lnTo>
                      <a:pt x="57327" y="322353"/>
                    </a:lnTo>
                    <a:cubicBezTo>
                      <a:pt x="73325" y="296545"/>
                      <a:pt x="97349" y="275671"/>
                      <a:pt x="117695" y="253626"/>
                    </a:cubicBezTo>
                    <a:cubicBezTo>
                      <a:pt x="124716" y="246020"/>
                      <a:pt x="113361" y="234602"/>
                      <a:pt x="106314" y="242238"/>
                    </a:cubicBezTo>
                    <a:cubicBezTo>
                      <a:pt x="92795" y="256885"/>
                      <a:pt x="78292" y="270914"/>
                      <a:pt x="65198" y="285970"/>
                    </a:cubicBezTo>
                    <a:cubicBezTo>
                      <a:pt x="62886" y="286140"/>
                      <a:pt x="60569" y="286202"/>
                      <a:pt x="58259" y="286087"/>
                    </a:cubicBezTo>
                    <a:cubicBezTo>
                      <a:pt x="54235" y="285884"/>
                      <a:pt x="50331" y="285242"/>
                      <a:pt x="46547" y="284213"/>
                    </a:cubicBezTo>
                    <a:cubicBezTo>
                      <a:pt x="37110" y="282824"/>
                      <a:pt x="28517" y="279019"/>
                      <a:pt x="20709" y="273423"/>
                    </a:cubicBezTo>
                    <a:cubicBezTo>
                      <a:pt x="10265" y="268553"/>
                      <a:pt x="1351" y="259371"/>
                      <a:pt x="465" y="247393"/>
                    </a:cubicBezTo>
                    <a:cubicBezTo>
                      <a:pt x="365" y="246185"/>
                      <a:pt x="385" y="244998"/>
                      <a:pt x="465" y="243812"/>
                    </a:cubicBezTo>
                    <a:cubicBezTo>
                      <a:pt x="-501" y="237952"/>
                      <a:pt x="365" y="231814"/>
                      <a:pt x="2820" y="226155"/>
                    </a:cubicBezTo>
                    <a:cubicBezTo>
                      <a:pt x="3242" y="224605"/>
                      <a:pt x="3786" y="223075"/>
                      <a:pt x="4470" y="221565"/>
                    </a:cubicBezTo>
                    <a:cubicBezTo>
                      <a:pt x="6462" y="217076"/>
                      <a:pt x="9742" y="212770"/>
                      <a:pt x="13747" y="209849"/>
                    </a:cubicBezTo>
                    <a:cubicBezTo>
                      <a:pt x="13847" y="209788"/>
                      <a:pt x="13928" y="209750"/>
                      <a:pt x="14008" y="209688"/>
                    </a:cubicBezTo>
                    <a:cubicBezTo>
                      <a:pt x="14431" y="209247"/>
                      <a:pt x="14833" y="208802"/>
                      <a:pt x="15296" y="208401"/>
                    </a:cubicBezTo>
                    <a:cubicBezTo>
                      <a:pt x="15980" y="207775"/>
                      <a:pt x="16705" y="207193"/>
                      <a:pt x="17469" y="206650"/>
                    </a:cubicBezTo>
                    <a:cubicBezTo>
                      <a:pt x="14753" y="202179"/>
                      <a:pt x="12298" y="197591"/>
                      <a:pt x="10205" y="192697"/>
                    </a:cubicBezTo>
                    <a:cubicBezTo>
                      <a:pt x="7931" y="187382"/>
                      <a:pt x="6764" y="181989"/>
                      <a:pt x="6120" y="176290"/>
                    </a:cubicBezTo>
                    <a:cubicBezTo>
                      <a:pt x="5858" y="174035"/>
                      <a:pt x="5758" y="171801"/>
                      <a:pt x="5717" y="169568"/>
                    </a:cubicBezTo>
                    <a:cubicBezTo>
                      <a:pt x="5597" y="168540"/>
                      <a:pt x="5516" y="167493"/>
                      <a:pt x="5436" y="166446"/>
                    </a:cubicBezTo>
                    <a:cubicBezTo>
                      <a:pt x="4933" y="158474"/>
                      <a:pt x="5858" y="150202"/>
                      <a:pt x="8837" y="142752"/>
                    </a:cubicBezTo>
                    <a:cubicBezTo>
                      <a:pt x="9058" y="142190"/>
                      <a:pt x="9340" y="141624"/>
                      <a:pt x="9601" y="141040"/>
                    </a:cubicBezTo>
                    <a:cubicBezTo>
                      <a:pt x="10165" y="139349"/>
                      <a:pt x="10788" y="137660"/>
                      <a:pt x="11553" y="136008"/>
                    </a:cubicBezTo>
                    <a:cubicBezTo>
                      <a:pt x="14531" y="129666"/>
                      <a:pt x="18757" y="124291"/>
                      <a:pt x="23969" y="119883"/>
                    </a:cubicBezTo>
                    <a:cubicBezTo>
                      <a:pt x="26786" y="117044"/>
                      <a:pt x="29946" y="114528"/>
                      <a:pt x="33387" y="112394"/>
                    </a:cubicBezTo>
                    <a:cubicBezTo>
                      <a:pt x="35419" y="111126"/>
                      <a:pt x="37734" y="109998"/>
                      <a:pt x="40168" y="109072"/>
                    </a:cubicBezTo>
                    <a:cubicBezTo>
                      <a:pt x="44515" y="106777"/>
                      <a:pt x="50089" y="104684"/>
                      <a:pt x="54617" y="104525"/>
                    </a:cubicBezTo>
                    <a:cubicBezTo>
                      <a:pt x="55160" y="104502"/>
                      <a:pt x="55643" y="104565"/>
                      <a:pt x="56166" y="104565"/>
                    </a:cubicBezTo>
                    <a:cubicBezTo>
                      <a:pt x="56589" y="93008"/>
                      <a:pt x="58078" y="80426"/>
                      <a:pt x="62646" y="69957"/>
                    </a:cubicBezTo>
                    <a:cubicBezTo>
                      <a:pt x="65302" y="62370"/>
                      <a:pt x="69287" y="55626"/>
                      <a:pt x="75283" y="50773"/>
                    </a:cubicBezTo>
                    <a:cubicBezTo>
                      <a:pt x="78761" y="47141"/>
                      <a:pt x="83047" y="44192"/>
                      <a:pt x="88395" y="42264"/>
                    </a:cubicBezTo>
                    <a:lnTo>
                      <a:pt x="89350" y="41935"/>
                    </a:lnTo>
                    <a:lnTo>
                      <a:pt x="89712" y="41834"/>
                    </a:lnTo>
                    <a:cubicBezTo>
                      <a:pt x="94521" y="39499"/>
                      <a:pt x="99713" y="38573"/>
                      <a:pt x="105046" y="38595"/>
                    </a:cubicBezTo>
                    <a:cubicBezTo>
                      <a:pt x="111264" y="38271"/>
                      <a:pt x="117603" y="39441"/>
                      <a:pt x="123016" y="42297"/>
                    </a:cubicBezTo>
                    <a:cubicBezTo>
                      <a:pt x="124143" y="42901"/>
                      <a:pt x="125350" y="43646"/>
                      <a:pt x="126497" y="44451"/>
                    </a:cubicBezTo>
                    <a:cubicBezTo>
                      <a:pt x="127362" y="42720"/>
                      <a:pt x="128328" y="40969"/>
                      <a:pt x="129435" y="39219"/>
                    </a:cubicBezTo>
                    <a:cubicBezTo>
                      <a:pt x="133319" y="32997"/>
                      <a:pt x="138008" y="27581"/>
                      <a:pt x="143441" y="22649"/>
                    </a:cubicBezTo>
                    <a:cubicBezTo>
                      <a:pt x="144085" y="22066"/>
                      <a:pt x="144789" y="21542"/>
                      <a:pt x="145473" y="20980"/>
                    </a:cubicBezTo>
                    <a:cubicBezTo>
                      <a:pt x="148109" y="18585"/>
                      <a:pt x="150907" y="16370"/>
                      <a:pt x="153804" y="14357"/>
                    </a:cubicBezTo>
                    <a:cubicBezTo>
                      <a:pt x="160063" y="10007"/>
                      <a:pt x="166925" y="6768"/>
                      <a:pt x="174129" y="4672"/>
                    </a:cubicBezTo>
                    <a:cubicBezTo>
                      <a:pt x="182446" y="1598"/>
                      <a:pt x="191222" y="170"/>
                      <a:pt x="200001" y="471"/>
                    </a:cubicBezTo>
                    <a:lnTo>
                      <a:pt x="201818" y="547"/>
                    </a:lnTo>
                    <a:lnTo>
                      <a:pt x="201818" y="547"/>
                    </a:lnTo>
                    <a:cubicBezTo>
                      <a:pt x="202221" y="586"/>
                      <a:pt x="202623" y="606"/>
                      <a:pt x="203006" y="626"/>
                    </a:cubicBezTo>
                    <a:cubicBezTo>
                      <a:pt x="211719" y="1192"/>
                      <a:pt x="220312" y="3326"/>
                      <a:pt x="228522" y="6544"/>
                    </a:cubicBezTo>
                    <a:cubicBezTo>
                      <a:pt x="237034" y="9908"/>
                      <a:pt x="244238" y="15000"/>
                      <a:pt x="250939" y="20838"/>
                    </a:cubicBezTo>
                    <a:cubicBezTo>
                      <a:pt x="252509" y="18665"/>
                      <a:pt x="254300" y="16610"/>
                      <a:pt x="256493" y="14677"/>
                    </a:cubicBezTo>
                    <a:cubicBezTo>
                      <a:pt x="257117" y="14136"/>
                      <a:pt x="257781" y="13651"/>
                      <a:pt x="258405" y="13147"/>
                    </a:cubicBezTo>
                    <a:cubicBezTo>
                      <a:pt x="258888" y="12664"/>
                      <a:pt x="259391" y="12201"/>
                      <a:pt x="259914" y="11738"/>
                    </a:cubicBezTo>
                    <a:cubicBezTo>
                      <a:pt x="262309" y="9625"/>
                      <a:pt x="264844" y="7793"/>
                      <a:pt x="267621" y="6162"/>
                    </a:cubicBezTo>
                    <a:cubicBezTo>
                      <a:pt x="270740" y="4332"/>
                      <a:pt x="274101" y="3064"/>
                      <a:pt x="277582" y="2279"/>
                    </a:cubicBezTo>
                    <a:cubicBezTo>
                      <a:pt x="281124" y="1069"/>
                      <a:pt x="284847" y="324"/>
                      <a:pt x="288630" y="82"/>
                    </a:cubicBezTo>
                    <a:close/>
                    <a:moveTo>
                      <a:pt x="247277" y="829988"/>
                    </a:moveTo>
                    <a:cubicBezTo>
                      <a:pt x="247633" y="829968"/>
                      <a:pt x="266271" y="836960"/>
                      <a:pt x="275557" y="841480"/>
                    </a:cubicBezTo>
                    <a:lnTo>
                      <a:pt x="276013" y="841704"/>
                    </a:lnTo>
                    <a:cubicBezTo>
                      <a:pt x="286719" y="847019"/>
                      <a:pt x="291870" y="850844"/>
                      <a:pt x="301489" y="857668"/>
                    </a:cubicBezTo>
                    <a:cubicBezTo>
                      <a:pt x="302133" y="858131"/>
                      <a:pt x="302797" y="858836"/>
                      <a:pt x="302797" y="859520"/>
                    </a:cubicBezTo>
                    <a:cubicBezTo>
                      <a:pt x="302797" y="869460"/>
                      <a:pt x="300383" y="881614"/>
                      <a:pt x="292031" y="876229"/>
                    </a:cubicBezTo>
                    <a:cubicBezTo>
                      <a:pt x="290824" y="875451"/>
                      <a:pt x="289607" y="874690"/>
                      <a:pt x="288382" y="873942"/>
                    </a:cubicBezTo>
                    <a:lnTo>
                      <a:pt x="286537" y="872827"/>
                    </a:lnTo>
                    <a:lnTo>
                      <a:pt x="286477" y="872847"/>
                    </a:lnTo>
                    <a:cubicBezTo>
                      <a:pt x="286497" y="872847"/>
                      <a:pt x="286517" y="872827"/>
                      <a:pt x="286537" y="872807"/>
                    </a:cubicBezTo>
                    <a:cubicBezTo>
                      <a:pt x="268346" y="861715"/>
                      <a:pt x="249128" y="853018"/>
                      <a:pt x="228844" y="846798"/>
                    </a:cubicBezTo>
                    <a:cubicBezTo>
                      <a:pt x="227456" y="846294"/>
                      <a:pt x="237738" y="830753"/>
                      <a:pt x="240576" y="831618"/>
                    </a:cubicBezTo>
                    <a:cubicBezTo>
                      <a:pt x="238946" y="830974"/>
                      <a:pt x="247006" y="830003"/>
                      <a:pt x="247277" y="829988"/>
                    </a:cubicBezTo>
                    <a:close/>
                    <a:moveTo>
                      <a:pt x="438413" y="390958"/>
                    </a:moveTo>
                    <a:cubicBezTo>
                      <a:pt x="426317" y="392253"/>
                      <a:pt x="414221" y="393527"/>
                      <a:pt x="402125" y="394773"/>
                    </a:cubicBezTo>
                    <a:cubicBezTo>
                      <a:pt x="394418" y="395659"/>
                      <a:pt x="386691" y="396444"/>
                      <a:pt x="378963" y="397108"/>
                    </a:cubicBezTo>
                    <a:cubicBezTo>
                      <a:pt x="367352" y="397976"/>
                      <a:pt x="355741" y="398115"/>
                      <a:pt x="344170" y="396524"/>
                    </a:cubicBezTo>
                    <a:cubicBezTo>
                      <a:pt x="340065" y="395963"/>
                      <a:pt x="336040" y="395156"/>
                      <a:pt x="332056" y="394169"/>
                    </a:cubicBezTo>
                    <a:cubicBezTo>
                      <a:pt x="329339" y="396162"/>
                      <a:pt x="326522" y="398034"/>
                      <a:pt x="323645" y="399828"/>
                    </a:cubicBezTo>
                    <a:lnTo>
                      <a:pt x="291689" y="424285"/>
                    </a:lnTo>
                    <a:lnTo>
                      <a:pt x="291689" y="424285"/>
                    </a:lnTo>
                    <a:cubicBezTo>
                      <a:pt x="270258" y="441137"/>
                      <a:pt x="249289" y="458991"/>
                      <a:pt x="230414" y="478700"/>
                    </a:cubicBezTo>
                    <a:cubicBezTo>
                      <a:pt x="197448" y="513132"/>
                      <a:pt x="170597" y="553414"/>
                      <a:pt x="153716" y="598035"/>
                    </a:cubicBezTo>
                    <a:cubicBezTo>
                      <a:pt x="152184" y="598939"/>
                      <a:pt x="151001" y="600515"/>
                      <a:pt x="150607" y="602933"/>
                    </a:cubicBezTo>
                    <a:cubicBezTo>
                      <a:pt x="147625" y="621222"/>
                      <a:pt x="138903" y="637903"/>
                      <a:pt x="135752" y="656117"/>
                    </a:cubicBezTo>
                    <a:cubicBezTo>
                      <a:pt x="132649" y="674058"/>
                      <a:pt x="136776" y="689309"/>
                      <a:pt x="148041" y="703530"/>
                    </a:cubicBezTo>
                    <a:cubicBezTo>
                      <a:pt x="150446" y="706568"/>
                      <a:pt x="155372" y="706407"/>
                      <a:pt x="158394" y="704355"/>
                    </a:cubicBezTo>
                    <a:cubicBezTo>
                      <a:pt x="159097" y="705736"/>
                      <a:pt x="162139" y="705678"/>
                      <a:pt x="163208" y="699578"/>
                    </a:cubicBezTo>
                    <a:cubicBezTo>
                      <a:pt x="168217" y="694153"/>
                      <a:pt x="172501" y="688466"/>
                      <a:pt x="175403" y="681424"/>
                    </a:cubicBezTo>
                    <a:cubicBezTo>
                      <a:pt x="177540" y="676238"/>
                      <a:pt x="173948" y="672643"/>
                      <a:pt x="169589" y="671936"/>
                    </a:cubicBezTo>
                    <a:cubicBezTo>
                      <a:pt x="171400" y="665414"/>
                      <a:pt x="173443" y="658950"/>
                      <a:pt x="175739" y="652554"/>
                    </a:cubicBezTo>
                    <a:cubicBezTo>
                      <a:pt x="182540" y="633548"/>
                      <a:pt x="191193" y="615392"/>
                      <a:pt x="202080" y="598361"/>
                    </a:cubicBezTo>
                    <a:cubicBezTo>
                      <a:pt x="211659" y="583381"/>
                      <a:pt x="222747" y="570337"/>
                      <a:pt x="234660" y="557251"/>
                    </a:cubicBezTo>
                    <a:cubicBezTo>
                      <a:pt x="234800" y="557070"/>
                      <a:pt x="235042" y="557012"/>
                      <a:pt x="235303" y="556971"/>
                    </a:cubicBezTo>
                    <a:lnTo>
                      <a:pt x="237779" y="554232"/>
                    </a:lnTo>
                    <a:lnTo>
                      <a:pt x="237779" y="554232"/>
                    </a:lnTo>
                    <a:cubicBezTo>
                      <a:pt x="238121" y="553849"/>
                      <a:pt x="238825" y="553889"/>
                      <a:pt x="239610" y="554091"/>
                    </a:cubicBezTo>
                    <a:cubicBezTo>
                      <a:pt x="240354" y="553306"/>
                      <a:pt x="241079" y="552500"/>
                      <a:pt x="241844" y="551715"/>
                    </a:cubicBezTo>
                    <a:cubicBezTo>
                      <a:pt x="242588" y="550910"/>
                      <a:pt x="243413" y="551152"/>
                      <a:pt x="243876" y="551796"/>
                    </a:cubicBezTo>
                    <a:cubicBezTo>
                      <a:pt x="245144" y="551514"/>
                      <a:pt x="247458" y="552883"/>
                      <a:pt x="248162" y="553328"/>
                    </a:cubicBezTo>
                    <a:cubicBezTo>
                      <a:pt x="249370" y="554131"/>
                      <a:pt x="249752" y="555037"/>
                      <a:pt x="248726" y="556184"/>
                    </a:cubicBezTo>
                    <a:cubicBezTo>
                      <a:pt x="248545" y="556388"/>
                      <a:pt x="248363" y="556589"/>
                      <a:pt x="248182" y="556768"/>
                    </a:cubicBezTo>
                    <a:cubicBezTo>
                      <a:pt x="249571" y="557354"/>
                      <a:pt x="250939" y="558137"/>
                      <a:pt x="252006" y="558904"/>
                    </a:cubicBezTo>
                    <a:cubicBezTo>
                      <a:pt x="255729" y="559727"/>
                      <a:pt x="260961" y="563190"/>
                      <a:pt x="260055" y="564219"/>
                    </a:cubicBezTo>
                    <a:cubicBezTo>
                      <a:pt x="258143" y="566210"/>
                      <a:pt x="256292" y="568245"/>
                      <a:pt x="254461" y="570316"/>
                    </a:cubicBezTo>
                    <a:cubicBezTo>
                      <a:pt x="256071" y="571446"/>
                      <a:pt x="257117" y="572551"/>
                      <a:pt x="256694" y="573036"/>
                    </a:cubicBezTo>
                    <a:cubicBezTo>
                      <a:pt x="248846" y="581308"/>
                      <a:pt x="241602" y="590067"/>
                      <a:pt x="234961" y="599345"/>
                    </a:cubicBezTo>
                    <a:cubicBezTo>
                      <a:pt x="229910" y="606271"/>
                      <a:pt x="225342" y="613477"/>
                      <a:pt x="221257" y="620986"/>
                    </a:cubicBezTo>
                    <a:cubicBezTo>
                      <a:pt x="215180" y="631616"/>
                      <a:pt x="210029" y="642547"/>
                      <a:pt x="205461" y="653780"/>
                    </a:cubicBezTo>
                    <a:cubicBezTo>
                      <a:pt x="204817" y="655493"/>
                      <a:pt x="204193" y="657202"/>
                      <a:pt x="203589" y="658913"/>
                    </a:cubicBezTo>
                    <a:cubicBezTo>
                      <a:pt x="196908" y="677615"/>
                      <a:pt x="191918" y="697022"/>
                      <a:pt x="189805" y="716790"/>
                    </a:cubicBezTo>
                    <a:lnTo>
                      <a:pt x="189717" y="718124"/>
                    </a:lnTo>
                    <a:cubicBezTo>
                      <a:pt x="189323" y="725245"/>
                      <a:pt x="189169" y="744312"/>
                      <a:pt x="188436" y="748859"/>
                    </a:cubicBezTo>
                    <a:cubicBezTo>
                      <a:pt x="192884" y="751054"/>
                      <a:pt x="197512" y="752926"/>
                      <a:pt x="202321" y="754458"/>
                    </a:cubicBezTo>
                    <a:cubicBezTo>
                      <a:pt x="203227" y="754719"/>
                      <a:pt x="204153" y="754961"/>
                      <a:pt x="205078" y="755182"/>
                    </a:cubicBezTo>
                    <a:cubicBezTo>
                      <a:pt x="205602" y="754961"/>
                      <a:pt x="206145" y="754778"/>
                      <a:pt x="206688" y="754617"/>
                    </a:cubicBezTo>
                    <a:cubicBezTo>
                      <a:pt x="211115" y="752825"/>
                      <a:pt x="215744" y="751537"/>
                      <a:pt x="220473" y="750913"/>
                    </a:cubicBezTo>
                    <a:cubicBezTo>
                      <a:pt x="223660" y="750492"/>
                      <a:pt x="226831" y="750345"/>
                      <a:pt x="230001" y="750436"/>
                    </a:cubicBezTo>
                    <a:lnTo>
                      <a:pt x="231359" y="750490"/>
                    </a:lnTo>
                    <a:cubicBezTo>
                      <a:pt x="232768" y="750530"/>
                      <a:pt x="234156" y="750631"/>
                      <a:pt x="235565" y="750774"/>
                    </a:cubicBezTo>
                    <a:cubicBezTo>
                      <a:pt x="235485" y="749966"/>
                      <a:pt x="235444" y="749183"/>
                      <a:pt x="235384" y="748376"/>
                    </a:cubicBezTo>
                    <a:cubicBezTo>
                      <a:pt x="234982" y="748114"/>
                      <a:pt x="234680" y="747754"/>
                      <a:pt x="234660" y="747269"/>
                    </a:cubicBezTo>
                    <a:cubicBezTo>
                      <a:pt x="233714" y="738210"/>
                      <a:pt x="233694" y="729151"/>
                      <a:pt x="234599" y="720092"/>
                    </a:cubicBezTo>
                    <a:cubicBezTo>
                      <a:pt x="235203" y="715361"/>
                      <a:pt x="235907" y="710650"/>
                      <a:pt x="236672" y="705942"/>
                    </a:cubicBezTo>
                    <a:cubicBezTo>
                      <a:pt x="237457" y="702075"/>
                      <a:pt x="238362" y="698272"/>
                      <a:pt x="239348" y="694465"/>
                    </a:cubicBezTo>
                    <a:cubicBezTo>
                      <a:pt x="241964" y="683798"/>
                      <a:pt x="245446" y="673388"/>
                      <a:pt x="249671" y="663203"/>
                    </a:cubicBezTo>
                    <a:cubicBezTo>
                      <a:pt x="261705" y="634152"/>
                      <a:pt x="278951" y="607962"/>
                      <a:pt x="296297" y="581912"/>
                    </a:cubicBezTo>
                    <a:cubicBezTo>
                      <a:pt x="308955" y="562890"/>
                      <a:pt x="320928" y="543441"/>
                      <a:pt x="334028" y="524740"/>
                    </a:cubicBezTo>
                    <a:cubicBezTo>
                      <a:pt x="345176" y="508816"/>
                      <a:pt x="356888" y="493134"/>
                      <a:pt x="369385" y="478237"/>
                    </a:cubicBezTo>
                    <a:cubicBezTo>
                      <a:pt x="381861" y="463362"/>
                      <a:pt x="395042" y="449047"/>
                      <a:pt x="409269" y="435802"/>
                    </a:cubicBezTo>
                    <a:cubicBezTo>
                      <a:pt x="411563" y="433686"/>
                      <a:pt x="413877" y="431633"/>
                      <a:pt x="416232" y="429602"/>
                    </a:cubicBezTo>
                    <a:cubicBezTo>
                      <a:pt x="429714" y="417523"/>
                      <a:pt x="444364" y="407597"/>
                      <a:pt x="459617" y="397855"/>
                    </a:cubicBezTo>
                    <a:cubicBezTo>
                      <a:pt x="460201" y="397473"/>
                      <a:pt x="461247" y="397895"/>
                      <a:pt x="462113" y="398618"/>
                    </a:cubicBezTo>
                    <a:lnTo>
                      <a:pt x="464574" y="397105"/>
                    </a:lnTo>
                    <a:cubicBezTo>
                      <a:pt x="464986" y="396853"/>
                      <a:pt x="465399" y="396605"/>
                      <a:pt x="465815" y="396363"/>
                    </a:cubicBezTo>
                    <a:cubicBezTo>
                      <a:pt x="466198" y="396124"/>
                      <a:pt x="466620" y="396524"/>
                      <a:pt x="466841" y="396867"/>
                    </a:cubicBezTo>
                    <a:cubicBezTo>
                      <a:pt x="467888" y="396323"/>
                      <a:pt x="468934" y="395802"/>
                      <a:pt x="469981" y="395276"/>
                    </a:cubicBezTo>
                    <a:cubicBezTo>
                      <a:pt x="470743" y="394660"/>
                      <a:pt x="471530" y="394077"/>
                      <a:pt x="472299" y="393469"/>
                    </a:cubicBezTo>
                    <a:cubicBezTo>
                      <a:pt x="460988" y="392899"/>
                      <a:pt x="449692" y="392053"/>
                      <a:pt x="438413" y="390958"/>
                    </a:cubicBezTo>
                    <a:close/>
                    <a:moveTo>
                      <a:pt x="580276" y="256754"/>
                    </a:moveTo>
                    <a:cubicBezTo>
                      <a:pt x="571140" y="254924"/>
                      <a:pt x="561964" y="254660"/>
                      <a:pt x="552748" y="256029"/>
                    </a:cubicBezTo>
                    <a:cubicBezTo>
                      <a:pt x="548886" y="256595"/>
                      <a:pt x="545042" y="257276"/>
                      <a:pt x="541231" y="258099"/>
                    </a:cubicBezTo>
                    <a:cubicBezTo>
                      <a:pt x="549886" y="265648"/>
                      <a:pt x="556847" y="275309"/>
                      <a:pt x="561364" y="286427"/>
                    </a:cubicBezTo>
                    <a:cubicBezTo>
                      <a:pt x="566246" y="298446"/>
                      <a:pt x="546773" y="303625"/>
                      <a:pt x="541960" y="291780"/>
                    </a:cubicBezTo>
                    <a:cubicBezTo>
                      <a:pt x="537317" y="280354"/>
                      <a:pt x="528529" y="271589"/>
                      <a:pt x="517914" y="266335"/>
                    </a:cubicBezTo>
                    <a:cubicBezTo>
                      <a:pt x="515620" y="267617"/>
                      <a:pt x="513397" y="269006"/>
                      <a:pt x="511274" y="270544"/>
                    </a:cubicBezTo>
                    <a:cubicBezTo>
                      <a:pt x="508497" y="272799"/>
                      <a:pt x="505881" y="275234"/>
                      <a:pt x="503426" y="277912"/>
                    </a:cubicBezTo>
                    <a:cubicBezTo>
                      <a:pt x="498073" y="283732"/>
                      <a:pt x="493163" y="291500"/>
                      <a:pt x="489943" y="299191"/>
                    </a:cubicBezTo>
                    <a:cubicBezTo>
                      <a:pt x="488695" y="303378"/>
                      <a:pt x="487770" y="307686"/>
                      <a:pt x="487186" y="312115"/>
                    </a:cubicBezTo>
                    <a:cubicBezTo>
                      <a:pt x="487065" y="313121"/>
                      <a:pt x="486945" y="314148"/>
                      <a:pt x="486844" y="315175"/>
                    </a:cubicBezTo>
                    <a:cubicBezTo>
                      <a:pt x="484860" y="336008"/>
                      <a:pt x="490814" y="356278"/>
                      <a:pt x="501059" y="374215"/>
                    </a:cubicBezTo>
                    <a:lnTo>
                      <a:pt x="501462" y="374221"/>
                    </a:lnTo>
                    <a:lnTo>
                      <a:pt x="501462" y="374221"/>
                    </a:lnTo>
                    <a:cubicBezTo>
                      <a:pt x="510605" y="369261"/>
                      <a:pt x="520178" y="365082"/>
                      <a:pt x="530028" y="361677"/>
                    </a:cubicBezTo>
                    <a:cubicBezTo>
                      <a:pt x="537917" y="356365"/>
                      <a:pt x="546107" y="351451"/>
                      <a:pt x="554539" y="347002"/>
                    </a:cubicBezTo>
                    <a:cubicBezTo>
                      <a:pt x="572463" y="337542"/>
                      <a:pt x="591395" y="330249"/>
                      <a:pt x="610904" y="325262"/>
                    </a:cubicBezTo>
                    <a:lnTo>
                      <a:pt x="613158" y="324697"/>
                    </a:lnTo>
                    <a:cubicBezTo>
                      <a:pt x="617752" y="323522"/>
                      <a:pt x="622389" y="322488"/>
                      <a:pt x="627044" y="321583"/>
                    </a:cubicBezTo>
                    <a:lnTo>
                      <a:pt x="629840" y="321055"/>
                    </a:lnTo>
                    <a:lnTo>
                      <a:pt x="629880" y="321055"/>
                    </a:lnTo>
                    <a:lnTo>
                      <a:pt x="629578" y="318053"/>
                    </a:lnTo>
                    <a:lnTo>
                      <a:pt x="629578" y="318053"/>
                    </a:lnTo>
                    <a:cubicBezTo>
                      <a:pt x="628009" y="306277"/>
                      <a:pt x="623400" y="295345"/>
                      <a:pt x="617444" y="285242"/>
                    </a:cubicBezTo>
                    <a:cubicBezTo>
                      <a:pt x="612976" y="277612"/>
                      <a:pt x="606235" y="269801"/>
                      <a:pt x="598749" y="263560"/>
                    </a:cubicBezTo>
                    <a:lnTo>
                      <a:pt x="598709" y="263538"/>
                    </a:lnTo>
                    <a:cubicBezTo>
                      <a:pt x="595310" y="261606"/>
                      <a:pt x="591737" y="260007"/>
                      <a:pt x="588059" y="258686"/>
                    </a:cubicBezTo>
                    <a:lnTo>
                      <a:pt x="586675" y="258204"/>
                    </a:lnTo>
                    <a:lnTo>
                      <a:pt x="580276" y="256754"/>
                    </a:lnTo>
                    <a:close/>
                    <a:moveTo>
                      <a:pt x="334974" y="238860"/>
                    </a:moveTo>
                    <a:cubicBezTo>
                      <a:pt x="315978" y="237066"/>
                      <a:pt x="296981" y="237247"/>
                      <a:pt x="277985" y="238797"/>
                    </a:cubicBezTo>
                    <a:cubicBezTo>
                      <a:pt x="265569" y="240027"/>
                      <a:pt x="253233" y="241736"/>
                      <a:pt x="240958" y="243910"/>
                    </a:cubicBezTo>
                    <a:cubicBezTo>
                      <a:pt x="232647" y="245340"/>
                      <a:pt x="224497" y="247353"/>
                      <a:pt x="216488" y="249851"/>
                    </a:cubicBezTo>
                    <a:lnTo>
                      <a:pt x="221069" y="259119"/>
                    </a:lnTo>
                    <a:cubicBezTo>
                      <a:pt x="228725" y="274553"/>
                      <a:pt x="236568" y="289887"/>
                      <a:pt x="245808" y="304465"/>
                    </a:cubicBezTo>
                    <a:cubicBezTo>
                      <a:pt x="250577" y="311974"/>
                      <a:pt x="255749" y="319122"/>
                      <a:pt x="261383" y="325985"/>
                    </a:cubicBezTo>
                    <a:cubicBezTo>
                      <a:pt x="265186" y="330897"/>
                      <a:pt x="269372" y="335449"/>
                      <a:pt x="273960" y="339634"/>
                    </a:cubicBezTo>
                    <a:cubicBezTo>
                      <a:pt x="275168" y="341105"/>
                      <a:pt x="276456" y="342495"/>
                      <a:pt x="277764" y="343841"/>
                    </a:cubicBezTo>
                    <a:cubicBezTo>
                      <a:pt x="281949" y="347425"/>
                      <a:pt x="286457" y="350565"/>
                      <a:pt x="291387" y="353162"/>
                    </a:cubicBezTo>
                    <a:cubicBezTo>
                      <a:pt x="295340" y="356043"/>
                      <a:pt x="299468" y="358560"/>
                      <a:pt x="303771" y="360766"/>
                    </a:cubicBezTo>
                    <a:lnTo>
                      <a:pt x="305393" y="361579"/>
                    </a:lnTo>
                    <a:lnTo>
                      <a:pt x="320485" y="367375"/>
                    </a:lnTo>
                    <a:cubicBezTo>
                      <a:pt x="321290" y="367603"/>
                      <a:pt x="322104" y="367831"/>
                      <a:pt x="322921" y="368048"/>
                    </a:cubicBezTo>
                    <a:lnTo>
                      <a:pt x="324148" y="368363"/>
                    </a:lnTo>
                    <a:lnTo>
                      <a:pt x="326442" y="368844"/>
                    </a:lnTo>
                    <a:lnTo>
                      <a:pt x="328163" y="367909"/>
                    </a:lnTo>
                    <a:cubicBezTo>
                      <a:pt x="328452" y="367755"/>
                      <a:pt x="328742" y="367603"/>
                      <a:pt x="329038" y="367455"/>
                    </a:cubicBezTo>
                    <a:cubicBezTo>
                      <a:pt x="329520" y="367195"/>
                      <a:pt x="329863" y="367699"/>
                      <a:pt x="329963" y="368059"/>
                    </a:cubicBezTo>
                    <a:cubicBezTo>
                      <a:pt x="330003" y="368202"/>
                      <a:pt x="329943" y="368401"/>
                      <a:pt x="329842" y="368603"/>
                    </a:cubicBezTo>
                    <a:lnTo>
                      <a:pt x="332042" y="367413"/>
                    </a:lnTo>
                    <a:lnTo>
                      <a:pt x="332042" y="367413"/>
                    </a:lnTo>
                    <a:cubicBezTo>
                      <a:pt x="335823" y="368949"/>
                      <a:pt x="339836" y="370177"/>
                      <a:pt x="344140" y="370986"/>
                    </a:cubicBezTo>
                    <a:cubicBezTo>
                      <a:pt x="346088" y="371350"/>
                      <a:pt x="348040" y="371630"/>
                      <a:pt x="349994" y="371870"/>
                    </a:cubicBezTo>
                    <a:lnTo>
                      <a:pt x="350256" y="372045"/>
                    </a:lnTo>
                    <a:cubicBezTo>
                      <a:pt x="350299" y="372075"/>
                      <a:pt x="350343" y="372109"/>
                      <a:pt x="350388" y="372148"/>
                    </a:cubicBezTo>
                    <a:lnTo>
                      <a:pt x="352525" y="372148"/>
                    </a:lnTo>
                    <a:lnTo>
                      <a:pt x="352525" y="372148"/>
                    </a:lnTo>
                    <a:cubicBezTo>
                      <a:pt x="367569" y="373599"/>
                      <a:pt x="382827" y="371681"/>
                      <a:pt x="397847" y="368981"/>
                    </a:cubicBezTo>
                    <a:cubicBezTo>
                      <a:pt x="419101" y="366843"/>
                      <a:pt x="440351" y="364486"/>
                      <a:pt x="461589" y="362281"/>
                    </a:cubicBezTo>
                    <a:cubicBezTo>
                      <a:pt x="461992" y="362243"/>
                      <a:pt x="462153" y="362422"/>
                      <a:pt x="462153" y="362706"/>
                    </a:cubicBezTo>
                    <a:lnTo>
                      <a:pt x="463461" y="362585"/>
                    </a:lnTo>
                    <a:lnTo>
                      <a:pt x="463461" y="362585"/>
                    </a:lnTo>
                    <a:cubicBezTo>
                      <a:pt x="465352" y="362382"/>
                      <a:pt x="467566" y="365543"/>
                      <a:pt x="466137" y="366692"/>
                    </a:cubicBezTo>
                    <a:cubicBezTo>
                      <a:pt x="467284" y="367375"/>
                      <a:pt x="468391" y="368363"/>
                      <a:pt x="469216" y="369128"/>
                    </a:cubicBezTo>
                    <a:lnTo>
                      <a:pt x="469699" y="369086"/>
                    </a:lnTo>
                    <a:cubicBezTo>
                      <a:pt x="466781" y="363369"/>
                      <a:pt x="464527" y="357390"/>
                      <a:pt x="462917" y="351171"/>
                    </a:cubicBezTo>
                    <a:lnTo>
                      <a:pt x="460865" y="340741"/>
                    </a:lnTo>
                    <a:lnTo>
                      <a:pt x="460865" y="340741"/>
                    </a:lnTo>
                    <a:cubicBezTo>
                      <a:pt x="460301" y="336856"/>
                      <a:pt x="459979" y="332711"/>
                      <a:pt x="459919" y="328622"/>
                    </a:cubicBezTo>
                    <a:cubicBezTo>
                      <a:pt x="459778" y="326750"/>
                      <a:pt x="459678" y="325001"/>
                      <a:pt x="459678" y="323469"/>
                    </a:cubicBezTo>
                    <a:cubicBezTo>
                      <a:pt x="459678" y="322019"/>
                      <a:pt x="459698" y="320570"/>
                      <a:pt x="459758" y="319122"/>
                    </a:cubicBezTo>
                    <a:cubicBezTo>
                      <a:pt x="455754" y="317470"/>
                      <a:pt x="451689" y="316022"/>
                      <a:pt x="447543" y="314792"/>
                    </a:cubicBezTo>
                    <a:cubicBezTo>
                      <a:pt x="435771" y="313345"/>
                      <a:pt x="424019" y="311893"/>
                      <a:pt x="412247" y="310464"/>
                    </a:cubicBezTo>
                    <a:cubicBezTo>
                      <a:pt x="405184" y="310726"/>
                      <a:pt x="398121" y="311229"/>
                      <a:pt x="391077" y="312014"/>
                    </a:cubicBezTo>
                    <a:cubicBezTo>
                      <a:pt x="383089" y="312719"/>
                      <a:pt x="375120" y="313625"/>
                      <a:pt x="367171" y="314712"/>
                    </a:cubicBezTo>
                    <a:cubicBezTo>
                      <a:pt x="366427" y="314792"/>
                      <a:pt x="365098" y="313786"/>
                      <a:pt x="364293" y="312618"/>
                    </a:cubicBezTo>
                    <a:lnTo>
                      <a:pt x="360893" y="313083"/>
                    </a:lnTo>
                    <a:lnTo>
                      <a:pt x="360893" y="313083"/>
                    </a:lnTo>
                    <a:cubicBezTo>
                      <a:pt x="359122" y="313304"/>
                      <a:pt x="357270" y="309759"/>
                      <a:pt x="359605" y="309035"/>
                    </a:cubicBezTo>
                    <a:cubicBezTo>
                      <a:pt x="360450" y="308699"/>
                      <a:pt x="361295" y="308381"/>
                      <a:pt x="362140" y="308076"/>
                    </a:cubicBezTo>
                    <a:lnTo>
                      <a:pt x="363408" y="307625"/>
                    </a:lnTo>
                    <a:lnTo>
                      <a:pt x="362684" y="307706"/>
                    </a:lnTo>
                    <a:cubicBezTo>
                      <a:pt x="362442" y="307728"/>
                      <a:pt x="362140" y="307666"/>
                      <a:pt x="361798" y="307547"/>
                    </a:cubicBezTo>
                    <a:cubicBezTo>
                      <a:pt x="359927" y="307786"/>
                      <a:pt x="358055" y="308028"/>
                      <a:pt x="356204" y="308250"/>
                    </a:cubicBezTo>
                    <a:cubicBezTo>
                      <a:pt x="353856" y="308543"/>
                      <a:pt x="354390" y="305446"/>
                      <a:pt x="356037" y="304717"/>
                    </a:cubicBezTo>
                    <a:lnTo>
                      <a:pt x="356828" y="304425"/>
                    </a:lnTo>
                    <a:cubicBezTo>
                      <a:pt x="355437" y="303557"/>
                      <a:pt x="354213" y="301183"/>
                      <a:pt x="355933" y="300406"/>
                    </a:cubicBezTo>
                    <a:lnTo>
                      <a:pt x="356164" y="300318"/>
                    </a:lnTo>
                    <a:cubicBezTo>
                      <a:pt x="356969" y="299998"/>
                      <a:pt x="357753" y="299734"/>
                      <a:pt x="358558" y="299432"/>
                    </a:cubicBezTo>
                    <a:cubicBezTo>
                      <a:pt x="358498" y="299172"/>
                      <a:pt x="358498" y="298929"/>
                      <a:pt x="358578" y="298709"/>
                    </a:cubicBezTo>
                    <a:lnTo>
                      <a:pt x="355258" y="299130"/>
                    </a:lnTo>
                    <a:lnTo>
                      <a:pt x="355258" y="299130"/>
                    </a:lnTo>
                    <a:cubicBezTo>
                      <a:pt x="354955" y="299170"/>
                      <a:pt x="356399" y="297050"/>
                      <a:pt x="357090" y="296631"/>
                    </a:cubicBezTo>
                    <a:lnTo>
                      <a:pt x="357210" y="296573"/>
                    </a:lnTo>
                    <a:lnTo>
                      <a:pt x="358800" y="296090"/>
                    </a:lnTo>
                    <a:cubicBezTo>
                      <a:pt x="359041" y="295406"/>
                      <a:pt x="360329" y="293896"/>
                      <a:pt x="360772" y="293757"/>
                    </a:cubicBezTo>
                    <a:cubicBezTo>
                      <a:pt x="366608" y="291923"/>
                      <a:pt x="372041" y="290274"/>
                      <a:pt x="377716" y="289004"/>
                    </a:cubicBezTo>
                    <a:cubicBezTo>
                      <a:pt x="377997" y="288662"/>
                      <a:pt x="378319" y="288400"/>
                      <a:pt x="378682" y="288320"/>
                    </a:cubicBezTo>
                    <a:cubicBezTo>
                      <a:pt x="382223" y="287474"/>
                      <a:pt x="385805" y="286810"/>
                      <a:pt x="389387" y="286248"/>
                    </a:cubicBezTo>
                    <a:cubicBezTo>
                      <a:pt x="389629" y="285884"/>
                      <a:pt x="389870" y="285624"/>
                      <a:pt x="390152" y="285602"/>
                    </a:cubicBezTo>
                    <a:cubicBezTo>
                      <a:pt x="399026" y="284475"/>
                      <a:pt x="407921" y="284213"/>
                      <a:pt x="416855" y="284819"/>
                    </a:cubicBezTo>
                    <a:cubicBezTo>
                      <a:pt x="418566" y="284978"/>
                      <a:pt x="420276" y="285161"/>
                      <a:pt x="421987" y="285381"/>
                    </a:cubicBezTo>
                    <a:cubicBezTo>
                      <a:pt x="425267" y="285745"/>
                      <a:pt x="428547" y="286208"/>
                      <a:pt x="431807" y="286832"/>
                    </a:cubicBezTo>
                    <a:cubicBezTo>
                      <a:pt x="439973" y="288234"/>
                      <a:pt x="447948" y="290365"/>
                      <a:pt x="455715" y="293240"/>
                    </a:cubicBezTo>
                    <a:lnTo>
                      <a:pt x="457504" y="293916"/>
                    </a:lnTo>
                    <a:cubicBezTo>
                      <a:pt x="459456" y="294643"/>
                      <a:pt x="461388" y="295406"/>
                      <a:pt x="463300" y="296233"/>
                    </a:cubicBezTo>
                    <a:cubicBezTo>
                      <a:pt x="464266" y="292791"/>
                      <a:pt x="465473" y="289407"/>
                      <a:pt x="466902" y="286087"/>
                    </a:cubicBezTo>
                    <a:cubicBezTo>
                      <a:pt x="467123" y="285441"/>
                      <a:pt x="467365" y="284819"/>
                      <a:pt x="467626" y="284195"/>
                    </a:cubicBezTo>
                    <a:lnTo>
                      <a:pt x="465674" y="283025"/>
                    </a:lnTo>
                    <a:lnTo>
                      <a:pt x="465674" y="283025"/>
                    </a:lnTo>
                    <a:cubicBezTo>
                      <a:pt x="465252" y="283830"/>
                      <a:pt x="464386" y="284455"/>
                      <a:pt x="463823" y="284114"/>
                    </a:cubicBezTo>
                    <a:cubicBezTo>
                      <a:pt x="449837" y="274673"/>
                      <a:pt x="435047" y="266800"/>
                      <a:pt x="419451" y="260519"/>
                    </a:cubicBezTo>
                    <a:cubicBezTo>
                      <a:pt x="410718" y="256653"/>
                      <a:pt x="401783" y="253374"/>
                      <a:pt x="392627" y="250634"/>
                    </a:cubicBezTo>
                    <a:cubicBezTo>
                      <a:pt x="388059" y="249167"/>
                      <a:pt x="383451" y="247838"/>
                      <a:pt x="378822" y="246570"/>
                    </a:cubicBezTo>
                    <a:cubicBezTo>
                      <a:pt x="376508" y="246085"/>
                      <a:pt x="374194" y="245601"/>
                      <a:pt x="371840" y="245199"/>
                    </a:cubicBezTo>
                    <a:cubicBezTo>
                      <a:pt x="359746" y="241938"/>
                      <a:pt x="347450" y="239826"/>
                      <a:pt x="334974" y="238860"/>
                    </a:cubicBezTo>
                    <a:close/>
                    <a:moveTo>
                      <a:pt x="795822" y="270814"/>
                    </a:moveTo>
                    <a:cubicBezTo>
                      <a:pt x="794124" y="273749"/>
                      <a:pt x="792357" y="276656"/>
                      <a:pt x="790484" y="279522"/>
                    </a:cubicBezTo>
                    <a:cubicBezTo>
                      <a:pt x="781386" y="293451"/>
                      <a:pt x="770479" y="306522"/>
                      <a:pt x="758111" y="317918"/>
                    </a:cubicBezTo>
                    <a:cubicBezTo>
                      <a:pt x="761337" y="317910"/>
                      <a:pt x="764555" y="318033"/>
                      <a:pt x="767732" y="318331"/>
                    </a:cubicBezTo>
                    <a:cubicBezTo>
                      <a:pt x="773212" y="318849"/>
                      <a:pt x="778579" y="319758"/>
                      <a:pt x="783811" y="321033"/>
                    </a:cubicBezTo>
                    <a:cubicBezTo>
                      <a:pt x="784235" y="320693"/>
                      <a:pt x="784710" y="320521"/>
                      <a:pt x="785090" y="320791"/>
                    </a:cubicBezTo>
                    <a:lnTo>
                      <a:pt x="786455" y="321735"/>
                    </a:lnTo>
                    <a:lnTo>
                      <a:pt x="786455" y="321735"/>
                    </a:lnTo>
                    <a:cubicBezTo>
                      <a:pt x="797678" y="324765"/>
                      <a:pt x="808214" y="329528"/>
                      <a:pt x="817759" y="335910"/>
                    </a:cubicBezTo>
                    <a:lnTo>
                      <a:pt x="817587" y="334649"/>
                    </a:lnTo>
                    <a:cubicBezTo>
                      <a:pt x="817558" y="334439"/>
                      <a:pt x="817527" y="334229"/>
                      <a:pt x="817489" y="334019"/>
                    </a:cubicBezTo>
                    <a:cubicBezTo>
                      <a:pt x="817650" y="331543"/>
                      <a:pt x="817690" y="329065"/>
                      <a:pt x="817610" y="326609"/>
                    </a:cubicBezTo>
                    <a:cubicBezTo>
                      <a:pt x="815638" y="312095"/>
                      <a:pt x="810707" y="298727"/>
                      <a:pt x="805073" y="285201"/>
                    </a:cubicBezTo>
                    <a:cubicBezTo>
                      <a:pt x="804966" y="284940"/>
                      <a:pt x="805043" y="284599"/>
                      <a:pt x="805206" y="284253"/>
                    </a:cubicBezTo>
                    <a:cubicBezTo>
                      <a:pt x="802362" y="279607"/>
                      <a:pt x="799249" y="275114"/>
                      <a:pt x="795822" y="270814"/>
                    </a:cubicBezTo>
                    <a:close/>
                    <a:moveTo>
                      <a:pt x="798412" y="156702"/>
                    </a:moveTo>
                    <a:cubicBezTo>
                      <a:pt x="794206" y="157467"/>
                      <a:pt x="790041" y="158454"/>
                      <a:pt x="785895" y="159682"/>
                    </a:cubicBezTo>
                    <a:cubicBezTo>
                      <a:pt x="778108" y="160851"/>
                      <a:pt x="770562" y="162905"/>
                      <a:pt x="763277" y="165822"/>
                    </a:cubicBezTo>
                    <a:cubicBezTo>
                      <a:pt x="753235" y="169385"/>
                      <a:pt x="743496" y="173532"/>
                      <a:pt x="733796" y="177923"/>
                    </a:cubicBezTo>
                    <a:cubicBezTo>
                      <a:pt x="714961" y="186456"/>
                      <a:pt x="697293" y="197249"/>
                      <a:pt x="681214" y="210253"/>
                    </a:cubicBezTo>
                    <a:cubicBezTo>
                      <a:pt x="680188" y="211036"/>
                      <a:pt x="679202" y="211844"/>
                      <a:pt x="678216" y="212649"/>
                    </a:cubicBezTo>
                    <a:cubicBezTo>
                      <a:pt x="674614" y="215767"/>
                      <a:pt x="671112" y="219028"/>
                      <a:pt x="667792" y="222471"/>
                    </a:cubicBezTo>
                    <a:cubicBezTo>
                      <a:pt x="664311" y="226255"/>
                      <a:pt x="660809" y="230042"/>
                      <a:pt x="657328" y="233845"/>
                    </a:cubicBezTo>
                    <a:cubicBezTo>
                      <a:pt x="653062" y="238316"/>
                      <a:pt x="648152" y="242360"/>
                      <a:pt x="644288" y="247192"/>
                    </a:cubicBezTo>
                    <a:cubicBezTo>
                      <a:pt x="643503" y="248178"/>
                      <a:pt x="642819" y="249265"/>
                      <a:pt x="642195" y="250354"/>
                    </a:cubicBezTo>
                    <a:lnTo>
                      <a:pt x="644469" y="251138"/>
                    </a:lnTo>
                    <a:lnTo>
                      <a:pt x="644469" y="251138"/>
                    </a:lnTo>
                    <a:cubicBezTo>
                      <a:pt x="646381" y="251782"/>
                      <a:pt x="646059" y="255365"/>
                      <a:pt x="644167" y="254842"/>
                    </a:cubicBezTo>
                    <a:cubicBezTo>
                      <a:pt x="643524" y="254660"/>
                      <a:pt x="642920" y="254439"/>
                      <a:pt x="642316" y="254199"/>
                    </a:cubicBezTo>
                    <a:cubicBezTo>
                      <a:pt x="642578" y="254542"/>
                      <a:pt x="642759" y="254884"/>
                      <a:pt x="642799" y="255184"/>
                    </a:cubicBezTo>
                    <a:cubicBezTo>
                      <a:pt x="642920" y="256150"/>
                      <a:pt x="642175" y="257481"/>
                      <a:pt x="640988" y="257139"/>
                    </a:cubicBezTo>
                    <a:cubicBezTo>
                      <a:pt x="640445" y="256996"/>
                      <a:pt x="639901" y="256794"/>
                      <a:pt x="639358" y="256573"/>
                    </a:cubicBezTo>
                    <a:cubicBezTo>
                      <a:pt x="639197" y="257197"/>
                      <a:pt x="639076" y="257821"/>
                      <a:pt x="639076" y="258425"/>
                    </a:cubicBezTo>
                    <a:cubicBezTo>
                      <a:pt x="639177" y="258465"/>
                      <a:pt x="639278" y="258506"/>
                      <a:pt x="639398" y="258528"/>
                    </a:cubicBezTo>
                    <a:cubicBezTo>
                      <a:pt x="640726" y="258991"/>
                      <a:pt x="643222" y="261062"/>
                      <a:pt x="643584" y="262473"/>
                    </a:cubicBezTo>
                    <a:cubicBezTo>
                      <a:pt x="643866" y="263560"/>
                      <a:pt x="642940" y="264726"/>
                      <a:pt x="641753" y="264404"/>
                    </a:cubicBezTo>
                    <a:cubicBezTo>
                      <a:pt x="640867" y="264162"/>
                      <a:pt x="640002" y="263800"/>
                      <a:pt x="639157" y="263397"/>
                    </a:cubicBezTo>
                    <a:cubicBezTo>
                      <a:pt x="639720" y="263943"/>
                      <a:pt x="640163" y="264527"/>
                      <a:pt x="640203" y="265030"/>
                    </a:cubicBezTo>
                    <a:cubicBezTo>
                      <a:pt x="640284" y="265956"/>
                      <a:pt x="639479" y="267263"/>
                      <a:pt x="638372" y="266963"/>
                    </a:cubicBezTo>
                    <a:cubicBezTo>
                      <a:pt x="636319" y="266397"/>
                      <a:pt x="634669" y="265533"/>
                      <a:pt x="633301" y="264446"/>
                    </a:cubicBezTo>
                    <a:cubicBezTo>
                      <a:pt x="632939" y="264927"/>
                      <a:pt x="632416" y="265310"/>
                      <a:pt x="631993" y="265191"/>
                    </a:cubicBezTo>
                    <a:lnTo>
                      <a:pt x="631208" y="264949"/>
                    </a:lnTo>
                    <a:lnTo>
                      <a:pt x="631208" y="264949"/>
                    </a:lnTo>
                    <a:cubicBezTo>
                      <a:pt x="631423" y="265149"/>
                      <a:pt x="631620" y="265360"/>
                      <a:pt x="631810" y="265567"/>
                    </a:cubicBezTo>
                    <a:lnTo>
                      <a:pt x="632094" y="265874"/>
                    </a:lnTo>
                    <a:cubicBezTo>
                      <a:pt x="637648" y="271873"/>
                      <a:pt x="642497" y="278516"/>
                      <a:pt x="646381" y="285664"/>
                    </a:cubicBezTo>
                    <a:cubicBezTo>
                      <a:pt x="646562" y="285461"/>
                      <a:pt x="646783" y="285280"/>
                      <a:pt x="647065" y="285058"/>
                    </a:cubicBezTo>
                    <a:cubicBezTo>
                      <a:pt x="648876" y="283529"/>
                      <a:pt x="650748" y="282039"/>
                      <a:pt x="652619" y="280591"/>
                    </a:cubicBezTo>
                    <a:lnTo>
                      <a:pt x="653185" y="280096"/>
                    </a:lnTo>
                    <a:lnTo>
                      <a:pt x="653185" y="280096"/>
                    </a:lnTo>
                    <a:lnTo>
                      <a:pt x="653766" y="279603"/>
                    </a:lnTo>
                    <a:lnTo>
                      <a:pt x="649561" y="280992"/>
                    </a:lnTo>
                    <a:lnTo>
                      <a:pt x="649654" y="280883"/>
                    </a:lnTo>
                    <a:cubicBezTo>
                      <a:pt x="649951" y="280502"/>
                      <a:pt x="650876" y="279233"/>
                      <a:pt x="651307" y="278810"/>
                    </a:cubicBezTo>
                    <a:lnTo>
                      <a:pt x="651412" y="278717"/>
                    </a:lnTo>
                    <a:cubicBezTo>
                      <a:pt x="657187" y="273545"/>
                      <a:pt x="663486" y="269155"/>
                      <a:pt x="670287" y="265574"/>
                    </a:cubicBezTo>
                    <a:cubicBezTo>
                      <a:pt x="674694" y="262713"/>
                      <a:pt x="679323" y="260297"/>
                      <a:pt x="684172" y="258304"/>
                    </a:cubicBezTo>
                    <a:cubicBezTo>
                      <a:pt x="695743" y="252929"/>
                      <a:pt x="707536" y="248845"/>
                      <a:pt x="719650" y="245060"/>
                    </a:cubicBezTo>
                    <a:cubicBezTo>
                      <a:pt x="721461" y="244476"/>
                      <a:pt x="723272" y="243852"/>
                      <a:pt x="725083" y="243286"/>
                    </a:cubicBezTo>
                    <a:cubicBezTo>
                      <a:pt x="725606" y="243105"/>
                      <a:pt x="725707" y="243327"/>
                      <a:pt x="725626" y="243689"/>
                    </a:cubicBezTo>
                    <a:lnTo>
                      <a:pt x="726572" y="243407"/>
                    </a:lnTo>
                    <a:lnTo>
                      <a:pt x="726572" y="243407"/>
                    </a:lnTo>
                    <a:cubicBezTo>
                      <a:pt x="728262" y="242864"/>
                      <a:pt x="731140" y="245843"/>
                      <a:pt x="729993" y="247232"/>
                    </a:cubicBezTo>
                    <a:cubicBezTo>
                      <a:pt x="730685" y="247796"/>
                      <a:pt x="731365" y="248424"/>
                      <a:pt x="731959" y="249013"/>
                    </a:cubicBezTo>
                    <a:lnTo>
                      <a:pt x="732388" y="249447"/>
                    </a:lnTo>
                    <a:lnTo>
                      <a:pt x="732871" y="249306"/>
                    </a:lnTo>
                    <a:cubicBezTo>
                      <a:pt x="734308" y="248862"/>
                      <a:pt x="736734" y="251104"/>
                      <a:pt x="738275" y="252692"/>
                    </a:cubicBezTo>
                    <a:lnTo>
                      <a:pt x="739411" y="253895"/>
                    </a:lnTo>
                    <a:cubicBezTo>
                      <a:pt x="740276" y="254822"/>
                      <a:pt x="741966" y="256734"/>
                      <a:pt x="739894" y="257481"/>
                    </a:cubicBezTo>
                    <a:lnTo>
                      <a:pt x="737298" y="258365"/>
                    </a:lnTo>
                    <a:lnTo>
                      <a:pt x="737298" y="258365"/>
                    </a:lnTo>
                    <a:cubicBezTo>
                      <a:pt x="737378" y="258888"/>
                      <a:pt x="737157" y="259331"/>
                      <a:pt x="736352" y="259633"/>
                    </a:cubicBezTo>
                    <a:cubicBezTo>
                      <a:pt x="735447" y="259935"/>
                      <a:pt x="734561" y="260257"/>
                      <a:pt x="733676" y="260581"/>
                    </a:cubicBezTo>
                    <a:cubicBezTo>
                      <a:pt x="734212" y="261049"/>
                      <a:pt x="734740" y="261537"/>
                      <a:pt x="735259" y="262030"/>
                    </a:cubicBezTo>
                    <a:lnTo>
                      <a:pt x="736030" y="262773"/>
                    </a:lnTo>
                    <a:cubicBezTo>
                      <a:pt x="736941" y="263704"/>
                      <a:pt x="739102" y="265754"/>
                      <a:pt x="737194" y="266660"/>
                    </a:cubicBezTo>
                    <a:lnTo>
                      <a:pt x="736956" y="266759"/>
                    </a:lnTo>
                    <a:lnTo>
                      <a:pt x="734481" y="267645"/>
                    </a:lnTo>
                    <a:cubicBezTo>
                      <a:pt x="734803" y="268370"/>
                      <a:pt x="734722" y="269056"/>
                      <a:pt x="733635" y="269457"/>
                    </a:cubicBezTo>
                    <a:cubicBezTo>
                      <a:pt x="719187" y="274369"/>
                      <a:pt x="705081" y="280128"/>
                      <a:pt x="691296" y="286671"/>
                    </a:cubicBezTo>
                    <a:cubicBezTo>
                      <a:pt x="680973" y="292386"/>
                      <a:pt x="670066" y="296656"/>
                      <a:pt x="658576" y="299452"/>
                    </a:cubicBezTo>
                    <a:cubicBezTo>
                      <a:pt x="657630" y="299756"/>
                      <a:pt x="655577" y="298327"/>
                      <a:pt x="654732" y="296898"/>
                    </a:cubicBezTo>
                    <a:lnTo>
                      <a:pt x="653016" y="297403"/>
                    </a:lnTo>
                    <a:cubicBezTo>
                      <a:pt x="652731" y="297486"/>
                      <a:pt x="652445" y="297567"/>
                      <a:pt x="652156" y="297640"/>
                    </a:cubicBezTo>
                    <a:lnTo>
                      <a:pt x="651875" y="297703"/>
                    </a:lnTo>
                    <a:lnTo>
                      <a:pt x="651875" y="297703"/>
                    </a:lnTo>
                    <a:cubicBezTo>
                      <a:pt x="654028" y="303440"/>
                      <a:pt x="655618" y="309659"/>
                      <a:pt x="656503" y="315678"/>
                    </a:cubicBezTo>
                    <a:cubicBezTo>
                      <a:pt x="656604" y="316221"/>
                      <a:pt x="656684" y="316787"/>
                      <a:pt x="656745" y="317331"/>
                    </a:cubicBezTo>
                    <a:cubicBezTo>
                      <a:pt x="658998" y="317147"/>
                      <a:pt x="661232" y="316986"/>
                      <a:pt x="663486" y="316868"/>
                    </a:cubicBezTo>
                    <a:cubicBezTo>
                      <a:pt x="679081" y="316040"/>
                      <a:pt x="694858" y="316544"/>
                      <a:pt x="710494" y="318396"/>
                    </a:cubicBezTo>
                    <a:cubicBezTo>
                      <a:pt x="716812" y="314631"/>
                      <a:pt x="722890" y="310504"/>
                      <a:pt x="728705" y="306037"/>
                    </a:cubicBezTo>
                    <a:cubicBezTo>
                      <a:pt x="730476" y="304666"/>
                      <a:pt x="732227" y="303257"/>
                      <a:pt x="733957" y="301828"/>
                    </a:cubicBezTo>
                    <a:cubicBezTo>
                      <a:pt x="744341" y="292809"/>
                      <a:pt x="753738" y="282685"/>
                      <a:pt x="762070" y="271752"/>
                    </a:cubicBezTo>
                    <a:cubicBezTo>
                      <a:pt x="769777" y="261626"/>
                      <a:pt x="776478" y="250755"/>
                      <a:pt x="782112" y="239363"/>
                    </a:cubicBezTo>
                    <a:cubicBezTo>
                      <a:pt x="787103" y="228671"/>
                      <a:pt x="791228" y="217559"/>
                      <a:pt x="794347" y="206084"/>
                    </a:cubicBezTo>
                    <a:cubicBezTo>
                      <a:pt x="797205" y="195596"/>
                      <a:pt x="798191" y="185389"/>
                      <a:pt x="798915" y="174539"/>
                    </a:cubicBezTo>
                    <a:cubicBezTo>
                      <a:pt x="799157" y="172767"/>
                      <a:pt x="799318" y="170998"/>
                      <a:pt x="799459" y="169224"/>
                    </a:cubicBezTo>
                    <a:lnTo>
                      <a:pt x="799442" y="168465"/>
                    </a:lnTo>
                    <a:lnTo>
                      <a:pt x="799442" y="168465"/>
                    </a:lnTo>
                    <a:lnTo>
                      <a:pt x="799418" y="168097"/>
                    </a:lnTo>
                    <a:cubicBezTo>
                      <a:pt x="799217" y="164294"/>
                      <a:pt x="798835" y="160487"/>
                      <a:pt x="798412" y="156702"/>
                    </a:cubicBezTo>
                    <a:close/>
                    <a:moveTo>
                      <a:pt x="650969" y="291521"/>
                    </a:moveTo>
                    <a:cubicBezTo>
                      <a:pt x="650506" y="291682"/>
                      <a:pt x="650023" y="291843"/>
                      <a:pt x="649540" y="291984"/>
                    </a:cubicBezTo>
                    <a:cubicBezTo>
                      <a:pt x="649822" y="292608"/>
                      <a:pt x="650084" y="293214"/>
                      <a:pt x="650345" y="293836"/>
                    </a:cubicBezTo>
                    <a:lnTo>
                      <a:pt x="650376" y="293823"/>
                    </a:lnTo>
                    <a:lnTo>
                      <a:pt x="650376" y="293823"/>
                    </a:lnTo>
                    <a:lnTo>
                      <a:pt x="652277" y="292326"/>
                    </a:lnTo>
                    <a:lnTo>
                      <a:pt x="652277" y="292326"/>
                    </a:lnTo>
                    <a:cubicBezTo>
                      <a:pt x="651875" y="292145"/>
                      <a:pt x="651412" y="291865"/>
                      <a:pt x="650969" y="291521"/>
                    </a:cubicBezTo>
                    <a:close/>
                    <a:moveTo>
                      <a:pt x="795595" y="128157"/>
                    </a:moveTo>
                    <a:cubicBezTo>
                      <a:pt x="799217" y="126808"/>
                      <a:pt x="801954" y="126547"/>
                      <a:pt x="803805" y="127392"/>
                    </a:cubicBezTo>
                    <a:cubicBezTo>
                      <a:pt x="801068" y="127593"/>
                      <a:pt x="798332" y="127855"/>
                      <a:pt x="795595" y="12815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449E573-95BC-6D0F-CE98-80C32A05C632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646DA61-D537-55A4-2936-E8945F96E48E}"/>
                </a:ext>
              </a:extLst>
            </p:cNvPr>
            <p:cNvSpPr/>
            <p:nvPr/>
          </p:nvSpPr>
          <p:spPr>
            <a:xfrm>
              <a:off x="5947088" y="2894517"/>
              <a:ext cx="594038" cy="461341"/>
            </a:xfrm>
            <a:custGeom>
              <a:avLst/>
              <a:gdLst>
                <a:gd name="connsiteX0" fmla="*/ 501438 w 594038"/>
                <a:gd name="connsiteY0" fmla="*/ 259245 h 461341"/>
                <a:gd name="connsiteX1" fmla="*/ 480586 w 594038"/>
                <a:gd name="connsiteY1" fmla="*/ 251692 h 461341"/>
                <a:gd name="connsiteX2" fmla="*/ 365186 w 594038"/>
                <a:gd name="connsiteY2" fmla="*/ 245653 h 461341"/>
                <a:gd name="connsiteX3" fmla="*/ 311636 w 594038"/>
                <a:gd name="connsiteY3" fmla="*/ 274903 h 461341"/>
                <a:gd name="connsiteX4" fmla="*/ 298475 w 594038"/>
                <a:gd name="connsiteY4" fmla="*/ 279236 h 461341"/>
                <a:gd name="connsiteX5" fmla="*/ 290345 w 594038"/>
                <a:gd name="connsiteY5" fmla="*/ 276276 h 461341"/>
                <a:gd name="connsiteX6" fmla="*/ 234944 w 594038"/>
                <a:gd name="connsiteY6" fmla="*/ 249995 h 461341"/>
                <a:gd name="connsiteX7" fmla="*/ 228982 w 594038"/>
                <a:gd name="connsiteY7" fmla="*/ 242257 h 461341"/>
                <a:gd name="connsiteX8" fmla="*/ 265735 w 594038"/>
                <a:gd name="connsiteY8" fmla="*/ 234283 h 461341"/>
                <a:gd name="connsiteX9" fmla="*/ 368283 w 594038"/>
                <a:gd name="connsiteY9" fmla="*/ 199154 h 461341"/>
                <a:gd name="connsiteX10" fmla="*/ 468315 w 594038"/>
                <a:gd name="connsiteY10" fmla="*/ 196316 h 461341"/>
                <a:gd name="connsiteX11" fmla="*/ 512345 w 594038"/>
                <a:gd name="connsiteY11" fmla="*/ 217916 h 461341"/>
                <a:gd name="connsiteX12" fmla="*/ 538505 w 594038"/>
                <a:gd name="connsiteY12" fmla="*/ 225023 h 461341"/>
                <a:gd name="connsiteX13" fmla="*/ 515122 w 594038"/>
                <a:gd name="connsiteY13" fmla="*/ 263070 h 461341"/>
                <a:gd name="connsiteX14" fmla="*/ 501438 w 594038"/>
                <a:gd name="connsiteY14" fmla="*/ 259245 h 461341"/>
                <a:gd name="connsiteX15" fmla="*/ 576943 w 594038"/>
                <a:gd name="connsiteY15" fmla="*/ 149346 h 461341"/>
                <a:gd name="connsiteX16" fmla="*/ 556853 w 594038"/>
                <a:gd name="connsiteY16" fmla="*/ 165231 h 461341"/>
                <a:gd name="connsiteX17" fmla="*/ 553648 w 594038"/>
                <a:gd name="connsiteY17" fmla="*/ 163973 h 461341"/>
                <a:gd name="connsiteX18" fmla="*/ 546377 w 594038"/>
                <a:gd name="connsiteY18" fmla="*/ 160800 h 461341"/>
                <a:gd name="connsiteX19" fmla="*/ 494898 w 594038"/>
                <a:gd name="connsiteY19" fmla="*/ 123461 h 461341"/>
                <a:gd name="connsiteX20" fmla="*/ 458515 w 594038"/>
                <a:gd name="connsiteY20" fmla="*/ 94009 h 461341"/>
                <a:gd name="connsiteX21" fmla="*/ 406799 w 594038"/>
                <a:gd name="connsiteY21" fmla="*/ 91030 h 461341"/>
                <a:gd name="connsiteX22" fmla="*/ 349890 w 594038"/>
                <a:gd name="connsiteY22" fmla="*/ 89480 h 461341"/>
                <a:gd name="connsiteX23" fmla="*/ 311656 w 594038"/>
                <a:gd name="connsiteY23" fmla="*/ 105605 h 461341"/>
                <a:gd name="connsiteX24" fmla="*/ 253359 w 594038"/>
                <a:gd name="connsiteY24" fmla="*/ 166964 h 461341"/>
                <a:gd name="connsiteX25" fmla="*/ 174013 w 594038"/>
                <a:gd name="connsiteY25" fmla="*/ 212783 h 461341"/>
                <a:gd name="connsiteX26" fmla="*/ 172886 w 594038"/>
                <a:gd name="connsiteY26" fmla="*/ 212078 h 461341"/>
                <a:gd name="connsiteX27" fmla="*/ 112798 w 594038"/>
                <a:gd name="connsiteY27" fmla="*/ 145001 h 461341"/>
                <a:gd name="connsiteX28" fmla="*/ 38664 w 594038"/>
                <a:gd name="connsiteY28" fmla="*/ 5533 h 461341"/>
                <a:gd name="connsiteX29" fmla="*/ 24236 w 594038"/>
                <a:gd name="connsiteY29" fmla="*/ 118 h 461341"/>
                <a:gd name="connsiteX30" fmla="*/ 3871 w 594038"/>
                <a:gd name="connsiteY30" fmla="*/ 15921 h 461341"/>
                <a:gd name="connsiteX31" fmla="*/ 1295 w 594038"/>
                <a:gd name="connsiteY31" fmla="*/ 70093 h 461341"/>
                <a:gd name="connsiteX32" fmla="*/ 5440 w 594038"/>
                <a:gd name="connsiteY32" fmla="*/ 132299 h 461341"/>
                <a:gd name="connsiteX33" fmla="*/ 14013 w 594038"/>
                <a:gd name="connsiteY33" fmla="*/ 193336 h 461341"/>
                <a:gd name="connsiteX34" fmla="*/ 19990 w 594038"/>
                <a:gd name="connsiteY34" fmla="*/ 223935 h 461341"/>
                <a:gd name="connsiteX35" fmla="*/ 22585 w 594038"/>
                <a:gd name="connsiteY35" fmla="*/ 232652 h 461341"/>
                <a:gd name="connsiteX36" fmla="*/ 26027 w 594038"/>
                <a:gd name="connsiteY36" fmla="*/ 247610 h 461341"/>
                <a:gd name="connsiteX37" fmla="*/ 70801 w 594038"/>
                <a:gd name="connsiteY37" fmla="*/ 336448 h 461341"/>
                <a:gd name="connsiteX38" fmla="*/ 161738 w 594038"/>
                <a:gd name="connsiteY38" fmla="*/ 392775 h 461341"/>
                <a:gd name="connsiteX39" fmla="*/ 256015 w 594038"/>
                <a:gd name="connsiteY39" fmla="*/ 429253 h 461341"/>
                <a:gd name="connsiteX40" fmla="*/ 344698 w 594038"/>
                <a:gd name="connsiteY40" fmla="*/ 457456 h 461341"/>
                <a:gd name="connsiteX41" fmla="*/ 445355 w 594038"/>
                <a:gd name="connsiteY41" fmla="*/ 452081 h 461341"/>
                <a:gd name="connsiteX42" fmla="*/ 489746 w 594038"/>
                <a:gd name="connsiteY42" fmla="*/ 428528 h 461341"/>
                <a:gd name="connsiteX43" fmla="*/ 540517 w 594038"/>
                <a:gd name="connsiteY43" fmla="*/ 386575 h 461341"/>
                <a:gd name="connsiteX44" fmla="*/ 583363 w 594038"/>
                <a:gd name="connsiteY44" fmla="*/ 273568 h 461341"/>
                <a:gd name="connsiteX45" fmla="*/ 590229 w 594038"/>
                <a:gd name="connsiteY45" fmla="*/ 216853 h 461341"/>
                <a:gd name="connsiteX46" fmla="*/ 594120 w 594038"/>
                <a:gd name="connsiteY46" fmla="*/ 156464 h 461341"/>
                <a:gd name="connsiteX47" fmla="*/ 576943 w 594038"/>
                <a:gd name="connsiteY47" fmla="*/ 149346 h 4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94038" h="461341">
                  <a:moveTo>
                    <a:pt x="501438" y="259245"/>
                  </a:moveTo>
                  <a:cubicBezTo>
                    <a:pt x="494415" y="256946"/>
                    <a:pt x="487517" y="254271"/>
                    <a:pt x="480586" y="251692"/>
                  </a:cubicBezTo>
                  <a:cubicBezTo>
                    <a:pt x="445151" y="233886"/>
                    <a:pt x="402347" y="230657"/>
                    <a:pt x="365186" y="245653"/>
                  </a:cubicBezTo>
                  <a:cubicBezTo>
                    <a:pt x="346946" y="253013"/>
                    <a:pt x="329938" y="266237"/>
                    <a:pt x="311636" y="274903"/>
                  </a:cubicBezTo>
                  <a:cubicBezTo>
                    <a:pt x="307289" y="276526"/>
                    <a:pt x="302906" y="278000"/>
                    <a:pt x="298475" y="279236"/>
                  </a:cubicBezTo>
                  <a:cubicBezTo>
                    <a:pt x="295758" y="278289"/>
                    <a:pt x="293042" y="277283"/>
                    <a:pt x="290345" y="276276"/>
                  </a:cubicBezTo>
                  <a:cubicBezTo>
                    <a:pt x="270932" y="268957"/>
                    <a:pt x="252673" y="259928"/>
                    <a:pt x="234944" y="249995"/>
                  </a:cubicBezTo>
                  <a:cubicBezTo>
                    <a:pt x="233052" y="247332"/>
                    <a:pt x="231090" y="244743"/>
                    <a:pt x="228982" y="242257"/>
                  </a:cubicBezTo>
                  <a:cubicBezTo>
                    <a:pt x="241810" y="240435"/>
                    <a:pt x="254371" y="237407"/>
                    <a:pt x="265735" y="234283"/>
                  </a:cubicBezTo>
                  <a:cubicBezTo>
                    <a:pt x="300628" y="224721"/>
                    <a:pt x="333510" y="209139"/>
                    <a:pt x="368283" y="199154"/>
                  </a:cubicBezTo>
                  <a:cubicBezTo>
                    <a:pt x="400661" y="189833"/>
                    <a:pt x="435796" y="184740"/>
                    <a:pt x="468315" y="196316"/>
                  </a:cubicBezTo>
                  <a:cubicBezTo>
                    <a:pt x="483750" y="201811"/>
                    <a:pt x="497333" y="211434"/>
                    <a:pt x="512345" y="217916"/>
                  </a:cubicBezTo>
                  <a:cubicBezTo>
                    <a:pt x="520112" y="221258"/>
                    <a:pt x="529430" y="224539"/>
                    <a:pt x="538505" y="225023"/>
                  </a:cubicBezTo>
                  <a:cubicBezTo>
                    <a:pt x="532649" y="239054"/>
                    <a:pt x="525244" y="252159"/>
                    <a:pt x="515122" y="263070"/>
                  </a:cubicBezTo>
                  <a:cubicBezTo>
                    <a:pt x="510494" y="262084"/>
                    <a:pt x="505905" y="260695"/>
                    <a:pt x="501438" y="259245"/>
                  </a:cubicBezTo>
                  <a:close/>
                  <a:moveTo>
                    <a:pt x="576943" y="149346"/>
                  </a:moveTo>
                  <a:cubicBezTo>
                    <a:pt x="573835" y="151928"/>
                    <a:pt x="561013" y="160263"/>
                    <a:pt x="556853" y="165231"/>
                  </a:cubicBezTo>
                  <a:cubicBezTo>
                    <a:pt x="555779" y="164822"/>
                    <a:pt x="554710" y="164404"/>
                    <a:pt x="553648" y="163973"/>
                  </a:cubicBezTo>
                  <a:cubicBezTo>
                    <a:pt x="551819" y="161726"/>
                    <a:pt x="549124" y="160740"/>
                    <a:pt x="546377" y="160800"/>
                  </a:cubicBezTo>
                  <a:cubicBezTo>
                    <a:pt x="527202" y="151878"/>
                    <a:pt x="510131" y="139270"/>
                    <a:pt x="494898" y="123461"/>
                  </a:cubicBezTo>
                  <a:cubicBezTo>
                    <a:pt x="484072" y="112248"/>
                    <a:pt x="472984" y="100512"/>
                    <a:pt x="458515" y="94009"/>
                  </a:cubicBezTo>
                  <a:cubicBezTo>
                    <a:pt x="441471" y="86319"/>
                    <a:pt x="424708" y="89862"/>
                    <a:pt x="406799" y="91030"/>
                  </a:cubicBezTo>
                  <a:cubicBezTo>
                    <a:pt x="387742" y="92298"/>
                    <a:pt x="368927" y="86883"/>
                    <a:pt x="349890" y="89480"/>
                  </a:cubicBezTo>
                  <a:cubicBezTo>
                    <a:pt x="335965" y="91392"/>
                    <a:pt x="322925" y="97291"/>
                    <a:pt x="311656" y="105605"/>
                  </a:cubicBezTo>
                  <a:cubicBezTo>
                    <a:pt x="288655" y="122575"/>
                    <a:pt x="272798" y="146410"/>
                    <a:pt x="253359" y="166964"/>
                  </a:cubicBezTo>
                  <a:cubicBezTo>
                    <a:pt x="231304" y="190276"/>
                    <a:pt x="204178" y="205173"/>
                    <a:pt x="174013" y="212783"/>
                  </a:cubicBezTo>
                  <a:cubicBezTo>
                    <a:pt x="173651" y="212541"/>
                    <a:pt x="173268" y="212300"/>
                    <a:pt x="172886" y="212078"/>
                  </a:cubicBezTo>
                  <a:cubicBezTo>
                    <a:pt x="150650" y="191947"/>
                    <a:pt x="130567" y="169219"/>
                    <a:pt x="112798" y="145001"/>
                  </a:cubicBezTo>
                  <a:cubicBezTo>
                    <a:pt x="95452" y="121347"/>
                    <a:pt x="49712" y="14874"/>
                    <a:pt x="38664" y="5533"/>
                  </a:cubicBezTo>
                  <a:cubicBezTo>
                    <a:pt x="34076" y="1648"/>
                    <a:pt x="29045" y="-23"/>
                    <a:pt x="24236" y="118"/>
                  </a:cubicBezTo>
                  <a:cubicBezTo>
                    <a:pt x="15522" y="319"/>
                    <a:pt x="7473" y="6378"/>
                    <a:pt x="3871" y="15921"/>
                  </a:cubicBezTo>
                  <a:cubicBezTo>
                    <a:pt x="-2247" y="32146"/>
                    <a:pt x="812" y="53123"/>
                    <a:pt x="1295" y="70093"/>
                  </a:cubicBezTo>
                  <a:cubicBezTo>
                    <a:pt x="1899" y="90869"/>
                    <a:pt x="3267" y="111624"/>
                    <a:pt x="5440" y="132299"/>
                  </a:cubicBezTo>
                  <a:cubicBezTo>
                    <a:pt x="7594" y="152732"/>
                    <a:pt x="10451" y="173104"/>
                    <a:pt x="14013" y="193336"/>
                  </a:cubicBezTo>
                  <a:cubicBezTo>
                    <a:pt x="15804" y="203563"/>
                    <a:pt x="17796" y="213769"/>
                    <a:pt x="19990" y="223935"/>
                  </a:cubicBezTo>
                  <a:cubicBezTo>
                    <a:pt x="20674" y="227136"/>
                    <a:pt x="21539" y="229995"/>
                    <a:pt x="22585" y="232652"/>
                  </a:cubicBezTo>
                  <a:cubicBezTo>
                    <a:pt x="23652" y="237665"/>
                    <a:pt x="24799" y="242657"/>
                    <a:pt x="26027" y="247610"/>
                  </a:cubicBezTo>
                  <a:cubicBezTo>
                    <a:pt x="34036" y="280041"/>
                    <a:pt x="46673" y="312512"/>
                    <a:pt x="70801" y="336448"/>
                  </a:cubicBezTo>
                  <a:cubicBezTo>
                    <a:pt x="95915" y="361391"/>
                    <a:pt x="130044" y="377959"/>
                    <a:pt x="161738" y="392775"/>
                  </a:cubicBezTo>
                  <a:cubicBezTo>
                    <a:pt x="191923" y="406887"/>
                    <a:pt x="223556" y="419429"/>
                    <a:pt x="256015" y="429253"/>
                  </a:cubicBezTo>
                  <a:cubicBezTo>
                    <a:pt x="284208" y="442036"/>
                    <a:pt x="314393" y="452142"/>
                    <a:pt x="344698" y="457456"/>
                  </a:cubicBezTo>
                  <a:cubicBezTo>
                    <a:pt x="378063" y="463315"/>
                    <a:pt x="413137" y="463677"/>
                    <a:pt x="445355" y="452081"/>
                  </a:cubicBezTo>
                  <a:cubicBezTo>
                    <a:pt x="461192" y="446384"/>
                    <a:pt x="476163" y="438432"/>
                    <a:pt x="489746" y="428528"/>
                  </a:cubicBezTo>
                  <a:cubicBezTo>
                    <a:pt x="509004" y="418523"/>
                    <a:pt x="526331" y="404773"/>
                    <a:pt x="540517" y="386575"/>
                  </a:cubicBezTo>
                  <a:cubicBezTo>
                    <a:pt x="565927" y="353960"/>
                    <a:pt x="578056" y="314380"/>
                    <a:pt x="583363" y="273568"/>
                  </a:cubicBezTo>
                  <a:cubicBezTo>
                    <a:pt x="584721" y="263122"/>
                    <a:pt x="589828" y="223086"/>
                    <a:pt x="590229" y="216853"/>
                  </a:cubicBezTo>
                  <a:cubicBezTo>
                    <a:pt x="591526" y="196724"/>
                    <a:pt x="592823" y="176594"/>
                    <a:pt x="594120" y="156464"/>
                  </a:cubicBezTo>
                  <a:cubicBezTo>
                    <a:pt x="594731" y="146964"/>
                    <a:pt x="583076" y="144252"/>
                    <a:pt x="576943" y="149346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CEFBF8C-2E77-4704-57AD-AC147FDB4AC5}"/>
              </a:ext>
            </a:extLst>
          </p:cNvPr>
          <p:cNvGrpSpPr>
            <a:grpSpLocks noChangeAspect="1"/>
          </p:cNvGrpSpPr>
          <p:nvPr/>
        </p:nvGrpSpPr>
        <p:grpSpPr>
          <a:xfrm>
            <a:off x="8313707" y="166580"/>
            <a:ext cx="1757040" cy="2466000"/>
            <a:chOff x="7578198" y="3747364"/>
            <a:chExt cx="1621099" cy="2275207"/>
          </a:xfrm>
        </p:grpSpPr>
        <p:grpSp>
          <p:nvGrpSpPr>
            <p:cNvPr id="55" name="图形 52">
              <a:extLst>
                <a:ext uri="{FF2B5EF4-FFF2-40B4-BE49-F238E27FC236}">
                  <a16:creationId xmlns:a16="http://schemas.microsoft.com/office/drawing/2014/main" id="{9082E4EE-1D8F-C92C-76B7-CD6175823DA1}"/>
                </a:ext>
              </a:extLst>
            </p:cNvPr>
            <p:cNvGrpSpPr/>
            <p:nvPr/>
          </p:nvGrpSpPr>
          <p:grpSpPr>
            <a:xfrm>
              <a:off x="7578198" y="4505448"/>
              <a:ext cx="1621099" cy="1517123"/>
              <a:chOff x="7578198" y="4505448"/>
              <a:chExt cx="1621099" cy="1517123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E1E2BB0-4C35-65A2-F410-CA322FDA0B32}"/>
                  </a:ext>
                </a:extLst>
              </p:cNvPr>
              <p:cNvSpPr/>
              <p:nvPr/>
            </p:nvSpPr>
            <p:spPr>
              <a:xfrm>
                <a:off x="7598653" y="4505448"/>
                <a:ext cx="1547956" cy="1503990"/>
              </a:xfrm>
              <a:custGeom>
                <a:avLst/>
                <a:gdLst>
                  <a:gd name="connsiteX0" fmla="*/ 181423 w 1547956"/>
                  <a:gd name="connsiteY0" fmla="*/ 1498226 h 1503990"/>
                  <a:gd name="connsiteX1" fmla="*/ 253688 w 1547956"/>
                  <a:gd name="connsiteY1" fmla="*/ 1501789 h 1503990"/>
                  <a:gd name="connsiteX2" fmla="*/ 1198208 w 1547956"/>
                  <a:gd name="connsiteY2" fmla="*/ 1469748 h 1503990"/>
                  <a:gd name="connsiteX3" fmla="*/ 1526241 w 1547956"/>
                  <a:gd name="connsiteY3" fmla="*/ 1477108 h 1503990"/>
                  <a:gd name="connsiteX4" fmla="*/ 1547890 w 1547956"/>
                  <a:gd name="connsiteY4" fmla="*/ 1455451 h 1503990"/>
                  <a:gd name="connsiteX5" fmla="*/ 1489317 w 1547956"/>
                  <a:gd name="connsiteY5" fmla="*/ 931865 h 1503990"/>
                  <a:gd name="connsiteX6" fmla="*/ 1493686 w 1547956"/>
                  <a:gd name="connsiteY6" fmla="*/ 904621 h 1503990"/>
                  <a:gd name="connsiteX7" fmla="*/ 1500163 w 1547956"/>
                  <a:gd name="connsiteY7" fmla="*/ 895788 h 1503990"/>
                  <a:gd name="connsiteX8" fmla="*/ 1500747 w 1547956"/>
                  <a:gd name="connsiteY8" fmla="*/ 895482 h 1503990"/>
                  <a:gd name="connsiteX9" fmla="*/ 1520588 w 1547956"/>
                  <a:gd name="connsiteY9" fmla="*/ 859485 h 1503990"/>
                  <a:gd name="connsiteX10" fmla="*/ 1189159 w 1547956"/>
                  <a:gd name="connsiteY10" fmla="*/ 297636 h 1503990"/>
                  <a:gd name="connsiteX11" fmla="*/ 1085411 w 1547956"/>
                  <a:gd name="connsiteY11" fmla="*/ 211841 h 1503990"/>
                  <a:gd name="connsiteX12" fmla="*/ 1028827 w 1547956"/>
                  <a:gd name="connsiteY12" fmla="*/ 161946 h 1503990"/>
                  <a:gd name="connsiteX13" fmla="*/ 967471 w 1547956"/>
                  <a:gd name="connsiteY13" fmla="*/ 16976 h 1503990"/>
                  <a:gd name="connsiteX14" fmla="*/ 787821 w 1547956"/>
                  <a:gd name="connsiteY14" fmla="*/ 6542 h 1503990"/>
                  <a:gd name="connsiteX15" fmla="*/ 699512 w 1547956"/>
                  <a:gd name="connsiteY15" fmla="*/ 137716 h 1503990"/>
                  <a:gd name="connsiteX16" fmla="*/ 624202 w 1547956"/>
                  <a:gd name="connsiteY16" fmla="*/ 204103 h 1503990"/>
                  <a:gd name="connsiteX17" fmla="*/ 587476 w 1547956"/>
                  <a:gd name="connsiteY17" fmla="*/ 180755 h 1503990"/>
                  <a:gd name="connsiteX18" fmla="*/ 3934 w 1547956"/>
                  <a:gd name="connsiteY18" fmla="*/ 769668 h 1503990"/>
                  <a:gd name="connsiteX19" fmla="*/ 44963 w 1547956"/>
                  <a:gd name="connsiteY19" fmla="*/ 872464 h 1503990"/>
                  <a:gd name="connsiteX20" fmla="*/ 35618 w 1547956"/>
                  <a:gd name="connsiteY20" fmla="*/ 1250055 h 1503990"/>
                  <a:gd name="connsiteX21" fmla="*/ 57957 w 1547956"/>
                  <a:gd name="connsiteY21" fmla="*/ 1451338 h 1503990"/>
                  <a:gd name="connsiteX22" fmla="*/ 66956 w 1547956"/>
                  <a:gd name="connsiteY22" fmla="*/ 1467944 h 1503990"/>
                  <a:gd name="connsiteX23" fmla="*/ 181423 w 1547956"/>
                  <a:gd name="connsiteY23" fmla="*/ 1498226 h 1503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47956" h="1503990">
                    <a:moveTo>
                      <a:pt x="181423" y="1498226"/>
                    </a:moveTo>
                    <a:cubicBezTo>
                      <a:pt x="205513" y="1499715"/>
                      <a:pt x="229601" y="1500891"/>
                      <a:pt x="253688" y="1501789"/>
                    </a:cubicBezTo>
                    <a:cubicBezTo>
                      <a:pt x="568678" y="1513530"/>
                      <a:pt x="883413" y="1477608"/>
                      <a:pt x="1198208" y="1469748"/>
                    </a:cubicBezTo>
                    <a:cubicBezTo>
                      <a:pt x="1307833" y="1466861"/>
                      <a:pt x="1416897" y="1468303"/>
                      <a:pt x="1526241" y="1477108"/>
                    </a:cubicBezTo>
                    <a:cubicBezTo>
                      <a:pt x="1536955" y="1477970"/>
                      <a:pt x="1549206" y="1466439"/>
                      <a:pt x="1547890" y="1455451"/>
                    </a:cubicBezTo>
                    <a:cubicBezTo>
                      <a:pt x="1527688" y="1281007"/>
                      <a:pt x="1502415" y="1107026"/>
                      <a:pt x="1489317" y="931865"/>
                    </a:cubicBezTo>
                    <a:cubicBezTo>
                      <a:pt x="1489307" y="922600"/>
                      <a:pt x="1490502" y="913350"/>
                      <a:pt x="1493686" y="904621"/>
                    </a:cubicBezTo>
                    <a:cubicBezTo>
                      <a:pt x="1494285" y="903937"/>
                      <a:pt x="1497396" y="896263"/>
                      <a:pt x="1500163" y="895788"/>
                    </a:cubicBezTo>
                    <a:cubicBezTo>
                      <a:pt x="1499260" y="896456"/>
                      <a:pt x="1503355" y="895281"/>
                      <a:pt x="1500747" y="895482"/>
                    </a:cubicBezTo>
                    <a:cubicBezTo>
                      <a:pt x="1516556" y="892893"/>
                      <a:pt x="1532061" y="875822"/>
                      <a:pt x="1520588" y="859485"/>
                    </a:cubicBezTo>
                    <a:cubicBezTo>
                      <a:pt x="1402401" y="678271"/>
                      <a:pt x="1241064" y="512874"/>
                      <a:pt x="1189159" y="297636"/>
                    </a:cubicBezTo>
                    <a:cubicBezTo>
                      <a:pt x="1176896" y="239445"/>
                      <a:pt x="1132600" y="235848"/>
                      <a:pt x="1085411" y="211841"/>
                    </a:cubicBezTo>
                    <a:cubicBezTo>
                      <a:pt x="1070689" y="203082"/>
                      <a:pt x="1034687" y="178816"/>
                      <a:pt x="1028827" y="161946"/>
                    </a:cubicBezTo>
                    <a:cubicBezTo>
                      <a:pt x="1014831" y="101144"/>
                      <a:pt x="1039478" y="41578"/>
                      <a:pt x="967471" y="16976"/>
                    </a:cubicBezTo>
                    <a:cubicBezTo>
                      <a:pt x="919936" y="3792"/>
                      <a:pt x="835917" y="-7363"/>
                      <a:pt x="787821" y="6542"/>
                    </a:cubicBezTo>
                    <a:cubicBezTo>
                      <a:pt x="729151" y="26075"/>
                      <a:pt x="733542" y="92214"/>
                      <a:pt x="699512" y="137716"/>
                    </a:cubicBezTo>
                    <a:cubicBezTo>
                      <a:pt x="681912" y="164035"/>
                      <a:pt x="651908" y="200070"/>
                      <a:pt x="624202" y="204103"/>
                    </a:cubicBezTo>
                    <a:cubicBezTo>
                      <a:pt x="610774" y="206057"/>
                      <a:pt x="600883" y="178884"/>
                      <a:pt x="587476" y="180755"/>
                    </a:cubicBezTo>
                    <a:cubicBezTo>
                      <a:pt x="378488" y="231531"/>
                      <a:pt x="93756" y="577919"/>
                      <a:pt x="3934" y="769668"/>
                    </a:cubicBezTo>
                    <a:cubicBezTo>
                      <a:pt x="-16308" y="830015"/>
                      <a:pt x="48973" y="811809"/>
                      <a:pt x="44963" y="872464"/>
                    </a:cubicBezTo>
                    <a:cubicBezTo>
                      <a:pt x="40018" y="987535"/>
                      <a:pt x="29205" y="1134847"/>
                      <a:pt x="35618" y="1250055"/>
                    </a:cubicBezTo>
                    <a:cubicBezTo>
                      <a:pt x="41625" y="1316923"/>
                      <a:pt x="37180" y="1386985"/>
                      <a:pt x="57957" y="1451338"/>
                    </a:cubicBezTo>
                    <a:cubicBezTo>
                      <a:pt x="52365" y="1458130"/>
                      <a:pt x="60400" y="1464993"/>
                      <a:pt x="66956" y="1467944"/>
                    </a:cubicBezTo>
                    <a:cubicBezTo>
                      <a:pt x="75217" y="1481998"/>
                      <a:pt x="156498" y="1496279"/>
                      <a:pt x="181423" y="149822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4932F3A-1B60-1365-0D10-AB98A3045FA9}"/>
                  </a:ext>
                </a:extLst>
              </p:cNvPr>
              <p:cNvSpPr/>
              <p:nvPr/>
            </p:nvSpPr>
            <p:spPr>
              <a:xfrm>
                <a:off x="7578198" y="4556633"/>
                <a:ext cx="1621099" cy="1465938"/>
              </a:xfrm>
              <a:custGeom>
                <a:avLst/>
                <a:gdLst>
                  <a:gd name="connsiteX0" fmla="*/ 745966 w 1621099"/>
                  <a:gd name="connsiteY0" fmla="*/ 14059 h 1465938"/>
                  <a:gd name="connsiteX1" fmla="*/ 783636 w 1621099"/>
                  <a:gd name="connsiteY1" fmla="*/ 24447 h 1465938"/>
                  <a:gd name="connsiteX2" fmla="*/ 721679 w 1621099"/>
                  <a:gd name="connsiteY2" fmla="*/ 122689 h 1465938"/>
                  <a:gd name="connsiteX3" fmla="*/ 634966 w 1621099"/>
                  <a:gd name="connsiteY3" fmla="*/ 162365 h 1465938"/>
                  <a:gd name="connsiteX4" fmla="*/ 643740 w 1621099"/>
                  <a:gd name="connsiteY4" fmla="*/ 171263 h 1465938"/>
                  <a:gd name="connsiteX5" fmla="*/ 664969 w 1621099"/>
                  <a:gd name="connsiteY5" fmla="*/ 190106 h 1465938"/>
                  <a:gd name="connsiteX6" fmla="*/ 713024 w 1621099"/>
                  <a:gd name="connsiteY6" fmla="*/ 222577 h 1465938"/>
                  <a:gd name="connsiteX7" fmla="*/ 935869 w 1621099"/>
                  <a:gd name="connsiteY7" fmla="*/ 259337 h 1465938"/>
                  <a:gd name="connsiteX8" fmla="*/ 1043387 w 1621099"/>
                  <a:gd name="connsiteY8" fmla="*/ 235059 h 1465938"/>
                  <a:gd name="connsiteX9" fmla="*/ 1088264 w 1621099"/>
                  <a:gd name="connsiteY9" fmla="*/ 210581 h 1465938"/>
                  <a:gd name="connsiteX10" fmla="*/ 1091824 w 1621099"/>
                  <a:gd name="connsiteY10" fmla="*/ 207908 h 1465938"/>
                  <a:gd name="connsiteX11" fmla="*/ 1112993 w 1621099"/>
                  <a:gd name="connsiteY11" fmla="*/ 186545 h 1465938"/>
                  <a:gd name="connsiteX12" fmla="*/ 1072747 w 1621099"/>
                  <a:gd name="connsiteY12" fmla="*/ 166675 h 1465938"/>
                  <a:gd name="connsiteX13" fmla="*/ 1047311 w 1621099"/>
                  <a:gd name="connsiteY13" fmla="*/ 133236 h 1465938"/>
                  <a:gd name="connsiteX14" fmla="*/ 1038620 w 1621099"/>
                  <a:gd name="connsiteY14" fmla="*/ 52490 h 1465938"/>
                  <a:gd name="connsiteX15" fmla="*/ 1041777 w 1621099"/>
                  <a:gd name="connsiteY15" fmla="*/ 52914 h 1465938"/>
                  <a:gd name="connsiteX16" fmla="*/ 1074520 w 1621099"/>
                  <a:gd name="connsiteY16" fmla="*/ 133298 h 1465938"/>
                  <a:gd name="connsiteX17" fmla="*/ 1108023 w 1621099"/>
                  <a:gd name="connsiteY17" fmla="*/ 157131 h 1465938"/>
                  <a:gd name="connsiteX18" fmla="*/ 1109782 w 1621099"/>
                  <a:gd name="connsiteY18" fmla="*/ 157939 h 1465938"/>
                  <a:gd name="connsiteX19" fmla="*/ 1122954 w 1621099"/>
                  <a:gd name="connsiteY19" fmla="*/ 168566 h 1465938"/>
                  <a:gd name="connsiteX20" fmla="*/ 1125510 w 1621099"/>
                  <a:gd name="connsiteY20" fmla="*/ 168769 h 1465938"/>
                  <a:gd name="connsiteX21" fmla="*/ 1127603 w 1621099"/>
                  <a:gd name="connsiteY21" fmla="*/ 169433 h 1465938"/>
                  <a:gd name="connsiteX22" fmla="*/ 1125470 w 1621099"/>
                  <a:gd name="connsiteY22" fmla="*/ 159003 h 1465938"/>
                  <a:gd name="connsiteX23" fmla="*/ 1150624 w 1621099"/>
                  <a:gd name="connsiteY23" fmla="*/ 156791 h 1465938"/>
                  <a:gd name="connsiteX24" fmla="*/ 1150724 w 1621099"/>
                  <a:gd name="connsiteY24" fmla="*/ 157294 h 1465938"/>
                  <a:gd name="connsiteX25" fmla="*/ 1150623 w 1621099"/>
                  <a:gd name="connsiteY25" fmla="*/ 156790 h 1465938"/>
                  <a:gd name="connsiteX26" fmla="*/ 1150664 w 1621099"/>
                  <a:gd name="connsiteY26" fmla="*/ 156938 h 1465938"/>
                  <a:gd name="connsiteX27" fmla="*/ 1150664 w 1621099"/>
                  <a:gd name="connsiteY27" fmla="*/ 156938 h 1465938"/>
                  <a:gd name="connsiteX28" fmla="*/ 1150746 w 1621099"/>
                  <a:gd name="connsiteY28" fmla="*/ 157293 h 1465938"/>
                  <a:gd name="connsiteX29" fmla="*/ 1150724 w 1621099"/>
                  <a:gd name="connsiteY29" fmla="*/ 157294 h 1465938"/>
                  <a:gd name="connsiteX30" fmla="*/ 1150853 w 1621099"/>
                  <a:gd name="connsiteY30" fmla="*/ 158079 h 1465938"/>
                  <a:gd name="connsiteX31" fmla="*/ 1150881 w 1621099"/>
                  <a:gd name="connsiteY31" fmla="*/ 158430 h 1465938"/>
                  <a:gd name="connsiteX32" fmla="*/ 1150864 w 1621099"/>
                  <a:gd name="connsiteY32" fmla="*/ 158136 h 1465938"/>
                  <a:gd name="connsiteX33" fmla="*/ 1150790 w 1621099"/>
                  <a:gd name="connsiteY33" fmla="*/ 157547 h 1465938"/>
                  <a:gd name="connsiteX34" fmla="*/ 1150745 w 1621099"/>
                  <a:gd name="connsiteY34" fmla="*/ 157294 h 1465938"/>
                  <a:gd name="connsiteX35" fmla="*/ 1151549 w 1621099"/>
                  <a:gd name="connsiteY35" fmla="*/ 157455 h 1465938"/>
                  <a:gd name="connsiteX36" fmla="*/ 1151682 w 1621099"/>
                  <a:gd name="connsiteY36" fmla="*/ 157508 h 1465938"/>
                  <a:gd name="connsiteX37" fmla="*/ 1154489 w 1621099"/>
                  <a:gd name="connsiteY37" fmla="*/ 158764 h 1465938"/>
                  <a:gd name="connsiteX38" fmla="*/ 1165797 w 1621099"/>
                  <a:gd name="connsiteY38" fmla="*/ 161661 h 1465938"/>
                  <a:gd name="connsiteX39" fmla="*/ 1185701 w 1621099"/>
                  <a:gd name="connsiteY39" fmla="*/ 175108 h 1465938"/>
                  <a:gd name="connsiteX40" fmla="*/ 1191957 w 1621099"/>
                  <a:gd name="connsiteY40" fmla="*/ 191696 h 1465938"/>
                  <a:gd name="connsiteX41" fmla="*/ 1288812 w 1621099"/>
                  <a:gd name="connsiteY41" fmla="*/ 258171 h 1465938"/>
                  <a:gd name="connsiteX42" fmla="*/ 1430800 w 1621099"/>
                  <a:gd name="connsiteY42" fmla="*/ 474681 h 1465938"/>
                  <a:gd name="connsiteX43" fmla="*/ 1481139 w 1621099"/>
                  <a:gd name="connsiteY43" fmla="*/ 597273 h 1465938"/>
                  <a:gd name="connsiteX44" fmla="*/ 1483643 w 1621099"/>
                  <a:gd name="connsiteY44" fmla="*/ 603782 h 1465938"/>
                  <a:gd name="connsiteX45" fmla="*/ 1519422 w 1621099"/>
                  <a:gd name="connsiteY45" fmla="*/ 740513 h 1465938"/>
                  <a:gd name="connsiteX46" fmla="*/ 1515921 w 1621099"/>
                  <a:gd name="connsiteY46" fmla="*/ 752108 h 1465938"/>
                  <a:gd name="connsiteX47" fmla="*/ 1517108 w 1621099"/>
                  <a:gd name="connsiteY47" fmla="*/ 762776 h 1465938"/>
                  <a:gd name="connsiteX48" fmla="*/ 1517008 w 1621099"/>
                  <a:gd name="connsiteY48" fmla="*/ 764408 h 1465938"/>
                  <a:gd name="connsiteX49" fmla="*/ 1533629 w 1621099"/>
                  <a:gd name="connsiteY49" fmla="*/ 773427 h 1465938"/>
                  <a:gd name="connsiteX50" fmla="*/ 1540411 w 1621099"/>
                  <a:gd name="connsiteY50" fmla="*/ 773405 h 1465938"/>
                  <a:gd name="connsiteX51" fmla="*/ 1559287 w 1621099"/>
                  <a:gd name="connsiteY51" fmla="*/ 806100 h 1465938"/>
                  <a:gd name="connsiteX52" fmla="*/ 1563211 w 1621099"/>
                  <a:gd name="connsiteY52" fmla="*/ 846541 h 1465938"/>
                  <a:gd name="connsiteX53" fmla="*/ 1555725 w 1621099"/>
                  <a:gd name="connsiteY53" fmla="*/ 859588 h 1465938"/>
                  <a:gd name="connsiteX54" fmla="*/ 1528176 w 1621099"/>
                  <a:gd name="connsiteY54" fmla="*/ 869594 h 1465938"/>
                  <a:gd name="connsiteX55" fmla="*/ 1507429 w 1621099"/>
                  <a:gd name="connsiteY55" fmla="*/ 877123 h 1465938"/>
                  <a:gd name="connsiteX56" fmla="*/ 1514633 w 1621099"/>
                  <a:gd name="connsiteY56" fmla="*/ 900354 h 1465938"/>
                  <a:gd name="connsiteX57" fmla="*/ 1522765 w 1621099"/>
                  <a:gd name="connsiteY57" fmla="*/ 933933 h 1465938"/>
                  <a:gd name="connsiteX58" fmla="*/ 1562225 w 1621099"/>
                  <a:gd name="connsiteY58" fmla="*/ 1166527 h 1465938"/>
                  <a:gd name="connsiteX59" fmla="*/ 1585749 w 1621099"/>
                  <a:gd name="connsiteY59" fmla="*/ 1282261 h 1465938"/>
                  <a:gd name="connsiteX60" fmla="*/ 1598909 w 1621099"/>
                  <a:gd name="connsiteY60" fmla="*/ 1338868 h 1465938"/>
                  <a:gd name="connsiteX61" fmla="*/ 1606677 w 1621099"/>
                  <a:gd name="connsiteY61" fmla="*/ 1368884 h 1465938"/>
                  <a:gd name="connsiteX62" fmla="*/ 1609038 w 1621099"/>
                  <a:gd name="connsiteY62" fmla="*/ 1377600 h 1465938"/>
                  <a:gd name="connsiteX63" fmla="*/ 1610440 w 1621099"/>
                  <a:gd name="connsiteY63" fmla="*/ 1382675 h 1465938"/>
                  <a:gd name="connsiteX64" fmla="*/ 1610440 w 1621099"/>
                  <a:gd name="connsiteY64" fmla="*/ 1382675 h 1465938"/>
                  <a:gd name="connsiteX65" fmla="*/ 1617926 w 1621099"/>
                  <a:gd name="connsiteY65" fmla="*/ 1390424 h 1465938"/>
                  <a:gd name="connsiteX66" fmla="*/ 1608045 w 1621099"/>
                  <a:gd name="connsiteY66" fmla="*/ 1424870 h 1465938"/>
                  <a:gd name="connsiteX67" fmla="*/ 1570153 w 1621099"/>
                  <a:gd name="connsiteY67" fmla="*/ 1412568 h 1465938"/>
                  <a:gd name="connsiteX68" fmla="*/ 1560413 w 1621099"/>
                  <a:gd name="connsiteY68" fmla="*/ 1381647 h 1465938"/>
                  <a:gd name="connsiteX69" fmla="*/ 1551861 w 1621099"/>
                  <a:gd name="connsiteY69" fmla="*/ 1347828 h 1465938"/>
                  <a:gd name="connsiteX70" fmla="*/ 1511434 w 1621099"/>
                  <a:gd name="connsiteY70" fmla="*/ 1114671 h 1465938"/>
                  <a:gd name="connsiteX71" fmla="*/ 1510769 w 1621099"/>
                  <a:gd name="connsiteY71" fmla="*/ 1109073 h 1465938"/>
                  <a:gd name="connsiteX72" fmla="*/ 1498414 w 1621099"/>
                  <a:gd name="connsiteY72" fmla="*/ 987763 h 1465938"/>
                  <a:gd name="connsiteX73" fmla="*/ 1495053 w 1621099"/>
                  <a:gd name="connsiteY73" fmla="*/ 927992 h 1465938"/>
                  <a:gd name="connsiteX74" fmla="*/ 1495858 w 1621099"/>
                  <a:gd name="connsiteY74" fmla="*/ 897151 h 1465938"/>
                  <a:gd name="connsiteX75" fmla="*/ 1496643 w 1621099"/>
                  <a:gd name="connsiteY75" fmla="*/ 883665 h 1465938"/>
                  <a:gd name="connsiteX76" fmla="*/ 1496688 w 1621099"/>
                  <a:gd name="connsiteY76" fmla="*/ 883026 h 1465938"/>
                  <a:gd name="connsiteX77" fmla="*/ 1496820 w 1621099"/>
                  <a:gd name="connsiteY77" fmla="*/ 881345 h 1465938"/>
                  <a:gd name="connsiteX78" fmla="*/ 1496864 w 1621099"/>
                  <a:gd name="connsiteY78" fmla="*/ 880585 h 1465938"/>
                  <a:gd name="connsiteX79" fmla="*/ 1454668 w 1621099"/>
                  <a:gd name="connsiteY79" fmla="*/ 891615 h 1465938"/>
                  <a:gd name="connsiteX80" fmla="*/ 1362542 w 1621099"/>
                  <a:gd name="connsiteY80" fmla="*/ 899951 h 1465938"/>
                  <a:gd name="connsiteX81" fmla="*/ 1380311 w 1621099"/>
                  <a:gd name="connsiteY81" fmla="*/ 1052885 h 1465938"/>
                  <a:gd name="connsiteX82" fmla="*/ 1406471 w 1621099"/>
                  <a:gd name="connsiteY82" fmla="*/ 1198898 h 1465938"/>
                  <a:gd name="connsiteX83" fmla="*/ 1422348 w 1621099"/>
                  <a:gd name="connsiteY83" fmla="*/ 1271713 h 1465938"/>
                  <a:gd name="connsiteX84" fmla="*/ 1431526 w 1621099"/>
                  <a:gd name="connsiteY84" fmla="*/ 1310465 h 1465938"/>
                  <a:gd name="connsiteX85" fmla="*/ 1430397 w 1621099"/>
                  <a:gd name="connsiteY85" fmla="*/ 1331884 h 1465938"/>
                  <a:gd name="connsiteX86" fmla="*/ 1440249 w 1621099"/>
                  <a:gd name="connsiteY86" fmla="*/ 1360568 h 1465938"/>
                  <a:gd name="connsiteX87" fmla="*/ 1441183 w 1621099"/>
                  <a:gd name="connsiteY87" fmla="*/ 1363309 h 1465938"/>
                  <a:gd name="connsiteX88" fmla="*/ 1446234 w 1621099"/>
                  <a:gd name="connsiteY88" fmla="*/ 1411704 h 1465938"/>
                  <a:gd name="connsiteX89" fmla="*/ 1422086 w 1621099"/>
                  <a:gd name="connsiteY89" fmla="*/ 1424830 h 1465938"/>
                  <a:gd name="connsiteX90" fmla="*/ 1421563 w 1621099"/>
                  <a:gd name="connsiteY90" fmla="*/ 1425150 h 1465938"/>
                  <a:gd name="connsiteX91" fmla="*/ 1405344 w 1621099"/>
                  <a:gd name="connsiteY91" fmla="*/ 1427205 h 1465938"/>
                  <a:gd name="connsiteX92" fmla="*/ 1380351 w 1621099"/>
                  <a:gd name="connsiteY92" fmla="*/ 1431835 h 1465938"/>
                  <a:gd name="connsiteX93" fmla="*/ 1318230 w 1621099"/>
                  <a:gd name="connsiteY93" fmla="*/ 1440814 h 1465938"/>
                  <a:gd name="connsiteX94" fmla="*/ 1199103 w 1621099"/>
                  <a:gd name="connsiteY94" fmla="*/ 1449531 h 1465938"/>
                  <a:gd name="connsiteX95" fmla="*/ 761925 w 1621099"/>
                  <a:gd name="connsiteY95" fmla="*/ 1448220 h 1465938"/>
                  <a:gd name="connsiteX96" fmla="*/ 539340 w 1621099"/>
                  <a:gd name="connsiteY96" fmla="*/ 1457342 h 1465938"/>
                  <a:gd name="connsiteX97" fmla="*/ 428340 w 1621099"/>
                  <a:gd name="connsiteY97" fmla="*/ 1463763 h 1465938"/>
                  <a:gd name="connsiteX98" fmla="*/ 416886 w 1621099"/>
                  <a:gd name="connsiteY98" fmla="*/ 1464321 h 1465938"/>
                  <a:gd name="connsiteX99" fmla="*/ 317602 w 1621099"/>
                  <a:gd name="connsiteY99" fmla="*/ 1464710 h 1465938"/>
                  <a:gd name="connsiteX100" fmla="*/ 316113 w 1621099"/>
                  <a:gd name="connsiteY100" fmla="*/ 1464045 h 1465938"/>
                  <a:gd name="connsiteX101" fmla="*/ 294380 w 1621099"/>
                  <a:gd name="connsiteY101" fmla="*/ 1440109 h 1465938"/>
                  <a:gd name="connsiteX102" fmla="*/ 309191 w 1621099"/>
                  <a:gd name="connsiteY102" fmla="*/ 1284997 h 1465938"/>
                  <a:gd name="connsiteX103" fmla="*/ 335834 w 1621099"/>
                  <a:gd name="connsiteY103" fmla="*/ 1008597 h 1465938"/>
                  <a:gd name="connsiteX104" fmla="*/ 337131 w 1621099"/>
                  <a:gd name="connsiteY104" fmla="*/ 995298 h 1465938"/>
                  <a:gd name="connsiteX105" fmla="*/ 344487 w 1621099"/>
                  <a:gd name="connsiteY105" fmla="*/ 901982 h 1465938"/>
                  <a:gd name="connsiteX106" fmla="*/ 322432 w 1621099"/>
                  <a:gd name="connsiteY106" fmla="*/ 899989 h 1465938"/>
                  <a:gd name="connsiteX107" fmla="*/ 93259 w 1621099"/>
                  <a:gd name="connsiteY107" fmla="*/ 835550 h 1465938"/>
                  <a:gd name="connsiteX108" fmla="*/ 90290 w 1621099"/>
                  <a:gd name="connsiteY108" fmla="*/ 834263 h 1465938"/>
                  <a:gd name="connsiteX109" fmla="*/ 69060 w 1621099"/>
                  <a:gd name="connsiteY109" fmla="*/ 825426 h 1465938"/>
                  <a:gd name="connsiteX110" fmla="*/ 68658 w 1621099"/>
                  <a:gd name="connsiteY110" fmla="*/ 867518 h 1465938"/>
                  <a:gd name="connsiteX111" fmla="*/ 68798 w 1621099"/>
                  <a:gd name="connsiteY111" fmla="*/ 936890 h 1465938"/>
                  <a:gd name="connsiteX112" fmla="*/ 73125 w 1621099"/>
                  <a:gd name="connsiteY112" fmla="*/ 1079722 h 1465938"/>
                  <a:gd name="connsiteX113" fmla="*/ 89586 w 1621099"/>
                  <a:gd name="connsiteY113" fmla="*/ 1331359 h 1465938"/>
                  <a:gd name="connsiteX114" fmla="*/ 95784 w 1621099"/>
                  <a:gd name="connsiteY114" fmla="*/ 1394551 h 1465938"/>
                  <a:gd name="connsiteX115" fmla="*/ 82927 w 1621099"/>
                  <a:gd name="connsiteY115" fmla="*/ 1423843 h 1465938"/>
                  <a:gd name="connsiteX116" fmla="*/ 67450 w 1621099"/>
                  <a:gd name="connsiteY116" fmla="*/ 1423119 h 1465938"/>
                  <a:gd name="connsiteX117" fmla="*/ 52217 w 1621099"/>
                  <a:gd name="connsiteY117" fmla="*/ 1388634 h 1465938"/>
                  <a:gd name="connsiteX118" fmla="*/ 49440 w 1621099"/>
                  <a:gd name="connsiteY118" fmla="*/ 1359021 h 1465938"/>
                  <a:gd name="connsiteX119" fmla="*/ 44590 w 1621099"/>
                  <a:gd name="connsiteY119" fmla="*/ 1295747 h 1465938"/>
                  <a:gd name="connsiteX120" fmla="*/ 41431 w 1621099"/>
                  <a:gd name="connsiteY120" fmla="*/ 1044009 h 1465938"/>
                  <a:gd name="connsiteX121" fmla="*/ 48763 w 1621099"/>
                  <a:gd name="connsiteY121" fmla="*/ 926111 h 1465938"/>
                  <a:gd name="connsiteX122" fmla="*/ 49520 w 1621099"/>
                  <a:gd name="connsiteY122" fmla="*/ 917063 h 1465938"/>
                  <a:gd name="connsiteX123" fmla="*/ 59381 w 1621099"/>
                  <a:gd name="connsiteY123" fmla="*/ 821279 h 1465938"/>
                  <a:gd name="connsiteX124" fmla="*/ 5088 w 1621099"/>
                  <a:gd name="connsiteY124" fmla="*/ 778176 h 1465938"/>
                  <a:gd name="connsiteX125" fmla="*/ 27063 w 1621099"/>
                  <a:gd name="connsiteY125" fmla="*/ 712247 h 1465938"/>
                  <a:gd name="connsiteX126" fmla="*/ 27626 w 1621099"/>
                  <a:gd name="connsiteY126" fmla="*/ 704498 h 1465938"/>
                  <a:gd name="connsiteX127" fmla="*/ 53102 w 1621099"/>
                  <a:gd name="connsiteY127" fmla="*/ 628866 h 1465938"/>
                  <a:gd name="connsiteX128" fmla="*/ 85219 w 1621099"/>
                  <a:gd name="connsiteY128" fmla="*/ 556231 h 1465938"/>
                  <a:gd name="connsiteX129" fmla="*/ 273633 w 1621099"/>
                  <a:gd name="connsiteY129" fmla="*/ 301069 h 1465938"/>
                  <a:gd name="connsiteX130" fmla="*/ 398115 w 1621099"/>
                  <a:gd name="connsiteY130" fmla="*/ 202929 h 1465938"/>
                  <a:gd name="connsiteX131" fmla="*/ 466333 w 1621099"/>
                  <a:gd name="connsiteY131" fmla="*/ 164622 h 1465938"/>
                  <a:gd name="connsiteX132" fmla="*/ 469802 w 1621099"/>
                  <a:gd name="connsiteY132" fmla="*/ 162932 h 1465938"/>
                  <a:gd name="connsiteX133" fmla="*/ 522620 w 1621099"/>
                  <a:gd name="connsiteY133" fmla="*/ 142156 h 1465938"/>
                  <a:gd name="connsiteX134" fmla="*/ 528353 w 1621099"/>
                  <a:gd name="connsiteY134" fmla="*/ 138150 h 1465938"/>
                  <a:gd name="connsiteX135" fmla="*/ 549422 w 1621099"/>
                  <a:gd name="connsiteY135" fmla="*/ 143623 h 1465938"/>
                  <a:gd name="connsiteX136" fmla="*/ 556566 w 1621099"/>
                  <a:gd name="connsiteY136" fmla="*/ 139355 h 1465938"/>
                  <a:gd name="connsiteX137" fmla="*/ 559251 w 1621099"/>
                  <a:gd name="connsiteY137" fmla="*/ 138129 h 1465938"/>
                  <a:gd name="connsiteX138" fmla="*/ 612810 w 1621099"/>
                  <a:gd name="connsiteY138" fmla="*/ 128748 h 1465938"/>
                  <a:gd name="connsiteX139" fmla="*/ 636336 w 1621099"/>
                  <a:gd name="connsiteY139" fmla="*/ 150148 h 1465938"/>
                  <a:gd name="connsiteX140" fmla="*/ 662555 w 1621099"/>
                  <a:gd name="connsiteY140" fmla="*/ 134647 h 1465938"/>
                  <a:gd name="connsiteX141" fmla="*/ 699944 w 1621099"/>
                  <a:gd name="connsiteY141" fmla="*/ 100965 h 1465938"/>
                  <a:gd name="connsiteX142" fmla="*/ 745966 w 1621099"/>
                  <a:gd name="connsiteY142" fmla="*/ 14059 h 1465938"/>
                  <a:gd name="connsiteX143" fmla="*/ 1524514 w 1621099"/>
                  <a:gd name="connsiteY143" fmla="*/ 799173 h 1465938"/>
                  <a:gd name="connsiteX144" fmla="*/ 1519704 w 1621099"/>
                  <a:gd name="connsiteY144" fmla="*/ 799575 h 1465938"/>
                  <a:gd name="connsiteX145" fmla="*/ 1515019 w 1621099"/>
                  <a:gd name="connsiteY145" fmla="*/ 802570 h 1465938"/>
                  <a:gd name="connsiteX146" fmla="*/ 1514895 w 1621099"/>
                  <a:gd name="connsiteY146" fmla="*/ 802637 h 1465938"/>
                  <a:gd name="connsiteX147" fmla="*/ 1505759 w 1621099"/>
                  <a:gd name="connsiteY147" fmla="*/ 807650 h 1465938"/>
                  <a:gd name="connsiteX148" fmla="*/ 1483764 w 1621099"/>
                  <a:gd name="connsiteY148" fmla="*/ 818038 h 1465938"/>
                  <a:gd name="connsiteX149" fmla="*/ 1438265 w 1621099"/>
                  <a:gd name="connsiteY149" fmla="*/ 832633 h 1465938"/>
                  <a:gd name="connsiteX150" fmla="*/ 1391378 w 1621099"/>
                  <a:gd name="connsiteY150" fmla="*/ 838408 h 1465938"/>
                  <a:gd name="connsiteX151" fmla="*/ 1357672 w 1621099"/>
                  <a:gd name="connsiteY151" fmla="*/ 835047 h 1465938"/>
                  <a:gd name="connsiteX152" fmla="*/ 1361857 w 1621099"/>
                  <a:gd name="connsiteY152" fmla="*/ 891937 h 1465938"/>
                  <a:gd name="connsiteX153" fmla="*/ 1383239 w 1621099"/>
                  <a:gd name="connsiteY153" fmla="*/ 887033 h 1465938"/>
                  <a:gd name="connsiteX154" fmla="*/ 1447079 w 1621099"/>
                  <a:gd name="connsiteY154" fmla="*/ 870981 h 1465938"/>
                  <a:gd name="connsiteX155" fmla="*/ 1493967 w 1621099"/>
                  <a:gd name="connsiteY155" fmla="*/ 855218 h 1465938"/>
                  <a:gd name="connsiteX156" fmla="*/ 1518014 w 1621099"/>
                  <a:gd name="connsiteY156" fmla="*/ 845497 h 1465938"/>
                  <a:gd name="connsiteX157" fmla="*/ 1529315 w 1621099"/>
                  <a:gd name="connsiteY157" fmla="*/ 839646 h 1465938"/>
                  <a:gd name="connsiteX158" fmla="*/ 1532442 w 1621099"/>
                  <a:gd name="connsiteY158" fmla="*/ 837867 h 1465938"/>
                  <a:gd name="connsiteX159" fmla="*/ 1528460 w 1621099"/>
                  <a:gd name="connsiteY159" fmla="*/ 812703 h 1465938"/>
                  <a:gd name="connsiteX160" fmla="*/ 1524514 w 1621099"/>
                  <a:gd name="connsiteY160" fmla="*/ 799173 h 1465938"/>
                  <a:gd name="connsiteX161" fmla="*/ 60387 w 1621099"/>
                  <a:gd name="connsiteY161" fmla="*/ 709771 h 1465938"/>
                  <a:gd name="connsiteX162" fmla="*/ 44007 w 1621099"/>
                  <a:gd name="connsiteY162" fmla="*/ 728817 h 1465938"/>
                  <a:gd name="connsiteX163" fmla="*/ 35494 w 1621099"/>
                  <a:gd name="connsiteY163" fmla="*/ 727991 h 1465938"/>
                  <a:gd name="connsiteX164" fmla="*/ 34934 w 1621099"/>
                  <a:gd name="connsiteY164" fmla="*/ 729122 h 1465938"/>
                  <a:gd name="connsiteX165" fmla="*/ 42799 w 1621099"/>
                  <a:gd name="connsiteY165" fmla="*/ 774434 h 1465938"/>
                  <a:gd name="connsiteX166" fmla="*/ 68879 w 1621099"/>
                  <a:gd name="connsiteY166" fmla="*/ 789168 h 1465938"/>
                  <a:gd name="connsiteX167" fmla="*/ 119019 w 1621099"/>
                  <a:gd name="connsiteY167" fmla="*/ 809557 h 1465938"/>
                  <a:gd name="connsiteX168" fmla="*/ 122286 w 1621099"/>
                  <a:gd name="connsiteY168" fmla="*/ 810831 h 1465938"/>
                  <a:gd name="connsiteX169" fmla="*/ 211694 w 1621099"/>
                  <a:gd name="connsiteY169" fmla="*/ 841609 h 1465938"/>
                  <a:gd name="connsiteX170" fmla="*/ 305289 w 1621099"/>
                  <a:gd name="connsiteY170" fmla="*/ 862143 h 1465938"/>
                  <a:gd name="connsiteX171" fmla="*/ 345535 w 1621099"/>
                  <a:gd name="connsiteY171" fmla="*/ 866232 h 1465938"/>
                  <a:gd name="connsiteX172" fmla="*/ 345594 w 1621099"/>
                  <a:gd name="connsiteY172" fmla="*/ 811857 h 1465938"/>
                  <a:gd name="connsiteX173" fmla="*/ 331469 w 1621099"/>
                  <a:gd name="connsiteY173" fmla="*/ 810064 h 1465938"/>
                  <a:gd name="connsiteX174" fmla="*/ 289731 w 1621099"/>
                  <a:gd name="connsiteY174" fmla="*/ 803966 h 1465938"/>
                  <a:gd name="connsiteX175" fmla="*/ 204288 w 1621099"/>
                  <a:gd name="connsiteY175" fmla="*/ 782506 h 1465938"/>
                  <a:gd name="connsiteX176" fmla="*/ 60387 w 1621099"/>
                  <a:gd name="connsiteY176" fmla="*/ 709771 h 1465938"/>
                  <a:gd name="connsiteX177" fmla="*/ 627399 w 1621099"/>
                  <a:gd name="connsiteY177" fmla="*/ 154796 h 1465938"/>
                  <a:gd name="connsiteX178" fmla="*/ 578985 w 1621099"/>
                  <a:gd name="connsiteY178" fmla="*/ 152886 h 1465938"/>
                  <a:gd name="connsiteX179" fmla="*/ 566265 w 1621099"/>
                  <a:gd name="connsiteY179" fmla="*/ 158804 h 1465938"/>
                  <a:gd name="connsiteX180" fmla="*/ 565470 w 1621099"/>
                  <a:gd name="connsiteY180" fmla="*/ 159249 h 1465938"/>
                  <a:gd name="connsiteX181" fmla="*/ 563047 w 1621099"/>
                  <a:gd name="connsiteY181" fmla="*/ 169129 h 1465938"/>
                  <a:gd name="connsiteX182" fmla="*/ 574334 w 1621099"/>
                  <a:gd name="connsiteY182" fmla="*/ 190046 h 1465938"/>
                  <a:gd name="connsiteX183" fmla="*/ 640137 w 1621099"/>
                  <a:gd name="connsiteY183" fmla="*/ 265014 h 1465938"/>
                  <a:gd name="connsiteX184" fmla="*/ 978329 w 1621099"/>
                  <a:gd name="connsiteY184" fmla="*/ 341232 h 1465938"/>
                  <a:gd name="connsiteX185" fmla="*/ 1127003 w 1621099"/>
                  <a:gd name="connsiteY185" fmla="*/ 265121 h 1465938"/>
                  <a:gd name="connsiteX186" fmla="*/ 1130694 w 1621099"/>
                  <a:gd name="connsiteY186" fmla="*/ 261447 h 1465938"/>
                  <a:gd name="connsiteX187" fmla="*/ 1167890 w 1621099"/>
                  <a:gd name="connsiteY187" fmla="*/ 197174 h 1465938"/>
                  <a:gd name="connsiteX188" fmla="*/ 1147907 w 1621099"/>
                  <a:gd name="connsiteY188" fmla="*/ 182599 h 1465938"/>
                  <a:gd name="connsiteX189" fmla="*/ 1136819 w 1621099"/>
                  <a:gd name="connsiteY189" fmla="*/ 178512 h 1465938"/>
                  <a:gd name="connsiteX190" fmla="*/ 1118024 w 1621099"/>
                  <a:gd name="connsiteY190" fmla="*/ 214144 h 1465938"/>
                  <a:gd name="connsiteX191" fmla="*/ 1064780 w 1621099"/>
                  <a:gd name="connsiteY191" fmla="*/ 249616 h 1465938"/>
                  <a:gd name="connsiteX192" fmla="*/ 947117 w 1621099"/>
                  <a:gd name="connsiteY192" fmla="*/ 279186 h 1465938"/>
                  <a:gd name="connsiteX193" fmla="*/ 809676 w 1621099"/>
                  <a:gd name="connsiteY193" fmla="*/ 275967 h 1465938"/>
                  <a:gd name="connsiteX194" fmla="*/ 697589 w 1621099"/>
                  <a:gd name="connsiteY194" fmla="*/ 233289 h 1465938"/>
                  <a:gd name="connsiteX195" fmla="*/ 653781 w 1621099"/>
                  <a:gd name="connsiteY195" fmla="*/ 199066 h 1465938"/>
                  <a:gd name="connsiteX196" fmla="*/ 651027 w 1621099"/>
                  <a:gd name="connsiteY196" fmla="*/ 196282 h 1465938"/>
                  <a:gd name="connsiteX197" fmla="*/ 625186 w 1621099"/>
                  <a:gd name="connsiteY197" fmla="*/ 162891 h 1465938"/>
                  <a:gd name="connsiteX198" fmla="*/ 618827 w 1621099"/>
                  <a:gd name="connsiteY198" fmla="*/ 162707 h 1465938"/>
                  <a:gd name="connsiteX199" fmla="*/ 618022 w 1621099"/>
                  <a:gd name="connsiteY199" fmla="*/ 159728 h 1465938"/>
                  <a:gd name="connsiteX200" fmla="*/ 623033 w 1621099"/>
                  <a:gd name="connsiteY200" fmla="*/ 157093 h 1465938"/>
                  <a:gd name="connsiteX201" fmla="*/ 622308 w 1621099"/>
                  <a:gd name="connsiteY201" fmla="*/ 154335 h 1465938"/>
                  <a:gd name="connsiteX202" fmla="*/ 623697 w 1621099"/>
                  <a:gd name="connsiteY202" fmla="*/ 153268 h 1465938"/>
                  <a:gd name="connsiteX203" fmla="*/ 626615 w 1621099"/>
                  <a:gd name="connsiteY203" fmla="*/ 155199 h 1465938"/>
                  <a:gd name="connsiteX204" fmla="*/ 627399 w 1621099"/>
                  <a:gd name="connsiteY204" fmla="*/ 154796 h 146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</a:cxnLst>
                <a:rect l="l" t="t" r="r" b="b"/>
                <a:pathLst>
                  <a:path w="1621099" h="1465938">
                    <a:moveTo>
                      <a:pt x="745966" y="14059"/>
                    </a:moveTo>
                    <a:cubicBezTo>
                      <a:pt x="751399" y="-10398"/>
                      <a:pt x="790297" y="90"/>
                      <a:pt x="783636" y="24447"/>
                    </a:cubicBezTo>
                    <a:cubicBezTo>
                      <a:pt x="773313" y="62114"/>
                      <a:pt x="751902" y="97706"/>
                      <a:pt x="721679" y="122689"/>
                    </a:cubicBezTo>
                    <a:cubicBezTo>
                      <a:pt x="698334" y="141974"/>
                      <a:pt x="666521" y="159185"/>
                      <a:pt x="634966" y="162365"/>
                    </a:cubicBezTo>
                    <a:cubicBezTo>
                      <a:pt x="637924" y="165246"/>
                      <a:pt x="640761" y="168326"/>
                      <a:pt x="643740" y="171263"/>
                    </a:cubicBezTo>
                    <a:cubicBezTo>
                      <a:pt x="650461" y="177947"/>
                      <a:pt x="657604" y="184147"/>
                      <a:pt x="664969" y="190106"/>
                    </a:cubicBezTo>
                    <a:cubicBezTo>
                      <a:pt x="680104" y="202346"/>
                      <a:pt x="695839" y="213357"/>
                      <a:pt x="713024" y="222577"/>
                    </a:cubicBezTo>
                    <a:cubicBezTo>
                      <a:pt x="781664" y="259419"/>
                      <a:pt x="859201" y="267915"/>
                      <a:pt x="935869" y="259337"/>
                    </a:cubicBezTo>
                    <a:cubicBezTo>
                      <a:pt x="972251" y="255270"/>
                      <a:pt x="1009178" y="248367"/>
                      <a:pt x="1043387" y="235059"/>
                    </a:cubicBezTo>
                    <a:cubicBezTo>
                      <a:pt x="1059246" y="228901"/>
                      <a:pt x="1074659" y="220806"/>
                      <a:pt x="1088264" y="210581"/>
                    </a:cubicBezTo>
                    <a:lnTo>
                      <a:pt x="1091824" y="207908"/>
                    </a:lnTo>
                    <a:cubicBezTo>
                      <a:pt x="1098976" y="202504"/>
                      <a:pt x="1108522" y="194880"/>
                      <a:pt x="1112993" y="186545"/>
                    </a:cubicBezTo>
                    <a:cubicBezTo>
                      <a:pt x="1099390" y="189603"/>
                      <a:pt x="1082185" y="175108"/>
                      <a:pt x="1072747" y="166675"/>
                    </a:cubicBezTo>
                    <a:cubicBezTo>
                      <a:pt x="1062426" y="157415"/>
                      <a:pt x="1053730" y="145475"/>
                      <a:pt x="1047311" y="133236"/>
                    </a:cubicBezTo>
                    <a:cubicBezTo>
                      <a:pt x="1034734" y="109221"/>
                      <a:pt x="1028073" y="78239"/>
                      <a:pt x="1038620" y="52490"/>
                    </a:cubicBezTo>
                    <a:cubicBezTo>
                      <a:pt x="1039322" y="50778"/>
                      <a:pt x="1041576" y="51062"/>
                      <a:pt x="1041777" y="52914"/>
                    </a:cubicBezTo>
                    <a:cubicBezTo>
                      <a:pt x="1044896" y="82930"/>
                      <a:pt x="1052986" y="111073"/>
                      <a:pt x="1074520" y="133298"/>
                    </a:cubicBezTo>
                    <a:cubicBezTo>
                      <a:pt x="1084078" y="143142"/>
                      <a:pt x="1095526" y="151396"/>
                      <a:pt x="1108023" y="157131"/>
                    </a:cubicBezTo>
                    <a:lnTo>
                      <a:pt x="1109782" y="157939"/>
                    </a:lnTo>
                    <a:cubicBezTo>
                      <a:pt x="1115105" y="160403"/>
                      <a:pt x="1120710" y="163293"/>
                      <a:pt x="1122954" y="168566"/>
                    </a:cubicBezTo>
                    <a:cubicBezTo>
                      <a:pt x="1123822" y="168465"/>
                      <a:pt x="1124685" y="168546"/>
                      <a:pt x="1125510" y="168769"/>
                    </a:cubicBezTo>
                    <a:cubicBezTo>
                      <a:pt x="1126255" y="168968"/>
                      <a:pt x="1126939" y="169192"/>
                      <a:pt x="1127603" y="169433"/>
                    </a:cubicBezTo>
                    <a:cubicBezTo>
                      <a:pt x="1126114" y="166514"/>
                      <a:pt x="1125331" y="163072"/>
                      <a:pt x="1125470" y="159003"/>
                    </a:cubicBezTo>
                    <a:cubicBezTo>
                      <a:pt x="1125995" y="143241"/>
                      <a:pt x="1147627" y="142760"/>
                      <a:pt x="1150624" y="156791"/>
                    </a:cubicBezTo>
                    <a:cubicBezTo>
                      <a:pt x="1150080" y="154939"/>
                      <a:pt x="1149356" y="156731"/>
                      <a:pt x="1150724" y="157294"/>
                    </a:cubicBezTo>
                    <a:cubicBezTo>
                      <a:pt x="1150703" y="157131"/>
                      <a:pt x="1150665" y="156950"/>
                      <a:pt x="1150623" y="156790"/>
                    </a:cubicBezTo>
                    <a:lnTo>
                      <a:pt x="1150664" y="156938"/>
                    </a:lnTo>
                    <a:lnTo>
                      <a:pt x="1150664" y="156938"/>
                    </a:lnTo>
                    <a:lnTo>
                      <a:pt x="1150746" y="157293"/>
                    </a:lnTo>
                    <a:lnTo>
                      <a:pt x="1150724" y="157294"/>
                    </a:lnTo>
                    <a:cubicBezTo>
                      <a:pt x="1150779" y="157548"/>
                      <a:pt x="1150824" y="157812"/>
                      <a:pt x="1150853" y="158079"/>
                    </a:cubicBezTo>
                    <a:lnTo>
                      <a:pt x="1150881" y="158430"/>
                    </a:lnTo>
                    <a:lnTo>
                      <a:pt x="1150864" y="158136"/>
                    </a:lnTo>
                    <a:cubicBezTo>
                      <a:pt x="1150845" y="157919"/>
                      <a:pt x="1150819" y="157724"/>
                      <a:pt x="1150790" y="157547"/>
                    </a:cubicBezTo>
                    <a:lnTo>
                      <a:pt x="1150745" y="157294"/>
                    </a:lnTo>
                    <a:cubicBezTo>
                      <a:pt x="1150946" y="157393"/>
                      <a:pt x="1151227" y="157455"/>
                      <a:pt x="1151549" y="157455"/>
                    </a:cubicBezTo>
                    <a:lnTo>
                      <a:pt x="1151682" y="157508"/>
                    </a:lnTo>
                    <a:cubicBezTo>
                      <a:pt x="1152187" y="157725"/>
                      <a:pt x="1153965" y="158554"/>
                      <a:pt x="1154489" y="158764"/>
                    </a:cubicBezTo>
                    <a:cubicBezTo>
                      <a:pt x="1158090" y="160092"/>
                      <a:pt x="1162114" y="160513"/>
                      <a:pt x="1165797" y="161661"/>
                    </a:cubicBezTo>
                    <a:cubicBezTo>
                      <a:pt x="1173788" y="164119"/>
                      <a:pt x="1180831" y="168185"/>
                      <a:pt x="1185701" y="175108"/>
                    </a:cubicBezTo>
                    <a:cubicBezTo>
                      <a:pt x="1189202" y="180083"/>
                      <a:pt x="1191152" y="185780"/>
                      <a:pt x="1191957" y="191696"/>
                    </a:cubicBezTo>
                    <a:cubicBezTo>
                      <a:pt x="1227313" y="208709"/>
                      <a:pt x="1260778" y="230811"/>
                      <a:pt x="1288812" y="258171"/>
                    </a:cubicBezTo>
                    <a:cubicBezTo>
                      <a:pt x="1351375" y="319207"/>
                      <a:pt x="1395000" y="395604"/>
                      <a:pt x="1430800" y="474681"/>
                    </a:cubicBezTo>
                    <a:cubicBezTo>
                      <a:pt x="1449020" y="514939"/>
                      <a:pt x="1465258" y="556050"/>
                      <a:pt x="1481139" y="597273"/>
                    </a:cubicBezTo>
                    <a:lnTo>
                      <a:pt x="1483643" y="603782"/>
                    </a:lnTo>
                    <a:cubicBezTo>
                      <a:pt x="1500668" y="648089"/>
                      <a:pt x="1515722" y="692881"/>
                      <a:pt x="1519422" y="740513"/>
                    </a:cubicBezTo>
                    <a:cubicBezTo>
                      <a:pt x="1519765" y="744781"/>
                      <a:pt x="1518356" y="748787"/>
                      <a:pt x="1515921" y="752108"/>
                    </a:cubicBezTo>
                    <a:cubicBezTo>
                      <a:pt x="1516786" y="755692"/>
                      <a:pt x="1517231" y="759275"/>
                      <a:pt x="1517108" y="762776"/>
                    </a:cubicBezTo>
                    <a:cubicBezTo>
                      <a:pt x="1517088" y="763321"/>
                      <a:pt x="1517050" y="763865"/>
                      <a:pt x="1517008" y="764408"/>
                    </a:cubicBezTo>
                    <a:cubicBezTo>
                      <a:pt x="1522723" y="764308"/>
                      <a:pt x="1528317" y="766703"/>
                      <a:pt x="1533629" y="773427"/>
                    </a:cubicBezTo>
                    <a:cubicBezTo>
                      <a:pt x="1535783" y="772743"/>
                      <a:pt x="1538117" y="772660"/>
                      <a:pt x="1540411" y="773405"/>
                    </a:cubicBezTo>
                    <a:cubicBezTo>
                      <a:pt x="1554397" y="777874"/>
                      <a:pt x="1556650" y="793236"/>
                      <a:pt x="1559287" y="806100"/>
                    </a:cubicBezTo>
                    <a:cubicBezTo>
                      <a:pt x="1562005" y="819386"/>
                      <a:pt x="1563190" y="832995"/>
                      <a:pt x="1563211" y="846541"/>
                    </a:cubicBezTo>
                    <a:cubicBezTo>
                      <a:pt x="1563211" y="851395"/>
                      <a:pt x="1560434" y="857515"/>
                      <a:pt x="1555725" y="859588"/>
                    </a:cubicBezTo>
                    <a:cubicBezTo>
                      <a:pt x="1546871" y="863492"/>
                      <a:pt x="1537334" y="866050"/>
                      <a:pt x="1528176" y="869594"/>
                    </a:cubicBezTo>
                    <a:cubicBezTo>
                      <a:pt x="1521294" y="872251"/>
                      <a:pt x="1514392" y="874767"/>
                      <a:pt x="1507429" y="877123"/>
                    </a:cubicBezTo>
                    <a:cubicBezTo>
                      <a:pt x="1511293" y="883864"/>
                      <a:pt x="1512540" y="893248"/>
                      <a:pt x="1514633" y="900354"/>
                    </a:cubicBezTo>
                    <a:cubicBezTo>
                      <a:pt x="1517913" y="911446"/>
                      <a:pt x="1520549" y="922579"/>
                      <a:pt x="1522765" y="933933"/>
                    </a:cubicBezTo>
                    <a:cubicBezTo>
                      <a:pt x="1537775" y="1011135"/>
                      <a:pt x="1548178" y="1089164"/>
                      <a:pt x="1562225" y="1166527"/>
                    </a:cubicBezTo>
                    <a:cubicBezTo>
                      <a:pt x="1569248" y="1205280"/>
                      <a:pt x="1577420" y="1243771"/>
                      <a:pt x="1585749" y="1282261"/>
                    </a:cubicBezTo>
                    <a:cubicBezTo>
                      <a:pt x="1589854" y="1301185"/>
                      <a:pt x="1594221" y="1320066"/>
                      <a:pt x="1598909" y="1338868"/>
                    </a:cubicBezTo>
                    <a:cubicBezTo>
                      <a:pt x="1601406" y="1348893"/>
                      <a:pt x="1604000" y="1358921"/>
                      <a:pt x="1606677" y="1368884"/>
                    </a:cubicBezTo>
                    <a:cubicBezTo>
                      <a:pt x="1607455" y="1371796"/>
                      <a:pt x="1608242" y="1374699"/>
                      <a:pt x="1609038" y="1377600"/>
                    </a:cubicBezTo>
                    <a:lnTo>
                      <a:pt x="1610440" y="1382675"/>
                    </a:lnTo>
                    <a:lnTo>
                      <a:pt x="1610440" y="1382675"/>
                    </a:lnTo>
                    <a:cubicBezTo>
                      <a:pt x="1613499" y="1384366"/>
                      <a:pt x="1616115" y="1386923"/>
                      <a:pt x="1617926" y="1390424"/>
                    </a:cubicBezTo>
                    <a:cubicBezTo>
                      <a:pt x="1624548" y="1403229"/>
                      <a:pt x="1620743" y="1417663"/>
                      <a:pt x="1608045" y="1424870"/>
                    </a:cubicBezTo>
                    <a:cubicBezTo>
                      <a:pt x="1594241" y="1432721"/>
                      <a:pt x="1577762" y="1425311"/>
                      <a:pt x="1570153" y="1412568"/>
                    </a:cubicBezTo>
                    <a:cubicBezTo>
                      <a:pt x="1564800" y="1403571"/>
                      <a:pt x="1563050" y="1391654"/>
                      <a:pt x="1560413" y="1381647"/>
                    </a:cubicBezTo>
                    <a:cubicBezTo>
                      <a:pt x="1557435" y="1370415"/>
                      <a:pt x="1554598" y="1359122"/>
                      <a:pt x="1551861" y="1347828"/>
                    </a:cubicBezTo>
                    <a:cubicBezTo>
                      <a:pt x="1533269" y="1271103"/>
                      <a:pt x="1520819" y="1193034"/>
                      <a:pt x="1511434" y="1114671"/>
                    </a:cubicBezTo>
                    <a:lnTo>
                      <a:pt x="1510769" y="1109073"/>
                    </a:lnTo>
                    <a:cubicBezTo>
                      <a:pt x="1506000" y="1068731"/>
                      <a:pt x="1501392" y="1028287"/>
                      <a:pt x="1498414" y="987763"/>
                    </a:cubicBezTo>
                    <a:cubicBezTo>
                      <a:pt x="1496945" y="967853"/>
                      <a:pt x="1495778" y="947944"/>
                      <a:pt x="1495053" y="927992"/>
                    </a:cubicBezTo>
                    <a:cubicBezTo>
                      <a:pt x="1494691" y="917727"/>
                      <a:pt x="1495275" y="907400"/>
                      <a:pt x="1495858" y="897151"/>
                    </a:cubicBezTo>
                    <a:cubicBezTo>
                      <a:pt x="1496120" y="892664"/>
                      <a:pt x="1496502" y="888152"/>
                      <a:pt x="1496643" y="883665"/>
                    </a:cubicBezTo>
                    <a:lnTo>
                      <a:pt x="1496688" y="883026"/>
                    </a:lnTo>
                    <a:cubicBezTo>
                      <a:pt x="1496725" y="882571"/>
                      <a:pt x="1496778" y="881973"/>
                      <a:pt x="1496820" y="881345"/>
                    </a:cubicBezTo>
                    <a:lnTo>
                      <a:pt x="1496864" y="880585"/>
                    </a:lnTo>
                    <a:cubicBezTo>
                      <a:pt x="1482979" y="884933"/>
                      <a:pt x="1468893" y="888557"/>
                      <a:pt x="1454668" y="891615"/>
                    </a:cubicBezTo>
                    <a:cubicBezTo>
                      <a:pt x="1424400" y="898158"/>
                      <a:pt x="1393431" y="901803"/>
                      <a:pt x="1362542" y="899951"/>
                    </a:cubicBezTo>
                    <a:cubicBezTo>
                      <a:pt x="1366848" y="951125"/>
                      <a:pt x="1372462" y="1002175"/>
                      <a:pt x="1380311" y="1052885"/>
                    </a:cubicBezTo>
                    <a:cubicBezTo>
                      <a:pt x="1387877" y="1101725"/>
                      <a:pt x="1396610" y="1150461"/>
                      <a:pt x="1406471" y="1198898"/>
                    </a:cubicBezTo>
                    <a:cubicBezTo>
                      <a:pt x="1411403" y="1223237"/>
                      <a:pt x="1416734" y="1247515"/>
                      <a:pt x="1422348" y="1271713"/>
                    </a:cubicBezTo>
                    <a:cubicBezTo>
                      <a:pt x="1425366" y="1284637"/>
                      <a:pt x="1428807" y="1297478"/>
                      <a:pt x="1431526" y="1310465"/>
                    </a:cubicBezTo>
                    <a:cubicBezTo>
                      <a:pt x="1433134" y="1318193"/>
                      <a:pt x="1433637" y="1324655"/>
                      <a:pt x="1430397" y="1331884"/>
                    </a:cubicBezTo>
                    <a:cubicBezTo>
                      <a:pt x="1433965" y="1341602"/>
                      <a:pt x="1437133" y="1351370"/>
                      <a:pt x="1440249" y="1360568"/>
                    </a:cubicBezTo>
                    <a:lnTo>
                      <a:pt x="1441183" y="1363309"/>
                    </a:lnTo>
                    <a:cubicBezTo>
                      <a:pt x="1446697" y="1379414"/>
                      <a:pt x="1457161" y="1395879"/>
                      <a:pt x="1446234" y="1411704"/>
                    </a:cubicBezTo>
                    <a:cubicBezTo>
                      <a:pt x="1440582" y="1419876"/>
                      <a:pt x="1431365" y="1424548"/>
                      <a:pt x="1422086" y="1424830"/>
                    </a:cubicBezTo>
                    <a:cubicBezTo>
                      <a:pt x="1421925" y="1424928"/>
                      <a:pt x="1421744" y="1425051"/>
                      <a:pt x="1421563" y="1425150"/>
                    </a:cubicBezTo>
                    <a:cubicBezTo>
                      <a:pt x="1416573" y="1427827"/>
                      <a:pt x="1410817" y="1428353"/>
                      <a:pt x="1405344" y="1427205"/>
                    </a:cubicBezTo>
                    <a:cubicBezTo>
                      <a:pt x="1397033" y="1428834"/>
                      <a:pt x="1388702" y="1430406"/>
                      <a:pt x="1380351" y="1431835"/>
                    </a:cubicBezTo>
                    <a:cubicBezTo>
                      <a:pt x="1359724" y="1435399"/>
                      <a:pt x="1338997" y="1438336"/>
                      <a:pt x="1318230" y="1440814"/>
                    </a:cubicBezTo>
                    <a:cubicBezTo>
                      <a:pt x="1278688" y="1445523"/>
                      <a:pt x="1238884" y="1448101"/>
                      <a:pt x="1199103" y="1449531"/>
                    </a:cubicBezTo>
                    <a:cubicBezTo>
                      <a:pt x="1053449" y="1454783"/>
                      <a:pt x="907636" y="1445563"/>
                      <a:pt x="761925" y="1448220"/>
                    </a:cubicBezTo>
                    <a:cubicBezTo>
                      <a:pt x="687689" y="1449569"/>
                      <a:pt x="613454" y="1452911"/>
                      <a:pt x="539340" y="1457342"/>
                    </a:cubicBezTo>
                    <a:cubicBezTo>
                      <a:pt x="502354" y="1459556"/>
                      <a:pt x="465347" y="1461931"/>
                      <a:pt x="428340" y="1463763"/>
                    </a:cubicBezTo>
                    <a:lnTo>
                      <a:pt x="416886" y="1464321"/>
                    </a:lnTo>
                    <a:cubicBezTo>
                      <a:pt x="383791" y="1465904"/>
                      <a:pt x="350672" y="1467128"/>
                      <a:pt x="317602" y="1464710"/>
                    </a:cubicBezTo>
                    <a:cubicBezTo>
                      <a:pt x="316958" y="1464667"/>
                      <a:pt x="316455" y="1464406"/>
                      <a:pt x="316113" y="1464045"/>
                    </a:cubicBezTo>
                    <a:cubicBezTo>
                      <a:pt x="304703" y="1462757"/>
                      <a:pt x="293235" y="1452246"/>
                      <a:pt x="294380" y="1440109"/>
                    </a:cubicBezTo>
                    <a:cubicBezTo>
                      <a:pt x="299310" y="1388411"/>
                      <a:pt x="304240" y="1336716"/>
                      <a:pt x="309191" y="1284997"/>
                    </a:cubicBezTo>
                    <a:cubicBezTo>
                      <a:pt x="317984" y="1192859"/>
                      <a:pt x="326859" y="1100719"/>
                      <a:pt x="335834" y="1008597"/>
                    </a:cubicBezTo>
                    <a:lnTo>
                      <a:pt x="337131" y="995298"/>
                    </a:lnTo>
                    <a:cubicBezTo>
                      <a:pt x="340146" y="964258"/>
                      <a:pt x="343025" y="933145"/>
                      <a:pt x="344487" y="901982"/>
                    </a:cubicBezTo>
                    <a:cubicBezTo>
                      <a:pt x="337122" y="901461"/>
                      <a:pt x="329779" y="900797"/>
                      <a:pt x="322432" y="899989"/>
                    </a:cubicBezTo>
                    <a:cubicBezTo>
                      <a:pt x="242833" y="891272"/>
                      <a:pt x="166526" y="867187"/>
                      <a:pt x="93259" y="835550"/>
                    </a:cubicBezTo>
                    <a:lnTo>
                      <a:pt x="90290" y="834263"/>
                    </a:lnTo>
                    <a:cubicBezTo>
                      <a:pt x="83690" y="831383"/>
                      <a:pt x="76465" y="828504"/>
                      <a:pt x="69060" y="825426"/>
                    </a:cubicBezTo>
                    <a:cubicBezTo>
                      <a:pt x="69183" y="839495"/>
                      <a:pt x="68718" y="853587"/>
                      <a:pt x="68658" y="867518"/>
                    </a:cubicBezTo>
                    <a:cubicBezTo>
                      <a:pt x="68557" y="890651"/>
                      <a:pt x="68738" y="913781"/>
                      <a:pt x="68798" y="936890"/>
                    </a:cubicBezTo>
                    <a:cubicBezTo>
                      <a:pt x="68939" y="984520"/>
                      <a:pt x="70750" y="1032170"/>
                      <a:pt x="73125" y="1079722"/>
                    </a:cubicBezTo>
                    <a:cubicBezTo>
                      <a:pt x="77290" y="1163707"/>
                      <a:pt x="82180" y="1247573"/>
                      <a:pt x="89586" y="1331359"/>
                    </a:cubicBezTo>
                    <a:cubicBezTo>
                      <a:pt x="91457" y="1352436"/>
                      <a:pt x="93995" y="1373473"/>
                      <a:pt x="95784" y="1394551"/>
                    </a:cubicBezTo>
                    <a:cubicBezTo>
                      <a:pt x="96852" y="1406972"/>
                      <a:pt x="94295" y="1417321"/>
                      <a:pt x="82927" y="1423843"/>
                    </a:cubicBezTo>
                    <a:cubicBezTo>
                      <a:pt x="77331" y="1427064"/>
                      <a:pt x="73004" y="1425716"/>
                      <a:pt x="67450" y="1423119"/>
                    </a:cubicBezTo>
                    <a:cubicBezTo>
                      <a:pt x="53887" y="1416755"/>
                      <a:pt x="53505" y="1401719"/>
                      <a:pt x="52217" y="1388634"/>
                    </a:cubicBezTo>
                    <a:cubicBezTo>
                      <a:pt x="51233" y="1378768"/>
                      <a:pt x="50325" y="1368906"/>
                      <a:pt x="49440" y="1359021"/>
                    </a:cubicBezTo>
                    <a:cubicBezTo>
                      <a:pt x="47550" y="1337944"/>
                      <a:pt x="45918" y="1316865"/>
                      <a:pt x="44590" y="1295747"/>
                    </a:cubicBezTo>
                    <a:cubicBezTo>
                      <a:pt x="39340" y="1211841"/>
                      <a:pt x="37809" y="1128017"/>
                      <a:pt x="41431" y="1044009"/>
                    </a:cubicBezTo>
                    <a:cubicBezTo>
                      <a:pt x="43113" y="1004716"/>
                      <a:pt x="45540" y="965335"/>
                      <a:pt x="48763" y="926111"/>
                    </a:cubicBezTo>
                    <a:lnTo>
                      <a:pt x="49520" y="917063"/>
                    </a:lnTo>
                    <a:cubicBezTo>
                      <a:pt x="52177" y="885717"/>
                      <a:pt x="53887" y="852824"/>
                      <a:pt x="59381" y="821279"/>
                    </a:cubicBezTo>
                    <a:cubicBezTo>
                      <a:pt x="37225" y="811455"/>
                      <a:pt x="15271" y="798953"/>
                      <a:pt x="5088" y="778176"/>
                    </a:cubicBezTo>
                    <a:cubicBezTo>
                      <a:pt x="-8111" y="751200"/>
                      <a:pt x="6396" y="728132"/>
                      <a:pt x="27063" y="712247"/>
                    </a:cubicBezTo>
                    <a:cubicBezTo>
                      <a:pt x="26862" y="709569"/>
                      <a:pt x="27063" y="706912"/>
                      <a:pt x="27626" y="704498"/>
                    </a:cubicBezTo>
                    <a:cubicBezTo>
                      <a:pt x="33563" y="678789"/>
                      <a:pt x="43503" y="653383"/>
                      <a:pt x="53102" y="628866"/>
                    </a:cubicBezTo>
                    <a:cubicBezTo>
                      <a:pt x="62782" y="604223"/>
                      <a:pt x="73467" y="579967"/>
                      <a:pt x="85219" y="556231"/>
                    </a:cubicBezTo>
                    <a:cubicBezTo>
                      <a:pt x="132388" y="461151"/>
                      <a:pt x="196822" y="374267"/>
                      <a:pt x="273633" y="301069"/>
                    </a:cubicBezTo>
                    <a:cubicBezTo>
                      <a:pt x="311787" y="264714"/>
                      <a:pt x="353542" y="231113"/>
                      <a:pt x="398115" y="202929"/>
                    </a:cubicBezTo>
                    <a:cubicBezTo>
                      <a:pt x="420211" y="188981"/>
                      <a:pt x="442869" y="176095"/>
                      <a:pt x="466333" y="164622"/>
                    </a:cubicBezTo>
                    <a:lnTo>
                      <a:pt x="469802" y="162932"/>
                    </a:lnTo>
                    <a:cubicBezTo>
                      <a:pt x="486136" y="155002"/>
                      <a:pt x="504456" y="146571"/>
                      <a:pt x="522620" y="142156"/>
                    </a:cubicBezTo>
                    <a:cubicBezTo>
                      <a:pt x="524509" y="140746"/>
                      <a:pt x="526421" y="139418"/>
                      <a:pt x="528353" y="138150"/>
                    </a:cubicBezTo>
                    <a:cubicBezTo>
                      <a:pt x="535497" y="133397"/>
                      <a:pt x="545196" y="136839"/>
                      <a:pt x="549422" y="143623"/>
                    </a:cubicBezTo>
                    <a:cubicBezTo>
                      <a:pt x="551476" y="142033"/>
                      <a:pt x="553849" y="140626"/>
                      <a:pt x="556566" y="139355"/>
                    </a:cubicBezTo>
                    <a:lnTo>
                      <a:pt x="559251" y="138129"/>
                    </a:lnTo>
                    <a:cubicBezTo>
                      <a:pt x="575549" y="130788"/>
                      <a:pt x="595119" y="123923"/>
                      <a:pt x="612810" y="128748"/>
                    </a:cubicBezTo>
                    <a:cubicBezTo>
                      <a:pt x="623797" y="131748"/>
                      <a:pt x="632450" y="139841"/>
                      <a:pt x="636336" y="150148"/>
                    </a:cubicBezTo>
                    <a:cubicBezTo>
                      <a:pt x="645249" y="145437"/>
                      <a:pt x="654002" y="140585"/>
                      <a:pt x="662555" y="134647"/>
                    </a:cubicBezTo>
                    <a:cubicBezTo>
                      <a:pt x="676299" y="125145"/>
                      <a:pt x="688755" y="113346"/>
                      <a:pt x="699944" y="100965"/>
                    </a:cubicBezTo>
                    <a:cubicBezTo>
                      <a:pt x="722381" y="76065"/>
                      <a:pt x="738681" y="46895"/>
                      <a:pt x="745966" y="14059"/>
                    </a:cubicBezTo>
                    <a:close/>
                    <a:moveTo>
                      <a:pt x="1524514" y="799173"/>
                    </a:moveTo>
                    <a:cubicBezTo>
                      <a:pt x="1522984" y="799618"/>
                      <a:pt x="1521374" y="799779"/>
                      <a:pt x="1519704" y="799575"/>
                    </a:cubicBezTo>
                    <a:cubicBezTo>
                      <a:pt x="1522722" y="799930"/>
                      <a:pt x="1516677" y="801715"/>
                      <a:pt x="1515019" y="802570"/>
                    </a:cubicBezTo>
                    <a:lnTo>
                      <a:pt x="1514895" y="802637"/>
                    </a:lnTo>
                    <a:cubicBezTo>
                      <a:pt x="1511876" y="804367"/>
                      <a:pt x="1508840" y="806038"/>
                      <a:pt x="1505759" y="807650"/>
                    </a:cubicBezTo>
                    <a:cubicBezTo>
                      <a:pt x="1498575" y="811433"/>
                      <a:pt x="1491232" y="814835"/>
                      <a:pt x="1483764" y="818038"/>
                    </a:cubicBezTo>
                    <a:cubicBezTo>
                      <a:pt x="1469054" y="824298"/>
                      <a:pt x="1453861" y="829110"/>
                      <a:pt x="1438265" y="832633"/>
                    </a:cubicBezTo>
                    <a:cubicBezTo>
                      <a:pt x="1423012" y="836073"/>
                      <a:pt x="1407014" y="838086"/>
                      <a:pt x="1391378" y="838408"/>
                    </a:cubicBezTo>
                    <a:cubicBezTo>
                      <a:pt x="1380914" y="838610"/>
                      <a:pt x="1368498" y="838129"/>
                      <a:pt x="1357672" y="835047"/>
                    </a:cubicBezTo>
                    <a:cubicBezTo>
                      <a:pt x="1358921" y="854030"/>
                      <a:pt x="1360308" y="872994"/>
                      <a:pt x="1361857" y="891937"/>
                    </a:cubicBezTo>
                    <a:lnTo>
                      <a:pt x="1383239" y="887033"/>
                    </a:lnTo>
                    <a:cubicBezTo>
                      <a:pt x="1404621" y="882125"/>
                      <a:pt x="1425982" y="877097"/>
                      <a:pt x="1447079" y="870981"/>
                    </a:cubicBezTo>
                    <a:cubicBezTo>
                      <a:pt x="1462916" y="866393"/>
                      <a:pt x="1478532" y="861018"/>
                      <a:pt x="1493967" y="855218"/>
                    </a:cubicBezTo>
                    <a:cubicBezTo>
                      <a:pt x="1502056" y="852178"/>
                      <a:pt x="1510085" y="848959"/>
                      <a:pt x="1518014" y="845497"/>
                    </a:cubicBezTo>
                    <a:cubicBezTo>
                      <a:pt x="1521960" y="843773"/>
                      <a:pt x="1525659" y="841722"/>
                      <a:pt x="1529315" y="839646"/>
                    </a:cubicBezTo>
                    <a:lnTo>
                      <a:pt x="1532442" y="837867"/>
                    </a:lnTo>
                    <a:cubicBezTo>
                      <a:pt x="1531718" y="829392"/>
                      <a:pt x="1530390" y="821078"/>
                      <a:pt x="1528460" y="812703"/>
                    </a:cubicBezTo>
                    <a:cubicBezTo>
                      <a:pt x="1527454" y="808274"/>
                      <a:pt x="1525741" y="803725"/>
                      <a:pt x="1524514" y="799173"/>
                    </a:cubicBezTo>
                    <a:close/>
                    <a:moveTo>
                      <a:pt x="60387" y="709771"/>
                    </a:moveTo>
                    <a:cubicBezTo>
                      <a:pt x="57670" y="718590"/>
                      <a:pt x="53505" y="726824"/>
                      <a:pt x="44007" y="728817"/>
                    </a:cubicBezTo>
                    <a:cubicBezTo>
                      <a:pt x="40646" y="729521"/>
                      <a:pt x="37831" y="729139"/>
                      <a:pt x="35494" y="727991"/>
                    </a:cubicBezTo>
                    <a:lnTo>
                      <a:pt x="34934" y="729122"/>
                    </a:lnTo>
                    <a:cubicBezTo>
                      <a:pt x="27125" y="745157"/>
                      <a:pt x="24831" y="762082"/>
                      <a:pt x="42799" y="774434"/>
                    </a:cubicBezTo>
                    <a:cubicBezTo>
                      <a:pt x="50911" y="780010"/>
                      <a:pt x="59743" y="784842"/>
                      <a:pt x="68879" y="789168"/>
                    </a:cubicBezTo>
                    <a:cubicBezTo>
                      <a:pt x="85216" y="796945"/>
                      <a:pt x="102615" y="803198"/>
                      <a:pt x="119019" y="809557"/>
                    </a:cubicBezTo>
                    <a:lnTo>
                      <a:pt x="122286" y="810831"/>
                    </a:lnTo>
                    <a:cubicBezTo>
                      <a:pt x="151626" y="822346"/>
                      <a:pt x="181428" y="832834"/>
                      <a:pt x="211694" y="841609"/>
                    </a:cubicBezTo>
                    <a:cubicBezTo>
                      <a:pt x="242404" y="850487"/>
                      <a:pt x="273653" y="857613"/>
                      <a:pt x="305289" y="862143"/>
                    </a:cubicBezTo>
                    <a:cubicBezTo>
                      <a:pt x="318628" y="864037"/>
                      <a:pt x="332071" y="865366"/>
                      <a:pt x="345535" y="866232"/>
                    </a:cubicBezTo>
                    <a:cubicBezTo>
                      <a:pt x="345755" y="848114"/>
                      <a:pt x="345654" y="829975"/>
                      <a:pt x="345594" y="811857"/>
                    </a:cubicBezTo>
                    <a:cubicBezTo>
                      <a:pt x="340804" y="811252"/>
                      <a:pt x="336055" y="810609"/>
                      <a:pt x="331469" y="810064"/>
                    </a:cubicBezTo>
                    <a:cubicBezTo>
                      <a:pt x="317502" y="808435"/>
                      <a:pt x="303576" y="806442"/>
                      <a:pt x="289731" y="803966"/>
                    </a:cubicBezTo>
                    <a:cubicBezTo>
                      <a:pt x="260814" y="798792"/>
                      <a:pt x="232199" y="791646"/>
                      <a:pt x="204288" y="782506"/>
                    </a:cubicBezTo>
                    <a:cubicBezTo>
                      <a:pt x="152571" y="765536"/>
                      <a:pt x="104457" y="741276"/>
                      <a:pt x="60387" y="709771"/>
                    </a:cubicBezTo>
                    <a:close/>
                    <a:moveTo>
                      <a:pt x="627399" y="154796"/>
                    </a:moveTo>
                    <a:cubicBezTo>
                      <a:pt x="615647" y="142357"/>
                      <a:pt x="593170" y="146846"/>
                      <a:pt x="578985" y="152886"/>
                    </a:cubicBezTo>
                    <a:cubicBezTo>
                      <a:pt x="574697" y="154717"/>
                      <a:pt x="570370" y="156570"/>
                      <a:pt x="566265" y="158804"/>
                    </a:cubicBezTo>
                    <a:lnTo>
                      <a:pt x="565470" y="159249"/>
                    </a:lnTo>
                    <a:cubicBezTo>
                      <a:pt x="560689" y="162003"/>
                      <a:pt x="560713" y="163641"/>
                      <a:pt x="563047" y="169129"/>
                    </a:cubicBezTo>
                    <a:cubicBezTo>
                      <a:pt x="566084" y="176358"/>
                      <a:pt x="570310" y="183342"/>
                      <a:pt x="574334" y="190046"/>
                    </a:cubicBezTo>
                    <a:cubicBezTo>
                      <a:pt x="591562" y="218815"/>
                      <a:pt x="614239" y="243858"/>
                      <a:pt x="640137" y="265014"/>
                    </a:cubicBezTo>
                    <a:cubicBezTo>
                      <a:pt x="731859" y="339902"/>
                      <a:pt x="863626" y="366316"/>
                      <a:pt x="978329" y="341232"/>
                    </a:cubicBezTo>
                    <a:cubicBezTo>
                      <a:pt x="1033378" y="329207"/>
                      <a:pt x="1086478" y="304933"/>
                      <a:pt x="1127003" y="265121"/>
                    </a:cubicBezTo>
                    <a:lnTo>
                      <a:pt x="1130694" y="261447"/>
                    </a:lnTo>
                    <a:cubicBezTo>
                      <a:pt x="1147033" y="245091"/>
                      <a:pt x="1169463" y="221415"/>
                      <a:pt x="1167890" y="197174"/>
                    </a:cubicBezTo>
                    <a:cubicBezTo>
                      <a:pt x="1167145" y="185516"/>
                      <a:pt x="1157627" y="184852"/>
                      <a:pt x="1147907" y="182599"/>
                    </a:cubicBezTo>
                    <a:cubicBezTo>
                      <a:pt x="1143925" y="181673"/>
                      <a:pt x="1140120" y="180362"/>
                      <a:pt x="1136819" y="178512"/>
                    </a:cubicBezTo>
                    <a:cubicBezTo>
                      <a:pt x="1139476" y="189967"/>
                      <a:pt x="1125331" y="206996"/>
                      <a:pt x="1118024" y="214144"/>
                    </a:cubicBezTo>
                    <a:cubicBezTo>
                      <a:pt x="1102710" y="229140"/>
                      <a:pt x="1084278" y="240856"/>
                      <a:pt x="1064780" y="249616"/>
                    </a:cubicBezTo>
                    <a:cubicBezTo>
                      <a:pt x="1027671" y="266304"/>
                      <a:pt x="987306" y="274196"/>
                      <a:pt x="947117" y="279186"/>
                    </a:cubicBezTo>
                    <a:cubicBezTo>
                      <a:pt x="901518" y="284865"/>
                      <a:pt x="854933" y="284362"/>
                      <a:pt x="809676" y="275967"/>
                    </a:cubicBezTo>
                    <a:cubicBezTo>
                      <a:pt x="770295" y="268660"/>
                      <a:pt x="731477" y="254829"/>
                      <a:pt x="697589" y="233289"/>
                    </a:cubicBezTo>
                    <a:cubicBezTo>
                      <a:pt x="682054" y="223423"/>
                      <a:pt x="666740" y="212170"/>
                      <a:pt x="653781" y="199066"/>
                    </a:cubicBezTo>
                    <a:lnTo>
                      <a:pt x="651027" y="196282"/>
                    </a:lnTo>
                    <a:cubicBezTo>
                      <a:pt x="641670" y="186798"/>
                      <a:pt x="630784" y="175335"/>
                      <a:pt x="625186" y="162891"/>
                    </a:cubicBezTo>
                    <a:cubicBezTo>
                      <a:pt x="623053" y="162911"/>
                      <a:pt x="620940" y="162848"/>
                      <a:pt x="618827" y="162707"/>
                    </a:cubicBezTo>
                    <a:cubicBezTo>
                      <a:pt x="617338" y="162629"/>
                      <a:pt x="616535" y="160513"/>
                      <a:pt x="618022" y="159728"/>
                    </a:cubicBezTo>
                    <a:cubicBezTo>
                      <a:pt x="619692" y="158842"/>
                      <a:pt x="621362" y="157959"/>
                      <a:pt x="623033" y="157093"/>
                    </a:cubicBezTo>
                    <a:cubicBezTo>
                      <a:pt x="622753" y="156165"/>
                      <a:pt x="622510" y="155261"/>
                      <a:pt x="622308" y="154335"/>
                    </a:cubicBezTo>
                    <a:cubicBezTo>
                      <a:pt x="622147" y="153550"/>
                      <a:pt x="622972" y="152825"/>
                      <a:pt x="623697" y="153268"/>
                    </a:cubicBezTo>
                    <a:cubicBezTo>
                      <a:pt x="624703" y="153870"/>
                      <a:pt x="625669" y="154516"/>
                      <a:pt x="626615" y="155199"/>
                    </a:cubicBezTo>
                    <a:cubicBezTo>
                      <a:pt x="626876" y="155080"/>
                      <a:pt x="627138" y="154939"/>
                      <a:pt x="627399" y="15479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" name="图形 52">
              <a:extLst>
                <a:ext uri="{FF2B5EF4-FFF2-40B4-BE49-F238E27FC236}">
                  <a16:creationId xmlns:a16="http://schemas.microsoft.com/office/drawing/2014/main" id="{7BE12C04-D011-DDC3-A640-99E4AEE14303}"/>
                </a:ext>
              </a:extLst>
            </p:cNvPr>
            <p:cNvGrpSpPr/>
            <p:nvPr/>
          </p:nvGrpSpPr>
          <p:grpSpPr>
            <a:xfrm>
              <a:off x="7952490" y="3747364"/>
              <a:ext cx="1050909" cy="912774"/>
              <a:chOff x="7952490" y="3747364"/>
              <a:chExt cx="1050909" cy="912774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97AAC89-5034-0316-ED58-E99940F3B2E4}"/>
                  </a:ext>
                </a:extLst>
              </p:cNvPr>
              <p:cNvSpPr/>
              <p:nvPr/>
            </p:nvSpPr>
            <p:spPr>
              <a:xfrm>
                <a:off x="8081278" y="3912439"/>
                <a:ext cx="793876" cy="740411"/>
              </a:xfrm>
              <a:custGeom>
                <a:avLst/>
                <a:gdLst>
                  <a:gd name="connsiteX0" fmla="*/ 705461 w 793876"/>
                  <a:gd name="connsiteY0" fmla="*/ 59798 h 740411"/>
                  <a:gd name="connsiteX1" fmla="*/ 208831 w 793876"/>
                  <a:gd name="connsiteY1" fmla="*/ 37464 h 740411"/>
                  <a:gd name="connsiteX2" fmla="*/ 11774 w 793876"/>
                  <a:gd name="connsiteY2" fmla="*/ 317732 h 740411"/>
                  <a:gd name="connsiteX3" fmla="*/ 177692 w 793876"/>
                  <a:gd name="connsiteY3" fmla="*/ 655928 h 740411"/>
                  <a:gd name="connsiteX4" fmla="*/ 261027 w 793876"/>
                  <a:gd name="connsiteY4" fmla="*/ 684948 h 740411"/>
                  <a:gd name="connsiteX5" fmla="*/ 373510 w 793876"/>
                  <a:gd name="connsiteY5" fmla="*/ 724390 h 740411"/>
                  <a:gd name="connsiteX6" fmla="*/ 603283 w 793876"/>
                  <a:gd name="connsiteY6" fmla="*/ 711084 h 740411"/>
                  <a:gd name="connsiteX7" fmla="*/ 684624 w 793876"/>
                  <a:gd name="connsiteY7" fmla="*/ 630929 h 740411"/>
                  <a:gd name="connsiteX8" fmla="*/ 793747 w 793876"/>
                  <a:gd name="connsiteY8" fmla="*/ 291143 h 740411"/>
                  <a:gd name="connsiteX9" fmla="*/ 705461 w 793876"/>
                  <a:gd name="connsiteY9" fmla="*/ 59798 h 74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876" h="740411">
                    <a:moveTo>
                      <a:pt x="705461" y="59798"/>
                    </a:moveTo>
                    <a:cubicBezTo>
                      <a:pt x="584456" y="-20330"/>
                      <a:pt x="342035" y="-11627"/>
                      <a:pt x="208831" y="37464"/>
                    </a:cubicBezTo>
                    <a:cubicBezTo>
                      <a:pt x="78859" y="78699"/>
                      <a:pt x="33355" y="193597"/>
                      <a:pt x="11774" y="317732"/>
                    </a:cubicBezTo>
                    <a:cubicBezTo>
                      <a:pt x="-14456" y="457246"/>
                      <a:pt x="-10931" y="658362"/>
                      <a:pt x="177692" y="655928"/>
                    </a:cubicBezTo>
                    <a:cubicBezTo>
                      <a:pt x="204211" y="668758"/>
                      <a:pt x="233589" y="674322"/>
                      <a:pt x="261027" y="684948"/>
                    </a:cubicBezTo>
                    <a:cubicBezTo>
                      <a:pt x="298581" y="697936"/>
                      <a:pt x="335402" y="713014"/>
                      <a:pt x="373510" y="724390"/>
                    </a:cubicBezTo>
                    <a:cubicBezTo>
                      <a:pt x="448565" y="748572"/>
                      <a:pt x="532085" y="746468"/>
                      <a:pt x="603283" y="711084"/>
                    </a:cubicBezTo>
                    <a:cubicBezTo>
                      <a:pt x="642619" y="692075"/>
                      <a:pt x="658900" y="662473"/>
                      <a:pt x="684624" y="630929"/>
                    </a:cubicBezTo>
                    <a:cubicBezTo>
                      <a:pt x="759463" y="539161"/>
                      <a:pt x="797120" y="407829"/>
                      <a:pt x="793747" y="291143"/>
                    </a:cubicBezTo>
                    <a:cubicBezTo>
                      <a:pt x="787829" y="208977"/>
                      <a:pt x="774244" y="113862"/>
                      <a:pt x="705461" y="5979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6DC705E-E920-2700-79BF-73B1CF8F26C9}"/>
                  </a:ext>
                </a:extLst>
              </p:cNvPr>
              <p:cNvSpPr/>
              <p:nvPr/>
            </p:nvSpPr>
            <p:spPr>
              <a:xfrm>
                <a:off x="7952490" y="3747364"/>
                <a:ext cx="1050909" cy="912774"/>
              </a:xfrm>
              <a:custGeom>
                <a:avLst/>
                <a:gdLst>
                  <a:gd name="connsiteX0" fmla="*/ 987373 w 1050909"/>
                  <a:gd name="connsiteY0" fmla="*/ 563095 h 912774"/>
                  <a:gd name="connsiteX1" fmla="*/ 955256 w 1050909"/>
                  <a:gd name="connsiteY1" fmla="*/ 331084 h 912774"/>
                  <a:gd name="connsiteX2" fmla="*/ 861401 w 1050909"/>
                  <a:gd name="connsiteY2" fmla="*/ 136195 h 912774"/>
                  <a:gd name="connsiteX3" fmla="*/ 696813 w 1050909"/>
                  <a:gd name="connsiteY3" fmla="*/ 28191 h 912774"/>
                  <a:gd name="connsiteX4" fmla="*/ 319905 w 1050909"/>
                  <a:gd name="connsiteY4" fmla="*/ 45707 h 912774"/>
                  <a:gd name="connsiteX5" fmla="*/ 72228 w 1050909"/>
                  <a:gd name="connsiteY5" fmla="*/ 292211 h 912774"/>
                  <a:gd name="connsiteX6" fmla="*/ 15159 w 1050909"/>
                  <a:gd name="connsiteY6" fmla="*/ 513874 h 912774"/>
                  <a:gd name="connsiteX7" fmla="*/ 2743 w 1050909"/>
                  <a:gd name="connsiteY7" fmla="*/ 771553 h 912774"/>
                  <a:gd name="connsiteX8" fmla="*/ 1616 w 1050909"/>
                  <a:gd name="connsiteY8" fmla="*/ 803322 h 912774"/>
                  <a:gd name="connsiteX9" fmla="*/ 9967 w 1050909"/>
                  <a:gd name="connsiteY9" fmla="*/ 835872 h 912774"/>
                  <a:gd name="connsiteX10" fmla="*/ 11074 w 1050909"/>
                  <a:gd name="connsiteY10" fmla="*/ 838048 h 912774"/>
                  <a:gd name="connsiteX11" fmla="*/ 2441 w 1050909"/>
                  <a:gd name="connsiteY11" fmla="*/ 839294 h 912774"/>
                  <a:gd name="connsiteX12" fmla="*/ 2441 w 1050909"/>
                  <a:gd name="connsiteY12" fmla="*/ 845655 h 912774"/>
                  <a:gd name="connsiteX13" fmla="*/ 81787 w 1050909"/>
                  <a:gd name="connsiteY13" fmla="*/ 853023 h 912774"/>
                  <a:gd name="connsiteX14" fmla="*/ 164272 w 1050909"/>
                  <a:gd name="connsiteY14" fmla="*/ 856063 h 912774"/>
                  <a:gd name="connsiteX15" fmla="*/ 244745 w 1050909"/>
                  <a:gd name="connsiteY15" fmla="*/ 858781 h 912774"/>
                  <a:gd name="connsiteX16" fmla="*/ 287004 w 1050909"/>
                  <a:gd name="connsiteY16" fmla="*/ 860210 h 912774"/>
                  <a:gd name="connsiteX17" fmla="*/ 307127 w 1050909"/>
                  <a:gd name="connsiteY17" fmla="*/ 860895 h 912774"/>
                  <a:gd name="connsiteX18" fmla="*/ 317168 w 1050909"/>
                  <a:gd name="connsiteY18" fmla="*/ 861237 h 912774"/>
                  <a:gd name="connsiteX19" fmla="*/ 324594 w 1050909"/>
                  <a:gd name="connsiteY19" fmla="*/ 861056 h 912774"/>
                  <a:gd name="connsiteX20" fmla="*/ 326224 w 1050909"/>
                  <a:gd name="connsiteY20" fmla="*/ 861801 h 912774"/>
                  <a:gd name="connsiteX21" fmla="*/ 328095 w 1050909"/>
                  <a:gd name="connsiteY21" fmla="*/ 862988 h 912774"/>
                  <a:gd name="connsiteX22" fmla="*/ 339666 w 1050909"/>
                  <a:gd name="connsiteY22" fmla="*/ 862988 h 912774"/>
                  <a:gd name="connsiteX23" fmla="*/ 340612 w 1050909"/>
                  <a:gd name="connsiteY23" fmla="*/ 862404 h 912774"/>
                  <a:gd name="connsiteX24" fmla="*/ 345784 w 1050909"/>
                  <a:gd name="connsiteY24" fmla="*/ 856385 h 912774"/>
                  <a:gd name="connsiteX25" fmla="*/ 369831 w 1050909"/>
                  <a:gd name="connsiteY25" fmla="*/ 836737 h 912774"/>
                  <a:gd name="connsiteX26" fmla="*/ 318154 w 1050909"/>
                  <a:gd name="connsiteY26" fmla="*/ 418594 h 912774"/>
                  <a:gd name="connsiteX27" fmla="*/ 443079 w 1050909"/>
                  <a:gd name="connsiteY27" fmla="*/ 402046 h 912774"/>
                  <a:gd name="connsiteX28" fmla="*/ 508420 w 1050909"/>
                  <a:gd name="connsiteY28" fmla="*/ 395121 h 912774"/>
                  <a:gd name="connsiteX29" fmla="*/ 521802 w 1050909"/>
                  <a:gd name="connsiteY29" fmla="*/ 350229 h 912774"/>
                  <a:gd name="connsiteX30" fmla="*/ 522486 w 1050909"/>
                  <a:gd name="connsiteY30" fmla="*/ 347793 h 912774"/>
                  <a:gd name="connsiteX31" fmla="*/ 531481 w 1050909"/>
                  <a:gd name="connsiteY31" fmla="*/ 363515 h 912774"/>
                  <a:gd name="connsiteX32" fmla="*/ 546895 w 1050909"/>
                  <a:gd name="connsiteY32" fmla="*/ 394859 h 912774"/>
                  <a:gd name="connsiteX33" fmla="*/ 830190 w 1050909"/>
                  <a:gd name="connsiteY33" fmla="*/ 391417 h 912774"/>
                  <a:gd name="connsiteX34" fmla="*/ 833591 w 1050909"/>
                  <a:gd name="connsiteY34" fmla="*/ 489133 h 912774"/>
                  <a:gd name="connsiteX35" fmla="*/ 819042 w 1050909"/>
                  <a:gd name="connsiteY35" fmla="*/ 668904 h 912774"/>
                  <a:gd name="connsiteX36" fmla="*/ 791887 w 1050909"/>
                  <a:gd name="connsiteY36" fmla="*/ 780095 h 912774"/>
                  <a:gd name="connsiteX37" fmla="*/ 643728 w 1050909"/>
                  <a:gd name="connsiteY37" fmla="*/ 888888 h 912774"/>
                  <a:gd name="connsiteX38" fmla="*/ 504596 w 1050909"/>
                  <a:gd name="connsiteY38" fmla="*/ 851133 h 912774"/>
                  <a:gd name="connsiteX39" fmla="*/ 495863 w 1050909"/>
                  <a:gd name="connsiteY39" fmla="*/ 869028 h 912774"/>
                  <a:gd name="connsiteX40" fmla="*/ 643728 w 1050909"/>
                  <a:gd name="connsiteY40" fmla="*/ 912813 h 912774"/>
                  <a:gd name="connsiteX41" fmla="*/ 803084 w 1050909"/>
                  <a:gd name="connsiteY41" fmla="*/ 819203 h 912774"/>
                  <a:gd name="connsiteX42" fmla="*/ 1040398 w 1050909"/>
                  <a:gd name="connsiteY42" fmla="*/ 824679 h 912774"/>
                  <a:gd name="connsiteX43" fmla="*/ 1050540 w 1050909"/>
                  <a:gd name="connsiteY43" fmla="*/ 811332 h 912774"/>
                  <a:gd name="connsiteX44" fmla="*/ 987373 w 1050909"/>
                  <a:gd name="connsiteY44" fmla="*/ 563095 h 91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50909" h="912774">
                    <a:moveTo>
                      <a:pt x="987373" y="563095"/>
                    </a:moveTo>
                    <a:cubicBezTo>
                      <a:pt x="974957" y="485993"/>
                      <a:pt x="971516" y="407582"/>
                      <a:pt x="955256" y="331084"/>
                    </a:cubicBezTo>
                    <a:cubicBezTo>
                      <a:pt x="939962" y="259097"/>
                      <a:pt x="911367" y="191072"/>
                      <a:pt x="861401" y="136195"/>
                    </a:cubicBezTo>
                    <a:cubicBezTo>
                      <a:pt x="816688" y="87095"/>
                      <a:pt x="758873" y="51040"/>
                      <a:pt x="696813" y="28191"/>
                    </a:cubicBezTo>
                    <a:cubicBezTo>
                      <a:pt x="575913" y="-16319"/>
                      <a:pt x="436861" y="-6253"/>
                      <a:pt x="319905" y="45707"/>
                    </a:cubicBezTo>
                    <a:cubicBezTo>
                      <a:pt x="210435" y="94322"/>
                      <a:pt x="123120" y="184268"/>
                      <a:pt x="72228" y="292211"/>
                    </a:cubicBezTo>
                    <a:cubicBezTo>
                      <a:pt x="39166" y="362348"/>
                      <a:pt x="22544" y="436913"/>
                      <a:pt x="15159" y="513874"/>
                    </a:cubicBezTo>
                    <a:cubicBezTo>
                      <a:pt x="6969" y="599371"/>
                      <a:pt x="6083" y="685754"/>
                      <a:pt x="2743" y="771553"/>
                    </a:cubicBezTo>
                    <a:cubicBezTo>
                      <a:pt x="2340" y="782142"/>
                      <a:pt x="1757" y="792731"/>
                      <a:pt x="1616" y="803322"/>
                    </a:cubicBezTo>
                    <a:cubicBezTo>
                      <a:pt x="1455" y="814915"/>
                      <a:pt x="6144" y="825081"/>
                      <a:pt x="9967" y="835872"/>
                    </a:cubicBezTo>
                    <a:cubicBezTo>
                      <a:pt x="10229" y="836637"/>
                      <a:pt x="10611" y="837363"/>
                      <a:pt x="11074" y="838048"/>
                    </a:cubicBezTo>
                    <a:cubicBezTo>
                      <a:pt x="8196" y="838408"/>
                      <a:pt x="5318" y="838831"/>
                      <a:pt x="2441" y="839294"/>
                    </a:cubicBezTo>
                    <a:cubicBezTo>
                      <a:pt x="-779" y="839797"/>
                      <a:pt x="-638" y="845031"/>
                      <a:pt x="2441" y="845655"/>
                    </a:cubicBezTo>
                    <a:cubicBezTo>
                      <a:pt x="28500" y="850970"/>
                      <a:pt x="55284" y="851715"/>
                      <a:pt x="81787" y="853023"/>
                    </a:cubicBezTo>
                    <a:cubicBezTo>
                      <a:pt x="109255" y="854392"/>
                      <a:pt x="136763" y="855139"/>
                      <a:pt x="164272" y="856063"/>
                    </a:cubicBezTo>
                    <a:cubicBezTo>
                      <a:pt x="191096" y="856969"/>
                      <a:pt x="217921" y="857875"/>
                      <a:pt x="244745" y="858781"/>
                    </a:cubicBezTo>
                    <a:cubicBezTo>
                      <a:pt x="258831" y="859264"/>
                      <a:pt x="272917" y="859747"/>
                      <a:pt x="287004" y="860210"/>
                    </a:cubicBezTo>
                    <a:cubicBezTo>
                      <a:pt x="293705" y="860432"/>
                      <a:pt x="300406" y="860675"/>
                      <a:pt x="307127" y="860895"/>
                    </a:cubicBezTo>
                    <a:cubicBezTo>
                      <a:pt x="310467" y="861017"/>
                      <a:pt x="313828" y="861114"/>
                      <a:pt x="317168" y="861237"/>
                    </a:cubicBezTo>
                    <a:cubicBezTo>
                      <a:pt x="319885" y="861317"/>
                      <a:pt x="324312" y="863049"/>
                      <a:pt x="324594" y="861056"/>
                    </a:cubicBezTo>
                    <a:cubicBezTo>
                      <a:pt x="325097" y="861360"/>
                      <a:pt x="325640" y="861617"/>
                      <a:pt x="326224" y="861801"/>
                    </a:cubicBezTo>
                    <a:cubicBezTo>
                      <a:pt x="326868" y="862143"/>
                      <a:pt x="327492" y="862545"/>
                      <a:pt x="328095" y="862988"/>
                    </a:cubicBezTo>
                    <a:cubicBezTo>
                      <a:pt x="331375" y="865243"/>
                      <a:pt x="336346" y="864961"/>
                      <a:pt x="339666" y="862988"/>
                    </a:cubicBezTo>
                    <a:cubicBezTo>
                      <a:pt x="339968" y="862807"/>
                      <a:pt x="340290" y="862606"/>
                      <a:pt x="340612" y="862404"/>
                    </a:cubicBezTo>
                    <a:cubicBezTo>
                      <a:pt x="343087" y="860935"/>
                      <a:pt x="344818" y="858801"/>
                      <a:pt x="345784" y="856385"/>
                    </a:cubicBezTo>
                    <a:cubicBezTo>
                      <a:pt x="359548" y="873013"/>
                      <a:pt x="383917" y="854332"/>
                      <a:pt x="369831" y="836737"/>
                    </a:cubicBezTo>
                    <a:cubicBezTo>
                      <a:pt x="362265" y="827276"/>
                      <a:pt x="287004" y="595305"/>
                      <a:pt x="318154" y="418594"/>
                    </a:cubicBezTo>
                    <a:lnTo>
                      <a:pt x="443079" y="402046"/>
                    </a:lnTo>
                    <a:cubicBezTo>
                      <a:pt x="458306" y="400503"/>
                      <a:pt x="480086" y="398194"/>
                      <a:pt x="508420" y="395121"/>
                    </a:cubicBezTo>
                    <a:cubicBezTo>
                      <a:pt x="515355" y="372480"/>
                      <a:pt x="519816" y="357516"/>
                      <a:pt x="521802" y="350229"/>
                    </a:cubicBezTo>
                    <a:cubicBezTo>
                      <a:pt x="522023" y="349423"/>
                      <a:pt x="522244" y="348598"/>
                      <a:pt x="522486" y="347793"/>
                    </a:cubicBezTo>
                    <a:cubicBezTo>
                      <a:pt x="525464" y="353049"/>
                      <a:pt x="528462" y="358281"/>
                      <a:pt x="531481" y="363515"/>
                    </a:cubicBezTo>
                    <a:lnTo>
                      <a:pt x="546895" y="394859"/>
                    </a:lnTo>
                    <a:cubicBezTo>
                      <a:pt x="698571" y="392323"/>
                      <a:pt x="793002" y="391175"/>
                      <a:pt x="830190" y="391417"/>
                    </a:cubicBezTo>
                    <a:cubicBezTo>
                      <a:pt x="831136" y="391417"/>
                      <a:pt x="835624" y="459259"/>
                      <a:pt x="833591" y="489133"/>
                    </a:cubicBezTo>
                    <a:cubicBezTo>
                      <a:pt x="829486" y="549124"/>
                      <a:pt x="825119" y="609074"/>
                      <a:pt x="819042" y="668904"/>
                    </a:cubicBezTo>
                    <a:cubicBezTo>
                      <a:pt x="815163" y="707215"/>
                      <a:pt x="805814" y="744785"/>
                      <a:pt x="791887" y="780095"/>
                    </a:cubicBezTo>
                    <a:cubicBezTo>
                      <a:pt x="769886" y="835872"/>
                      <a:pt x="706011" y="888888"/>
                      <a:pt x="643728" y="888888"/>
                    </a:cubicBezTo>
                    <a:cubicBezTo>
                      <a:pt x="604960" y="888888"/>
                      <a:pt x="517354" y="857476"/>
                      <a:pt x="504596" y="851133"/>
                    </a:cubicBezTo>
                    <a:cubicBezTo>
                      <a:pt x="491838" y="844790"/>
                      <a:pt x="484236" y="862102"/>
                      <a:pt x="495863" y="869028"/>
                    </a:cubicBezTo>
                    <a:cubicBezTo>
                      <a:pt x="519414" y="883056"/>
                      <a:pt x="584336" y="912813"/>
                      <a:pt x="643728" y="912813"/>
                    </a:cubicBezTo>
                    <a:cubicBezTo>
                      <a:pt x="729982" y="912813"/>
                      <a:pt x="795095" y="830939"/>
                      <a:pt x="803084" y="819203"/>
                    </a:cubicBezTo>
                    <a:cubicBezTo>
                      <a:pt x="881625" y="814897"/>
                      <a:pt x="961957" y="816888"/>
                      <a:pt x="1040398" y="824679"/>
                    </a:cubicBezTo>
                    <a:cubicBezTo>
                      <a:pt x="1046978" y="825323"/>
                      <a:pt x="1052653" y="817391"/>
                      <a:pt x="1050540" y="811332"/>
                    </a:cubicBezTo>
                    <a:cubicBezTo>
                      <a:pt x="1022367" y="730668"/>
                      <a:pt x="1000936" y="647467"/>
                      <a:pt x="987373" y="563095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8805EB3-1939-70EC-9620-C50351BB7AE7}"/>
                </a:ext>
              </a:extLst>
            </p:cNvPr>
            <p:cNvSpPr/>
            <p:nvPr/>
          </p:nvSpPr>
          <p:spPr>
            <a:xfrm>
              <a:off x="8429411" y="4125829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BEFD517-AA24-88D0-E8E9-0BF13E5BAE26}"/>
                </a:ext>
              </a:extLst>
            </p:cNvPr>
            <p:cNvSpPr/>
            <p:nvPr/>
          </p:nvSpPr>
          <p:spPr>
            <a:xfrm>
              <a:off x="8071218" y="4149984"/>
              <a:ext cx="839817" cy="241939"/>
            </a:xfrm>
            <a:custGeom>
              <a:avLst/>
              <a:gdLst>
                <a:gd name="connsiteX0" fmla="*/ 829034 w 839817"/>
                <a:gd name="connsiteY0" fmla="*/ 8608 h 241939"/>
                <a:gd name="connsiteX1" fmla="*/ 824061 w 839817"/>
                <a:gd name="connsiteY1" fmla="*/ 7829 h 241939"/>
                <a:gd name="connsiteX2" fmla="*/ 819481 w 839817"/>
                <a:gd name="connsiteY2" fmla="*/ 6188 h 241939"/>
                <a:gd name="connsiteX3" fmla="*/ 807440 w 839817"/>
                <a:gd name="connsiteY3" fmla="*/ 4101 h 241939"/>
                <a:gd name="connsiteX4" fmla="*/ 611715 w 839817"/>
                <a:gd name="connsiteY4" fmla="*/ 58543 h 241939"/>
                <a:gd name="connsiteX5" fmla="*/ 556418 w 839817"/>
                <a:gd name="connsiteY5" fmla="*/ 59725 h 241939"/>
                <a:gd name="connsiteX6" fmla="*/ 248001 w 839817"/>
                <a:gd name="connsiteY6" fmla="*/ 42461 h 241939"/>
                <a:gd name="connsiteX7" fmla="*/ 247849 w 839817"/>
                <a:gd name="connsiteY7" fmla="*/ 42418 h 241939"/>
                <a:gd name="connsiteX8" fmla="*/ 201213 w 839817"/>
                <a:gd name="connsiteY8" fmla="*/ 38758 h 241939"/>
                <a:gd name="connsiteX9" fmla="*/ 107372 w 839817"/>
                <a:gd name="connsiteY9" fmla="*/ 47552 h 241939"/>
                <a:gd name="connsiteX10" fmla="*/ 11048 w 839817"/>
                <a:gd name="connsiteY10" fmla="*/ 139551 h 241939"/>
                <a:gd name="connsiteX11" fmla="*/ 11072 w 839817"/>
                <a:gd name="connsiteY11" fmla="*/ 139589 h 241939"/>
                <a:gd name="connsiteX12" fmla="*/ 11078 w 839817"/>
                <a:gd name="connsiteY12" fmla="*/ 139583 h 241939"/>
                <a:gd name="connsiteX13" fmla="*/ 30169 w 839817"/>
                <a:gd name="connsiteY13" fmla="*/ 131364 h 241939"/>
                <a:gd name="connsiteX14" fmla="*/ 70599 w 839817"/>
                <a:gd name="connsiteY14" fmla="*/ 83299 h 241939"/>
                <a:gd name="connsiteX15" fmla="*/ 248684 w 839817"/>
                <a:gd name="connsiteY15" fmla="*/ 65909 h 241939"/>
                <a:gd name="connsiteX16" fmla="*/ 267392 w 839817"/>
                <a:gd name="connsiteY16" fmla="*/ 78358 h 241939"/>
                <a:gd name="connsiteX17" fmla="*/ 311977 w 839817"/>
                <a:gd name="connsiteY17" fmla="*/ 119351 h 241939"/>
                <a:gd name="connsiteX18" fmla="*/ 507338 w 839817"/>
                <a:gd name="connsiteY18" fmla="*/ 212077 h 241939"/>
                <a:gd name="connsiteX19" fmla="*/ 550418 w 839817"/>
                <a:gd name="connsiteY19" fmla="*/ 102697 h 241939"/>
                <a:gd name="connsiteX20" fmla="*/ 557628 w 839817"/>
                <a:gd name="connsiteY20" fmla="*/ 97324 h 241939"/>
                <a:gd name="connsiteX21" fmla="*/ 588776 w 839817"/>
                <a:gd name="connsiteY21" fmla="*/ 78358 h 241939"/>
                <a:gd name="connsiteX22" fmla="*/ 620789 w 839817"/>
                <a:gd name="connsiteY22" fmla="*/ 82199 h 241939"/>
                <a:gd name="connsiteX23" fmla="*/ 622278 w 839817"/>
                <a:gd name="connsiteY23" fmla="*/ 84915 h 241939"/>
                <a:gd name="connsiteX24" fmla="*/ 625328 w 839817"/>
                <a:gd name="connsiteY24" fmla="*/ 88190 h 241939"/>
                <a:gd name="connsiteX25" fmla="*/ 770523 w 839817"/>
                <a:gd name="connsiteY25" fmla="*/ 203938 h 241939"/>
                <a:gd name="connsiteX26" fmla="*/ 814853 w 839817"/>
                <a:gd name="connsiteY26" fmla="*/ 74187 h 241939"/>
                <a:gd name="connsiteX27" fmla="*/ 821025 w 839817"/>
                <a:gd name="connsiteY27" fmla="*/ 58628 h 241939"/>
                <a:gd name="connsiteX28" fmla="*/ 832646 w 839817"/>
                <a:gd name="connsiteY28" fmla="*/ 36258 h 241939"/>
                <a:gd name="connsiteX29" fmla="*/ 829034 w 839817"/>
                <a:gd name="connsiteY29" fmla="*/ 8608 h 241939"/>
                <a:gd name="connsiteX30" fmla="*/ 479196 w 839817"/>
                <a:gd name="connsiteY30" fmla="*/ 57911 h 241939"/>
                <a:gd name="connsiteX31" fmla="*/ 474913 w 839817"/>
                <a:gd name="connsiteY31" fmla="*/ 73505 h 241939"/>
                <a:gd name="connsiteX32" fmla="*/ 492287 w 839817"/>
                <a:gd name="connsiteY32" fmla="*/ 84841 h 241939"/>
                <a:gd name="connsiteX33" fmla="*/ 492719 w 839817"/>
                <a:gd name="connsiteY33" fmla="*/ 85508 h 241939"/>
                <a:gd name="connsiteX34" fmla="*/ 506629 w 839817"/>
                <a:gd name="connsiteY34" fmla="*/ 77345 h 241939"/>
                <a:gd name="connsiteX35" fmla="*/ 479196 w 839817"/>
                <a:gd name="connsiteY35" fmla="*/ 57911 h 241939"/>
                <a:gd name="connsiteX36" fmla="*/ 775181 w 839817"/>
                <a:gd name="connsiteY36" fmla="*/ 48247 h 241939"/>
                <a:gd name="connsiteX37" fmla="*/ 764159 w 839817"/>
                <a:gd name="connsiteY37" fmla="*/ 51148 h 241939"/>
                <a:gd name="connsiteX38" fmla="*/ 766711 w 839817"/>
                <a:gd name="connsiteY38" fmla="*/ 61959 h 241939"/>
                <a:gd name="connsiteX39" fmla="*/ 767051 w 839817"/>
                <a:gd name="connsiteY39" fmla="*/ 62209 h 241939"/>
                <a:gd name="connsiteX40" fmla="*/ 773467 w 839817"/>
                <a:gd name="connsiteY40" fmla="*/ 72198 h 241939"/>
                <a:gd name="connsiteX41" fmla="*/ 773500 w 839817"/>
                <a:gd name="connsiteY41" fmla="*/ 72694 h 241939"/>
                <a:gd name="connsiteX42" fmla="*/ 789611 w 839817"/>
                <a:gd name="connsiteY42" fmla="*/ 72694 h 241939"/>
                <a:gd name="connsiteX43" fmla="*/ 775181 w 839817"/>
                <a:gd name="connsiteY43" fmla="*/ 48247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39817" h="241939"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  <a:moveTo>
                    <a:pt x="479196" y="57911"/>
                  </a:moveTo>
                  <a:cubicBezTo>
                    <a:pt x="469090" y="55688"/>
                    <a:pt x="464775" y="71275"/>
                    <a:pt x="474913" y="73505"/>
                  </a:cubicBezTo>
                  <a:cubicBezTo>
                    <a:pt x="482091" y="75083"/>
                    <a:pt x="488176" y="78705"/>
                    <a:pt x="492287" y="84841"/>
                  </a:cubicBezTo>
                  <a:lnTo>
                    <a:pt x="492719" y="85508"/>
                  </a:lnTo>
                  <a:cubicBezTo>
                    <a:pt x="498236" y="94289"/>
                    <a:pt x="512184" y="86183"/>
                    <a:pt x="506629" y="77345"/>
                  </a:cubicBezTo>
                  <a:cubicBezTo>
                    <a:pt x="500380" y="67400"/>
                    <a:pt x="490669" y="60434"/>
                    <a:pt x="479196" y="57911"/>
                  </a:cubicBezTo>
                  <a:close/>
                  <a:moveTo>
                    <a:pt x="775181" y="48247"/>
                  </a:moveTo>
                  <a:cubicBezTo>
                    <a:pt x="771619" y="45736"/>
                    <a:pt x="766227" y="47600"/>
                    <a:pt x="764159" y="51148"/>
                  </a:cubicBezTo>
                  <a:cubicBezTo>
                    <a:pt x="761883" y="55054"/>
                    <a:pt x="763375" y="59404"/>
                    <a:pt x="766711" y="61959"/>
                  </a:cubicBezTo>
                  <a:lnTo>
                    <a:pt x="767051" y="62209"/>
                  </a:lnTo>
                  <a:cubicBezTo>
                    <a:pt x="770112" y="64367"/>
                    <a:pt x="773092" y="68235"/>
                    <a:pt x="773467" y="72198"/>
                  </a:cubicBezTo>
                  <a:lnTo>
                    <a:pt x="773500" y="72694"/>
                  </a:lnTo>
                  <a:cubicBezTo>
                    <a:pt x="773900" y="83066"/>
                    <a:pt x="790014" y="83118"/>
                    <a:pt x="789611" y="72694"/>
                  </a:cubicBezTo>
                  <a:cubicBezTo>
                    <a:pt x="789218" y="62496"/>
                    <a:pt x="783315" y="53976"/>
                    <a:pt x="775181" y="48247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FFCCE50-0D86-297E-54E0-D0F203885062}"/>
              </a:ext>
            </a:extLst>
          </p:cNvPr>
          <p:cNvGrpSpPr>
            <a:grpSpLocks noChangeAspect="1"/>
          </p:cNvGrpSpPr>
          <p:nvPr/>
        </p:nvGrpSpPr>
        <p:grpSpPr>
          <a:xfrm>
            <a:off x="10205749" y="166580"/>
            <a:ext cx="1678495" cy="2466000"/>
            <a:chOff x="8952905" y="3469130"/>
            <a:chExt cx="1502657" cy="2207664"/>
          </a:xfrm>
        </p:grpSpPr>
        <p:grpSp>
          <p:nvGrpSpPr>
            <p:cNvPr id="104" name="图形 101">
              <a:extLst>
                <a:ext uri="{FF2B5EF4-FFF2-40B4-BE49-F238E27FC236}">
                  <a16:creationId xmlns:a16="http://schemas.microsoft.com/office/drawing/2014/main" id="{1436B72E-5893-2757-F937-647F0408743E}"/>
                </a:ext>
              </a:extLst>
            </p:cNvPr>
            <p:cNvGrpSpPr/>
            <p:nvPr/>
          </p:nvGrpSpPr>
          <p:grpSpPr>
            <a:xfrm>
              <a:off x="8952905" y="4189822"/>
              <a:ext cx="1502657" cy="1486972"/>
              <a:chOff x="8952905" y="4189822"/>
              <a:chExt cx="1502657" cy="1486972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15F9F78-6DA1-DF3B-6ACE-780DC08EA4D1}"/>
                  </a:ext>
                </a:extLst>
              </p:cNvPr>
              <p:cNvSpPr/>
              <p:nvPr/>
            </p:nvSpPr>
            <p:spPr>
              <a:xfrm>
                <a:off x="8966992" y="4189822"/>
                <a:ext cx="1466741" cy="1483066"/>
              </a:xfrm>
              <a:custGeom>
                <a:avLst/>
                <a:gdLst>
                  <a:gd name="connsiteX0" fmla="*/ 1385956 w 1466741"/>
                  <a:gd name="connsiteY0" fmla="*/ 660291 h 1483066"/>
                  <a:gd name="connsiteX1" fmla="*/ 1393987 w 1466741"/>
                  <a:gd name="connsiteY1" fmla="*/ 608805 h 1483066"/>
                  <a:gd name="connsiteX2" fmla="*/ 1460148 w 1466741"/>
                  <a:gd name="connsiteY2" fmla="*/ 437946 h 1483066"/>
                  <a:gd name="connsiteX3" fmla="*/ 1432986 w 1466741"/>
                  <a:gd name="connsiteY3" fmla="*/ 402600 h 1483066"/>
                  <a:gd name="connsiteX4" fmla="*/ 1327615 w 1466741"/>
                  <a:gd name="connsiteY4" fmla="*/ 401445 h 1483066"/>
                  <a:gd name="connsiteX5" fmla="*/ 1254181 w 1466741"/>
                  <a:gd name="connsiteY5" fmla="*/ 335865 h 1483066"/>
                  <a:gd name="connsiteX6" fmla="*/ 1162775 w 1466741"/>
                  <a:gd name="connsiteY6" fmla="*/ 278556 h 1483066"/>
                  <a:gd name="connsiteX7" fmla="*/ 1130368 w 1466741"/>
                  <a:gd name="connsiteY7" fmla="*/ 270200 h 1483066"/>
                  <a:gd name="connsiteX8" fmla="*/ 1025871 w 1466741"/>
                  <a:gd name="connsiteY8" fmla="*/ 240988 h 1483066"/>
                  <a:gd name="connsiteX9" fmla="*/ 991008 w 1466741"/>
                  <a:gd name="connsiteY9" fmla="*/ 114079 h 1483066"/>
                  <a:gd name="connsiteX10" fmla="*/ 979110 w 1466741"/>
                  <a:gd name="connsiteY10" fmla="*/ 63538 h 1483066"/>
                  <a:gd name="connsiteX11" fmla="*/ 718953 w 1466741"/>
                  <a:gd name="connsiteY11" fmla="*/ 15499 h 1483066"/>
                  <a:gd name="connsiteX12" fmla="*/ 681292 w 1466741"/>
                  <a:gd name="connsiteY12" fmla="*/ 53812 h 1483066"/>
                  <a:gd name="connsiteX13" fmla="*/ 673571 w 1466741"/>
                  <a:gd name="connsiteY13" fmla="*/ 90755 h 1483066"/>
                  <a:gd name="connsiteX14" fmla="*/ 491069 w 1466741"/>
                  <a:gd name="connsiteY14" fmla="*/ 220683 h 1483066"/>
                  <a:gd name="connsiteX15" fmla="*/ 461353 w 1466741"/>
                  <a:gd name="connsiteY15" fmla="*/ 220293 h 1483066"/>
                  <a:gd name="connsiteX16" fmla="*/ 290795 w 1466741"/>
                  <a:gd name="connsiteY16" fmla="*/ 292970 h 1483066"/>
                  <a:gd name="connsiteX17" fmla="*/ 162831 w 1466741"/>
                  <a:gd name="connsiteY17" fmla="*/ 407355 h 1483066"/>
                  <a:gd name="connsiteX18" fmla="*/ 159770 w 1466741"/>
                  <a:gd name="connsiteY18" fmla="*/ 423071 h 1483066"/>
                  <a:gd name="connsiteX19" fmla="*/ 19960 w 1466741"/>
                  <a:gd name="connsiteY19" fmla="*/ 875285 h 1483066"/>
                  <a:gd name="connsiteX20" fmla="*/ 67626 w 1466741"/>
                  <a:gd name="connsiteY20" fmla="*/ 1289428 h 1483066"/>
                  <a:gd name="connsiteX21" fmla="*/ 67686 w 1466741"/>
                  <a:gd name="connsiteY21" fmla="*/ 1289402 h 1483066"/>
                  <a:gd name="connsiteX22" fmla="*/ 127849 w 1466741"/>
                  <a:gd name="connsiteY22" fmla="*/ 1372860 h 1483066"/>
                  <a:gd name="connsiteX23" fmla="*/ 215824 w 1466741"/>
                  <a:gd name="connsiteY23" fmla="*/ 1395030 h 1483066"/>
                  <a:gd name="connsiteX24" fmla="*/ 219178 w 1466741"/>
                  <a:gd name="connsiteY24" fmla="*/ 1454191 h 1483066"/>
                  <a:gd name="connsiteX25" fmla="*/ 264928 w 1466741"/>
                  <a:gd name="connsiteY25" fmla="*/ 1452939 h 1483066"/>
                  <a:gd name="connsiteX26" fmla="*/ 1178942 w 1466741"/>
                  <a:gd name="connsiteY26" fmla="*/ 1473539 h 1483066"/>
                  <a:gd name="connsiteX27" fmla="*/ 1442683 w 1466741"/>
                  <a:gd name="connsiteY27" fmla="*/ 1483158 h 1483066"/>
                  <a:gd name="connsiteX28" fmla="*/ 1466733 w 1466741"/>
                  <a:gd name="connsiteY28" fmla="*/ 1459095 h 1483066"/>
                  <a:gd name="connsiteX29" fmla="*/ 1409035 w 1466741"/>
                  <a:gd name="connsiteY29" fmla="*/ 795135 h 1483066"/>
                  <a:gd name="connsiteX30" fmla="*/ 1385956 w 1466741"/>
                  <a:gd name="connsiteY30" fmla="*/ 660291 h 148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466741" h="1483066">
                    <a:moveTo>
                      <a:pt x="1385956" y="660291"/>
                    </a:moveTo>
                    <a:cubicBezTo>
                      <a:pt x="1379633" y="642925"/>
                      <a:pt x="1388866" y="625605"/>
                      <a:pt x="1393987" y="608805"/>
                    </a:cubicBezTo>
                    <a:cubicBezTo>
                      <a:pt x="1412180" y="550544"/>
                      <a:pt x="1432044" y="492280"/>
                      <a:pt x="1460148" y="437946"/>
                    </a:cubicBezTo>
                    <a:cubicBezTo>
                      <a:pt x="1470793" y="419772"/>
                      <a:pt x="1453280" y="397475"/>
                      <a:pt x="1432986" y="402600"/>
                    </a:cubicBezTo>
                    <a:cubicBezTo>
                      <a:pt x="1398243" y="407468"/>
                      <a:pt x="1362418" y="403593"/>
                      <a:pt x="1327615" y="401445"/>
                    </a:cubicBezTo>
                    <a:cubicBezTo>
                      <a:pt x="1314887" y="368502"/>
                      <a:pt x="1280917" y="354837"/>
                      <a:pt x="1254181" y="335865"/>
                    </a:cubicBezTo>
                    <a:cubicBezTo>
                      <a:pt x="1223841" y="316922"/>
                      <a:pt x="1194328" y="295164"/>
                      <a:pt x="1162775" y="278556"/>
                    </a:cubicBezTo>
                    <a:cubicBezTo>
                      <a:pt x="1161020" y="262864"/>
                      <a:pt x="1142000" y="258975"/>
                      <a:pt x="1130368" y="270200"/>
                    </a:cubicBezTo>
                    <a:cubicBezTo>
                      <a:pt x="1098423" y="250320"/>
                      <a:pt x="1060114" y="254012"/>
                      <a:pt x="1025871" y="240988"/>
                    </a:cubicBezTo>
                    <a:cubicBezTo>
                      <a:pt x="999850" y="198912"/>
                      <a:pt x="997898" y="154670"/>
                      <a:pt x="991008" y="114079"/>
                    </a:cubicBezTo>
                    <a:cubicBezTo>
                      <a:pt x="988005" y="96385"/>
                      <a:pt x="991196" y="79313"/>
                      <a:pt x="979110" y="63538"/>
                    </a:cubicBezTo>
                    <a:cubicBezTo>
                      <a:pt x="938512" y="6416"/>
                      <a:pt x="778097" y="-18352"/>
                      <a:pt x="718953" y="15499"/>
                    </a:cubicBezTo>
                    <a:cubicBezTo>
                      <a:pt x="687116" y="-4364"/>
                      <a:pt x="686349" y="31610"/>
                      <a:pt x="681292" y="53812"/>
                    </a:cubicBezTo>
                    <a:cubicBezTo>
                      <a:pt x="675672" y="64921"/>
                      <a:pt x="672631" y="77501"/>
                      <a:pt x="673571" y="90755"/>
                    </a:cubicBezTo>
                    <a:cubicBezTo>
                      <a:pt x="639374" y="162210"/>
                      <a:pt x="561136" y="194515"/>
                      <a:pt x="491069" y="220683"/>
                    </a:cubicBezTo>
                    <a:cubicBezTo>
                      <a:pt x="482279" y="212222"/>
                      <a:pt x="469716" y="213291"/>
                      <a:pt x="461353" y="220293"/>
                    </a:cubicBezTo>
                    <a:cubicBezTo>
                      <a:pt x="400621" y="233501"/>
                      <a:pt x="341678" y="256718"/>
                      <a:pt x="290795" y="292970"/>
                    </a:cubicBezTo>
                    <a:cubicBezTo>
                      <a:pt x="232985" y="309884"/>
                      <a:pt x="192271" y="356921"/>
                      <a:pt x="162831" y="407355"/>
                    </a:cubicBezTo>
                    <a:cubicBezTo>
                      <a:pt x="159587" y="412672"/>
                      <a:pt x="158822" y="418093"/>
                      <a:pt x="159770" y="423071"/>
                    </a:cubicBezTo>
                    <a:cubicBezTo>
                      <a:pt x="69238" y="555830"/>
                      <a:pt x="26029" y="714763"/>
                      <a:pt x="19960" y="875285"/>
                    </a:cubicBezTo>
                    <a:cubicBezTo>
                      <a:pt x="-38259" y="910238"/>
                      <a:pt x="47632" y="1224240"/>
                      <a:pt x="67626" y="1289428"/>
                    </a:cubicBezTo>
                    <a:cubicBezTo>
                      <a:pt x="67646" y="1289420"/>
                      <a:pt x="67666" y="1289412"/>
                      <a:pt x="67686" y="1289402"/>
                    </a:cubicBezTo>
                    <a:cubicBezTo>
                      <a:pt x="80658" y="1312376"/>
                      <a:pt x="95386" y="1377931"/>
                      <a:pt x="127849" y="1372860"/>
                    </a:cubicBezTo>
                    <a:cubicBezTo>
                      <a:pt x="150117" y="1398048"/>
                      <a:pt x="185604" y="1393095"/>
                      <a:pt x="215824" y="1395030"/>
                    </a:cubicBezTo>
                    <a:cubicBezTo>
                      <a:pt x="210901" y="1413917"/>
                      <a:pt x="213320" y="1435528"/>
                      <a:pt x="219178" y="1454191"/>
                    </a:cubicBezTo>
                    <a:cubicBezTo>
                      <a:pt x="226107" y="1476408"/>
                      <a:pt x="260107" y="1477161"/>
                      <a:pt x="264928" y="1452939"/>
                    </a:cubicBezTo>
                    <a:cubicBezTo>
                      <a:pt x="565859" y="1511428"/>
                      <a:pt x="874628" y="1464760"/>
                      <a:pt x="1178942" y="1473539"/>
                    </a:cubicBezTo>
                    <a:cubicBezTo>
                      <a:pt x="1266929" y="1474163"/>
                      <a:pt x="1354908" y="1476887"/>
                      <a:pt x="1442683" y="1483158"/>
                    </a:cubicBezTo>
                    <a:cubicBezTo>
                      <a:pt x="1455043" y="1484040"/>
                      <a:pt x="1467574" y="1471405"/>
                      <a:pt x="1466733" y="1459095"/>
                    </a:cubicBezTo>
                    <a:cubicBezTo>
                      <a:pt x="1447861" y="1258243"/>
                      <a:pt x="1430138" y="994020"/>
                      <a:pt x="1409035" y="795135"/>
                    </a:cubicBezTo>
                    <a:cubicBezTo>
                      <a:pt x="1404031" y="749777"/>
                      <a:pt x="1400072" y="703923"/>
                      <a:pt x="1385956" y="66029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9B62933-6380-D675-AE6D-62D6EE68E953}"/>
                  </a:ext>
                </a:extLst>
              </p:cNvPr>
              <p:cNvSpPr/>
              <p:nvPr/>
            </p:nvSpPr>
            <p:spPr>
              <a:xfrm>
                <a:off x="8952905" y="4215992"/>
                <a:ext cx="1502657" cy="1460802"/>
              </a:xfrm>
              <a:custGeom>
                <a:avLst/>
                <a:gdLst>
                  <a:gd name="connsiteX0" fmla="*/ 700342 w 1502657"/>
                  <a:gd name="connsiteY0" fmla="*/ 1725 h 1460802"/>
                  <a:gd name="connsiteX1" fmla="*/ 704789 w 1502657"/>
                  <a:gd name="connsiteY1" fmla="*/ 2327 h 1460802"/>
                  <a:gd name="connsiteX2" fmla="*/ 646949 w 1502657"/>
                  <a:gd name="connsiteY2" fmla="*/ 165959 h 1460802"/>
                  <a:gd name="connsiteX3" fmla="*/ 564949 w 1502657"/>
                  <a:gd name="connsiteY3" fmla="*/ 204799 h 1460802"/>
                  <a:gd name="connsiteX4" fmla="*/ 561773 w 1502657"/>
                  <a:gd name="connsiteY4" fmla="*/ 205971 h 1460802"/>
                  <a:gd name="connsiteX5" fmla="*/ 512032 w 1502657"/>
                  <a:gd name="connsiteY5" fmla="*/ 224508 h 1460802"/>
                  <a:gd name="connsiteX6" fmla="*/ 472955 w 1502657"/>
                  <a:gd name="connsiteY6" fmla="*/ 230042 h 1460802"/>
                  <a:gd name="connsiteX7" fmla="*/ 501786 w 1502657"/>
                  <a:gd name="connsiteY7" fmla="*/ 300016 h 1460802"/>
                  <a:gd name="connsiteX8" fmla="*/ 554519 w 1502657"/>
                  <a:gd name="connsiteY8" fmla="*/ 377112 h 1460802"/>
                  <a:gd name="connsiteX9" fmla="*/ 889979 w 1502657"/>
                  <a:gd name="connsiteY9" fmla="*/ 470746 h 1460802"/>
                  <a:gd name="connsiteX10" fmla="*/ 1052722 w 1502657"/>
                  <a:gd name="connsiteY10" fmla="*/ 382074 h 1460802"/>
                  <a:gd name="connsiteX11" fmla="*/ 1107060 w 1502657"/>
                  <a:gd name="connsiteY11" fmla="*/ 247608 h 1460802"/>
                  <a:gd name="connsiteX12" fmla="*/ 1103130 w 1502657"/>
                  <a:gd name="connsiteY12" fmla="*/ 247504 h 1460802"/>
                  <a:gd name="connsiteX13" fmla="*/ 1059616 w 1502657"/>
                  <a:gd name="connsiteY13" fmla="*/ 228223 h 1460802"/>
                  <a:gd name="connsiteX14" fmla="*/ 1058340 w 1502657"/>
                  <a:gd name="connsiteY14" fmla="*/ 227457 h 1460802"/>
                  <a:gd name="connsiteX15" fmla="*/ 1023151 w 1502657"/>
                  <a:gd name="connsiteY15" fmla="*/ 199050 h 1460802"/>
                  <a:gd name="connsiteX16" fmla="*/ 1004526 w 1502657"/>
                  <a:gd name="connsiteY16" fmla="*/ 148557 h 1460802"/>
                  <a:gd name="connsiteX17" fmla="*/ 999908 w 1502657"/>
                  <a:gd name="connsiteY17" fmla="*/ 90417 h 1460802"/>
                  <a:gd name="connsiteX18" fmla="*/ 1006746 w 1502657"/>
                  <a:gd name="connsiteY18" fmla="*/ 89654 h 1460802"/>
                  <a:gd name="connsiteX19" fmla="*/ 1018640 w 1502657"/>
                  <a:gd name="connsiteY19" fmla="*/ 142475 h 1460802"/>
                  <a:gd name="connsiteX20" fmla="*/ 1019524 w 1502657"/>
                  <a:gd name="connsiteY20" fmla="*/ 145065 h 1460802"/>
                  <a:gd name="connsiteX21" fmla="*/ 1037917 w 1502657"/>
                  <a:gd name="connsiteY21" fmla="*/ 186055 h 1460802"/>
                  <a:gd name="connsiteX22" fmla="*/ 1108139 w 1502657"/>
                  <a:gd name="connsiteY22" fmla="*/ 225637 h 1460802"/>
                  <a:gd name="connsiteX23" fmla="*/ 1146536 w 1502657"/>
                  <a:gd name="connsiteY23" fmla="*/ 227177 h 1460802"/>
                  <a:gd name="connsiteX24" fmla="*/ 1146405 w 1502657"/>
                  <a:gd name="connsiteY24" fmla="*/ 231111 h 1460802"/>
                  <a:gd name="connsiteX25" fmla="*/ 1154777 w 1502657"/>
                  <a:gd name="connsiteY25" fmla="*/ 236337 h 1460802"/>
                  <a:gd name="connsiteX26" fmla="*/ 1157344 w 1502657"/>
                  <a:gd name="connsiteY26" fmla="*/ 238080 h 1460802"/>
                  <a:gd name="connsiteX27" fmla="*/ 1187195 w 1502657"/>
                  <a:gd name="connsiteY27" fmla="*/ 256583 h 1460802"/>
                  <a:gd name="connsiteX28" fmla="*/ 1248949 w 1502657"/>
                  <a:gd name="connsiteY28" fmla="*/ 285912 h 1460802"/>
                  <a:gd name="connsiteX29" fmla="*/ 1307256 w 1502657"/>
                  <a:gd name="connsiteY29" fmla="*/ 321993 h 1460802"/>
                  <a:gd name="connsiteX30" fmla="*/ 1331680 w 1502657"/>
                  <a:gd name="connsiteY30" fmla="*/ 343343 h 1460802"/>
                  <a:gd name="connsiteX31" fmla="*/ 1333781 w 1502657"/>
                  <a:gd name="connsiteY31" fmla="*/ 345415 h 1460802"/>
                  <a:gd name="connsiteX32" fmla="*/ 1354942 w 1502657"/>
                  <a:gd name="connsiteY32" fmla="*/ 370622 h 1460802"/>
                  <a:gd name="connsiteX33" fmla="*/ 1363022 w 1502657"/>
                  <a:gd name="connsiteY33" fmla="*/ 377864 h 1460802"/>
                  <a:gd name="connsiteX34" fmla="*/ 1479666 w 1502657"/>
                  <a:gd name="connsiteY34" fmla="*/ 389446 h 1460802"/>
                  <a:gd name="connsiteX35" fmla="*/ 1489955 w 1502657"/>
                  <a:gd name="connsiteY35" fmla="*/ 404383 h 1460802"/>
                  <a:gd name="connsiteX36" fmla="*/ 1414065 w 1502657"/>
                  <a:gd name="connsiteY36" fmla="*/ 578723 h 1460802"/>
                  <a:gd name="connsiteX37" fmla="*/ 1414918 w 1502657"/>
                  <a:gd name="connsiteY37" fmla="*/ 650635 h 1460802"/>
                  <a:gd name="connsiteX38" fmla="*/ 1422840 w 1502657"/>
                  <a:gd name="connsiteY38" fmla="*/ 749636 h 1460802"/>
                  <a:gd name="connsiteX39" fmla="*/ 1467411 w 1502657"/>
                  <a:gd name="connsiteY39" fmla="*/ 1102072 h 1460802"/>
                  <a:gd name="connsiteX40" fmla="*/ 1489523 w 1502657"/>
                  <a:gd name="connsiteY40" fmla="*/ 1278412 h 1460802"/>
                  <a:gd name="connsiteX41" fmla="*/ 1498464 w 1502657"/>
                  <a:gd name="connsiteY41" fmla="*/ 1367740 h 1460802"/>
                  <a:gd name="connsiteX42" fmla="*/ 1501096 w 1502657"/>
                  <a:gd name="connsiteY42" fmla="*/ 1405076 h 1460802"/>
                  <a:gd name="connsiteX43" fmla="*/ 1501766 w 1502657"/>
                  <a:gd name="connsiteY43" fmla="*/ 1416121 h 1460802"/>
                  <a:gd name="connsiteX44" fmla="*/ 1496220 w 1502657"/>
                  <a:gd name="connsiteY44" fmla="*/ 1455224 h 1460802"/>
                  <a:gd name="connsiteX45" fmla="*/ 1478294 w 1502657"/>
                  <a:gd name="connsiteY45" fmla="*/ 1457535 h 1460802"/>
                  <a:gd name="connsiteX46" fmla="*/ 1468840 w 1502657"/>
                  <a:gd name="connsiteY46" fmla="*/ 1433881 h 1460802"/>
                  <a:gd name="connsiteX47" fmla="*/ 1467902 w 1502657"/>
                  <a:gd name="connsiteY47" fmla="*/ 1410525 h 1460802"/>
                  <a:gd name="connsiteX48" fmla="*/ 1465049 w 1502657"/>
                  <a:gd name="connsiteY48" fmla="*/ 1359965 h 1460802"/>
                  <a:gd name="connsiteX49" fmla="*/ 1457263 w 1502657"/>
                  <a:gd name="connsiteY49" fmla="*/ 1259014 h 1460802"/>
                  <a:gd name="connsiteX50" fmla="*/ 1413871 w 1502657"/>
                  <a:gd name="connsiteY50" fmla="*/ 906570 h 1460802"/>
                  <a:gd name="connsiteX51" fmla="*/ 1400017 w 1502657"/>
                  <a:gd name="connsiteY51" fmla="*/ 728297 h 1460802"/>
                  <a:gd name="connsiteX52" fmla="*/ 1398608 w 1502657"/>
                  <a:gd name="connsiteY52" fmla="*/ 638975 h 1460802"/>
                  <a:gd name="connsiteX53" fmla="*/ 1400008 w 1502657"/>
                  <a:gd name="connsiteY53" fmla="*/ 605719 h 1460802"/>
                  <a:gd name="connsiteX54" fmla="*/ 1337830 w 1502657"/>
                  <a:gd name="connsiteY54" fmla="*/ 738826 h 1460802"/>
                  <a:gd name="connsiteX55" fmla="*/ 1332688 w 1502657"/>
                  <a:gd name="connsiteY55" fmla="*/ 749206 h 1460802"/>
                  <a:gd name="connsiteX56" fmla="*/ 1288302 w 1502657"/>
                  <a:gd name="connsiteY56" fmla="*/ 830836 h 1460802"/>
                  <a:gd name="connsiteX57" fmla="*/ 1285462 w 1502657"/>
                  <a:gd name="connsiteY57" fmla="*/ 835288 h 1460802"/>
                  <a:gd name="connsiteX58" fmla="*/ 1257417 w 1502657"/>
                  <a:gd name="connsiteY58" fmla="*/ 865972 h 1460802"/>
                  <a:gd name="connsiteX59" fmla="*/ 1229808 w 1502657"/>
                  <a:gd name="connsiteY59" fmla="*/ 866495 h 1460802"/>
                  <a:gd name="connsiteX60" fmla="*/ 1203851 w 1502657"/>
                  <a:gd name="connsiteY60" fmla="*/ 865944 h 1460802"/>
                  <a:gd name="connsiteX61" fmla="*/ 1175530 w 1502657"/>
                  <a:gd name="connsiteY61" fmla="*/ 861750 h 1460802"/>
                  <a:gd name="connsiteX62" fmla="*/ 1171157 w 1502657"/>
                  <a:gd name="connsiteY62" fmla="*/ 860297 h 1460802"/>
                  <a:gd name="connsiteX63" fmla="*/ 1129271 w 1502657"/>
                  <a:gd name="connsiteY63" fmla="*/ 894385 h 1460802"/>
                  <a:gd name="connsiteX64" fmla="*/ 1088569 w 1502657"/>
                  <a:gd name="connsiteY64" fmla="*/ 907131 h 1460802"/>
                  <a:gd name="connsiteX65" fmla="*/ 1083701 w 1502657"/>
                  <a:gd name="connsiteY65" fmla="*/ 908352 h 1460802"/>
                  <a:gd name="connsiteX66" fmla="*/ 1043660 w 1502657"/>
                  <a:gd name="connsiteY66" fmla="*/ 928074 h 1460802"/>
                  <a:gd name="connsiteX67" fmla="*/ 1041723 w 1502657"/>
                  <a:gd name="connsiteY67" fmla="*/ 931385 h 1460802"/>
                  <a:gd name="connsiteX68" fmla="*/ 1019313 w 1502657"/>
                  <a:gd name="connsiteY68" fmla="*/ 958732 h 1460802"/>
                  <a:gd name="connsiteX69" fmla="*/ 982145 w 1502657"/>
                  <a:gd name="connsiteY69" fmla="*/ 975964 h 1460802"/>
                  <a:gd name="connsiteX70" fmla="*/ 941586 w 1502657"/>
                  <a:gd name="connsiteY70" fmla="*/ 986501 h 1460802"/>
                  <a:gd name="connsiteX71" fmla="*/ 937892 w 1502657"/>
                  <a:gd name="connsiteY71" fmla="*/ 987419 h 1460802"/>
                  <a:gd name="connsiteX72" fmla="*/ 911024 w 1502657"/>
                  <a:gd name="connsiteY72" fmla="*/ 994153 h 1460802"/>
                  <a:gd name="connsiteX73" fmla="*/ 899646 w 1502657"/>
                  <a:gd name="connsiteY73" fmla="*/ 997543 h 1460802"/>
                  <a:gd name="connsiteX74" fmla="*/ 888681 w 1502657"/>
                  <a:gd name="connsiteY74" fmla="*/ 1003924 h 1460802"/>
                  <a:gd name="connsiteX75" fmla="*/ 861517 w 1502657"/>
                  <a:gd name="connsiteY75" fmla="*/ 1019840 h 1460802"/>
                  <a:gd name="connsiteX76" fmla="*/ 846038 w 1502657"/>
                  <a:gd name="connsiteY76" fmla="*/ 1014670 h 1460802"/>
                  <a:gd name="connsiteX77" fmla="*/ 820677 w 1502657"/>
                  <a:gd name="connsiteY77" fmla="*/ 1034204 h 1460802"/>
                  <a:gd name="connsiteX78" fmla="*/ 785716 w 1502657"/>
                  <a:gd name="connsiteY78" fmla="*/ 1060932 h 1460802"/>
                  <a:gd name="connsiteX79" fmla="*/ 712653 w 1502657"/>
                  <a:gd name="connsiteY79" fmla="*/ 1114720 h 1460802"/>
                  <a:gd name="connsiteX80" fmla="*/ 579091 w 1502657"/>
                  <a:gd name="connsiteY80" fmla="*/ 1204543 h 1460802"/>
                  <a:gd name="connsiteX81" fmla="*/ 521933 w 1502657"/>
                  <a:gd name="connsiteY81" fmla="*/ 1240151 h 1460802"/>
                  <a:gd name="connsiteX82" fmla="*/ 523984 w 1502657"/>
                  <a:gd name="connsiteY82" fmla="*/ 1240912 h 1460802"/>
                  <a:gd name="connsiteX83" fmla="*/ 528052 w 1502657"/>
                  <a:gd name="connsiteY83" fmla="*/ 1242450 h 1460802"/>
                  <a:gd name="connsiteX84" fmla="*/ 550248 w 1502657"/>
                  <a:gd name="connsiteY84" fmla="*/ 1263068 h 1460802"/>
                  <a:gd name="connsiteX85" fmla="*/ 537969 w 1502657"/>
                  <a:gd name="connsiteY85" fmla="*/ 1279193 h 1460802"/>
                  <a:gd name="connsiteX86" fmla="*/ 512900 w 1502657"/>
                  <a:gd name="connsiteY86" fmla="*/ 1266058 h 1460802"/>
                  <a:gd name="connsiteX87" fmla="*/ 504070 w 1502657"/>
                  <a:gd name="connsiteY87" fmla="*/ 1256866 h 1460802"/>
                  <a:gd name="connsiteX88" fmla="*/ 501329 w 1502657"/>
                  <a:gd name="connsiteY88" fmla="*/ 1252475 h 1460802"/>
                  <a:gd name="connsiteX89" fmla="*/ 443719 w 1502657"/>
                  <a:gd name="connsiteY89" fmla="*/ 1284565 h 1460802"/>
                  <a:gd name="connsiteX90" fmla="*/ 438844 w 1502657"/>
                  <a:gd name="connsiteY90" fmla="*/ 1287077 h 1460802"/>
                  <a:gd name="connsiteX91" fmla="*/ 294852 w 1502657"/>
                  <a:gd name="connsiteY91" fmla="*/ 1362844 h 1460802"/>
                  <a:gd name="connsiteX92" fmla="*/ 250515 w 1502657"/>
                  <a:gd name="connsiteY92" fmla="*/ 1380499 h 1460802"/>
                  <a:gd name="connsiteX93" fmla="*/ 254841 w 1502657"/>
                  <a:gd name="connsiteY93" fmla="*/ 1432210 h 1460802"/>
                  <a:gd name="connsiteX94" fmla="*/ 229393 w 1502657"/>
                  <a:gd name="connsiteY94" fmla="*/ 1432210 h 1460802"/>
                  <a:gd name="connsiteX95" fmla="*/ 229659 w 1502657"/>
                  <a:gd name="connsiteY95" fmla="*/ 1424313 h 1460802"/>
                  <a:gd name="connsiteX96" fmla="*/ 234060 w 1502657"/>
                  <a:gd name="connsiteY96" fmla="*/ 1384328 h 1460802"/>
                  <a:gd name="connsiteX97" fmla="*/ 130123 w 1502657"/>
                  <a:gd name="connsiteY97" fmla="*/ 1369918 h 1460802"/>
                  <a:gd name="connsiteX98" fmla="*/ 104116 w 1502657"/>
                  <a:gd name="connsiteY98" fmla="*/ 1346713 h 1460802"/>
                  <a:gd name="connsiteX99" fmla="*/ 67655 w 1502657"/>
                  <a:gd name="connsiteY99" fmla="*/ 1285257 h 1460802"/>
                  <a:gd name="connsiteX100" fmla="*/ 21301 w 1502657"/>
                  <a:gd name="connsiteY100" fmla="*/ 1138980 h 1460802"/>
                  <a:gd name="connsiteX101" fmla="*/ 63210 w 1502657"/>
                  <a:gd name="connsiteY101" fmla="*/ 582488 h 1460802"/>
                  <a:gd name="connsiteX102" fmla="*/ 120209 w 1502657"/>
                  <a:gd name="connsiteY102" fmla="*/ 453972 h 1460802"/>
                  <a:gd name="connsiteX103" fmla="*/ 122919 w 1502657"/>
                  <a:gd name="connsiteY103" fmla="*/ 448845 h 1460802"/>
                  <a:gd name="connsiteX104" fmla="*/ 199645 w 1502657"/>
                  <a:gd name="connsiteY104" fmla="*/ 332064 h 1460802"/>
                  <a:gd name="connsiteX105" fmla="*/ 314185 w 1502657"/>
                  <a:gd name="connsiteY105" fmla="*/ 245489 h 1460802"/>
                  <a:gd name="connsiteX106" fmla="*/ 378849 w 1502657"/>
                  <a:gd name="connsiteY106" fmla="*/ 217271 h 1460802"/>
                  <a:gd name="connsiteX107" fmla="*/ 389542 w 1502657"/>
                  <a:gd name="connsiteY107" fmla="*/ 213633 h 1460802"/>
                  <a:gd name="connsiteX108" fmla="*/ 468395 w 1502657"/>
                  <a:gd name="connsiteY108" fmla="*/ 185478 h 1460802"/>
                  <a:gd name="connsiteX109" fmla="*/ 472977 w 1502657"/>
                  <a:gd name="connsiteY109" fmla="*/ 187318 h 1460802"/>
                  <a:gd name="connsiteX110" fmla="*/ 477018 w 1502657"/>
                  <a:gd name="connsiteY110" fmla="*/ 188232 h 1460802"/>
                  <a:gd name="connsiteX111" fmla="*/ 482711 w 1502657"/>
                  <a:gd name="connsiteY111" fmla="*/ 195710 h 1460802"/>
                  <a:gd name="connsiteX112" fmla="*/ 482566 w 1502657"/>
                  <a:gd name="connsiteY112" fmla="*/ 196826 h 1460802"/>
                  <a:gd name="connsiteX113" fmla="*/ 482218 w 1502657"/>
                  <a:gd name="connsiteY113" fmla="*/ 198410 h 1460802"/>
                  <a:gd name="connsiteX114" fmla="*/ 485156 w 1502657"/>
                  <a:gd name="connsiteY114" fmla="*/ 199125 h 1460802"/>
                  <a:gd name="connsiteX115" fmla="*/ 564244 w 1502657"/>
                  <a:gd name="connsiteY115" fmla="*/ 170718 h 1460802"/>
                  <a:gd name="connsiteX116" fmla="*/ 570183 w 1502657"/>
                  <a:gd name="connsiteY116" fmla="*/ 168620 h 1460802"/>
                  <a:gd name="connsiteX117" fmla="*/ 632343 w 1502657"/>
                  <a:gd name="connsiteY117" fmla="*/ 138307 h 1460802"/>
                  <a:gd name="connsiteX118" fmla="*/ 673258 w 1502657"/>
                  <a:gd name="connsiteY118" fmla="*/ 82600 h 1460802"/>
                  <a:gd name="connsiteX119" fmla="*/ 700342 w 1502657"/>
                  <a:gd name="connsiteY119" fmla="*/ 1725 h 1460802"/>
                  <a:gd name="connsiteX120" fmla="*/ 1235336 w 1502657"/>
                  <a:gd name="connsiteY120" fmla="*/ 1373299 h 1460802"/>
                  <a:gd name="connsiteX121" fmla="*/ 1248863 w 1502657"/>
                  <a:gd name="connsiteY121" fmla="*/ 1378805 h 1460802"/>
                  <a:gd name="connsiteX122" fmla="*/ 1242989 w 1502657"/>
                  <a:gd name="connsiteY122" fmla="*/ 1433795 h 1460802"/>
                  <a:gd name="connsiteX123" fmla="*/ 1210221 w 1502657"/>
                  <a:gd name="connsiteY123" fmla="*/ 1424915 h 1460802"/>
                  <a:gd name="connsiteX124" fmla="*/ 1235336 w 1502657"/>
                  <a:gd name="connsiteY124" fmla="*/ 1373299 h 1460802"/>
                  <a:gd name="connsiteX125" fmla="*/ 1289988 w 1502657"/>
                  <a:gd name="connsiteY125" fmla="*/ 931648 h 1460802"/>
                  <a:gd name="connsiteX126" fmla="*/ 1294173 w 1502657"/>
                  <a:gd name="connsiteY126" fmla="*/ 931648 h 1460802"/>
                  <a:gd name="connsiteX127" fmla="*/ 1299769 w 1502657"/>
                  <a:gd name="connsiteY127" fmla="*/ 989870 h 1460802"/>
                  <a:gd name="connsiteX128" fmla="*/ 1299918 w 1502657"/>
                  <a:gd name="connsiteY128" fmla="*/ 992004 h 1460802"/>
                  <a:gd name="connsiteX129" fmla="*/ 1303704 w 1502657"/>
                  <a:gd name="connsiteY129" fmla="*/ 1055759 h 1460802"/>
                  <a:gd name="connsiteX130" fmla="*/ 1310155 w 1502657"/>
                  <a:gd name="connsiteY130" fmla="*/ 1181196 h 1460802"/>
                  <a:gd name="connsiteX131" fmla="*/ 1314055 w 1502657"/>
                  <a:gd name="connsiteY131" fmla="*/ 1243355 h 1460802"/>
                  <a:gd name="connsiteX132" fmla="*/ 1327507 w 1502657"/>
                  <a:gd name="connsiteY132" fmla="*/ 1236931 h 1460802"/>
                  <a:gd name="connsiteX133" fmla="*/ 1348681 w 1502657"/>
                  <a:gd name="connsiteY133" fmla="*/ 1233877 h 1460802"/>
                  <a:gd name="connsiteX134" fmla="*/ 1363411 w 1502657"/>
                  <a:gd name="connsiteY134" fmla="*/ 1250876 h 1460802"/>
                  <a:gd name="connsiteX135" fmla="*/ 1344695 w 1502657"/>
                  <a:gd name="connsiteY135" fmla="*/ 1263349 h 1460802"/>
                  <a:gd name="connsiteX136" fmla="*/ 1315097 w 1502657"/>
                  <a:gd name="connsiteY136" fmla="*/ 1258443 h 1460802"/>
                  <a:gd name="connsiteX137" fmla="*/ 1318553 w 1502657"/>
                  <a:gd name="connsiteY137" fmla="*/ 1306474 h 1460802"/>
                  <a:gd name="connsiteX138" fmla="*/ 1323716 w 1502657"/>
                  <a:gd name="connsiteY138" fmla="*/ 1370020 h 1460802"/>
                  <a:gd name="connsiteX139" fmla="*/ 1324163 w 1502657"/>
                  <a:gd name="connsiteY139" fmla="*/ 1376097 h 1460802"/>
                  <a:gd name="connsiteX140" fmla="*/ 1343469 w 1502657"/>
                  <a:gd name="connsiteY140" fmla="*/ 1369508 h 1460802"/>
                  <a:gd name="connsiteX141" fmla="*/ 1345320 w 1502657"/>
                  <a:gd name="connsiteY141" fmla="*/ 1368989 h 1460802"/>
                  <a:gd name="connsiteX142" fmla="*/ 1376266 w 1502657"/>
                  <a:gd name="connsiteY142" fmla="*/ 1368866 h 1460802"/>
                  <a:gd name="connsiteX143" fmla="*/ 1378653 w 1502657"/>
                  <a:gd name="connsiteY143" fmla="*/ 1387391 h 1460802"/>
                  <a:gd name="connsiteX144" fmla="*/ 1347482 w 1502657"/>
                  <a:gd name="connsiteY144" fmla="*/ 1394450 h 1460802"/>
                  <a:gd name="connsiteX145" fmla="*/ 1341483 w 1502657"/>
                  <a:gd name="connsiteY145" fmla="*/ 1394232 h 1460802"/>
                  <a:gd name="connsiteX146" fmla="*/ 1325386 w 1502657"/>
                  <a:gd name="connsiteY146" fmla="*/ 1392220 h 1460802"/>
                  <a:gd name="connsiteX147" fmla="*/ 1325159 w 1502657"/>
                  <a:gd name="connsiteY147" fmla="*/ 1433495 h 1460802"/>
                  <a:gd name="connsiteX148" fmla="*/ 1312004 w 1502657"/>
                  <a:gd name="connsiteY148" fmla="*/ 1435275 h 1460802"/>
                  <a:gd name="connsiteX149" fmla="*/ 1301482 w 1502657"/>
                  <a:gd name="connsiteY149" fmla="*/ 1373989 h 1460802"/>
                  <a:gd name="connsiteX150" fmla="*/ 1296307 w 1502657"/>
                  <a:gd name="connsiteY150" fmla="*/ 1316225 h 1460802"/>
                  <a:gd name="connsiteX151" fmla="*/ 1295854 w 1502657"/>
                  <a:gd name="connsiteY151" fmla="*/ 1310448 h 1460802"/>
                  <a:gd name="connsiteX152" fmla="*/ 1287822 w 1502657"/>
                  <a:gd name="connsiteY152" fmla="*/ 1183187 h 1460802"/>
                  <a:gd name="connsiteX153" fmla="*/ 1284198 w 1502657"/>
                  <a:gd name="connsiteY153" fmla="*/ 1055759 h 1460802"/>
                  <a:gd name="connsiteX154" fmla="*/ 1285059 w 1502657"/>
                  <a:gd name="connsiteY154" fmla="*/ 997791 h 1460802"/>
                  <a:gd name="connsiteX155" fmla="*/ 1285299 w 1502657"/>
                  <a:gd name="connsiteY155" fmla="*/ 992004 h 1460802"/>
                  <a:gd name="connsiteX156" fmla="*/ 1289988 w 1502657"/>
                  <a:gd name="connsiteY156" fmla="*/ 931648 h 1460802"/>
                  <a:gd name="connsiteX157" fmla="*/ 405725 w 1502657"/>
                  <a:gd name="connsiteY157" fmla="*/ 1376428 h 1460802"/>
                  <a:gd name="connsiteX158" fmla="*/ 411384 w 1502657"/>
                  <a:gd name="connsiteY158" fmla="*/ 1370767 h 1460802"/>
                  <a:gd name="connsiteX159" fmla="*/ 420371 w 1502657"/>
                  <a:gd name="connsiteY159" fmla="*/ 1371460 h 1460802"/>
                  <a:gd name="connsiteX160" fmla="*/ 430998 w 1502657"/>
                  <a:gd name="connsiteY160" fmla="*/ 1375846 h 1460802"/>
                  <a:gd name="connsiteX161" fmla="*/ 449302 w 1502657"/>
                  <a:gd name="connsiteY161" fmla="*/ 1381332 h 1460802"/>
                  <a:gd name="connsiteX162" fmla="*/ 462088 w 1502657"/>
                  <a:gd name="connsiteY162" fmla="*/ 1407970 h 1460802"/>
                  <a:gd name="connsiteX163" fmla="*/ 434099 w 1502657"/>
                  <a:gd name="connsiteY163" fmla="*/ 1417407 h 1460802"/>
                  <a:gd name="connsiteX164" fmla="*/ 413723 w 1502657"/>
                  <a:gd name="connsiteY164" fmla="*/ 1400209 h 1460802"/>
                  <a:gd name="connsiteX165" fmla="*/ 412118 w 1502657"/>
                  <a:gd name="connsiteY165" fmla="*/ 1398170 h 1460802"/>
                  <a:gd name="connsiteX166" fmla="*/ 405880 w 1502657"/>
                  <a:gd name="connsiteY166" fmla="*/ 1387945 h 1460802"/>
                  <a:gd name="connsiteX167" fmla="*/ 405725 w 1502657"/>
                  <a:gd name="connsiteY167" fmla="*/ 1376428 h 1460802"/>
                  <a:gd name="connsiteX168" fmla="*/ 955084 w 1502657"/>
                  <a:gd name="connsiteY168" fmla="*/ 1321471 h 1460802"/>
                  <a:gd name="connsiteX169" fmla="*/ 994229 w 1502657"/>
                  <a:gd name="connsiteY169" fmla="*/ 1328844 h 1460802"/>
                  <a:gd name="connsiteX170" fmla="*/ 995288 w 1502657"/>
                  <a:gd name="connsiteY170" fmla="*/ 1329211 h 1460802"/>
                  <a:gd name="connsiteX171" fmla="*/ 1034701 w 1502657"/>
                  <a:gd name="connsiteY171" fmla="*/ 1350542 h 1460802"/>
                  <a:gd name="connsiteX172" fmla="*/ 1025966 w 1502657"/>
                  <a:gd name="connsiteY172" fmla="*/ 1372030 h 1460802"/>
                  <a:gd name="connsiteX173" fmla="*/ 984337 w 1502657"/>
                  <a:gd name="connsiteY173" fmla="*/ 1357165 h 1460802"/>
                  <a:gd name="connsiteX174" fmla="*/ 983673 w 1502657"/>
                  <a:gd name="connsiteY174" fmla="*/ 1356773 h 1460802"/>
                  <a:gd name="connsiteX175" fmla="*/ 951093 w 1502657"/>
                  <a:gd name="connsiteY175" fmla="*/ 1331285 h 1460802"/>
                  <a:gd name="connsiteX176" fmla="*/ 955084 w 1502657"/>
                  <a:gd name="connsiteY176" fmla="*/ 1321471 h 1460802"/>
                  <a:gd name="connsiteX177" fmla="*/ 463435 w 1502657"/>
                  <a:gd name="connsiteY177" fmla="*/ 200987 h 1460802"/>
                  <a:gd name="connsiteX178" fmla="*/ 446513 w 1502657"/>
                  <a:gd name="connsiteY178" fmla="*/ 204443 h 1460802"/>
                  <a:gd name="connsiteX179" fmla="*/ 382123 w 1502657"/>
                  <a:gd name="connsiteY179" fmla="*/ 238113 h 1460802"/>
                  <a:gd name="connsiteX180" fmla="*/ 312923 w 1502657"/>
                  <a:gd name="connsiteY180" fmla="*/ 273354 h 1460802"/>
                  <a:gd name="connsiteX181" fmla="*/ 199987 w 1502657"/>
                  <a:gd name="connsiteY181" fmla="*/ 376788 h 1460802"/>
                  <a:gd name="connsiteX182" fmla="*/ 79264 w 1502657"/>
                  <a:gd name="connsiteY182" fmla="*/ 619813 h 1460802"/>
                  <a:gd name="connsiteX183" fmla="*/ 59775 w 1502657"/>
                  <a:gd name="connsiteY183" fmla="*/ 686445 h 1460802"/>
                  <a:gd name="connsiteX184" fmla="*/ 95431 w 1502657"/>
                  <a:gd name="connsiteY184" fmla="*/ 666328 h 1460802"/>
                  <a:gd name="connsiteX185" fmla="*/ 111151 w 1502657"/>
                  <a:gd name="connsiteY185" fmla="*/ 672727 h 1460802"/>
                  <a:gd name="connsiteX186" fmla="*/ 113053 w 1502657"/>
                  <a:gd name="connsiteY186" fmla="*/ 679755 h 1460802"/>
                  <a:gd name="connsiteX187" fmla="*/ 102832 w 1502657"/>
                  <a:gd name="connsiteY187" fmla="*/ 693184 h 1460802"/>
                  <a:gd name="connsiteX188" fmla="*/ 60539 w 1502657"/>
                  <a:gd name="connsiteY188" fmla="*/ 705559 h 1460802"/>
                  <a:gd name="connsiteX189" fmla="*/ 55180 w 1502657"/>
                  <a:gd name="connsiteY189" fmla="*/ 705175 h 1460802"/>
                  <a:gd name="connsiteX190" fmla="*/ 29714 w 1502657"/>
                  <a:gd name="connsiteY190" fmla="*/ 883194 h 1460802"/>
                  <a:gd name="connsiteX191" fmla="*/ 34347 w 1502657"/>
                  <a:gd name="connsiteY191" fmla="*/ 1035858 h 1460802"/>
                  <a:gd name="connsiteX192" fmla="*/ 47630 w 1502657"/>
                  <a:gd name="connsiteY192" fmla="*/ 1030991 h 1460802"/>
                  <a:gd name="connsiteX193" fmla="*/ 65810 w 1502657"/>
                  <a:gd name="connsiteY193" fmla="*/ 1025857 h 1460802"/>
                  <a:gd name="connsiteX194" fmla="*/ 73316 w 1502657"/>
                  <a:gd name="connsiteY194" fmla="*/ 1053097 h 1460802"/>
                  <a:gd name="connsiteX195" fmla="*/ 53416 w 1502657"/>
                  <a:gd name="connsiteY195" fmla="*/ 1057046 h 1460802"/>
                  <a:gd name="connsiteX196" fmla="*/ 36898 w 1502657"/>
                  <a:gd name="connsiteY196" fmla="*/ 1056628 h 1460802"/>
                  <a:gd name="connsiteX197" fmla="*/ 54174 w 1502657"/>
                  <a:gd name="connsiteY197" fmla="*/ 1150630 h 1460802"/>
                  <a:gd name="connsiteX198" fmla="*/ 55790 w 1502657"/>
                  <a:gd name="connsiteY198" fmla="*/ 1157405 h 1460802"/>
                  <a:gd name="connsiteX199" fmla="*/ 92410 w 1502657"/>
                  <a:gd name="connsiteY199" fmla="*/ 1274227 h 1460802"/>
                  <a:gd name="connsiteX200" fmla="*/ 123535 w 1502657"/>
                  <a:gd name="connsiteY200" fmla="*/ 1325251 h 1460802"/>
                  <a:gd name="connsiteX201" fmla="*/ 144501 w 1502657"/>
                  <a:gd name="connsiteY201" fmla="*/ 1345312 h 1460802"/>
                  <a:gd name="connsiteX202" fmla="*/ 198110 w 1502657"/>
                  <a:gd name="connsiteY202" fmla="*/ 1361417 h 1460802"/>
                  <a:gd name="connsiteX203" fmla="*/ 243584 w 1502657"/>
                  <a:gd name="connsiteY203" fmla="*/ 1354542 h 1460802"/>
                  <a:gd name="connsiteX204" fmla="*/ 317379 w 1502657"/>
                  <a:gd name="connsiteY204" fmla="*/ 1319178 h 1460802"/>
                  <a:gd name="connsiteX205" fmla="*/ 319857 w 1502657"/>
                  <a:gd name="connsiteY205" fmla="*/ 1317889 h 1460802"/>
                  <a:gd name="connsiteX206" fmla="*/ 351545 w 1502657"/>
                  <a:gd name="connsiteY206" fmla="*/ 1301223 h 1460802"/>
                  <a:gd name="connsiteX207" fmla="*/ 358138 w 1502657"/>
                  <a:gd name="connsiteY207" fmla="*/ 1271541 h 1460802"/>
                  <a:gd name="connsiteX208" fmla="*/ 380282 w 1502657"/>
                  <a:gd name="connsiteY208" fmla="*/ 1277131 h 1460802"/>
                  <a:gd name="connsiteX209" fmla="*/ 380318 w 1502657"/>
                  <a:gd name="connsiteY209" fmla="*/ 1277551 h 1460802"/>
                  <a:gd name="connsiteX210" fmla="*/ 381416 w 1502657"/>
                  <a:gd name="connsiteY210" fmla="*/ 1285061 h 1460802"/>
                  <a:gd name="connsiteX211" fmla="*/ 588577 w 1502657"/>
                  <a:gd name="connsiteY211" fmla="*/ 1162163 h 1460802"/>
                  <a:gd name="connsiteX212" fmla="*/ 718084 w 1502657"/>
                  <a:gd name="connsiteY212" fmla="*/ 1076527 h 1460802"/>
                  <a:gd name="connsiteX213" fmla="*/ 781382 w 1502657"/>
                  <a:gd name="connsiteY213" fmla="*/ 1031649 h 1460802"/>
                  <a:gd name="connsiteX214" fmla="*/ 814072 w 1502657"/>
                  <a:gd name="connsiteY214" fmla="*/ 1007496 h 1460802"/>
                  <a:gd name="connsiteX215" fmla="*/ 827549 w 1502657"/>
                  <a:gd name="connsiteY215" fmla="*/ 997162 h 1460802"/>
                  <a:gd name="connsiteX216" fmla="*/ 824337 w 1502657"/>
                  <a:gd name="connsiteY216" fmla="*/ 993050 h 1460802"/>
                  <a:gd name="connsiteX217" fmla="*/ 790995 w 1502657"/>
                  <a:gd name="connsiteY217" fmla="*/ 917278 h 1460802"/>
                  <a:gd name="connsiteX218" fmla="*/ 785616 w 1502657"/>
                  <a:gd name="connsiteY218" fmla="*/ 867037 h 1460802"/>
                  <a:gd name="connsiteX219" fmla="*/ 785403 w 1502657"/>
                  <a:gd name="connsiteY219" fmla="*/ 859753 h 1460802"/>
                  <a:gd name="connsiteX220" fmla="*/ 787242 w 1502657"/>
                  <a:gd name="connsiteY220" fmla="*/ 822744 h 1460802"/>
                  <a:gd name="connsiteX221" fmla="*/ 777889 w 1502657"/>
                  <a:gd name="connsiteY221" fmla="*/ 827870 h 1460802"/>
                  <a:gd name="connsiteX222" fmla="*/ 744122 w 1502657"/>
                  <a:gd name="connsiteY222" fmla="*/ 846926 h 1460802"/>
                  <a:gd name="connsiteX223" fmla="*/ 675990 w 1502657"/>
                  <a:gd name="connsiteY223" fmla="*/ 884124 h 1460802"/>
                  <a:gd name="connsiteX224" fmla="*/ 551228 w 1502657"/>
                  <a:gd name="connsiteY224" fmla="*/ 944294 h 1460802"/>
                  <a:gd name="connsiteX225" fmla="*/ 530565 w 1502657"/>
                  <a:gd name="connsiteY225" fmla="*/ 953204 h 1460802"/>
                  <a:gd name="connsiteX226" fmla="*/ 421262 w 1502657"/>
                  <a:gd name="connsiteY226" fmla="*/ 995258 h 1460802"/>
                  <a:gd name="connsiteX227" fmla="*/ 357709 w 1502657"/>
                  <a:gd name="connsiteY227" fmla="*/ 1012190 h 1460802"/>
                  <a:gd name="connsiteX228" fmla="*/ 366336 w 1502657"/>
                  <a:gd name="connsiteY228" fmla="*/ 1022300 h 1460802"/>
                  <a:gd name="connsiteX229" fmla="*/ 364813 w 1502657"/>
                  <a:gd name="connsiteY229" fmla="*/ 1044760 h 1460802"/>
                  <a:gd name="connsiteX230" fmla="*/ 342707 w 1502657"/>
                  <a:gd name="connsiteY230" fmla="*/ 1040539 h 1460802"/>
                  <a:gd name="connsiteX231" fmla="*/ 333783 w 1502657"/>
                  <a:gd name="connsiteY231" fmla="*/ 1026805 h 1460802"/>
                  <a:gd name="connsiteX232" fmla="*/ 330179 w 1502657"/>
                  <a:gd name="connsiteY232" fmla="*/ 1018224 h 1460802"/>
                  <a:gd name="connsiteX233" fmla="*/ 300621 w 1502657"/>
                  <a:gd name="connsiteY233" fmla="*/ 1024165 h 1460802"/>
                  <a:gd name="connsiteX234" fmla="*/ 281945 w 1502657"/>
                  <a:gd name="connsiteY234" fmla="*/ 1027732 h 1460802"/>
                  <a:gd name="connsiteX235" fmla="*/ 205584 w 1502657"/>
                  <a:gd name="connsiteY235" fmla="*/ 1056125 h 1460802"/>
                  <a:gd name="connsiteX236" fmla="*/ 203768 w 1502657"/>
                  <a:gd name="connsiteY236" fmla="*/ 1045708 h 1460802"/>
                  <a:gd name="connsiteX237" fmla="*/ 290284 w 1502657"/>
                  <a:gd name="connsiteY237" fmla="*/ 1009068 h 1460802"/>
                  <a:gd name="connsiteX238" fmla="*/ 291802 w 1502657"/>
                  <a:gd name="connsiteY238" fmla="*/ 1008651 h 1460802"/>
                  <a:gd name="connsiteX239" fmla="*/ 325743 w 1502657"/>
                  <a:gd name="connsiteY239" fmla="*/ 998954 h 1460802"/>
                  <a:gd name="connsiteX240" fmla="*/ 323928 w 1502657"/>
                  <a:gd name="connsiteY240" fmla="*/ 984657 h 1460802"/>
                  <a:gd name="connsiteX241" fmla="*/ 325866 w 1502657"/>
                  <a:gd name="connsiteY241" fmla="*/ 950267 h 1460802"/>
                  <a:gd name="connsiteX242" fmla="*/ 330678 w 1502657"/>
                  <a:gd name="connsiteY242" fmla="*/ 878326 h 1460802"/>
                  <a:gd name="connsiteX243" fmla="*/ 333171 w 1502657"/>
                  <a:gd name="connsiteY243" fmla="*/ 850574 h 1460802"/>
                  <a:gd name="connsiteX244" fmla="*/ 315143 w 1502657"/>
                  <a:gd name="connsiteY244" fmla="*/ 840895 h 1460802"/>
                  <a:gd name="connsiteX245" fmla="*/ 314004 w 1502657"/>
                  <a:gd name="connsiteY245" fmla="*/ 840562 h 1460802"/>
                  <a:gd name="connsiteX246" fmla="*/ 315634 w 1502657"/>
                  <a:gd name="connsiteY246" fmla="*/ 828512 h 1460802"/>
                  <a:gd name="connsiteX247" fmla="*/ 332952 w 1502657"/>
                  <a:gd name="connsiteY247" fmla="*/ 829353 h 1460802"/>
                  <a:gd name="connsiteX248" fmla="*/ 335479 w 1502657"/>
                  <a:gd name="connsiteY248" fmla="*/ 830006 h 1460802"/>
                  <a:gd name="connsiteX249" fmla="*/ 339025 w 1502657"/>
                  <a:gd name="connsiteY249" fmla="*/ 804383 h 1460802"/>
                  <a:gd name="connsiteX250" fmla="*/ 352314 w 1502657"/>
                  <a:gd name="connsiteY250" fmla="*/ 736672 h 1460802"/>
                  <a:gd name="connsiteX251" fmla="*/ 356107 w 1502657"/>
                  <a:gd name="connsiteY251" fmla="*/ 736176 h 1460802"/>
                  <a:gd name="connsiteX252" fmla="*/ 368295 w 1502657"/>
                  <a:gd name="connsiteY252" fmla="*/ 803692 h 1460802"/>
                  <a:gd name="connsiteX253" fmla="*/ 368443 w 1502657"/>
                  <a:gd name="connsiteY253" fmla="*/ 806382 h 1460802"/>
                  <a:gd name="connsiteX254" fmla="*/ 369479 w 1502657"/>
                  <a:gd name="connsiteY254" fmla="*/ 880323 h 1460802"/>
                  <a:gd name="connsiteX255" fmla="*/ 367008 w 1502657"/>
                  <a:gd name="connsiteY255" fmla="*/ 956260 h 1460802"/>
                  <a:gd name="connsiteX256" fmla="*/ 364833 w 1502657"/>
                  <a:gd name="connsiteY256" fmla="*/ 986781 h 1460802"/>
                  <a:gd name="connsiteX257" fmla="*/ 549633 w 1502657"/>
                  <a:gd name="connsiteY257" fmla="*/ 912493 h 1460802"/>
                  <a:gd name="connsiteX258" fmla="*/ 674371 w 1502657"/>
                  <a:gd name="connsiteY258" fmla="*/ 848399 h 1460802"/>
                  <a:gd name="connsiteX259" fmla="*/ 736288 w 1502657"/>
                  <a:gd name="connsiteY259" fmla="*/ 815211 h 1460802"/>
                  <a:gd name="connsiteX260" fmla="*/ 757919 w 1502657"/>
                  <a:gd name="connsiteY260" fmla="*/ 803455 h 1460802"/>
                  <a:gd name="connsiteX261" fmla="*/ 768726 w 1502657"/>
                  <a:gd name="connsiteY261" fmla="*/ 797560 h 1460802"/>
                  <a:gd name="connsiteX262" fmla="*/ 799062 w 1502657"/>
                  <a:gd name="connsiteY262" fmla="*/ 786158 h 1460802"/>
                  <a:gd name="connsiteX263" fmla="*/ 807959 w 1502657"/>
                  <a:gd name="connsiteY263" fmla="*/ 790178 h 1460802"/>
                  <a:gd name="connsiteX264" fmla="*/ 829285 w 1502657"/>
                  <a:gd name="connsiteY264" fmla="*/ 782993 h 1460802"/>
                  <a:gd name="connsiteX265" fmla="*/ 864783 w 1502657"/>
                  <a:gd name="connsiteY265" fmla="*/ 735683 h 1460802"/>
                  <a:gd name="connsiteX266" fmla="*/ 873798 w 1502657"/>
                  <a:gd name="connsiteY266" fmla="*/ 724210 h 1460802"/>
                  <a:gd name="connsiteX267" fmla="*/ 925826 w 1502657"/>
                  <a:gd name="connsiteY267" fmla="*/ 669253 h 1460802"/>
                  <a:gd name="connsiteX268" fmla="*/ 954661 w 1502657"/>
                  <a:gd name="connsiteY268" fmla="*/ 653321 h 1460802"/>
                  <a:gd name="connsiteX269" fmla="*/ 947827 w 1502657"/>
                  <a:gd name="connsiteY269" fmla="*/ 649617 h 1460802"/>
                  <a:gd name="connsiteX270" fmla="*/ 934781 w 1502657"/>
                  <a:gd name="connsiteY270" fmla="*/ 611235 h 1460802"/>
                  <a:gd name="connsiteX271" fmla="*/ 935548 w 1502657"/>
                  <a:gd name="connsiteY271" fmla="*/ 573471 h 1460802"/>
                  <a:gd name="connsiteX272" fmla="*/ 946755 w 1502657"/>
                  <a:gd name="connsiteY272" fmla="*/ 572005 h 1460802"/>
                  <a:gd name="connsiteX273" fmla="*/ 959546 w 1502657"/>
                  <a:gd name="connsiteY273" fmla="*/ 601098 h 1460802"/>
                  <a:gd name="connsiteX274" fmla="*/ 960702 w 1502657"/>
                  <a:gd name="connsiteY274" fmla="*/ 604086 h 1460802"/>
                  <a:gd name="connsiteX275" fmla="*/ 973281 w 1502657"/>
                  <a:gd name="connsiteY275" fmla="*/ 639070 h 1460802"/>
                  <a:gd name="connsiteX276" fmla="*/ 970295 w 1502657"/>
                  <a:gd name="connsiteY276" fmla="*/ 647598 h 1460802"/>
                  <a:gd name="connsiteX277" fmla="*/ 996059 w 1502657"/>
                  <a:gd name="connsiteY277" fmla="*/ 639583 h 1460802"/>
                  <a:gd name="connsiteX278" fmla="*/ 1077314 w 1502657"/>
                  <a:gd name="connsiteY278" fmla="*/ 616755 h 1460802"/>
                  <a:gd name="connsiteX279" fmla="*/ 1099295 w 1502657"/>
                  <a:gd name="connsiteY279" fmla="*/ 611986 h 1460802"/>
                  <a:gd name="connsiteX280" fmla="*/ 1115394 w 1502657"/>
                  <a:gd name="connsiteY280" fmla="*/ 558052 h 1460802"/>
                  <a:gd name="connsiteX281" fmla="*/ 1099659 w 1502657"/>
                  <a:gd name="connsiteY281" fmla="*/ 544655 h 1460802"/>
                  <a:gd name="connsiteX282" fmla="*/ 1086819 w 1502657"/>
                  <a:gd name="connsiteY282" fmla="*/ 529547 h 1460802"/>
                  <a:gd name="connsiteX283" fmla="*/ 1092153 w 1502657"/>
                  <a:gd name="connsiteY283" fmla="*/ 516661 h 1460802"/>
                  <a:gd name="connsiteX284" fmla="*/ 1094152 w 1502657"/>
                  <a:gd name="connsiteY284" fmla="*/ 516745 h 1460802"/>
                  <a:gd name="connsiteX285" fmla="*/ 1115168 w 1502657"/>
                  <a:gd name="connsiteY285" fmla="*/ 521253 h 1460802"/>
                  <a:gd name="connsiteX286" fmla="*/ 1117529 w 1502657"/>
                  <a:gd name="connsiteY286" fmla="*/ 522470 h 1460802"/>
                  <a:gd name="connsiteX287" fmla="*/ 1127469 w 1502657"/>
                  <a:gd name="connsiteY287" fmla="*/ 528357 h 1460802"/>
                  <a:gd name="connsiteX288" fmla="*/ 1140226 w 1502657"/>
                  <a:gd name="connsiteY288" fmla="*/ 500134 h 1460802"/>
                  <a:gd name="connsiteX289" fmla="*/ 1145855 w 1502657"/>
                  <a:gd name="connsiteY289" fmla="*/ 488090 h 1460802"/>
                  <a:gd name="connsiteX290" fmla="*/ 1193325 w 1502657"/>
                  <a:gd name="connsiteY290" fmla="*/ 395010 h 1460802"/>
                  <a:gd name="connsiteX291" fmla="*/ 1227870 w 1502657"/>
                  <a:gd name="connsiteY291" fmla="*/ 372677 h 1460802"/>
                  <a:gd name="connsiteX292" fmla="*/ 1276595 w 1502657"/>
                  <a:gd name="connsiteY292" fmla="*/ 373627 h 1460802"/>
                  <a:gd name="connsiteX293" fmla="*/ 1332370 w 1502657"/>
                  <a:gd name="connsiteY293" fmla="*/ 376059 h 1460802"/>
                  <a:gd name="connsiteX294" fmla="*/ 1318477 w 1502657"/>
                  <a:gd name="connsiteY294" fmla="*/ 360723 h 1460802"/>
                  <a:gd name="connsiteX295" fmla="*/ 1293329 w 1502657"/>
                  <a:gd name="connsiteY295" fmla="*/ 338293 h 1460802"/>
                  <a:gd name="connsiteX296" fmla="*/ 1236755 w 1502657"/>
                  <a:gd name="connsiteY296" fmla="*/ 303402 h 1460802"/>
                  <a:gd name="connsiteX297" fmla="*/ 1177582 w 1502657"/>
                  <a:gd name="connsiteY297" fmla="*/ 273032 h 1460802"/>
                  <a:gd name="connsiteX298" fmla="*/ 1145498 w 1502657"/>
                  <a:gd name="connsiteY298" fmla="*/ 245374 h 1460802"/>
                  <a:gd name="connsiteX299" fmla="*/ 1060175 w 1502657"/>
                  <a:gd name="connsiteY299" fmla="*/ 417728 h 1460802"/>
                  <a:gd name="connsiteX300" fmla="*/ 875673 w 1502657"/>
                  <a:gd name="connsiteY300" fmla="*/ 502533 h 1460802"/>
                  <a:gd name="connsiteX301" fmla="*/ 671241 w 1502657"/>
                  <a:gd name="connsiteY301" fmla="*/ 486017 h 1460802"/>
                  <a:gd name="connsiteX302" fmla="*/ 576654 w 1502657"/>
                  <a:gd name="connsiteY302" fmla="*/ 434453 h 1460802"/>
                  <a:gd name="connsiteX303" fmla="*/ 575211 w 1502657"/>
                  <a:gd name="connsiteY303" fmla="*/ 440010 h 1460802"/>
                  <a:gd name="connsiteX304" fmla="*/ 571579 w 1502657"/>
                  <a:gd name="connsiteY304" fmla="*/ 446501 h 1460802"/>
                  <a:gd name="connsiteX305" fmla="*/ 569073 w 1502657"/>
                  <a:gd name="connsiteY305" fmla="*/ 450167 h 1460802"/>
                  <a:gd name="connsiteX306" fmla="*/ 564087 w 1502657"/>
                  <a:gd name="connsiteY306" fmla="*/ 456893 h 1460802"/>
                  <a:gd name="connsiteX307" fmla="*/ 546956 w 1502657"/>
                  <a:gd name="connsiteY307" fmla="*/ 464312 h 1460802"/>
                  <a:gd name="connsiteX308" fmla="*/ 528062 w 1502657"/>
                  <a:gd name="connsiteY308" fmla="*/ 439500 h 1460802"/>
                  <a:gd name="connsiteX309" fmla="*/ 541976 w 1502657"/>
                  <a:gd name="connsiteY309" fmla="*/ 424072 h 1460802"/>
                  <a:gd name="connsiteX310" fmla="*/ 548876 w 1502657"/>
                  <a:gd name="connsiteY310" fmla="*/ 421521 h 1460802"/>
                  <a:gd name="connsiteX311" fmla="*/ 550621 w 1502657"/>
                  <a:gd name="connsiteY311" fmla="*/ 420929 h 1460802"/>
                  <a:gd name="connsiteX312" fmla="*/ 557716 w 1502657"/>
                  <a:gd name="connsiteY312" fmla="*/ 418914 h 1460802"/>
                  <a:gd name="connsiteX313" fmla="*/ 520166 w 1502657"/>
                  <a:gd name="connsiteY313" fmla="*/ 379723 h 1460802"/>
                  <a:gd name="connsiteX314" fmla="*/ 461567 w 1502657"/>
                  <a:gd name="connsiteY314" fmla="*/ 214807 h 1460802"/>
                  <a:gd name="connsiteX315" fmla="*/ 463658 w 1502657"/>
                  <a:gd name="connsiteY315" fmla="*/ 213003 h 1460802"/>
                  <a:gd name="connsiteX316" fmla="*/ 469544 w 1502657"/>
                  <a:gd name="connsiteY316" fmla="*/ 202211 h 1460802"/>
                  <a:gd name="connsiteX317" fmla="*/ 463435 w 1502657"/>
                  <a:gd name="connsiteY317" fmla="*/ 200987 h 1460802"/>
                  <a:gd name="connsiteX318" fmla="*/ 831768 w 1502657"/>
                  <a:gd name="connsiteY318" fmla="*/ 1216591 h 1460802"/>
                  <a:gd name="connsiteX319" fmla="*/ 840341 w 1502657"/>
                  <a:gd name="connsiteY319" fmla="*/ 1227706 h 1460802"/>
                  <a:gd name="connsiteX320" fmla="*/ 831817 w 1502657"/>
                  <a:gd name="connsiteY320" fmla="*/ 1236236 h 1460802"/>
                  <a:gd name="connsiteX321" fmla="*/ 809435 w 1502657"/>
                  <a:gd name="connsiteY321" fmla="*/ 1261290 h 1460802"/>
                  <a:gd name="connsiteX322" fmla="*/ 807796 w 1502657"/>
                  <a:gd name="connsiteY322" fmla="*/ 1263506 h 1460802"/>
                  <a:gd name="connsiteX323" fmla="*/ 773932 w 1502657"/>
                  <a:gd name="connsiteY323" fmla="*/ 1295008 h 1460802"/>
                  <a:gd name="connsiteX324" fmla="*/ 748899 w 1502657"/>
                  <a:gd name="connsiteY324" fmla="*/ 1262432 h 1460802"/>
                  <a:gd name="connsiteX325" fmla="*/ 790922 w 1502657"/>
                  <a:gd name="connsiteY325" fmla="*/ 1237197 h 1460802"/>
                  <a:gd name="connsiteX326" fmla="*/ 831768 w 1502657"/>
                  <a:gd name="connsiteY326" fmla="*/ 1216591 h 1460802"/>
                  <a:gd name="connsiteX327" fmla="*/ 247387 w 1502657"/>
                  <a:gd name="connsiteY327" fmla="*/ 1151562 h 1460802"/>
                  <a:gd name="connsiteX328" fmla="*/ 259457 w 1502657"/>
                  <a:gd name="connsiteY328" fmla="*/ 1156653 h 1460802"/>
                  <a:gd name="connsiteX329" fmla="*/ 223437 w 1502657"/>
                  <a:gd name="connsiteY329" fmla="*/ 1231861 h 1460802"/>
                  <a:gd name="connsiteX330" fmla="*/ 198110 w 1502657"/>
                  <a:gd name="connsiteY330" fmla="*/ 1228592 h 1460802"/>
                  <a:gd name="connsiteX331" fmla="*/ 194842 w 1502657"/>
                  <a:gd name="connsiteY331" fmla="*/ 1203255 h 1460802"/>
                  <a:gd name="connsiteX332" fmla="*/ 220082 w 1502657"/>
                  <a:gd name="connsiteY332" fmla="*/ 1177410 h 1460802"/>
                  <a:gd name="connsiteX333" fmla="*/ 220835 w 1502657"/>
                  <a:gd name="connsiteY333" fmla="*/ 1176690 h 1460802"/>
                  <a:gd name="connsiteX334" fmla="*/ 247387 w 1502657"/>
                  <a:gd name="connsiteY334" fmla="*/ 1151562 h 1460802"/>
                  <a:gd name="connsiteX335" fmla="*/ 1214082 w 1502657"/>
                  <a:gd name="connsiteY335" fmla="*/ 1180148 h 1460802"/>
                  <a:gd name="connsiteX336" fmla="*/ 1246339 w 1502657"/>
                  <a:gd name="connsiteY336" fmla="*/ 1178106 h 1460802"/>
                  <a:gd name="connsiteX337" fmla="*/ 1247015 w 1502657"/>
                  <a:gd name="connsiteY337" fmla="*/ 1178988 h 1460802"/>
                  <a:gd name="connsiteX338" fmla="*/ 1247015 w 1502657"/>
                  <a:gd name="connsiteY338" fmla="*/ 1187244 h 1460802"/>
                  <a:gd name="connsiteX339" fmla="*/ 1224052 w 1502657"/>
                  <a:gd name="connsiteY339" fmla="*/ 1211747 h 1460802"/>
                  <a:gd name="connsiteX340" fmla="*/ 1222994 w 1502657"/>
                  <a:gd name="connsiteY340" fmla="*/ 1212534 h 1460802"/>
                  <a:gd name="connsiteX341" fmla="*/ 1190586 w 1502657"/>
                  <a:gd name="connsiteY341" fmla="*/ 1232351 h 1460802"/>
                  <a:gd name="connsiteX342" fmla="*/ 1173320 w 1502657"/>
                  <a:gd name="connsiteY342" fmla="*/ 1202684 h 1460802"/>
                  <a:gd name="connsiteX343" fmla="*/ 1211092 w 1502657"/>
                  <a:gd name="connsiteY343" fmla="*/ 1181475 h 1460802"/>
                  <a:gd name="connsiteX344" fmla="*/ 1214082 w 1502657"/>
                  <a:gd name="connsiteY344" fmla="*/ 1180148 h 1460802"/>
                  <a:gd name="connsiteX345" fmla="*/ 518051 w 1502657"/>
                  <a:gd name="connsiteY345" fmla="*/ 1038226 h 1460802"/>
                  <a:gd name="connsiteX346" fmla="*/ 526441 w 1502657"/>
                  <a:gd name="connsiteY346" fmla="*/ 1029833 h 1460802"/>
                  <a:gd name="connsiteX347" fmla="*/ 576761 w 1502657"/>
                  <a:gd name="connsiteY347" fmla="*/ 1051252 h 1460802"/>
                  <a:gd name="connsiteX348" fmla="*/ 589477 w 1502657"/>
                  <a:gd name="connsiteY348" fmla="*/ 1067959 h 1460802"/>
                  <a:gd name="connsiteX349" fmla="*/ 589396 w 1502657"/>
                  <a:gd name="connsiteY349" fmla="*/ 1069112 h 1460802"/>
                  <a:gd name="connsiteX350" fmla="*/ 587112 w 1502657"/>
                  <a:gd name="connsiteY350" fmla="*/ 1076706 h 1460802"/>
                  <a:gd name="connsiteX351" fmla="*/ 563415 w 1502657"/>
                  <a:gd name="connsiteY351" fmla="*/ 1082921 h 1460802"/>
                  <a:gd name="connsiteX352" fmla="*/ 518051 w 1502657"/>
                  <a:gd name="connsiteY352" fmla="*/ 1038226 h 1460802"/>
                  <a:gd name="connsiteX353" fmla="*/ 965346 w 1502657"/>
                  <a:gd name="connsiteY353" fmla="*/ 1022351 h 1460802"/>
                  <a:gd name="connsiteX354" fmla="*/ 968825 w 1502657"/>
                  <a:gd name="connsiteY354" fmla="*/ 1018870 h 1460802"/>
                  <a:gd name="connsiteX355" fmla="*/ 1004809 w 1502657"/>
                  <a:gd name="connsiteY355" fmla="*/ 1034754 h 1460802"/>
                  <a:gd name="connsiteX356" fmla="*/ 1022453 w 1502657"/>
                  <a:gd name="connsiteY356" fmla="*/ 1046730 h 1460802"/>
                  <a:gd name="connsiteX357" fmla="*/ 1033628 w 1502657"/>
                  <a:gd name="connsiteY357" fmla="*/ 1064318 h 1460802"/>
                  <a:gd name="connsiteX358" fmla="*/ 1023932 w 1502657"/>
                  <a:gd name="connsiteY358" fmla="*/ 1077057 h 1460802"/>
                  <a:gd name="connsiteX359" fmla="*/ 985609 w 1502657"/>
                  <a:gd name="connsiteY359" fmla="*/ 1057732 h 1460802"/>
                  <a:gd name="connsiteX360" fmla="*/ 985195 w 1502657"/>
                  <a:gd name="connsiteY360" fmla="*/ 1057311 h 1460802"/>
                  <a:gd name="connsiteX361" fmla="*/ 965346 w 1502657"/>
                  <a:gd name="connsiteY361" fmla="*/ 1022351 h 1460802"/>
                  <a:gd name="connsiteX362" fmla="*/ 1353787 w 1502657"/>
                  <a:gd name="connsiteY362" fmla="*/ 1007101 h 1460802"/>
                  <a:gd name="connsiteX363" fmla="*/ 1367644 w 1502657"/>
                  <a:gd name="connsiteY363" fmla="*/ 996446 h 1460802"/>
                  <a:gd name="connsiteX364" fmla="*/ 1386590 w 1502657"/>
                  <a:gd name="connsiteY364" fmla="*/ 1007401 h 1460802"/>
                  <a:gd name="connsiteX365" fmla="*/ 1402159 w 1502657"/>
                  <a:gd name="connsiteY365" fmla="*/ 1020081 h 1460802"/>
                  <a:gd name="connsiteX366" fmla="*/ 1404729 w 1502657"/>
                  <a:gd name="connsiteY366" fmla="*/ 1022117 h 1460802"/>
                  <a:gd name="connsiteX367" fmla="*/ 1416374 w 1502657"/>
                  <a:gd name="connsiteY367" fmla="*/ 1059764 h 1460802"/>
                  <a:gd name="connsiteX368" fmla="*/ 1377472 w 1502657"/>
                  <a:gd name="connsiteY368" fmla="*/ 1047081 h 1460802"/>
                  <a:gd name="connsiteX369" fmla="*/ 1376864 w 1502657"/>
                  <a:gd name="connsiteY369" fmla="*/ 1046389 h 1460802"/>
                  <a:gd name="connsiteX370" fmla="*/ 1362035 w 1502657"/>
                  <a:gd name="connsiteY370" fmla="*/ 1027538 h 1460802"/>
                  <a:gd name="connsiteX371" fmla="*/ 1353787 w 1502657"/>
                  <a:gd name="connsiteY371" fmla="*/ 1007101 h 1460802"/>
                  <a:gd name="connsiteX372" fmla="*/ 1225781 w 1502657"/>
                  <a:gd name="connsiteY372" fmla="*/ 390592 h 1460802"/>
                  <a:gd name="connsiteX373" fmla="*/ 1196051 w 1502657"/>
                  <a:gd name="connsiteY373" fmla="*/ 426908 h 1460802"/>
                  <a:gd name="connsiteX374" fmla="*/ 1150112 w 1502657"/>
                  <a:gd name="connsiteY374" fmla="*/ 520723 h 1460802"/>
                  <a:gd name="connsiteX375" fmla="*/ 1136531 w 1502657"/>
                  <a:gd name="connsiteY375" fmla="*/ 549909 h 1460802"/>
                  <a:gd name="connsiteX376" fmla="*/ 1135485 w 1502657"/>
                  <a:gd name="connsiteY376" fmla="*/ 552166 h 1460802"/>
                  <a:gd name="connsiteX377" fmla="*/ 1105585 w 1502657"/>
                  <a:gd name="connsiteY377" fmla="*/ 610772 h 1460802"/>
                  <a:gd name="connsiteX378" fmla="*/ 1136288 w 1502657"/>
                  <a:gd name="connsiteY378" fmla="*/ 605956 h 1460802"/>
                  <a:gd name="connsiteX379" fmla="*/ 1145672 w 1502657"/>
                  <a:gd name="connsiteY379" fmla="*/ 575172 h 1460802"/>
                  <a:gd name="connsiteX380" fmla="*/ 1145945 w 1502657"/>
                  <a:gd name="connsiteY380" fmla="*/ 574485 h 1460802"/>
                  <a:gd name="connsiteX381" fmla="*/ 1164836 w 1502657"/>
                  <a:gd name="connsiteY381" fmla="*/ 542171 h 1460802"/>
                  <a:gd name="connsiteX382" fmla="*/ 1172360 w 1502657"/>
                  <a:gd name="connsiteY382" fmla="*/ 546489 h 1460802"/>
                  <a:gd name="connsiteX383" fmla="*/ 1156425 w 1502657"/>
                  <a:gd name="connsiteY383" fmla="*/ 580895 h 1460802"/>
                  <a:gd name="connsiteX384" fmla="*/ 1146709 w 1502657"/>
                  <a:gd name="connsiteY384" fmla="*/ 598719 h 1460802"/>
                  <a:gd name="connsiteX385" fmla="*/ 1143325 w 1502657"/>
                  <a:gd name="connsiteY385" fmla="*/ 605143 h 1460802"/>
                  <a:gd name="connsiteX386" fmla="*/ 1159252 w 1502657"/>
                  <a:gd name="connsiteY386" fmla="*/ 603686 h 1460802"/>
                  <a:gd name="connsiteX387" fmla="*/ 1162719 w 1502657"/>
                  <a:gd name="connsiteY387" fmla="*/ 603448 h 1460802"/>
                  <a:gd name="connsiteX388" fmla="*/ 1221216 w 1502657"/>
                  <a:gd name="connsiteY388" fmla="*/ 611507 h 1460802"/>
                  <a:gd name="connsiteX389" fmla="*/ 1237119 w 1502657"/>
                  <a:gd name="connsiteY389" fmla="*/ 657343 h 1460802"/>
                  <a:gd name="connsiteX390" fmla="*/ 1178967 w 1502657"/>
                  <a:gd name="connsiteY390" fmla="*/ 683868 h 1460802"/>
                  <a:gd name="connsiteX391" fmla="*/ 1096983 w 1502657"/>
                  <a:gd name="connsiteY391" fmla="*/ 693953 h 1460802"/>
                  <a:gd name="connsiteX392" fmla="*/ 1014705 w 1502657"/>
                  <a:gd name="connsiteY392" fmla="*/ 713672 h 1460802"/>
                  <a:gd name="connsiteX393" fmla="*/ 1012888 w 1502657"/>
                  <a:gd name="connsiteY393" fmla="*/ 709358 h 1460802"/>
                  <a:gd name="connsiteX394" fmla="*/ 1085712 w 1502657"/>
                  <a:gd name="connsiteY394" fmla="*/ 681280 h 1460802"/>
                  <a:gd name="connsiteX395" fmla="*/ 1087688 w 1502657"/>
                  <a:gd name="connsiteY395" fmla="*/ 680675 h 1460802"/>
                  <a:gd name="connsiteX396" fmla="*/ 1127586 w 1502657"/>
                  <a:gd name="connsiteY396" fmla="*/ 669645 h 1460802"/>
                  <a:gd name="connsiteX397" fmla="*/ 1167694 w 1502657"/>
                  <a:gd name="connsiteY397" fmla="*/ 664208 h 1460802"/>
                  <a:gd name="connsiteX398" fmla="*/ 1168997 w 1502657"/>
                  <a:gd name="connsiteY398" fmla="*/ 664087 h 1460802"/>
                  <a:gd name="connsiteX399" fmla="*/ 1219867 w 1502657"/>
                  <a:gd name="connsiteY399" fmla="*/ 641389 h 1460802"/>
                  <a:gd name="connsiteX400" fmla="*/ 1184539 w 1502657"/>
                  <a:gd name="connsiteY400" fmla="*/ 624233 h 1460802"/>
                  <a:gd name="connsiteX401" fmla="*/ 1038881 w 1502657"/>
                  <a:gd name="connsiteY401" fmla="*/ 650533 h 1460802"/>
                  <a:gd name="connsiteX402" fmla="*/ 1028432 w 1502657"/>
                  <a:gd name="connsiteY402" fmla="*/ 653667 h 1460802"/>
                  <a:gd name="connsiteX403" fmla="*/ 971269 w 1502657"/>
                  <a:gd name="connsiteY403" fmla="*/ 672133 h 1460802"/>
                  <a:gd name="connsiteX404" fmla="*/ 917648 w 1502657"/>
                  <a:gd name="connsiteY404" fmla="*/ 708096 h 1460802"/>
                  <a:gd name="connsiteX405" fmla="*/ 865918 w 1502657"/>
                  <a:gd name="connsiteY405" fmla="*/ 762289 h 1460802"/>
                  <a:gd name="connsiteX406" fmla="*/ 831770 w 1502657"/>
                  <a:gd name="connsiteY406" fmla="*/ 794943 h 1460802"/>
                  <a:gd name="connsiteX407" fmla="*/ 825659 w 1502657"/>
                  <a:gd name="connsiteY407" fmla="*/ 806708 h 1460802"/>
                  <a:gd name="connsiteX408" fmla="*/ 824705 w 1502657"/>
                  <a:gd name="connsiteY408" fmla="*/ 830408 h 1460802"/>
                  <a:gd name="connsiteX409" fmla="*/ 830430 w 1502657"/>
                  <a:gd name="connsiteY409" fmla="*/ 892940 h 1460802"/>
                  <a:gd name="connsiteX410" fmla="*/ 844849 w 1502657"/>
                  <a:gd name="connsiteY410" fmla="*/ 949864 h 1460802"/>
                  <a:gd name="connsiteX411" fmla="*/ 856790 w 1502657"/>
                  <a:gd name="connsiteY411" fmla="*/ 970044 h 1460802"/>
                  <a:gd name="connsiteX412" fmla="*/ 860566 w 1502657"/>
                  <a:gd name="connsiteY412" fmla="*/ 974955 h 1460802"/>
                  <a:gd name="connsiteX413" fmla="*/ 865986 w 1502657"/>
                  <a:gd name="connsiteY413" fmla="*/ 981617 h 1460802"/>
                  <a:gd name="connsiteX414" fmla="*/ 877700 w 1502657"/>
                  <a:gd name="connsiteY414" fmla="*/ 976466 h 1460802"/>
                  <a:gd name="connsiteX415" fmla="*/ 905758 w 1502657"/>
                  <a:gd name="connsiteY415" fmla="*/ 975042 h 1460802"/>
                  <a:gd name="connsiteX416" fmla="*/ 928760 w 1502657"/>
                  <a:gd name="connsiteY416" fmla="*/ 969174 h 1460802"/>
                  <a:gd name="connsiteX417" fmla="*/ 973899 w 1502657"/>
                  <a:gd name="connsiteY417" fmla="*/ 957428 h 1460802"/>
                  <a:gd name="connsiteX418" fmla="*/ 976460 w 1502657"/>
                  <a:gd name="connsiteY418" fmla="*/ 956656 h 1460802"/>
                  <a:gd name="connsiteX419" fmla="*/ 1007907 w 1502657"/>
                  <a:gd name="connsiteY419" fmla="*/ 941812 h 1460802"/>
                  <a:gd name="connsiteX420" fmla="*/ 1029898 w 1502657"/>
                  <a:gd name="connsiteY420" fmla="*/ 911066 h 1460802"/>
                  <a:gd name="connsiteX421" fmla="*/ 1108415 w 1502657"/>
                  <a:gd name="connsiteY421" fmla="*/ 883256 h 1460802"/>
                  <a:gd name="connsiteX422" fmla="*/ 1164458 w 1502657"/>
                  <a:gd name="connsiteY422" fmla="*/ 854616 h 1460802"/>
                  <a:gd name="connsiteX423" fmla="*/ 1165311 w 1502657"/>
                  <a:gd name="connsiteY423" fmla="*/ 853703 h 1460802"/>
                  <a:gd name="connsiteX424" fmla="*/ 1168253 w 1502657"/>
                  <a:gd name="connsiteY424" fmla="*/ 846465 h 1460802"/>
                  <a:gd name="connsiteX425" fmla="*/ 1168807 w 1502657"/>
                  <a:gd name="connsiteY425" fmla="*/ 846157 h 1460802"/>
                  <a:gd name="connsiteX426" fmla="*/ 1171910 w 1502657"/>
                  <a:gd name="connsiteY426" fmla="*/ 845396 h 1460802"/>
                  <a:gd name="connsiteX427" fmla="*/ 1175763 w 1502657"/>
                  <a:gd name="connsiteY427" fmla="*/ 839155 h 1460802"/>
                  <a:gd name="connsiteX428" fmla="*/ 1178866 w 1502657"/>
                  <a:gd name="connsiteY428" fmla="*/ 840462 h 1460802"/>
                  <a:gd name="connsiteX429" fmla="*/ 1178158 w 1502657"/>
                  <a:gd name="connsiteY429" fmla="*/ 843606 h 1460802"/>
                  <a:gd name="connsiteX430" fmla="*/ 1222226 w 1502657"/>
                  <a:gd name="connsiteY430" fmla="*/ 840669 h 1460802"/>
                  <a:gd name="connsiteX431" fmla="*/ 1240874 w 1502657"/>
                  <a:gd name="connsiteY431" fmla="*/ 840604 h 1460802"/>
                  <a:gd name="connsiteX432" fmla="*/ 1249340 w 1502657"/>
                  <a:gd name="connsiteY432" fmla="*/ 840208 h 1460802"/>
                  <a:gd name="connsiteX433" fmla="*/ 1249778 w 1502657"/>
                  <a:gd name="connsiteY433" fmla="*/ 840013 h 1460802"/>
                  <a:gd name="connsiteX434" fmla="*/ 1250103 w 1502657"/>
                  <a:gd name="connsiteY434" fmla="*/ 839264 h 1460802"/>
                  <a:gd name="connsiteX435" fmla="*/ 1252741 w 1502657"/>
                  <a:gd name="connsiteY435" fmla="*/ 835656 h 1460802"/>
                  <a:gd name="connsiteX436" fmla="*/ 1261621 w 1502657"/>
                  <a:gd name="connsiteY436" fmla="*/ 822376 h 1460802"/>
                  <a:gd name="connsiteX437" fmla="*/ 1166154 w 1502657"/>
                  <a:gd name="connsiteY437" fmla="*/ 839415 h 1460802"/>
                  <a:gd name="connsiteX438" fmla="*/ 1062769 w 1502657"/>
                  <a:gd name="connsiteY438" fmla="*/ 846958 h 1460802"/>
                  <a:gd name="connsiteX439" fmla="*/ 1062769 w 1502657"/>
                  <a:gd name="connsiteY439" fmla="*/ 832238 h 1460802"/>
                  <a:gd name="connsiteX440" fmla="*/ 1171976 w 1502657"/>
                  <a:gd name="connsiteY440" fmla="*/ 824222 h 1460802"/>
                  <a:gd name="connsiteX441" fmla="*/ 1228033 w 1502657"/>
                  <a:gd name="connsiteY441" fmla="*/ 815195 h 1460802"/>
                  <a:gd name="connsiteX442" fmla="*/ 1249512 w 1502657"/>
                  <a:gd name="connsiteY442" fmla="*/ 810829 h 1460802"/>
                  <a:gd name="connsiteX443" fmla="*/ 1254866 w 1502657"/>
                  <a:gd name="connsiteY443" fmla="*/ 809659 h 1460802"/>
                  <a:gd name="connsiteX444" fmla="*/ 1272343 w 1502657"/>
                  <a:gd name="connsiteY444" fmla="*/ 804741 h 1460802"/>
                  <a:gd name="connsiteX445" fmla="*/ 1275063 w 1502657"/>
                  <a:gd name="connsiteY445" fmla="*/ 800055 h 1460802"/>
                  <a:gd name="connsiteX446" fmla="*/ 1257411 w 1502657"/>
                  <a:gd name="connsiteY446" fmla="*/ 795296 h 1460802"/>
                  <a:gd name="connsiteX447" fmla="*/ 1229607 w 1502657"/>
                  <a:gd name="connsiteY447" fmla="*/ 795376 h 1460802"/>
                  <a:gd name="connsiteX448" fmla="*/ 1174000 w 1502657"/>
                  <a:gd name="connsiteY448" fmla="*/ 795120 h 1460802"/>
                  <a:gd name="connsiteX449" fmla="*/ 1062785 w 1502657"/>
                  <a:gd name="connsiteY449" fmla="*/ 795108 h 1460802"/>
                  <a:gd name="connsiteX450" fmla="*/ 1057962 w 1502657"/>
                  <a:gd name="connsiteY450" fmla="*/ 777288 h 1460802"/>
                  <a:gd name="connsiteX451" fmla="*/ 1182521 w 1502657"/>
                  <a:gd name="connsiteY451" fmla="*/ 751762 h 1460802"/>
                  <a:gd name="connsiteX452" fmla="*/ 1248066 w 1502657"/>
                  <a:gd name="connsiteY452" fmla="*/ 740458 h 1460802"/>
                  <a:gd name="connsiteX453" fmla="*/ 1253386 w 1502657"/>
                  <a:gd name="connsiteY453" fmla="*/ 739105 h 1460802"/>
                  <a:gd name="connsiteX454" fmla="*/ 1293208 w 1502657"/>
                  <a:gd name="connsiteY454" fmla="*/ 723152 h 1460802"/>
                  <a:gd name="connsiteX455" fmla="*/ 1237105 w 1502657"/>
                  <a:gd name="connsiteY455" fmla="*/ 716042 h 1460802"/>
                  <a:gd name="connsiteX456" fmla="*/ 1235749 w 1502657"/>
                  <a:gd name="connsiteY456" fmla="*/ 715963 h 1460802"/>
                  <a:gd name="connsiteX457" fmla="*/ 1161168 w 1502657"/>
                  <a:gd name="connsiteY457" fmla="*/ 713620 h 1460802"/>
                  <a:gd name="connsiteX458" fmla="*/ 1008509 w 1502657"/>
                  <a:gd name="connsiteY458" fmla="*/ 717767 h 1460802"/>
                  <a:gd name="connsiteX459" fmla="*/ 1008209 w 1502657"/>
                  <a:gd name="connsiteY459" fmla="*/ 715542 h 1460802"/>
                  <a:gd name="connsiteX460" fmla="*/ 1167058 w 1502657"/>
                  <a:gd name="connsiteY460" fmla="*/ 697795 h 1460802"/>
                  <a:gd name="connsiteX461" fmla="*/ 1241768 w 1502657"/>
                  <a:gd name="connsiteY461" fmla="*/ 698854 h 1460802"/>
                  <a:gd name="connsiteX462" fmla="*/ 1250899 w 1502657"/>
                  <a:gd name="connsiteY462" fmla="*/ 699276 h 1460802"/>
                  <a:gd name="connsiteX463" fmla="*/ 1313412 w 1502657"/>
                  <a:gd name="connsiteY463" fmla="*/ 713255 h 1460802"/>
                  <a:gd name="connsiteX464" fmla="*/ 1317769 w 1502657"/>
                  <a:gd name="connsiteY464" fmla="*/ 720341 h 1460802"/>
                  <a:gd name="connsiteX465" fmla="*/ 1385642 w 1502657"/>
                  <a:gd name="connsiteY465" fmla="*/ 576253 h 1460802"/>
                  <a:gd name="connsiteX466" fmla="*/ 1437118 w 1502657"/>
                  <a:gd name="connsiteY466" fmla="*/ 463923 h 1460802"/>
                  <a:gd name="connsiteX467" fmla="*/ 1442877 w 1502657"/>
                  <a:gd name="connsiteY467" fmla="*/ 451907 h 1460802"/>
                  <a:gd name="connsiteX468" fmla="*/ 1467260 w 1502657"/>
                  <a:gd name="connsiteY468" fmla="*/ 404383 h 1460802"/>
                  <a:gd name="connsiteX469" fmla="*/ 1368465 w 1502657"/>
                  <a:gd name="connsiteY469" fmla="*/ 394620 h 1460802"/>
                  <a:gd name="connsiteX470" fmla="*/ 1225781 w 1502657"/>
                  <a:gd name="connsiteY470" fmla="*/ 390592 h 1460802"/>
                  <a:gd name="connsiteX471" fmla="*/ 1211256 w 1502657"/>
                  <a:gd name="connsiteY471" fmla="*/ 905133 h 1460802"/>
                  <a:gd name="connsiteX472" fmla="*/ 1221650 w 1502657"/>
                  <a:gd name="connsiteY472" fmla="*/ 909362 h 1460802"/>
                  <a:gd name="connsiteX473" fmla="*/ 1223507 w 1502657"/>
                  <a:gd name="connsiteY473" fmla="*/ 920128 h 1460802"/>
                  <a:gd name="connsiteX474" fmla="*/ 1221199 w 1502657"/>
                  <a:gd name="connsiteY474" fmla="*/ 933034 h 1460802"/>
                  <a:gd name="connsiteX475" fmla="*/ 1212266 w 1502657"/>
                  <a:gd name="connsiteY475" fmla="*/ 958645 h 1460802"/>
                  <a:gd name="connsiteX476" fmla="*/ 1197057 w 1502657"/>
                  <a:gd name="connsiteY476" fmla="*/ 967370 h 1460802"/>
                  <a:gd name="connsiteX477" fmla="*/ 1184603 w 1502657"/>
                  <a:gd name="connsiteY477" fmla="*/ 962211 h 1460802"/>
                  <a:gd name="connsiteX478" fmla="*/ 1180073 w 1502657"/>
                  <a:gd name="connsiteY478" fmla="*/ 945067 h 1460802"/>
                  <a:gd name="connsiteX479" fmla="*/ 1211256 w 1502657"/>
                  <a:gd name="connsiteY479" fmla="*/ 905133 h 1460802"/>
                  <a:gd name="connsiteX480" fmla="*/ 417803 w 1502657"/>
                  <a:gd name="connsiteY480" fmla="*/ 889327 h 1460802"/>
                  <a:gd name="connsiteX481" fmla="*/ 465412 w 1502657"/>
                  <a:gd name="connsiteY481" fmla="*/ 861639 h 1460802"/>
                  <a:gd name="connsiteX482" fmla="*/ 471825 w 1502657"/>
                  <a:gd name="connsiteY482" fmla="*/ 909037 h 1460802"/>
                  <a:gd name="connsiteX483" fmla="*/ 420680 w 1502657"/>
                  <a:gd name="connsiteY483" fmla="*/ 900300 h 1460802"/>
                  <a:gd name="connsiteX484" fmla="*/ 417803 w 1502657"/>
                  <a:gd name="connsiteY484" fmla="*/ 889327 h 1460802"/>
                  <a:gd name="connsiteX485" fmla="*/ 138373 w 1502657"/>
                  <a:gd name="connsiteY485" fmla="*/ 836927 h 1460802"/>
                  <a:gd name="connsiteX486" fmla="*/ 142633 w 1502657"/>
                  <a:gd name="connsiteY486" fmla="*/ 831383 h 1460802"/>
                  <a:gd name="connsiteX487" fmla="*/ 162722 w 1502657"/>
                  <a:gd name="connsiteY487" fmla="*/ 835417 h 1460802"/>
                  <a:gd name="connsiteX488" fmla="*/ 182220 w 1502657"/>
                  <a:gd name="connsiteY488" fmla="*/ 843037 h 1460802"/>
                  <a:gd name="connsiteX489" fmla="*/ 223738 w 1502657"/>
                  <a:gd name="connsiteY489" fmla="*/ 856019 h 1460802"/>
                  <a:gd name="connsiteX490" fmla="*/ 232701 w 1502657"/>
                  <a:gd name="connsiteY490" fmla="*/ 871647 h 1460802"/>
                  <a:gd name="connsiteX491" fmla="*/ 232576 w 1502657"/>
                  <a:gd name="connsiteY491" fmla="*/ 872969 h 1460802"/>
                  <a:gd name="connsiteX492" fmla="*/ 230230 w 1502657"/>
                  <a:gd name="connsiteY492" fmla="*/ 880783 h 1460802"/>
                  <a:gd name="connsiteX493" fmla="*/ 209797 w 1502657"/>
                  <a:gd name="connsiteY493" fmla="*/ 889101 h 1460802"/>
                  <a:gd name="connsiteX494" fmla="*/ 168449 w 1502657"/>
                  <a:gd name="connsiteY494" fmla="*/ 866707 h 1460802"/>
                  <a:gd name="connsiteX495" fmla="*/ 166147 w 1502657"/>
                  <a:gd name="connsiteY495" fmla="*/ 865177 h 1460802"/>
                  <a:gd name="connsiteX496" fmla="*/ 150465 w 1502657"/>
                  <a:gd name="connsiteY496" fmla="*/ 853221 h 1460802"/>
                  <a:gd name="connsiteX497" fmla="*/ 138373 w 1502657"/>
                  <a:gd name="connsiteY497" fmla="*/ 836927 h 1460802"/>
                  <a:gd name="connsiteX498" fmla="*/ 640644 w 1502657"/>
                  <a:gd name="connsiteY498" fmla="*/ 781145 h 1460802"/>
                  <a:gd name="connsiteX499" fmla="*/ 650891 w 1502657"/>
                  <a:gd name="connsiteY499" fmla="*/ 775176 h 1460802"/>
                  <a:gd name="connsiteX500" fmla="*/ 677444 w 1502657"/>
                  <a:gd name="connsiteY500" fmla="*/ 799331 h 1460802"/>
                  <a:gd name="connsiteX501" fmla="*/ 678021 w 1502657"/>
                  <a:gd name="connsiteY501" fmla="*/ 799903 h 1460802"/>
                  <a:gd name="connsiteX502" fmla="*/ 685127 w 1502657"/>
                  <a:gd name="connsiteY502" fmla="*/ 826025 h 1460802"/>
                  <a:gd name="connsiteX503" fmla="*/ 655079 w 1502657"/>
                  <a:gd name="connsiteY503" fmla="*/ 813125 h 1460802"/>
                  <a:gd name="connsiteX504" fmla="*/ 640644 w 1502657"/>
                  <a:gd name="connsiteY504" fmla="*/ 781145 h 1460802"/>
                  <a:gd name="connsiteX505" fmla="*/ 1312368 w 1502657"/>
                  <a:gd name="connsiteY505" fmla="*/ 731045 h 1460802"/>
                  <a:gd name="connsiteX506" fmla="*/ 1261619 w 1502657"/>
                  <a:gd name="connsiteY506" fmla="*/ 756442 h 1460802"/>
                  <a:gd name="connsiteX507" fmla="*/ 1197492 w 1502657"/>
                  <a:gd name="connsiteY507" fmla="*/ 769449 h 1460802"/>
                  <a:gd name="connsiteX508" fmla="*/ 1135364 w 1502657"/>
                  <a:gd name="connsiteY508" fmla="*/ 778440 h 1460802"/>
                  <a:gd name="connsiteX509" fmla="*/ 1181943 w 1502657"/>
                  <a:gd name="connsiteY509" fmla="*/ 779026 h 1460802"/>
                  <a:gd name="connsiteX510" fmla="*/ 1235565 w 1502657"/>
                  <a:gd name="connsiteY510" fmla="*/ 780256 h 1460802"/>
                  <a:gd name="connsiteX511" fmla="*/ 1276227 w 1502657"/>
                  <a:gd name="connsiteY511" fmla="*/ 783688 h 1460802"/>
                  <a:gd name="connsiteX512" fmla="*/ 1282358 w 1502657"/>
                  <a:gd name="connsiteY512" fmla="*/ 787235 h 1460802"/>
                  <a:gd name="connsiteX513" fmla="*/ 1312368 w 1502657"/>
                  <a:gd name="connsiteY513" fmla="*/ 731045 h 1460802"/>
                  <a:gd name="connsiteX514" fmla="*/ 509167 w 1502657"/>
                  <a:gd name="connsiteY514" fmla="*/ 602017 h 1460802"/>
                  <a:gd name="connsiteX515" fmla="*/ 549947 w 1502657"/>
                  <a:gd name="connsiteY515" fmla="*/ 593455 h 1460802"/>
                  <a:gd name="connsiteX516" fmla="*/ 554428 w 1502657"/>
                  <a:gd name="connsiteY516" fmla="*/ 601262 h 1460802"/>
                  <a:gd name="connsiteX517" fmla="*/ 525568 w 1502657"/>
                  <a:gd name="connsiteY517" fmla="*/ 628109 h 1460802"/>
                  <a:gd name="connsiteX518" fmla="*/ 524604 w 1502657"/>
                  <a:gd name="connsiteY518" fmla="*/ 628821 h 1460802"/>
                  <a:gd name="connsiteX519" fmla="*/ 486786 w 1502657"/>
                  <a:gd name="connsiteY519" fmla="*/ 653140 h 1460802"/>
                  <a:gd name="connsiteX520" fmla="*/ 466935 w 1502657"/>
                  <a:gd name="connsiteY520" fmla="*/ 619165 h 1460802"/>
                  <a:gd name="connsiteX521" fmla="*/ 509167 w 1502657"/>
                  <a:gd name="connsiteY521" fmla="*/ 602017 h 1460802"/>
                  <a:gd name="connsiteX522" fmla="*/ 753865 w 1502657"/>
                  <a:gd name="connsiteY522" fmla="*/ 570772 h 1460802"/>
                  <a:gd name="connsiteX523" fmla="*/ 816259 w 1502657"/>
                  <a:gd name="connsiteY523" fmla="*/ 573913 h 1460802"/>
                  <a:gd name="connsiteX524" fmla="*/ 812122 w 1502657"/>
                  <a:gd name="connsiteY524" fmla="*/ 604500 h 1460802"/>
                  <a:gd name="connsiteX525" fmla="*/ 752235 w 1502657"/>
                  <a:gd name="connsiteY525" fmla="*/ 582821 h 1460802"/>
                  <a:gd name="connsiteX526" fmla="*/ 753477 w 1502657"/>
                  <a:gd name="connsiteY526" fmla="*/ 570757 h 1460802"/>
                  <a:gd name="connsiteX527" fmla="*/ 753865 w 1502657"/>
                  <a:gd name="connsiteY527" fmla="*/ 570772 h 1460802"/>
                  <a:gd name="connsiteX528" fmla="*/ 220546 w 1502657"/>
                  <a:gd name="connsiteY528" fmla="*/ 504727 h 1460802"/>
                  <a:gd name="connsiteX529" fmla="*/ 236767 w 1502657"/>
                  <a:gd name="connsiteY529" fmla="*/ 506050 h 1460802"/>
                  <a:gd name="connsiteX530" fmla="*/ 242510 w 1502657"/>
                  <a:gd name="connsiteY530" fmla="*/ 506607 h 1460802"/>
                  <a:gd name="connsiteX531" fmla="*/ 276738 w 1502657"/>
                  <a:gd name="connsiteY531" fmla="*/ 514058 h 1460802"/>
                  <a:gd name="connsiteX532" fmla="*/ 265469 w 1502657"/>
                  <a:gd name="connsiteY532" fmla="*/ 555683 h 1460802"/>
                  <a:gd name="connsiteX533" fmla="*/ 223744 w 1502657"/>
                  <a:gd name="connsiteY533" fmla="*/ 540744 h 1460802"/>
                  <a:gd name="connsiteX534" fmla="*/ 197634 w 1502657"/>
                  <a:gd name="connsiteY534" fmla="*/ 514920 h 1460802"/>
                  <a:gd name="connsiteX535" fmla="*/ 202113 w 1502657"/>
                  <a:gd name="connsiteY535" fmla="*/ 507111 h 1460802"/>
                  <a:gd name="connsiteX536" fmla="*/ 220546 w 1502657"/>
                  <a:gd name="connsiteY536" fmla="*/ 504727 h 1460802"/>
                  <a:gd name="connsiteX537" fmla="*/ 1264776 w 1502657"/>
                  <a:gd name="connsiteY537" fmla="*/ 436314 h 1460802"/>
                  <a:gd name="connsiteX538" fmla="*/ 1239880 w 1502657"/>
                  <a:gd name="connsiteY538" fmla="*/ 495558 h 1460802"/>
                  <a:gd name="connsiteX539" fmla="*/ 1215603 w 1502657"/>
                  <a:gd name="connsiteY539" fmla="*/ 495558 h 1460802"/>
                  <a:gd name="connsiteX540" fmla="*/ 1218964 w 1502657"/>
                  <a:gd name="connsiteY540" fmla="*/ 455318 h 1460802"/>
                  <a:gd name="connsiteX541" fmla="*/ 1220988 w 1502657"/>
                  <a:gd name="connsiteY541" fmla="*/ 451675 h 1460802"/>
                  <a:gd name="connsiteX542" fmla="*/ 1234136 w 1502657"/>
                  <a:gd name="connsiteY542" fmla="*/ 432741 h 1460802"/>
                  <a:gd name="connsiteX543" fmla="*/ 1234227 w 1502657"/>
                  <a:gd name="connsiteY543" fmla="*/ 432177 h 1460802"/>
                  <a:gd name="connsiteX544" fmla="*/ 1264776 w 1502657"/>
                  <a:gd name="connsiteY544" fmla="*/ 436314 h 1460802"/>
                  <a:gd name="connsiteX545" fmla="*/ 423757 w 1502657"/>
                  <a:gd name="connsiteY545" fmla="*/ 298219 h 1460802"/>
                  <a:gd name="connsiteX546" fmla="*/ 440169 w 1502657"/>
                  <a:gd name="connsiteY546" fmla="*/ 302553 h 1460802"/>
                  <a:gd name="connsiteX547" fmla="*/ 442415 w 1502657"/>
                  <a:gd name="connsiteY547" fmla="*/ 335999 h 1460802"/>
                  <a:gd name="connsiteX548" fmla="*/ 438964 w 1502657"/>
                  <a:gd name="connsiteY548" fmla="*/ 353889 h 1460802"/>
                  <a:gd name="connsiteX549" fmla="*/ 427242 w 1502657"/>
                  <a:gd name="connsiteY549" fmla="*/ 368684 h 1460802"/>
                  <a:gd name="connsiteX550" fmla="*/ 397011 w 1502657"/>
                  <a:gd name="connsiteY550" fmla="*/ 360700 h 1460802"/>
                  <a:gd name="connsiteX551" fmla="*/ 396706 w 1502657"/>
                  <a:gd name="connsiteY551" fmla="*/ 358997 h 1460802"/>
                  <a:gd name="connsiteX552" fmla="*/ 395743 w 1502657"/>
                  <a:gd name="connsiteY552" fmla="*/ 338900 h 1460802"/>
                  <a:gd name="connsiteX553" fmla="*/ 402599 w 1502657"/>
                  <a:gd name="connsiteY553" fmla="*/ 324422 h 1460802"/>
                  <a:gd name="connsiteX554" fmla="*/ 403124 w 1502657"/>
                  <a:gd name="connsiteY554" fmla="*/ 323453 h 1460802"/>
                  <a:gd name="connsiteX555" fmla="*/ 423757 w 1502657"/>
                  <a:gd name="connsiteY555" fmla="*/ 298219 h 1460802"/>
                  <a:gd name="connsiteX556" fmla="*/ 1152402 w 1502657"/>
                  <a:gd name="connsiteY556" fmla="*/ 320867 h 1460802"/>
                  <a:gd name="connsiteX557" fmla="*/ 1154276 w 1502657"/>
                  <a:gd name="connsiteY557" fmla="*/ 320887 h 1460802"/>
                  <a:gd name="connsiteX558" fmla="*/ 1195339 w 1502657"/>
                  <a:gd name="connsiteY558" fmla="*/ 342583 h 1460802"/>
                  <a:gd name="connsiteX559" fmla="*/ 1188068 w 1502657"/>
                  <a:gd name="connsiteY559" fmla="*/ 352137 h 1460802"/>
                  <a:gd name="connsiteX560" fmla="*/ 1167665 w 1502657"/>
                  <a:gd name="connsiteY560" fmla="*/ 343865 h 1460802"/>
                  <a:gd name="connsiteX561" fmla="*/ 1150645 w 1502657"/>
                  <a:gd name="connsiteY561" fmla="*/ 333842 h 1460802"/>
                  <a:gd name="connsiteX562" fmla="*/ 1152402 w 1502657"/>
                  <a:gd name="connsiteY562" fmla="*/ 320867 h 146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</a:cxnLst>
                <a:rect l="l" t="t" r="r" b="b"/>
                <a:pathLst>
                  <a:path w="1502657" h="1460802">
                    <a:moveTo>
                      <a:pt x="700342" y="1725"/>
                    </a:moveTo>
                    <a:cubicBezTo>
                      <a:pt x="701205" y="-630"/>
                      <a:pt x="704722" y="-318"/>
                      <a:pt x="704789" y="2327"/>
                    </a:cubicBezTo>
                    <a:cubicBezTo>
                      <a:pt x="706175" y="58801"/>
                      <a:pt x="692121" y="127812"/>
                      <a:pt x="646949" y="165959"/>
                    </a:cubicBezTo>
                    <a:cubicBezTo>
                      <a:pt x="623760" y="185540"/>
                      <a:pt x="593103" y="194502"/>
                      <a:pt x="564949" y="204799"/>
                    </a:cubicBezTo>
                    <a:lnTo>
                      <a:pt x="561773" y="205971"/>
                    </a:lnTo>
                    <a:lnTo>
                      <a:pt x="512032" y="224508"/>
                    </a:lnTo>
                    <a:cubicBezTo>
                      <a:pt x="498840" y="229424"/>
                      <a:pt x="484608" y="236987"/>
                      <a:pt x="472955" y="230042"/>
                    </a:cubicBezTo>
                    <a:cubicBezTo>
                      <a:pt x="482385" y="253434"/>
                      <a:pt x="490301" y="277471"/>
                      <a:pt x="501786" y="300016"/>
                    </a:cubicBezTo>
                    <a:cubicBezTo>
                      <a:pt x="516081" y="328081"/>
                      <a:pt x="533365" y="353758"/>
                      <a:pt x="554519" y="377112"/>
                    </a:cubicBezTo>
                    <a:cubicBezTo>
                      <a:pt x="638324" y="469632"/>
                      <a:pt x="770956" y="497854"/>
                      <a:pt x="889979" y="470746"/>
                    </a:cubicBezTo>
                    <a:cubicBezTo>
                      <a:pt x="951268" y="456785"/>
                      <a:pt x="1010908" y="430328"/>
                      <a:pt x="1052722" y="382074"/>
                    </a:cubicBezTo>
                    <a:cubicBezTo>
                      <a:pt x="1084500" y="345395"/>
                      <a:pt x="1102758" y="296167"/>
                      <a:pt x="1107060" y="247608"/>
                    </a:cubicBezTo>
                    <a:cubicBezTo>
                      <a:pt x="1105803" y="247810"/>
                      <a:pt x="1104485" y="247802"/>
                      <a:pt x="1103130" y="247504"/>
                    </a:cubicBezTo>
                    <a:cubicBezTo>
                      <a:pt x="1088071" y="244218"/>
                      <a:pt x="1072868" y="236142"/>
                      <a:pt x="1059616" y="228223"/>
                    </a:cubicBezTo>
                    <a:lnTo>
                      <a:pt x="1058340" y="227457"/>
                    </a:lnTo>
                    <a:cubicBezTo>
                      <a:pt x="1045590" y="219779"/>
                      <a:pt x="1032301" y="210980"/>
                      <a:pt x="1023151" y="199050"/>
                    </a:cubicBezTo>
                    <a:cubicBezTo>
                      <a:pt x="1017092" y="191152"/>
                      <a:pt x="1010884" y="174321"/>
                      <a:pt x="1004526" y="148557"/>
                    </a:cubicBezTo>
                    <a:cubicBezTo>
                      <a:pt x="1001928" y="134033"/>
                      <a:pt x="999491" y="105098"/>
                      <a:pt x="999908" y="90417"/>
                    </a:cubicBezTo>
                    <a:cubicBezTo>
                      <a:pt x="999946" y="89032"/>
                      <a:pt x="1006090" y="88214"/>
                      <a:pt x="1006746" y="89654"/>
                    </a:cubicBezTo>
                    <a:cubicBezTo>
                      <a:pt x="1012423" y="102117"/>
                      <a:pt x="1014258" y="129503"/>
                      <a:pt x="1018640" y="142475"/>
                    </a:cubicBezTo>
                    <a:lnTo>
                      <a:pt x="1019524" y="145065"/>
                    </a:lnTo>
                    <a:cubicBezTo>
                      <a:pt x="1024203" y="158611"/>
                      <a:pt x="1028216" y="175104"/>
                      <a:pt x="1037917" y="186055"/>
                    </a:cubicBezTo>
                    <a:cubicBezTo>
                      <a:pt x="1056131" y="206619"/>
                      <a:pt x="1083611" y="215324"/>
                      <a:pt x="1108139" y="225637"/>
                    </a:cubicBezTo>
                    <a:cubicBezTo>
                      <a:pt x="1109900" y="202396"/>
                      <a:pt x="1147007" y="202937"/>
                      <a:pt x="1146536" y="227177"/>
                    </a:cubicBezTo>
                    <a:cubicBezTo>
                      <a:pt x="1146510" y="228492"/>
                      <a:pt x="1146452" y="229800"/>
                      <a:pt x="1146405" y="231111"/>
                    </a:cubicBezTo>
                    <a:cubicBezTo>
                      <a:pt x="1149332" y="232720"/>
                      <a:pt x="1152146" y="234561"/>
                      <a:pt x="1154777" y="236337"/>
                    </a:cubicBezTo>
                    <a:lnTo>
                      <a:pt x="1157344" y="238080"/>
                    </a:lnTo>
                    <a:cubicBezTo>
                      <a:pt x="1167060" y="244691"/>
                      <a:pt x="1176850" y="250974"/>
                      <a:pt x="1187195" y="256583"/>
                    </a:cubicBezTo>
                    <a:cubicBezTo>
                      <a:pt x="1207224" y="267444"/>
                      <a:pt x="1228428" y="276054"/>
                      <a:pt x="1248949" y="285912"/>
                    </a:cubicBezTo>
                    <a:cubicBezTo>
                      <a:pt x="1269711" y="295887"/>
                      <a:pt x="1289127" y="307770"/>
                      <a:pt x="1307256" y="321993"/>
                    </a:cubicBezTo>
                    <a:cubicBezTo>
                      <a:pt x="1315771" y="328671"/>
                      <a:pt x="1323936" y="335784"/>
                      <a:pt x="1331680" y="343343"/>
                    </a:cubicBezTo>
                    <a:lnTo>
                      <a:pt x="1333781" y="345415"/>
                    </a:lnTo>
                    <a:cubicBezTo>
                      <a:pt x="1341152" y="352759"/>
                      <a:pt x="1350743" y="360971"/>
                      <a:pt x="1354942" y="370622"/>
                    </a:cubicBezTo>
                    <a:cubicBezTo>
                      <a:pt x="1355868" y="372749"/>
                      <a:pt x="1360506" y="377699"/>
                      <a:pt x="1363022" y="377864"/>
                    </a:cubicBezTo>
                    <a:cubicBezTo>
                      <a:pt x="1402013" y="380421"/>
                      <a:pt x="1440920" y="384032"/>
                      <a:pt x="1479666" y="389446"/>
                    </a:cubicBezTo>
                    <a:cubicBezTo>
                      <a:pt x="1489698" y="390847"/>
                      <a:pt x="1493663" y="396019"/>
                      <a:pt x="1489955" y="404383"/>
                    </a:cubicBezTo>
                    <a:cubicBezTo>
                      <a:pt x="1477213" y="433127"/>
                      <a:pt x="1427330" y="547916"/>
                      <a:pt x="1414065" y="578723"/>
                    </a:cubicBezTo>
                    <a:cubicBezTo>
                      <a:pt x="1415614" y="601354"/>
                      <a:pt x="1413521" y="627998"/>
                      <a:pt x="1414918" y="650635"/>
                    </a:cubicBezTo>
                    <a:cubicBezTo>
                      <a:pt x="1416960" y="683671"/>
                      <a:pt x="1419635" y="716694"/>
                      <a:pt x="1422840" y="749636"/>
                    </a:cubicBezTo>
                    <a:cubicBezTo>
                      <a:pt x="1434311" y="867478"/>
                      <a:pt x="1451699" y="984745"/>
                      <a:pt x="1467411" y="1102072"/>
                    </a:cubicBezTo>
                    <a:cubicBezTo>
                      <a:pt x="1475276" y="1160790"/>
                      <a:pt x="1482445" y="1219595"/>
                      <a:pt x="1489523" y="1278412"/>
                    </a:cubicBezTo>
                    <a:cubicBezTo>
                      <a:pt x="1493097" y="1308136"/>
                      <a:pt x="1496129" y="1337889"/>
                      <a:pt x="1498464" y="1367740"/>
                    </a:cubicBezTo>
                    <a:cubicBezTo>
                      <a:pt x="1499436" y="1380178"/>
                      <a:pt x="1500318" y="1392625"/>
                      <a:pt x="1501096" y="1405076"/>
                    </a:cubicBezTo>
                    <a:lnTo>
                      <a:pt x="1501766" y="1416121"/>
                    </a:lnTo>
                    <a:cubicBezTo>
                      <a:pt x="1502689" y="1430020"/>
                      <a:pt x="1504818" y="1443294"/>
                      <a:pt x="1496220" y="1455224"/>
                    </a:cubicBezTo>
                    <a:cubicBezTo>
                      <a:pt x="1492322" y="1460635"/>
                      <a:pt x="1483419" y="1463683"/>
                      <a:pt x="1478294" y="1457535"/>
                    </a:cubicBezTo>
                    <a:cubicBezTo>
                      <a:pt x="1471850" y="1449807"/>
                      <a:pt x="1469456" y="1444033"/>
                      <a:pt x="1468840" y="1433881"/>
                    </a:cubicBezTo>
                    <a:cubicBezTo>
                      <a:pt x="1468369" y="1426110"/>
                      <a:pt x="1468256" y="1418303"/>
                      <a:pt x="1467902" y="1410525"/>
                    </a:cubicBezTo>
                    <a:cubicBezTo>
                      <a:pt x="1467138" y="1393663"/>
                      <a:pt x="1466176" y="1376809"/>
                      <a:pt x="1465049" y="1359965"/>
                    </a:cubicBezTo>
                    <a:cubicBezTo>
                      <a:pt x="1462801" y="1326294"/>
                      <a:pt x="1460235" y="1292629"/>
                      <a:pt x="1457263" y="1259014"/>
                    </a:cubicBezTo>
                    <a:cubicBezTo>
                      <a:pt x="1446845" y="1141140"/>
                      <a:pt x="1427046" y="1024154"/>
                      <a:pt x="1413871" y="906570"/>
                    </a:cubicBezTo>
                    <a:cubicBezTo>
                      <a:pt x="1407231" y="847292"/>
                      <a:pt x="1402514" y="787903"/>
                      <a:pt x="1400017" y="728297"/>
                    </a:cubicBezTo>
                    <a:cubicBezTo>
                      <a:pt x="1398767" y="698531"/>
                      <a:pt x="1398314" y="668767"/>
                      <a:pt x="1398608" y="638975"/>
                    </a:cubicBezTo>
                    <a:cubicBezTo>
                      <a:pt x="1398719" y="627847"/>
                      <a:pt x="1399246" y="616771"/>
                      <a:pt x="1400008" y="605719"/>
                    </a:cubicBezTo>
                    <a:cubicBezTo>
                      <a:pt x="1380272" y="650573"/>
                      <a:pt x="1359523" y="694994"/>
                      <a:pt x="1337830" y="738826"/>
                    </a:cubicBezTo>
                    <a:lnTo>
                      <a:pt x="1332688" y="749206"/>
                    </a:lnTo>
                    <a:cubicBezTo>
                      <a:pt x="1318941" y="776910"/>
                      <a:pt x="1304824" y="804718"/>
                      <a:pt x="1288302" y="830836"/>
                    </a:cubicBezTo>
                    <a:lnTo>
                      <a:pt x="1285462" y="835288"/>
                    </a:lnTo>
                    <a:cubicBezTo>
                      <a:pt x="1278767" y="845897"/>
                      <a:pt x="1269623" y="862624"/>
                      <a:pt x="1257417" y="865972"/>
                    </a:cubicBezTo>
                    <a:cubicBezTo>
                      <a:pt x="1248915" y="868305"/>
                      <a:pt x="1238526" y="866662"/>
                      <a:pt x="1229808" y="866495"/>
                    </a:cubicBezTo>
                    <a:cubicBezTo>
                      <a:pt x="1221157" y="866330"/>
                      <a:pt x="1212496" y="866294"/>
                      <a:pt x="1203851" y="865944"/>
                    </a:cubicBezTo>
                    <a:cubicBezTo>
                      <a:pt x="1194154" y="865553"/>
                      <a:pt x="1184901" y="864279"/>
                      <a:pt x="1175530" y="861750"/>
                    </a:cubicBezTo>
                    <a:cubicBezTo>
                      <a:pt x="1173972" y="861332"/>
                      <a:pt x="1172499" y="860877"/>
                      <a:pt x="1171157" y="860297"/>
                    </a:cubicBezTo>
                    <a:cubicBezTo>
                      <a:pt x="1161715" y="875754"/>
                      <a:pt x="1145673" y="887526"/>
                      <a:pt x="1129271" y="894385"/>
                    </a:cubicBezTo>
                    <a:cubicBezTo>
                      <a:pt x="1116132" y="899879"/>
                      <a:pt x="1102362" y="903645"/>
                      <a:pt x="1088569" y="907131"/>
                    </a:cubicBezTo>
                    <a:lnTo>
                      <a:pt x="1083701" y="908352"/>
                    </a:lnTo>
                    <a:cubicBezTo>
                      <a:pt x="1068915" y="912038"/>
                      <a:pt x="1051999" y="913789"/>
                      <a:pt x="1043660" y="928074"/>
                    </a:cubicBezTo>
                    <a:lnTo>
                      <a:pt x="1041723" y="931385"/>
                    </a:lnTo>
                    <a:cubicBezTo>
                      <a:pt x="1035523" y="941923"/>
                      <a:pt x="1029575" y="951177"/>
                      <a:pt x="1019313" y="958732"/>
                    </a:cubicBezTo>
                    <a:cubicBezTo>
                      <a:pt x="1008267" y="966867"/>
                      <a:pt x="995181" y="971982"/>
                      <a:pt x="982145" y="975964"/>
                    </a:cubicBezTo>
                    <a:cubicBezTo>
                      <a:pt x="968798" y="980039"/>
                      <a:pt x="955139" y="983159"/>
                      <a:pt x="941586" y="986501"/>
                    </a:cubicBezTo>
                    <a:lnTo>
                      <a:pt x="937892" y="987419"/>
                    </a:lnTo>
                    <a:cubicBezTo>
                      <a:pt x="928946" y="989659"/>
                      <a:pt x="919918" y="991715"/>
                      <a:pt x="911024" y="994153"/>
                    </a:cubicBezTo>
                    <a:cubicBezTo>
                      <a:pt x="907231" y="995191"/>
                      <a:pt x="903369" y="996262"/>
                      <a:pt x="899646" y="997543"/>
                    </a:cubicBezTo>
                    <a:cubicBezTo>
                      <a:pt x="895288" y="999041"/>
                      <a:pt x="892120" y="1001380"/>
                      <a:pt x="888681" y="1003924"/>
                    </a:cubicBezTo>
                    <a:cubicBezTo>
                      <a:pt x="885590" y="1014727"/>
                      <a:pt x="872379" y="1020593"/>
                      <a:pt x="861517" y="1019840"/>
                    </a:cubicBezTo>
                    <a:cubicBezTo>
                      <a:pt x="855812" y="1019445"/>
                      <a:pt x="850694" y="1017509"/>
                      <a:pt x="846038" y="1014670"/>
                    </a:cubicBezTo>
                    <a:cubicBezTo>
                      <a:pt x="837910" y="1021591"/>
                      <a:pt x="828961" y="1027792"/>
                      <a:pt x="820677" y="1034204"/>
                    </a:cubicBezTo>
                    <a:cubicBezTo>
                      <a:pt x="809075" y="1043182"/>
                      <a:pt x="797428" y="1052098"/>
                      <a:pt x="785716" y="1060932"/>
                    </a:cubicBezTo>
                    <a:cubicBezTo>
                      <a:pt x="761569" y="1079140"/>
                      <a:pt x="737238" y="1097107"/>
                      <a:pt x="712653" y="1114720"/>
                    </a:cubicBezTo>
                    <a:cubicBezTo>
                      <a:pt x="669016" y="1145984"/>
                      <a:pt x="624435" y="1175816"/>
                      <a:pt x="579091" y="1204543"/>
                    </a:cubicBezTo>
                    <a:cubicBezTo>
                      <a:pt x="560185" y="1216521"/>
                      <a:pt x="541153" y="1228479"/>
                      <a:pt x="521933" y="1240151"/>
                    </a:cubicBezTo>
                    <a:lnTo>
                      <a:pt x="523984" y="1240912"/>
                    </a:lnTo>
                    <a:lnTo>
                      <a:pt x="528052" y="1242450"/>
                    </a:lnTo>
                    <a:cubicBezTo>
                      <a:pt x="537669" y="1246041"/>
                      <a:pt x="548385" y="1251845"/>
                      <a:pt x="550248" y="1263068"/>
                    </a:cubicBezTo>
                    <a:cubicBezTo>
                      <a:pt x="551725" y="1271970"/>
                      <a:pt x="546755" y="1278106"/>
                      <a:pt x="537969" y="1279193"/>
                    </a:cubicBezTo>
                    <a:cubicBezTo>
                      <a:pt x="527527" y="1280484"/>
                      <a:pt x="519401" y="1273104"/>
                      <a:pt x="512900" y="1266058"/>
                    </a:cubicBezTo>
                    <a:cubicBezTo>
                      <a:pt x="510030" y="1262951"/>
                      <a:pt x="506818" y="1260065"/>
                      <a:pt x="504070" y="1256866"/>
                    </a:cubicBezTo>
                    <a:cubicBezTo>
                      <a:pt x="502949" y="1255559"/>
                      <a:pt x="502087" y="1254053"/>
                      <a:pt x="501329" y="1252475"/>
                    </a:cubicBezTo>
                    <a:cubicBezTo>
                      <a:pt x="482362" y="1263656"/>
                      <a:pt x="463192" y="1274462"/>
                      <a:pt x="443719" y="1284565"/>
                    </a:cubicBezTo>
                    <a:lnTo>
                      <a:pt x="438844" y="1287077"/>
                    </a:lnTo>
                    <a:cubicBezTo>
                      <a:pt x="390554" y="1311779"/>
                      <a:pt x="343552" y="1338844"/>
                      <a:pt x="294852" y="1362844"/>
                    </a:cubicBezTo>
                    <a:cubicBezTo>
                      <a:pt x="282148" y="1369105"/>
                      <a:pt x="266660" y="1375877"/>
                      <a:pt x="250515" y="1380499"/>
                    </a:cubicBezTo>
                    <a:cubicBezTo>
                      <a:pt x="254799" y="1397111"/>
                      <a:pt x="254733" y="1415350"/>
                      <a:pt x="254841" y="1432210"/>
                    </a:cubicBezTo>
                    <a:cubicBezTo>
                      <a:pt x="254944" y="1448641"/>
                      <a:pt x="228842" y="1448562"/>
                      <a:pt x="229393" y="1432210"/>
                    </a:cubicBezTo>
                    <a:lnTo>
                      <a:pt x="229659" y="1424313"/>
                    </a:lnTo>
                    <a:cubicBezTo>
                      <a:pt x="230134" y="1411034"/>
                      <a:pt x="230911" y="1397249"/>
                      <a:pt x="234060" y="1384328"/>
                    </a:cubicBezTo>
                    <a:cubicBezTo>
                      <a:pt x="186491" y="1392220"/>
                      <a:pt x="138971" y="1375068"/>
                      <a:pt x="130123" y="1369918"/>
                    </a:cubicBezTo>
                    <a:cubicBezTo>
                      <a:pt x="120358" y="1364237"/>
                      <a:pt x="111493" y="1355146"/>
                      <a:pt x="104116" y="1346713"/>
                    </a:cubicBezTo>
                    <a:cubicBezTo>
                      <a:pt x="88329" y="1328661"/>
                      <a:pt x="77374" y="1307025"/>
                      <a:pt x="67655" y="1285257"/>
                    </a:cubicBezTo>
                    <a:cubicBezTo>
                      <a:pt x="46835" y="1238641"/>
                      <a:pt x="32085" y="1188813"/>
                      <a:pt x="21301" y="1138980"/>
                    </a:cubicBezTo>
                    <a:cubicBezTo>
                      <a:pt x="-18457" y="955251"/>
                      <a:pt x="-1356" y="758607"/>
                      <a:pt x="63210" y="582488"/>
                    </a:cubicBezTo>
                    <a:cubicBezTo>
                      <a:pt x="79340" y="538483"/>
                      <a:pt x="98385" y="495449"/>
                      <a:pt x="120209" y="453972"/>
                    </a:cubicBezTo>
                    <a:lnTo>
                      <a:pt x="122919" y="448845"/>
                    </a:lnTo>
                    <a:cubicBezTo>
                      <a:pt x="144696" y="407829"/>
                      <a:pt x="168900" y="366969"/>
                      <a:pt x="199645" y="332064"/>
                    </a:cubicBezTo>
                    <a:cubicBezTo>
                      <a:pt x="231669" y="295710"/>
                      <a:pt x="271173" y="267436"/>
                      <a:pt x="314185" y="245489"/>
                    </a:cubicBezTo>
                    <a:cubicBezTo>
                      <a:pt x="335175" y="234779"/>
                      <a:pt x="356773" y="225496"/>
                      <a:pt x="378849" y="217271"/>
                    </a:cubicBezTo>
                    <a:cubicBezTo>
                      <a:pt x="382394" y="215948"/>
                      <a:pt x="385964" y="214762"/>
                      <a:pt x="389542" y="213633"/>
                    </a:cubicBezTo>
                    <a:cubicBezTo>
                      <a:pt x="412547" y="198962"/>
                      <a:pt x="440466" y="184926"/>
                      <a:pt x="468395" y="185478"/>
                    </a:cubicBezTo>
                    <a:cubicBezTo>
                      <a:pt x="470293" y="185512"/>
                      <a:pt x="471830" y="186233"/>
                      <a:pt x="472977" y="187318"/>
                    </a:cubicBezTo>
                    <a:cubicBezTo>
                      <a:pt x="474323" y="187553"/>
                      <a:pt x="475670" y="187839"/>
                      <a:pt x="477018" y="188232"/>
                    </a:cubicBezTo>
                    <a:cubicBezTo>
                      <a:pt x="479994" y="189095"/>
                      <a:pt x="483137" y="192359"/>
                      <a:pt x="482711" y="195710"/>
                    </a:cubicBezTo>
                    <a:lnTo>
                      <a:pt x="482566" y="196826"/>
                    </a:lnTo>
                    <a:cubicBezTo>
                      <a:pt x="482487" y="197370"/>
                      <a:pt x="482388" y="197897"/>
                      <a:pt x="482218" y="198410"/>
                    </a:cubicBezTo>
                    <a:cubicBezTo>
                      <a:pt x="483216" y="198559"/>
                      <a:pt x="484196" y="198796"/>
                      <a:pt x="485156" y="199125"/>
                    </a:cubicBezTo>
                    <a:cubicBezTo>
                      <a:pt x="511877" y="191575"/>
                      <a:pt x="538168" y="180030"/>
                      <a:pt x="564244" y="170718"/>
                    </a:cubicBezTo>
                    <a:lnTo>
                      <a:pt x="570183" y="168620"/>
                    </a:lnTo>
                    <a:cubicBezTo>
                      <a:pt x="592022" y="160963"/>
                      <a:pt x="614428" y="153459"/>
                      <a:pt x="632343" y="138307"/>
                    </a:cubicBezTo>
                    <a:cubicBezTo>
                      <a:pt x="650166" y="123232"/>
                      <a:pt x="663568" y="103707"/>
                      <a:pt x="673258" y="82600"/>
                    </a:cubicBezTo>
                    <a:cubicBezTo>
                      <a:pt x="685195" y="56594"/>
                      <a:pt x="690540" y="28423"/>
                      <a:pt x="700342" y="1725"/>
                    </a:cubicBezTo>
                    <a:close/>
                    <a:moveTo>
                      <a:pt x="1235336" y="1373299"/>
                    </a:moveTo>
                    <a:cubicBezTo>
                      <a:pt x="1240627" y="1369362"/>
                      <a:pt x="1246883" y="1373931"/>
                      <a:pt x="1248863" y="1378805"/>
                    </a:cubicBezTo>
                    <a:cubicBezTo>
                      <a:pt x="1255363" y="1394799"/>
                      <a:pt x="1252151" y="1419653"/>
                      <a:pt x="1242989" y="1433795"/>
                    </a:cubicBezTo>
                    <a:cubicBezTo>
                      <a:pt x="1233495" y="1448447"/>
                      <a:pt x="1210770" y="1442663"/>
                      <a:pt x="1210221" y="1424915"/>
                    </a:cubicBezTo>
                    <a:cubicBezTo>
                      <a:pt x="1209647" y="1406409"/>
                      <a:pt x="1220401" y="1384422"/>
                      <a:pt x="1235336" y="1373299"/>
                    </a:cubicBezTo>
                    <a:close/>
                    <a:moveTo>
                      <a:pt x="1289988" y="931648"/>
                    </a:moveTo>
                    <a:cubicBezTo>
                      <a:pt x="1290462" y="929569"/>
                      <a:pt x="1293690" y="929589"/>
                      <a:pt x="1294173" y="931648"/>
                    </a:cubicBezTo>
                    <a:cubicBezTo>
                      <a:pt x="1298578" y="950416"/>
                      <a:pt x="1298475" y="970627"/>
                      <a:pt x="1299769" y="989870"/>
                    </a:cubicBezTo>
                    <a:lnTo>
                      <a:pt x="1299918" y="992004"/>
                    </a:lnTo>
                    <a:cubicBezTo>
                      <a:pt x="1301470" y="1013224"/>
                      <a:pt x="1302774" y="1034502"/>
                      <a:pt x="1303704" y="1055759"/>
                    </a:cubicBezTo>
                    <a:cubicBezTo>
                      <a:pt x="1305529" y="1097581"/>
                      <a:pt x="1307710" y="1139406"/>
                      <a:pt x="1310155" y="1181196"/>
                    </a:cubicBezTo>
                    <a:cubicBezTo>
                      <a:pt x="1311369" y="1201919"/>
                      <a:pt x="1312668" y="1222640"/>
                      <a:pt x="1314055" y="1243355"/>
                    </a:cubicBezTo>
                    <a:cubicBezTo>
                      <a:pt x="1318397" y="1240933"/>
                      <a:pt x="1322871" y="1238807"/>
                      <a:pt x="1327507" y="1236931"/>
                    </a:cubicBezTo>
                    <a:cubicBezTo>
                      <a:pt x="1334454" y="1234123"/>
                      <a:pt x="1341217" y="1233800"/>
                      <a:pt x="1348681" y="1233877"/>
                    </a:cubicBezTo>
                    <a:cubicBezTo>
                      <a:pt x="1357771" y="1233970"/>
                      <a:pt x="1364615" y="1241968"/>
                      <a:pt x="1363411" y="1250876"/>
                    </a:cubicBezTo>
                    <a:cubicBezTo>
                      <a:pt x="1362099" y="1260577"/>
                      <a:pt x="1353561" y="1264734"/>
                      <a:pt x="1344695" y="1263349"/>
                    </a:cubicBezTo>
                    <a:cubicBezTo>
                      <a:pt x="1334874" y="1261811"/>
                      <a:pt x="1325012" y="1259429"/>
                      <a:pt x="1315097" y="1258443"/>
                    </a:cubicBezTo>
                    <a:cubicBezTo>
                      <a:pt x="1316202" y="1274459"/>
                      <a:pt x="1317343" y="1290471"/>
                      <a:pt x="1318553" y="1306474"/>
                    </a:cubicBezTo>
                    <a:cubicBezTo>
                      <a:pt x="1320156" y="1327662"/>
                      <a:pt x="1322247" y="1348824"/>
                      <a:pt x="1323716" y="1370020"/>
                    </a:cubicBezTo>
                    <a:cubicBezTo>
                      <a:pt x="1323857" y="1372041"/>
                      <a:pt x="1324008" y="1374066"/>
                      <a:pt x="1324163" y="1376097"/>
                    </a:cubicBezTo>
                    <a:cubicBezTo>
                      <a:pt x="1330075" y="1373021"/>
                      <a:pt x="1336354" y="1371447"/>
                      <a:pt x="1343469" y="1369508"/>
                    </a:cubicBezTo>
                    <a:lnTo>
                      <a:pt x="1345320" y="1368989"/>
                    </a:lnTo>
                    <a:cubicBezTo>
                      <a:pt x="1355651" y="1366021"/>
                      <a:pt x="1366704" y="1361917"/>
                      <a:pt x="1376266" y="1368866"/>
                    </a:cubicBezTo>
                    <a:cubicBezTo>
                      <a:pt x="1382693" y="1373538"/>
                      <a:pt x="1383977" y="1381229"/>
                      <a:pt x="1378653" y="1387391"/>
                    </a:cubicBezTo>
                    <a:cubicBezTo>
                      <a:pt x="1370579" y="1396741"/>
                      <a:pt x="1358634" y="1394927"/>
                      <a:pt x="1347482" y="1394450"/>
                    </a:cubicBezTo>
                    <a:lnTo>
                      <a:pt x="1341483" y="1394232"/>
                    </a:lnTo>
                    <a:cubicBezTo>
                      <a:pt x="1335829" y="1394009"/>
                      <a:pt x="1330612" y="1393647"/>
                      <a:pt x="1325386" y="1392220"/>
                    </a:cubicBezTo>
                    <a:cubicBezTo>
                      <a:pt x="1326346" y="1406028"/>
                      <a:pt x="1326851" y="1419888"/>
                      <a:pt x="1325159" y="1433495"/>
                    </a:cubicBezTo>
                    <a:cubicBezTo>
                      <a:pt x="1324243" y="1440849"/>
                      <a:pt x="1314566" y="1442779"/>
                      <a:pt x="1312004" y="1435275"/>
                    </a:cubicBezTo>
                    <a:cubicBezTo>
                      <a:pt x="1305313" y="1415669"/>
                      <a:pt x="1303931" y="1394525"/>
                      <a:pt x="1301482" y="1373989"/>
                    </a:cubicBezTo>
                    <a:cubicBezTo>
                      <a:pt x="1299195" y="1354810"/>
                      <a:pt x="1297805" y="1335491"/>
                      <a:pt x="1296307" y="1316225"/>
                    </a:cubicBezTo>
                    <a:lnTo>
                      <a:pt x="1295854" y="1310448"/>
                    </a:lnTo>
                    <a:cubicBezTo>
                      <a:pt x="1292485" y="1268064"/>
                      <a:pt x="1289790" y="1225657"/>
                      <a:pt x="1287822" y="1183187"/>
                    </a:cubicBezTo>
                    <a:cubicBezTo>
                      <a:pt x="1285852" y="1140722"/>
                      <a:pt x="1284669" y="1098266"/>
                      <a:pt x="1284198" y="1055759"/>
                    </a:cubicBezTo>
                    <a:cubicBezTo>
                      <a:pt x="1283984" y="1036459"/>
                      <a:pt x="1284304" y="1017088"/>
                      <a:pt x="1285059" y="997791"/>
                    </a:cubicBezTo>
                    <a:lnTo>
                      <a:pt x="1285299" y="992004"/>
                    </a:lnTo>
                    <a:cubicBezTo>
                      <a:pt x="1286168" y="972156"/>
                      <a:pt x="1285560" y="951095"/>
                      <a:pt x="1289988" y="931648"/>
                    </a:cubicBezTo>
                    <a:close/>
                    <a:moveTo>
                      <a:pt x="405725" y="1376428"/>
                    </a:moveTo>
                    <a:cubicBezTo>
                      <a:pt x="405982" y="1373717"/>
                      <a:pt x="408154" y="1370347"/>
                      <a:pt x="411384" y="1370767"/>
                    </a:cubicBezTo>
                    <a:cubicBezTo>
                      <a:pt x="414360" y="1371154"/>
                      <a:pt x="417427" y="1370969"/>
                      <a:pt x="420371" y="1371460"/>
                    </a:cubicBezTo>
                    <a:cubicBezTo>
                      <a:pt x="424256" y="1372104"/>
                      <a:pt x="427384" y="1374401"/>
                      <a:pt x="430998" y="1375846"/>
                    </a:cubicBezTo>
                    <a:cubicBezTo>
                      <a:pt x="436872" y="1378196"/>
                      <a:pt x="443275" y="1379409"/>
                      <a:pt x="449302" y="1381332"/>
                    </a:cubicBezTo>
                    <a:cubicBezTo>
                      <a:pt x="460609" y="1384942"/>
                      <a:pt x="466771" y="1396849"/>
                      <a:pt x="462088" y="1407970"/>
                    </a:cubicBezTo>
                    <a:cubicBezTo>
                      <a:pt x="457164" y="1419660"/>
                      <a:pt x="444790" y="1422313"/>
                      <a:pt x="434099" y="1417407"/>
                    </a:cubicBezTo>
                    <a:cubicBezTo>
                      <a:pt x="425671" y="1413542"/>
                      <a:pt x="419390" y="1407361"/>
                      <a:pt x="413723" y="1400209"/>
                    </a:cubicBezTo>
                    <a:lnTo>
                      <a:pt x="412118" y="1398170"/>
                    </a:lnTo>
                    <a:cubicBezTo>
                      <a:pt x="409676" y="1395097"/>
                      <a:pt x="406904" y="1391668"/>
                      <a:pt x="405880" y="1387945"/>
                    </a:cubicBezTo>
                    <a:cubicBezTo>
                      <a:pt x="404884" y="1384317"/>
                      <a:pt x="405375" y="1380118"/>
                      <a:pt x="405725" y="1376428"/>
                    </a:cubicBezTo>
                    <a:close/>
                    <a:moveTo>
                      <a:pt x="955084" y="1321471"/>
                    </a:moveTo>
                    <a:cubicBezTo>
                      <a:pt x="969168" y="1319487"/>
                      <a:pt x="981197" y="1324304"/>
                      <a:pt x="994229" y="1328844"/>
                    </a:cubicBezTo>
                    <a:lnTo>
                      <a:pt x="995288" y="1329211"/>
                    </a:lnTo>
                    <a:cubicBezTo>
                      <a:pt x="1008551" y="1333791"/>
                      <a:pt x="1027904" y="1336962"/>
                      <a:pt x="1034701" y="1350542"/>
                    </a:cubicBezTo>
                    <a:cubicBezTo>
                      <a:pt x="1038803" y="1358732"/>
                      <a:pt x="1035617" y="1369606"/>
                      <a:pt x="1025966" y="1372030"/>
                    </a:cubicBezTo>
                    <a:cubicBezTo>
                      <a:pt x="1010681" y="1375864"/>
                      <a:pt x="996976" y="1364688"/>
                      <a:pt x="984337" y="1357165"/>
                    </a:cubicBezTo>
                    <a:lnTo>
                      <a:pt x="983673" y="1356773"/>
                    </a:lnTo>
                    <a:cubicBezTo>
                      <a:pt x="971474" y="1349624"/>
                      <a:pt x="958883" y="1343615"/>
                      <a:pt x="951093" y="1331285"/>
                    </a:cubicBezTo>
                    <a:cubicBezTo>
                      <a:pt x="949015" y="1327995"/>
                      <a:pt x="950818" y="1322073"/>
                      <a:pt x="955084" y="1321471"/>
                    </a:cubicBezTo>
                    <a:close/>
                    <a:moveTo>
                      <a:pt x="463435" y="200987"/>
                    </a:moveTo>
                    <a:cubicBezTo>
                      <a:pt x="457792" y="202251"/>
                      <a:pt x="452150" y="203368"/>
                      <a:pt x="446513" y="204443"/>
                    </a:cubicBezTo>
                    <a:cubicBezTo>
                      <a:pt x="425072" y="215940"/>
                      <a:pt x="404260" y="227870"/>
                      <a:pt x="382123" y="238113"/>
                    </a:cubicBezTo>
                    <a:cubicBezTo>
                      <a:pt x="358635" y="248981"/>
                      <a:pt x="335234" y="260206"/>
                      <a:pt x="312923" y="273354"/>
                    </a:cubicBezTo>
                    <a:cubicBezTo>
                      <a:pt x="267849" y="299917"/>
                      <a:pt x="230691" y="334454"/>
                      <a:pt x="199987" y="376788"/>
                    </a:cubicBezTo>
                    <a:cubicBezTo>
                      <a:pt x="146950" y="449914"/>
                      <a:pt x="107499" y="534245"/>
                      <a:pt x="79264" y="619813"/>
                    </a:cubicBezTo>
                    <a:cubicBezTo>
                      <a:pt x="72010" y="641796"/>
                      <a:pt x="65518" y="664027"/>
                      <a:pt x="59775" y="686445"/>
                    </a:cubicBezTo>
                    <a:cubicBezTo>
                      <a:pt x="69929" y="677049"/>
                      <a:pt x="81950" y="671274"/>
                      <a:pt x="95431" y="666328"/>
                    </a:cubicBezTo>
                    <a:cubicBezTo>
                      <a:pt x="101144" y="664232"/>
                      <a:pt x="108255" y="667779"/>
                      <a:pt x="111151" y="672727"/>
                    </a:cubicBezTo>
                    <a:cubicBezTo>
                      <a:pt x="112453" y="674950"/>
                      <a:pt x="113188" y="677148"/>
                      <a:pt x="113053" y="679755"/>
                    </a:cubicBezTo>
                    <a:cubicBezTo>
                      <a:pt x="112753" y="685509"/>
                      <a:pt x="109010" y="692045"/>
                      <a:pt x="102832" y="693184"/>
                    </a:cubicBezTo>
                    <a:cubicBezTo>
                      <a:pt x="88430" y="695840"/>
                      <a:pt x="74426" y="701009"/>
                      <a:pt x="60539" y="705559"/>
                    </a:cubicBezTo>
                    <a:cubicBezTo>
                      <a:pt x="58434" y="706250"/>
                      <a:pt x="56625" y="705988"/>
                      <a:pt x="55180" y="705175"/>
                    </a:cubicBezTo>
                    <a:cubicBezTo>
                      <a:pt x="41394" y="763593"/>
                      <a:pt x="32769" y="823213"/>
                      <a:pt x="29714" y="883194"/>
                    </a:cubicBezTo>
                    <a:cubicBezTo>
                      <a:pt x="27131" y="933973"/>
                      <a:pt x="28724" y="985150"/>
                      <a:pt x="34347" y="1035858"/>
                    </a:cubicBezTo>
                    <a:cubicBezTo>
                      <a:pt x="38667" y="1033916"/>
                      <a:pt x="42893" y="1032094"/>
                      <a:pt x="47630" y="1030991"/>
                    </a:cubicBezTo>
                    <a:cubicBezTo>
                      <a:pt x="53774" y="1029561"/>
                      <a:pt x="59817" y="1027822"/>
                      <a:pt x="65810" y="1025857"/>
                    </a:cubicBezTo>
                    <a:cubicBezTo>
                      <a:pt x="83103" y="1020182"/>
                      <a:pt x="90992" y="1048744"/>
                      <a:pt x="73316" y="1053097"/>
                    </a:cubicBezTo>
                    <a:cubicBezTo>
                      <a:pt x="66737" y="1054717"/>
                      <a:pt x="60119" y="1056062"/>
                      <a:pt x="53416" y="1057046"/>
                    </a:cubicBezTo>
                    <a:cubicBezTo>
                      <a:pt x="47574" y="1057904"/>
                      <a:pt x="42406" y="1057526"/>
                      <a:pt x="36898" y="1056628"/>
                    </a:cubicBezTo>
                    <a:cubicBezTo>
                      <a:pt x="41106" y="1088264"/>
                      <a:pt x="46853" y="1119670"/>
                      <a:pt x="54174" y="1150630"/>
                    </a:cubicBezTo>
                    <a:lnTo>
                      <a:pt x="55790" y="1157405"/>
                    </a:lnTo>
                    <a:cubicBezTo>
                      <a:pt x="65299" y="1196947"/>
                      <a:pt x="76383" y="1236859"/>
                      <a:pt x="92410" y="1274227"/>
                    </a:cubicBezTo>
                    <a:cubicBezTo>
                      <a:pt x="100273" y="1292558"/>
                      <a:pt x="110682" y="1309968"/>
                      <a:pt x="123535" y="1325251"/>
                    </a:cubicBezTo>
                    <a:cubicBezTo>
                      <a:pt x="129850" y="1332766"/>
                      <a:pt x="136859" y="1339208"/>
                      <a:pt x="144501" y="1345312"/>
                    </a:cubicBezTo>
                    <a:cubicBezTo>
                      <a:pt x="150864" y="1350395"/>
                      <a:pt x="172493" y="1361417"/>
                      <a:pt x="198110" y="1361417"/>
                    </a:cubicBezTo>
                    <a:cubicBezTo>
                      <a:pt x="223726" y="1361417"/>
                      <a:pt x="230660" y="1358992"/>
                      <a:pt x="243584" y="1354542"/>
                    </a:cubicBezTo>
                    <a:cubicBezTo>
                      <a:pt x="269143" y="1345742"/>
                      <a:pt x="293410" y="1331692"/>
                      <a:pt x="317379" y="1319178"/>
                    </a:cubicBezTo>
                    <a:lnTo>
                      <a:pt x="319857" y="1317889"/>
                    </a:lnTo>
                    <a:cubicBezTo>
                      <a:pt x="330456" y="1312404"/>
                      <a:pt x="341015" y="1306839"/>
                      <a:pt x="351545" y="1301223"/>
                    </a:cubicBezTo>
                    <a:cubicBezTo>
                      <a:pt x="350215" y="1290483"/>
                      <a:pt x="352544" y="1281462"/>
                      <a:pt x="358138" y="1271541"/>
                    </a:cubicBezTo>
                    <a:cubicBezTo>
                      <a:pt x="364185" y="1260810"/>
                      <a:pt x="379168" y="1266155"/>
                      <a:pt x="380282" y="1277131"/>
                    </a:cubicBezTo>
                    <a:lnTo>
                      <a:pt x="380318" y="1277551"/>
                    </a:lnTo>
                    <a:cubicBezTo>
                      <a:pt x="380487" y="1280025"/>
                      <a:pt x="380901" y="1282547"/>
                      <a:pt x="381416" y="1285061"/>
                    </a:cubicBezTo>
                    <a:cubicBezTo>
                      <a:pt x="451830" y="1246476"/>
                      <a:pt x="520752" y="1205187"/>
                      <a:pt x="588577" y="1162163"/>
                    </a:cubicBezTo>
                    <a:cubicBezTo>
                      <a:pt x="632267" y="1134446"/>
                      <a:pt x="675491" y="1105905"/>
                      <a:pt x="718084" y="1076527"/>
                    </a:cubicBezTo>
                    <a:cubicBezTo>
                      <a:pt x="739377" y="1061842"/>
                      <a:pt x="760484" y="1046892"/>
                      <a:pt x="781382" y="1031649"/>
                    </a:cubicBezTo>
                    <a:cubicBezTo>
                      <a:pt x="792329" y="1023663"/>
                      <a:pt x="803226" y="1015615"/>
                      <a:pt x="814072" y="1007496"/>
                    </a:cubicBezTo>
                    <a:cubicBezTo>
                      <a:pt x="818590" y="1004114"/>
                      <a:pt x="823021" y="1000562"/>
                      <a:pt x="827549" y="997162"/>
                    </a:cubicBezTo>
                    <a:cubicBezTo>
                      <a:pt x="826448" y="995785"/>
                      <a:pt x="825375" y="994410"/>
                      <a:pt x="824337" y="993050"/>
                    </a:cubicBezTo>
                    <a:cubicBezTo>
                      <a:pt x="807429" y="970905"/>
                      <a:pt x="796460" y="944509"/>
                      <a:pt x="790995" y="917278"/>
                    </a:cubicBezTo>
                    <a:cubicBezTo>
                      <a:pt x="787695" y="900847"/>
                      <a:pt x="786101" y="883790"/>
                      <a:pt x="785616" y="867037"/>
                    </a:cubicBezTo>
                    <a:lnTo>
                      <a:pt x="785403" y="859753"/>
                    </a:lnTo>
                    <a:cubicBezTo>
                      <a:pt x="785068" y="847479"/>
                      <a:pt x="784981" y="834635"/>
                      <a:pt x="787242" y="822744"/>
                    </a:cubicBezTo>
                    <a:cubicBezTo>
                      <a:pt x="784165" y="824435"/>
                      <a:pt x="781022" y="826094"/>
                      <a:pt x="777889" y="827870"/>
                    </a:cubicBezTo>
                    <a:cubicBezTo>
                      <a:pt x="766646" y="834241"/>
                      <a:pt x="755393" y="840599"/>
                      <a:pt x="744122" y="846926"/>
                    </a:cubicBezTo>
                    <a:cubicBezTo>
                      <a:pt x="721551" y="859590"/>
                      <a:pt x="698915" y="872110"/>
                      <a:pt x="675990" y="884124"/>
                    </a:cubicBezTo>
                    <a:cubicBezTo>
                      <a:pt x="635044" y="905586"/>
                      <a:pt x="593694" y="925999"/>
                      <a:pt x="551228" y="944294"/>
                    </a:cubicBezTo>
                    <a:lnTo>
                      <a:pt x="530565" y="953204"/>
                    </a:lnTo>
                    <a:cubicBezTo>
                      <a:pt x="494703" y="968636"/>
                      <a:pt x="458548" y="983788"/>
                      <a:pt x="421262" y="995258"/>
                    </a:cubicBezTo>
                    <a:cubicBezTo>
                      <a:pt x="400232" y="1001726"/>
                      <a:pt x="379042" y="1007254"/>
                      <a:pt x="357709" y="1012190"/>
                    </a:cubicBezTo>
                    <a:lnTo>
                      <a:pt x="366336" y="1022300"/>
                    </a:lnTo>
                    <a:cubicBezTo>
                      <a:pt x="372186" y="1029157"/>
                      <a:pt x="372288" y="1038989"/>
                      <a:pt x="364813" y="1044760"/>
                    </a:cubicBezTo>
                    <a:cubicBezTo>
                      <a:pt x="357464" y="1050435"/>
                      <a:pt x="347603" y="1048072"/>
                      <a:pt x="342707" y="1040539"/>
                    </a:cubicBezTo>
                    <a:lnTo>
                      <a:pt x="333783" y="1026805"/>
                    </a:lnTo>
                    <a:cubicBezTo>
                      <a:pt x="331875" y="1023870"/>
                      <a:pt x="330792" y="1021120"/>
                      <a:pt x="330179" y="1018224"/>
                    </a:cubicBezTo>
                    <a:cubicBezTo>
                      <a:pt x="320352" y="1020280"/>
                      <a:pt x="310500" y="1022256"/>
                      <a:pt x="300621" y="1024165"/>
                    </a:cubicBezTo>
                    <a:lnTo>
                      <a:pt x="281945" y="1027732"/>
                    </a:lnTo>
                    <a:cubicBezTo>
                      <a:pt x="255277" y="1032881"/>
                      <a:pt x="229421" y="1043076"/>
                      <a:pt x="205584" y="1056125"/>
                    </a:cubicBezTo>
                    <a:cubicBezTo>
                      <a:pt x="197297" y="1060661"/>
                      <a:pt x="194989" y="1051848"/>
                      <a:pt x="203768" y="1045708"/>
                    </a:cubicBezTo>
                    <a:cubicBezTo>
                      <a:pt x="229441" y="1027754"/>
                      <a:pt x="259386" y="1017594"/>
                      <a:pt x="290284" y="1009068"/>
                    </a:cubicBezTo>
                    <a:lnTo>
                      <a:pt x="291802" y="1008651"/>
                    </a:lnTo>
                    <a:cubicBezTo>
                      <a:pt x="303137" y="1005545"/>
                      <a:pt x="314452" y="1002308"/>
                      <a:pt x="325743" y="998954"/>
                    </a:cubicBezTo>
                    <a:cubicBezTo>
                      <a:pt x="324502" y="994461"/>
                      <a:pt x="323785" y="989798"/>
                      <a:pt x="323928" y="984657"/>
                    </a:cubicBezTo>
                    <a:cubicBezTo>
                      <a:pt x="324246" y="973204"/>
                      <a:pt x="325258" y="961711"/>
                      <a:pt x="325866" y="950267"/>
                    </a:cubicBezTo>
                    <a:cubicBezTo>
                      <a:pt x="327142" y="926246"/>
                      <a:pt x="328770" y="902302"/>
                      <a:pt x="330678" y="878326"/>
                    </a:cubicBezTo>
                    <a:cubicBezTo>
                      <a:pt x="331410" y="869090"/>
                      <a:pt x="332231" y="859828"/>
                      <a:pt x="333171" y="850574"/>
                    </a:cubicBezTo>
                    <a:cubicBezTo>
                      <a:pt x="327116" y="847326"/>
                      <a:pt x="321894" y="843015"/>
                      <a:pt x="315143" y="840895"/>
                    </a:cubicBezTo>
                    <a:lnTo>
                      <a:pt x="314004" y="840562"/>
                    </a:lnTo>
                    <a:cubicBezTo>
                      <a:pt x="306783" y="838616"/>
                      <a:pt x="309220" y="829309"/>
                      <a:pt x="315634" y="828512"/>
                    </a:cubicBezTo>
                    <a:cubicBezTo>
                      <a:pt x="321443" y="827793"/>
                      <a:pt x="327224" y="828123"/>
                      <a:pt x="332952" y="829353"/>
                    </a:cubicBezTo>
                    <a:cubicBezTo>
                      <a:pt x="333839" y="829547"/>
                      <a:pt x="334678" y="829762"/>
                      <a:pt x="335479" y="830006"/>
                    </a:cubicBezTo>
                    <a:cubicBezTo>
                      <a:pt x="336532" y="821434"/>
                      <a:pt x="337699" y="812884"/>
                      <a:pt x="339025" y="804383"/>
                    </a:cubicBezTo>
                    <a:cubicBezTo>
                      <a:pt x="342532" y="781920"/>
                      <a:pt x="345013" y="758254"/>
                      <a:pt x="352314" y="736672"/>
                    </a:cubicBezTo>
                    <a:cubicBezTo>
                      <a:pt x="352855" y="735073"/>
                      <a:pt x="355228" y="734502"/>
                      <a:pt x="356107" y="736176"/>
                    </a:cubicBezTo>
                    <a:cubicBezTo>
                      <a:pt x="366728" y="756389"/>
                      <a:pt x="367098" y="781184"/>
                      <a:pt x="368295" y="803692"/>
                    </a:cubicBezTo>
                    <a:lnTo>
                      <a:pt x="368443" y="806382"/>
                    </a:lnTo>
                    <a:cubicBezTo>
                      <a:pt x="369854" y="830938"/>
                      <a:pt x="369934" y="855733"/>
                      <a:pt x="369479" y="880323"/>
                    </a:cubicBezTo>
                    <a:cubicBezTo>
                      <a:pt x="369012" y="905664"/>
                      <a:pt x="368145" y="930941"/>
                      <a:pt x="367008" y="956260"/>
                    </a:cubicBezTo>
                    <a:cubicBezTo>
                      <a:pt x="366551" y="966454"/>
                      <a:pt x="366569" y="977031"/>
                      <a:pt x="364833" y="986781"/>
                    </a:cubicBezTo>
                    <a:cubicBezTo>
                      <a:pt x="428036" y="966227"/>
                      <a:pt x="490122" y="941625"/>
                      <a:pt x="549633" y="912493"/>
                    </a:cubicBezTo>
                    <a:cubicBezTo>
                      <a:pt x="591612" y="891945"/>
                      <a:pt x="633229" y="870574"/>
                      <a:pt x="674371" y="848399"/>
                    </a:cubicBezTo>
                    <a:cubicBezTo>
                      <a:pt x="694985" y="837291"/>
                      <a:pt x="715696" y="826362"/>
                      <a:pt x="736288" y="815211"/>
                    </a:cubicBezTo>
                    <a:cubicBezTo>
                      <a:pt x="743503" y="811303"/>
                      <a:pt x="750712" y="807383"/>
                      <a:pt x="757919" y="803455"/>
                    </a:cubicBezTo>
                    <a:lnTo>
                      <a:pt x="768726" y="797560"/>
                    </a:lnTo>
                    <a:cubicBezTo>
                      <a:pt x="778840" y="792038"/>
                      <a:pt x="787282" y="786545"/>
                      <a:pt x="799062" y="786158"/>
                    </a:cubicBezTo>
                    <a:cubicBezTo>
                      <a:pt x="802574" y="786041"/>
                      <a:pt x="805723" y="787688"/>
                      <a:pt x="807959" y="790178"/>
                    </a:cubicBezTo>
                    <a:cubicBezTo>
                      <a:pt x="814289" y="785687"/>
                      <a:pt x="821606" y="782929"/>
                      <a:pt x="829285" y="782993"/>
                    </a:cubicBezTo>
                    <a:cubicBezTo>
                      <a:pt x="840844" y="767021"/>
                      <a:pt x="852580" y="751180"/>
                      <a:pt x="864783" y="735683"/>
                    </a:cubicBezTo>
                    <a:lnTo>
                      <a:pt x="873798" y="724210"/>
                    </a:lnTo>
                    <a:cubicBezTo>
                      <a:pt x="889401" y="704415"/>
                      <a:pt x="905930" y="684320"/>
                      <a:pt x="925826" y="669253"/>
                    </a:cubicBezTo>
                    <a:cubicBezTo>
                      <a:pt x="934707" y="662531"/>
                      <a:pt x="944475" y="657488"/>
                      <a:pt x="954661" y="653321"/>
                    </a:cubicBezTo>
                    <a:cubicBezTo>
                      <a:pt x="952264" y="652735"/>
                      <a:pt x="949918" y="651557"/>
                      <a:pt x="947827" y="649617"/>
                    </a:cubicBezTo>
                    <a:cubicBezTo>
                      <a:pt x="938098" y="640592"/>
                      <a:pt x="936757" y="623829"/>
                      <a:pt x="934781" y="611235"/>
                    </a:cubicBezTo>
                    <a:cubicBezTo>
                      <a:pt x="932731" y="598176"/>
                      <a:pt x="933524" y="586488"/>
                      <a:pt x="935548" y="573471"/>
                    </a:cubicBezTo>
                    <a:cubicBezTo>
                      <a:pt x="936335" y="568412"/>
                      <a:pt x="944710" y="567359"/>
                      <a:pt x="946755" y="572005"/>
                    </a:cubicBezTo>
                    <a:cubicBezTo>
                      <a:pt x="951063" y="581802"/>
                      <a:pt x="955626" y="591191"/>
                      <a:pt x="959546" y="601098"/>
                    </a:cubicBezTo>
                    <a:lnTo>
                      <a:pt x="960702" y="604086"/>
                    </a:lnTo>
                    <a:cubicBezTo>
                      <a:pt x="964910" y="615239"/>
                      <a:pt x="973873" y="626971"/>
                      <a:pt x="973281" y="639070"/>
                    </a:cubicBezTo>
                    <a:cubicBezTo>
                      <a:pt x="973120" y="642386"/>
                      <a:pt x="972009" y="645274"/>
                      <a:pt x="970295" y="647598"/>
                    </a:cubicBezTo>
                    <a:cubicBezTo>
                      <a:pt x="978845" y="644757"/>
                      <a:pt x="987518" y="642225"/>
                      <a:pt x="996059" y="639583"/>
                    </a:cubicBezTo>
                    <a:cubicBezTo>
                      <a:pt x="1022937" y="631275"/>
                      <a:pt x="1049919" y="623201"/>
                      <a:pt x="1077314" y="616755"/>
                    </a:cubicBezTo>
                    <a:cubicBezTo>
                      <a:pt x="1084607" y="615040"/>
                      <a:pt x="1091936" y="613447"/>
                      <a:pt x="1099295" y="611986"/>
                    </a:cubicBezTo>
                    <a:cubicBezTo>
                      <a:pt x="1103151" y="593674"/>
                      <a:pt x="1108769" y="575701"/>
                      <a:pt x="1115394" y="558052"/>
                    </a:cubicBezTo>
                    <a:cubicBezTo>
                      <a:pt x="1109121" y="554837"/>
                      <a:pt x="1105060" y="549448"/>
                      <a:pt x="1099659" y="544655"/>
                    </a:cubicBezTo>
                    <a:cubicBezTo>
                      <a:pt x="1094604" y="540166"/>
                      <a:pt x="1091131" y="534700"/>
                      <a:pt x="1086819" y="529547"/>
                    </a:cubicBezTo>
                    <a:cubicBezTo>
                      <a:pt x="1082892" y="524858"/>
                      <a:pt x="1085098" y="516387"/>
                      <a:pt x="1092153" y="516661"/>
                    </a:cubicBezTo>
                    <a:lnTo>
                      <a:pt x="1094152" y="516745"/>
                    </a:lnTo>
                    <a:cubicBezTo>
                      <a:pt x="1101461" y="517084"/>
                      <a:pt x="1108540" y="517841"/>
                      <a:pt x="1115168" y="521253"/>
                    </a:cubicBezTo>
                    <a:lnTo>
                      <a:pt x="1117529" y="522470"/>
                    </a:lnTo>
                    <a:cubicBezTo>
                      <a:pt x="1120768" y="524153"/>
                      <a:pt x="1124313" y="526080"/>
                      <a:pt x="1127469" y="528357"/>
                    </a:cubicBezTo>
                    <a:cubicBezTo>
                      <a:pt x="1131596" y="518857"/>
                      <a:pt x="1135888" y="509447"/>
                      <a:pt x="1140226" y="500134"/>
                    </a:cubicBezTo>
                    <a:lnTo>
                      <a:pt x="1145855" y="488090"/>
                    </a:lnTo>
                    <a:cubicBezTo>
                      <a:pt x="1160449" y="456741"/>
                      <a:pt x="1175002" y="424201"/>
                      <a:pt x="1193325" y="395010"/>
                    </a:cubicBezTo>
                    <a:cubicBezTo>
                      <a:pt x="1201471" y="382034"/>
                      <a:pt x="1212311" y="373931"/>
                      <a:pt x="1227870" y="372677"/>
                    </a:cubicBezTo>
                    <a:cubicBezTo>
                      <a:pt x="1243892" y="371387"/>
                      <a:pt x="1260550" y="373053"/>
                      <a:pt x="1276595" y="373627"/>
                    </a:cubicBezTo>
                    <a:cubicBezTo>
                      <a:pt x="1295195" y="374294"/>
                      <a:pt x="1313788" y="375083"/>
                      <a:pt x="1332370" y="376059"/>
                    </a:cubicBezTo>
                    <a:cubicBezTo>
                      <a:pt x="1327607" y="371069"/>
                      <a:pt x="1323261" y="365512"/>
                      <a:pt x="1318477" y="360723"/>
                    </a:cubicBezTo>
                    <a:cubicBezTo>
                      <a:pt x="1310537" y="352781"/>
                      <a:pt x="1302147" y="345252"/>
                      <a:pt x="1293329" y="338293"/>
                    </a:cubicBezTo>
                    <a:cubicBezTo>
                      <a:pt x="1275876" y="324521"/>
                      <a:pt x="1256687" y="313173"/>
                      <a:pt x="1236755" y="303402"/>
                    </a:cubicBezTo>
                    <a:cubicBezTo>
                      <a:pt x="1216819" y="293628"/>
                      <a:pt x="1196297" y="285107"/>
                      <a:pt x="1177582" y="273032"/>
                    </a:cubicBezTo>
                    <a:cubicBezTo>
                      <a:pt x="1165740" y="265392"/>
                      <a:pt x="1155155" y="255778"/>
                      <a:pt x="1145498" y="245374"/>
                    </a:cubicBezTo>
                    <a:cubicBezTo>
                      <a:pt x="1139419" y="310981"/>
                      <a:pt x="1107751" y="371934"/>
                      <a:pt x="1060175" y="417728"/>
                    </a:cubicBezTo>
                    <a:cubicBezTo>
                      <a:pt x="1010761" y="465288"/>
                      <a:pt x="942474" y="491418"/>
                      <a:pt x="875673" y="502533"/>
                    </a:cubicBezTo>
                    <a:cubicBezTo>
                      <a:pt x="807536" y="513871"/>
                      <a:pt x="736423" y="509709"/>
                      <a:pt x="671241" y="486017"/>
                    </a:cubicBezTo>
                    <a:cubicBezTo>
                      <a:pt x="637634" y="473800"/>
                      <a:pt x="605400" y="456346"/>
                      <a:pt x="576654" y="434453"/>
                    </a:cubicBezTo>
                    <a:cubicBezTo>
                      <a:pt x="576338" y="436358"/>
                      <a:pt x="575958" y="438240"/>
                      <a:pt x="575211" y="440010"/>
                    </a:cubicBezTo>
                    <a:cubicBezTo>
                      <a:pt x="574209" y="442388"/>
                      <a:pt x="572984" y="444413"/>
                      <a:pt x="571579" y="446501"/>
                    </a:cubicBezTo>
                    <a:lnTo>
                      <a:pt x="569073" y="450167"/>
                    </a:lnTo>
                    <a:cubicBezTo>
                      <a:pt x="567492" y="452470"/>
                      <a:pt x="565881" y="454755"/>
                      <a:pt x="564087" y="456893"/>
                    </a:cubicBezTo>
                    <a:cubicBezTo>
                      <a:pt x="559743" y="462069"/>
                      <a:pt x="553587" y="464336"/>
                      <a:pt x="546956" y="464312"/>
                    </a:cubicBezTo>
                    <a:cubicBezTo>
                      <a:pt x="534260" y="464270"/>
                      <a:pt x="524646" y="451816"/>
                      <a:pt x="528062" y="439500"/>
                    </a:cubicBezTo>
                    <a:cubicBezTo>
                      <a:pt x="530210" y="431760"/>
                      <a:pt x="534804" y="427101"/>
                      <a:pt x="541976" y="424072"/>
                    </a:cubicBezTo>
                    <a:cubicBezTo>
                      <a:pt x="544242" y="423113"/>
                      <a:pt x="546553" y="422311"/>
                      <a:pt x="548876" y="421521"/>
                    </a:cubicBezTo>
                    <a:lnTo>
                      <a:pt x="550621" y="420929"/>
                    </a:lnTo>
                    <a:cubicBezTo>
                      <a:pt x="552969" y="420126"/>
                      <a:pt x="555299" y="419359"/>
                      <a:pt x="557716" y="418914"/>
                    </a:cubicBezTo>
                    <a:cubicBezTo>
                      <a:pt x="544105" y="406896"/>
                      <a:pt x="531475" y="393827"/>
                      <a:pt x="520166" y="379723"/>
                    </a:cubicBezTo>
                    <a:cubicBezTo>
                      <a:pt x="484695" y="335493"/>
                      <a:pt x="449709" y="273547"/>
                      <a:pt x="461567" y="214807"/>
                    </a:cubicBezTo>
                    <a:cubicBezTo>
                      <a:pt x="461772" y="213798"/>
                      <a:pt x="462680" y="213164"/>
                      <a:pt x="463658" y="213003"/>
                    </a:cubicBezTo>
                    <a:cubicBezTo>
                      <a:pt x="464346" y="208880"/>
                      <a:pt x="466540" y="204892"/>
                      <a:pt x="469544" y="202211"/>
                    </a:cubicBezTo>
                    <a:cubicBezTo>
                      <a:pt x="467522" y="201679"/>
                      <a:pt x="465483" y="201269"/>
                      <a:pt x="463435" y="200987"/>
                    </a:cubicBezTo>
                    <a:close/>
                    <a:moveTo>
                      <a:pt x="831768" y="1216591"/>
                    </a:moveTo>
                    <a:cubicBezTo>
                      <a:pt x="838793" y="1212684"/>
                      <a:pt x="846050" y="1221970"/>
                      <a:pt x="840341" y="1227706"/>
                    </a:cubicBezTo>
                    <a:lnTo>
                      <a:pt x="831817" y="1236236"/>
                    </a:lnTo>
                    <a:cubicBezTo>
                      <a:pt x="823906" y="1244189"/>
                      <a:pt x="816207" y="1252227"/>
                      <a:pt x="809435" y="1261290"/>
                    </a:cubicBezTo>
                    <a:lnTo>
                      <a:pt x="807796" y="1263506"/>
                    </a:lnTo>
                    <a:cubicBezTo>
                      <a:pt x="798656" y="1275945"/>
                      <a:pt x="788908" y="1290359"/>
                      <a:pt x="773932" y="1295008"/>
                    </a:cubicBezTo>
                    <a:cubicBezTo>
                      <a:pt x="755817" y="1300630"/>
                      <a:pt x="738408" y="1278557"/>
                      <a:pt x="748899" y="1262432"/>
                    </a:cubicBezTo>
                    <a:cubicBezTo>
                      <a:pt x="758063" y="1248340"/>
                      <a:pt x="775709" y="1243023"/>
                      <a:pt x="790922" y="1237197"/>
                    </a:cubicBezTo>
                    <a:cubicBezTo>
                      <a:pt x="805314" y="1231685"/>
                      <a:pt x="818314" y="1224074"/>
                      <a:pt x="831768" y="1216591"/>
                    </a:cubicBezTo>
                    <a:close/>
                    <a:moveTo>
                      <a:pt x="247387" y="1151562"/>
                    </a:moveTo>
                    <a:cubicBezTo>
                      <a:pt x="251515" y="1146157"/>
                      <a:pt x="262277" y="1149003"/>
                      <a:pt x="259457" y="1156653"/>
                    </a:cubicBezTo>
                    <a:cubicBezTo>
                      <a:pt x="250299" y="1181491"/>
                      <a:pt x="246566" y="1215359"/>
                      <a:pt x="223437" y="1231861"/>
                    </a:cubicBezTo>
                    <a:cubicBezTo>
                      <a:pt x="215975" y="1237182"/>
                      <a:pt x="204253" y="1234736"/>
                      <a:pt x="198110" y="1228592"/>
                    </a:cubicBezTo>
                    <a:cubicBezTo>
                      <a:pt x="191129" y="1221608"/>
                      <a:pt x="190849" y="1211774"/>
                      <a:pt x="194842" y="1203255"/>
                    </a:cubicBezTo>
                    <a:cubicBezTo>
                      <a:pt x="199711" y="1192862"/>
                      <a:pt x="211687" y="1185327"/>
                      <a:pt x="220082" y="1177410"/>
                    </a:cubicBezTo>
                    <a:lnTo>
                      <a:pt x="220835" y="1176690"/>
                    </a:lnTo>
                    <a:cubicBezTo>
                      <a:pt x="229866" y="1167914"/>
                      <a:pt x="239634" y="1161716"/>
                      <a:pt x="247387" y="1151562"/>
                    </a:cubicBezTo>
                    <a:close/>
                    <a:moveTo>
                      <a:pt x="1214082" y="1180148"/>
                    </a:moveTo>
                    <a:cubicBezTo>
                      <a:pt x="1221449" y="1176972"/>
                      <a:pt x="1240649" y="1170795"/>
                      <a:pt x="1246339" y="1178106"/>
                    </a:cubicBezTo>
                    <a:cubicBezTo>
                      <a:pt x="1246605" y="1178374"/>
                      <a:pt x="1246832" y="1178666"/>
                      <a:pt x="1247015" y="1178988"/>
                    </a:cubicBezTo>
                    <a:cubicBezTo>
                      <a:pt x="1248410" y="1181416"/>
                      <a:pt x="1248617" y="1184836"/>
                      <a:pt x="1247015" y="1187244"/>
                    </a:cubicBezTo>
                    <a:cubicBezTo>
                      <a:pt x="1240385" y="1197212"/>
                      <a:pt x="1233479" y="1204653"/>
                      <a:pt x="1224052" y="1211747"/>
                    </a:cubicBezTo>
                    <a:lnTo>
                      <a:pt x="1222994" y="1212534"/>
                    </a:lnTo>
                    <a:cubicBezTo>
                      <a:pt x="1212731" y="1220081"/>
                      <a:pt x="1203090" y="1228947"/>
                      <a:pt x="1190586" y="1232351"/>
                    </a:cubicBezTo>
                    <a:cubicBezTo>
                      <a:pt x="1173254" y="1237070"/>
                      <a:pt x="1161147" y="1215361"/>
                      <a:pt x="1173320" y="1202684"/>
                    </a:cubicBezTo>
                    <a:cubicBezTo>
                      <a:pt x="1183127" y="1192472"/>
                      <a:pt x="1198098" y="1187170"/>
                      <a:pt x="1211092" y="1181475"/>
                    </a:cubicBezTo>
                    <a:lnTo>
                      <a:pt x="1214082" y="1180148"/>
                    </a:lnTo>
                    <a:close/>
                    <a:moveTo>
                      <a:pt x="518051" y="1038226"/>
                    </a:moveTo>
                    <a:cubicBezTo>
                      <a:pt x="515152" y="1032985"/>
                      <a:pt x="521076" y="1026554"/>
                      <a:pt x="526441" y="1029833"/>
                    </a:cubicBezTo>
                    <a:cubicBezTo>
                      <a:pt x="541744" y="1039190"/>
                      <a:pt x="559572" y="1046210"/>
                      <a:pt x="576761" y="1051252"/>
                    </a:cubicBezTo>
                    <a:cubicBezTo>
                      <a:pt x="583718" y="1053294"/>
                      <a:pt x="589994" y="1060348"/>
                      <a:pt x="589477" y="1067959"/>
                    </a:cubicBezTo>
                    <a:lnTo>
                      <a:pt x="589396" y="1069112"/>
                    </a:lnTo>
                    <a:cubicBezTo>
                      <a:pt x="589191" y="1071801"/>
                      <a:pt x="588820" y="1074471"/>
                      <a:pt x="587112" y="1076706"/>
                    </a:cubicBezTo>
                    <a:cubicBezTo>
                      <a:pt x="581126" y="1084539"/>
                      <a:pt x="572561" y="1087557"/>
                      <a:pt x="563415" y="1082921"/>
                    </a:cubicBezTo>
                    <a:cubicBezTo>
                      <a:pt x="543032" y="1072589"/>
                      <a:pt x="529081" y="1058165"/>
                      <a:pt x="518051" y="1038226"/>
                    </a:cubicBezTo>
                    <a:close/>
                    <a:moveTo>
                      <a:pt x="965346" y="1022351"/>
                    </a:moveTo>
                    <a:cubicBezTo>
                      <a:pt x="964973" y="1020147"/>
                      <a:pt x="966585" y="1018446"/>
                      <a:pt x="968825" y="1018870"/>
                    </a:cubicBezTo>
                    <a:cubicBezTo>
                      <a:pt x="981758" y="1021322"/>
                      <a:pt x="993703" y="1027571"/>
                      <a:pt x="1004809" y="1034754"/>
                    </a:cubicBezTo>
                    <a:cubicBezTo>
                      <a:pt x="1010766" y="1038607"/>
                      <a:pt x="1016511" y="1042838"/>
                      <a:pt x="1022453" y="1046730"/>
                    </a:cubicBezTo>
                    <a:cubicBezTo>
                      <a:pt x="1029794" y="1051533"/>
                      <a:pt x="1032543" y="1055501"/>
                      <a:pt x="1033628" y="1064318"/>
                    </a:cubicBezTo>
                    <a:cubicBezTo>
                      <a:pt x="1034344" y="1070136"/>
                      <a:pt x="1028913" y="1075451"/>
                      <a:pt x="1023932" y="1077057"/>
                    </a:cubicBezTo>
                    <a:cubicBezTo>
                      <a:pt x="1010358" y="1081436"/>
                      <a:pt x="994805" y="1067067"/>
                      <a:pt x="985609" y="1057732"/>
                    </a:cubicBezTo>
                    <a:lnTo>
                      <a:pt x="985195" y="1057311"/>
                    </a:lnTo>
                    <a:cubicBezTo>
                      <a:pt x="975568" y="1047495"/>
                      <a:pt x="967628" y="1035887"/>
                      <a:pt x="965346" y="1022351"/>
                    </a:cubicBezTo>
                    <a:close/>
                    <a:moveTo>
                      <a:pt x="1353787" y="1007101"/>
                    </a:moveTo>
                    <a:cubicBezTo>
                      <a:pt x="1350839" y="999137"/>
                      <a:pt x="1360999" y="992534"/>
                      <a:pt x="1367644" y="996446"/>
                    </a:cubicBezTo>
                    <a:cubicBezTo>
                      <a:pt x="1373900" y="1000128"/>
                      <a:pt x="1380687" y="1003182"/>
                      <a:pt x="1386590" y="1007401"/>
                    </a:cubicBezTo>
                    <a:cubicBezTo>
                      <a:pt x="1392013" y="1011280"/>
                      <a:pt x="1396958" y="1015876"/>
                      <a:pt x="1402159" y="1020081"/>
                    </a:cubicBezTo>
                    <a:lnTo>
                      <a:pt x="1404729" y="1022117"/>
                    </a:lnTo>
                    <a:cubicBezTo>
                      <a:pt x="1414268" y="1029787"/>
                      <a:pt x="1430012" y="1048760"/>
                      <a:pt x="1416374" y="1059764"/>
                    </a:cubicBezTo>
                    <a:cubicBezTo>
                      <a:pt x="1403394" y="1070239"/>
                      <a:pt x="1386184" y="1056861"/>
                      <a:pt x="1377472" y="1047081"/>
                    </a:cubicBezTo>
                    <a:lnTo>
                      <a:pt x="1376864" y="1046389"/>
                    </a:lnTo>
                    <a:cubicBezTo>
                      <a:pt x="1371851" y="1040597"/>
                      <a:pt x="1365671" y="1034304"/>
                      <a:pt x="1362035" y="1027538"/>
                    </a:cubicBezTo>
                    <a:cubicBezTo>
                      <a:pt x="1358612" y="1021171"/>
                      <a:pt x="1356290" y="1013861"/>
                      <a:pt x="1353787" y="1007101"/>
                    </a:cubicBezTo>
                    <a:close/>
                    <a:moveTo>
                      <a:pt x="1225781" y="390592"/>
                    </a:moveTo>
                    <a:cubicBezTo>
                      <a:pt x="1209524" y="393748"/>
                      <a:pt x="1202897" y="413823"/>
                      <a:pt x="1196051" y="426908"/>
                    </a:cubicBezTo>
                    <a:cubicBezTo>
                      <a:pt x="1179894" y="457789"/>
                      <a:pt x="1165035" y="489236"/>
                      <a:pt x="1150112" y="520723"/>
                    </a:cubicBezTo>
                    <a:cubicBezTo>
                      <a:pt x="1145518" y="530408"/>
                      <a:pt x="1141045" y="540168"/>
                      <a:pt x="1136531" y="549909"/>
                    </a:cubicBezTo>
                    <a:cubicBezTo>
                      <a:pt x="1136255" y="550672"/>
                      <a:pt x="1135901" y="551423"/>
                      <a:pt x="1135485" y="552166"/>
                    </a:cubicBezTo>
                    <a:cubicBezTo>
                      <a:pt x="1126238" y="572082"/>
                      <a:pt x="1116716" y="591867"/>
                      <a:pt x="1105585" y="610772"/>
                    </a:cubicBezTo>
                    <a:cubicBezTo>
                      <a:pt x="1115772" y="608863"/>
                      <a:pt x="1126011" y="607237"/>
                      <a:pt x="1136288" y="605956"/>
                    </a:cubicBezTo>
                    <a:cubicBezTo>
                      <a:pt x="1135769" y="596276"/>
                      <a:pt x="1142395" y="583321"/>
                      <a:pt x="1145672" y="575172"/>
                    </a:cubicBezTo>
                    <a:lnTo>
                      <a:pt x="1145945" y="574485"/>
                    </a:lnTo>
                    <a:cubicBezTo>
                      <a:pt x="1150032" y="564041"/>
                      <a:pt x="1154316" y="547590"/>
                      <a:pt x="1164836" y="542171"/>
                    </a:cubicBezTo>
                    <a:cubicBezTo>
                      <a:pt x="1168342" y="540367"/>
                      <a:pt x="1172091" y="542628"/>
                      <a:pt x="1172360" y="546489"/>
                    </a:cubicBezTo>
                    <a:cubicBezTo>
                      <a:pt x="1173157" y="557984"/>
                      <a:pt x="1161918" y="571140"/>
                      <a:pt x="1156425" y="580895"/>
                    </a:cubicBezTo>
                    <a:cubicBezTo>
                      <a:pt x="1153102" y="586798"/>
                      <a:pt x="1149865" y="592726"/>
                      <a:pt x="1146709" y="598719"/>
                    </a:cubicBezTo>
                    <a:cubicBezTo>
                      <a:pt x="1145526" y="600962"/>
                      <a:pt x="1144538" y="603166"/>
                      <a:pt x="1143325" y="605143"/>
                    </a:cubicBezTo>
                    <a:cubicBezTo>
                      <a:pt x="1148625" y="604569"/>
                      <a:pt x="1153931" y="604058"/>
                      <a:pt x="1159252" y="603686"/>
                    </a:cubicBezTo>
                    <a:lnTo>
                      <a:pt x="1162719" y="603448"/>
                    </a:lnTo>
                    <a:cubicBezTo>
                      <a:pt x="1182444" y="602147"/>
                      <a:pt x="1203394" y="601776"/>
                      <a:pt x="1221216" y="611507"/>
                    </a:cubicBezTo>
                    <a:cubicBezTo>
                      <a:pt x="1237751" y="620531"/>
                      <a:pt x="1246203" y="639799"/>
                      <a:pt x="1237119" y="657343"/>
                    </a:cubicBezTo>
                    <a:cubicBezTo>
                      <a:pt x="1225802" y="679199"/>
                      <a:pt x="1200881" y="682096"/>
                      <a:pt x="1178967" y="683868"/>
                    </a:cubicBezTo>
                    <a:cubicBezTo>
                      <a:pt x="1151595" y="686076"/>
                      <a:pt x="1124161" y="690064"/>
                      <a:pt x="1096983" y="693953"/>
                    </a:cubicBezTo>
                    <a:cubicBezTo>
                      <a:pt x="1068871" y="697976"/>
                      <a:pt x="1042398" y="708343"/>
                      <a:pt x="1014705" y="713672"/>
                    </a:cubicBezTo>
                    <a:cubicBezTo>
                      <a:pt x="1012129" y="714167"/>
                      <a:pt x="1010525" y="710797"/>
                      <a:pt x="1012888" y="709358"/>
                    </a:cubicBezTo>
                    <a:cubicBezTo>
                      <a:pt x="1034733" y="696056"/>
                      <a:pt x="1061290" y="688736"/>
                      <a:pt x="1085712" y="681280"/>
                    </a:cubicBezTo>
                    <a:lnTo>
                      <a:pt x="1087688" y="680675"/>
                    </a:lnTo>
                    <a:cubicBezTo>
                      <a:pt x="1100935" y="676605"/>
                      <a:pt x="1113882" y="671954"/>
                      <a:pt x="1127586" y="669645"/>
                    </a:cubicBezTo>
                    <a:cubicBezTo>
                      <a:pt x="1140890" y="667405"/>
                      <a:pt x="1154276" y="665589"/>
                      <a:pt x="1167694" y="664208"/>
                    </a:cubicBezTo>
                    <a:lnTo>
                      <a:pt x="1168997" y="664087"/>
                    </a:lnTo>
                    <a:cubicBezTo>
                      <a:pt x="1183771" y="662848"/>
                      <a:pt x="1221460" y="663271"/>
                      <a:pt x="1219867" y="641389"/>
                    </a:cubicBezTo>
                    <a:cubicBezTo>
                      <a:pt x="1218813" y="626907"/>
                      <a:pt x="1195281" y="624407"/>
                      <a:pt x="1184539" y="624233"/>
                    </a:cubicBezTo>
                    <a:cubicBezTo>
                      <a:pt x="1135289" y="623444"/>
                      <a:pt x="1085686" y="636521"/>
                      <a:pt x="1038881" y="650533"/>
                    </a:cubicBezTo>
                    <a:lnTo>
                      <a:pt x="1028432" y="653667"/>
                    </a:lnTo>
                    <a:cubicBezTo>
                      <a:pt x="1009266" y="659436"/>
                      <a:pt x="990074" y="665371"/>
                      <a:pt x="971269" y="672133"/>
                    </a:cubicBezTo>
                    <a:cubicBezTo>
                      <a:pt x="949958" y="679795"/>
                      <a:pt x="933170" y="691743"/>
                      <a:pt x="917648" y="708096"/>
                    </a:cubicBezTo>
                    <a:cubicBezTo>
                      <a:pt x="900439" y="726228"/>
                      <a:pt x="883771" y="744768"/>
                      <a:pt x="865918" y="762289"/>
                    </a:cubicBezTo>
                    <a:cubicBezTo>
                      <a:pt x="854663" y="773335"/>
                      <a:pt x="843263" y="784183"/>
                      <a:pt x="831770" y="794943"/>
                    </a:cubicBezTo>
                    <a:cubicBezTo>
                      <a:pt x="829175" y="798305"/>
                      <a:pt x="827098" y="801963"/>
                      <a:pt x="825659" y="806708"/>
                    </a:cubicBezTo>
                    <a:cubicBezTo>
                      <a:pt x="823228" y="814724"/>
                      <a:pt x="823788" y="822175"/>
                      <a:pt x="824705" y="830408"/>
                    </a:cubicBezTo>
                    <a:cubicBezTo>
                      <a:pt x="827019" y="851202"/>
                      <a:pt x="827531" y="872210"/>
                      <a:pt x="830430" y="892940"/>
                    </a:cubicBezTo>
                    <a:cubicBezTo>
                      <a:pt x="833119" y="912143"/>
                      <a:pt x="836878" y="932050"/>
                      <a:pt x="844849" y="949864"/>
                    </a:cubicBezTo>
                    <a:cubicBezTo>
                      <a:pt x="848005" y="956919"/>
                      <a:pt x="852113" y="963848"/>
                      <a:pt x="856790" y="970044"/>
                    </a:cubicBezTo>
                    <a:lnTo>
                      <a:pt x="860566" y="974955"/>
                    </a:lnTo>
                    <a:cubicBezTo>
                      <a:pt x="862212" y="977088"/>
                      <a:pt x="864053" y="979422"/>
                      <a:pt x="865986" y="981617"/>
                    </a:cubicBezTo>
                    <a:cubicBezTo>
                      <a:pt x="868823" y="978155"/>
                      <a:pt x="872929" y="975902"/>
                      <a:pt x="877700" y="976466"/>
                    </a:cubicBezTo>
                    <a:cubicBezTo>
                      <a:pt x="887840" y="977659"/>
                      <a:pt x="895811" y="977373"/>
                      <a:pt x="905758" y="975042"/>
                    </a:cubicBezTo>
                    <a:cubicBezTo>
                      <a:pt x="913457" y="973241"/>
                      <a:pt x="921096" y="971129"/>
                      <a:pt x="928760" y="969174"/>
                    </a:cubicBezTo>
                    <a:cubicBezTo>
                      <a:pt x="943811" y="965333"/>
                      <a:pt x="959002" y="961838"/>
                      <a:pt x="973899" y="957428"/>
                    </a:cubicBezTo>
                    <a:lnTo>
                      <a:pt x="976460" y="956656"/>
                    </a:lnTo>
                    <a:cubicBezTo>
                      <a:pt x="987562" y="953249"/>
                      <a:pt x="998667" y="948983"/>
                      <a:pt x="1007907" y="941812"/>
                    </a:cubicBezTo>
                    <a:cubicBezTo>
                      <a:pt x="1018643" y="933480"/>
                      <a:pt x="1021945" y="921459"/>
                      <a:pt x="1029898" y="911066"/>
                    </a:cubicBezTo>
                    <a:cubicBezTo>
                      <a:pt x="1046878" y="888871"/>
                      <a:pt x="1083571" y="889336"/>
                      <a:pt x="1108415" y="883256"/>
                    </a:cubicBezTo>
                    <a:cubicBezTo>
                      <a:pt x="1129529" y="878091"/>
                      <a:pt x="1149847" y="869940"/>
                      <a:pt x="1164458" y="854616"/>
                    </a:cubicBezTo>
                    <a:lnTo>
                      <a:pt x="1165311" y="853703"/>
                    </a:lnTo>
                    <a:cubicBezTo>
                      <a:pt x="1164663" y="850968"/>
                      <a:pt x="1165714" y="847882"/>
                      <a:pt x="1168253" y="846465"/>
                    </a:cubicBezTo>
                    <a:lnTo>
                      <a:pt x="1168807" y="846157"/>
                    </a:lnTo>
                    <a:cubicBezTo>
                      <a:pt x="1169797" y="845603"/>
                      <a:pt x="1170863" y="845374"/>
                      <a:pt x="1171910" y="845396"/>
                    </a:cubicBezTo>
                    <a:cubicBezTo>
                      <a:pt x="1173266" y="843403"/>
                      <a:pt x="1174574" y="841346"/>
                      <a:pt x="1175763" y="839155"/>
                    </a:cubicBezTo>
                    <a:cubicBezTo>
                      <a:pt x="1176741" y="837349"/>
                      <a:pt x="1179186" y="838678"/>
                      <a:pt x="1178866" y="840462"/>
                    </a:cubicBezTo>
                    <a:cubicBezTo>
                      <a:pt x="1178675" y="841527"/>
                      <a:pt x="1178409" y="842565"/>
                      <a:pt x="1178158" y="843606"/>
                    </a:cubicBezTo>
                    <a:cubicBezTo>
                      <a:pt x="1192312" y="839964"/>
                      <a:pt x="1207856" y="840660"/>
                      <a:pt x="1222226" y="840669"/>
                    </a:cubicBezTo>
                    <a:lnTo>
                      <a:pt x="1240874" y="840604"/>
                    </a:lnTo>
                    <a:cubicBezTo>
                      <a:pt x="1244102" y="840564"/>
                      <a:pt x="1248912" y="840402"/>
                      <a:pt x="1249340" y="840208"/>
                    </a:cubicBezTo>
                    <a:lnTo>
                      <a:pt x="1249778" y="840013"/>
                    </a:lnTo>
                    <a:cubicBezTo>
                      <a:pt x="1250941" y="839508"/>
                      <a:pt x="1249290" y="840342"/>
                      <a:pt x="1250103" y="839264"/>
                    </a:cubicBezTo>
                    <a:cubicBezTo>
                      <a:pt x="1250998" y="838074"/>
                      <a:pt x="1251875" y="836870"/>
                      <a:pt x="1252741" y="835656"/>
                    </a:cubicBezTo>
                    <a:cubicBezTo>
                      <a:pt x="1255832" y="831330"/>
                      <a:pt x="1258755" y="826873"/>
                      <a:pt x="1261621" y="822376"/>
                    </a:cubicBezTo>
                    <a:cubicBezTo>
                      <a:pt x="1230392" y="830334"/>
                      <a:pt x="1198042" y="835286"/>
                      <a:pt x="1166154" y="839415"/>
                    </a:cubicBezTo>
                    <a:cubicBezTo>
                      <a:pt x="1131945" y="843850"/>
                      <a:pt x="1097285" y="846926"/>
                      <a:pt x="1062769" y="846958"/>
                    </a:cubicBezTo>
                    <a:cubicBezTo>
                      <a:pt x="1053255" y="846968"/>
                      <a:pt x="1053341" y="832599"/>
                      <a:pt x="1062769" y="832238"/>
                    </a:cubicBezTo>
                    <a:cubicBezTo>
                      <a:pt x="1099317" y="830843"/>
                      <a:pt x="1135674" y="828906"/>
                      <a:pt x="1171976" y="824222"/>
                    </a:cubicBezTo>
                    <a:cubicBezTo>
                      <a:pt x="1190749" y="821796"/>
                      <a:pt x="1209444" y="818754"/>
                      <a:pt x="1228033" y="815195"/>
                    </a:cubicBezTo>
                    <a:cubicBezTo>
                      <a:pt x="1235210" y="813825"/>
                      <a:pt x="1242370" y="812368"/>
                      <a:pt x="1249512" y="810829"/>
                    </a:cubicBezTo>
                    <a:lnTo>
                      <a:pt x="1254866" y="809659"/>
                    </a:lnTo>
                    <a:cubicBezTo>
                      <a:pt x="1258224" y="808916"/>
                      <a:pt x="1267714" y="807847"/>
                      <a:pt x="1272343" y="804741"/>
                    </a:cubicBezTo>
                    <a:cubicBezTo>
                      <a:pt x="1273252" y="803177"/>
                      <a:pt x="1274162" y="801617"/>
                      <a:pt x="1275063" y="800055"/>
                    </a:cubicBezTo>
                    <a:cubicBezTo>
                      <a:pt x="1274621" y="794569"/>
                      <a:pt x="1260679" y="795304"/>
                      <a:pt x="1257411" y="795296"/>
                    </a:cubicBezTo>
                    <a:cubicBezTo>
                      <a:pt x="1248144" y="795277"/>
                      <a:pt x="1238876" y="795352"/>
                      <a:pt x="1229607" y="795376"/>
                    </a:cubicBezTo>
                    <a:cubicBezTo>
                      <a:pt x="1211071" y="795430"/>
                      <a:pt x="1192538" y="795269"/>
                      <a:pt x="1174000" y="795120"/>
                    </a:cubicBezTo>
                    <a:cubicBezTo>
                      <a:pt x="1136966" y="794818"/>
                      <a:pt x="1099790" y="793526"/>
                      <a:pt x="1062785" y="795108"/>
                    </a:cubicBezTo>
                    <a:cubicBezTo>
                      <a:pt x="1053802" y="795491"/>
                      <a:pt x="1049083" y="781079"/>
                      <a:pt x="1057962" y="777288"/>
                    </a:cubicBezTo>
                    <a:cubicBezTo>
                      <a:pt x="1097158" y="760547"/>
                      <a:pt x="1140668" y="756910"/>
                      <a:pt x="1182521" y="751762"/>
                    </a:cubicBezTo>
                    <a:cubicBezTo>
                      <a:pt x="1204529" y="749058"/>
                      <a:pt x="1226550" y="745934"/>
                      <a:pt x="1248066" y="740458"/>
                    </a:cubicBezTo>
                    <a:lnTo>
                      <a:pt x="1253386" y="739105"/>
                    </a:lnTo>
                    <a:cubicBezTo>
                      <a:pt x="1266902" y="735638"/>
                      <a:pt x="1281827" y="731411"/>
                      <a:pt x="1293208" y="723152"/>
                    </a:cubicBezTo>
                    <a:cubicBezTo>
                      <a:pt x="1276102" y="716229"/>
                      <a:pt x="1254838" y="717022"/>
                      <a:pt x="1237105" y="716042"/>
                    </a:cubicBezTo>
                    <a:lnTo>
                      <a:pt x="1235749" y="715963"/>
                    </a:lnTo>
                    <a:cubicBezTo>
                      <a:pt x="1210919" y="714437"/>
                      <a:pt x="1186044" y="713656"/>
                      <a:pt x="1161168" y="713620"/>
                    </a:cubicBezTo>
                    <a:cubicBezTo>
                      <a:pt x="1110268" y="713549"/>
                      <a:pt x="1059352" y="715353"/>
                      <a:pt x="1008509" y="717767"/>
                    </a:cubicBezTo>
                    <a:cubicBezTo>
                      <a:pt x="1007233" y="717827"/>
                      <a:pt x="1006969" y="715812"/>
                      <a:pt x="1008209" y="715542"/>
                    </a:cubicBezTo>
                    <a:cubicBezTo>
                      <a:pt x="1060467" y="704136"/>
                      <a:pt x="1113578" y="698640"/>
                      <a:pt x="1167058" y="697795"/>
                    </a:cubicBezTo>
                    <a:cubicBezTo>
                      <a:pt x="1191964" y="697400"/>
                      <a:pt x="1216883" y="697752"/>
                      <a:pt x="1241768" y="698854"/>
                    </a:cubicBezTo>
                    <a:lnTo>
                      <a:pt x="1250899" y="699276"/>
                    </a:lnTo>
                    <a:cubicBezTo>
                      <a:pt x="1272117" y="700191"/>
                      <a:pt x="1295661" y="700438"/>
                      <a:pt x="1313412" y="713255"/>
                    </a:cubicBezTo>
                    <a:cubicBezTo>
                      <a:pt x="1316119" y="715208"/>
                      <a:pt x="1317545" y="717702"/>
                      <a:pt x="1317769" y="720341"/>
                    </a:cubicBezTo>
                    <a:cubicBezTo>
                      <a:pt x="1341577" y="672866"/>
                      <a:pt x="1363565" y="624398"/>
                      <a:pt x="1385642" y="576253"/>
                    </a:cubicBezTo>
                    <a:cubicBezTo>
                      <a:pt x="1402806" y="538817"/>
                      <a:pt x="1419329" y="501067"/>
                      <a:pt x="1437118" y="463923"/>
                    </a:cubicBezTo>
                    <a:lnTo>
                      <a:pt x="1442877" y="451907"/>
                    </a:lnTo>
                    <a:cubicBezTo>
                      <a:pt x="1450588" y="435872"/>
                      <a:pt x="1458488" y="419836"/>
                      <a:pt x="1467260" y="404383"/>
                    </a:cubicBezTo>
                    <a:cubicBezTo>
                      <a:pt x="1434458" y="399997"/>
                      <a:pt x="1401471" y="396951"/>
                      <a:pt x="1368465" y="394620"/>
                    </a:cubicBezTo>
                    <a:cubicBezTo>
                      <a:pt x="1338390" y="392493"/>
                      <a:pt x="1240260" y="387783"/>
                      <a:pt x="1225781" y="390592"/>
                    </a:cubicBezTo>
                    <a:close/>
                    <a:moveTo>
                      <a:pt x="1211256" y="905133"/>
                    </a:moveTo>
                    <a:cubicBezTo>
                      <a:pt x="1214997" y="903053"/>
                      <a:pt x="1220728" y="904748"/>
                      <a:pt x="1221650" y="909362"/>
                    </a:cubicBezTo>
                    <a:cubicBezTo>
                      <a:pt x="1222336" y="912799"/>
                      <a:pt x="1223507" y="916614"/>
                      <a:pt x="1223507" y="920128"/>
                    </a:cubicBezTo>
                    <a:cubicBezTo>
                      <a:pt x="1223507" y="924340"/>
                      <a:pt x="1222002" y="928916"/>
                      <a:pt x="1221199" y="933034"/>
                    </a:cubicBezTo>
                    <a:cubicBezTo>
                      <a:pt x="1219354" y="942508"/>
                      <a:pt x="1217082" y="950206"/>
                      <a:pt x="1212266" y="958645"/>
                    </a:cubicBezTo>
                    <a:cubicBezTo>
                      <a:pt x="1209254" y="963926"/>
                      <a:pt x="1203170" y="967511"/>
                      <a:pt x="1197057" y="967370"/>
                    </a:cubicBezTo>
                    <a:cubicBezTo>
                      <a:pt x="1192215" y="967259"/>
                      <a:pt x="1187925" y="965959"/>
                      <a:pt x="1184603" y="962211"/>
                    </a:cubicBezTo>
                    <a:cubicBezTo>
                      <a:pt x="1180622" y="957719"/>
                      <a:pt x="1177890" y="951114"/>
                      <a:pt x="1180073" y="945067"/>
                    </a:cubicBezTo>
                    <a:cubicBezTo>
                      <a:pt x="1185792" y="929224"/>
                      <a:pt x="1196304" y="913439"/>
                      <a:pt x="1211256" y="905133"/>
                    </a:cubicBezTo>
                    <a:close/>
                    <a:moveTo>
                      <a:pt x="417803" y="889327"/>
                    </a:moveTo>
                    <a:cubicBezTo>
                      <a:pt x="426556" y="873989"/>
                      <a:pt x="447305" y="860282"/>
                      <a:pt x="465412" y="861639"/>
                    </a:cubicBezTo>
                    <a:cubicBezTo>
                      <a:pt x="492601" y="863676"/>
                      <a:pt x="498149" y="900298"/>
                      <a:pt x="471825" y="909037"/>
                    </a:cubicBezTo>
                    <a:cubicBezTo>
                      <a:pt x="456091" y="914259"/>
                      <a:pt x="434445" y="908896"/>
                      <a:pt x="420680" y="900300"/>
                    </a:cubicBezTo>
                    <a:cubicBezTo>
                      <a:pt x="416970" y="897985"/>
                      <a:pt x="415609" y="893170"/>
                      <a:pt x="417803" y="889327"/>
                    </a:cubicBezTo>
                    <a:close/>
                    <a:moveTo>
                      <a:pt x="138373" y="836927"/>
                    </a:moveTo>
                    <a:cubicBezTo>
                      <a:pt x="136385" y="834036"/>
                      <a:pt x="139671" y="830733"/>
                      <a:pt x="142633" y="831383"/>
                    </a:cubicBezTo>
                    <a:cubicBezTo>
                      <a:pt x="149203" y="832826"/>
                      <a:pt x="156287" y="833457"/>
                      <a:pt x="162722" y="835417"/>
                    </a:cubicBezTo>
                    <a:cubicBezTo>
                      <a:pt x="169313" y="837422"/>
                      <a:pt x="175692" y="840748"/>
                      <a:pt x="182220" y="843037"/>
                    </a:cubicBezTo>
                    <a:cubicBezTo>
                      <a:pt x="195895" y="847828"/>
                      <a:pt x="210503" y="850234"/>
                      <a:pt x="223738" y="856019"/>
                    </a:cubicBezTo>
                    <a:cubicBezTo>
                      <a:pt x="229028" y="858333"/>
                      <a:pt x="233190" y="865996"/>
                      <a:pt x="232701" y="871647"/>
                    </a:cubicBezTo>
                    <a:lnTo>
                      <a:pt x="232576" y="872969"/>
                    </a:lnTo>
                    <a:cubicBezTo>
                      <a:pt x="232283" y="875773"/>
                      <a:pt x="231798" y="878220"/>
                      <a:pt x="230230" y="880783"/>
                    </a:cubicBezTo>
                    <a:cubicBezTo>
                      <a:pt x="226018" y="887664"/>
                      <a:pt x="217673" y="891219"/>
                      <a:pt x="209797" y="889101"/>
                    </a:cubicBezTo>
                    <a:cubicBezTo>
                      <a:pt x="195185" y="885175"/>
                      <a:pt x="180908" y="875088"/>
                      <a:pt x="168449" y="866707"/>
                    </a:cubicBezTo>
                    <a:lnTo>
                      <a:pt x="166147" y="865177"/>
                    </a:lnTo>
                    <a:cubicBezTo>
                      <a:pt x="160704" y="861589"/>
                      <a:pt x="154851" y="857838"/>
                      <a:pt x="150465" y="853221"/>
                    </a:cubicBezTo>
                    <a:cubicBezTo>
                      <a:pt x="145887" y="848400"/>
                      <a:pt x="142124" y="842387"/>
                      <a:pt x="138373" y="836927"/>
                    </a:cubicBezTo>
                    <a:close/>
                    <a:moveTo>
                      <a:pt x="640644" y="781145"/>
                    </a:moveTo>
                    <a:cubicBezTo>
                      <a:pt x="638962" y="775086"/>
                      <a:pt x="646498" y="771081"/>
                      <a:pt x="650891" y="775176"/>
                    </a:cubicBezTo>
                    <a:cubicBezTo>
                      <a:pt x="659669" y="783357"/>
                      <a:pt x="668847" y="790943"/>
                      <a:pt x="677444" y="799331"/>
                    </a:cubicBezTo>
                    <a:lnTo>
                      <a:pt x="678021" y="799903"/>
                    </a:lnTo>
                    <a:cubicBezTo>
                      <a:pt x="684177" y="806092"/>
                      <a:pt x="693133" y="818018"/>
                      <a:pt x="685127" y="826025"/>
                    </a:cubicBezTo>
                    <a:cubicBezTo>
                      <a:pt x="674868" y="836288"/>
                      <a:pt x="660582" y="821061"/>
                      <a:pt x="655079" y="813125"/>
                    </a:cubicBezTo>
                    <a:cubicBezTo>
                      <a:pt x="648098" y="803060"/>
                      <a:pt x="643910" y="792916"/>
                      <a:pt x="640644" y="781145"/>
                    </a:cubicBezTo>
                    <a:close/>
                    <a:moveTo>
                      <a:pt x="1312368" y="731045"/>
                    </a:moveTo>
                    <a:cubicBezTo>
                      <a:pt x="1299346" y="744843"/>
                      <a:pt x="1279283" y="751186"/>
                      <a:pt x="1261619" y="756442"/>
                    </a:cubicBezTo>
                    <a:cubicBezTo>
                      <a:pt x="1240675" y="762669"/>
                      <a:pt x="1219095" y="766389"/>
                      <a:pt x="1197492" y="769449"/>
                    </a:cubicBezTo>
                    <a:cubicBezTo>
                      <a:pt x="1176618" y="772404"/>
                      <a:pt x="1155906" y="775048"/>
                      <a:pt x="1135364" y="778440"/>
                    </a:cubicBezTo>
                    <a:cubicBezTo>
                      <a:pt x="1150903" y="778633"/>
                      <a:pt x="1166440" y="778748"/>
                      <a:pt x="1181943" y="779026"/>
                    </a:cubicBezTo>
                    <a:cubicBezTo>
                      <a:pt x="1199823" y="779350"/>
                      <a:pt x="1217692" y="779736"/>
                      <a:pt x="1235565" y="780256"/>
                    </a:cubicBezTo>
                    <a:cubicBezTo>
                      <a:pt x="1248583" y="780634"/>
                      <a:pt x="1263857" y="778848"/>
                      <a:pt x="1276227" y="783688"/>
                    </a:cubicBezTo>
                    <a:cubicBezTo>
                      <a:pt x="1278456" y="784558"/>
                      <a:pt x="1280539" y="785765"/>
                      <a:pt x="1282358" y="787235"/>
                    </a:cubicBezTo>
                    <a:cubicBezTo>
                      <a:pt x="1292758" y="768737"/>
                      <a:pt x="1302725" y="749982"/>
                      <a:pt x="1312368" y="731045"/>
                    </a:cubicBezTo>
                    <a:close/>
                    <a:moveTo>
                      <a:pt x="509167" y="602017"/>
                    </a:moveTo>
                    <a:cubicBezTo>
                      <a:pt x="522758" y="597699"/>
                      <a:pt x="535539" y="591967"/>
                      <a:pt x="549947" y="593455"/>
                    </a:cubicBezTo>
                    <a:cubicBezTo>
                      <a:pt x="553776" y="593848"/>
                      <a:pt x="556519" y="597578"/>
                      <a:pt x="554428" y="601262"/>
                    </a:cubicBezTo>
                    <a:cubicBezTo>
                      <a:pt x="547600" y="613283"/>
                      <a:pt x="536497" y="620068"/>
                      <a:pt x="525568" y="628109"/>
                    </a:cubicBezTo>
                    <a:lnTo>
                      <a:pt x="524604" y="628821"/>
                    </a:lnTo>
                    <a:cubicBezTo>
                      <a:pt x="512640" y="637723"/>
                      <a:pt x="499796" y="645834"/>
                      <a:pt x="486786" y="653140"/>
                    </a:cubicBezTo>
                    <a:cubicBezTo>
                      <a:pt x="464387" y="665714"/>
                      <a:pt x="444314" y="629725"/>
                      <a:pt x="466935" y="619165"/>
                    </a:cubicBezTo>
                    <a:cubicBezTo>
                      <a:pt x="480546" y="612809"/>
                      <a:pt x="494843" y="606571"/>
                      <a:pt x="509167" y="602017"/>
                    </a:cubicBezTo>
                    <a:close/>
                    <a:moveTo>
                      <a:pt x="753865" y="570772"/>
                    </a:moveTo>
                    <a:cubicBezTo>
                      <a:pt x="774659" y="572141"/>
                      <a:pt x="795440" y="573071"/>
                      <a:pt x="816259" y="573913"/>
                    </a:cubicBezTo>
                    <a:cubicBezTo>
                      <a:pt x="840375" y="574889"/>
                      <a:pt x="832267" y="612013"/>
                      <a:pt x="812122" y="604500"/>
                    </a:cubicBezTo>
                    <a:cubicBezTo>
                      <a:pt x="792220" y="597076"/>
                      <a:pt x="772316" y="589746"/>
                      <a:pt x="752235" y="582821"/>
                    </a:cubicBezTo>
                    <a:cubicBezTo>
                      <a:pt x="746122" y="580714"/>
                      <a:pt x="746614" y="570670"/>
                      <a:pt x="753477" y="570757"/>
                    </a:cubicBezTo>
                    <a:lnTo>
                      <a:pt x="753865" y="570772"/>
                    </a:lnTo>
                    <a:close/>
                    <a:moveTo>
                      <a:pt x="220546" y="504727"/>
                    </a:moveTo>
                    <a:cubicBezTo>
                      <a:pt x="225935" y="504349"/>
                      <a:pt x="231370" y="505526"/>
                      <a:pt x="236767" y="506050"/>
                    </a:cubicBezTo>
                    <a:lnTo>
                      <a:pt x="242510" y="506607"/>
                    </a:lnTo>
                    <a:cubicBezTo>
                      <a:pt x="254348" y="507786"/>
                      <a:pt x="265448" y="509239"/>
                      <a:pt x="276738" y="514058"/>
                    </a:cubicBezTo>
                    <a:cubicBezTo>
                      <a:pt x="297570" y="522952"/>
                      <a:pt x="286381" y="556452"/>
                      <a:pt x="265469" y="555683"/>
                    </a:cubicBezTo>
                    <a:cubicBezTo>
                      <a:pt x="250012" y="555115"/>
                      <a:pt x="236795" y="548474"/>
                      <a:pt x="223744" y="540744"/>
                    </a:cubicBezTo>
                    <a:cubicBezTo>
                      <a:pt x="212334" y="533986"/>
                      <a:pt x="205339" y="525531"/>
                      <a:pt x="197634" y="514920"/>
                    </a:cubicBezTo>
                    <a:cubicBezTo>
                      <a:pt x="195082" y="511405"/>
                      <a:pt x="198638" y="507465"/>
                      <a:pt x="202113" y="507111"/>
                    </a:cubicBezTo>
                    <a:cubicBezTo>
                      <a:pt x="208235" y="506487"/>
                      <a:pt x="214422" y="505156"/>
                      <a:pt x="220546" y="504727"/>
                    </a:cubicBezTo>
                    <a:close/>
                    <a:moveTo>
                      <a:pt x="1264776" y="436314"/>
                    </a:moveTo>
                    <a:cubicBezTo>
                      <a:pt x="1261329" y="457832"/>
                      <a:pt x="1252773" y="478000"/>
                      <a:pt x="1239880" y="495558"/>
                    </a:cubicBezTo>
                    <a:cubicBezTo>
                      <a:pt x="1233400" y="504382"/>
                      <a:pt x="1222024" y="504716"/>
                      <a:pt x="1215603" y="495558"/>
                    </a:cubicBezTo>
                    <a:cubicBezTo>
                      <a:pt x="1206519" y="482603"/>
                      <a:pt x="1212120" y="467761"/>
                      <a:pt x="1218964" y="455318"/>
                    </a:cubicBezTo>
                    <a:lnTo>
                      <a:pt x="1220988" y="451675"/>
                    </a:lnTo>
                    <a:cubicBezTo>
                      <a:pt x="1224053" y="446212"/>
                      <a:pt x="1228759" y="438244"/>
                      <a:pt x="1234136" y="432741"/>
                    </a:cubicBezTo>
                    <a:lnTo>
                      <a:pt x="1234227" y="432177"/>
                    </a:lnTo>
                    <a:cubicBezTo>
                      <a:pt x="1237109" y="409649"/>
                      <a:pt x="1268328" y="414146"/>
                      <a:pt x="1264776" y="436314"/>
                    </a:cubicBezTo>
                    <a:close/>
                    <a:moveTo>
                      <a:pt x="423757" y="298219"/>
                    </a:moveTo>
                    <a:cubicBezTo>
                      <a:pt x="428940" y="293548"/>
                      <a:pt x="438487" y="294952"/>
                      <a:pt x="440169" y="302553"/>
                    </a:cubicBezTo>
                    <a:cubicBezTo>
                      <a:pt x="442523" y="313198"/>
                      <a:pt x="443956" y="325193"/>
                      <a:pt x="442415" y="335999"/>
                    </a:cubicBezTo>
                    <a:cubicBezTo>
                      <a:pt x="441580" y="341855"/>
                      <a:pt x="441266" y="348432"/>
                      <a:pt x="438964" y="353889"/>
                    </a:cubicBezTo>
                    <a:cubicBezTo>
                      <a:pt x="436488" y="359758"/>
                      <a:pt x="431727" y="364271"/>
                      <a:pt x="427242" y="368684"/>
                    </a:cubicBezTo>
                    <a:cubicBezTo>
                      <a:pt x="418287" y="377493"/>
                      <a:pt x="399409" y="374580"/>
                      <a:pt x="397011" y="360700"/>
                    </a:cubicBezTo>
                    <a:lnTo>
                      <a:pt x="396706" y="358997"/>
                    </a:lnTo>
                    <a:cubicBezTo>
                      <a:pt x="395500" y="352429"/>
                      <a:pt x="393956" y="345410"/>
                      <a:pt x="395743" y="338900"/>
                    </a:cubicBezTo>
                    <a:cubicBezTo>
                      <a:pt x="397091" y="333988"/>
                      <a:pt x="400105" y="328979"/>
                      <a:pt x="402599" y="324422"/>
                    </a:cubicBezTo>
                    <a:lnTo>
                      <a:pt x="403124" y="323453"/>
                    </a:lnTo>
                    <a:cubicBezTo>
                      <a:pt x="408119" y="314149"/>
                      <a:pt x="415904" y="305289"/>
                      <a:pt x="423757" y="298219"/>
                    </a:cubicBezTo>
                    <a:close/>
                    <a:moveTo>
                      <a:pt x="1152402" y="320867"/>
                    </a:moveTo>
                    <a:lnTo>
                      <a:pt x="1154276" y="320887"/>
                    </a:lnTo>
                    <a:cubicBezTo>
                      <a:pt x="1168746" y="321173"/>
                      <a:pt x="1195198" y="324697"/>
                      <a:pt x="1195339" y="342583"/>
                    </a:cubicBezTo>
                    <a:cubicBezTo>
                      <a:pt x="1195373" y="346798"/>
                      <a:pt x="1192252" y="351167"/>
                      <a:pt x="1188068" y="352137"/>
                    </a:cubicBezTo>
                    <a:cubicBezTo>
                      <a:pt x="1179419" y="354142"/>
                      <a:pt x="1173829" y="349031"/>
                      <a:pt x="1167665" y="343865"/>
                    </a:cubicBezTo>
                    <a:cubicBezTo>
                      <a:pt x="1162624" y="339641"/>
                      <a:pt x="1156748" y="336269"/>
                      <a:pt x="1150645" y="333842"/>
                    </a:cubicBezTo>
                    <a:cubicBezTo>
                      <a:pt x="1144052" y="331219"/>
                      <a:pt x="1144483" y="320855"/>
                      <a:pt x="1152402" y="32086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7" name="图形 101">
              <a:extLst>
                <a:ext uri="{FF2B5EF4-FFF2-40B4-BE49-F238E27FC236}">
                  <a16:creationId xmlns:a16="http://schemas.microsoft.com/office/drawing/2014/main" id="{1CFA689A-6B72-24D8-8324-61A920C7FCEE}"/>
                </a:ext>
              </a:extLst>
            </p:cNvPr>
            <p:cNvGrpSpPr/>
            <p:nvPr/>
          </p:nvGrpSpPr>
          <p:grpSpPr>
            <a:xfrm>
              <a:off x="9333235" y="3469130"/>
              <a:ext cx="871555" cy="883166"/>
              <a:chOff x="9333235" y="3469130"/>
              <a:chExt cx="871555" cy="883166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03D4567D-903A-AD7C-AB89-B519404065F9}"/>
                  </a:ext>
                </a:extLst>
              </p:cNvPr>
              <p:cNvSpPr/>
              <p:nvPr/>
            </p:nvSpPr>
            <p:spPr>
              <a:xfrm>
                <a:off x="9417752" y="3583876"/>
                <a:ext cx="735587" cy="766196"/>
              </a:xfrm>
              <a:custGeom>
                <a:avLst/>
                <a:gdLst>
                  <a:gd name="connsiteX0" fmla="*/ 733418 w 735587"/>
                  <a:gd name="connsiteY0" fmla="*/ 428032 h 766196"/>
                  <a:gd name="connsiteX1" fmla="*/ 687793 w 735587"/>
                  <a:gd name="connsiteY1" fmla="*/ 156075 h 766196"/>
                  <a:gd name="connsiteX2" fmla="*/ 680400 w 735587"/>
                  <a:gd name="connsiteY2" fmla="*/ 37390 h 766196"/>
                  <a:gd name="connsiteX3" fmla="*/ 635124 w 735587"/>
                  <a:gd name="connsiteY3" fmla="*/ 26235 h 766196"/>
                  <a:gd name="connsiteX4" fmla="*/ 519331 w 735587"/>
                  <a:gd name="connsiteY4" fmla="*/ 819 h 766196"/>
                  <a:gd name="connsiteX5" fmla="*/ 5508 w 735587"/>
                  <a:gd name="connsiteY5" fmla="*/ 371562 h 766196"/>
                  <a:gd name="connsiteX6" fmla="*/ 6309 w 735587"/>
                  <a:gd name="connsiteY6" fmla="*/ 386757 h 766196"/>
                  <a:gd name="connsiteX7" fmla="*/ 183687 w 735587"/>
                  <a:gd name="connsiteY7" fmla="*/ 636651 h 766196"/>
                  <a:gd name="connsiteX8" fmla="*/ 306538 w 735587"/>
                  <a:gd name="connsiteY8" fmla="*/ 725630 h 766196"/>
                  <a:gd name="connsiteX9" fmla="*/ 478861 w 735587"/>
                  <a:gd name="connsiteY9" fmla="*/ 766229 h 766196"/>
                  <a:gd name="connsiteX10" fmla="*/ 500588 w 735587"/>
                  <a:gd name="connsiteY10" fmla="*/ 745149 h 766196"/>
                  <a:gd name="connsiteX11" fmla="*/ 561745 w 735587"/>
                  <a:gd name="connsiteY11" fmla="*/ 726478 h 766196"/>
                  <a:gd name="connsiteX12" fmla="*/ 733418 w 735587"/>
                  <a:gd name="connsiteY12" fmla="*/ 428032 h 766196"/>
                  <a:gd name="connsiteX13" fmla="*/ 733418 w 735587"/>
                  <a:gd name="connsiteY13" fmla="*/ 428032 h 76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5587" h="766196">
                    <a:moveTo>
                      <a:pt x="733418" y="428032"/>
                    </a:moveTo>
                    <a:cubicBezTo>
                      <a:pt x="720799" y="336953"/>
                      <a:pt x="691936" y="248521"/>
                      <a:pt x="687793" y="156075"/>
                    </a:cubicBezTo>
                    <a:cubicBezTo>
                      <a:pt x="685328" y="116515"/>
                      <a:pt x="682863" y="76953"/>
                      <a:pt x="680400" y="37390"/>
                    </a:cubicBezTo>
                    <a:cubicBezTo>
                      <a:pt x="679464" y="12681"/>
                      <a:pt x="647379" y="4344"/>
                      <a:pt x="635124" y="26235"/>
                    </a:cubicBezTo>
                    <a:cubicBezTo>
                      <a:pt x="607268" y="-4670"/>
                      <a:pt x="557386" y="-119"/>
                      <a:pt x="519331" y="819"/>
                    </a:cubicBezTo>
                    <a:cubicBezTo>
                      <a:pt x="295303" y="8761"/>
                      <a:pt x="82411" y="160288"/>
                      <a:pt x="5508" y="371562"/>
                    </a:cubicBezTo>
                    <a:cubicBezTo>
                      <a:pt x="3659" y="376599"/>
                      <a:pt x="4218" y="381960"/>
                      <a:pt x="6309" y="386757"/>
                    </a:cubicBezTo>
                    <a:cubicBezTo>
                      <a:pt x="-29536" y="506336"/>
                      <a:pt x="97230" y="583335"/>
                      <a:pt x="183687" y="636651"/>
                    </a:cubicBezTo>
                    <a:cubicBezTo>
                      <a:pt x="218760" y="673728"/>
                      <a:pt x="259987" y="704533"/>
                      <a:pt x="306538" y="725630"/>
                    </a:cubicBezTo>
                    <a:cubicBezTo>
                      <a:pt x="360088" y="750832"/>
                      <a:pt x="419697" y="764884"/>
                      <a:pt x="478861" y="766229"/>
                    </a:cubicBezTo>
                    <a:cubicBezTo>
                      <a:pt x="491849" y="766527"/>
                      <a:pt x="499651" y="756022"/>
                      <a:pt x="500588" y="745149"/>
                    </a:cubicBezTo>
                    <a:cubicBezTo>
                      <a:pt x="519464" y="740755"/>
                      <a:pt x="551764" y="745828"/>
                      <a:pt x="561745" y="726478"/>
                    </a:cubicBezTo>
                    <a:cubicBezTo>
                      <a:pt x="675576" y="677018"/>
                      <a:pt x="749744" y="551657"/>
                      <a:pt x="733418" y="428032"/>
                    </a:cubicBezTo>
                    <a:lnTo>
                      <a:pt x="733418" y="428032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A7E2D03-70ED-E79D-FC0E-796758858110}"/>
                  </a:ext>
                </a:extLst>
              </p:cNvPr>
              <p:cNvSpPr/>
              <p:nvPr/>
            </p:nvSpPr>
            <p:spPr>
              <a:xfrm>
                <a:off x="9333235" y="3469130"/>
                <a:ext cx="871555" cy="883166"/>
              </a:xfrm>
              <a:custGeom>
                <a:avLst/>
                <a:gdLst>
                  <a:gd name="connsiteX0" fmla="*/ 764674 w 871555"/>
                  <a:gd name="connsiteY0" fmla="*/ 219776 h 883166"/>
                  <a:gd name="connsiteX1" fmla="*/ 769492 w 871555"/>
                  <a:gd name="connsiteY1" fmla="*/ 219124 h 883166"/>
                  <a:gd name="connsiteX2" fmla="*/ 789901 w 871555"/>
                  <a:gd name="connsiteY2" fmla="*/ 278473 h 883166"/>
                  <a:gd name="connsiteX3" fmla="*/ 803398 w 871555"/>
                  <a:gd name="connsiteY3" fmla="*/ 337556 h 883166"/>
                  <a:gd name="connsiteX4" fmla="*/ 820535 w 871555"/>
                  <a:gd name="connsiteY4" fmla="*/ 436647 h 883166"/>
                  <a:gd name="connsiteX5" fmla="*/ 856396 w 871555"/>
                  <a:gd name="connsiteY5" fmla="*/ 434171 h 883166"/>
                  <a:gd name="connsiteX6" fmla="*/ 863089 w 871555"/>
                  <a:gd name="connsiteY6" fmla="*/ 450626 h 883166"/>
                  <a:gd name="connsiteX7" fmla="*/ 858930 w 871555"/>
                  <a:gd name="connsiteY7" fmla="*/ 464746 h 883166"/>
                  <a:gd name="connsiteX8" fmla="*/ 867651 w 871555"/>
                  <a:gd name="connsiteY8" fmla="*/ 476170 h 883166"/>
                  <a:gd name="connsiteX9" fmla="*/ 866391 w 871555"/>
                  <a:gd name="connsiteY9" fmla="*/ 511241 h 883166"/>
                  <a:gd name="connsiteX10" fmla="*/ 867538 w 871555"/>
                  <a:gd name="connsiteY10" fmla="*/ 513282 h 883166"/>
                  <a:gd name="connsiteX11" fmla="*/ 865556 w 871555"/>
                  <a:gd name="connsiteY11" fmla="*/ 554893 h 883166"/>
                  <a:gd name="connsiteX12" fmla="*/ 854949 w 871555"/>
                  <a:gd name="connsiteY12" fmla="*/ 585376 h 883166"/>
                  <a:gd name="connsiteX13" fmla="*/ 840611 w 871555"/>
                  <a:gd name="connsiteY13" fmla="*/ 612623 h 883166"/>
                  <a:gd name="connsiteX14" fmla="*/ 834122 w 871555"/>
                  <a:gd name="connsiteY14" fmla="*/ 619282 h 883166"/>
                  <a:gd name="connsiteX15" fmla="*/ 828725 w 871555"/>
                  <a:gd name="connsiteY15" fmla="*/ 665612 h 883166"/>
                  <a:gd name="connsiteX16" fmla="*/ 731791 w 871555"/>
                  <a:gd name="connsiteY16" fmla="*/ 815633 h 883166"/>
                  <a:gd name="connsiteX17" fmla="*/ 573496 w 871555"/>
                  <a:gd name="connsiteY17" fmla="*/ 881204 h 883166"/>
                  <a:gd name="connsiteX18" fmla="*/ 488781 w 871555"/>
                  <a:gd name="connsiteY18" fmla="*/ 878652 h 883166"/>
                  <a:gd name="connsiteX19" fmla="*/ 485284 w 871555"/>
                  <a:gd name="connsiteY19" fmla="*/ 878029 h 883166"/>
                  <a:gd name="connsiteX20" fmla="*/ 410129 w 871555"/>
                  <a:gd name="connsiteY20" fmla="*/ 846003 h 883166"/>
                  <a:gd name="connsiteX21" fmla="*/ 422869 w 871555"/>
                  <a:gd name="connsiteY21" fmla="*/ 815237 h 883166"/>
                  <a:gd name="connsiteX22" fmla="*/ 447677 w 871555"/>
                  <a:gd name="connsiteY22" fmla="*/ 821039 h 883166"/>
                  <a:gd name="connsiteX23" fmla="*/ 467295 w 871555"/>
                  <a:gd name="connsiteY23" fmla="*/ 828101 h 883166"/>
                  <a:gd name="connsiteX24" fmla="*/ 506433 w 871555"/>
                  <a:gd name="connsiteY24" fmla="*/ 836874 h 883166"/>
                  <a:gd name="connsiteX25" fmla="*/ 589864 w 871555"/>
                  <a:gd name="connsiteY25" fmla="*/ 834118 h 883166"/>
                  <a:gd name="connsiteX26" fmla="*/ 725104 w 871555"/>
                  <a:gd name="connsiteY26" fmla="*/ 767844 h 883166"/>
                  <a:gd name="connsiteX27" fmla="*/ 798180 w 871555"/>
                  <a:gd name="connsiteY27" fmla="*/ 618399 h 883166"/>
                  <a:gd name="connsiteX28" fmla="*/ 788518 w 871555"/>
                  <a:gd name="connsiteY28" fmla="*/ 420343 h 883166"/>
                  <a:gd name="connsiteX29" fmla="*/ 776098 w 871555"/>
                  <a:gd name="connsiteY29" fmla="*/ 318769 h 883166"/>
                  <a:gd name="connsiteX30" fmla="*/ 764674 w 871555"/>
                  <a:gd name="connsiteY30" fmla="*/ 219776 h 883166"/>
                  <a:gd name="connsiteX31" fmla="*/ 377991 w 871555"/>
                  <a:gd name="connsiteY31" fmla="*/ 7927 h 883166"/>
                  <a:gd name="connsiteX32" fmla="*/ 380109 w 871555"/>
                  <a:gd name="connsiteY32" fmla="*/ 7602 h 883166"/>
                  <a:gd name="connsiteX33" fmla="*/ 631790 w 871555"/>
                  <a:gd name="connsiteY33" fmla="*/ 30431 h 883166"/>
                  <a:gd name="connsiteX34" fmla="*/ 675739 w 871555"/>
                  <a:gd name="connsiteY34" fmla="*/ 54445 h 883166"/>
                  <a:gd name="connsiteX35" fmla="*/ 705685 w 871555"/>
                  <a:gd name="connsiteY35" fmla="*/ 52414 h 883166"/>
                  <a:gd name="connsiteX36" fmla="*/ 731782 w 871555"/>
                  <a:gd name="connsiteY36" fmla="*/ 71295 h 883166"/>
                  <a:gd name="connsiteX37" fmla="*/ 761023 w 871555"/>
                  <a:gd name="connsiteY37" fmla="*/ 85610 h 883166"/>
                  <a:gd name="connsiteX38" fmla="*/ 766396 w 871555"/>
                  <a:gd name="connsiteY38" fmla="*/ 96841 h 883166"/>
                  <a:gd name="connsiteX39" fmla="*/ 787242 w 871555"/>
                  <a:gd name="connsiteY39" fmla="*/ 104551 h 883166"/>
                  <a:gd name="connsiteX40" fmla="*/ 797143 w 871555"/>
                  <a:gd name="connsiteY40" fmla="*/ 128892 h 883166"/>
                  <a:gd name="connsiteX41" fmla="*/ 794892 w 871555"/>
                  <a:gd name="connsiteY41" fmla="*/ 134592 h 883166"/>
                  <a:gd name="connsiteX42" fmla="*/ 794245 w 871555"/>
                  <a:gd name="connsiteY42" fmla="*/ 135976 h 883166"/>
                  <a:gd name="connsiteX43" fmla="*/ 794627 w 871555"/>
                  <a:gd name="connsiteY43" fmla="*/ 136499 h 883166"/>
                  <a:gd name="connsiteX44" fmla="*/ 786699 w 871555"/>
                  <a:gd name="connsiteY44" fmla="*/ 166716 h 883166"/>
                  <a:gd name="connsiteX45" fmla="*/ 762450 w 871555"/>
                  <a:gd name="connsiteY45" fmla="*/ 176862 h 883166"/>
                  <a:gd name="connsiteX46" fmla="*/ 764322 w 871555"/>
                  <a:gd name="connsiteY46" fmla="*/ 187210 h 883166"/>
                  <a:gd name="connsiteX47" fmla="*/ 761907 w 871555"/>
                  <a:gd name="connsiteY47" fmla="*/ 188236 h 883166"/>
                  <a:gd name="connsiteX48" fmla="*/ 769576 w 871555"/>
                  <a:gd name="connsiteY48" fmla="*/ 208249 h 883166"/>
                  <a:gd name="connsiteX49" fmla="*/ 763378 w 871555"/>
                  <a:gd name="connsiteY49" fmla="*/ 211870 h 883166"/>
                  <a:gd name="connsiteX50" fmla="*/ 748525 w 871555"/>
                  <a:gd name="connsiteY50" fmla="*/ 177909 h 883166"/>
                  <a:gd name="connsiteX51" fmla="*/ 733956 w 871555"/>
                  <a:gd name="connsiteY51" fmla="*/ 174306 h 883166"/>
                  <a:gd name="connsiteX52" fmla="*/ 726814 w 871555"/>
                  <a:gd name="connsiteY52" fmla="*/ 167683 h 883166"/>
                  <a:gd name="connsiteX53" fmla="*/ 726550 w 871555"/>
                  <a:gd name="connsiteY53" fmla="*/ 168085 h 883166"/>
                  <a:gd name="connsiteX54" fmla="*/ 655656 w 871555"/>
                  <a:gd name="connsiteY54" fmla="*/ 202147 h 883166"/>
                  <a:gd name="connsiteX55" fmla="*/ 577077 w 871555"/>
                  <a:gd name="connsiteY55" fmla="*/ 216541 h 883166"/>
                  <a:gd name="connsiteX56" fmla="*/ 437884 w 871555"/>
                  <a:gd name="connsiteY56" fmla="*/ 225199 h 883166"/>
                  <a:gd name="connsiteX57" fmla="*/ 428670 w 871555"/>
                  <a:gd name="connsiteY57" fmla="*/ 225642 h 883166"/>
                  <a:gd name="connsiteX58" fmla="*/ 360615 w 871555"/>
                  <a:gd name="connsiteY58" fmla="*/ 255599 h 883166"/>
                  <a:gd name="connsiteX59" fmla="*/ 318906 w 871555"/>
                  <a:gd name="connsiteY59" fmla="*/ 253554 h 883166"/>
                  <a:gd name="connsiteX60" fmla="*/ 300242 w 871555"/>
                  <a:gd name="connsiteY60" fmla="*/ 264656 h 883166"/>
                  <a:gd name="connsiteX61" fmla="*/ 262052 w 871555"/>
                  <a:gd name="connsiteY61" fmla="*/ 330545 h 883166"/>
                  <a:gd name="connsiteX62" fmla="*/ 262446 w 871555"/>
                  <a:gd name="connsiteY62" fmla="*/ 332113 h 883166"/>
                  <a:gd name="connsiteX63" fmla="*/ 248102 w 871555"/>
                  <a:gd name="connsiteY63" fmla="*/ 394894 h 883166"/>
                  <a:gd name="connsiteX64" fmla="*/ 239413 w 871555"/>
                  <a:gd name="connsiteY64" fmla="*/ 400334 h 883166"/>
                  <a:gd name="connsiteX65" fmla="*/ 240089 w 871555"/>
                  <a:gd name="connsiteY65" fmla="*/ 401889 h 883166"/>
                  <a:gd name="connsiteX66" fmla="*/ 234360 w 871555"/>
                  <a:gd name="connsiteY66" fmla="*/ 472033 h 883166"/>
                  <a:gd name="connsiteX67" fmla="*/ 207043 w 871555"/>
                  <a:gd name="connsiteY67" fmla="*/ 468941 h 883166"/>
                  <a:gd name="connsiteX68" fmla="*/ 206757 w 871555"/>
                  <a:gd name="connsiteY68" fmla="*/ 468474 h 883166"/>
                  <a:gd name="connsiteX69" fmla="*/ 205747 w 871555"/>
                  <a:gd name="connsiteY69" fmla="*/ 466857 h 883166"/>
                  <a:gd name="connsiteX70" fmla="*/ 203245 w 871555"/>
                  <a:gd name="connsiteY70" fmla="*/ 469327 h 883166"/>
                  <a:gd name="connsiteX71" fmla="*/ 186362 w 871555"/>
                  <a:gd name="connsiteY71" fmla="*/ 466911 h 883166"/>
                  <a:gd name="connsiteX72" fmla="*/ 167066 w 871555"/>
                  <a:gd name="connsiteY72" fmla="*/ 459888 h 883166"/>
                  <a:gd name="connsiteX73" fmla="*/ 150824 w 871555"/>
                  <a:gd name="connsiteY73" fmla="*/ 456886 h 883166"/>
                  <a:gd name="connsiteX74" fmla="*/ 99591 w 871555"/>
                  <a:gd name="connsiteY74" fmla="*/ 548060 h 883166"/>
                  <a:gd name="connsiteX75" fmla="*/ 133418 w 871555"/>
                  <a:gd name="connsiteY75" fmla="*/ 597542 h 883166"/>
                  <a:gd name="connsiteX76" fmla="*/ 161470 w 871555"/>
                  <a:gd name="connsiteY76" fmla="*/ 601589 h 883166"/>
                  <a:gd name="connsiteX77" fmla="*/ 196846 w 871555"/>
                  <a:gd name="connsiteY77" fmla="*/ 596475 h 883166"/>
                  <a:gd name="connsiteX78" fmla="*/ 205499 w 871555"/>
                  <a:gd name="connsiteY78" fmla="*/ 607851 h 883166"/>
                  <a:gd name="connsiteX79" fmla="*/ 197691 w 871555"/>
                  <a:gd name="connsiteY79" fmla="*/ 627900 h 883166"/>
                  <a:gd name="connsiteX80" fmla="*/ 222181 w 871555"/>
                  <a:gd name="connsiteY80" fmla="*/ 654656 h 883166"/>
                  <a:gd name="connsiteX81" fmla="*/ 252950 w 871555"/>
                  <a:gd name="connsiteY81" fmla="*/ 685656 h 883166"/>
                  <a:gd name="connsiteX82" fmla="*/ 285308 w 871555"/>
                  <a:gd name="connsiteY82" fmla="*/ 711205 h 883166"/>
                  <a:gd name="connsiteX83" fmla="*/ 286509 w 871555"/>
                  <a:gd name="connsiteY83" fmla="*/ 711996 h 883166"/>
                  <a:gd name="connsiteX84" fmla="*/ 319558 w 871555"/>
                  <a:gd name="connsiteY84" fmla="*/ 749111 h 883166"/>
                  <a:gd name="connsiteX85" fmla="*/ 311388 w 871555"/>
                  <a:gd name="connsiteY85" fmla="*/ 763382 h 883166"/>
                  <a:gd name="connsiteX86" fmla="*/ 259550 w 871555"/>
                  <a:gd name="connsiteY86" fmla="*/ 749111 h 883166"/>
                  <a:gd name="connsiteX87" fmla="*/ 242989 w 871555"/>
                  <a:gd name="connsiteY87" fmla="*/ 735642 h 883166"/>
                  <a:gd name="connsiteX88" fmla="*/ 231499 w 871555"/>
                  <a:gd name="connsiteY88" fmla="*/ 733548 h 883166"/>
                  <a:gd name="connsiteX89" fmla="*/ 223872 w 871555"/>
                  <a:gd name="connsiteY89" fmla="*/ 729683 h 883166"/>
                  <a:gd name="connsiteX90" fmla="*/ 201817 w 871555"/>
                  <a:gd name="connsiteY90" fmla="*/ 725677 h 883166"/>
                  <a:gd name="connsiteX91" fmla="*/ 174952 w 871555"/>
                  <a:gd name="connsiteY91" fmla="*/ 726381 h 883166"/>
                  <a:gd name="connsiteX92" fmla="*/ 155332 w 871555"/>
                  <a:gd name="connsiteY92" fmla="*/ 716477 h 883166"/>
                  <a:gd name="connsiteX93" fmla="*/ 119815 w 871555"/>
                  <a:gd name="connsiteY93" fmla="*/ 712511 h 883166"/>
                  <a:gd name="connsiteX94" fmla="*/ 104863 w 871555"/>
                  <a:gd name="connsiteY94" fmla="*/ 695460 h 883166"/>
                  <a:gd name="connsiteX95" fmla="*/ 102390 w 871555"/>
                  <a:gd name="connsiteY95" fmla="*/ 687540 h 883166"/>
                  <a:gd name="connsiteX96" fmla="*/ 102388 w 871555"/>
                  <a:gd name="connsiteY96" fmla="*/ 686421 h 883166"/>
                  <a:gd name="connsiteX97" fmla="*/ 75020 w 871555"/>
                  <a:gd name="connsiteY97" fmla="*/ 675452 h 883166"/>
                  <a:gd name="connsiteX98" fmla="*/ 64214 w 871555"/>
                  <a:gd name="connsiteY98" fmla="*/ 650266 h 883166"/>
                  <a:gd name="connsiteX99" fmla="*/ 38315 w 871555"/>
                  <a:gd name="connsiteY99" fmla="*/ 632752 h 883166"/>
                  <a:gd name="connsiteX100" fmla="*/ 31234 w 871555"/>
                  <a:gd name="connsiteY100" fmla="*/ 583410 h 883166"/>
                  <a:gd name="connsiteX101" fmla="*/ 30206 w 871555"/>
                  <a:gd name="connsiteY101" fmla="*/ 580773 h 883166"/>
                  <a:gd name="connsiteX102" fmla="*/ 15556 w 871555"/>
                  <a:gd name="connsiteY102" fmla="*/ 536827 h 883166"/>
                  <a:gd name="connsiteX103" fmla="*/ 16421 w 871555"/>
                  <a:gd name="connsiteY103" fmla="*/ 529682 h 883166"/>
                  <a:gd name="connsiteX104" fmla="*/ 142 w 871555"/>
                  <a:gd name="connsiteY104" fmla="*/ 505885 h 883166"/>
                  <a:gd name="connsiteX105" fmla="*/ 8010 w 871555"/>
                  <a:gd name="connsiteY105" fmla="*/ 483177 h 883166"/>
                  <a:gd name="connsiteX106" fmla="*/ 5011 w 871555"/>
                  <a:gd name="connsiteY106" fmla="*/ 463187 h 883166"/>
                  <a:gd name="connsiteX107" fmla="*/ 11936 w 871555"/>
                  <a:gd name="connsiteY107" fmla="*/ 444971 h 883166"/>
                  <a:gd name="connsiteX108" fmla="*/ 12256 w 871555"/>
                  <a:gd name="connsiteY108" fmla="*/ 439332 h 883166"/>
                  <a:gd name="connsiteX109" fmla="*/ 11433 w 871555"/>
                  <a:gd name="connsiteY109" fmla="*/ 433556 h 883166"/>
                  <a:gd name="connsiteX110" fmla="*/ 42743 w 871555"/>
                  <a:gd name="connsiteY110" fmla="*/ 383126 h 883166"/>
                  <a:gd name="connsiteX111" fmla="*/ 57815 w 871555"/>
                  <a:gd name="connsiteY111" fmla="*/ 376563 h 883166"/>
                  <a:gd name="connsiteX112" fmla="*/ 70492 w 871555"/>
                  <a:gd name="connsiteY112" fmla="*/ 372356 h 883166"/>
                  <a:gd name="connsiteX113" fmla="*/ 71961 w 871555"/>
                  <a:gd name="connsiteY113" fmla="*/ 369537 h 883166"/>
                  <a:gd name="connsiteX114" fmla="*/ 72648 w 871555"/>
                  <a:gd name="connsiteY114" fmla="*/ 366034 h 883166"/>
                  <a:gd name="connsiteX115" fmla="*/ 72686 w 871555"/>
                  <a:gd name="connsiteY115" fmla="*/ 350896 h 883166"/>
                  <a:gd name="connsiteX116" fmla="*/ 75342 w 871555"/>
                  <a:gd name="connsiteY116" fmla="*/ 282672 h 883166"/>
                  <a:gd name="connsiteX117" fmla="*/ 112127 w 871555"/>
                  <a:gd name="connsiteY117" fmla="*/ 163012 h 883166"/>
                  <a:gd name="connsiteX118" fmla="*/ 182760 w 871555"/>
                  <a:gd name="connsiteY118" fmla="*/ 84823 h 883166"/>
                  <a:gd name="connsiteX119" fmla="*/ 377991 w 871555"/>
                  <a:gd name="connsiteY119" fmla="*/ 7927 h 883166"/>
                  <a:gd name="connsiteX120" fmla="*/ 118122 w 871555"/>
                  <a:gd name="connsiteY120" fmla="*/ 529661 h 883166"/>
                  <a:gd name="connsiteX121" fmla="*/ 154273 w 871555"/>
                  <a:gd name="connsiteY121" fmla="*/ 512772 h 883166"/>
                  <a:gd name="connsiteX122" fmla="*/ 154541 w 871555"/>
                  <a:gd name="connsiteY122" fmla="*/ 512797 h 883166"/>
                  <a:gd name="connsiteX123" fmla="*/ 215333 w 871555"/>
                  <a:gd name="connsiteY123" fmla="*/ 545317 h 883166"/>
                  <a:gd name="connsiteX124" fmla="*/ 200339 w 871555"/>
                  <a:gd name="connsiteY124" fmla="*/ 560315 h 883166"/>
                  <a:gd name="connsiteX125" fmla="*/ 181359 w 871555"/>
                  <a:gd name="connsiteY125" fmla="*/ 546491 h 883166"/>
                  <a:gd name="connsiteX126" fmla="*/ 176111 w 871555"/>
                  <a:gd name="connsiteY126" fmla="*/ 542646 h 883166"/>
                  <a:gd name="connsiteX127" fmla="*/ 180669 w 871555"/>
                  <a:gd name="connsiteY127" fmla="*/ 550517 h 883166"/>
                  <a:gd name="connsiteX128" fmla="*/ 181164 w 871555"/>
                  <a:gd name="connsiteY128" fmla="*/ 550984 h 883166"/>
                  <a:gd name="connsiteX129" fmla="*/ 166794 w 871555"/>
                  <a:gd name="connsiteY129" fmla="*/ 562076 h 883166"/>
                  <a:gd name="connsiteX130" fmla="*/ 162986 w 871555"/>
                  <a:gd name="connsiteY130" fmla="*/ 541816 h 883166"/>
                  <a:gd name="connsiteX131" fmla="*/ 164693 w 871555"/>
                  <a:gd name="connsiteY131" fmla="*/ 535964 h 883166"/>
                  <a:gd name="connsiteX132" fmla="*/ 162739 w 871555"/>
                  <a:gd name="connsiteY132" fmla="*/ 534970 h 883166"/>
                  <a:gd name="connsiteX133" fmla="*/ 161561 w 871555"/>
                  <a:gd name="connsiteY133" fmla="*/ 534422 h 883166"/>
                  <a:gd name="connsiteX134" fmla="*/ 120345 w 871555"/>
                  <a:gd name="connsiteY134" fmla="*/ 529361 h 883166"/>
                  <a:gd name="connsiteX135" fmla="*/ 118122 w 871555"/>
                  <a:gd name="connsiteY135" fmla="*/ 529661 h 88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871555" h="883166">
                    <a:moveTo>
                      <a:pt x="764674" y="219776"/>
                    </a:moveTo>
                    <a:cubicBezTo>
                      <a:pt x="764352" y="216823"/>
                      <a:pt x="768615" y="216733"/>
                      <a:pt x="769492" y="219124"/>
                    </a:cubicBezTo>
                    <a:cubicBezTo>
                      <a:pt x="776706" y="238786"/>
                      <a:pt x="784186" y="258313"/>
                      <a:pt x="789901" y="278473"/>
                    </a:cubicBezTo>
                    <a:cubicBezTo>
                      <a:pt x="795411" y="297901"/>
                      <a:pt x="799379" y="317771"/>
                      <a:pt x="803398" y="337556"/>
                    </a:cubicBezTo>
                    <a:cubicBezTo>
                      <a:pt x="810062" y="370389"/>
                      <a:pt x="815794" y="403465"/>
                      <a:pt x="820535" y="436647"/>
                    </a:cubicBezTo>
                    <a:cubicBezTo>
                      <a:pt x="830667" y="428731"/>
                      <a:pt x="843918" y="428011"/>
                      <a:pt x="856396" y="434171"/>
                    </a:cubicBezTo>
                    <a:cubicBezTo>
                      <a:pt x="862252" y="437060"/>
                      <a:pt x="864494" y="444699"/>
                      <a:pt x="863089" y="450626"/>
                    </a:cubicBezTo>
                    <a:cubicBezTo>
                      <a:pt x="861962" y="455381"/>
                      <a:pt x="860584" y="460112"/>
                      <a:pt x="858930" y="464746"/>
                    </a:cubicBezTo>
                    <a:cubicBezTo>
                      <a:pt x="862465" y="467876"/>
                      <a:pt x="865470" y="471737"/>
                      <a:pt x="867651" y="476170"/>
                    </a:cubicBezTo>
                    <a:cubicBezTo>
                      <a:pt x="873396" y="487846"/>
                      <a:pt x="871545" y="500102"/>
                      <a:pt x="866391" y="511241"/>
                    </a:cubicBezTo>
                    <a:cubicBezTo>
                      <a:pt x="866784" y="511905"/>
                      <a:pt x="867172" y="512573"/>
                      <a:pt x="867538" y="513282"/>
                    </a:cubicBezTo>
                    <a:cubicBezTo>
                      <a:pt x="874998" y="527774"/>
                      <a:pt x="871008" y="540753"/>
                      <a:pt x="865556" y="554893"/>
                    </a:cubicBezTo>
                    <a:cubicBezTo>
                      <a:pt x="861475" y="565474"/>
                      <a:pt x="863753" y="577388"/>
                      <a:pt x="854949" y="585376"/>
                    </a:cubicBezTo>
                    <a:cubicBezTo>
                      <a:pt x="851889" y="595212"/>
                      <a:pt x="847296" y="604359"/>
                      <a:pt x="840611" y="612623"/>
                    </a:cubicBezTo>
                    <a:cubicBezTo>
                      <a:pt x="839094" y="615403"/>
                      <a:pt x="836820" y="617638"/>
                      <a:pt x="834122" y="619282"/>
                    </a:cubicBezTo>
                    <a:cubicBezTo>
                      <a:pt x="833444" y="634806"/>
                      <a:pt x="831806" y="650276"/>
                      <a:pt x="828725" y="665612"/>
                    </a:cubicBezTo>
                    <a:cubicBezTo>
                      <a:pt x="816761" y="725158"/>
                      <a:pt x="778793" y="778214"/>
                      <a:pt x="731791" y="815633"/>
                    </a:cubicBezTo>
                    <a:cubicBezTo>
                      <a:pt x="685797" y="852252"/>
                      <a:pt x="631781" y="874132"/>
                      <a:pt x="573496" y="881204"/>
                    </a:cubicBezTo>
                    <a:cubicBezTo>
                      <a:pt x="545194" y="884641"/>
                      <a:pt x="516851" y="883558"/>
                      <a:pt x="488781" y="878652"/>
                    </a:cubicBezTo>
                    <a:lnTo>
                      <a:pt x="485284" y="878029"/>
                    </a:lnTo>
                    <a:cubicBezTo>
                      <a:pt x="459383" y="873330"/>
                      <a:pt x="428040" y="865550"/>
                      <a:pt x="410129" y="846003"/>
                    </a:cubicBezTo>
                    <a:cubicBezTo>
                      <a:pt x="400711" y="835724"/>
                      <a:pt x="406217" y="813101"/>
                      <a:pt x="422869" y="815237"/>
                    </a:cubicBezTo>
                    <a:cubicBezTo>
                      <a:pt x="431691" y="816366"/>
                      <a:pt x="439370" y="817781"/>
                      <a:pt x="447677" y="821039"/>
                    </a:cubicBezTo>
                    <a:cubicBezTo>
                      <a:pt x="454155" y="823579"/>
                      <a:pt x="460644" y="826027"/>
                      <a:pt x="467295" y="828101"/>
                    </a:cubicBezTo>
                    <a:cubicBezTo>
                      <a:pt x="480033" y="832068"/>
                      <a:pt x="493208" y="835163"/>
                      <a:pt x="506433" y="836874"/>
                    </a:cubicBezTo>
                    <a:cubicBezTo>
                      <a:pt x="533990" y="840435"/>
                      <a:pt x="562625" y="839493"/>
                      <a:pt x="589864" y="834118"/>
                    </a:cubicBezTo>
                    <a:cubicBezTo>
                      <a:pt x="639395" y="824342"/>
                      <a:pt x="687516" y="801793"/>
                      <a:pt x="725104" y="767844"/>
                    </a:cubicBezTo>
                    <a:cubicBezTo>
                      <a:pt x="768798" y="728381"/>
                      <a:pt x="794411" y="677306"/>
                      <a:pt x="798180" y="618399"/>
                    </a:cubicBezTo>
                    <a:cubicBezTo>
                      <a:pt x="802377" y="552791"/>
                      <a:pt x="794805" y="485610"/>
                      <a:pt x="788518" y="420343"/>
                    </a:cubicBezTo>
                    <a:cubicBezTo>
                      <a:pt x="785248" y="386392"/>
                      <a:pt x="781097" y="352509"/>
                      <a:pt x="776098" y="318769"/>
                    </a:cubicBezTo>
                    <a:cubicBezTo>
                      <a:pt x="771214" y="285802"/>
                      <a:pt x="768287" y="252882"/>
                      <a:pt x="764674" y="219776"/>
                    </a:cubicBezTo>
                    <a:close/>
                    <a:moveTo>
                      <a:pt x="377991" y="7927"/>
                    </a:moveTo>
                    <a:lnTo>
                      <a:pt x="380109" y="7602"/>
                    </a:lnTo>
                    <a:cubicBezTo>
                      <a:pt x="464224" y="-5203"/>
                      <a:pt x="552726" y="-4296"/>
                      <a:pt x="631790" y="30431"/>
                    </a:cubicBezTo>
                    <a:cubicBezTo>
                      <a:pt x="646943" y="37092"/>
                      <a:pt x="661774" y="45124"/>
                      <a:pt x="675739" y="54445"/>
                    </a:cubicBezTo>
                    <a:cubicBezTo>
                      <a:pt x="685742" y="53400"/>
                      <a:pt x="695804" y="52553"/>
                      <a:pt x="705685" y="52414"/>
                    </a:cubicBezTo>
                    <a:cubicBezTo>
                      <a:pt x="718119" y="52251"/>
                      <a:pt x="730253" y="58713"/>
                      <a:pt x="731782" y="71295"/>
                    </a:cubicBezTo>
                    <a:cubicBezTo>
                      <a:pt x="743434" y="72744"/>
                      <a:pt x="754161" y="77032"/>
                      <a:pt x="761023" y="85610"/>
                    </a:cubicBezTo>
                    <a:cubicBezTo>
                      <a:pt x="763698" y="88950"/>
                      <a:pt x="765489" y="92815"/>
                      <a:pt x="766396" y="96841"/>
                    </a:cubicBezTo>
                    <a:cubicBezTo>
                      <a:pt x="773558" y="98534"/>
                      <a:pt x="780581" y="101129"/>
                      <a:pt x="787242" y="104551"/>
                    </a:cubicBezTo>
                    <a:cubicBezTo>
                      <a:pt x="795332" y="108719"/>
                      <a:pt x="800000" y="120314"/>
                      <a:pt x="797143" y="128892"/>
                    </a:cubicBezTo>
                    <a:cubicBezTo>
                      <a:pt x="796483" y="130839"/>
                      <a:pt x="795732" y="132736"/>
                      <a:pt x="794892" y="134592"/>
                    </a:cubicBezTo>
                    <a:lnTo>
                      <a:pt x="794245" y="135976"/>
                    </a:lnTo>
                    <a:lnTo>
                      <a:pt x="794627" y="136499"/>
                    </a:lnTo>
                    <a:cubicBezTo>
                      <a:pt x="801087" y="146887"/>
                      <a:pt x="796599" y="160516"/>
                      <a:pt x="786699" y="166716"/>
                    </a:cubicBezTo>
                    <a:cubicBezTo>
                      <a:pt x="779273" y="171367"/>
                      <a:pt x="770982" y="175071"/>
                      <a:pt x="762450" y="176862"/>
                    </a:cubicBezTo>
                    <a:cubicBezTo>
                      <a:pt x="763155" y="180285"/>
                      <a:pt x="763798" y="183727"/>
                      <a:pt x="764322" y="187210"/>
                    </a:cubicBezTo>
                    <a:cubicBezTo>
                      <a:pt x="764523" y="188621"/>
                      <a:pt x="762714" y="189627"/>
                      <a:pt x="761907" y="188236"/>
                    </a:cubicBezTo>
                    <a:cubicBezTo>
                      <a:pt x="763946" y="194584"/>
                      <a:pt x="766502" y="201255"/>
                      <a:pt x="769576" y="208249"/>
                    </a:cubicBezTo>
                    <a:cubicBezTo>
                      <a:pt x="771385" y="212374"/>
                      <a:pt x="765589" y="216037"/>
                      <a:pt x="763378" y="211870"/>
                    </a:cubicBezTo>
                    <a:cubicBezTo>
                      <a:pt x="757502" y="200758"/>
                      <a:pt x="753858" y="189364"/>
                      <a:pt x="748525" y="177909"/>
                    </a:cubicBezTo>
                    <a:cubicBezTo>
                      <a:pt x="743597" y="177587"/>
                      <a:pt x="738685" y="176460"/>
                      <a:pt x="733956" y="174306"/>
                    </a:cubicBezTo>
                    <a:cubicBezTo>
                      <a:pt x="730857" y="172897"/>
                      <a:pt x="728504" y="170521"/>
                      <a:pt x="726814" y="167683"/>
                    </a:cubicBezTo>
                    <a:cubicBezTo>
                      <a:pt x="726711" y="167803"/>
                      <a:pt x="726653" y="167944"/>
                      <a:pt x="726550" y="168085"/>
                    </a:cubicBezTo>
                    <a:cubicBezTo>
                      <a:pt x="710673" y="188518"/>
                      <a:pt x="679643" y="195685"/>
                      <a:pt x="655656" y="202147"/>
                    </a:cubicBezTo>
                    <a:cubicBezTo>
                      <a:pt x="629900" y="209094"/>
                      <a:pt x="603537" y="213380"/>
                      <a:pt x="577077" y="216541"/>
                    </a:cubicBezTo>
                    <a:cubicBezTo>
                      <a:pt x="530872" y="222037"/>
                      <a:pt x="484307" y="223063"/>
                      <a:pt x="437884" y="225199"/>
                    </a:cubicBezTo>
                    <a:cubicBezTo>
                      <a:pt x="434810" y="225338"/>
                      <a:pt x="431741" y="225493"/>
                      <a:pt x="428670" y="225642"/>
                    </a:cubicBezTo>
                    <a:cubicBezTo>
                      <a:pt x="409815" y="242190"/>
                      <a:pt x="385528" y="252473"/>
                      <a:pt x="360615" y="255599"/>
                    </a:cubicBezTo>
                    <a:cubicBezTo>
                      <a:pt x="347992" y="257181"/>
                      <a:pt x="333061" y="256779"/>
                      <a:pt x="318906" y="253554"/>
                    </a:cubicBezTo>
                    <a:cubicBezTo>
                      <a:pt x="313782" y="258788"/>
                      <a:pt x="307309" y="262665"/>
                      <a:pt x="300242" y="264656"/>
                    </a:cubicBezTo>
                    <a:cubicBezTo>
                      <a:pt x="298970" y="291026"/>
                      <a:pt x="284272" y="315993"/>
                      <a:pt x="262052" y="330545"/>
                    </a:cubicBezTo>
                    <a:lnTo>
                      <a:pt x="262446" y="332113"/>
                    </a:lnTo>
                    <a:cubicBezTo>
                      <a:pt x="267967" y="354630"/>
                      <a:pt x="267896" y="379244"/>
                      <a:pt x="248102" y="394894"/>
                    </a:cubicBezTo>
                    <a:cubicBezTo>
                      <a:pt x="245420" y="397012"/>
                      <a:pt x="242492" y="398828"/>
                      <a:pt x="239413" y="400334"/>
                    </a:cubicBezTo>
                    <a:lnTo>
                      <a:pt x="240089" y="401889"/>
                    </a:lnTo>
                    <a:cubicBezTo>
                      <a:pt x="250313" y="425793"/>
                      <a:pt x="253579" y="452198"/>
                      <a:pt x="234360" y="472033"/>
                    </a:cubicBezTo>
                    <a:cubicBezTo>
                      <a:pt x="226567" y="480072"/>
                      <a:pt x="212885" y="478169"/>
                      <a:pt x="207043" y="468941"/>
                    </a:cubicBezTo>
                    <a:lnTo>
                      <a:pt x="206757" y="468474"/>
                    </a:lnTo>
                    <a:cubicBezTo>
                      <a:pt x="206433" y="467924"/>
                      <a:pt x="206083" y="467397"/>
                      <a:pt x="205747" y="466857"/>
                    </a:cubicBezTo>
                    <a:cubicBezTo>
                      <a:pt x="205226" y="467924"/>
                      <a:pt x="204429" y="468824"/>
                      <a:pt x="203245" y="469327"/>
                    </a:cubicBezTo>
                    <a:cubicBezTo>
                      <a:pt x="195941" y="472470"/>
                      <a:pt x="193023" y="470153"/>
                      <a:pt x="186362" y="466911"/>
                    </a:cubicBezTo>
                    <a:cubicBezTo>
                      <a:pt x="180204" y="463892"/>
                      <a:pt x="173705" y="461637"/>
                      <a:pt x="167066" y="459888"/>
                    </a:cubicBezTo>
                    <a:cubicBezTo>
                      <a:pt x="161651" y="458477"/>
                      <a:pt x="156258" y="457470"/>
                      <a:pt x="150824" y="456886"/>
                    </a:cubicBezTo>
                    <a:cubicBezTo>
                      <a:pt x="116494" y="470012"/>
                      <a:pt x="94318" y="510274"/>
                      <a:pt x="99591" y="548060"/>
                    </a:cubicBezTo>
                    <a:cubicBezTo>
                      <a:pt x="102448" y="568634"/>
                      <a:pt x="113739" y="589007"/>
                      <a:pt x="133418" y="597542"/>
                    </a:cubicBezTo>
                    <a:cubicBezTo>
                      <a:pt x="142031" y="601287"/>
                      <a:pt x="152153" y="602857"/>
                      <a:pt x="161470" y="601589"/>
                    </a:cubicBezTo>
                    <a:cubicBezTo>
                      <a:pt x="174087" y="599877"/>
                      <a:pt x="183786" y="591928"/>
                      <a:pt x="196846" y="596475"/>
                    </a:cubicBezTo>
                    <a:cubicBezTo>
                      <a:pt x="201998" y="598267"/>
                      <a:pt x="205220" y="602315"/>
                      <a:pt x="205499" y="607851"/>
                    </a:cubicBezTo>
                    <a:cubicBezTo>
                      <a:pt x="205964" y="616546"/>
                      <a:pt x="202883" y="623069"/>
                      <a:pt x="197691" y="627900"/>
                    </a:cubicBezTo>
                    <a:cubicBezTo>
                      <a:pt x="206848" y="635550"/>
                      <a:pt x="214233" y="646179"/>
                      <a:pt x="222181" y="654656"/>
                    </a:cubicBezTo>
                    <a:cubicBezTo>
                      <a:pt x="232124" y="665263"/>
                      <a:pt x="242204" y="675872"/>
                      <a:pt x="252950" y="685656"/>
                    </a:cubicBezTo>
                    <a:cubicBezTo>
                      <a:pt x="263092" y="694937"/>
                      <a:pt x="273880" y="703553"/>
                      <a:pt x="285308" y="711205"/>
                    </a:cubicBezTo>
                    <a:lnTo>
                      <a:pt x="286509" y="711996"/>
                    </a:lnTo>
                    <a:cubicBezTo>
                      <a:pt x="300829" y="721323"/>
                      <a:pt x="318873" y="729608"/>
                      <a:pt x="319558" y="749111"/>
                    </a:cubicBezTo>
                    <a:cubicBezTo>
                      <a:pt x="319779" y="754990"/>
                      <a:pt x="316217" y="760383"/>
                      <a:pt x="311388" y="763382"/>
                    </a:cubicBezTo>
                    <a:cubicBezTo>
                      <a:pt x="293339" y="774575"/>
                      <a:pt x="273697" y="759880"/>
                      <a:pt x="259550" y="749111"/>
                    </a:cubicBezTo>
                    <a:cubicBezTo>
                      <a:pt x="253855" y="744781"/>
                      <a:pt x="248322" y="740292"/>
                      <a:pt x="242989" y="735642"/>
                    </a:cubicBezTo>
                    <a:cubicBezTo>
                      <a:pt x="239427" y="735924"/>
                      <a:pt x="235543" y="735342"/>
                      <a:pt x="231499" y="733548"/>
                    </a:cubicBezTo>
                    <a:cubicBezTo>
                      <a:pt x="228903" y="732421"/>
                      <a:pt x="226367" y="731092"/>
                      <a:pt x="223872" y="729683"/>
                    </a:cubicBezTo>
                    <a:cubicBezTo>
                      <a:pt x="215762" y="731716"/>
                      <a:pt x="208115" y="729924"/>
                      <a:pt x="201817" y="725677"/>
                    </a:cubicBezTo>
                    <a:cubicBezTo>
                      <a:pt x="192741" y="727911"/>
                      <a:pt x="183122" y="728173"/>
                      <a:pt x="174952" y="726381"/>
                    </a:cubicBezTo>
                    <a:cubicBezTo>
                      <a:pt x="167489" y="724731"/>
                      <a:pt x="160826" y="721208"/>
                      <a:pt x="155332" y="716477"/>
                    </a:cubicBezTo>
                    <a:cubicBezTo>
                      <a:pt x="143862" y="720141"/>
                      <a:pt x="131124" y="719456"/>
                      <a:pt x="119815" y="712511"/>
                    </a:cubicBezTo>
                    <a:cubicBezTo>
                      <a:pt x="113033" y="708346"/>
                      <a:pt x="107741" y="702405"/>
                      <a:pt x="104863" y="695460"/>
                    </a:cubicBezTo>
                    <a:cubicBezTo>
                      <a:pt x="103398" y="693166"/>
                      <a:pt x="102461" y="690489"/>
                      <a:pt x="102390" y="687540"/>
                    </a:cubicBezTo>
                    <a:lnTo>
                      <a:pt x="102388" y="686421"/>
                    </a:lnTo>
                    <a:cubicBezTo>
                      <a:pt x="92527" y="686643"/>
                      <a:pt x="82647" y="683261"/>
                      <a:pt x="75020" y="675452"/>
                    </a:cubicBezTo>
                    <a:cubicBezTo>
                      <a:pt x="68017" y="668283"/>
                      <a:pt x="64598" y="659347"/>
                      <a:pt x="64214" y="650266"/>
                    </a:cubicBezTo>
                    <a:cubicBezTo>
                      <a:pt x="54293" y="647449"/>
                      <a:pt x="45218" y="641668"/>
                      <a:pt x="38315" y="632752"/>
                    </a:cubicBezTo>
                    <a:cubicBezTo>
                      <a:pt x="26885" y="617975"/>
                      <a:pt x="25358" y="599716"/>
                      <a:pt x="31234" y="583410"/>
                    </a:cubicBezTo>
                    <a:cubicBezTo>
                      <a:pt x="30850" y="582545"/>
                      <a:pt x="30508" y="581659"/>
                      <a:pt x="30206" y="580773"/>
                    </a:cubicBezTo>
                    <a:cubicBezTo>
                      <a:pt x="21090" y="567909"/>
                      <a:pt x="15073" y="552388"/>
                      <a:pt x="15556" y="536827"/>
                    </a:cubicBezTo>
                    <a:cubicBezTo>
                      <a:pt x="15616" y="534411"/>
                      <a:pt x="15938" y="532038"/>
                      <a:pt x="16421" y="529682"/>
                    </a:cubicBezTo>
                    <a:cubicBezTo>
                      <a:pt x="7446" y="524909"/>
                      <a:pt x="846" y="516535"/>
                      <a:pt x="142" y="505885"/>
                    </a:cubicBezTo>
                    <a:cubicBezTo>
                      <a:pt x="-402" y="497531"/>
                      <a:pt x="2597" y="489358"/>
                      <a:pt x="8010" y="483177"/>
                    </a:cubicBezTo>
                    <a:cubicBezTo>
                      <a:pt x="5374" y="476876"/>
                      <a:pt x="4207" y="470032"/>
                      <a:pt x="5011" y="463187"/>
                    </a:cubicBezTo>
                    <a:cubicBezTo>
                      <a:pt x="5836" y="456161"/>
                      <a:pt x="8312" y="450062"/>
                      <a:pt x="11936" y="444971"/>
                    </a:cubicBezTo>
                    <a:cubicBezTo>
                      <a:pt x="11853" y="443119"/>
                      <a:pt x="11954" y="441244"/>
                      <a:pt x="12256" y="439332"/>
                    </a:cubicBezTo>
                    <a:cubicBezTo>
                      <a:pt x="11894" y="437460"/>
                      <a:pt x="11592" y="435527"/>
                      <a:pt x="11433" y="433556"/>
                    </a:cubicBezTo>
                    <a:cubicBezTo>
                      <a:pt x="9720" y="411974"/>
                      <a:pt x="24611" y="393091"/>
                      <a:pt x="42743" y="383126"/>
                    </a:cubicBezTo>
                    <a:cubicBezTo>
                      <a:pt x="47512" y="380509"/>
                      <a:pt x="52663" y="378375"/>
                      <a:pt x="57815" y="376563"/>
                    </a:cubicBezTo>
                    <a:cubicBezTo>
                      <a:pt x="61558" y="375234"/>
                      <a:pt x="67192" y="374791"/>
                      <a:pt x="70492" y="372356"/>
                    </a:cubicBezTo>
                    <a:cubicBezTo>
                      <a:pt x="70352" y="372255"/>
                      <a:pt x="71720" y="370485"/>
                      <a:pt x="71961" y="369537"/>
                    </a:cubicBezTo>
                    <a:cubicBezTo>
                      <a:pt x="72223" y="368370"/>
                      <a:pt x="72505" y="367222"/>
                      <a:pt x="72648" y="366034"/>
                    </a:cubicBezTo>
                    <a:cubicBezTo>
                      <a:pt x="73189" y="361042"/>
                      <a:pt x="72787" y="355908"/>
                      <a:pt x="72686" y="350896"/>
                    </a:cubicBezTo>
                    <a:cubicBezTo>
                      <a:pt x="72243" y="328148"/>
                      <a:pt x="72948" y="305299"/>
                      <a:pt x="75342" y="282672"/>
                    </a:cubicBezTo>
                    <a:cubicBezTo>
                      <a:pt x="79789" y="240718"/>
                      <a:pt x="90759" y="199671"/>
                      <a:pt x="112127" y="163012"/>
                    </a:cubicBezTo>
                    <a:cubicBezTo>
                      <a:pt x="130057" y="132292"/>
                      <a:pt x="154608" y="106343"/>
                      <a:pt x="182760" y="84823"/>
                    </a:cubicBezTo>
                    <a:cubicBezTo>
                      <a:pt x="238835" y="41978"/>
                      <a:pt x="308811" y="18682"/>
                      <a:pt x="377991" y="7927"/>
                    </a:cubicBezTo>
                    <a:close/>
                    <a:moveTo>
                      <a:pt x="118122" y="529661"/>
                    </a:moveTo>
                    <a:cubicBezTo>
                      <a:pt x="110822" y="512111"/>
                      <a:pt x="145187" y="511937"/>
                      <a:pt x="154273" y="512772"/>
                    </a:cubicBezTo>
                    <a:lnTo>
                      <a:pt x="154541" y="512797"/>
                    </a:lnTo>
                    <a:cubicBezTo>
                      <a:pt x="174992" y="514832"/>
                      <a:pt x="206966" y="524672"/>
                      <a:pt x="215333" y="545317"/>
                    </a:cubicBezTo>
                    <a:cubicBezTo>
                      <a:pt x="218796" y="553863"/>
                      <a:pt x="208543" y="563125"/>
                      <a:pt x="200339" y="560315"/>
                    </a:cubicBezTo>
                    <a:cubicBezTo>
                      <a:pt x="192308" y="557565"/>
                      <a:pt x="187804" y="551658"/>
                      <a:pt x="181359" y="546491"/>
                    </a:cubicBezTo>
                    <a:cubicBezTo>
                      <a:pt x="179668" y="545134"/>
                      <a:pt x="177906" y="543867"/>
                      <a:pt x="176111" y="542646"/>
                    </a:cubicBezTo>
                    <a:cubicBezTo>
                      <a:pt x="177056" y="545657"/>
                      <a:pt x="178569" y="548439"/>
                      <a:pt x="180669" y="550517"/>
                    </a:cubicBezTo>
                    <a:lnTo>
                      <a:pt x="181164" y="550984"/>
                    </a:lnTo>
                    <a:cubicBezTo>
                      <a:pt x="191060" y="559878"/>
                      <a:pt x="173362" y="573855"/>
                      <a:pt x="166794" y="562076"/>
                    </a:cubicBezTo>
                    <a:cubicBezTo>
                      <a:pt x="163296" y="555809"/>
                      <a:pt x="161896" y="548932"/>
                      <a:pt x="162986" y="541816"/>
                    </a:cubicBezTo>
                    <a:cubicBezTo>
                      <a:pt x="163310" y="539716"/>
                      <a:pt x="163874" y="537796"/>
                      <a:pt x="164693" y="535964"/>
                    </a:cubicBezTo>
                    <a:cubicBezTo>
                      <a:pt x="164041" y="535638"/>
                      <a:pt x="163399" y="535284"/>
                      <a:pt x="162739" y="534970"/>
                    </a:cubicBezTo>
                    <a:lnTo>
                      <a:pt x="161561" y="534422"/>
                    </a:lnTo>
                    <a:cubicBezTo>
                      <a:pt x="153684" y="530847"/>
                      <a:pt x="120073" y="516809"/>
                      <a:pt x="120345" y="529361"/>
                    </a:cubicBezTo>
                    <a:cubicBezTo>
                      <a:pt x="120375" y="530750"/>
                      <a:pt x="118574" y="530752"/>
                      <a:pt x="118122" y="529661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19FEA3B-5101-F9F8-546A-04E69E522FD5}"/>
                </a:ext>
              </a:extLst>
            </p:cNvPr>
            <p:cNvSpPr/>
            <p:nvPr/>
          </p:nvSpPr>
          <p:spPr>
            <a:xfrm>
              <a:off x="9735700" y="3811358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E66F9E8-233E-179E-A677-50D56078B7FC}"/>
                </a:ext>
              </a:extLst>
            </p:cNvPr>
            <p:cNvSpPr/>
            <p:nvPr/>
          </p:nvSpPr>
          <p:spPr>
            <a:xfrm>
              <a:off x="9431838" y="3833501"/>
              <a:ext cx="785674" cy="237016"/>
            </a:xfrm>
            <a:custGeom>
              <a:avLst/>
              <a:gdLst>
                <a:gd name="connsiteX0" fmla="*/ 721127 w 785674"/>
                <a:gd name="connsiteY0" fmla="*/ 176152 h 237016"/>
                <a:gd name="connsiteX1" fmla="*/ 623405 w 785674"/>
                <a:gd name="connsiteY1" fmla="*/ 195109 h 237016"/>
                <a:gd name="connsiteX2" fmla="*/ 645162 w 785674"/>
                <a:gd name="connsiteY2" fmla="*/ 22195 h 237016"/>
                <a:gd name="connsiteX3" fmla="*/ 673737 w 785674"/>
                <a:gd name="connsiteY3" fmla="*/ 14354 h 237016"/>
                <a:gd name="connsiteX4" fmla="*/ 678886 w 785674"/>
                <a:gd name="connsiteY4" fmla="*/ 13987 h 237016"/>
                <a:gd name="connsiteX5" fmla="*/ 721127 w 785674"/>
                <a:gd name="connsiteY5" fmla="*/ 176152 h 237016"/>
                <a:gd name="connsiteX6" fmla="*/ 451922 w 785674"/>
                <a:gd name="connsiteY6" fmla="*/ 182616 h 237016"/>
                <a:gd name="connsiteX7" fmla="*/ 331954 w 785674"/>
                <a:gd name="connsiteY7" fmla="*/ 213289 h 237016"/>
                <a:gd name="connsiteX8" fmla="*/ 335149 w 785674"/>
                <a:gd name="connsiteY8" fmla="*/ 46582 h 237016"/>
                <a:gd name="connsiteX9" fmla="*/ 451922 w 785674"/>
                <a:gd name="connsiteY9" fmla="*/ 182616 h 237016"/>
                <a:gd name="connsiteX10" fmla="*/ 273671 w 785674"/>
                <a:gd name="connsiteY10" fmla="*/ 102055 h 237016"/>
                <a:gd name="connsiteX11" fmla="*/ 273439 w 785674"/>
                <a:gd name="connsiteY11" fmla="*/ 101964 h 237016"/>
                <a:gd name="connsiteX12" fmla="*/ 274741 w 785674"/>
                <a:gd name="connsiteY12" fmla="*/ 101387 h 237016"/>
                <a:gd name="connsiteX13" fmla="*/ 274311 w 785674"/>
                <a:gd name="connsiteY13" fmla="*/ 102488 h 237016"/>
                <a:gd name="connsiteX14" fmla="*/ 273671 w 785674"/>
                <a:gd name="connsiteY14" fmla="*/ 102055 h 237016"/>
                <a:gd name="connsiteX15" fmla="*/ 777698 w 785674"/>
                <a:gd name="connsiteY15" fmla="*/ 62753 h 237016"/>
                <a:gd name="connsiteX16" fmla="*/ 755743 w 785674"/>
                <a:gd name="connsiteY16" fmla="*/ 68527 h 237016"/>
                <a:gd name="connsiteX17" fmla="*/ 647528 w 785674"/>
                <a:gd name="connsiteY17" fmla="*/ 10738 h 237016"/>
                <a:gd name="connsiteX18" fmla="*/ 572614 w 785674"/>
                <a:gd name="connsiteY18" fmla="*/ 79421 h 237016"/>
                <a:gd name="connsiteX19" fmla="*/ 482059 w 785674"/>
                <a:gd name="connsiteY19" fmla="*/ 91162 h 237016"/>
                <a:gd name="connsiteX20" fmla="*/ 386512 w 785674"/>
                <a:gd name="connsiteY20" fmla="*/ 21877 h 237016"/>
                <a:gd name="connsiteX21" fmla="*/ 276192 w 785674"/>
                <a:gd name="connsiteY21" fmla="*/ 97747 h 237016"/>
                <a:gd name="connsiteX22" fmla="*/ 233730 w 785674"/>
                <a:gd name="connsiteY22" fmla="*/ 100036 h 237016"/>
                <a:gd name="connsiteX23" fmla="*/ 10952 w 785674"/>
                <a:gd name="connsiteY23" fmla="*/ 80319 h 237016"/>
                <a:gd name="connsiteX24" fmla="*/ 9290 w 785674"/>
                <a:gd name="connsiteY24" fmla="*/ 111730 h 237016"/>
                <a:gd name="connsiteX25" fmla="*/ 21152 w 785674"/>
                <a:gd name="connsiteY25" fmla="*/ 90953 h 237016"/>
                <a:gd name="connsiteX26" fmla="*/ 232758 w 785674"/>
                <a:gd name="connsiteY26" fmla="*/ 106965 h 237016"/>
                <a:gd name="connsiteX27" fmla="*/ 270361 w 785674"/>
                <a:gd name="connsiteY27" fmla="*/ 114891 h 237016"/>
                <a:gd name="connsiteX28" fmla="*/ 345674 w 785674"/>
                <a:gd name="connsiteY28" fmla="*/ 233974 h 237016"/>
                <a:gd name="connsiteX29" fmla="*/ 483782 w 785674"/>
                <a:gd name="connsiteY29" fmla="*/ 96948 h 237016"/>
                <a:gd name="connsiteX30" fmla="*/ 568042 w 785674"/>
                <a:gd name="connsiteY30" fmla="*/ 91377 h 237016"/>
                <a:gd name="connsiteX31" fmla="*/ 757498 w 785674"/>
                <a:gd name="connsiteY31" fmla="*/ 74499 h 237016"/>
                <a:gd name="connsiteX32" fmla="*/ 777698 w 785674"/>
                <a:gd name="connsiteY32" fmla="*/ 62753 h 23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85674" h="237016">
                  <a:moveTo>
                    <a:pt x="721127" y="176152"/>
                  </a:moveTo>
                  <a:cubicBezTo>
                    <a:pt x="696696" y="201406"/>
                    <a:pt x="655910" y="208653"/>
                    <a:pt x="623405" y="195109"/>
                  </a:cubicBezTo>
                  <a:cubicBezTo>
                    <a:pt x="539942" y="160224"/>
                    <a:pt x="580794" y="51415"/>
                    <a:pt x="645162" y="22195"/>
                  </a:cubicBezTo>
                  <a:cubicBezTo>
                    <a:pt x="653203" y="20190"/>
                    <a:pt x="663943" y="15433"/>
                    <a:pt x="673737" y="14354"/>
                  </a:cubicBezTo>
                  <a:cubicBezTo>
                    <a:pt x="674622" y="13919"/>
                    <a:pt x="676550" y="15177"/>
                    <a:pt x="678886" y="13987"/>
                  </a:cubicBezTo>
                  <a:cubicBezTo>
                    <a:pt x="749863" y="21915"/>
                    <a:pt x="766026" y="132137"/>
                    <a:pt x="721127" y="176152"/>
                  </a:cubicBezTo>
                  <a:moveTo>
                    <a:pt x="451922" y="182616"/>
                  </a:moveTo>
                  <a:cubicBezTo>
                    <a:pt x="424521" y="218974"/>
                    <a:pt x="373577" y="230191"/>
                    <a:pt x="331954" y="213289"/>
                  </a:cubicBezTo>
                  <a:cubicBezTo>
                    <a:pt x="249726" y="180894"/>
                    <a:pt x="278891" y="84408"/>
                    <a:pt x="335149" y="46582"/>
                  </a:cubicBezTo>
                  <a:cubicBezTo>
                    <a:pt x="453991" y="1909"/>
                    <a:pt x="503066" y="115577"/>
                    <a:pt x="451922" y="182616"/>
                  </a:cubicBezTo>
                  <a:moveTo>
                    <a:pt x="273671" y="102055"/>
                  </a:moveTo>
                  <a:cubicBezTo>
                    <a:pt x="273594" y="102019"/>
                    <a:pt x="273518" y="102001"/>
                    <a:pt x="273439" y="101964"/>
                  </a:cubicBezTo>
                  <a:cubicBezTo>
                    <a:pt x="273874" y="101773"/>
                    <a:pt x="274309" y="101582"/>
                    <a:pt x="274741" y="101387"/>
                  </a:cubicBezTo>
                  <a:cubicBezTo>
                    <a:pt x="274601" y="101755"/>
                    <a:pt x="274448" y="102119"/>
                    <a:pt x="274311" y="102488"/>
                  </a:cubicBezTo>
                  <a:cubicBezTo>
                    <a:pt x="274097" y="102341"/>
                    <a:pt x="273910" y="102170"/>
                    <a:pt x="273671" y="102055"/>
                  </a:cubicBezTo>
                  <a:moveTo>
                    <a:pt x="777698" y="62753"/>
                  </a:moveTo>
                  <a:cubicBezTo>
                    <a:pt x="770989" y="62767"/>
                    <a:pt x="761297" y="63870"/>
                    <a:pt x="755743" y="68527"/>
                  </a:cubicBezTo>
                  <a:cubicBezTo>
                    <a:pt x="742047" y="22320"/>
                    <a:pt x="691494" y="-20445"/>
                    <a:pt x="647528" y="10738"/>
                  </a:cubicBezTo>
                  <a:cubicBezTo>
                    <a:pt x="612906" y="21877"/>
                    <a:pt x="587215" y="46580"/>
                    <a:pt x="572614" y="79421"/>
                  </a:cubicBezTo>
                  <a:cubicBezTo>
                    <a:pt x="546286" y="63755"/>
                    <a:pt x="504889" y="70445"/>
                    <a:pt x="482059" y="91162"/>
                  </a:cubicBezTo>
                  <a:cubicBezTo>
                    <a:pt x="467107" y="41738"/>
                    <a:pt x="430310" y="24431"/>
                    <a:pt x="386512" y="21877"/>
                  </a:cubicBezTo>
                  <a:cubicBezTo>
                    <a:pt x="338707" y="14044"/>
                    <a:pt x="291059" y="60488"/>
                    <a:pt x="276192" y="97747"/>
                  </a:cubicBezTo>
                  <a:cubicBezTo>
                    <a:pt x="263831" y="96340"/>
                    <a:pt x="245359" y="92404"/>
                    <a:pt x="233730" y="100036"/>
                  </a:cubicBezTo>
                  <a:cubicBezTo>
                    <a:pt x="158254" y="80235"/>
                    <a:pt x="26296" y="69318"/>
                    <a:pt x="10952" y="80319"/>
                  </a:cubicBezTo>
                  <a:cubicBezTo>
                    <a:pt x="17" y="84517"/>
                    <a:pt x="-5984" y="110337"/>
                    <a:pt x="9290" y="111730"/>
                  </a:cubicBezTo>
                  <a:cubicBezTo>
                    <a:pt x="22599" y="109840"/>
                    <a:pt x="7736" y="92811"/>
                    <a:pt x="21152" y="90953"/>
                  </a:cubicBezTo>
                  <a:cubicBezTo>
                    <a:pt x="92636" y="86520"/>
                    <a:pt x="162031" y="100922"/>
                    <a:pt x="232758" y="106965"/>
                  </a:cubicBezTo>
                  <a:cubicBezTo>
                    <a:pt x="239073" y="115462"/>
                    <a:pt x="259476" y="118305"/>
                    <a:pt x="270361" y="114891"/>
                  </a:cubicBezTo>
                  <a:cubicBezTo>
                    <a:pt x="253218" y="178094"/>
                    <a:pt x="290224" y="221094"/>
                    <a:pt x="345674" y="233974"/>
                  </a:cubicBezTo>
                  <a:cubicBezTo>
                    <a:pt x="431534" y="253705"/>
                    <a:pt x="506233" y="176868"/>
                    <a:pt x="483782" y="96948"/>
                  </a:cubicBezTo>
                  <a:cubicBezTo>
                    <a:pt x="509791" y="84003"/>
                    <a:pt x="539708" y="84559"/>
                    <a:pt x="568042" y="91377"/>
                  </a:cubicBezTo>
                  <a:cubicBezTo>
                    <a:pt x="520696" y="265693"/>
                    <a:pt x="801328" y="257872"/>
                    <a:pt x="757498" y="74499"/>
                  </a:cubicBezTo>
                  <a:cubicBezTo>
                    <a:pt x="786667" y="89014"/>
                    <a:pt x="793001" y="65682"/>
                    <a:pt x="777698" y="62753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36BAADD4-BF8B-168A-DCC2-325215321719}"/>
              </a:ext>
            </a:extLst>
          </p:cNvPr>
          <p:cNvGrpSpPr>
            <a:grpSpLocks noChangeAspect="1"/>
          </p:cNvGrpSpPr>
          <p:nvPr/>
        </p:nvGrpSpPr>
        <p:grpSpPr>
          <a:xfrm>
            <a:off x="307756" y="4225421"/>
            <a:ext cx="1653555" cy="2466000"/>
            <a:chOff x="7802170" y="3707488"/>
            <a:chExt cx="1654512" cy="2467427"/>
          </a:xfrm>
        </p:grpSpPr>
        <p:grpSp>
          <p:nvGrpSpPr>
            <p:cNvPr id="67" name="图形 64">
              <a:extLst>
                <a:ext uri="{FF2B5EF4-FFF2-40B4-BE49-F238E27FC236}">
                  <a16:creationId xmlns:a16="http://schemas.microsoft.com/office/drawing/2014/main" id="{9EE6FF70-566D-D1E4-B0ED-DC1CE2651A35}"/>
                </a:ext>
              </a:extLst>
            </p:cNvPr>
            <p:cNvGrpSpPr/>
            <p:nvPr/>
          </p:nvGrpSpPr>
          <p:grpSpPr>
            <a:xfrm>
              <a:off x="7802170" y="4651638"/>
              <a:ext cx="1654512" cy="1523277"/>
              <a:chOff x="7802170" y="4651638"/>
              <a:chExt cx="1654512" cy="1523277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6302077-A450-33E4-E2C3-726A384E0FA1}"/>
                  </a:ext>
                </a:extLst>
              </p:cNvPr>
              <p:cNvSpPr/>
              <p:nvPr/>
            </p:nvSpPr>
            <p:spPr>
              <a:xfrm>
                <a:off x="7816257" y="4651638"/>
                <a:ext cx="1629677" cy="1510811"/>
              </a:xfrm>
              <a:custGeom>
                <a:avLst/>
                <a:gdLst>
                  <a:gd name="connsiteX0" fmla="*/ 1046132 w 1629677"/>
                  <a:gd name="connsiteY0" fmla="*/ 1509583 h 1510811"/>
                  <a:gd name="connsiteX1" fmla="*/ 600305 w 1629677"/>
                  <a:gd name="connsiteY1" fmla="*/ 1505456 h 1510811"/>
                  <a:gd name="connsiteX2" fmla="*/ 209128 w 1629677"/>
                  <a:gd name="connsiteY2" fmla="*/ 1486448 h 1510811"/>
                  <a:gd name="connsiteX3" fmla="*/ 162754 w 1629677"/>
                  <a:gd name="connsiteY3" fmla="*/ 1468441 h 1510811"/>
                  <a:gd name="connsiteX4" fmla="*/ 140948 w 1629677"/>
                  <a:gd name="connsiteY4" fmla="*/ 1477045 h 1510811"/>
                  <a:gd name="connsiteX5" fmla="*/ 129089 w 1629677"/>
                  <a:gd name="connsiteY5" fmla="*/ 1412839 h 1510811"/>
                  <a:gd name="connsiteX6" fmla="*/ 146776 w 1629677"/>
                  <a:gd name="connsiteY6" fmla="*/ 892305 h 1510811"/>
                  <a:gd name="connsiteX7" fmla="*/ 31 w 1629677"/>
                  <a:gd name="connsiteY7" fmla="*/ 819859 h 1510811"/>
                  <a:gd name="connsiteX8" fmla="*/ 658516 w 1629677"/>
                  <a:gd name="connsiteY8" fmla="*/ 217508 h 1510811"/>
                  <a:gd name="connsiteX9" fmla="*/ 677371 w 1629677"/>
                  <a:gd name="connsiteY9" fmla="*/ 244634 h 1510811"/>
                  <a:gd name="connsiteX10" fmla="*/ 781779 w 1629677"/>
                  <a:gd name="connsiteY10" fmla="*/ 151461 h 1510811"/>
                  <a:gd name="connsiteX11" fmla="*/ 797984 w 1629677"/>
                  <a:gd name="connsiteY11" fmla="*/ 34761 h 1510811"/>
                  <a:gd name="connsiteX12" fmla="*/ 806949 w 1629677"/>
                  <a:gd name="connsiteY12" fmla="*/ 27152 h 1510811"/>
                  <a:gd name="connsiteX13" fmla="*/ 818095 w 1629677"/>
                  <a:gd name="connsiteY13" fmla="*/ 828 h 1510811"/>
                  <a:gd name="connsiteX14" fmla="*/ 1030751 w 1629677"/>
                  <a:gd name="connsiteY14" fmla="*/ 27818 h 1510811"/>
                  <a:gd name="connsiteX15" fmla="*/ 1079204 w 1629677"/>
                  <a:gd name="connsiteY15" fmla="*/ 119984 h 1510811"/>
                  <a:gd name="connsiteX16" fmla="*/ 1121276 w 1629677"/>
                  <a:gd name="connsiteY16" fmla="*/ 255783 h 1510811"/>
                  <a:gd name="connsiteX17" fmla="*/ 1142763 w 1629677"/>
                  <a:gd name="connsiteY17" fmla="*/ 259366 h 1510811"/>
                  <a:gd name="connsiteX18" fmla="*/ 1145235 w 1629677"/>
                  <a:gd name="connsiteY18" fmla="*/ 236560 h 1510811"/>
                  <a:gd name="connsiteX19" fmla="*/ 1157540 w 1629677"/>
                  <a:gd name="connsiteY19" fmla="*/ 249524 h 1510811"/>
                  <a:gd name="connsiteX20" fmla="*/ 1504050 w 1629677"/>
                  <a:gd name="connsiteY20" fmla="*/ 547044 h 1510811"/>
                  <a:gd name="connsiteX21" fmla="*/ 1623097 w 1629677"/>
                  <a:gd name="connsiteY21" fmla="*/ 820298 h 1510811"/>
                  <a:gd name="connsiteX22" fmla="*/ 1525093 w 1629677"/>
                  <a:gd name="connsiteY22" fmla="*/ 914521 h 1510811"/>
                  <a:gd name="connsiteX23" fmla="*/ 1575932 w 1629677"/>
                  <a:gd name="connsiteY23" fmla="*/ 1380738 h 1510811"/>
                  <a:gd name="connsiteX24" fmla="*/ 1571519 w 1629677"/>
                  <a:gd name="connsiteY24" fmla="*/ 1448984 h 1510811"/>
                  <a:gd name="connsiteX25" fmla="*/ 1560649 w 1629677"/>
                  <a:gd name="connsiteY25" fmla="*/ 1452245 h 1510811"/>
                  <a:gd name="connsiteX26" fmla="*/ 1527997 w 1629677"/>
                  <a:gd name="connsiteY26" fmla="*/ 1462577 h 1510811"/>
                  <a:gd name="connsiteX27" fmla="*/ 1420937 w 1629677"/>
                  <a:gd name="connsiteY27" fmla="*/ 1474110 h 1510811"/>
                  <a:gd name="connsiteX28" fmla="*/ 1046132 w 1629677"/>
                  <a:gd name="connsiteY28" fmla="*/ 1509583 h 1510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29677" h="1510811">
                    <a:moveTo>
                      <a:pt x="1046132" y="1509583"/>
                    </a:moveTo>
                    <a:cubicBezTo>
                      <a:pt x="882830" y="1510042"/>
                      <a:pt x="785021" y="1508128"/>
                      <a:pt x="600305" y="1505456"/>
                    </a:cubicBezTo>
                    <a:cubicBezTo>
                      <a:pt x="386514" y="1499797"/>
                      <a:pt x="328897" y="1509973"/>
                      <a:pt x="209128" y="1486448"/>
                    </a:cubicBezTo>
                    <a:cubicBezTo>
                      <a:pt x="190815" y="1482555"/>
                      <a:pt x="176884" y="1476661"/>
                      <a:pt x="162754" y="1468441"/>
                    </a:cubicBezTo>
                    <a:cubicBezTo>
                      <a:pt x="157689" y="1474166"/>
                      <a:pt x="149102" y="1482684"/>
                      <a:pt x="140948" y="1477045"/>
                    </a:cubicBezTo>
                    <a:cubicBezTo>
                      <a:pt x="125928" y="1467116"/>
                      <a:pt x="132814" y="1432426"/>
                      <a:pt x="129089" y="1412839"/>
                    </a:cubicBezTo>
                    <a:cubicBezTo>
                      <a:pt x="122924" y="1240347"/>
                      <a:pt x="113061" y="1062708"/>
                      <a:pt x="146776" y="892305"/>
                    </a:cubicBezTo>
                    <a:cubicBezTo>
                      <a:pt x="126337" y="885657"/>
                      <a:pt x="6571" y="836370"/>
                      <a:pt x="31" y="819859"/>
                    </a:cubicBezTo>
                    <a:cubicBezTo>
                      <a:pt x="108336" y="536552"/>
                      <a:pt x="345923" y="205022"/>
                      <a:pt x="658516" y="217508"/>
                    </a:cubicBezTo>
                    <a:cubicBezTo>
                      <a:pt x="664802" y="225262"/>
                      <a:pt x="670395" y="236739"/>
                      <a:pt x="677371" y="244634"/>
                    </a:cubicBezTo>
                    <a:cubicBezTo>
                      <a:pt x="719872" y="228715"/>
                      <a:pt x="778867" y="212759"/>
                      <a:pt x="781779" y="151461"/>
                    </a:cubicBezTo>
                    <a:cubicBezTo>
                      <a:pt x="789138" y="110553"/>
                      <a:pt x="794440" y="72358"/>
                      <a:pt x="797984" y="34761"/>
                    </a:cubicBezTo>
                    <a:cubicBezTo>
                      <a:pt x="798626" y="30461"/>
                      <a:pt x="803781" y="28984"/>
                      <a:pt x="806949" y="27152"/>
                    </a:cubicBezTo>
                    <a:cubicBezTo>
                      <a:pt x="808295" y="17430"/>
                      <a:pt x="811386" y="7494"/>
                      <a:pt x="818095" y="828"/>
                    </a:cubicBezTo>
                    <a:cubicBezTo>
                      <a:pt x="872879" y="-4096"/>
                      <a:pt x="997934" y="18505"/>
                      <a:pt x="1030751" y="27818"/>
                    </a:cubicBezTo>
                    <a:cubicBezTo>
                      <a:pt x="1075522" y="35482"/>
                      <a:pt x="1070865" y="83547"/>
                      <a:pt x="1079204" y="119984"/>
                    </a:cubicBezTo>
                    <a:cubicBezTo>
                      <a:pt x="1092425" y="165028"/>
                      <a:pt x="1101628" y="211776"/>
                      <a:pt x="1121276" y="255783"/>
                    </a:cubicBezTo>
                    <a:cubicBezTo>
                      <a:pt x="1125721" y="256395"/>
                      <a:pt x="1138173" y="258563"/>
                      <a:pt x="1142763" y="259366"/>
                    </a:cubicBezTo>
                    <a:cubicBezTo>
                      <a:pt x="1143003" y="254380"/>
                      <a:pt x="1140665" y="239579"/>
                      <a:pt x="1145235" y="236560"/>
                    </a:cubicBezTo>
                    <a:cubicBezTo>
                      <a:pt x="1153705" y="228044"/>
                      <a:pt x="1155658" y="244242"/>
                      <a:pt x="1157540" y="249524"/>
                    </a:cubicBezTo>
                    <a:cubicBezTo>
                      <a:pt x="1342537" y="214576"/>
                      <a:pt x="1463512" y="371621"/>
                      <a:pt x="1504050" y="547044"/>
                    </a:cubicBezTo>
                    <a:cubicBezTo>
                      <a:pt x="1533408" y="635264"/>
                      <a:pt x="1572312" y="724546"/>
                      <a:pt x="1623097" y="820298"/>
                    </a:cubicBezTo>
                    <a:cubicBezTo>
                      <a:pt x="1654944" y="879749"/>
                      <a:pt x="1563448" y="890795"/>
                      <a:pt x="1525093" y="914521"/>
                    </a:cubicBezTo>
                    <a:cubicBezTo>
                      <a:pt x="1564671" y="1068577"/>
                      <a:pt x="1569436" y="1225467"/>
                      <a:pt x="1575932" y="1380738"/>
                    </a:cubicBezTo>
                    <a:cubicBezTo>
                      <a:pt x="1577647" y="1404621"/>
                      <a:pt x="1579977" y="1437099"/>
                      <a:pt x="1571519" y="1448984"/>
                    </a:cubicBezTo>
                    <a:cubicBezTo>
                      <a:pt x="1567507" y="1452105"/>
                      <a:pt x="1564718" y="1452018"/>
                      <a:pt x="1560649" y="1452245"/>
                    </a:cubicBezTo>
                    <a:cubicBezTo>
                      <a:pt x="1552799" y="1460721"/>
                      <a:pt x="1539332" y="1460157"/>
                      <a:pt x="1527997" y="1462577"/>
                    </a:cubicBezTo>
                    <a:cubicBezTo>
                      <a:pt x="1492161" y="1469097"/>
                      <a:pt x="1455438" y="1473452"/>
                      <a:pt x="1420937" y="1474110"/>
                    </a:cubicBezTo>
                    <a:cubicBezTo>
                      <a:pt x="1324096" y="1534068"/>
                      <a:pt x="1174798" y="1500540"/>
                      <a:pt x="1046132" y="1509583"/>
                    </a:cubicBez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1546253-C201-5C22-8907-114782017F6E}"/>
                  </a:ext>
                </a:extLst>
              </p:cNvPr>
              <p:cNvSpPr/>
              <p:nvPr/>
            </p:nvSpPr>
            <p:spPr>
              <a:xfrm>
                <a:off x="7802170" y="4669757"/>
                <a:ext cx="1654512" cy="1505158"/>
              </a:xfrm>
              <a:custGeom>
                <a:avLst/>
                <a:gdLst>
                  <a:gd name="connsiteX0" fmla="*/ 798598 w 1654512"/>
                  <a:gd name="connsiteY0" fmla="*/ 16526 h 1505158"/>
                  <a:gd name="connsiteX1" fmla="*/ 843809 w 1654512"/>
                  <a:gd name="connsiteY1" fmla="*/ 22646 h 1505158"/>
                  <a:gd name="connsiteX2" fmla="*/ 701393 w 1654512"/>
                  <a:gd name="connsiteY2" fmla="*/ 225262 h 1505158"/>
                  <a:gd name="connsiteX3" fmla="*/ 1134403 w 1654512"/>
                  <a:gd name="connsiteY3" fmla="*/ 269500 h 1505158"/>
                  <a:gd name="connsiteX4" fmla="*/ 1079189 w 1654512"/>
                  <a:gd name="connsiteY4" fmla="*/ 130831 h 1505158"/>
                  <a:gd name="connsiteX5" fmla="*/ 1078981 w 1654512"/>
                  <a:gd name="connsiteY5" fmla="*/ 127734 h 1505158"/>
                  <a:gd name="connsiteX6" fmla="*/ 1088945 w 1654512"/>
                  <a:gd name="connsiteY6" fmla="*/ 78160 h 1505158"/>
                  <a:gd name="connsiteX7" fmla="*/ 1107542 w 1654512"/>
                  <a:gd name="connsiteY7" fmla="*/ 113870 h 1505158"/>
                  <a:gd name="connsiteX8" fmla="*/ 1110192 w 1654512"/>
                  <a:gd name="connsiteY8" fmla="*/ 124455 h 1505158"/>
                  <a:gd name="connsiteX9" fmla="*/ 1142374 w 1654512"/>
                  <a:gd name="connsiteY9" fmla="*/ 228507 h 1505158"/>
                  <a:gd name="connsiteX10" fmla="*/ 1142871 w 1654512"/>
                  <a:gd name="connsiteY10" fmla="*/ 228587 h 1505158"/>
                  <a:gd name="connsiteX11" fmla="*/ 1142871 w 1654512"/>
                  <a:gd name="connsiteY11" fmla="*/ 228587 h 1505158"/>
                  <a:gd name="connsiteX12" fmla="*/ 1178732 w 1654512"/>
                  <a:gd name="connsiteY12" fmla="*/ 219776 h 1505158"/>
                  <a:gd name="connsiteX13" fmla="*/ 1528221 w 1654512"/>
                  <a:gd name="connsiteY13" fmla="*/ 527295 h 1505158"/>
                  <a:gd name="connsiteX14" fmla="*/ 1646328 w 1654512"/>
                  <a:gd name="connsiteY14" fmla="*/ 798266 h 1505158"/>
                  <a:gd name="connsiteX15" fmla="*/ 1551709 w 1654512"/>
                  <a:gd name="connsiteY15" fmla="*/ 904582 h 1505158"/>
                  <a:gd name="connsiteX16" fmla="*/ 1599316 w 1654512"/>
                  <a:gd name="connsiteY16" fmla="*/ 1327402 h 1505158"/>
                  <a:gd name="connsiteX17" fmla="*/ 1592613 w 1654512"/>
                  <a:gd name="connsiteY17" fmla="*/ 1441318 h 1505158"/>
                  <a:gd name="connsiteX18" fmla="*/ 1555196 w 1654512"/>
                  <a:gd name="connsiteY18" fmla="*/ 1402970 h 1505158"/>
                  <a:gd name="connsiteX19" fmla="*/ 1537053 w 1654512"/>
                  <a:gd name="connsiteY19" fmla="*/ 910891 h 1505158"/>
                  <a:gd name="connsiteX20" fmla="*/ 1434370 w 1654512"/>
                  <a:gd name="connsiteY20" fmla="*/ 950594 h 1505158"/>
                  <a:gd name="connsiteX21" fmla="*/ 1460963 w 1654512"/>
                  <a:gd name="connsiteY21" fmla="*/ 1411759 h 1505158"/>
                  <a:gd name="connsiteX22" fmla="*/ 1466946 w 1654512"/>
                  <a:gd name="connsiteY22" fmla="*/ 1440416 h 1505158"/>
                  <a:gd name="connsiteX23" fmla="*/ 1294660 w 1654512"/>
                  <a:gd name="connsiteY23" fmla="*/ 1504004 h 1505158"/>
                  <a:gd name="connsiteX24" fmla="*/ 849673 w 1654512"/>
                  <a:gd name="connsiteY24" fmla="*/ 1504848 h 1505158"/>
                  <a:gd name="connsiteX25" fmla="*/ 412206 w 1654512"/>
                  <a:gd name="connsiteY25" fmla="*/ 1494178 h 1505158"/>
                  <a:gd name="connsiteX26" fmla="*/ 381808 w 1654512"/>
                  <a:gd name="connsiteY26" fmla="*/ 1449906 h 1505158"/>
                  <a:gd name="connsiteX27" fmla="*/ 383252 w 1654512"/>
                  <a:gd name="connsiteY27" fmla="*/ 1410612 h 1505158"/>
                  <a:gd name="connsiteX28" fmla="*/ 386577 w 1654512"/>
                  <a:gd name="connsiteY28" fmla="*/ 1332042 h 1505158"/>
                  <a:gd name="connsiteX29" fmla="*/ 389878 w 1654512"/>
                  <a:gd name="connsiteY29" fmla="*/ 1268210 h 1505158"/>
                  <a:gd name="connsiteX30" fmla="*/ 410558 w 1654512"/>
                  <a:gd name="connsiteY30" fmla="*/ 949340 h 1505158"/>
                  <a:gd name="connsiteX31" fmla="*/ 163131 w 1654512"/>
                  <a:gd name="connsiteY31" fmla="*/ 889822 h 1505158"/>
                  <a:gd name="connsiteX32" fmla="*/ 178793 w 1654512"/>
                  <a:gd name="connsiteY32" fmla="*/ 1443792 h 1505158"/>
                  <a:gd name="connsiteX33" fmla="*/ 146320 w 1654512"/>
                  <a:gd name="connsiteY33" fmla="*/ 1470377 h 1505158"/>
                  <a:gd name="connsiteX34" fmla="*/ 129619 w 1654512"/>
                  <a:gd name="connsiteY34" fmla="*/ 1397730 h 1505158"/>
                  <a:gd name="connsiteX35" fmla="*/ 129064 w 1654512"/>
                  <a:gd name="connsiteY35" fmla="*/ 1382350 h 1505158"/>
                  <a:gd name="connsiteX36" fmla="*/ 145621 w 1654512"/>
                  <a:gd name="connsiteY36" fmla="*/ 883529 h 1505158"/>
                  <a:gd name="connsiteX37" fmla="*/ 132328 w 1654512"/>
                  <a:gd name="connsiteY37" fmla="*/ 878369 h 1505158"/>
                  <a:gd name="connsiteX38" fmla="*/ 1257 w 1654512"/>
                  <a:gd name="connsiteY38" fmla="*/ 799337 h 1505158"/>
                  <a:gd name="connsiteX39" fmla="*/ 675754 w 1654512"/>
                  <a:gd name="connsiteY39" fmla="*/ 189259 h 1505158"/>
                  <a:gd name="connsiteX40" fmla="*/ 694147 w 1654512"/>
                  <a:gd name="connsiteY40" fmla="*/ 213888 h 1505158"/>
                  <a:gd name="connsiteX41" fmla="*/ 703735 w 1654512"/>
                  <a:gd name="connsiteY41" fmla="*/ 210406 h 1505158"/>
                  <a:gd name="connsiteX42" fmla="*/ 782305 w 1654512"/>
                  <a:gd name="connsiteY42" fmla="*/ 133836 h 1505158"/>
                  <a:gd name="connsiteX43" fmla="*/ 798598 w 1654512"/>
                  <a:gd name="connsiteY43" fmla="*/ 16526 h 1505158"/>
                  <a:gd name="connsiteX44" fmla="*/ 1329786 w 1654512"/>
                  <a:gd name="connsiteY44" fmla="*/ 727364 h 1505158"/>
                  <a:gd name="connsiteX45" fmla="*/ 1032952 w 1654512"/>
                  <a:gd name="connsiteY45" fmla="*/ 771604 h 1505158"/>
                  <a:gd name="connsiteX46" fmla="*/ 1024378 w 1654512"/>
                  <a:gd name="connsiteY46" fmla="*/ 774730 h 1505158"/>
                  <a:gd name="connsiteX47" fmla="*/ 621071 w 1654512"/>
                  <a:gd name="connsiteY47" fmla="*/ 976738 h 1505158"/>
                  <a:gd name="connsiteX48" fmla="*/ 624687 w 1654512"/>
                  <a:gd name="connsiteY48" fmla="*/ 981427 h 1505158"/>
                  <a:gd name="connsiteX49" fmla="*/ 625077 w 1654512"/>
                  <a:gd name="connsiteY49" fmla="*/ 981197 h 1505158"/>
                  <a:gd name="connsiteX50" fmla="*/ 635143 w 1654512"/>
                  <a:gd name="connsiteY50" fmla="*/ 974445 h 1505158"/>
                  <a:gd name="connsiteX51" fmla="*/ 1167936 w 1654512"/>
                  <a:gd name="connsiteY51" fmla="*/ 767513 h 1505158"/>
                  <a:gd name="connsiteX52" fmla="*/ 1248272 w 1654512"/>
                  <a:gd name="connsiteY52" fmla="*/ 749740 h 1505158"/>
                  <a:gd name="connsiteX53" fmla="*/ 1329786 w 1654512"/>
                  <a:gd name="connsiteY53" fmla="*/ 727364 h 1505158"/>
                  <a:gd name="connsiteX54" fmla="*/ 823754 w 1654512"/>
                  <a:gd name="connsiteY54" fmla="*/ 706337 h 1505158"/>
                  <a:gd name="connsiteX55" fmla="*/ 810165 w 1654512"/>
                  <a:gd name="connsiteY55" fmla="*/ 582833 h 1505158"/>
                  <a:gd name="connsiteX56" fmla="*/ 791787 w 1654512"/>
                  <a:gd name="connsiteY56" fmla="*/ 652786 h 1505158"/>
                  <a:gd name="connsiteX57" fmla="*/ 786498 w 1654512"/>
                  <a:gd name="connsiteY57" fmla="*/ 736648 h 1505158"/>
                  <a:gd name="connsiteX58" fmla="*/ 725034 w 1654512"/>
                  <a:gd name="connsiteY58" fmla="*/ 747094 h 1505158"/>
                  <a:gd name="connsiteX59" fmla="*/ 726459 w 1654512"/>
                  <a:gd name="connsiteY59" fmla="*/ 678757 h 1505158"/>
                  <a:gd name="connsiteX60" fmla="*/ 707631 w 1654512"/>
                  <a:gd name="connsiteY60" fmla="*/ 780949 h 1505158"/>
                  <a:gd name="connsiteX61" fmla="*/ 622089 w 1654512"/>
                  <a:gd name="connsiteY61" fmla="*/ 737617 h 1505158"/>
                  <a:gd name="connsiteX62" fmla="*/ 697521 w 1654512"/>
                  <a:gd name="connsiteY62" fmla="*/ 614779 h 1505158"/>
                  <a:gd name="connsiteX63" fmla="*/ 727918 w 1654512"/>
                  <a:gd name="connsiteY63" fmla="*/ 598231 h 1505158"/>
                  <a:gd name="connsiteX64" fmla="*/ 630583 w 1654512"/>
                  <a:gd name="connsiteY64" fmla="*/ 623650 h 1505158"/>
                  <a:gd name="connsiteX65" fmla="*/ 618664 w 1654512"/>
                  <a:gd name="connsiteY65" fmla="*/ 777090 h 1505158"/>
                  <a:gd name="connsiteX66" fmla="*/ 664962 w 1654512"/>
                  <a:gd name="connsiteY66" fmla="*/ 795685 h 1505158"/>
                  <a:gd name="connsiteX67" fmla="*/ 651650 w 1654512"/>
                  <a:gd name="connsiteY67" fmla="*/ 840225 h 1505158"/>
                  <a:gd name="connsiteX68" fmla="*/ 589150 w 1654512"/>
                  <a:gd name="connsiteY68" fmla="*/ 857018 h 1505158"/>
                  <a:gd name="connsiteX69" fmla="*/ 637421 w 1654512"/>
                  <a:gd name="connsiteY69" fmla="*/ 877532 h 1505158"/>
                  <a:gd name="connsiteX70" fmla="*/ 718653 w 1654512"/>
                  <a:gd name="connsiteY70" fmla="*/ 796544 h 1505158"/>
                  <a:gd name="connsiteX71" fmla="*/ 807052 w 1654512"/>
                  <a:gd name="connsiteY71" fmla="*/ 754770 h 1505158"/>
                  <a:gd name="connsiteX72" fmla="*/ 892103 w 1654512"/>
                  <a:gd name="connsiteY72" fmla="*/ 758394 h 1505158"/>
                  <a:gd name="connsiteX73" fmla="*/ 993029 w 1654512"/>
                  <a:gd name="connsiteY73" fmla="*/ 718556 h 1505158"/>
                  <a:gd name="connsiteX74" fmla="*/ 994078 w 1654512"/>
                  <a:gd name="connsiteY74" fmla="*/ 741371 h 1505158"/>
                  <a:gd name="connsiteX75" fmla="*/ 1022548 w 1654512"/>
                  <a:gd name="connsiteY75" fmla="*/ 745226 h 1505158"/>
                  <a:gd name="connsiteX76" fmla="*/ 1045760 w 1654512"/>
                  <a:gd name="connsiteY76" fmla="*/ 670701 h 1505158"/>
                  <a:gd name="connsiteX77" fmla="*/ 1084759 w 1654512"/>
                  <a:gd name="connsiteY77" fmla="*/ 685447 h 1505158"/>
                  <a:gd name="connsiteX78" fmla="*/ 1117377 w 1654512"/>
                  <a:gd name="connsiteY78" fmla="*/ 721767 h 1505158"/>
                  <a:gd name="connsiteX79" fmla="*/ 1131395 w 1654512"/>
                  <a:gd name="connsiteY79" fmla="*/ 711092 h 1505158"/>
                  <a:gd name="connsiteX80" fmla="*/ 1132571 w 1654512"/>
                  <a:gd name="connsiteY80" fmla="*/ 703213 h 1505158"/>
                  <a:gd name="connsiteX81" fmla="*/ 1144177 w 1654512"/>
                  <a:gd name="connsiteY81" fmla="*/ 654193 h 1505158"/>
                  <a:gd name="connsiteX82" fmla="*/ 1236140 w 1654512"/>
                  <a:gd name="connsiteY82" fmla="*/ 662717 h 1505158"/>
                  <a:gd name="connsiteX83" fmla="*/ 1333950 w 1654512"/>
                  <a:gd name="connsiteY83" fmla="*/ 619720 h 1505158"/>
                  <a:gd name="connsiteX84" fmla="*/ 1334492 w 1654512"/>
                  <a:gd name="connsiteY84" fmla="*/ 618698 h 1505158"/>
                  <a:gd name="connsiteX85" fmla="*/ 1315528 w 1654512"/>
                  <a:gd name="connsiteY85" fmla="*/ 604061 h 1505158"/>
                  <a:gd name="connsiteX86" fmla="*/ 1312334 w 1654512"/>
                  <a:gd name="connsiteY86" fmla="*/ 607388 h 1505158"/>
                  <a:gd name="connsiteX87" fmla="*/ 1244548 w 1654512"/>
                  <a:gd name="connsiteY87" fmla="*/ 629221 h 1505158"/>
                  <a:gd name="connsiteX88" fmla="*/ 1244385 w 1654512"/>
                  <a:gd name="connsiteY88" fmla="*/ 599147 h 1505158"/>
                  <a:gd name="connsiteX89" fmla="*/ 1218236 w 1654512"/>
                  <a:gd name="connsiteY89" fmla="*/ 587461 h 1505158"/>
                  <a:gd name="connsiteX90" fmla="*/ 1175549 w 1654512"/>
                  <a:gd name="connsiteY90" fmla="*/ 585713 h 1505158"/>
                  <a:gd name="connsiteX91" fmla="*/ 1110585 w 1654512"/>
                  <a:gd name="connsiteY91" fmla="*/ 663957 h 1505158"/>
                  <a:gd name="connsiteX92" fmla="*/ 1071005 w 1654512"/>
                  <a:gd name="connsiteY92" fmla="*/ 604681 h 1505158"/>
                  <a:gd name="connsiteX93" fmla="*/ 1018246 w 1654512"/>
                  <a:gd name="connsiteY93" fmla="*/ 661686 h 1505158"/>
                  <a:gd name="connsiteX94" fmla="*/ 1016531 w 1654512"/>
                  <a:gd name="connsiteY94" fmla="*/ 630735 h 1505158"/>
                  <a:gd name="connsiteX95" fmla="*/ 988997 w 1654512"/>
                  <a:gd name="connsiteY95" fmla="*/ 630210 h 1505158"/>
                  <a:gd name="connsiteX96" fmla="*/ 988942 w 1654512"/>
                  <a:gd name="connsiteY96" fmla="*/ 630737 h 1505158"/>
                  <a:gd name="connsiteX97" fmla="*/ 913206 w 1654512"/>
                  <a:gd name="connsiteY97" fmla="*/ 738539 h 1505158"/>
                  <a:gd name="connsiteX98" fmla="*/ 936843 w 1654512"/>
                  <a:gd name="connsiteY98" fmla="*/ 619056 h 1505158"/>
                  <a:gd name="connsiteX99" fmla="*/ 874443 w 1654512"/>
                  <a:gd name="connsiteY99" fmla="*/ 737405 h 1505158"/>
                  <a:gd name="connsiteX100" fmla="*/ 873172 w 1654512"/>
                  <a:gd name="connsiteY100" fmla="*/ 738297 h 1505158"/>
                  <a:gd name="connsiteX101" fmla="*/ 828244 w 1654512"/>
                  <a:gd name="connsiteY101" fmla="*/ 737059 h 1505158"/>
                  <a:gd name="connsiteX102" fmla="*/ 827359 w 1654512"/>
                  <a:gd name="connsiteY102" fmla="*/ 735063 h 1505158"/>
                  <a:gd name="connsiteX103" fmla="*/ 823754 w 1654512"/>
                  <a:gd name="connsiteY103" fmla="*/ 706337 h 1505158"/>
                  <a:gd name="connsiteX104" fmla="*/ 741596 w 1654512"/>
                  <a:gd name="connsiteY104" fmla="*/ 696122 h 1505158"/>
                  <a:gd name="connsiteX105" fmla="*/ 753565 w 1654512"/>
                  <a:gd name="connsiteY105" fmla="*/ 717860 h 1505158"/>
                  <a:gd name="connsiteX106" fmla="*/ 724898 w 1654512"/>
                  <a:gd name="connsiteY106" fmla="*/ 739805 h 1505158"/>
                  <a:gd name="connsiteX107" fmla="*/ 724939 w 1654512"/>
                  <a:gd name="connsiteY107" fmla="*/ 738524 h 1505158"/>
                  <a:gd name="connsiteX108" fmla="*/ 741596 w 1654512"/>
                  <a:gd name="connsiteY108" fmla="*/ 696122 h 1505158"/>
                  <a:gd name="connsiteX109" fmla="*/ 924647 w 1654512"/>
                  <a:gd name="connsiteY109" fmla="*/ 643630 h 1505158"/>
                  <a:gd name="connsiteX110" fmla="*/ 924442 w 1654512"/>
                  <a:gd name="connsiteY110" fmla="*/ 648403 h 1505158"/>
                  <a:gd name="connsiteX111" fmla="*/ 896227 w 1654512"/>
                  <a:gd name="connsiteY111" fmla="*/ 716336 h 1505158"/>
                  <a:gd name="connsiteX112" fmla="*/ 924647 w 1654512"/>
                  <a:gd name="connsiteY112" fmla="*/ 643630 h 1505158"/>
                  <a:gd name="connsiteX113" fmla="*/ 1186094 w 1654512"/>
                  <a:gd name="connsiteY113" fmla="*/ 612630 h 1505158"/>
                  <a:gd name="connsiteX114" fmla="*/ 1207875 w 1654512"/>
                  <a:gd name="connsiteY114" fmla="*/ 613258 h 1505158"/>
                  <a:gd name="connsiteX115" fmla="*/ 1212737 w 1654512"/>
                  <a:gd name="connsiteY115" fmla="*/ 637368 h 1505158"/>
                  <a:gd name="connsiteX116" fmla="*/ 1186094 w 1654512"/>
                  <a:gd name="connsiteY116" fmla="*/ 612630 h 150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654512" h="1505158">
                    <a:moveTo>
                      <a:pt x="798598" y="16526"/>
                    </a:moveTo>
                    <a:cubicBezTo>
                      <a:pt x="803686" y="-8950"/>
                      <a:pt x="845719" y="-3047"/>
                      <a:pt x="843809" y="22646"/>
                    </a:cubicBezTo>
                    <a:cubicBezTo>
                      <a:pt x="822591" y="118269"/>
                      <a:pt x="835508" y="234673"/>
                      <a:pt x="701393" y="225262"/>
                    </a:cubicBezTo>
                    <a:cubicBezTo>
                      <a:pt x="786528" y="375069"/>
                      <a:pt x="1049427" y="466183"/>
                      <a:pt x="1134403" y="269500"/>
                    </a:cubicBezTo>
                    <a:cubicBezTo>
                      <a:pt x="1092531" y="264501"/>
                      <a:pt x="1084246" y="165478"/>
                      <a:pt x="1079189" y="130831"/>
                    </a:cubicBezTo>
                    <a:lnTo>
                      <a:pt x="1078981" y="127734"/>
                    </a:lnTo>
                    <a:cubicBezTo>
                      <a:pt x="1077860" y="109915"/>
                      <a:pt x="1078235" y="93399"/>
                      <a:pt x="1088945" y="78160"/>
                    </a:cubicBezTo>
                    <a:cubicBezTo>
                      <a:pt x="1099630" y="86162"/>
                      <a:pt x="1103924" y="100654"/>
                      <a:pt x="1107542" y="113870"/>
                    </a:cubicBezTo>
                    <a:lnTo>
                      <a:pt x="1110192" y="124455"/>
                    </a:lnTo>
                    <a:cubicBezTo>
                      <a:pt x="1119050" y="159728"/>
                      <a:pt x="1128319" y="194842"/>
                      <a:pt x="1142374" y="228507"/>
                    </a:cubicBezTo>
                    <a:lnTo>
                      <a:pt x="1142871" y="228587"/>
                    </a:lnTo>
                    <a:lnTo>
                      <a:pt x="1142871" y="228587"/>
                    </a:lnTo>
                    <a:cubicBezTo>
                      <a:pt x="1142169" y="205755"/>
                      <a:pt x="1171470" y="195317"/>
                      <a:pt x="1178732" y="219776"/>
                    </a:cubicBezTo>
                    <a:cubicBezTo>
                      <a:pt x="1376985" y="192464"/>
                      <a:pt x="1485433" y="356128"/>
                      <a:pt x="1528221" y="527295"/>
                    </a:cubicBezTo>
                    <a:cubicBezTo>
                      <a:pt x="1559428" y="620991"/>
                      <a:pt x="1600113" y="711134"/>
                      <a:pt x="1646328" y="798266"/>
                    </a:cubicBezTo>
                    <a:cubicBezTo>
                      <a:pt x="1681206" y="866347"/>
                      <a:pt x="1596509" y="881931"/>
                      <a:pt x="1551709" y="904582"/>
                    </a:cubicBezTo>
                    <a:cubicBezTo>
                      <a:pt x="1586166" y="1042684"/>
                      <a:pt x="1592929" y="1185757"/>
                      <a:pt x="1599316" y="1327402"/>
                    </a:cubicBezTo>
                    <a:cubicBezTo>
                      <a:pt x="1597197" y="1357631"/>
                      <a:pt x="1610859" y="1419641"/>
                      <a:pt x="1592613" y="1441318"/>
                    </a:cubicBezTo>
                    <a:cubicBezTo>
                      <a:pt x="1565594" y="1462468"/>
                      <a:pt x="1551037" y="1426216"/>
                      <a:pt x="1555196" y="1402970"/>
                    </a:cubicBezTo>
                    <a:cubicBezTo>
                      <a:pt x="1559076" y="1238614"/>
                      <a:pt x="1541967" y="1074986"/>
                      <a:pt x="1537053" y="910891"/>
                    </a:cubicBezTo>
                    <a:cubicBezTo>
                      <a:pt x="1503228" y="925186"/>
                      <a:pt x="1468990" y="938358"/>
                      <a:pt x="1434370" y="950594"/>
                    </a:cubicBezTo>
                    <a:cubicBezTo>
                      <a:pt x="1436133" y="1104579"/>
                      <a:pt x="1454435" y="1258562"/>
                      <a:pt x="1460963" y="1411759"/>
                    </a:cubicBezTo>
                    <a:cubicBezTo>
                      <a:pt x="1469527" y="1418511"/>
                      <a:pt x="1474258" y="1430216"/>
                      <a:pt x="1466946" y="1440416"/>
                    </a:cubicBezTo>
                    <a:cubicBezTo>
                      <a:pt x="1427778" y="1495060"/>
                      <a:pt x="1356966" y="1503221"/>
                      <a:pt x="1294660" y="1504004"/>
                    </a:cubicBezTo>
                    <a:cubicBezTo>
                      <a:pt x="1146386" y="1505864"/>
                      <a:pt x="997957" y="1505293"/>
                      <a:pt x="849673" y="1504848"/>
                    </a:cubicBezTo>
                    <a:cubicBezTo>
                      <a:pt x="704017" y="1501548"/>
                      <a:pt x="557093" y="1510879"/>
                      <a:pt x="412206" y="1494178"/>
                    </a:cubicBezTo>
                    <a:cubicBezTo>
                      <a:pt x="383812" y="1515513"/>
                      <a:pt x="378005" y="1469524"/>
                      <a:pt x="381808" y="1449906"/>
                    </a:cubicBezTo>
                    <a:lnTo>
                      <a:pt x="383252" y="1410612"/>
                    </a:lnTo>
                    <a:cubicBezTo>
                      <a:pt x="384224" y="1384415"/>
                      <a:pt x="385253" y="1358221"/>
                      <a:pt x="386577" y="1332042"/>
                    </a:cubicBezTo>
                    <a:lnTo>
                      <a:pt x="389878" y="1268210"/>
                    </a:lnTo>
                    <a:cubicBezTo>
                      <a:pt x="395406" y="1161832"/>
                      <a:pt x="401264" y="1055510"/>
                      <a:pt x="410558" y="949340"/>
                    </a:cubicBezTo>
                    <a:cubicBezTo>
                      <a:pt x="326395" y="937829"/>
                      <a:pt x="243440" y="917396"/>
                      <a:pt x="163131" y="889822"/>
                    </a:cubicBezTo>
                    <a:cubicBezTo>
                      <a:pt x="169741" y="1074132"/>
                      <a:pt x="156180" y="1260420"/>
                      <a:pt x="178793" y="1443792"/>
                    </a:cubicBezTo>
                    <a:cubicBezTo>
                      <a:pt x="193714" y="1464050"/>
                      <a:pt x="163789" y="1483068"/>
                      <a:pt x="146320" y="1470377"/>
                    </a:cubicBezTo>
                    <a:cubicBezTo>
                      <a:pt x="124655" y="1453852"/>
                      <a:pt x="133946" y="1421521"/>
                      <a:pt x="129619" y="1397730"/>
                    </a:cubicBezTo>
                    <a:lnTo>
                      <a:pt x="129064" y="1382350"/>
                    </a:lnTo>
                    <a:cubicBezTo>
                      <a:pt x="123000" y="1216479"/>
                      <a:pt x="114716" y="1047122"/>
                      <a:pt x="145621" y="883529"/>
                    </a:cubicBezTo>
                    <a:lnTo>
                      <a:pt x="132328" y="878369"/>
                    </a:lnTo>
                    <a:cubicBezTo>
                      <a:pt x="91804" y="862543"/>
                      <a:pt x="-12409" y="820219"/>
                      <a:pt x="1257" y="799337"/>
                    </a:cubicBezTo>
                    <a:cubicBezTo>
                      <a:pt x="110054" y="514151"/>
                      <a:pt x="353426" y="173050"/>
                      <a:pt x="675754" y="189259"/>
                    </a:cubicBezTo>
                    <a:cubicBezTo>
                      <a:pt x="683920" y="194928"/>
                      <a:pt x="688090" y="205972"/>
                      <a:pt x="694147" y="213888"/>
                    </a:cubicBezTo>
                    <a:lnTo>
                      <a:pt x="703735" y="210406"/>
                    </a:lnTo>
                    <a:cubicBezTo>
                      <a:pt x="740873" y="196807"/>
                      <a:pt x="781205" y="179565"/>
                      <a:pt x="782305" y="133836"/>
                    </a:cubicBezTo>
                    <a:cubicBezTo>
                      <a:pt x="789336" y="94870"/>
                      <a:pt x="794912" y="55897"/>
                      <a:pt x="798598" y="16526"/>
                    </a:cubicBezTo>
                    <a:close/>
                    <a:moveTo>
                      <a:pt x="1329786" y="727364"/>
                    </a:moveTo>
                    <a:cubicBezTo>
                      <a:pt x="1375958" y="662759"/>
                      <a:pt x="1055721" y="764864"/>
                      <a:pt x="1032952" y="771604"/>
                    </a:cubicBezTo>
                    <a:lnTo>
                      <a:pt x="1024378" y="774730"/>
                    </a:lnTo>
                    <a:cubicBezTo>
                      <a:pt x="884118" y="825737"/>
                      <a:pt x="732912" y="875063"/>
                      <a:pt x="621071" y="976738"/>
                    </a:cubicBezTo>
                    <a:cubicBezTo>
                      <a:pt x="618721" y="979313"/>
                      <a:pt x="621647" y="982870"/>
                      <a:pt x="624687" y="981427"/>
                    </a:cubicBezTo>
                    <a:lnTo>
                      <a:pt x="625077" y="981197"/>
                    </a:lnTo>
                    <a:cubicBezTo>
                      <a:pt x="629527" y="978720"/>
                      <a:pt x="648792" y="971840"/>
                      <a:pt x="635143" y="974445"/>
                    </a:cubicBezTo>
                    <a:cubicBezTo>
                      <a:pt x="796743" y="872497"/>
                      <a:pt x="984487" y="816494"/>
                      <a:pt x="1167936" y="767513"/>
                    </a:cubicBezTo>
                    <a:cubicBezTo>
                      <a:pt x="1194596" y="761065"/>
                      <a:pt x="1221382" y="755137"/>
                      <a:pt x="1248272" y="749740"/>
                    </a:cubicBezTo>
                    <a:cubicBezTo>
                      <a:pt x="1275399" y="743145"/>
                      <a:pt x="1306008" y="743217"/>
                      <a:pt x="1329786" y="727364"/>
                    </a:cubicBezTo>
                    <a:close/>
                    <a:moveTo>
                      <a:pt x="823754" y="706337"/>
                    </a:moveTo>
                    <a:cubicBezTo>
                      <a:pt x="827705" y="690232"/>
                      <a:pt x="854243" y="542230"/>
                      <a:pt x="810165" y="582833"/>
                    </a:cubicBezTo>
                    <a:cubicBezTo>
                      <a:pt x="798413" y="604129"/>
                      <a:pt x="793902" y="628806"/>
                      <a:pt x="791787" y="652786"/>
                    </a:cubicBezTo>
                    <a:cubicBezTo>
                      <a:pt x="786102" y="680744"/>
                      <a:pt x="800450" y="710874"/>
                      <a:pt x="786498" y="736648"/>
                    </a:cubicBezTo>
                    <a:cubicBezTo>
                      <a:pt x="774008" y="770312"/>
                      <a:pt x="728101" y="809638"/>
                      <a:pt x="725034" y="747094"/>
                    </a:cubicBezTo>
                    <a:cubicBezTo>
                      <a:pt x="800142" y="744528"/>
                      <a:pt x="777594" y="649324"/>
                      <a:pt x="726459" y="678757"/>
                    </a:cubicBezTo>
                    <a:cubicBezTo>
                      <a:pt x="698459" y="702731"/>
                      <a:pt x="693613" y="747875"/>
                      <a:pt x="707631" y="780949"/>
                    </a:cubicBezTo>
                    <a:cubicBezTo>
                      <a:pt x="684995" y="756300"/>
                      <a:pt x="648290" y="756218"/>
                      <a:pt x="622089" y="737617"/>
                    </a:cubicBezTo>
                    <a:cubicBezTo>
                      <a:pt x="574774" y="686451"/>
                      <a:pt x="654246" y="633207"/>
                      <a:pt x="697521" y="614779"/>
                    </a:cubicBezTo>
                    <a:cubicBezTo>
                      <a:pt x="699958" y="612095"/>
                      <a:pt x="735436" y="599727"/>
                      <a:pt x="727918" y="598231"/>
                    </a:cubicBezTo>
                    <a:cubicBezTo>
                      <a:pt x="693945" y="598545"/>
                      <a:pt x="659901" y="605776"/>
                      <a:pt x="630583" y="623650"/>
                    </a:cubicBezTo>
                    <a:cubicBezTo>
                      <a:pt x="569904" y="653265"/>
                      <a:pt x="549251" y="744956"/>
                      <a:pt x="618664" y="777090"/>
                    </a:cubicBezTo>
                    <a:cubicBezTo>
                      <a:pt x="633674" y="784325"/>
                      <a:pt x="650101" y="788214"/>
                      <a:pt x="664962" y="795685"/>
                    </a:cubicBezTo>
                    <a:cubicBezTo>
                      <a:pt x="702411" y="815103"/>
                      <a:pt x="690311" y="839508"/>
                      <a:pt x="651650" y="840225"/>
                    </a:cubicBezTo>
                    <a:cubicBezTo>
                      <a:pt x="635749" y="843700"/>
                      <a:pt x="583274" y="829139"/>
                      <a:pt x="589150" y="857018"/>
                    </a:cubicBezTo>
                    <a:cubicBezTo>
                      <a:pt x="598642" y="874448"/>
                      <a:pt x="619312" y="877045"/>
                      <a:pt x="637421" y="877532"/>
                    </a:cubicBezTo>
                    <a:cubicBezTo>
                      <a:pt x="685822" y="880852"/>
                      <a:pt x="746006" y="853501"/>
                      <a:pt x="718653" y="796544"/>
                    </a:cubicBezTo>
                    <a:cubicBezTo>
                      <a:pt x="751671" y="824684"/>
                      <a:pt x="792902" y="785343"/>
                      <a:pt x="807052" y="754770"/>
                    </a:cubicBezTo>
                    <a:cubicBezTo>
                      <a:pt x="824296" y="788597"/>
                      <a:pt x="867641" y="778410"/>
                      <a:pt x="892103" y="758394"/>
                    </a:cubicBezTo>
                    <a:cubicBezTo>
                      <a:pt x="929480" y="787840"/>
                      <a:pt x="976379" y="755111"/>
                      <a:pt x="993029" y="718556"/>
                    </a:cubicBezTo>
                    <a:cubicBezTo>
                      <a:pt x="993369" y="726162"/>
                      <a:pt x="993709" y="733766"/>
                      <a:pt x="994078" y="741371"/>
                    </a:cubicBezTo>
                    <a:cubicBezTo>
                      <a:pt x="994830" y="756959"/>
                      <a:pt x="1018978" y="761963"/>
                      <a:pt x="1022548" y="745226"/>
                    </a:cubicBezTo>
                    <a:cubicBezTo>
                      <a:pt x="1027977" y="719780"/>
                      <a:pt x="1035463" y="694619"/>
                      <a:pt x="1045760" y="670701"/>
                    </a:cubicBezTo>
                    <a:cubicBezTo>
                      <a:pt x="1069449" y="607825"/>
                      <a:pt x="1083934" y="636176"/>
                      <a:pt x="1084759" y="685447"/>
                    </a:cubicBezTo>
                    <a:cubicBezTo>
                      <a:pt x="1087677" y="703945"/>
                      <a:pt x="1096938" y="720521"/>
                      <a:pt x="1117377" y="721767"/>
                    </a:cubicBezTo>
                    <a:cubicBezTo>
                      <a:pt x="1123074" y="722116"/>
                      <a:pt x="1130505" y="717047"/>
                      <a:pt x="1131395" y="711092"/>
                    </a:cubicBezTo>
                    <a:lnTo>
                      <a:pt x="1132571" y="703213"/>
                    </a:lnTo>
                    <a:cubicBezTo>
                      <a:pt x="1135061" y="686705"/>
                      <a:pt x="1137946" y="669705"/>
                      <a:pt x="1144177" y="654193"/>
                    </a:cubicBezTo>
                    <a:cubicBezTo>
                      <a:pt x="1150180" y="705540"/>
                      <a:pt x="1217399" y="705292"/>
                      <a:pt x="1236140" y="662717"/>
                    </a:cubicBezTo>
                    <a:cubicBezTo>
                      <a:pt x="1275024" y="686061"/>
                      <a:pt x="1315823" y="653449"/>
                      <a:pt x="1333950" y="619720"/>
                    </a:cubicBezTo>
                    <a:lnTo>
                      <a:pt x="1334492" y="618698"/>
                    </a:lnTo>
                    <a:cubicBezTo>
                      <a:pt x="1340827" y="607163"/>
                      <a:pt x="1324731" y="593212"/>
                      <a:pt x="1315528" y="604061"/>
                    </a:cubicBezTo>
                    <a:lnTo>
                      <a:pt x="1312334" y="607388"/>
                    </a:lnTo>
                    <a:cubicBezTo>
                      <a:pt x="1294980" y="625357"/>
                      <a:pt x="1267368" y="651412"/>
                      <a:pt x="1244548" y="629221"/>
                    </a:cubicBezTo>
                    <a:cubicBezTo>
                      <a:pt x="1245306" y="619213"/>
                      <a:pt x="1245000" y="608991"/>
                      <a:pt x="1244385" y="599147"/>
                    </a:cubicBezTo>
                    <a:cubicBezTo>
                      <a:pt x="1243646" y="587406"/>
                      <a:pt x="1227447" y="576962"/>
                      <a:pt x="1218236" y="587461"/>
                    </a:cubicBezTo>
                    <a:cubicBezTo>
                      <a:pt x="1205255" y="576427"/>
                      <a:pt x="1189128" y="578015"/>
                      <a:pt x="1175549" y="585713"/>
                    </a:cubicBezTo>
                    <a:cubicBezTo>
                      <a:pt x="1140374" y="595656"/>
                      <a:pt x="1118216" y="629911"/>
                      <a:pt x="1110585" y="663957"/>
                    </a:cubicBezTo>
                    <a:cubicBezTo>
                      <a:pt x="1109774" y="636754"/>
                      <a:pt x="1100878" y="607239"/>
                      <a:pt x="1071005" y="604681"/>
                    </a:cubicBezTo>
                    <a:cubicBezTo>
                      <a:pt x="1040399" y="604421"/>
                      <a:pt x="1028684" y="638650"/>
                      <a:pt x="1018246" y="661686"/>
                    </a:cubicBezTo>
                    <a:cubicBezTo>
                      <a:pt x="1017640" y="651369"/>
                      <a:pt x="1017056" y="641054"/>
                      <a:pt x="1016531" y="630735"/>
                    </a:cubicBezTo>
                    <a:cubicBezTo>
                      <a:pt x="1015631" y="612981"/>
                      <a:pt x="991013" y="613166"/>
                      <a:pt x="988997" y="630210"/>
                    </a:cubicBezTo>
                    <a:lnTo>
                      <a:pt x="988942" y="630737"/>
                    </a:lnTo>
                    <a:cubicBezTo>
                      <a:pt x="985064" y="667570"/>
                      <a:pt x="964670" y="755805"/>
                      <a:pt x="913206" y="738539"/>
                    </a:cubicBezTo>
                    <a:cubicBezTo>
                      <a:pt x="934907" y="714625"/>
                      <a:pt x="974162" y="641754"/>
                      <a:pt x="936843" y="619056"/>
                    </a:cubicBezTo>
                    <a:cubicBezTo>
                      <a:pt x="879409" y="604596"/>
                      <a:pt x="849949" y="695229"/>
                      <a:pt x="874443" y="737405"/>
                    </a:cubicBezTo>
                    <a:lnTo>
                      <a:pt x="873172" y="738297"/>
                    </a:lnTo>
                    <a:cubicBezTo>
                      <a:pt x="859179" y="747953"/>
                      <a:pt x="836056" y="758703"/>
                      <a:pt x="828244" y="737059"/>
                    </a:cubicBezTo>
                    <a:lnTo>
                      <a:pt x="827359" y="735063"/>
                    </a:lnTo>
                    <a:cubicBezTo>
                      <a:pt x="823347" y="725912"/>
                      <a:pt x="819805" y="715999"/>
                      <a:pt x="823754" y="706337"/>
                    </a:cubicBezTo>
                    <a:close/>
                    <a:moveTo>
                      <a:pt x="741596" y="696122"/>
                    </a:moveTo>
                    <a:cubicBezTo>
                      <a:pt x="752471" y="689773"/>
                      <a:pt x="756340" y="710802"/>
                      <a:pt x="753565" y="717860"/>
                    </a:cubicBezTo>
                    <a:cubicBezTo>
                      <a:pt x="749118" y="729181"/>
                      <a:pt x="736988" y="735488"/>
                      <a:pt x="724898" y="739805"/>
                    </a:cubicBezTo>
                    <a:lnTo>
                      <a:pt x="724939" y="738524"/>
                    </a:lnTo>
                    <a:cubicBezTo>
                      <a:pt x="725473" y="725594"/>
                      <a:pt x="729784" y="703030"/>
                      <a:pt x="741596" y="696122"/>
                    </a:cubicBezTo>
                    <a:close/>
                    <a:moveTo>
                      <a:pt x="924647" y="643630"/>
                    </a:moveTo>
                    <a:cubicBezTo>
                      <a:pt x="924893" y="645146"/>
                      <a:pt x="924492" y="646996"/>
                      <a:pt x="924442" y="648403"/>
                    </a:cubicBezTo>
                    <a:cubicBezTo>
                      <a:pt x="922583" y="673191"/>
                      <a:pt x="911559" y="696992"/>
                      <a:pt x="896227" y="716336"/>
                    </a:cubicBezTo>
                    <a:cubicBezTo>
                      <a:pt x="887401" y="690055"/>
                      <a:pt x="898777" y="655324"/>
                      <a:pt x="924647" y="643630"/>
                    </a:cubicBezTo>
                    <a:close/>
                    <a:moveTo>
                      <a:pt x="1186094" y="612630"/>
                    </a:moveTo>
                    <a:cubicBezTo>
                      <a:pt x="1193141" y="610772"/>
                      <a:pt x="1200611" y="611294"/>
                      <a:pt x="1207875" y="613258"/>
                    </a:cubicBezTo>
                    <a:cubicBezTo>
                      <a:pt x="1207348" y="621520"/>
                      <a:pt x="1209141" y="629784"/>
                      <a:pt x="1212737" y="637368"/>
                    </a:cubicBezTo>
                    <a:cubicBezTo>
                      <a:pt x="1193984" y="693706"/>
                      <a:pt x="1149898" y="650338"/>
                      <a:pt x="1186094" y="612630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0" name="图形 64">
              <a:extLst>
                <a:ext uri="{FF2B5EF4-FFF2-40B4-BE49-F238E27FC236}">
                  <a16:creationId xmlns:a16="http://schemas.microsoft.com/office/drawing/2014/main" id="{697FDCE5-9536-C466-709D-07123F9B554E}"/>
                </a:ext>
              </a:extLst>
            </p:cNvPr>
            <p:cNvGrpSpPr/>
            <p:nvPr/>
          </p:nvGrpSpPr>
          <p:grpSpPr>
            <a:xfrm>
              <a:off x="8055723" y="3707488"/>
              <a:ext cx="1330592" cy="1182933"/>
              <a:chOff x="8055723" y="3707488"/>
              <a:chExt cx="1330592" cy="1182933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159BACF-4FD2-D11D-3967-BB893F4EBD12}"/>
                  </a:ext>
                </a:extLst>
              </p:cNvPr>
              <p:cNvSpPr/>
              <p:nvPr/>
            </p:nvSpPr>
            <p:spPr>
              <a:xfrm>
                <a:off x="8341474" y="3987312"/>
                <a:ext cx="823402" cy="815759"/>
              </a:xfrm>
              <a:custGeom>
                <a:avLst/>
                <a:gdLst>
                  <a:gd name="connsiteX0" fmla="*/ 626730 w 823402"/>
                  <a:gd name="connsiteY0" fmla="*/ 100125 h 815759"/>
                  <a:gd name="connsiteX1" fmla="*/ 140613 w 823402"/>
                  <a:gd name="connsiteY1" fmla="*/ 66139 h 815759"/>
                  <a:gd name="connsiteX2" fmla="*/ 4457 w 823402"/>
                  <a:gd name="connsiteY2" fmla="*/ 603058 h 815759"/>
                  <a:gd name="connsiteX3" fmla="*/ 185755 w 823402"/>
                  <a:gd name="connsiteY3" fmla="*/ 772633 h 815759"/>
                  <a:gd name="connsiteX4" fmla="*/ 238698 w 823402"/>
                  <a:gd name="connsiteY4" fmla="*/ 762644 h 815759"/>
                  <a:gd name="connsiteX5" fmla="*/ 303154 w 823402"/>
                  <a:gd name="connsiteY5" fmla="*/ 763157 h 815759"/>
                  <a:gd name="connsiteX6" fmla="*/ 436400 w 823402"/>
                  <a:gd name="connsiteY6" fmla="*/ 806109 h 815759"/>
                  <a:gd name="connsiteX7" fmla="*/ 686407 w 823402"/>
                  <a:gd name="connsiteY7" fmla="*/ 764739 h 815759"/>
                  <a:gd name="connsiteX8" fmla="*/ 626730 w 823402"/>
                  <a:gd name="connsiteY8" fmla="*/ 100125 h 815759"/>
                  <a:gd name="connsiteX9" fmla="*/ 626730 w 823402"/>
                  <a:gd name="connsiteY9" fmla="*/ 100125 h 815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3402" h="815759">
                    <a:moveTo>
                      <a:pt x="626730" y="100125"/>
                    </a:moveTo>
                    <a:cubicBezTo>
                      <a:pt x="494379" y="-7488"/>
                      <a:pt x="282286" y="-42430"/>
                      <a:pt x="140613" y="66139"/>
                    </a:cubicBezTo>
                    <a:cubicBezTo>
                      <a:pt x="30531" y="168029"/>
                      <a:pt x="-15024" y="457567"/>
                      <a:pt x="4457" y="603058"/>
                    </a:cubicBezTo>
                    <a:cubicBezTo>
                      <a:pt x="9874" y="696376"/>
                      <a:pt x="81141" y="802147"/>
                      <a:pt x="185755" y="772633"/>
                    </a:cubicBezTo>
                    <a:cubicBezTo>
                      <a:pt x="203520" y="770883"/>
                      <a:pt x="220770" y="764071"/>
                      <a:pt x="238698" y="762644"/>
                    </a:cubicBezTo>
                    <a:cubicBezTo>
                      <a:pt x="260143" y="760174"/>
                      <a:pt x="281751" y="760131"/>
                      <a:pt x="303154" y="763157"/>
                    </a:cubicBezTo>
                    <a:cubicBezTo>
                      <a:pt x="349792" y="769756"/>
                      <a:pt x="391135" y="794527"/>
                      <a:pt x="436400" y="806109"/>
                    </a:cubicBezTo>
                    <a:cubicBezTo>
                      <a:pt x="520393" y="827597"/>
                      <a:pt x="614109" y="813143"/>
                      <a:pt x="686407" y="764739"/>
                    </a:cubicBezTo>
                    <a:cubicBezTo>
                      <a:pt x="925325" y="607600"/>
                      <a:pt x="817102" y="252215"/>
                      <a:pt x="626730" y="100125"/>
                    </a:cubicBezTo>
                    <a:lnTo>
                      <a:pt x="626730" y="100125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3972F9E-8370-9B20-FB43-2CD675A155E9}"/>
                  </a:ext>
                </a:extLst>
              </p:cNvPr>
              <p:cNvSpPr/>
              <p:nvPr/>
            </p:nvSpPr>
            <p:spPr>
              <a:xfrm>
                <a:off x="8055723" y="3707488"/>
                <a:ext cx="1330592" cy="1182933"/>
              </a:xfrm>
              <a:custGeom>
                <a:avLst/>
                <a:gdLst>
                  <a:gd name="connsiteX0" fmla="*/ 894856 w 1330592"/>
                  <a:gd name="connsiteY0" fmla="*/ 1088519 h 1182933"/>
                  <a:gd name="connsiteX1" fmla="*/ 902201 w 1330592"/>
                  <a:gd name="connsiteY1" fmla="*/ 1085882 h 1182933"/>
                  <a:gd name="connsiteX2" fmla="*/ 902927 w 1330592"/>
                  <a:gd name="connsiteY2" fmla="*/ 1087512 h 1182933"/>
                  <a:gd name="connsiteX3" fmla="*/ 903992 w 1330592"/>
                  <a:gd name="connsiteY3" fmla="*/ 1090007 h 1182933"/>
                  <a:gd name="connsiteX4" fmla="*/ 894856 w 1330592"/>
                  <a:gd name="connsiteY4" fmla="*/ 1088519 h 1182933"/>
                  <a:gd name="connsiteX5" fmla="*/ 889948 w 1330592"/>
                  <a:gd name="connsiteY5" fmla="*/ 45685 h 1182933"/>
                  <a:gd name="connsiteX6" fmla="*/ 886203 w 1330592"/>
                  <a:gd name="connsiteY6" fmla="*/ 38659 h 1182933"/>
                  <a:gd name="connsiteX7" fmla="*/ 896146 w 1330592"/>
                  <a:gd name="connsiteY7" fmla="*/ 43271 h 1182933"/>
                  <a:gd name="connsiteX8" fmla="*/ 889948 w 1330592"/>
                  <a:gd name="connsiteY8" fmla="*/ 45685 h 1182933"/>
                  <a:gd name="connsiteX9" fmla="*/ 367166 w 1330592"/>
                  <a:gd name="connsiteY9" fmla="*/ 364081 h 1182933"/>
                  <a:gd name="connsiteX10" fmla="*/ 366747 w 1330592"/>
                  <a:gd name="connsiteY10" fmla="*/ 364012 h 1182933"/>
                  <a:gd name="connsiteX11" fmla="*/ 375272 w 1330592"/>
                  <a:gd name="connsiteY11" fmla="*/ 351458 h 1182933"/>
                  <a:gd name="connsiteX12" fmla="*/ 377256 w 1330592"/>
                  <a:gd name="connsiteY12" fmla="*/ 349771 h 1182933"/>
                  <a:gd name="connsiteX13" fmla="*/ 367166 w 1330592"/>
                  <a:gd name="connsiteY13" fmla="*/ 364081 h 1182933"/>
                  <a:gd name="connsiteX14" fmla="*/ 1323722 w 1330592"/>
                  <a:gd name="connsiteY14" fmla="*/ 864035 h 1182933"/>
                  <a:gd name="connsiteX15" fmla="*/ 1316780 w 1330592"/>
                  <a:gd name="connsiteY15" fmla="*/ 813888 h 1182933"/>
                  <a:gd name="connsiteX16" fmla="*/ 1303518 w 1330592"/>
                  <a:gd name="connsiteY16" fmla="*/ 766804 h 1182933"/>
                  <a:gd name="connsiteX17" fmla="*/ 1277823 w 1330592"/>
                  <a:gd name="connsiteY17" fmla="*/ 726682 h 1182933"/>
                  <a:gd name="connsiteX18" fmla="*/ 1282570 w 1330592"/>
                  <a:gd name="connsiteY18" fmla="*/ 709631 h 1182933"/>
                  <a:gd name="connsiteX19" fmla="*/ 1281725 w 1330592"/>
                  <a:gd name="connsiteY19" fmla="*/ 621396 h 1182933"/>
                  <a:gd name="connsiteX20" fmla="*/ 1265928 w 1330592"/>
                  <a:gd name="connsiteY20" fmla="*/ 606801 h 1182933"/>
                  <a:gd name="connsiteX21" fmla="*/ 1257034 w 1330592"/>
                  <a:gd name="connsiteY21" fmla="*/ 601044 h 1182933"/>
                  <a:gd name="connsiteX22" fmla="*/ 1256048 w 1330592"/>
                  <a:gd name="connsiteY22" fmla="*/ 599413 h 1182933"/>
                  <a:gd name="connsiteX23" fmla="*/ 1268866 w 1330592"/>
                  <a:gd name="connsiteY23" fmla="*/ 581658 h 1182933"/>
                  <a:gd name="connsiteX24" fmla="*/ 1279672 w 1330592"/>
                  <a:gd name="connsiteY24" fmla="*/ 559815 h 1182933"/>
                  <a:gd name="connsiteX25" fmla="*/ 1276716 w 1330592"/>
                  <a:gd name="connsiteY25" fmla="*/ 465600 h 1182933"/>
                  <a:gd name="connsiteX26" fmla="*/ 1268484 w 1330592"/>
                  <a:gd name="connsiteY26" fmla="*/ 416844 h 1182933"/>
                  <a:gd name="connsiteX27" fmla="*/ 1270718 w 1330592"/>
                  <a:gd name="connsiteY27" fmla="*/ 370905 h 1182933"/>
                  <a:gd name="connsiteX28" fmla="*/ 1265103 w 1330592"/>
                  <a:gd name="connsiteY28" fmla="*/ 326011 h 1182933"/>
                  <a:gd name="connsiteX29" fmla="*/ 1251258 w 1330592"/>
                  <a:gd name="connsiteY29" fmla="*/ 308416 h 1182933"/>
                  <a:gd name="connsiteX30" fmla="*/ 1232848 w 1330592"/>
                  <a:gd name="connsiteY30" fmla="*/ 296541 h 1182933"/>
                  <a:gd name="connsiteX31" fmla="*/ 1230332 w 1330592"/>
                  <a:gd name="connsiteY31" fmla="*/ 279469 h 1182933"/>
                  <a:gd name="connsiteX32" fmla="*/ 1235079 w 1330592"/>
                  <a:gd name="connsiteY32" fmla="*/ 253520 h 1182933"/>
                  <a:gd name="connsiteX33" fmla="*/ 1219385 w 1330592"/>
                  <a:gd name="connsiteY33" fmla="*/ 211366 h 1182933"/>
                  <a:gd name="connsiteX34" fmla="*/ 1179096 w 1330592"/>
                  <a:gd name="connsiteY34" fmla="*/ 189320 h 1182933"/>
                  <a:gd name="connsiteX35" fmla="*/ 1157766 w 1330592"/>
                  <a:gd name="connsiteY35" fmla="*/ 189403 h 1182933"/>
                  <a:gd name="connsiteX36" fmla="*/ 1147865 w 1330592"/>
                  <a:gd name="connsiteY36" fmla="*/ 178955 h 1182933"/>
                  <a:gd name="connsiteX37" fmla="*/ 1138792 w 1330592"/>
                  <a:gd name="connsiteY37" fmla="*/ 135854 h 1182933"/>
                  <a:gd name="connsiteX38" fmla="*/ 1108243 w 1330592"/>
                  <a:gd name="connsiteY38" fmla="*/ 110428 h 1182933"/>
                  <a:gd name="connsiteX39" fmla="*/ 1033585 w 1330592"/>
                  <a:gd name="connsiteY39" fmla="*/ 108595 h 1182933"/>
                  <a:gd name="connsiteX40" fmla="*/ 929671 w 1330592"/>
                  <a:gd name="connsiteY40" fmla="*/ 37856 h 1182933"/>
                  <a:gd name="connsiteX41" fmla="*/ 897635 w 1330592"/>
                  <a:gd name="connsiteY41" fmla="*/ 12166 h 1182933"/>
                  <a:gd name="connsiteX42" fmla="*/ 828994 w 1330592"/>
                  <a:gd name="connsiteY42" fmla="*/ 8605 h 1182933"/>
                  <a:gd name="connsiteX43" fmla="*/ 828894 w 1330592"/>
                  <a:gd name="connsiteY43" fmla="*/ 8605 h 1182933"/>
                  <a:gd name="connsiteX44" fmla="*/ 821951 w 1330592"/>
                  <a:gd name="connsiteY44" fmla="*/ 8424 h 1182933"/>
                  <a:gd name="connsiteX45" fmla="*/ 815429 w 1330592"/>
                  <a:gd name="connsiteY45" fmla="*/ 7881 h 1182933"/>
                  <a:gd name="connsiteX46" fmla="*/ 737230 w 1330592"/>
                  <a:gd name="connsiteY46" fmla="*/ 4559 h 1182933"/>
                  <a:gd name="connsiteX47" fmla="*/ 710589 w 1330592"/>
                  <a:gd name="connsiteY47" fmla="*/ 25697 h 1182933"/>
                  <a:gd name="connsiteX48" fmla="*/ 684610 w 1330592"/>
                  <a:gd name="connsiteY48" fmla="*/ 34011 h 1182933"/>
                  <a:gd name="connsiteX49" fmla="*/ 592526 w 1330592"/>
                  <a:gd name="connsiteY49" fmla="*/ 86835 h 1182933"/>
                  <a:gd name="connsiteX50" fmla="*/ 520402 w 1330592"/>
                  <a:gd name="connsiteY50" fmla="*/ 110368 h 1182933"/>
                  <a:gd name="connsiteX51" fmla="*/ 510053 w 1330592"/>
                  <a:gd name="connsiteY51" fmla="*/ 129479 h 1182933"/>
                  <a:gd name="connsiteX52" fmla="*/ 465235 w 1330592"/>
                  <a:gd name="connsiteY52" fmla="*/ 160792 h 1182933"/>
                  <a:gd name="connsiteX53" fmla="*/ 460188 w 1330592"/>
                  <a:gd name="connsiteY53" fmla="*/ 208028 h 1182933"/>
                  <a:gd name="connsiteX54" fmla="*/ 426075 w 1330592"/>
                  <a:gd name="connsiteY54" fmla="*/ 255252 h 1182933"/>
                  <a:gd name="connsiteX55" fmla="*/ 424248 w 1330592"/>
                  <a:gd name="connsiteY55" fmla="*/ 290757 h 1182933"/>
                  <a:gd name="connsiteX56" fmla="*/ 378866 w 1330592"/>
                  <a:gd name="connsiteY56" fmla="*/ 310997 h 1182933"/>
                  <a:gd name="connsiteX57" fmla="*/ 345594 w 1330592"/>
                  <a:gd name="connsiteY57" fmla="*/ 357294 h 1182933"/>
                  <a:gd name="connsiteX58" fmla="*/ 345690 w 1330592"/>
                  <a:gd name="connsiteY58" fmla="*/ 361512 h 1182933"/>
                  <a:gd name="connsiteX59" fmla="*/ 260392 w 1330592"/>
                  <a:gd name="connsiteY59" fmla="*/ 390030 h 1182933"/>
                  <a:gd name="connsiteX60" fmla="*/ 241637 w 1330592"/>
                  <a:gd name="connsiteY60" fmla="*/ 455919 h 1182933"/>
                  <a:gd name="connsiteX61" fmla="*/ 143554 w 1330592"/>
                  <a:gd name="connsiteY61" fmla="*/ 512366 h 1182933"/>
                  <a:gd name="connsiteX62" fmla="*/ 110432 w 1330592"/>
                  <a:gd name="connsiteY62" fmla="*/ 589225 h 1182933"/>
                  <a:gd name="connsiteX63" fmla="*/ 116289 w 1330592"/>
                  <a:gd name="connsiteY63" fmla="*/ 614713 h 1182933"/>
                  <a:gd name="connsiteX64" fmla="*/ 116289 w 1330592"/>
                  <a:gd name="connsiteY64" fmla="*/ 614731 h 1182933"/>
                  <a:gd name="connsiteX65" fmla="*/ 111740 w 1330592"/>
                  <a:gd name="connsiteY65" fmla="*/ 624094 h 1182933"/>
                  <a:gd name="connsiteX66" fmla="*/ 61935 w 1330592"/>
                  <a:gd name="connsiteY66" fmla="*/ 694211 h 1182933"/>
                  <a:gd name="connsiteX67" fmla="*/ 57608 w 1330592"/>
                  <a:gd name="connsiteY67" fmla="*/ 769984 h 1182933"/>
                  <a:gd name="connsiteX68" fmla="*/ 62299 w 1330592"/>
                  <a:gd name="connsiteY68" fmla="*/ 779967 h 1182933"/>
                  <a:gd name="connsiteX69" fmla="*/ 57852 w 1330592"/>
                  <a:gd name="connsiteY69" fmla="*/ 784942 h 1182933"/>
                  <a:gd name="connsiteX70" fmla="*/ 27305 w 1330592"/>
                  <a:gd name="connsiteY70" fmla="*/ 851775 h 1182933"/>
                  <a:gd name="connsiteX71" fmla="*/ 37708 w 1330592"/>
                  <a:gd name="connsiteY71" fmla="*/ 880623 h 1182933"/>
                  <a:gd name="connsiteX72" fmla="*/ 197 w 1330592"/>
                  <a:gd name="connsiteY72" fmla="*/ 961552 h 1182933"/>
                  <a:gd name="connsiteX73" fmla="*/ 39759 w 1330592"/>
                  <a:gd name="connsiteY73" fmla="*/ 1029031 h 1182933"/>
                  <a:gd name="connsiteX74" fmla="*/ 57286 w 1330592"/>
                  <a:gd name="connsiteY74" fmla="*/ 1088116 h 1182933"/>
                  <a:gd name="connsiteX75" fmla="*/ 85018 w 1330592"/>
                  <a:gd name="connsiteY75" fmla="*/ 1104463 h 1182933"/>
                  <a:gd name="connsiteX76" fmla="*/ 132165 w 1330592"/>
                  <a:gd name="connsiteY76" fmla="*/ 1154426 h 1182933"/>
                  <a:gd name="connsiteX77" fmla="*/ 145064 w 1330592"/>
                  <a:gd name="connsiteY77" fmla="*/ 1156439 h 1182933"/>
                  <a:gd name="connsiteX78" fmla="*/ 211913 w 1330592"/>
                  <a:gd name="connsiteY78" fmla="*/ 1156117 h 1182933"/>
                  <a:gd name="connsiteX79" fmla="*/ 235820 w 1330592"/>
                  <a:gd name="connsiteY79" fmla="*/ 1175203 h 1182933"/>
                  <a:gd name="connsiteX80" fmla="*/ 247974 w 1330592"/>
                  <a:gd name="connsiteY80" fmla="*/ 1179932 h 1182933"/>
                  <a:gd name="connsiteX81" fmla="*/ 334926 w 1330592"/>
                  <a:gd name="connsiteY81" fmla="*/ 1162722 h 1182933"/>
                  <a:gd name="connsiteX82" fmla="*/ 338690 w 1330592"/>
                  <a:gd name="connsiteY82" fmla="*/ 1161092 h 1182933"/>
                  <a:gd name="connsiteX83" fmla="*/ 352353 w 1330592"/>
                  <a:gd name="connsiteY83" fmla="*/ 1171117 h 1182933"/>
                  <a:gd name="connsiteX84" fmla="*/ 391696 w 1330592"/>
                  <a:gd name="connsiteY84" fmla="*/ 1180055 h 1182933"/>
                  <a:gd name="connsiteX85" fmla="*/ 434114 w 1330592"/>
                  <a:gd name="connsiteY85" fmla="*/ 1166426 h 1182933"/>
                  <a:gd name="connsiteX86" fmla="*/ 439771 w 1330592"/>
                  <a:gd name="connsiteY86" fmla="*/ 1167030 h 1182933"/>
                  <a:gd name="connsiteX87" fmla="*/ 472290 w 1330592"/>
                  <a:gd name="connsiteY87" fmla="*/ 1157810 h 1182933"/>
                  <a:gd name="connsiteX88" fmla="*/ 491888 w 1330592"/>
                  <a:gd name="connsiteY88" fmla="*/ 1157408 h 1182933"/>
                  <a:gd name="connsiteX89" fmla="*/ 532215 w 1330592"/>
                  <a:gd name="connsiteY89" fmla="*/ 1145812 h 1182933"/>
                  <a:gd name="connsiteX90" fmla="*/ 546162 w 1330592"/>
                  <a:gd name="connsiteY90" fmla="*/ 1132083 h 1182933"/>
                  <a:gd name="connsiteX91" fmla="*/ 560126 w 1330592"/>
                  <a:gd name="connsiteY91" fmla="*/ 1122842 h 1182933"/>
                  <a:gd name="connsiteX92" fmla="*/ 569181 w 1330592"/>
                  <a:gd name="connsiteY92" fmla="*/ 1081451 h 1182933"/>
                  <a:gd name="connsiteX93" fmla="*/ 570894 w 1330592"/>
                  <a:gd name="connsiteY93" fmla="*/ 1073159 h 1182933"/>
                  <a:gd name="connsiteX94" fmla="*/ 543466 w 1330592"/>
                  <a:gd name="connsiteY94" fmla="*/ 1000626 h 1182933"/>
                  <a:gd name="connsiteX95" fmla="*/ 521368 w 1330592"/>
                  <a:gd name="connsiteY95" fmla="*/ 973329 h 1182933"/>
                  <a:gd name="connsiteX96" fmla="*/ 496277 w 1330592"/>
                  <a:gd name="connsiteY96" fmla="*/ 952773 h 1182933"/>
                  <a:gd name="connsiteX97" fmla="*/ 494484 w 1330592"/>
                  <a:gd name="connsiteY97" fmla="*/ 951527 h 1182933"/>
                  <a:gd name="connsiteX98" fmla="*/ 496961 w 1330592"/>
                  <a:gd name="connsiteY98" fmla="*/ 931697 h 1182933"/>
                  <a:gd name="connsiteX99" fmla="*/ 490662 w 1330592"/>
                  <a:gd name="connsiteY99" fmla="*/ 912613 h 1182933"/>
                  <a:gd name="connsiteX100" fmla="*/ 505332 w 1330592"/>
                  <a:gd name="connsiteY100" fmla="*/ 837121 h 1182933"/>
                  <a:gd name="connsiteX101" fmla="*/ 526339 w 1330592"/>
                  <a:gd name="connsiteY101" fmla="*/ 791142 h 1182933"/>
                  <a:gd name="connsiteX102" fmla="*/ 529860 w 1330592"/>
                  <a:gd name="connsiteY102" fmla="*/ 759172 h 1182933"/>
                  <a:gd name="connsiteX103" fmla="*/ 527870 w 1330592"/>
                  <a:gd name="connsiteY103" fmla="*/ 742304 h 1182933"/>
                  <a:gd name="connsiteX104" fmla="*/ 531170 w 1330592"/>
                  <a:gd name="connsiteY104" fmla="*/ 736182 h 1182933"/>
                  <a:gd name="connsiteX105" fmla="*/ 555399 w 1330592"/>
                  <a:gd name="connsiteY105" fmla="*/ 682877 h 1182933"/>
                  <a:gd name="connsiteX106" fmla="*/ 546221 w 1330592"/>
                  <a:gd name="connsiteY106" fmla="*/ 646540 h 1182933"/>
                  <a:gd name="connsiteX107" fmla="*/ 543423 w 1330592"/>
                  <a:gd name="connsiteY107" fmla="*/ 589609 h 1182933"/>
                  <a:gd name="connsiteX108" fmla="*/ 536443 w 1330592"/>
                  <a:gd name="connsiteY108" fmla="*/ 575679 h 1182933"/>
                  <a:gd name="connsiteX109" fmla="*/ 540244 w 1330592"/>
                  <a:gd name="connsiteY109" fmla="*/ 564746 h 1182933"/>
                  <a:gd name="connsiteX110" fmla="*/ 541934 w 1330592"/>
                  <a:gd name="connsiteY110" fmla="*/ 560661 h 1182933"/>
                  <a:gd name="connsiteX111" fmla="*/ 556727 w 1330592"/>
                  <a:gd name="connsiteY111" fmla="*/ 545440 h 1182933"/>
                  <a:gd name="connsiteX112" fmla="*/ 574315 w 1330592"/>
                  <a:gd name="connsiteY112" fmla="*/ 505862 h 1182933"/>
                  <a:gd name="connsiteX113" fmla="*/ 570793 w 1330592"/>
                  <a:gd name="connsiteY113" fmla="*/ 483921 h 1182933"/>
                  <a:gd name="connsiteX114" fmla="*/ 568094 w 1330592"/>
                  <a:gd name="connsiteY114" fmla="*/ 473916 h 1182933"/>
                  <a:gd name="connsiteX115" fmla="*/ 565360 w 1330592"/>
                  <a:gd name="connsiteY115" fmla="*/ 468722 h 1182933"/>
                  <a:gd name="connsiteX116" fmla="*/ 565056 w 1330592"/>
                  <a:gd name="connsiteY116" fmla="*/ 467816 h 1182933"/>
                  <a:gd name="connsiteX117" fmla="*/ 565199 w 1330592"/>
                  <a:gd name="connsiteY117" fmla="*/ 466123 h 1182933"/>
                  <a:gd name="connsiteX118" fmla="*/ 566205 w 1330592"/>
                  <a:gd name="connsiteY118" fmla="*/ 444867 h 1182933"/>
                  <a:gd name="connsiteX119" fmla="*/ 589850 w 1330592"/>
                  <a:gd name="connsiteY119" fmla="*/ 459462 h 1182933"/>
                  <a:gd name="connsiteX120" fmla="*/ 643295 w 1330592"/>
                  <a:gd name="connsiteY120" fmla="*/ 453624 h 1182933"/>
                  <a:gd name="connsiteX121" fmla="*/ 700709 w 1330592"/>
                  <a:gd name="connsiteY121" fmla="*/ 480660 h 1182933"/>
                  <a:gd name="connsiteX122" fmla="*/ 737291 w 1330592"/>
                  <a:gd name="connsiteY122" fmla="*/ 483760 h 1182933"/>
                  <a:gd name="connsiteX123" fmla="*/ 772587 w 1330592"/>
                  <a:gd name="connsiteY123" fmla="*/ 494772 h 1182933"/>
                  <a:gd name="connsiteX124" fmla="*/ 848914 w 1330592"/>
                  <a:gd name="connsiteY124" fmla="*/ 522372 h 1182933"/>
                  <a:gd name="connsiteX125" fmla="*/ 913391 w 1330592"/>
                  <a:gd name="connsiteY125" fmla="*/ 531269 h 1182933"/>
                  <a:gd name="connsiteX126" fmla="*/ 937398 w 1330592"/>
                  <a:gd name="connsiteY126" fmla="*/ 554299 h 1182933"/>
                  <a:gd name="connsiteX127" fmla="*/ 960739 w 1330592"/>
                  <a:gd name="connsiteY127" fmla="*/ 562614 h 1182933"/>
                  <a:gd name="connsiteX128" fmla="*/ 982351 w 1330592"/>
                  <a:gd name="connsiteY128" fmla="*/ 568331 h 1182933"/>
                  <a:gd name="connsiteX129" fmla="*/ 996820 w 1330592"/>
                  <a:gd name="connsiteY129" fmla="*/ 585805 h 1182933"/>
                  <a:gd name="connsiteX130" fmla="*/ 1017064 w 1330592"/>
                  <a:gd name="connsiteY130" fmla="*/ 600943 h 1182933"/>
                  <a:gd name="connsiteX131" fmla="*/ 1035276 w 1330592"/>
                  <a:gd name="connsiteY131" fmla="*/ 607607 h 1182933"/>
                  <a:gd name="connsiteX132" fmla="*/ 1034048 w 1330592"/>
                  <a:gd name="connsiteY132" fmla="*/ 648855 h 1182933"/>
                  <a:gd name="connsiteX133" fmla="*/ 1033467 w 1330592"/>
                  <a:gd name="connsiteY133" fmla="*/ 738600 h 1182933"/>
                  <a:gd name="connsiteX134" fmla="*/ 1030549 w 1330592"/>
                  <a:gd name="connsiteY134" fmla="*/ 828002 h 1182933"/>
                  <a:gd name="connsiteX135" fmla="*/ 1020304 w 1330592"/>
                  <a:gd name="connsiteY135" fmla="*/ 911244 h 1182933"/>
                  <a:gd name="connsiteX136" fmla="*/ 822794 w 1330592"/>
                  <a:gd name="connsiteY136" fmla="*/ 1069757 h 1182933"/>
                  <a:gd name="connsiteX137" fmla="*/ 741758 w 1330592"/>
                  <a:gd name="connsiteY137" fmla="*/ 1058783 h 1182933"/>
                  <a:gd name="connsiteX138" fmla="*/ 662251 w 1330592"/>
                  <a:gd name="connsiteY138" fmla="*/ 1027803 h 1182933"/>
                  <a:gd name="connsiteX139" fmla="*/ 652250 w 1330592"/>
                  <a:gd name="connsiteY139" fmla="*/ 1040846 h 1182933"/>
                  <a:gd name="connsiteX140" fmla="*/ 680181 w 1330592"/>
                  <a:gd name="connsiteY140" fmla="*/ 1067701 h 1182933"/>
                  <a:gd name="connsiteX141" fmla="*/ 720468 w 1330592"/>
                  <a:gd name="connsiteY141" fmla="*/ 1085942 h 1182933"/>
                  <a:gd name="connsiteX142" fmla="*/ 799554 w 1330592"/>
                  <a:gd name="connsiteY142" fmla="*/ 1101785 h 1182933"/>
                  <a:gd name="connsiteX143" fmla="*/ 860787 w 1330592"/>
                  <a:gd name="connsiteY143" fmla="*/ 1097638 h 1182933"/>
                  <a:gd name="connsiteX144" fmla="*/ 866582 w 1330592"/>
                  <a:gd name="connsiteY144" fmla="*/ 1110180 h 1182933"/>
                  <a:gd name="connsiteX145" fmla="*/ 867631 w 1330592"/>
                  <a:gd name="connsiteY145" fmla="*/ 1109757 h 1182933"/>
                  <a:gd name="connsiteX146" fmla="*/ 867047 w 1330592"/>
                  <a:gd name="connsiteY146" fmla="*/ 1107140 h 1182933"/>
                  <a:gd name="connsiteX147" fmla="*/ 894978 w 1330592"/>
                  <a:gd name="connsiteY147" fmla="*/ 1125017 h 1182933"/>
                  <a:gd name="connsiteX148" fmla="*/ 918362 w 1330592"/>
                  <a:gd name="connsiteY148" fmla="*/ 1126869 h 1182933"/>
                  <a:gd name="connsiteX149" fmla="*/ 925646 w 1330592"/>
                  <a:gd name="connsiteY149" fmla="*/ 1125641 h 1182933"/>
                  <a:gd name="connsiteX150" fmla="*/ 953897 w 1330592"/>
                  <a:gd name="connsiteY150" fmla="*/ 1139531 h 1182933"/>
                  <a:gd name="connsiteX151" fmla="*/ 969575 w 1330592"/>
                  <a:gd name="connsiteY151" fmla="*/ 1164776 h 1182933"/>
                  <a:gd name="connsiteX152" fmla="*/ 984507 w 1330592"/>
                  <a:gd name="connsiteY152" fmla="*/ 1165601 h 1182933"/>
                  <a:gd name="connsiteX153" fmla="*/ 997265 w 1330592"/>
                  <a:gd name="connsiteY153" fmla="*/ 1169889 h 1182933"/>
                  <a:gd name="connsiteX154" fmla="*/ 1014649 w 1330592"/>
                  <a:gd name="connsiteY154" fmla="*/ 1165259 h 1182933"/>
                  <a:gd name="connsiteX155" fmla="*/ 1021612 w 1330592"/>
                  <a:gd name="connsiteY155" fmla="*/ 1170873 h 1182933"/>
                  <a:gd name="connsiteX156" fmla="*/ 1051777 w 1330592"/>
                  <a:gd name="connsiteY156" fmla="*/ 1160206 h 1182933"/>
                  <a:gd name="connsiteX157" fmla="*/ 1060633 w 1330592"/>
                  <a:gd name="connsiteY157" fmla="*/ 1160347 h 1182933"/>
                  <a:gd name="connsiteX158" fmla="*/ 1062764 w 1330592"/>
                  <a:gd name="connsiteY158" fmla="*/ 1161333 h 1182933"/>
                  <a:gd name="connsiteX159" fmla="*/ 1103415 w 1330592"/>
                  <a:gd name="connsiteY159" fmla="*/ 1167876 h 1182933"/>
                  <a:gd name="connsiteX160" fmla="*/ 1110657 w 1330592"/>
                  <a:gd name="connsiteY160" fmla="*/ 1164615 h 1182933"/>
                  <a:gd name="connsiteX161" fmla="*/ 1140905 w 1330592"/>
                  <a:gd name="connsiteY161" fmla="*/ 1162239 h 1182933"/>
                  <a:gd name="connsiteX162" fmla="*/ 1157343 w 1330592"/>
                  <a:gd name="connsiteY162" fmla="*/ 1153120 h 1182933"/>
                  <a:gd name="connsiteX163" fmla="*/ 1205460 w 1330592"/>
                  <a:gd name="connsiteY163" fmla="*/ 1154104 h 1182933"/>
                  <a:gd name="connsiteX164" fmla="*/ 1233329 w 1330592"/>
                  <a:gd name="connsiteY164" fmla="*/ 1134134 h 1182933"/>
                  <a:gd name="connsiteX165" fmla="*/ 1263171 w 1330592"/>
                  <a:gd name="connsiteY165" fmla="*/ 1127191 h 1182933"/>
                  <a:gd name="connsiteX166" fmla="*/ 1298065 w 1330592"/>
                  <a:gd name="connsiteY166" fmla="*/ 1087532 h 1182933"/>
                  <a:gd name="connsiteX167" fmla="*/ 1329337 w 1330592"/>
                  <a:gd name="connsiteY167" fmla="*/ 977154 h 1182933"/>
                  <a:gd name="connsiteX168" fmla="*/ 1323722 w 1330592"/>
                  <a:gd name="connsiteY168" fmla="*/ 864035 h 118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330592" h="1182933">
                    <a:moveTo>
                      <a:pt x="894856" y="1088519"/>
                    </a:moveTo>
                    <a:cubicBezTo>
                      <a:pt x="897313" y="1087671"/>
                      <a:pt x="899766" y="1086788"/>
                      <a:pt x="902201" y="1085882"/>
                    </a:cubicBezTo>
                    <a:cubicBezTo>
                      <a:pt x="902362" y="1086445"/>
                      <a:pt x="902623" y="1086987"/>
                      <a:pt x="902927" y="1087512"/>
                    </a:cubicBezTo>
                    <a:cubicBezTo>
                      <a:pt x="903269" y="1088358"/>
                      <a:pt x="903611" y="1089181"/>
                      <a:pt x="903992" y="1090007"/>
                    </a:cubicBezTo>
                    <a:cubicBezTo>
                      <a:pt x="900935" y="1090029"/>
                      <a:pt x="897874" y="1089483"/>
                      <a:pt x="894856" y="1088519"/>
                    </a:cubicBezTo>
                    <a:moveTo>
                      <a:pt x="889948" y="45685"/>
                    </a:moveTo>
                    <a:cubicBezTo>
                      <a:pt x="888861" y="43251"/>
                      <a:pt x="887611" y="40916"/>
                      <a:pt x="886203" y="38659"/>
                    </a:cubicBezTo>
                    <a:cubicBezTo>
                      <a:pt x="889624" y="39768"/>
                      <a:pt x="893047" y="41298"/>
                      <a:pt x="896146" y="43271"/>
                    </a:cubicBezTo>
                    <a:cubicBezTo>
                      <a:pt x="894053" y="43976"/>
                      <a:pt x="891998" y="44781"/>
                      <a:pt x="889948" y="45685"/>
                    </a:cubicBezTo>
                    <a:moveTo>
                      <a:pt x="367166" y="364081"/>
                    </a:moveTo>
                    <a:cubicBezTo>
                      <a:pt x="367025" y="364056"/>
                      <a:pt x="366886" y="364036"/>
                      <a:pt x="366747" y="364012"/>
                    </a:cubicBezTo>
                    <a:cubicBezTo>
                      <a:pt x="368542" y="359231"/>
                      <a:pt x="371740" y="354718"/>
                      <a:pt x="375272" y="351458"/>
                    </a:cubicBezTo>
                    <a:cubicBezTo>
                      <a:pt x="375905" y="350873"/>
                      <a:pt x="376592" y="350331"/>
                      <a:pt x="377256" y="349771"/>
                    </a:cubicBezTo>
                    <a:cubicBezTo>
                      <a:pt x="373507" y="354238"/>
                      <a:pt x="370106" y="359003"/>
                      <a:pt x="367166" y="364081"/>
                    </a:cubicBezTo>
                    <a:moveTo>
                      <a:pt x="1323722" y="864035"/>
                    </a:moveTo>
                    <a:cubicBezTo>
                      <a:pt x="1321951" y="847245"/>
                      <a:pt x="1319697" y="830519"/>
                      <a:pt x="1316780" y="813888"/>
                    </a:cubicBezTo>
                    <a:cubicBezTo>
                      <a:pt x="1313983" y="797967"/>
                      <a:pt x="1311628" y="780936"/>
                      <a:pt x="1303518" y="766804"/>
                    </a:cubicBezTo>
                    <a:cubicBezTo>
                      <a:pt x="1295469" y="752732"/>
                      <a:pt x="1287400" y="739061"/>
                      <a:pt x="1277823" y="726682"/>
                    </a:cubicBezTo>
                    <a:cubicBezTo>
                      <a:pt x="1279189" y="720361"/>
                      <a:pt x="1281003" y="714422"/>
                      <a:pt x="1282570" y="709631"/>
                    </a:cubicBezTo>
                    <a:cubicBezTo>
                      <a:pt x="1291626" y="682052"/>
                      <a:pt x="1300542" y="647023"/>
                      <a:pt x="1281725" y="621396"/>
                    </a:cubicBezTo>
                    <a:cubicBezTo>
                      <a:pt x="1277358" y="615458"/>
                      <a:pt x="1272028" y="610908"/>
                      <a:pt x="1265928" y="606801"/>
                    </a:cubicBezTo>
                    <a:cubicBezTo>
                      <a:pt x="1263332" y="605050"/>
                      <a:pt x="1259028" y="603460"/>
                      <a:pt x="1257034" y="601044"/>
                    </a:cubicBezTo>
                    <a:cubicBezTo>
                      <a:pt x="1255625" y="599333"/>
                      <a:pt x="1256110" y="600259"/>
                      <a:pt x="1256048" y="599413"/>
                    </a:cubicBezTo>
                    <a:cubicBezTo>
                      <a:pt x="1255706" y="594864"/>
                      <a:pt x="1266371" y="585261"/>
                      <a:pt x="1268866" y="581658"/>
                    </a:cubicBezTo>
                    <a:cubicBezTo>
                      <a:pt x="1273537" y="574992"/>
                      <a:pt x="1277016" y="567485"/>
                      <a:pt x="1279672" y="559815"/>
                    </a:cubicBezTo>
                    <a:cubicBezTo>
                      <a:pt x="1290177" y="529458"/>
                      <a:pt x="1283033" y="496020"/>
                      <a:pt x="1276716" y="465600"/>
                    </a:cubicBezTo>
                    <a:cubicBezTo>
                      <a:pt x="1273376" y="449477"/>
                      <a:pt x="1269693" y="433311"/>
                      <a:pt x="1268484" y="416844"/>
                    </a:cubicBezTo>
                    <a:cubicBezTo>
                      <a:pt x="1267357" y="401383"/>
                      <a:pt x="1269470" y="386285"/>
                      <a:pt x="1270718" y="370905"/>
                    </a:cubicBezTo>
                    <a:cubicBezTo>
                      <a:pt x="1271927" y="355724"/>
                      <a:pt x="1271605" y="340064"/>
                      <a:pt x="1265103" y="326011"/>
                    </a:cubicBezTo>
                    <a:cubicBezTo>
                      <a:pt x="1261924" y="319166"/>
                      <a:pt x="1257116" y="313127"/>
                      <a:pt x="1251258" y="308416"/>
                    </a:cubicBezTo>
                    <a:cubicBezTo>
                      <a:pt x="1245545" y="303808"/>
                      <a:pt x="1238420" y="301131"/>
                      <a:pt x="1232848" y="296541"/>
                    </a:cubicBezTo>
                    <a:cubicBezTo>
                      <a:pt x="1227292" y="291969"/>
                      <a:pt x="1228881" y="285791"/>
                      <a:pt x="1230332" y="279469"/>
                    </a:cubicBezTo>
                    <a:cubicBezTo>
                      <a:pt x="1232322" y="270894"/>
                      <a:pt x="1234838" y="262378"/>
                      <a:pt x="1235079" y="253520"/>
                    </a:cubicBezTo>
                    <a:cubicBezTo>
                      <a:pt x="1235522" y="238080"/>
                      <a:pt x="1229223" y="223040"/>
                      <a:pt x="1219385" y="211366"/>
                    </a:cubicBezTo>
                    <a:cubicBezTo>
                      <a:pt x="1209241" y="199307"/>
                      <a:pt x="1194752" y="191152"/>
                      <a:pt x="1179096" y="189320"/>
                    </a:cubicBezTo>
                    <a:cubicBezTo>
                      <a:pt x="1171933" y="188475"/>
                      <a:pt x="1164889" y="189906"/>
                      <a:pt x="1157766" y="189403"/>
                    </a:cubicBezTo>
                    <a:cubicBezTo>
                      <a:pt x="1150723" y="188920"/>
                      <a:pt x="1149195" y="185397"/>
                      <a:pt x="1147865" y="178955"/>
                    </a:cubicBezTo>
                    <a:cubicBezTo>
                      <a:pt x="1144808" y="164199"/>
                      <a:pt x="1146054" y="149624"/>
                      <a:pt x="1138792" y="135854"/>
                    </a:cubicBezTo>
                    <a:cubicBezTo>
                      <a:pt x="1132352" y="123614"/>
                      <a:pt x="1120900" y="115318"/>
                      <a:pt x="1108243" y="110428"/>
                    </a:cubicBezTo>
                    <a:cubicBezTo>
                      <a:pt x="1085042" y="101450"/>
                      <a:pt x="1058057" y="103302"/>
                      <a:pt x="1033585" y="108595"/>
                    </a:cubicBezTo>
                    <a:cubicBezTo>
                      <a:pt x="1019139" y="66080"/>
                      <a:pt x="974043" y="38198"/>
                      <a:pt x="929671" y="37856"/>
                    </a:cubicBezTo>
                    <a:cubicBezTo>
                      <a:pt x="922746" y="26099"/>
                      <a:pt x="911015" y="17322"/>
                      <a:pt x="897635" y="12166"/>
                    </a:cubicBezTo>
                    <a:cubicBezTo>
                      <a:pt x="875499" y="3611"/>
                      <a:pt x="852053" y="8605"/>
                      <a:pt x="828994" y="8605"/>
                    </a:cubicBezTo>
                    <a:lnTo>
                      <a:pt x="828894" y="8605"/>
                    </a:lnTo>
                    <a:cubicBezTo>
                      <a:pt x="826577" y="8462"/>
                      <a:pt x="824263" y="8404"/>
                      <a:pt x="821951" y="8424"/>
                    </a:cubicBezTo>
                    <a:cubicBezTo>
                      <a:pt x="819776" y="8301"/>
                      <a:pt x="817603" y="8120"/>
                      <a:pt x="815429" y="7881"/>
                    </a:cubicBezTo>
                    <a:cubicBezTo>
                      <a:pt x="789188" y="4778"/>
                      <a:pt x="763230" y="-5972"/>
                      <a:pt x="737230" y="4559"/>
                    </a:cubicBezTo>
                    <a:cubicBezTo>
                      <a:pt x="725639" y="9249"/>
                      <a:pt x="716423" y="16477"/>
                      <a:pt x="710589" y="25697"/>
                    </a:cubicBezTo>
                    <a:cubicBezTo>
                      <a:pt x="701795" y="28090"/>
                      <a:pt x="693120" y="30830"/>
                      <a:pt x="684610" y="34011"/>
                    </a:cubicBezTo>
                    <a:cubicBezTo>
                      <a:pt x="647722" y="34975"/>
                      <a:pt x="611178" y="54764"/>
                      <a:pt x="592526" y="86835"/>
                    </a:cubicBezTo>
                    <a:cubicBezTo>
                      <a:pt x="566265" y="83855"/>
                      <a:pt x="537771" y="88908"/>
                      <a:pt x="520402" y="110368"/>
                    </a:cubicBezTo>
                    <a:cubicBezTo>
                      <a:pt x="515879" y="115952"/>
                      <a:pt x="512375" y="122513"/>
                      <a:pt x="510053" y="129479"/>
                    </a:cubicBezTo>
                    <a:cubicBezTo>
                      <a:pt x="492345" y="135208"/>
                      <a:pt x="475958" y="145416"/>
                      <a:pt x="465235" y="160792"/>
                    </a:cubicBezTo>
                    <a:cubicBezTo>
                      <a:pt x="455449" y="174824"/>
                      <a:pt x="453569" y="192966"/>
                      <a:pt x="460188" y="208028"/>
                    </a:cubicBezTo>
                    <a:cubicBezTo>
                      <a:pt x="444379" y="219485"/>
                      <a:pt x="432025" y="235886"/>
                      <a:pt x="426075" y="255252"/>
                    </a:cubicBezTo>
                    <a:cubicBezTo>
                      <a:pt x="422459" y="267018"/>
                      <a:pt x="421921" y="279176"/>
                      <a:pt x="424248" y="290757"/>
                    </a:cubicBezTo>
                    <a:cubicBezTo>
                      <a:pt x="408062" y="294348"/>
                      <a:pt x="392582" y="301006"/>
                      <a:pt x="378866" y="310997"/>
                    </a:cubicBezTo>
                    <a:cubicBezTo>
                      <a:pt x="364492" y="321463"/>
                      <a:pt x="346540" y="338121"/>
                      <a:pt x="345594" y="357294"/>
                    </a:cubicBezTo>
                    <a:cubicBezTo>
                      <a:pt x="345523" y="358702"/>
                      <a:pt x="345578" y="360109"/>
                      <a:pt x="345690" y="361512"/>
                    </a:cubicBezTo>
                    <a:cubicBezTo>
                      <a:pt x="314047" y="359287"/>
                      <a:pt x="281781" y="364650"/>
                      <a:pt x="260392" y="390030"/>
                    </a:cubicBezTo>
                    <a:cubicBezTo>
                      <a:pt x="244332" y="409072"/>
                      <a:pt x="237351" y="433593"/>
                      <a:pt x="241637" y="455919"/>
                    </a:cubicBezTo>
                    <a:cubicBezTo>
                      <a:pt x="203987" y="463569"/>
                      <a:pt x="168387" y="483257"/>
                      <a:pt x="143554" y="512366"/>
                    </a:cubicBezTo>
                    <a:cubicBezTo>
                      <a:pt x="125506" y="533524"/>
                      <a:pt x="109468" y="560419"/>
                      <a:pt x="110432" y="589225"/>
                    </a:cubicBezTo>
                    <a:cubicBezTo>
                      <a:pt x="110733" y="597903"/>
                      <a:pt x="112768" y="606640"/>
                      <a:pt x="116289" y="614713"/>
                    </a:cubicBezTo>
                    <a:lnTo>
                      <a:pt x="116289" y="614731"/>
                    </a:lnTo>
                    <a:cubicBezTo>
                      <a:pt x="114780" y="617572"/>
                      <a:pt x="113229" y="620732"/>
                      <a:pt x="111740" y="624094"/>
                    </a:cubicBezTo>
                    <a:cubicBezTo>
                      <a:pt x="88417" y="640418"/>
                      <a:pt x="71473" y="666007"/>
                      <a:pt x="61935" y="694211"/>
                    </a:cubicBezTo>
                    <a:cubicBezTo>
                      <a:pt x="54229" y="717058"/>
                      <a:pt x="49380" y="746733"/>
                      <a:pt x="57608" y="769984"/>
                    </a:cubicBezTo>
                    <a:cubicBezTo>
                      <a:pt x="58858" y="773527"/>
                      <a:pt x="60447" y="776869"/>
                      <a:pt x="62299" y="779967"/>
                    </a:cubicBezTo>
                    <a:cubicBezTo>
                      <a:pt x="60747" y="781620"/>
                      <a:pt x="59280" y="783271"/>
                      <a:pt x="57852" y="784942"/>
                    </a:cubicBezTo>
                    <a:cubicBezTo>
                      <a:pt x="42133" y="803319"/>
                      <a:pt x="26216" y="826470"/>
                      <a:pt x="27305" y="851775"/>
                    </a:cubicBezTo>
                    <a:cubicBezTo>
                      <a:pt x="27747" y="861963"/>
                      <a:pt x="31528" y="872210"/>
                      <a:pt x="37708" y="880623"/>
                    </a:cubicBezTo>
                    <a:cubicBezTo>
                      <a:pt x="15973" y="902668"/>
                      <a:pt x="-1532" y="930490"/>
                      <a:pt x="197" y="961552"/>
                    </a:cubicBezTo>
                    <a:cubicBezTo>
                      <a:pt x="1686" y="988588"/>
                      <a:pt x="16518" y="1016047"/>
                      <a:pt x="39759" y="1029031"/>
                    </a:cubicBezTo>
                    <a:cubicBezTo>
                      <a:pt x="35877" y="1049867"/>
                      <a:pt x="41069" y="1071850"/>
                      <a:pt x="57286" y="1088116"/>
                    </a:cubicBezTo>
                    <a:cubicBezTo>
                      <a:pt x="65378" y="1096249"/>
                      <a:pt x="74914" y="1101604"/>
                      <a:pt x="85018" y="1104463"/>
                    </a:cubicBezTo>
                    <a:cubicBezTo>
                      <a:pt x="87272" y="1129003"/>
                      <a:pt x="109043" y="1148751"/>
                      <a:pt x="132165" y="1154426"/>
                    </a:cubicBezTo>
                    <a:cubicBezTo>
                      <a:pt x="136473" y="1155495"/>
                      <a:pt x="140779" y="1156139"/>
                      <a:pt x="145064" y="1156439"/>
                    </a:cubicBezTo>
                    <a:cubicBezTo>
                      <a:pt x="165871" y="1166648"/>
                      <a:pt x="190683" y="1165478"/>
                      <a:pt x="211913" y="1156117"/>
                    </a:cubicBezTo>
                    <a:cubicBezTo>
                      <a:pt x="218171" y="1164071"/>
                      <a:pt x="226321" y="1170553"/>
                      <a:pt x="235820" y="1175203"/>
                    </a:cubicBezTo>
                    <a:cubicBezTo>
                      <a:pt x="239663" y="1177096"/>
                      <a:pt x="243730" y="1178666"/>
                      <a:pt x="247974" y="1179932"/>
                    </a:cubicBezTo>
                    <a:cubicBezTo>
                      <a:pt x="277958" y="1188810"/>
                      <a:pt x="308708" y="1176774"/>
                      <a:pt x="334926" y="1162722"/>
                    </a:cubicBezTo>
                    <a:cubicBezTo>
                      <a:pt x="335772" y="1162279"/>
                      <a:pt x="337321" y="1161716"/>
                      <a:pt x="338690" y="1161092"/>
                    </a:cubicBezTo>
                    <a:cubicBezTo>
                      <a:pt x="342312" y="1165138"/>
                      <a:pt x="348912" y="1169144"/>
                      <a:pt x="352353" y="1171117"/>
                    </a:cubicBezTo>
                    <a:cubicBezTo>
                      <a:pt x="364027" y="1177821"/>
                      <a:pt x="378294" y="1180939"/>
                      <a:pt x="391696" y="1180055"/>
                    </a:cubicBezTo>
                    <a:cubicBezTo>
                      <a:pt x="407412" y="1179008"/>
                      <a:pt x="421275" y="1173814"/>
                      <a:pt x="434114" y="1166426"/>
                    </a:cubicBezTo>
                    <a:cubicBezTo>
                      <a:pt x="435987" y="1166748"/>
                      <a:pt x="437877" y="1166930"/>
                      <a:pt x="439771" y="1167030"/>
                    </a:cubicBezTo>
                    <a:cubicBezTo>
                      <a:pt x="451845" y="1167672"/>
                      <a:pt x="462608" y="1163850"/>
                      <a:pt x="472290" y="1157810"/>
                    </a:cubicBezTo>
                    <a:cubicBezTo>
                      <a:pt x="478687" y="1158656"/>
                      <a:pt x="485247" y="1158575"/>
                      <a:pt x="491888" y="1157408"/>
                    </a:cubicBezTo>
                    <a:cubicBezTo>
                      <a:pt x="506519" y="1161130"/>
                      <a:pt x="520767" y="1155213"/>
                      <a:pt x="532215" y="1145812"/>
                    </a:cubicBezTo>
                    <a:cubicBezTo>
                      <a:pt x="537288" y="1141645"/>
                      <a:pt x="541572" y="1136753"/>
                      <a:pt x="546162" y="1132083"/>
                    </a:cubicBezTo>
                    <a:cubicBezTo>
                      <a:pt x="550929" y="1127229"/>
                      <a:pt x="554554" y="1126104"/>
                      <a:pt x="560126" y="1122842"/>
                    </a:cubicBezTo>
                    <a:cubicBezTo>
                      <a:pt x="573308" y="1115132"/>
                      <a:pt x="574896" y="1095585"/>
                      <a:pt x="569181" y="1081451"/>
                    </a:cubicBezTo>
                    <a:cubicBezTo>
                      <a:pt x="570268" y="1078977"/>
                      <a:pt x="570894" y="1076219"/>
                      <a:pt x="570894" y="1073159"/>
                    </a:cubicBezTo>
                    <a:cubicBezTo>
                      <a:pt x="570851" y="1046465"/>
                      <a:pt x="558558" y="1021986"/>
                      <a:pt x="543466" y="1000626"/>
                    </a:cubicBezTo>
                    <a:cubicBezTo>
                      <a:pt x="536722" y="991104"/>
                      <a:pt x="529399" y="981782"/>
                      <a:pt x="521368" y="973329"/>
                    </a:cubicBezTo>
                    <a:cubicBezTo>
                      <a:pt x="514909" y="966542"/>
                      <a:pt x="505835" y="955533"/>
                      <a:pt x="496277" y="952773"/>
                    </a:cubicBezTo>
                    <a:cubicBezTo>
                      <a:pt x="495693" y="952352"/>
                      <a:pt x="495087" y="951927"/>
                      <a:pt x="494484" y="951527"/>
                    </a:cubicBezTo>
                    <a:cubicBezTo>
                      <a:pt x="496337" y="945042"/>
                      <a:pt x="497422" y="938441"/>
                      <a:pt x="496961" y="931697"/>
                    </a:cubicBezTo>
                    <a:cubicBezTo>
                      <a:pt x="496476" y="924770"/>
                      <a:pt x="494242" y="918208"/>
                      <a:pt x="490662" y="912613"/>
                    </a:cubicBezTo>
                    <a:cubicBezTo>
                      <a:pt x="502674" y="889321"/>
                      <a:pt x="507747" y="863775"/>
                      <a:pt x="505332" y="837121"/>
                    </a:cubicBezTo>
                    <a:cubicBezTo>
                      <a:pt x="515110" y="823249"/>
                      <a:pt x="522517" y="807931"/>
                      <a:pt x="526339" y="791142"/>
                    </a:cubicBezTo>
                    <a:cubicBezTo>
                      <a:pt x="528693" y="780754"/>
                      <a:pt x="530043" y="769823"/>
                      <a:pt x="529860" y="759172"/>
                    </a:cubicBezTo>
                    <a:cubicBezTo>
                      <a:pt x="529780" y="754061"/>
                      <a:pt x="527908" y="747596"/>
                      <a:pt x="527870" y="742304"/>
                    </a:cubicBezTo>
                    <a:cubicBezTo>
                      <a:pt x="528152" y="743975"/>
                      <a:pt x="530325" y="737734"/>
                      <a:pt x="531170" y="736182"/>
                    </a:cubicBezTo>
                    <a:cubicBezTo>
                      <a:pt x="540868" y="718167"/>
                      <a:pt x="553324" y="704115"/>
                      <a:pt x="555399" y="682877"/>
                    </a:cubicBezTo>
                    <a:cubicBezTo>
                      <a:pt x="556604" y="670454"/>
                      <a:pt x="553666" y="656727"/>
                      <a:pt x="546221" y="646540"/>
                    </a:cubicBezTo>
                    <a:cubicBezTo>
                      <a:pt x="550990" y="627738"/>
                      <a:pt x="550929" y="607544"/>
                      <a:pt x="543423" y="589609"/>
                    </a:cubicBezTo>
                    <a:cubicBezTo>
                      <a:pt x="541411" y="584818"/>
                      <a:pt x="539099" y="580128"/>
                      <a:pt x="536443" y="575679"/>
                    </a:cubicBezTo>
                    <a:cubicBezTo>
                      <a:pt x="537668" y="571934"/>
                      <a:pt x="538797" y="568150"/>
                      <a:pt x="540244" y="564746"/>
                    </a:cubicBezTo>
                    <a:cubicBezTo>
                      <a:pt x="540809" y="563397"/>
                      <a:pt x="541371" y="562030"/>
                      <a:pt x="541934" y="560661"/>
                    </a:cubicBezTo>
                    <a:cubicBezTo>
                      <a:pt x="547388" y="555848"/>
                      <a:pt x="552461" y="550595"/>
                      <a:pt x="556727" y="545440"/>
                    </a:cubicBezTo>
                    <a:cubicBezTo>
                      <a:pt x="566183" y="534027"/>
                      <a:pt x="573409" y="520942"/>
                      <a:pt x="574315" y="505862"/>
                    </a:cubicBezTo>
                    <a:cubicBezTo>
                      <a:pt x="574757" y="498313"/>
                      <a:pt x="572986" y="491086"/>
                      <a:pt x="570793" y="483921"/>
                    </a:cubicBezTo>
                    <a:cubicBezTo>
                      <a:pt x="569825" y="480680"/>
                      <a:pt x="569241" y="477076"/>
                      <a:pt x="568094" y="473916"/>
                    </a:cubicBezTo>
                    <a:cubicBezTo>
                      <a:pt x="567453" y="472162"/>
                      <a:pt x="565901" y="470373"/>
                      <a:pt x="565360" y="468722"/>
                    </a:cubicBezTo>
                    <a:cubicBezTo>
                      <a:pt x="565237" y="468360"/>
                      <a:pt x="565136" y="468058"/>
                      <a:pt x="565056" y="467816"/>
                    </a:cubicBezTo>
                    <a:cubicBezTo>
                      <a:pt x="565136" y="467575"/>
                      <a:pt x="565199" y="467071"/>
                      <a:pt x="565199" y="466123"/>
                    </a:cubicBezTo>
                    <a:cubicBezTo>
                      <a:pt x="565217" y="458896"/>
                      <a:pt x="566163" y="451830"/>
                      <a:pt x="566205" y="444867"/>
                    </a:cubicBezTo>
                    <a:cubicBezTo>
                      <a:pt x="572825" y="451550"/>
                      <a:pt x="580794" y="456541"/>
                      <a:pt x="589850" y="459462"/>
                    </a:cubicBezTo>
                    <a:cubicBezTo>
                      <a:pt x="608099" y="465320"/>
                      <a:pt x="627138" y="462663"/>
                      <a:pt x="643295" y="453624"/>
                    </a:cubicBezTo>
                    <a:cubicBezTo>
                      <a:pt x="660684" y="465541"/>
                      <a:pt x="680221" y="476330"/>
                      <a:pt x="700709" y="480660"/>
                    </a:cubicBezTo>
                    <a:cubicBezTo>
                      <a:pt x="712881" y="483235"/>
                      <a:pt x="725078" y="482170"/>
                      <a:pt x="737291" y="483760"/>
                    </a:cubicBezTo>
                    <a:cubicBezTo>
                      <a:pt x="749425" y="485350"/>
                      <a:pt x="761159" y="490645"/>
                      <a:pt x="772587" y="494772"/>
                    </a:cubicBezTo>
                    <a:cubicBezTo>
                      <a:pt x="798025" y="503972"/>
                      <a:pt x="823398" y="513411"/>
                      <a:pt x="848914" y="522372"/>
                    </a:cubicBezTo>
                    <a:cubicBezTo>
                      <a:pt x="869521" y="529599"/>
                      <a:pt x="891817" y="535336"/>
                      <a:pt x="913391" y="531269"/>
                    </a:cubicBezTo>
                    <a:cubicBezTo>
                      <a:pt x="919448" y="540608"/>
                      <a:pt x="927316" y="548502"/>
                      <a:pt x="937398" y="554299"/>
                    </a:cubicBezTo>
                    <a:cubicBezTo>
                      <a:pt x="944620" y="558426"/>
                      <a:pt x="952549" y="561223"/>
                      <a:pt x="960739" y="562614"/>
                    </a:cubicBezTo>
                    <a:cubicBezTo>
                      <a:pt x="967983" y="563842"/>
                      <a:pt x="976477" y="563358"/>
                      <a:pt x="982351" y="568331"/>
                    </a:cubicBezTo>
                    <a:cubicBezTo>
                      <a:pt x="988087" y="573162"/>
                      <a:pt x="991669" y="580367"/>
                      <a:pt x="996820" y="585805"/>
                    </a:cubicBezTo>
                    <a:cubicBezTo>
                      <a:pt x="1002557" y="591884"/>
                      <a:pt x="1009639" y="597159"/>
                      <a:pt x="1017064" y="600943"/>
                    </a:cubicBezTo>
                    <a:cubicBezTo>
                      <a:pt x="1023021" y="603983"/>
                      <a:pt x="1029100" y="606175"/>
                      <a:pt x="1035276" y="607607"/>
                    </a:cubicBezTo>
                    <a:cubicBezTo>
                      <a:pt x="1034734" y="621356"/>
                      <a:pt x="1034209" y="635086"/>
                      <a:pt x="1034048" y="648855"/>
                    </a:cubicBezTo>
                    <a:cubicBezTo>
                      <a:pt x="1033748" y="678770"/>
                      <a:pt x="1033867" y="708683"/>
                      <a:pt x="1033467" y="738600"/>
                    </a:cubicBezTo>
                    <a:cubicBezTo>
                      <a:pt x="1033064" y="768412"/>
                      <a:pt x="1032118" y="798228"/>
                      <a:pt x="1030549" y="828002"/>
                    </a:cubicBezTo>
                    <a:cubicBezTo>
                      <a:pt x="1029057" y="855944"/>
                      <a:pt x="1026965" y="883985"/>
                      <a:pt x="1020304" y="911244"/>
                    </a:cubicBezTo>
                    <a:cubicBezTo>
                      <a:pt x="998209" y="1001693"/>
                      <a:pt x="915442" y="1066455"/>
                      <a:pt x="822794" y="1069757"/>
                    </a:cubicBezTo>
                    <a:cubicBezTo>
                      <a:pt x="795288" y="1070743"/>
                      <a:pt x="768059" y="1066878"/>
                      <a:pt x="741758" y="1058783"/>
                    </a:cubicBezTo>
                    <a:cubicBezTo>
                      <a:pt x="714513" y="1050391"/>
                      <a:pt x="690182" y="1033116"/>
                      <a:pt x="662251" y="1027803"/>
                    </a:cubicBezTo>
                    <a:cubicBezTo>
                      <a:pt x="654946" y="1026433"/>
                      <a:pt x="648064" y="1033782"/>
                      <a:pt x="652250" y="1040846"/>
                    </a:cubicBezTo>
                    <a:cubicBezTo>
                      <a:pt x="659456" y="1052987"/>
                      <a:pt x="668208" y="1060396"/>
                      <a:pt x="680181" y="1067701"/>
                    </a:cubicBezTo>
                    <a:cubicBezTo>
                      <a:pt x="692720" y="1075333"/>
                      <a:pt x="706683" y="1080990"/>
                      <a:pt x="720468" y="1085942"/>
                    </a:cubicBezTo>
                    <a:cubicBezTo>
                      <a:pt x="745823" y="1095039"/>
                      <a:pt x="772649" y="1100316"/>
                      <a:pt x="799554" y="1101785"/>
                    </a:cubicBezTo>
                    <a:cubicBezTo>
                      <a:pt x="820078" y="1102911"/>
                      <a:pt x="840684" y="1101503"/>
                      <a:pt x="860787" y="1097638"/>
                    </a:cubicBezTo>
                    <a:cubicBezTo>
                      <a:pt x="862198" y="1101966"/>
                      <a:pt x="864693" y="1106174"/>
                      <a:pt x="866582" y="1110180"/>
                    </a:cubicBezTo>
                    <a:cubicBezTo>
                      <a:pt x="866864" y="1110764"/>
                      <a:pt x="867812" y="1110361"/>
                      <a:pt x="867631" y="1109757"/>
                    </a:cubicBezTo>
                    <a:cubicBezTo>
                      <a:pt x="867327" y="1108751"/>
                      <a:pt x="867128" y="1107865"/>
                      <a:pt x="867047" y="1107140"/>
                    </a:cubicBezTo>
                    <a:cubicBezTo>
                      <a:pt x="873807" y="1115958"/>
                      <a:pt x="884251" y="1122055"/>
                      <a:pt x="894978" y="1125017"/>
                    </a:cubicBezTo>
                    <a:cubicBezTo>
                      <a:pt x="902543" y="1127110"/>
                      <a:pt x="910574" y="1127752"/>
                      <a:pt x="918362" y="1126869"/>
                    </a:cubicBezTo>
                    <a:cubicBezTo>
                      <a:pt x="920877" y="1126585"/>
                      <a:pt x="923270" y="1126164"/>
                      <a:pt x="925646" y="1125641"/>
                    </a:cubicBezTo>
                    <a:cubicBezTo>
                      <a:pt x="933573" y="1132586"/>
                      <a:pt x="943715" y="1137216"/>
                      <a:pt x="953897" y="1139531"/>
                    </a:cubicBezTo>
                    <a:cubicBezTo>
                      <a:pt x="952149" y="1150160"/>
                      <a:pt x="957399" y="1161756"/>
                      <a:pt x="969575" y="1164776"/>
                    </a:cubicBezTo>
                    <a:cubicBezTo>
                      <a:pt x="974685" y="1166044"/>
                      <a:pt x="979595" y="1166064"/>
                      <a:pt x="984507" y="1165601"/>
                    </a:cubicBezTo>
                    <a:cubicBezTo>
                      <a:pt x="988471" y="1167453"/>
                      <a:pt x="992737" y="1168902"/>
                      <a:pt x="997265" y="1169889"/>
                    </a:cubicBezTo>
                    <a:cubicBezTo>
                      <a:pt x="1003159" y="1171177"/>
                      <a:pt x="1010202" y="1169525"/>
                      <a:pt x="1014649" y="1165259"/>
                    </a:cubicBezTo>
                    <a:cubicBezTo>
                      <a:pt x="1017084" y="1166970"/>
                      <a:pt x="1019358" y="1168158"/>
                      <a:pt x="1021612" y="1170873"/>
                    </a:cubicBezTo>
                    <a:cubicBezTo>
                      <a:pt x="1030891" y="1182068"/>
                      <a:pt x="1050891" y="1173150"/>
                      <a:pt x="1051777" y="1160206"/>
                    </a:cubicBezTo>
                    <a:cubicBezTo>
                      <a:pt x="1054715" y="1160206"/>
                      <a:pt x="1057673" y="1160246"/>
                      <a:pt x="1060633" y="1160347"/>
                    </a:cubicBezTo>
                    <a:cubicBezTo>
                      <a:pt x="1061335" y="1160669"/>
                      <a:pt x="1062040" y="1160991"/>
                      <a:pt x="1062764" y="1161333"/>
                    </a:cubicBezTo>
                    <a:cubicBezTo>
                      <a:pt x="1075703" y="1167350"/>
                      <a:pt x="1089105" y="1172607"/>
                      <a:pt x="1103415" y="1167876"/>
                    </a:cubicBezTo>
                    <a:cubicBezTo>
                      <a:pt x="1106049" y="1167008"/>
                      <a:pt x="1108464" y="1165903"/>
                      <a:pt x="1110657" y="1164615"/>
                    </a:cubicBezTo>
                    <a:cubicBezTo>
                      <a:pt x="1120739" y="1165520"/>
                      <a:pt x="1130680" y="1165541"/>
                      <a:pt x="1140905" y="1162239"/>
                    </a:cubicBezTo>
                    <a:cubicBezTo>
                      <a:pt x="1146941" y="1160284"/>
                      <a:pt x="1152614" y="1157186"/>
                      <a:pt x="1157343" y="1153120"/>
                    </a:cubicBezTo>
                    <a:cubicBezTo>
                      <a:pt x="1173120" y="1157750"/>
                      <a:pt x="1189764" y="1159843"/>
                      <a:pt x="1205460" y="1154104"/>
                    </a:cubicBezTo>
                    <a:cubicBezTo>
                      <a:pt x="1217210" y="1149818"/>
                      <a:pt x="1226670" y="1143054"/>
                      <a:pt x="1233329" y="1134134"/>
                    </a:cubicBezTo>
                    <a:cubicBezTo>
                      <a:pt x="1243513" y="1134498"/>
                      <a:pt x="1253854" y="1132042"/>
                      <a:pt x="1263171" y="1127191"/>
                    </a:cubicBezTo>
                    <a:cubicBezTo>
                      <a:pt x="1279109" y="1118937"/>
                      <a:pt x="1290277" y="1103253"/>
                      <a:pt x="1298065" y="1087532"/>
                    </a:cubicBezTo>
                    <a:cubicBezTo>
                      <a:pt x="1315212" y="1052847"/>
                      <a:pt x="1325354" y="1015584"/>
                      <a:pt x="1329337" y="977154"/>
                    </a:cubicBezTo>
                    <a:cubicBezTo>
                      <a:pt x="1333261" y="939307"/>
                      <a:pt x="1327666" y="901662"/>
                      <a:pt x="1323722" y="864035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08879AD-8BF3-48B3-FBCD-DF380C7EDEF6}"/>
                </a:ext>
              </a:extLst>
            </p:cNvPr>
            <p:cNvSpPr/>
            <p:nvPr/>
          </p:nvSpPr>
          <p:spPr>
            <a:xfrm>
              <a:off x="8703692" y="427116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DA3FF76-D53D-282B-65AD-21D361E36F1C}"/>
              </a:ext>
            </a:extLst>
          </p:cNvPr>
          <p:cNvGrpSpPr>
            <a:grpSpLocks noChangeAspect="1"/>
          </p:cNvGrpSpPr>
          <p:nvPr/>
        </p:nvGrpSpPr>
        <p:grpSpPr>
          <a:xfrm>
            <a:off x="2217859" y="4225421"/>
            <a:ext cx="1679205" cy="2466000"/>
            <a:chOff x="6985716" y="4267823"/>
            <a:chExt cx="1603294" cy="2354521"/>
          </a:xfrm>
        </p:grpSpPr>
        <p:grpSp>
          <p:nvGrpSpPr>
            <p:cNvPr id="81" name="图形 78">
              <a:extLst>
                <a:ext uri="{FF2B5EF4-FFF2-40B4-BE49-F238E27FC236}">
                  <a16:creationId xmlns:a16="http://schemas.microsoft.com/office/drawing/2014/main" id="{7B693B7B-1814-052F-CBEF-73D1D74E05FD}"/>
                </a:ext>
              </a:extLst>
            </p:cNvPr>
            <p:cNvGrpSpPr/>
            <p:nvPr/>
          </p:nvGrpSpPr>
          <p:grpSpPr>
            <a:xfrm>
              <a:off x="6985716" y="5072166"/>
              <a:ext cx="1603294" cy="1550178"/>
              <a:chOff x="6985716" y="5072166"/>
              <a:chExt cx="1603294" cy="1550178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5537F78-E5CB-17FE-67D3-ED40D834B49C}"/>
                  </a:ext>
                </a:extLst>
              </p:cNvPr>
              <p:cNvSpPr/>
              <p:nvPr/>
            </p:nvSpPr>
            <p:spPr>
              <a:xfrm>
                <a:off x="7090356" y="5072166"/>
                <a:ext cx="1391841" cy="1531698"/>
              </a:xfrm>
              <a:custGeom>
                <a:avLst/>
                <a:gdLst>
                  <a:gd name="connsiteX0" fmla="*/ 43701 w 1391841"/>
                  <a:gd name="connsiteY0" fmla="*/ 1515282 h 1531698"/>
                  <a:gd name="connsiteX1" fmla="*/ 84145 w 1391841"/>
                  <a:gd name="connsiteY1" fmla="*/ 1516437 h 1531698"/>
                  <a:gd name="connsiteX2" fmla="*/ 394244 w 1391841"/>
                  <a:gd name="connsiteY2" fmla="*/ 1525017 h 1531698"/>
                  <a:gd name="connsiteX3" fmla="*/ 1269303 w 1391841"/>
                  <a:gd name="connsiteY3" fmla="*/ 1511435 h 1531698"/>
                  <a:gd name="connsiteX4" fmla="*/ 1361156 w 1391841"/>
                  <a:gd name="connsiteY4" fmla="*/ 1486847 h 1531698"/>
                  <a:gd name="connsiteX5" fmla="*/ 1386362 w 1391841"/>
                  <a:gd name="connsiteY5" fmla="*/ 1310293 h 1531698"/>
                  <a:gd name="connsiteX6" fmla="*/ 1225217 w 1391841"/>
                  <a:gd name="connsiteY6" fmla="*/ 331909 h 1531698"/>
                  <a:gd name="connsiteX7" fmla="*/ 1247478 w 1391841"/>
                  <a:gd name="connsiteY7" fmla="*/ 232922 h 1531698"/>
                  <a:gd name="connsiteX8" fmla="*/ 1277552 w 1391841"/>
                  <a:gd name="connsiteY8" fmla="*/ 215877 h 1531698"/>
                  <a:gd name="connsiteX9" fmla="*/ 1276723 w 1391841"/>
                  <a:gd name="connsiteY9" fmla="*/ 137061 h 1531698"/>
                  <a:gd name="connsiteX10" fmla="*/ 999964 w 1391841"/>
                  <a:gd name="connsiteY10" fmla="*/ 121144 h 1531698"/>
                  <a:gd name="connsiteX11" fmla="*/ 934328 w 1391841"/>
                  <a:gd name="connsiteY11" fmla="*/ 15665 h 1531698"/>
                  <a:gd name="connsiteX12" fmla="*/ 687911 w 1391841"/>
                  <a:gd name="connsiteY12" fmla="*/ 15665 h 1531698"/>
                  <a:gd name="connsiteX13" fmla="*/ 638059 w 1391841"/>
                  <a:gd name="connsiteY13" fmla="*/ 107563 h 1531698"/>
                  <a:gd name="connsiteX14" fmla="*/ 256106 w 1391841"/>
                  <a:gd name="connsiteY14" fmla="*/ 124294 h 1531698"/>
                  <a:gd name="connsiteX15" fmla="*/ 188518 w 1391841"/>
                  <a:gd name="connsiteY15" fmla="*/ 199071 h 1531698"/>
                  <a:gd name="connsiteX16" fmla="*/ 177551 w 1391841"/>
                  <a:gd name="connsiteY16" fmla="*/ 360325 h 1531698"/>
                  <a:gd name="connsiteX17" fmla="*/ 84030 w 1391841"/>
                  <a:gd name="connsiteY17" fmla="*/ 685654 h 1531698"/>
                  <a:gd name="connsiteX18" fmla="*/ 31871 w 1391841"/>
                  <a:gd name="connsiteY18" fmla="*/ 1494380 h 1531698"/>
                  <a:gd name="connsiteX19" fmla="*/ 29108 w 1391841"/>
                  <a:gd name="connsiteY19" fmla="*/ 1496522 h 1531698"/>
                  <a:gd name="connsiteX20" fmla="*/ 43701 w 1391841"/>
                  <a:gd name="connsiteY20" fmla="*/ 1515282 h 1531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91841" h="1531698">
                    <a:moveTo>
                      <a:pt x="43701" y="1515282"/>
                    </a:moveTo>
                    <a:cubicBezTo>
                      <a:pt x="54312" y="1531409"/>
                      <a:pt x="75184" y="1528929"/>
                      <a:pt x="84145" y="1516437"/>
                    </a:cubicBezTo>
                    <a:cubicBezTo>
                      <a:pt x="186182" y="1540220"/>
                      <a:pt x="290789" y="1530847"/>
                      <a:pt x="394244" y="1525017"/>
                    </a:cubicBezTo>
                    <a:cubicBezTo>
                      <a:pt x="685776" y="1513150"/>
                      <a:pt x="978951" y="1550348"/>
                      <a:pt x="1269303" y="1511435"/>
                    </a:cubicBezTo>
                    <a:cubicBezTo>
                      <a:pt x="1300104" y="1505273"/>
                      <a:pt x="1335953" y="1508218"/>
                      <a:pt x="1361156" y="1486847"/>
                    </a:cubicBezTo>
                    <a:cubicBezTo>
                      <a:pt x="1401465" y="1439593"/>
                      <a:pt x="1392784" y="1367848"/>
                      <a:pt x="1386362" y="1310293"/>
                    </a:cubicBezTo>
                    <a:cubicBezTo>
                      <a:pt x="1334893" y="985852"/>
                      <a:pt x="1261719" y="658435"/>
                      <a:pt x="1225217" y="331909"/>
                    </a:cubicBezTo>
                    <a:cubicBezTo>
                      <a:pt x="1223179" y="300806"/>
                      <a:pt x="1235991" y="262160"/>
                      <a:pt x="1247478" y="232922"/>
                    </a:cubicBezTo>
                    <a:cubicBezTo>
                      <a:pt x="1250315" y="227482"/>
                      <a:pt x="1268247" y="222152"/>
                      <a:pt x="1277552" y="215877"/>
                    </a:cubicBezTo>
                    <a:cubicBezTo>
                      <a:pt x="1306109" y="195371"/>
                      <a:pt x="1301478" y="158624"/>
                      <a:pt x="1276723" y="137061"/>
                    </a:cubicBezTo>
                    <a:cubicBezTo>
                      <a:pt x="1196570" y="80541"/>
                      <a:pt x="1084991" y="100291"/>
                      <a:pt x="999964" y="121144"/>
                    </a:cubicBezTo>
                    <a:cubicBezTo>
                      <a:pt x="983669" y="59920"/>
                      <a:pt x="965353" y="19652"/>
                      <a:pt x="934328" y="15665"/>
                    </a:cubicBezTo>
                    <a:cubicBezTo>
                      <a:pt x="875277" y="8075"/>
                      <a:pt x="732034" y="-15119"/>
                      <a:pt x="687911" y="15665"/>
                    </a:cubicBezTo>
                    <a:cubicBezTo>
                      <a:pt x="666802" y="30392"/>
                      <a:pt x="653254" y="82284"/>
                      <a:pt x="638059" y="107563"/>
                    </a:cubicBezTo>
                    <a:cubicBezTo>
                      <a:pt x="527247" y="105594"/>
                      <a:pt x="302343" y="-42720"/>
                      <a:pt x="256106" y="124294"/>
                    </a:cubicBezTo>
                    <a:cubicBezTo>
                      <a:pt x="218540" y="126889"/>
                      <a:pt x="181332" y="159699"/>
                      <a:pt x="188518" y="199071"/>
                    </a:cubicBezTo>
                    <a:cubicBezTo>
                      <a:pt x="139798" y="242140"/>
                      <a:pt x="178225" y="306718"/>
                      <a:pt x="177551" y="360325"/>
                    </a:cubicBezTo>
                    <a:cubicBezTo>
                      <a:pt x="171146" y="474064"/>
                      <a:pt x="109625" y="575783"/>
                      <a:pt x="84030" y="685654"/>
                    </a:cubicBezTo>
                    <a:cubicBezTo>
                      <a:pt x="25526" y="898752"/>
                      <a:pt x="-40692" y="1286375"/>
                      <a:pt x="31871" y="1494380"/>
                    </a:cubicBezTo>
                    <a:cubicBezTo>
                      <a:pt x="30309" y="1493564"/>
                      <a:pt x="26898" y="1494792"/>
                      <a:pt x="29108" y="1496522"/>
                    </a:cubicBezTo>
                    <a:cubicBezTo>
                      <a:pt x="37324" y="1498841"/>
                      <a:pt x="38393" y="1509194"/>
                      <a:pt x="43701" y="151528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09DB318-F7BA-CEDD-E8F5-EB43EE8A8496}"/>
                  </a:ext>
                </a:extLst>
              </p:cNvPr>
              <p:cNvSpPr/>
              <p:nvPr/>
            </p:nvSpPr>
            <p:spPr>
              <a:xfrm>
                <a:off x="6985716" y="5101252"/>
                <a:ext cx="1603294" cy="1521092"/>
              </a:xfrm>
              <a:custGeom>
                <a:avLst/>
                <a:gdLst>
                  <a:gd name="connsiteX0" fmla="*/ 1422349 w 1603294"/>
                  <a:gd name="connsiteY0" fmla="*/ 1432004 h 1521092"/>
                  <a:gd name="connsiteX1" fmla="*/ 1399167 w 1603294"/>
                  <a:gd name="connsiteY1" fmla="*/ 1080547 h 1521092"/>
                  <a:gd name="connsiteX2" fmla="*/ 1415265 w 1603294"/>
                  <a:gd name="connsiteY2" fmla="*/ 1080547 h 1521092"/>
                  <a:gd name="connsiteX3" fmla="*/ 1438447 w 1603294"/>
                  <a:gd name="connsiteY3" fmla="*/ 1432004 h 1521092"/>
                  <a:gd name="connsiteX4" fmla="*/ 1422349 w 1603294"/>
                  <a:gd name="connsiteY4" fmla="*/ 1432004 h 1521092"/>
                  <a:gd name="connsiteX5" fmla="*/ 1321531 w 1603294"/>
                  <a:gd name="connsiteY5" fmla="*/ 754300 h 1521092"/>
                  <a:gd name="connsiteX6" fmla="*/ 1252076 w 1603294"/>
                  <a:gd name="connsiteY6" fmla="*/ 749722 h 1521092"/>
                  <a:gd name="connsiteX7" fmla="*/ 1256354 w 1603294"/>
                  <a:gd name="connsiteY7" fmla="*/ 734193 h 1521092"/>
                  <a:gd name="connsiteX8" fmla="*/ 1312059 w 1603294"/>
                  <a:gd name="connsiteY8" fmla="*/ 741180 h 1521092"/>
                  <a:gd name="connsiteX9" fmla="*/ 1329621 w 1603294"/>
                  <a:gd name="connsiteY9" fmla="*/ 690939 h 1521092"/>
                  <a:gd name="connsiteX10" fmla="*/ 1345720 w 1603294"/>
                  <a:gd name="connsiteY10" fmla="*/ 690939 h 1521092"/>
                  <a:gd name="connsiteX11" fmla="*/ 1321531 w 1603294"/>
                  <a:gd name="connsiteY11" fmla="*/ 754300 h 1521092"/>
                  <a:gd name="connsiteX12" fmla="*/ 1282607 w 1603294"/>
                  <a:gd name="connsiteY12" fmla="*/ 1254473 h 1521092"/>
                  <a:gd name="connsiteX13" fmla="*/ 1228719 w 1603294"/>
                  <a:gd name="connsiteY13" fmla="*/ 1209843 h 1521092"/>
                  <a:gd name="connsiteX14" fmla="*/ 1242620 w 1603294"/>
                  <a:gd name="connsiteY14" fmla="*/ 1201714 h 1521092"/>
                  <a:gd name="connsiteX15" fmla="*/ 1290733 w 1603294"/>
                  <a:gd name="connsiteY15" fmla="*/ 1240569 h 1521092"/>
                  <a:gd name="connsiteX16" fmla="*/ 1282607 w 1603294"/>
                  <a:gd name="connsiteY16" fmla="*/ 1254473 h 1521092"/>
                  <a:gd name="connsiteX17" fmla="*/ 1180630 w 1603294"/>
                  <a:gd name="connsiteY17" fmla="*/ 692409 h 1521092"/>
                  <a:gd name="connsiteX18" fmla="*/ 1107824 w 1603294"/>
                  <a:gd name="connsiteY18" fmla="*/ 1136823 h 1521092"/>
                  <a:gd name="connsiteX19" fmla="*/ 1102713 w 1603294"/>
                  <a:gd name="connsiteY19" fmla="*/ 1228078 h 1521092"/>
                  <a:gd name="connsiteX20" fmla="*/ 1099956 w 1603294"/>
                  <a:gd name="connsiteY20" fmla="*/ 1251913 h 1521092"/>
                  <a:gd name="connsiteX21" fmla="*/ 1094382 w 1603294"/>
                  <a:gd name="connsiteY21" fmla="*/ 1342825 h 1521092"/>
                  <a:gd name="connsiteX22" fmla="*/ 1095831 w 1603294"/>
                  <a:gd name="connsiteY22" fmla="*/ 1383488 h 1521092"/>
                  <a:gd name="connsiteX23" fmla="*/ 1091283 w 1603294"/>
                  <a:gd name="connsiteY23" fmla="*/ 1369881 h 1521092"/>
                  <a:gd name="connsiteX24" fmla="*/ 1083355 w 1603294"/>
                  <a:gd name="connsiteY24" fmla="*/ 1341758 h 1521092"/>
                  <a:gd name="connsiteX25" fmla="*/ 1074641 w 1603294"/>
                  <a:gd name="connsiteY25" fmla="*/ 1319433 h 1521092"/>
                  <a:gd name="connsiteX26" fmla="*/ 1074641 w 1603294"/>
                  <a:gd name="connsiteY26" fmla="*/ 1319412 h 1521092"/>
                  <a:gd name="connsiteX27" fmla="*/ 1072448 w 1603294"/>
                  <a:gd name="connsiteY27" fmla="*/ 1228500 h 1521092"/>
                  <a:gd name="connsiteX28" fmla="*/ 1068564 w 1603294"/>
                  <a:gd name="connsiteY28" fmla="*/ 1111478 h 1521092"/>
                  <a:gd name="connsiteX29" fmla="*/ 1070516 w 1603294"/>
                  <a:gd name="connsiteY29" fmla="*/ 877255 h 1521092"/>
                  <a:gd name="connsiteX30" fmla="*/ 1104866 w 1603294"/>
                  <a:gd name="connsiteY30" fmla="*/ 406970 h 1521092"/>
                  <a:gd name="connsiteX31" fmla="*/ 1116156 w 1603294"/>
                  <a:gd name="connsiteY31" fmla="*/ 276276 h 1521092"/>
                  <a:gd name="connsiteX32" fmla="*/ 1120703 w 1603294"/>
                  <a:gd name="connsiteY32" fmla="*/ 143818 h 1521092"/>
                  <a:gd name="connsiteX33" fmla="*/ 1115008 w 1603294"/>
                  <a:gd name="connsiteY33" fmla="*/ 142869 h 1521092"/>
                  <a:gd name="connsiteX34" fmla="*/ 1110521 w 1603294"/>
                  <a:gd name="connsiteY34" fmla="*/ 111787 h 1521092"/>
                  <a:gd name="connsiteX35" fmla="*/ 1217718 w 1603294"/>
                  <a:gd name="connsiteY35" fmla="*/ 173207 h 1521092"/>
                  <a:gd name="connsiteX36" fmla="*/ 1274908 w 1603294"/>
                  <a:gd name="connsiteY36" fmla="*/ 204108 h 1521092"/>
                  <a:gd name="connsiteX37" fmla="*/ 1307447 w 1603294"/>
                  <a:gd name="connsiteY37" fmla="*/ 218703 h 1521092"/>
                  <a:gd name="connsiteX38" fmla="*/ 1342381 w 1603294"/>
                  <a:gd name="connsiteY38" fmla="*/ 226613 h 1521092"/>
                  <a:gd name="connsiteX39" fmla="*/ 1345480 w 1603294"/>
                  <a:gd name="connsiteY39" fmla="*/ 225407 h 1521092"/>
                  <a:gd name="connsiteX40" fmla="*/ 1341254 w 1603294"/>
                  <a:gd name="connsiteY40" fmla="*/ 233562 h 1521092"/>
                  <a:gd name="connsiteX41" fmla="*/ 1327590 w 1603294"/>
                  <a:gd name="connsiteY41" fmla="*/ 262046 h 1521092"/>
                  <a:gd name="connsiteX42" fmla="*/ 1324592 w 1603294"/>
                  <a:gd name="connsiteY42" fmla="*/ 265649 h 1521092"/>
                  <a:gd name="connsiteX43" fmla="*/ 1318374 w 1603294"/>
                  <a:gd name="connsiteY43" fmla="*/ 278289 h 1521092"/>
                  <a:gd name="connsiteX44" fmla="*/ 1317167 w 1603294"/>
                  <a:gd name="connsiteY44" fmla="*/ 277144 h 1521092"/>
                  <a:gd name="connsiteX45" fmla="*/ 1314631 w 1603294"/>
                  <a:gd name="connsiteY45" fmla="*/ 279681 h 1521092"/>
                  <a:gd name="connsiteX46" fmla="*/ 1316643 w 1603294"/>
                  <a:gd name="connsiteY46" fmla="*/ 282016 h 1521092"/>
                  <a:gd name="connsiteX47" fmla="*/ 1281870 w 1603294"/>
                  <a:gd name="connsiteY47" fmla="*/ 368944 h 1521092"/>
                  <a:gd name="connsiteX48" fmla="*/ 1243516 w 1603294"/>
                  <a:gd name="connsiteY48" fmla="*/ 476603 h 1521092"/>
                  <a:gd name="connsiteX49" fmla="*/ 1180630 w 1603294"/>
                  <a:gd name="connsiteY49" fmla="*/ 692409 h 1521092"/>
                  <a:gd name="connsiteX50" fmla="*/ 660183 w 1603294"/>
                  <a:gd name="connsiteY50" fmla="*/ 1222008 h 1521092"/>
                  <a:gd name="connsiteX51" fmla="*/ 470093 w 1603294"/>
                  <a:gd name="connsiteY51" fmla="*/ 1347240 h 1521092"/>
                  <a:gd name="connsiteX52" fmla="*/ 461967 w 1603294"/>
                  <a:gd name="connsiteY52" fmla="*/ 1333333 h 1521092"/>
                  <a:gd name="connsiteX53" fmla="*/ 652059 w 1603294"/>
                  <a:gd name="connsiteY53" fmla="*/ 1208099 h 1521092"/>
                  <a:gd name="connsiteX54" fmla="*/ 660183 w 1603294"/>
                  <a:gd name="connsiteY54" fmla="*/ 1222008 h 1521092"/>
                  <a:gd name="connsiteX55" fmla="*/ 433575 w 1603294"/>
                  <a:gd name="connsiteY55" fmla="*/ 801030 h 1521092"/>
                  <a:gd name="connsiteX56" fmla="*/ 425814 w 1603294"/>
                  <a:gd name="connsiteY56" fmla="*/ 795120 h 1521092"/>
                  <a:gd name="connsiteX57" fmla="*/ 421177 w 1603294"/>
                  <a:gd name="connsiteY57" fmla="*/ 725903 h 1521092"/>
                  <a:gd name="connsiteX58" fmla="*/ 436700 w 1603294"/>
                  <a:gd name="connsiteY58" fmla="*/ 730183 h 1521092"/>
                  <a:gd name="connsiteX59" fmla="*/ 440021 w 1603294"/>
                  <a:gd name="connsiteY59" fmla="*/ 785296 h 1521092"/>
                  <a:gd name="connsiteX60" fmla="*/ 612253 w 1603294"/>
                  <a:gd name="connsiteY60" fmla="*/ 752746 h 1521092"/>
                  <a:gd name="connsiteX61" fmla="*/ 616534 w 1603294"/>
                  <a:gd name="connsiteY61" fmla="*/ 768275 h 1521092"/>
                  <a:gd name="connsiteX62" fmla="*/ 433575 w 1603294"/>
                  <a:gd name="connsiteY62" fmla="*/ 801030 h 1521092"/>
                  <a:gd name="connsiteX63" fmla="*/ 1598510 w 1603294"/>
                  <a:gd name="connsiteY63" fmla="*/ 1394824 h 1521092"/>
                  <a:gd name="connsiteX64" fmla="*/ 1598671 w 1603294"/>
                  <a:gd name="connsiteY64" fmla="*/ 1394381 h 1521092"/>
                  <a:gd name="connsiteX65" fmla="*/ 1602574 w 1603294"/>
                  <a:gd name="connsiteY65" fmla="*/ 1360905 h 1521092"/>
                  <a:gd name="connsiteX66" fmla="*/ 1600783 w 1603294"/>
                  <a:gd name="connsiteY66" fmla="*/ 1302583 h 1521092"/>
                  <a:gd name="connsiteX67" fmla="*/ 1579594 w 1603294"/>
                  <a:gd name="connsiteY67" fmla="*/ 1181834 h 1521092"/>
                  <a:gd name="connsiteX68" fmla="*/ 1519626 w 1603294"/>
                  <a:gd name="connsiteY68" fmla="*/ 946403 h 1521092"/>
                  <a:gd name="connsiteX69" fmla="*/ 1442253 w 1603294"/>
                  <a:gd name="connsiteY69" fmla="*/ 474975 h 1521092"/>
                  <a:gd name="connsiteX70" fmla="*/ 1341053 w 1603294"/>
                  <a:gd name="connsiteY70" fmla="*/ 301664 h 1521092"/>
                  <a:gd name="connsiteX71" fmla="*/ 1350652 w 1603294"/>
                  <a:gd name="connsiteY71" fmla="*/ 271628 h 1521092"/>
                  <a:gd name="connsiteX72" fmla="*/ 1365040 w 1603294"/>
                  <a:gd name="connsiteY72" fmla="*/ 218120 h 1521092"/>
                  <a:gd name="connsiteX73" fmla="*/ 1365281 w 1603294"/>
                  <a:gd name="connsiteY73" fmla="*/ 216630 h 1521092"/>
                  <a:gd name="connsiteX74" fmla="*/ 1404803 w 1603294"/>
                  <a:gd name="connsiteY74" fmla="*/ 172120 h 1521092"/>
                  <a:gd name="connsiteX75" fmla="*/ 1400738 w 1603294"/>
                  <a:gd name="connsiteY75" fmla="*/ 144641 h 1521092"/>
                  <a:gd name="connsiteX76" fmla="*/ 1412490 w 1603294"/>
                  <a:gd name="connsiteY76" fmla="*/ 115209 h 1521092"/>
                  <a:gd name="connsiteX77" fmla="*/ 1362967 w 1603294"/>
                  <a:gd name="connsiteY77" fmla="*/ 80523 h 1521092"/>
                  <a:gd name="connsiteX78" fmla="*/ 1295474 w 1603294"/>
                  <a:gd name="connsiteY78" fmla="*/ 76256 h 1521092"/>
                  <a:gd name="connsiteX79" fmla="*/ 1261807 w 1603294"/>
                  <a:gd name="connsiteY79" fmla="*/ 82738 h 1521092"/>
                  <a:gd name="connsiteX80" fmla="*/ 1234178 w 1603294"/>
                  <a:gd name="connsiteY80" fmla="*/ 94817 h 1521092"/>
                  <a:gd name="connsiteX81" fmla="*/ 1235104 w 1603294"/>
                  <a:gd name="connsiteY81" fmla="*/ 97071 h 1521092"/>
                  <a:gd name="connsiteX82" fmla="*/ 1281750 w 1603294"/>
                  <a:gd name="connsiteY82" fmla="*/ 90567 h 1521092"/>
                  <a:gd name="connsiteX83" fmla="*/ 1330649 w 1603294"/>
                  <a:gd name="connsiteY83" fmla="*/ 94535 h 1521092"/>
                  <a:gd name="connsiteX84" fmla="*/ 1376389 w 1603294"/>
                  <a:gd name="connsiteY84" fmla="*/ 110136 h 1521092"/>
                  <a:gd name="connsiteX85" fmla="*/ 1381581 w 1603294"/>
                  <a:gd name="connsiteY85" fmla="*/ 117947 h 1521092"/>
                  <a:gd name="connsiteX86" fmla="*/ 1366871 w 1603294"/>
                  <a:gd name="connsiteY86" fmla="*/ 121792 h 1521092"/>
                  <a:gd name="connsiteX87" fmla="*/ 1347291 w 1603294"/>
                  <a:gd name="connsiteY87" fmla="*/ 139085 h 1521092"/>
                  <a:gd name="connsiteX88" fmla="*/ 1361579 w 1603294"/>
                  <a:gd name="connsiteY88" fmla="*/ 160967 h 1521092"/>
                  <a:gd name="connsiteX89" fmla="*/ 1363068 w 1603294"/>
                  <a:gd name="connsiteY89" fmla="*/ 161410 h 1521092"/>
                  <a:gd name="connsiteX90" fmla="*/ 1363691 w 1603294"/>
                  <a:gd name="connsiteY90" fmla="*/ 161652 h 1521092"/>
                  <a:gd name="connsiteX91" fmla="*/ 1363712 w 1603294"/>
                  <a:gd name="connsiteY91" fmla="*/ 161652 h 1521092"/>
                  <a:gd name="connsiteX92" fmla="*/ 1364034 w 1603294"/>
                  <a:gd name="connsiteY92" fmla="*/ 163806 h 1521092"/>
                  <a:gd name="connsiteX93" fmla="*/ 1363792 w 1603294"/>
                  <a:gd name="connsiteY93" fmla="*/ 162779 h 1521092"/>
                  <a:gd name="connsiteX94" fmla="*/ 1364134 w 1603294"/>
                  <a:gd name="connsiteY94" fmla="*/ 164591 h 1521092"/>
                  <a:gd name="connsiteX95" fmla="*/ 1363913 w 1603294"/>
                  <a:gd name="connsiteY95" fmla="*/ 166322 h 1521092"/>
                  <a:gd name="connsiteX96" fmla="*/ 1334191 w 1603294"/>
                  <a:gd name="connsiteY96" fmla="*/ 182870 h 1521092"/>
                  <a:gd name="connsiteX97" fmla="*/ 1329643 w 1603294"/>
                  <a:gd name="connsiteY97" fmla="*/ 185686 h 1521092"/>
                  <a:gd name="connsiteX98" fmla="*/ 1323143 w 1603294"/>
                  <a:gd name="connsiteY98" fmla="*/ 183373 h 1521092"/>
                  <a:gd name="connsiteX99" fmla="*/ 1290604 w 1603294"/>
                  <a:gd name="connsiteY99" fmla="*/ 171756 h 1521092"/>
                  <a:gd name="connsiteX100" fmla="*/ 1226954 w 1603294"/>
                  <a:gd name="connsiteY100" fmla="*/ 151304 h 1521092"/>
                  <a:gd name="connsiteX101" fmla="*/ 1109012 w 1603294"/>
                  <a:gd name="connsiteY101" fmla="*/ 105627 h 1521092"/>
                  <a:gd name="connsiteX102" fmla="*/ 1104605 w 1603294"/>
                  <a:gd name="connsiteY102" fmla="*/ 92059 h 1521092"/>
                  <a:gd name="connsiteX103" fmla="*/ 1102431 w 1603294"/>
                  <a:gd name="connsiteY103" fmla="*/ 92059 h 1521092"/>
                  <a:gd name="connsiteX104" fmla="*/ 1100942 w 1603294"/>
                  <a:gd name="connsiteY104" fmla="*/ 103835 h 1521092"/>
                  <a:gd name="connsiteX105" fmla="*/ 1100822 w 1603294"/>
                  <a:gd name="connsiteY105" fmla="*/ 104983 h 1521092"/>
                  <a:gd name="connsiteX106" fmla="*/ 1097984 w 1603294"/>
                  <a:gd name="connsiteY106" fmla="*/ 174355 h 1521092"/>
                  <a:gd name="connsiteX107" fmla="*/ 1091344 w 1603294"/>
                  <a:gd name="connsiteY107" fmla="*/ 259932 h 1521092"/>
                  <a:gd name="connsiteX108" fmla="*/ 1091344 w 1603294"/>
                  <a:gd name="connsiteY108" fmla="*/ 260455 h 1521092"/>
                  <a:gd name="connsiteX109" fmla="*/ 1079833 w 1603294"/>
                  <a:gd name="connsiteY109" fmla="*/ 333954 h 1521092"/>
                  <a:gd name="connsiteX110" fmla="*/ 1066954 w 1603294"/>
                  <a:gd name="connsiteY110" fmla="*/ 335424 h 1521092"/>
                  <a:gd name="connsiteX111" fmla="*/ 962293 w 1603294"/>
                  <a:gd name="connsiteY111" fmla="*/ 364292 h 1521092"/>
                  <a:gd name="connsiteX112" fmla="*/ 907638 w 1603294"/>
                  <a:gd name="connsiteY112" fmla="*/ 362641 h 1521092"/>
                  <a:gd name="connsiteX113" fmla="*/ 872061 w 1603294"/>
                  <a:gd name="connsiteY113" fmla="*/ 356400 h 1521092"/>
                  <a:gd name="connsiteX114" fmla="*/ 892506 w 1603294"/>
                  <a:gd name="connsiteY114" fmla="*/ 278696 h 1521092"/>
                  <a:gd name="connsiteX115" fmla="*/ 914199 w 1603294"/>
                  <a:gd name="connsiteY115" fmla="*/ 216247 h 1521092"/>
                  <a:gd name="connsiteX116" fmla="*/ 943579 w 1603294"/>
                  <a:gd name="connsiteY116" fmla="*/ 156257 h 1521092"/>
                  <a:gd name="connsiteX117" fmla="*/ 930780 w 1603294"/>
                  <a:gd name="connsiteY117" fmla="*/ 133951 h 1521092"/>
                  <a:gd name="connsiteX118" fmla="*/ 920135 w 1603294"/>
                  <a:gd name="connsiteY118" fmla="*/ 134616 h 1521092"/>
                  <a:gd name="connsiteX119" fmla="*/ 815233 w 1603294"/>
                  <a:gd name="connsiteY119" fmla="*/ 128959 h 1521092"/>
                  <a:gd name="connsiteX120" fmla="*/ 698236 w 1603294"/>
                  <a:gd name="connsiteY120" fmla="*/ 114505 h 1521092"/>
                  <a:gd name="connsiteX121" fmla="*/ 697029 w 1603294"/>
                  <a:gd name="connsiteY121" fmla="*/ 118873 h 1521092"/>
                  <a:gd name="connsiteX122" fmla="*/ 752207 w 1603294"/>
                  <a:gd name="connsiteY122" fmla="*/ 136609 h 1521092"/>
                  <a:gd name="connsiteX123" fmla="*/ 810564 w 1603294"/>
                  <a:gd name="connsiteY123" fmla="*/ 149130 h 1521092"/>
                  <a:gd name="connsiteX124" fmla="*/ 867110 w 1603294"/>
                  <a:gd name="connsiteY124" fmla="*/ 157384 h 1521092"/>
                  <a:gd name="connsiteX125" fmla="*/ 904338 w 1603294"/>
                  <a:gd name="connsiteY125" fmla="*/ 160665 h 1521092"/>
                  <a:gd name="connsiteX126" fmla="*/ 866044 w 1603294"/>
                  <a:gd name="connsiteY126" fmla="*/ 247247 h 1521092"/>
                  <a:gd name="connsiteX127" fmla="*/ 834390 w 1603294"/>
                  <a:gd name="connsiteY127" fmla="*/ 363768 h 1521092"/>
                  <a:gd name="connsiteX128" fmla="*/ 785390 w 1603294"/>
                  <a:gd name="connsiteY128" fmla="*/ 617763 h 1521092"/>
                  <a:gd name="connsiteX129" fmla="*/ 763214 w 1603294"/>
                  <a:gd name="connsiteY129" fmla="*/ 801882 h 1521092"/>
                  <a:gd name="connsiteX130" fmla="*/ 757278 w 1603294"/>
                  <a:gd name="connsiteY130" fmla="*/ 745917 h 1521092"/>
                  <a:gd name="connsiteX131" fmla="*/ 723712 w 1603294"/>
                  <a:gd name="connsiteY131" fmla="*/ 562181 h 1521092"/>
                  <a:gd name="connsiteX132" fmla="*/ 725221 w 1603294"/>
                  <a:gd name="connsiteY132" fmla="*/ 554329 h 1521092"/>
                  <a:gd name="connsiteX133" fmla="*/ 709324 w 1603294"/>
                  <a:gd name="connsiteY133" fmla="*/ 507806 h 1521092"/>
                  <a:gd name="connsiteX134" fmla="*/ 689442 w 1603294"/>
                  <a:gd name="connsiteY134" fmla="*/ 443628 h 1521092"/>
                  <a:gd name="connsiteX135" fmla="*/ 660666 w 1603294"/>
                  <a:gd name="connsiteY135" fmla="*/ 358393 h 1521092"/>
                  <a:gd name="connsiteX136" fmla="*/ 630401 w 1603294"/>
                  <a:gd name="connsiteY136" fmla="*/ 296510 h 1521092"/>
                  <a:gd name="connsiteX137" fmla="*/ 585908 w 1603294"/>
                  <a:gd name="connsiteY137" fmla="*/ 214919 h 1521092"/>
                  <a:gd name="connsiteX138" fmla="*/ 581743 w 1603294"/>
                  <a:gd name="connsiteY138" fmla="*/ 208296 h 1521092"/>
                  <a:gd name="connsiteX139" fmla="*/ 572727 w 1603294"/>
                  <a:gd name="connsiteY139" fmla="*/ 194445 h 1521092"/>
                  <a:gd name="connsiteX140" fmla="*/ 566529 w 1603294"/>
                  <a:gd name="connsiteY140" fmla="*/ 197062 h 1521092"/>
                  <a:gd name="connsiteX141" fmla="*/ 568663 w 1603294"/>
                  <a:gd name="connsiteY141" fmla="*/ 202359 h 1521092"/>
                  <a:gd name="connsiteX142" fmla="*/ 374654 w 1603294"/>
                  <a:gd name="connsiteY142" fmla="*/ 229796 h 1521092"/>
                  <a:gd name="connsiteX143" fmla="*/ 326399 w 1603294"/>
                  <a:gd name="connsiteY143" fmla="*/ 241874 h 1521092"/>
                  <a:gd name="connsiteX144" fmla="*/ 285871 w 1603294"/>
                  <a:gd name="connsiteY144" fmla="*/ 244570 h 1521092"/>
                  <a:gd name="connsiteX145" fmla="*/ 277701 w 1603294"/>
                  <a:gd name="connsiteY145" fmla="*/ 229775 h 1521092"/>
                  <a:gd name="connsiteX146" fmla="*/ 303961 w 1603294"/>
                  <a:gd name="connsiteY146" fmla="*/ 209908 h 1521092"/>
                  <a:gd name="connsiteX147" fmla="*/ 315230 w 1603294"/>
                  <a:gd name="connsiteY147" fmla="*/ 205397 h 1521092"/>
                  <a:gd name="connsiteX148" fmla="*/ 323441 w 1603294"/>
                  <a:gd name="connsiteY148" fmla="*/ 180333 h 1521092"/>
                  <a:gd name="connsiteX149" fmla="*/ 299776 w 1603294"/>
                  <a:gd name="connsiteY149" fmla="*/ 168718 h 1521092"/>
                  <a:gd name="connsiteX150" fmla="*/ 295771 w 1603294"/>
                  <a:gd name="connsiteY150" fmla="*/ 170308 h 1521092"/>
                  <a:gd name="connsiteX151" fmla="*/ 295329 w 1603294"/>
                  <a:gd name="connsiteY151" fmla="*/ 169422 h 1521092"/>
                  <a:gd name="connsiteX152" fmla="*/ 293980 w 1603294"/>
                  <a:gd name="connsiteY152" fmla="*/ 164873 h 1521092"/>
                  <a:gd name="connsiteX153" fmla="*/ 310300 w 1603294"/>
                  <a:gd name="connsiteY153" fmla="*/ 143494 h 1521092"/>
                  <a:gd name="connsiteX154" fmla="*/ 368255 w 1603294"/>
                  <a:gd name="connsiteY154" fmla="*/ 126744 h 1521092"/>
                  <a:gd name="connsiteX155" fmla="*/ 372763 w 1603294"/>
                  <a:gd name="connsiteY155" fmla="*/ 128033 h 1521092"/>
                  <a:gd name="connsiteX156" fmla="*/ 386950 w 1603294"/>
                  <a:gd name="connsiteY156" fmla="*/ 94394 h 1521092"/>
                  <a:gd name="connsiteX157" fmla="*/ 383287 w 1603294"/>
                  <a:gd name="connsiteY157" fmla="*/ 91897 h 1521092"/>
                  <a:gd name="connsiteX158" fmla="*/ 369120 w 1603294"/>
                  <a:gd name="connsiteY158" fmla="*/ 71849 h 1521092"/>
                  <a:gd name="connsiteX159" fmla="*/ 399989 w 1603294"/>
                  <a:gd name="connsiteY159" fmla="*/ 54615 h 1521092"/>
                  <a:gd name="connsiteX160" fmla="*/ 486177 w 1603294"/>
                  <a:gd name="connsiteY160" fmla="*/ 35973 h 1521092"/>
                  <a:gd name="connsiteX161" fmla="*/ 574317 w 1603294"/>
                  <a:gd name="connsiteY161" fmla="*/ 45936 h 1521092"/>
                  <a:gd name="connsiteX162" fmla="*/ 615952 w 1603294"/>
                  <a:gd name="connsiteY162" fmla="*/ 61783 h 1521092"/>
                  <a:gd name="connsiteX163" fmla="*/ 655373 w 1603294"/>
                  <a:gd name="connsiteY163" fmla="*/ 89321 h 1521092"/>
                  <a:gd name="connsiteX164" fmla="*/ 661491 w 1603294"/>
                  <a:gd name="connsiteY164" fmla="*/ 90146 h 1521092"/>
                  <a:gd name="connsiteX165" fmla="*/ 617361 w 1603294"/>
                  <a:gd name="connsiteY165" fmla="*/ 30638 h 1521092"/>
                  <a:gd name="connsiteX166" fmla="*/ 573331 w 1603294"/>
                  <a:gd name="connsiteY166" fmla="*/ 13084 h 1521092"/>
                  <a:gd name="connsiteX167" fmla="*/ 529442 w 1603294"/>
                  <a:gd name="connsiteY167" fmla="*/ 2996 h 1521092"/>
                  <a:gd name="connsiteX168" fmla="*/ 433153 w 1603294"/>
                  <a:gd name="connsiteY168" fmla="*/ 5334 h 1521092"/>
                  <a:gd name="connsiteX169" fmla="*/ 348575 w 1603294"/>
                  <a:gd name="connsiteY169" fmla="*/ 39174 h 1521092"/>
                  <a:gd name="connsiteX170" fmla="*/ 333482 w 1603294"/>
                  <a:gd name="connsiteY170" fmla="*/ 86563 h 1521092"/>
                  <a:gd name="connsiteX171" fmla="*/ 334086 w 1603294"/>
                  <a:gd name="connsiteY171" fmla="*/ 88334 h 1521092"/>
                  <a:gd name="connsiteX172" fmla="*/ 267397 w 1603294"/>
                  <a:gd name="connsiteY172" fmla="*/ 128435 h 1521092"/>
                  <a:gd name="connsiteX173" fmla="*/ 258946 w 1603294"/>
                  <a:gd name="connsiteY173" fmla="*/ 188770 h 1521092"/>
                  <a:gd name="connsiteX174" fmla="*/ 257457 w 1603294"/>
                  <a:gd name="connsiteY174" fmla="*/ 189916 h 1521092"/>
                  <a:gd name="connsiteX175" fmla="*/ 234919 w 1603294"/>
                  <a:gd name="connsiteY175" fmla="*/ 226997 h 1521092"/>
                  <a:gd name="connsiteX176" fmla="*/ 271603 w 1603294"/>
                  <a:gd name="connsiteY176" fmla="*/ 283546 h 1521092"/>
                  <a:gd name="connsiteX177" fmla="*/ 254156 w 1603294"/>
                  <a:gd name="connsiteY177" fmla="*/ 301905 h 1521092"/>
                  <a:gd name="connsiteX178" fmla="*/ 218739 w 1603294"/>
                  <a:gd name="connsiteY178" fmla="*/ 346677 h 1521092"/>
                  <a:gd name="connsiteX179" fmla="*/ 162495 w 1603294"/>
                  <a:gd name="connsiteY179" fmla="*/ 446990 h 1521092"/>
                  <a:gd name="connsiteX180" fmla="*/ 97215 w 1603294"/>
                  <a:gd name="connsiteY180" fmla="*/ 671714 h 1521092"/>
                  <a:gd name="connsiteX181" fmla="*/ 86449 w 1603294"/>
                  <a:gd name="connsiteY181" fmla="*/ 789320 h 1521092"/>
                  <a:gd name="connsiteX182" fmla="*/ 85604 w 1603294"/>
                  <a:gd name="connsiteY182" fmla="*/ 924037 h 1521092"/>
                  <a:gd name="connsiteX183" fmla="*/ 70351 w 1603294"/>
                  <a:gd name="connsiteY183" fmla="*/ 1051389 h 1521092"/>
                  <a:gd name="connsiteX184" fmla="*/ 37650 w 1603294"/>
                  <a:gd name="connsiteY184" fmla="*/ 1170784 h 1521092"/>
                  <a:gd name="connsiteX185" fmla="*/ 4588 w 1603294"/>
                  <a:gd name="connsiteY185" fmla="*/ 1306166 h 1521092"/>
                  <a:gd name="connsiteX186" fmla="*/ 684 w 1603294"/>
                  <a:gd name="connsiteY186" fmla="*/ 1376907 h 1521092"/>
                  <a:gd name="connsiteX187" fmla="*/ 19439 w 1603294"/>
                  <a:gd name="connsiteY187" fmla="*/ 1444246 h 1521092"/>
                  <a:gd name="connsiteX188" fmla="*/ 32760 w 1603294"/>
                  <a:gd name="connsiteY188" fmla="*/ 1451070 h 1521092"/>
                  <a:gd name="connsiteX189" fmla="*/ 44009 w 1603294"/>
                  <a:gd name="connsiteY189" fmla="*/ 1481448 h 1521092"/>
                  <a:gd name="connsiteX190" fmla="*/ 99348 w 1603294"/>
                  <a:gd name="connsiteY190" fmla="*/ 1517503 h 1521092"/>
                  <a:gd name="connsiteX191" fmla="*/ 177125 w 1603294"/>
                  <a:gd name="connsiteY191" fmla="*/ 1520402 h 1521092"/>
                  <a:gd name="connsiteX192" fmla="*/ 261360 w 1603294"/>
                  <a:gd name="connsiteY192" fmla="*/ 1517321 h 1521092"/>
                  <a:gd name="connsiteX193" fmla="*/ 349528 w 1603294"/>
                  <a:gd name="connsiteY193" fmla="*/ 1513605 h 1521092"/>
                  <a:gd name="connsiteX194" fmla="*/ 346087 w 1603294"/>
                  <a:gd name="connsiteY194" fmla="*/ 1423227 h 1521092"/>
                  <a:gd name="connsiteX195" fmla="*/ 327548 w 1603294"/>
                  <a:gd name="connsiteY195" fmla="*/ 934431 h 1521092"/>
                  <a:gd name="connsiteX196" fmla="*/ 325884 w 1603294"/>
                  <a:gd name="connsiteY196" fmla="*/ 933181 h 1521092"/>
                  <a:gd name="connsiteX197" fmla="*/ 281148 w 1603294"/>
                  <a:gd name="connsiteY197" fmla="*/ 901972 h 1521092"/>
                  <a:gd name="connsiteX198" fmla="*/ 289273 w 1603294"/>
                  <a:gd name="connsiteY198" fmla="*/ 888067 h 1521092"/>
                  <a:gd name="connsiteX199" fmla="*/ 327606 w 1603294"/>
                  <a:gd name="connsiteY199" fmla="*/ 913468 h 1521092"/>
                  <a:gd name="connsiteX200" fmla="*/ 328162 w 1603294"/>
                  <a:gd name="connsiteY200" fmla="*/ 862551 h 1521092"/>
                  <a:gd name="connsiteX201" fmla="*/ 344260 w 1603294"/>
                  <a:gd name="connsiteY201" fmla="*/ 862551 h 1521092"/>
                  <a:gd name="connsiteX202" fmla="*/ 344745 w 1603294"/>
                  <a:gd name="connsiteY202" fmla="*/ 1016022 h 1521092"/>
                  <a:gd name="connsiteX203" fmla="*/ 365623 w 1603294"/>
                  <a:gd name="connsiteY203" fmla="*/ 1512917 h 1521092"/>
                  <a:gd name="connsiteX204" fmla="*/ 602288 w 1603294"/>
                  <a:gd name="connsiteY204" fmla="*/ 1503268 h 1521092"/>
                  <a:gd name="connsiteX205" fmla="*/ 794807 w 1603294"/>
                  <a:gd name="connsiteY205" fmla="*/ 1496264 h 1521092"/>
                  <a:gd name="connsiteX206" fmla="*/ 817486 w 1603294"/>
                  <a:gd name="connsiteY206" fmla="*/ 1473575 h 1521092"/>
                  <a:gd name="connsiteX207" fmla="*/ 801991 w 1603294"/>
                  <a:gd name="connsiteY207" fmla="*/ 1407023 h 1521092"/>
                  <a:gd name="connsiteX208" fmla="*/ 797343 w 1603294"/>
                  <a:gd name="connsiteY208" fmla="*/ 1401688 h 1521092"/>
                  <a:gd name="connsiteX209" fmla="*/ 797423 w 1603294"/>
                  <a:gd name="connsiteY209" fmla="*/ 1360057 h 1521092"/>
                  <a:gd name="connsiteX210" fmla="*/ 792976 w 1603294"/>
                  <a:gd name="connsiteY210" fmla="*/ 1296544 h 1521092"/>
                  <a:gd name="connsiteX211" fmla="*/ 786537 w 1603294"/>
                  <a:gd name="connsiteY211" fmla="*/ 1169234 h 1521092"/>
                  <a:gd name="connsiteX212" fmla="*/ 790823 w 1603294"/>
                  <a:gd name="connsiteY212" fmla="*/ 914415 h 1521092"/>
                  <a:gd name="connsiteX213" fmla="*/ 859624 w 1603294"/>
                  <a:gd name="connsiteY213" fmla="*/ 410754 h 1521092"/>
                  <a:gd name="connsiteX214" fmla="*/ 867794 w 1603294"/>
                  <a:gd name="connsiteY214" fmla="*/ 374538 h 1521092"/>
                  <a:gd name="connsiteX215" fmla="*/ 962293 w 1603294"/>
                  <a:gd name="connsiteY215" fmla="*/ 394911 h 1521092"/>
                  <a:gd name="connsiteX216" fmla="*/ 1075004 w 1603294"/>
                  <a:gd name="connsiteY216" fmla="*/ 369789 h 1521092"/>
                  <a:gd name="connsiteX217" fmla="*/ 1074299 w 1603294"/>
                  <a:gd name="connsiteY217" fmla="*/ 375263 h 1521092"/>
                  <a:gd name="connsiteX218" fmla="*/ 1048884 w 1603294"/>
                  <a:gd name="connsiteY218" fmla="*/ 611220 h 1521092"/>
                  <a:gd name="connsiteX219" fmla="*/ 1026808 w 1603294"/>
                  <a:gd name="connsiteY219" fmla="*/ 1083695 h 1521092"/>
                  <a:gd name="connsiteX220" fmla="*/ 1030893 w 1603294"/>
                  <a:gd name="connsiteY220" fmla="*/ 1214610 h 1521092"/>
                  <a:gd name="connsiteX221" fmla="*/ 1048602 w 1603294"/>
                  <a:gd name="connsiteY221" fmla="*/ 1348723 h 1521092"/>
                  <a:gd name="connsiteX222" fmla="*/ 1056510 w 1603294"/>
                  <a:gd name="connsiteY222" fmla="*/ 1357158 h 1521092"/>
                  <a:gd name="connsiteX223" fmla="*/ 1057536 w 1603294"/>
                  <a:gd name="connsiteY223" fmla="*/ 1375820 h 1521092"/>
                  <a:gd name="connsiteX224" fmla="*/ 1071784 w 1603294"/>
                  <a:gd name="connsiteY224" fmla="*/ 1455618 h 1521092"/>
                  <a:gd name="connsiteX225" fmla="*/ 1112574 w 1603294"/>
                  <a:gd name="connsiteY225" fmla="*/ 1495119 h 1521092"/>
                  <a:gd name="connsiteX226" fmla="*/ 1184675 w 1603294"/>
                  <a:gd name="connsiteY226" fmla="*/ 1500532 h 1521092"/>
                  <a:gd name="connsiteX227" fmla="*/ 1501113 w 1603294"/>
                  <a:gd name="connsiteY227" fmla="*/ 1476334 h 1521092"/>
                  <a:gd name="connsiteX228" fmla="*/ 1545163 w 1603294"/>
                  <a:gd name="connsiteY228" fmla="*/ 1472953 h 1521092"/>
                  <a:gd name="connsiteX229" fmla="*/ 1583316 w 1603294"/>
                  <a:gd name="connsiteY229" fmla="*/ 1464276 h 1521092"/>
                  <a:gd name="connsiteX230" fmla="*/ 1602232 w 1603294"/>
                  <a:gd name="connsiteY230" fmla="*/ 1403037 h 1521092"/>
                  <a:gd name="connsiteX231" fmla="*/ 1598510 w 1603294"/>
                  <a:gd name="connsiteY231" fmla="*/ 1394824 h 1521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</a:cxnLst>
                <a:rect l="l" t="t" r="r" b="b"/>
                <a:pathLst>
                  <a:path w="1603294" h="1521092">
                    <a:moveTo>
                      <a:pt x="1422349" y="1432004"/>
                    </a:moveTo>
                    <a:cubicBezTo>
                      <a:pt x="1408739" y="1322704"/>
                      <a:pt x="1399275" y="1190758"/>
                      <a:pt x="1399167" y="1080547"/>
                    </a:cubicBezTo>
                    <a:cubicBezTo>
                      <a:pt x="1399157" y="1070167"/>
                      <a:pt x="1415255" y="1070185"/>
                      <a:pt x="1415265" y="1080547"/>
                    </a:cubicBezTo>
                    <a:cubicBezTo>
                      <a:pt x="1415374" y="1190758"/>
                      <a:pt x="1424838" y="1322704"/>
                      <a:pt x="1438447" y="1432004"/>
                    </a:cubicBezTo>
                    <a:cubicBezTo>
                      <a:pt x="1439727" y="1442279"/>
                      <a:pt x="1423612" y="1442152"/>
                      <a:pt x="1422349" y="1432004"/>
                    </a:cubicBezTo>
                    <a:moveTo>
                      <a:pt x="1321531" y="754300"/>
                    </a:moveTo>
                    <a:cubicBezTo>
                      <a:pt x="1300502" y="767166"/>
                      <a:pt x="1272887" y="758241"/>
                      <a:pt x="1252076" y="749722"/>
                    </a:cubicBezTo>
                    <a:cubicBezTo>
                      <a:pt x="1242600" y="745843"/>
                      <a:pt x="1246773" y="730269"/>
                      <a:pt x="1256354" y="734193"/>
                    </a:cubicBezTo>
                    <a:cubicBezTo>
                      <a:pt x="1272193" y="740677"/>
                      <a:pt x="1295343" y="750223"/>
                      <a:pt x="1312059" y="741180"/>
                    </a:cubicBezTo>
                    <a:cubicBezTo>
                      <a:pt x="1328743" y="732154"/>
                      <a:pt x="1329496" y="707324"/>
                      <a:pt x="1329621" y="690939"/>
                    </a:cubicBezTo>
                    <a:cubicBezTo>
                      <a:pt x="1329699" y="680564"/>
                      <a:pt x="1345796" y="680572"/>
                      <a:pt x="1345720" y="690939"/>
                    </a:cubicBezTo>
                    <a:cubicBezTo>
                      <a:pt x="1345550" y="713230"/>
                      <a:pt x="1342570" y="741424"/>
                      <a:pt x="1321531" y="754300"/>
                    </a:cubicBezTo>
                    <a:moveTo>
                      <a:pt x="1282607" y="1254473"/>
                    </a:moveTo>
                    <a:cubicBezTo>
                      <a:pt x="1261391" y="1243595"/>
                      <a:pt x="1243288" y="1228722"/>
                      <a:pt x="1228719" y="1209843"/>
                    </a:cubicBezTo>
                    <a:cubicBezTo>
                      <a:pt x="1222386" y="1201635"/>
                      <a:pt x="1236378" y="1193625"/>
                      <a:pt x="1242620" y="1201714"/>
                    </a:cubicBezTo>
                    <a:cubicBezTo>
                      <a:pt x="1255443" y="1218330"/>
                      <a:pt x="1272149" y="1231039"/>
                      <a:pt x="1290733" y="1240569"/>
                    </a:cubicBezTo>
                    <a:cubicBezTo>
                      <a:pt x="1299965" y="1245304"/>
                      <a:pt x="1291809" y="1259194"/>
                      <a:pt x="1282607" y="1254473"/>
                    </a:cubicBezTo>
                    <a:moveTo>
                      <a:pt x="1180630" y="692409"/>
                    </a:moveTo>
                    <a:cubicBezTo>
                      <a:pt x="1144227" y="838341"/>
                      <a:pt x="1119798" y="986887"/>
                      <a:pt x="1107824" y="1136823"/>
                    </a:cubicBezTo>
                    <a:cubicBezTo>
                      <a:pt x="1105390" y="1167261"/>
                      <a:pt x="1103679" y="1197659"/>
                      <a:pt x="1102713" y="1228078"/>
                    </a:cubicBezTo>
                    <a:cubicBezTo>
                      <a:pt x="1101747" y="1236009"/>
                      <a:pt x="1100822" y="1243961"/>
                      <a:pt x="1099956" y="1251913"/>
                    </a:cubicBezTo>
                    <a:cubicBezTo>
                      <a:pt x="1096676" y="1281987"/>
                      <a:pt x="1094161" y="1312548"/>
                      <a:pt x="1094382" y="1342825"/>
                    </a:cubicBezTo>
                    <a:cubicBezTo>
                      <a:pt x="1094483" y="1356413"/>
                      <a:pt x="1094905" y="1369942"/>
                      <a:pt x="1095831" y="1383488"/>
                    </a:cubicBezTo>
                    <a:cubicBezTo>
                      <a:pt x="1094221" y="1378958"/>
                      <a:pt x="1092732" y="1374411"/>
                      <a:pt x="1091283" y="1369881"/>
                    </a:cubicBezTo>
                    <a:cubicBezTo>
                      <a:pt x="1088325" y="1360601"/>
                      <a:pt x="1086373" y="1350978"/>
                      <a:pt x="1083355" y="1341758"/>
                    </a:cubicBezTo>
                    <a:cubicBezTo>
                      <a:pt x="1080859" y="1334128"/>
                      <a:pt x="1077640" y="1326821"/>
                      <a:pt x="1074641" y="1319433"/>
                    </a:cubicBezTo>
                    <a:lnTo>
                      <a:pt x="1074641" y="1319412"/>
                    </a:lnTo>
                    <a:cubicBezTo>
                      <a:pt x="1075547" y="1289155"/>
                      <a:pt x="1073494" y="1258616"/>
                      <a:pt x="1072448" y="1228500"/>
                    </a:cubicBezTo>
                    <a:cubicBezTo>
                      <a:pt x="1071100" y="1189486"/>
                      <a:pt x="1069429" y="1150512"/>
                      <a:pt x="1068564" y="1111478"/>
                    </a:cubicBezTo>
                    <a:cubicBezTo>
                      <a:pt x="1066833" y="1033410"/>
                      <a:pt x="1067699" y="955281"/>
                      <a:pt x="1070516" y="877255"/>
                    </a:cubicBezTo>
                    <a:cubicBezTo>
                      <a:pt x="1076171" y="720029"/>
                      <a:pt x="1090458" y="563551"/>
                      <a:pt x="1104866" y="406970"/>
                    </a:cubicBezTo>
                    <a:cubicBezTo>
                      <a:pt x="1108871" y="363426"/>
                      <a:pt x="1113177" y="319903"/>
                      <a:pt x="1116156" y="276276"/>
                    </a:cubicBezTo>
                    <a:cubicBezTo>
                      <a:pt x="1119154" y="232191"/>
                      <a:pt x="1120361" y="188024"/>
                      <a:pt x="1120703" y="143818"/>
                    </a:cubicBezTo>
                    <a:cubicBezTo>
                      <a:pt x="1120723" y="140635"/>
                      <a:pt x="1115894" y="139791"/>
                      <a:pt x="1115008" y="142869"/>
                    </a:cubicBezTo>
                    <a:cubicBezTo>
                      <a:pt x="1114224" y="132381"/>
                      <a:pt x="1112835" y="121913"/>
                      <a:pt x="1110521" y="111787"/>
                    </a:cubicBezTo>
                    <a:cubicBezTo>
                      <a:pt x="1145234" y="133931"/>
                      <a:pt x="1181838" y="153076"/>
                      <a:pt x="1217718" y="173207"/>
                    </a:cubicBezTo>
                    <a:cubicBezTo>
                      <a:pt x="1236613" y="183816"/>
                      <a:pt x="1255428" y="194606"/>
                      <a:pt x="1274908" y="204108"/>
                    </a:cubicBezTo>
                    <a:cubicBezTo>
                      <a:pt x="1285613" y="209340"/>
                      <a:pt x="1296419" y="214154"/>
                      <a:pt x="1307447" y="218703"/>
                    </a:cubicBezTo>
                    <a:cubicBezTo>
                      <a:pt x="1318877" y="223414"/>
                      <a:pt x="1329804" y="229896"/>
                      <a:pt x="1342381" y="226613"/>
                    </a:cubicBezTo>
                    <a:cubicBezTo>
                      <a:pt x="1343468" y="226333"/>
                      <a:pt x="1344494" y="225930"/>
                      <a:pt x="1345480" y="225407"/>
                    </a:cubicBezTo>
                    <a:cubicBezTo>
                      <a:pt x="1344051" y="228123"/>
                      <a:pt x="1342622" y="230822"/>
                      <a:pt x="1341254" y="233562"/>
                    </a:cubicBezTo>
                    <a:cubicBezTo>
                      <a:pt x="1336505" y="243002"/>
                      <a:pt x="1331977" y="252483"/>
                      <a:pt x="1327590" y="262046"/>
                    </a:cubicBezTo>
                    <a:cubicBezTo>
                      <a:pt x="1326423" y="262911"/>
                      <a:pt x="1325397" y="264101"/>
                      <a:pt x="1324592" y="265649"/>
                    </a:cubicBezTo>
                    <a:cubicBezTo>
                      <a:pt x="1322459" y="269816"/>
                      <a:pt x="1320386" y="274024"/>
                      <a:pt x="1318374" y="278289"/>
                    </a:cubicBezTo>
                    <a:cubicBezTo>
                      <a:pt x="1317971" y="277909"/>
                      <a:pt x="1317569" y="277527"/>
                      <a:pt x="1317167" y="277144"/>
                    </a:cubicBezTo>
                    <a:cubicBezTo>
                      <a:pt x="1315476" y="275554"/>
                      <a:pt x="1313142" y="277947"/>
                      <a:pt x="1314631" y="279681"/>
                    </a:cubicBezTo>
                    <a:cubicBezTo>
                      <a:pt x="1315315" y="280464"/>
                      <a:pt x="1315979" y="281231"/>
                      <a:pt x="1316643" y="282016"/>
                    </a:cubicBezTo>
                    <a:cubicBezTo>
                      <a:pt x="1303523" y="310260"/>
                      <a:pt x="1292858" y="339953"/>
                      <a:pt x="1281870" y="368944"/>
                    </a:cubicBezTo>
                    <a:cubicBezTo>
                      <a:pt x="1268368" y="404574"/>
                      <a:pt x="1255569" y="440468"/>
                      <a:pt x="1243516" y="476603"/>
                    </a:cubicBezTo>
                    <a:cubicBezTo>
                      <a:pt x="1219750" y="547686"/>
                      <a:pt x="1198781" y="619695"/>
                      <a:pt x="1180630" y="692409"/>
                    </a:cubicBezTo>
                    <a:moveTo>
                      <a:pt x="660183" y="1222008"/>
                    </a:moveTo>
                    <a:cubicBezTo>
                      <a:pt x="593090" y="1257952"/>
                      <a:pt x="530394" y="1300908"/>
                      <a:pt x="470093" y="1347240"/>
                    </a:cubicBezTo>
                    <a:cubicBezTo>
                      <a:pt x="461872" y="1353555"/>
                      <a:pt x="453863" y="1339558"/>
                      <a:pt x="461967" y="1333333"/>
                    </a:cubicBezTo>
                    <a:cubicBezTo>
                      <a:pt x="522268" y="1287003"/>
                      <a:pt x="584966" y="1244046"/>
                      <a:pt x="652059" y="1208099"/>
                    </a:cubicBezTo>
                    <a:cubicBezTo>
                      <a:pt x="661199" y="1203206"/>
                      <a:pt x="669321" y="1217112"/>
                      <a:pt x="660183" y="1222008"/>
                    </a:cubicBezTo>
                    <a:moveTo>
                      <a:pt x="433575" y="801030"/>
                    </a:moveTo>
                    <a:cubicBezTo>
                      <a:pt x="430088" y="800770"/>
                      <a:pt x="426699" y="798747"/>
                      <a:pt x="425814" y="795120"/>
                    </a:cubicBezTo>
                    <a:cubicBezTo>
                      <a:pt x="420378" y="772859"/>
                      <a:pt x="416122" y="748609"/>
                      <a:pt x="421177" y="725903"/>
                    </a:cubicBezTo>
                    <a:cubicBezTo>
                      <a:pt x="423431" y="715775"/>
                      <a:pt x="438948" y="720085"/>
                      <a:pt x="436700" y="730183"/>
                    </a:cubicBezTo>
                    <a:cubicBezTo>
                      <a:pt x="432714" y="748087"/>
                      <a:pt x="435881" y="767441"/>
                      <a:pt x="440021" y="785296"/>
                    </a:cubicBezTo>
                    <a:cubicBezTo>
                      <a:pt x="498537" y="787858"/>
                      <a:pt x="556269" y="766852"/>
                      <a:pt x="612253" y="752746"/>
                    </a:cubicBezTo>
                    <a:cubicBezTo>
                      <a:pt x="622321" y="750209"/>
                      <a:pt x="626573" y="765746"/>
                      <a:pt x="616534" y="768275"/>
                    </a:cubicBezTo>
                    <a:cubicBezTo>
                      <a:pt x="557146" y="783236"/>
                      <a:pt x="495718" y="805632"/>
                      <a:pt x="433575" y="801030"/>
                    </a:cubicBezTo>
                    <a:moveTo>
                      <a:pt x="1598510" y="1394824"/>
                    </a:moveTo>
                    <a:cubicBezTo>
                      <a:pt x="1598570" y="1394683"/>
                      <a:pt x="1598630" y="1394522"/>
                      <a:pt x="1598671" y="1394381"/>
                    </a:cubicBezTo>
                    <a:cubicBezTo>
                      <a:pt x="1602112" y="1383953"/>
                      <a:pt x="1602192" y="1371834"/>
                      <a:pt x="1602574" y="1360905"/>
                    </a:cubicBezTo>
                    <a:cubicBezTo>
                      <a:pt x="1603238" y="1341456"/>
                      <a:pt x="1602534" y="1321969"/>
                      <a:pt x="1600783" y="1302583"/>
                    </a:cubicBezTo>
                    <a:cubicBezTo>
                      <a:pt x="1597081" y="1261777"/>
                      <a:pt x="1589112" y="1221636"/>
                      <a:pt x="1579594" y="1181834"/>
                    </a:cubicBezTo>
                    <a:cubicBezTo>
                      <a:pt x="1560738" y="1103003"/>
                      <a:pt x="1534095" y="1026303"/>
                      <a:pt x="1519626" y="946403"/>
                    </a:cubicBezTo>
                    <a:cubicBezTo>
                      <a:pt x="1491233" y="789561"/>
                      <a:pt x="1497974" y="626258"/>
                      <a:pt x="1442253" y="474975"/>
                    </a:cubicBezTo>
                    <a:cubicBezTo>
                      <a:pt x="1419091" y="412083"/>
                      <a:pt x="1386008" y="351629"/>
                      <a:pt x="1341053" y="301664"/>
                    </a:cubicBezTo>
                    <a:cubicBezTo>
                      <a:pt x="1344333" y="291679"/>
                      <a:pt x="1347532" y="281674"/>
                      <a:pt x="1350652" y="271628"/>
                    </a:cubicBezTo>
                    <a:cubicBezTo>
                      <a:pt x="1356105" y="254154"/>
                      <a:pt x="1361679" y="236117"/>
                      <a:pt x="1365040" y="218120"/>
                    </a:cubicBezTo>
                    <a:cubicBezTo>
                      <a:pt x="1365120" y="217636"/>
                      <a:pt x="1365221" y="217133"/>
                      <a:pt x="1365281" y="216630"/>
                    </a:cubicBezTo>
                    <a:cubicBezTo>
                      <a:pt x="1384418" y="208376"/>
                      <a:pt x="1401825" y="192815"/>
                      <a:pt x="1404803" y="172120"/>
                    </a:cubicBezTo>
                    <a:cubicBezTo>
                      <a:pt x="1406091" y="163182"/>
                      <a:pt x="1404602" y="153277"/>
                      <a:pt x="1400738" y="144641"/>
                    </a:cubicBezTo>
                    <a:cubicBezTo>
                      <a:pt x="1408627" y="137354"/>
                      <a:pt x="1413698" y="127892"/>
                      <a:pt x="1412490" y="115209"/>
                    </a:cubicBezTo>
                    <a:cubicBezTo>
                      <a:pt x="1410236" y="91334"/>
                      <a:pt x="1382366" y="85192"/>
                      <a:pt x="1362967" y="80523"/>
                    </a:cubicBezTo>
                    <a:cubicBezTo>
                      <a:pt x="1340912" y="75229"/>
                      <a:pt x="1318032" y="73759"/>
                      <a:pt x="1295474" y="76256"/>
                    </a:cubicBezTo>
                    <a:cubicBezTo>
                      <a:pt x="1284084" y="77504"/>
                      <a:pt x="1272815" y="79597"/>
                      <a:pt x="1261807" y="82738"/>
                    </a:cubicBezTo>
                    <a:cubicBezTo>
                      <a:pt x="1252249" y="85456"/>
                      <a:pt x="1241845" y="88254"/>
                      <a:pt x="1234178" y="94817"/>
                    </a:cubicBezTo>
                    <a:cubicBezTo>
                      <a:pt x="1233273" y="95581"/>
                      <a:pt x="1234017" y="97071"/>
                      <a:pt x="1235104" y="97071"/>
                    </a:cubicBezTo>
                    <a:cubicBezTo>
                      <a:pt x="1250619" y="97013"/>
                      <a:pt x="1266074" y="91314"/>
                      <a:pt x="1281750" y="90567"/>
                    </a:cubicBezTo>
                    <a:cubicBezTo>
                      <a:pt x="1298170" y="89804"/>
                      <a:pt x="1314551" y="91153"/>
                      <a:pt x="1330649" y="94535"/>
                    </a:cubicBezTo>
                    <a:cubicBezTo>
                      <a:pt x="1346385" y="97836"/>
                      <a:pt x="1362082" y="102668"/>
                      <a:pt x="1376389" y="110136"/>
                    </a:cubicBezTo>
                    <a:cubicBezTo>
                      <a:pt x="1380414" y="112250"/>
                      <a:pt x="1386310" y="113679"/>
                      <a:pt x="1381581" y="117947"/>
                    </a:cubicBezTo>
                    <a:cubicBezTo>
                      <a:pt x="1378120" y="121067"/>
                      <a:pt x="1371318" y="121331"/>
                      <a:pt x="1366871" y="121792"/>
                    </a:cubicBezTo>
                    <a:cubicBezTo>
                      <a:pt x="1357031" y="122819"/>
                      <a:pt x="1348539" y="128576"/>
                      <a:pt x="1347291" y="139085"/>
                    </a:cubicBezTo>
                    <a:cubicBezTo>
                      <a:pt x="1346184" y="148365"/>
                      <a:pt x="1351718" y="158874"/>
                      <a:pt x="1361579" y="160967"/>
                    </a:cubicBezTo>
                    <a:cubicBezTo>
                      <a:pt x="1362122" y="161090"/>
                      <a:pt x="1362625" y="161229"/>
                      <a:pt x="1363068" y="161410"/>
                    </a:cubicBezTo>
                    <a:cubicBezTo>
                      <a:pt x="1363329" y="161914"/>
                      <a:pt x="1363732" y="162336"/>
                      <a:pt x="1363691" y="161652"/>
                    </a:cubicBezTo>
                    <a:cubicBezTo>
                      <a:pt x="1363691" y="161652"/>
                      <a:pt x="1363712" y="161632"/>
                      <a:pt x="1363712" y="161652"/>
                    </a:cubicBezTo>
                    <a:cubicBezTo>
                      <a:pt x="1363953" y="163121"/>
                      <a:pt x="1364034" y="163703"/>
                      <a:pt x="1364034" y="163806"/>
                    </a:cubicBezTo>
                    <a:cubicBezTo>
                      <a:pt x="1363973" y="163685"/>
                      <a:pt x="1363873" y="163182"/>
                      <a:pt x="1363792" y="162779"/>
                    </a:cubicBezTo>
                    <a:cubicBezTo>
                      <a:pt x="1363853" y="163142"/>
                      <a:pt x="1363973" y="163725"/>
                      <a:pt x="1364134" y="164591"/>
                    </a:cubicBezTo>
                    <a:cubicBezTo>
                      <a:pt x="1363913" y="163645"/>
                      <a:pt x="1364094" y="165962"/>
                      <a:pt x="1363913" y="166322"/>
                    </a:cubicBezTo>
                    <a:cubicBezTo>
                      <a:pt x="1358681" y="175985"/>
                      <a:pt x="1343206" y="178705"/>
                      <a:pt x="1334191" y="182870"/>
                    </a:cubicBezTo>
                    <a:cubicBezTo>
                      <a:pt x="1332440" y="183673"/>
                      <a:pt x="1330931" y="184621"/>
                      <a:pt x="1329643" y="185686"/>
                    </a:cubicBezTo>
                    <a:cubicBezTo>
                      <a:pt x="1327510" y="184944"/>
                      <a:pt x="1325337" y="184199"/>
                      <a:pt x="1323143" y="183373"/>
                    </a:cubicBezTo>
                    <a:cubicBezTo>
                      <a:pt x="1312337" y="179327"/>
                      <a:pt x="1301551" y="175401"/>
                      <a:pt x="1290604" y="171756"/>
                    </a:cubicBezTo>
                    <a:cubicBezTo>
                      <a:pt x="1269474" y="164692"/>
                      <a:pt x="1248083" y="158391"/>
                      <a:pt x="1226954" y="151304"/>
                    </a:cubicBezTo>
                    <a:cubicBezTo>
                      <a:pt x="1186949" y="137897"/>
                      <a:pt x="1148272" y="120967"/>
                      <a:pt x="1109012" y="105627"/>
                    </a:cubicBezTo>
                    <a:cubicBezTo>
                      <a:pt x="1107764" y="100997"/>
                      <a:pt x="1106315" y="96467"/>
                      <a:pt x="1104605" y="92059"/>
                    </a:cubicBezTo>
                    <a:cubicBezTo>
                      <a:pt x="1104263" y="91135"/>
                      <a:pt x="1102613" y="90831"/>
                      <a:pt x="1102431" y="92059"/>
                    </a:cubicBezTo>
                    <a:cubicBezTo>
                      <a:pt x="1101828" y="95964"/>
                      <a:pt x="1101345" y="99890"/>
                      <a:pt x="1100942" y="103835"/>
                    </a:cubicBezTo>
                    <a:cubicBezTo>
                      <a:pt x="1100781" y="104198"/>
                      <a:pt x="1100741" y="104600"/>
                      <a:pt x="1100822" y="104983"/>
                    </a:cubicBezTo>
                    <a:cubicBezTo>
                      <a:pt x="1098548" y="127932"/>
                      <a:pt x="1099151" y="151425"/>
                      <a:pt x="1097984" y="174355"/>
                    </a:cubicBezTo>
                    <a:cubicBezTo>
                      <a:pt x="1096535" y="202941"/>
                      <a:pt x="1092491" y="231326"/>
                      <a:pt x="1091344" y="259932"/>
                    </a:cubicBezTo>
                    <a:lnTo>
                      <a:pt x="1091344" y="260455"/>
                    </a:lnTo>
                    <a:cubicBezTo>
                      <a:pt x="1087118" y="284874"/>
                      <a:pt x="1083294" y="309374"/>
                      <a:pt x="1079833" y="333954"/>
                    </a:cubicBezTo>
                    <a:cubicBezTo>
                      <a:pt x="1075949" y="332746"/>
                      <a:pt x="1071502" y="332988"/>
                      <a:pt x="1066954" y="335424"/>
                    </a:cubicBezTo>
                    <a:cubicBezTo>
                      <a:pt x="1034797" y="352595"/>
                      <a:pt x="998656" y="362158"/>
                      <a:pt x="962293" y="364292"/>
                    </a:cubicBezTo>
                    <a:cubicBezTo>
                      <a:pt x="943981" y="365357"/>
                      <a:pt x="925850" y="364757"/>
                      <a:pt x="907638" y="362641"/>
                    </a:cubicBezTo>
                    <a:cubicBezTo>
                      <a:pt x="895665" y="361272"/>
                      <a:pt x="883873" y="358776"/>
                      <a:pt x="872061" y="356400"/>
                    </a:cubicBezTo>
                    <a:cubicBezTo>
                      <a:pt x="878279" y="330330"/>
                      <a:pt x="884960" y="304381"/>
                      <a:pt x="892506" y="278696"/>
                    </a:cubicBezTo>
                    <a:cubicBezTo>
                      <a:pt x="898724" y="257577"/>
                      <a:pt x="905646" y="236560"/>
                      <a:pt x="914199" y="216247"/>
                    </a:cubicBezTo>
                    <a:cubicBezTo>
                      <a:pt x="922832" y="195734"/>
                      <a:pt x="933577" y="176146"/>
                      <a:pt x="943579" y="156257"/>
                    </a:cubicBezTo>
                    <a:cubicBezTo>
                      <a:pt x="948187" y="147057"/>
                      <a:pt x="942753" y="132985"/>
                      <a:pt x="930780" y="133951"/>
                    </a:cubicBezTo>
                    <a:cubicBezTo>
                      <a:pt x="927239" y="134233"/>
                      <a:pt x="923697" y="134455"/>
                      <a:pt x="920135" y="134616"/>
                    </a:cubicBezTo>
                    <a:cubicBezTo>
                      <a:pt x="885483" y="136268"/>
                      <a:pt x="849442" y="132403"/>
                      <a:pt x="815233" y="128959"/>
                    </a:cubicBezTo>
                    <a:cubicBezTo>
                      <a:pt x="776294" y="125013"/>
                      <a:pt x="736832" y="120925"/>
                      <a:pt x="698236" y="114505"/>
                    </a:cubicBezTo>
                    <a:cubicBezTo>
                      <a:pt x="695379" y="114042"/>
                      <a:pt x="694211" y="117927"/>
                      <a:pt x="697029" y="118873"/>
                    </a:cubicBezTo>
                    <a:cubicBezTo>
                      <a:pt x="715341" y="125033"/>
                      <a:pt x="733432" y="131997"/>
                      <a:pt x="752207" y="136609"/>
                    </a:cubicBezTo>
                    <a:cubicBezTo>
                      <a:pt x="771525" y="141380"/>
                      <a:pt x="790964" y="145728"/>
                      <a:pt x="810564" y="149130"/>
                    </a:cubicBezTo>
                    <a:cubicBezTo>
                      <a:pt x="829339" y="152373"/>
                      <a:pt x="848194" y="155089"/>
                      <a:pt x="867110" y="157384"/>
                    </a:cubicBezTo>
                    <a:cubicBezTo>
                      <a:pt x="879446" y="158894"/>
                      <a:pt x="891922" y="159659"/>
                      <a:pt x="904338" y="160665"/>
                    </a:cubicBezTo>
                    <a:cubicBezTo>
                      <a:pt x="887616" y="187400"/>
                      <a:pt x="876085" y="217554"/>
                      <a:pt x="866044" y="247247"/>
                    </a:cubicBezTo>
                    <a:cubicBezTo>
                      <a:pt x="853145" y="285378"/>
                      <a:pt x="843667" y="324613"/>
                      <a:pt x="834390" y="363768"/>
                    </a:cubicBezTo>
                    <a:cubicBezTo>
                      <a:pt x="814548" y="447695"/>
                      <a:pt x="798188" y="532467"/>
                      <a:pt x="785390" y="617763"/>
                    </a:cubicBezTo>
                    <a:cubicBezTo>
                      <a:pt x="776214" y="678921"/>
                      <a:pt x="768788" y="740321"/>
                      <a:pt x="763214" y="801882"/>
                    </a:cubicBezTo>
                    <a:cubicBezTo>
                      <a:pt x="761564" y="783180"/>
                      <a:pt x="759552" y="764538"/>
                      <a:pt x="757278" y="745917"/>
                    </a:cubicBezTo>
                    <a:cubicBezTo>
                      <a:pt x="749671" y="684093"/>
                      <a:pt x="738563" y="622675"/>
                      <a:pt x="723712" y="562181"/>
                    </a:cubicBezTo>
                    <a:cubicBezTo>
                      <a:pt x="725040" y="559845"/>
                      <a:pt x="725664" y="557047"/>
                      <a:pt x="725221" y="554329"/>
                    </a:cubicBezTo>
                    <a:cubicBezTo>
                      <a:pt x="722545" y="537701"/>
                      <a:pt x="715502" y="523227"/>
                      <a:pt x="709324" y="507806"/>
                    </a:cubicBezTo>
                    <a:cubicBezTo>
                      <a:pt x="703186" y="486266"/>
                      <a:pt x="696566" y="464867"/>
                      <a:pt x="689442" y="443628"/>
                    </a:cubicBezTo>
                    <a:cubicBezTo>
                      <a:pt x="681353" y="414700"/>
                      <a:pt x="672277" y="386214"/>
                      <a:pt x="660666" y="358393"/>
                    </a:cubicBezTo>
                    <a:cubicBezTo>
                      <a:pt x="651792" y="337195"/>
                      <a:pt x="641670" y="316539"/>
                      <a:pt x="630401" y="296510"/>
                    </a:cubicBezTo>
                    <a:cubicBezTo>
                      <a:pt x="616938" y="268508"/>
                      <a:pt x="602148" y="241111"/>
                      <a:pt x="585908" y="214919"/>
                    </a:cubicBezTo>
                    <a:cubicBezTo>
                      <a:pt x="585063" y="212483"/>
                      <a:pt x="583695" y="210208"/>
                      <a:pt x="581743" y="208296"/>
                    </a:cubicBezTo>
                    <a:cubicBezTo>
                      <a:pt x="578784" y="203625"/>
                      <a:pt x="575786" y="199015"/>
                      <a:pt x="572727" y="194445"/>
                    </a:cubicBezTo>
                    <a:cubicBezTo>
                      <a:pt x="570735" y="191466"/>
                      <a:pt x="565020" y="193278"/>
                      <a:pt x="566529" y="197062"/>
                    </a:cubicBezTo>
                    <a:cubicBezTo>
                      <a:pt x="567234" y="198836"/>
                      <a:pt x="567938" y="200606"/>
                      <a:pt x="568663" y="202359"/>
                    </a:cubicBezTo>
                    <a:cubicBezTo>
                      <a:pt x="502517" y="185809"/>
                      <a:pt x="437660" y="211114"/>
                      <a:pt x="374654" y="229796"/>
                    </a:cubicBezTo>
                    <a:cubicBezTo>
                      <a:pt x="358757" y="234526"/>
                      <a:pt x="342699" y="238794"/>
                      <a:pt x="326399" y="241874"/>
                    </a:cubicBezTo>
                    <a:cubicBezTo>
                      <a:pt x="313580" y="244290"/>
                      <a:pt x="298649" y="247229"/>
                      <a:pt x="285871" y="244570"/>
                    </a:cubicBezTo>
                    <a:cubicBezTo>
                      <a:pt x="277318" y="242800"/>
                      <a:pt x="273535" y="238915"/>
                      <a:pt x="277701" y="229775"/>
                    </a:cubicBezTo>
                    <a:cubicBezTo>
                      <a:pt x="282007" y="220316"/>
                      <a:pt x="293759" y="214093"/>
                      <a:pt x="303961" y="209908"/>
                    </a:cubicBezTo>
                    <a:cubicBezTo>
                      <a:pt x="307805" y="209081"/>
                      <a:pt x="311588" y="207611"/>
                      <a:pt x="315230" y="205397"/>
                    </a:cubicBezTo>
                    <a:cubicBezTo>
                      <a:pt x="323722" y="200243"/>
                      <a:pt x="327445" y="189493"/>
                      <a:pt x="323441" y="180333"/>
                    </a:cubicBezTo>
                    <a:cubicBezTo>
                      <a:pt x="319798" y="172060"/>
                      <a:pt x="309173" y="164933"/>
                      <a:pt x="299776" y="168718"/>
                    </a:cubicBezTo>
                    <a:cubicBezTo>
                      <a:pt x="298428" y="169261"/>
                      <a:pt x="297099" y="169785"/>
                      <a:pt x="295771" y="170308"/>
                    </a:cubicBezTo>
                    <a:cubicBezTo>
                      <a:pt x="295630" y="170107"/>
                      <a:pt x="295469" y="169825"/>
                      <a:pt x="295329" y="169422"/>
                    </a:cubicBezTo>
                    <a:cubicBezTo>
                      <a:pt x="293980" y="165738"/>
                      <a:pt x="293397" y="170149"/>
                      <a:pt x="293980" y="164873"/>
                    </a:cubicBezTo>
                    <a:cubicBezTo>
                      <a:pt x="294946" y="156257"/>
                      <a:pt x="304062" y="148426"/>
                      <a:pt x="310300" y="143494"/>
                    </a:cubicBezTo>
                    <a:cubicBezTo>
                      <a:pt x="325815" y="131193"/>
                      <a:pt x="348233" y="122094"/>
                      <a:pt x="368255" y="126744"/>
                    </a:cubicBezTo>
                    <a:cubicBezTo>
                      <a:pt x="369764" y="127087"/>
                      <a:pt x="371274" y="127509"/>
                      <a:pt x="372763" y="128033"/>
                    </a:cubicBezTo>
                    <a:cubicBezTo>
                      <a:pt x="393389" y="135179"/>
                      <a:pt x="403431" y="105466"/>
                      <a:pt x="386950" y="94394"/>
                    </a:cubicBezTo>
                    <a:cubicBezTo>
                      <a:pt x="385943" y="93729"/>
                      <a:pt x="384676" y="92884"/>
                      <a:pt x="383287" y="91897"/>
                    </a:cubicBezTo>
                    <a:cubicBezTo>
                      <a:pt x="376425" y="87126"/>
                      <a:pt x="366384" y="79094"/>
                      <a:pt x="369120" y="71849"/>
                    </a:cubicBezTo>
                    <a:cubicBezTo>
                      <a:pt x="372501" y="62848"/>
                      <a:pt x="392443" y="57675"/>
                      <a:pt x="399989" y="54615"/>
                    </a:cubicBezTo>
                    <a:cubicBezTo>
                      <a:pt x="427277" y="43543"/>
                      <a:pt x="456757" y="37262"/>
                      <a:pt x="486177" y="35973"/>
                    </a:cubicBezTo>
                    <a:cubicBezTo>
                      <a:pt x="515779" y="34685"/>
                      <a:pt x="545762" y="37946"/>
                      <a:pt x="574317" y="45936"/>
                    </a:cubicBezTo>
                    <a:cubicBezTo>
                      <a:pt x="588323" y="49844"/>
                      <a:pt x="602711" y="55782"/>
                      <a:pt x="615952" y="61783"/>
                    </a:cubicBezTo>
                    <a:cubicBezTo>
                      <a:pt x="627845" y="67156"/>
                      <a:pt x="653723" y="74263"/>
                      <a:pt x="655373" y="89321"/>
                    </a:cubicBezTo>
                    <a:cubicBezTo>
                      <a:pt x="655736" y="92644"/>
                      <a:pt x="660465" y="93770"/>
                      <a:pt x="661491" y="90146"/>
                    </a:cubicBezTo>
                    <a:cubicBezTo>
                      <a:pt x="669601" y="61238"/>
                      <a:pt x="638128" y="42576"/>
                      <a:pt x="617361" y="30638"/>
                    </a:cubicBezTo>
                    <a:cubicBezTo>
                      <a:pt x="603737" y="22785"/>
                      <a:pt x="588283" y="17896"/>
                      <a:pt x="573331" y="13084"/>
                    </a:cubicBezTo>
                    <a:cubicBezTo>
                      <a:pt x="559003" y="8454"/>
                      <a:pt x="544374" y="5052"/>
                      <a:pt x="529442" y="2996"/>
                    </a:cubicBezTo>
                    <a:cubicBezTo>
                      <a:pt x="497386" y="-1390"/>
                      <a:pt x="464947" y="-826"/>
                      <a:pt x="433153" y="5334"/>
                    </a:cubicBezTo>
                    <a:cubicBezTo>
                      <a:pt x="404195" y="10952"/>
                      <a:pt x="371978" y="20533"/>
                      <a:pt x="348575" y="39174"/>
                    </a:cubicBezTo>
                    <a:cubicBezTo>
                      <a:pt x="334207" y="50609"/>
                      <a:pt x="327707" y="68807"/>
                      <a:pt x="333482" y="86563"/>
                    </a:cubicBezTo>
                    <a:cubicBezTo>
                      <a:pt x="333683" y="87147"/>
                      <a:pt x="333885" y="87750"/>
                      <a:pt x="334086" y="88334"/>
                    </a:cubicBezTo>
                    <a:cubicBezTo>
                      <a:pt x="308228" y="92964"/>
                      <a:pt x="283758" y="107781"/>
                      <a:pt x="267397" y="128435"/>
                    </a:cubicBezTo>
                    <a:cubicBezTo>
                      <a:pt x="253955" y="145406"/>
                      <a:pt x="246912" y="169020"/>
                      <a:pt x="258946" y="188770"/>
                    </a:cubicBezTo>
                    <a:cubicBezTo>
                      <a:pt x="258443" y="189131"/>
                      <a:pt x="257940" y="189513"/>
                      <a:pt x="257457" y="189916"/>
                    </a:cubicBezTo>
                    <a:cubicBezTo>
                      <a:pt x="245986" y="199096"/>
                      <a:pt x="237454" y="212424"/>
                      <a:pt x="234919" y="226997"/>
                    </a:cubicBezTo>
                    <a:cubicBezTo>
                      <a:pt x="229948" y="255745"/>
                      <a:pt x="247314" y="275856"/>
                      <a:pt x="271603" y="283546"/>
                    </a:cubicBezTo>
                    <a:cubicBezTo>
                      <a:pt x="265586" y="289426"/>
                      <a:pt x="259811" y="295665"/>
                      <a:pt x="254156" y="301905"/>
                    </a:cubicBezTo>
                    <a:cubicBezTo>
                      <a:pt x="241499" y="315896"/>
                      <a:pt x="229405" y="331134"/>
                      <a:pt x="218739" y="346677"/>
                    </a:cubicBezTo>
                    <a:cubicBezTo>
                      <a:pt x="197127" y="378162"/>
                      <a:pt x="178654" y="412445"/>
                      <a:pt x="162495" y="446990"/>
                    </a:cubicBezTo>
                    <a:cubicBezTo>
                      <a:pt x="129272" y="517932"/>
                      <a:pt x="108323" y="594290"/>
                      <a:pt x="97215" y="671714"/>
                    </a:cubicBezTo>
                    <a:cubicBezTo>
                      <a:pt x="91621" y="710728"/>
                      <a:pt x="87878" y="749943"/>
                      <a:pt x="86449" y="789320"/>
                    </a:cubicBezTo>
                    <a:cubicBezTo>
                      <a:pt x="84799" y="834212"/>
                      <a:pt x="86469" y="879125"/>
                      <a:pt x="85604" y="924037"/>
                    </a:cubicBezTo>
                    <a:cubicBezTo>
                      <a:pt x="84759" y="967198"/>
                      <a:pt x="79990" y="1009313"/>
                      <a:pt x="70351" y="1051389"/>
                    </a:cubicBezTo>
                    <a:cubicBezTo>
                      <a:pt x="61114" y="1091629"/>
                      <a:pt x="48799" y="1131066"/>
                      <a:pt x="37650" y="1170784"/>
                    </a:cubicBezTo>
                    <a:cubicBezTo>
                      <a:pt x="25073" y="1215516"/>
                      <a:pt x="11229" y="1260046"/>
                      <a:pt x="4588" y="1306166"/>
                    </a:cubicBezTo>
                    <a:cubicBezTo>
                      <a:pt x="1227" y="1329637"/>
                      <a:pt x="-1187" y="1353172"/>
                      <a:pt x="684" y="1376907"/>
                    </a:cubicBezTo>
                    <a:cubicBezTo>
                      <a:pt x="2576" y="1401084"/>
                      <a:pt x="11349" y="1421759"/>
                      <a:pt x="19439" y="1444246"/>
                    </a:cubicBezTo>
                    <a:cubicBezTo>
                      <a:pt x="21491" y="1449985"/>
                      <a:pt x="27750" y="1452298"/>
                      <a:pt x="32760" y="1451070"/>
                    </a:cubicBezTo>
                    <a:cubicBezTo>
                      <a:pt x="33887" y="1461840"/>
                      <a:pt x="37952" y="1472348"/>
                      <a:pt x="44009" y="1481448"/>
                    </a:cubicBezTo>
                    <a:cubicBezTo>
                      <a:pt x="56868" y="1500733"/>
                      <a:pt x="76669" y="1513034"/>
                      <a:pt x="99348" y="1517503"/>
                    </a:cubicBezTo>
                    <a:cubicBezTo>
                      <a:pt x="124905" y="1522515"/>
                      <a:pt x="151246" y="1521327"/>
                      <a:pt x="177125" y="1520402"/>
                    </a:cubicBezTo>
                    <a:cubicBezTo>
                      <a:pt x="205197" y="1519395"/>
                      <a:pt x="233289" y="1518489"/>
                      <a:pt x="261360" y="1517321"/>
                    </a:cubicBezTo>
                    <a:cubicBezTo>
                      <a:pt x="290750" y="1516108"/>
                      <a:pt x="320138" y="1514859"/>
                      <a:pt x="349528" y="1513605"/>
                    </a:cubicBezTo>
                    <a:cubicBezTo>
                      <a:pt x="348556" y="1483471"/>
                      <a:pt x="347397" y="1453347"/>
                      <a:pt x="346087" y="1423227"/>
                    </a:cubicBezTo>
                    <a:cubicBezTo>
                      <a:pt x="339002" y="1260398"/>
                      <a:pt x="327844" y="1097473"/>
                      <a:pt x="327548" y="934431"/>
                    </a:cubicBezTo>
                    <a:cubicBezTo>
                      <a:pt x="326978" y="934097"/>
                      <a:pt x="326419" y="933700"/>
                      <a:pt x="325884" y="933181"/>
                    </a:cubicBezTo>
                    <a:cubicBezTo>
                      <a:pt x="312653" y="920388"/>
                      <a:pt x="296409" y="911985"/>
                      <a:pt x="281148" y="901972"/>
                    </a:cubicBezTo>
                    <a:cubicBezTo>
                      <a:pt x="272511" y="896305"/>
                      <a:pt x="280584" y="882366"/>
                      <a:pt x="289273" y="888067"/>
                    </a:cubicBezTo>
                    <a:cubicBezTo>
                      <a:pt x="302140" y="896508"/>
                      <a:pt x="315548" y="904009"/>
                      <a:pt x="327606" y="913468"/>
                    </a:cubicBezTo>
                    <a:cubicBezTo>
                      <a:pt x="327677" y="896496"/>
                      <a:pt x="327826" y="879525"/>
                      <a:pt x="328162" y="862551"/>
                    </a:cubicBezTo>
                    <a:cubicBezTo>
                      <a:pt x="328367" y="852185"/>
                      <a:pt x="344465" y="852185"/>
                      <a:pt x="344260" y="862551"/>
                    </a:cubicBezTo>
                    <a:cubicBezTo>
                      <a:pt x="343250" y="913706"/>
                      <a:pt x="343588" y="964873"/>
                      <a:pt x="344745" y="1016022"/>
                    </a:cubicBezTo>
                    <a:cubicBezTo>
                      <a:pt x="348490" y="1181778"/>
                      <a:pt x="360262" y="1347226"/>
                      <a:pt x="365623" y="1512917"/>
                    </a:cubicBezTo>
                    <a:cubicBezTo>
                      <a:pt x="444506" y="1509545"/>
                      <a:pt x="523393" y="1506149"/>
                      <a:pt x="602288" y="1503268"/>
                    </a:cubicBezTo>
                    <a:cubicBezTo>
                      <a:pt x="666461" y="1500935"/>
                      <a:pt x="730634" y="1498600"/>
                      <a:pt x="794807" y="1496264"/>
                    </a:cubicBezTo>
                    <a:cubicBezTo>
                      <a:pt x="808270" y="1495783"/>
                      <a:pt x="815836" y="1486157"/>
                      <a:pt x="817486" y="1473575"/>
                    </a:cubicBezTo>
                    <a:cubicBezTo>
                      <a:pt x="820505" y="1450424"/>
                      <a:pt x="814830" y="1426490"/>
                      <a:pt x="801991" y="1407023"/>
                    </a:cubicBezTo>
                    <a:cubicBezTo>
                      <a:pt x="800663" y="1405010"/>
                      <a:pt x="799094" y="1403218"/>
                      <a:pt x="797343" y="1401688"/>
                    </a:cubicBezTo>
                    <a:cubicBezTo>
                      <a:pt x="797645" y="1387818"/>
                      <a:pt x="798208" y="1373925"/>
                      <a:pt x="797423" y="1360057"/>
                    </a:cubicBezTo>
                    <a:cubicBezTo>
                      <a:pt x="796256" y="1338879"/>
                      <a:pt x="794506" y="1317701"/>
                      <a:pt x="792976" y="1296544"/>
                    </a:cubicBezTo>
                    <a:cubicBezTo>
                      <a:pt x="789877" y="1254167"/>
                      <a:pt x="787483" y="1211711"/>
                      <a:pt x="786537" y="1169234"/>
                    </a:cubicBezTo>
                    <a:cubicBezTo>
                      <a:pt x="784605" y="1084281"/>
                      <a:pt x="786014" y="999247"/>
                      <a:pt x="790823" y="914415"/>
                    </a:cubicBezTo>
                    <a:cubicBezTo>
                      <a:pt x="800462" y="744931"/>
                      <a:pt x="822900" y="576534"/>
                      <a:pt x="859624" y="410754"/>
                    </a:cubicBezTo>
                    <a:cubicBezTo>
                      <a:pt x="862301" y="398676"/>
                      <a:pt x="864997" y="386597"/>
                      <a:pt x="867794" y="374538"/>
                    </a:cubicBezTo>
                    <a:cubicBezTo>
                      <a:pt x="896349" y="389375"/>
                      <a:pt x="931082" y="394708"/>
                      <a:pt x="962293" y="394911"/>
                    </a:cubicBezTo>
                    <a:cubicBezTo>
                      <a:pt x="1001413" y="395153"/>
                      <a:pt x="1039667" y="386152"/>
                      <a:pt x="1075004" y="369789"/>
                    </a:cubicBezTo>
                    <a:cubicBezTo>
                      <a:pt x="1074762" y="371619"/>
                      <a:pt x="1074521" y="373431"/>
                      <a:pt x="1074299" y="375263"/>
                    </a:cubicBezTo>
                    <a:cubicBezTo>
                      <a:pt x="1064439" y="453774"/>
                      <a:pt x="1056128" y="532445"/>
                      <a:pt x="1048884" y="611220"/>
                    </a:cubicBezTo>
                    <a:cubicBezTo>
                      <a:pt x="1034435" y="768263"/>
                      <a:pt x="1025581" y="925950"/>
                      <a:pt x="1026808" y="1083695"/>
                    </a:cubicBezTo>
                    <a:cubicBezTo>
                      <a:pt x="1027150" y="1127402"/>
                      <a:pt x="1028821" y="1170966"/>
                      <a:pt x="1030893" y="1214610"/>
                    </a:cubicBezTo>
                    <a:cubicBezTo>
                      <a:pt x="1033006" y="1258999"/>
                      <a:pt x="1036246" y="1305904"/>
                      <a:pt x="1048602" y="1348723"/>
                    </a:cubicBezTo>
                    <a:cubicBezTo>
                      <a:pt x="1049970" y="1353452"/>
                      <a:pt x="1053009" y="1356172"/>
                      <a:pt x="1056510" y="1357158"/>
                    </a:cubicBezTo>
                    <a:cubicBezTo>
                      <a:pt x="1056691" y="1363399"/>
                      <a:pt x="1057094" y="1369660"/>
                      <a:pt x="1057536" y="1375820"/>
                    </a:cubicBezTo>
                    <a:cubicBezTo>
                      <a:pt x="1058965" y="1395850"/>
                      <a:pt x="1063050" y="1437461"/>
                      <a:pt x="1071784" y="1455618"/>
                    </a:cubicBezTo>
                    <a:cubicBezTo>
                      <a:pt x="1080296" y="1473335"/>
                      <a:pt x="1094483" y="1487387"/>
                      <a:pt x="1112574" y="1495119"/>
                    </a:cubicBezTo>
                    <a:cubicBezTo>
                      <a:pt x="1135554" y="1504921"/>
                      <a:pt x="1160407" y="1502102"/>
                      <a:pt x="1184675" y="1500532"/>
                    </a:cubicBezTo>
                    <a:cubicBezTo>
                      <a:pt x="1290201" y="1493647"/>
                      <a:pt x="1395647" y="1484427"/>
                      <a:pt x="1501113" y="1476334"/>
                    </a:cubicBezTo>
                    <a:cubicBezTo>
                      <a:pt x="1515803" y="1475207"/>
                      <a:pt x="1530493" y="1474100"/>
                      <a:pt x="1545163" y="1472953"/>
                    </a:cubicBezTo>
                    <a:cubicBezTo>
                      <a:pt x="1558223" y="1471946"/>
                      <a:pt x="1571726" y="1471058"/>
                      <a:pt x="1583316" y="1464276"/>
                    </a:cubicBezTo>
                    <a:cubicBezTo>
                      <a:pt x="1596497" y="1456566"/>
                      <a:pt x="1606780" y="1418699"/>
                      <a:pt x="1602232" y="1403037"/>
                    </a:cubicBezTo>
                    <a:cubicBezTo>
                      <a:pt x="1601407" y="1400178"/>
                      <a:pt x="1600160" y="1397360"/>
                      <a:pt x="1598510" y="1394824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4" name="图形 78">
              <a:extLst>
                <a:ext uri="{FF2B5EF4-FFF2-40B4-BE49-F238E27FC236}">
                  <a16:creationId xmlns:a16="http://schemas.microsoft.com/office/drawing/2014/main" id="{7A6DE8A0-12AA-A1EC-72C5-9C28D1B608F3}"/>
                </a:ext>
              </a:extLst>
            </p:cNvPr>
            <p:cNvGrpSpPr/>
            <p:nvPr/>
          </p:nvGrpSpPr>
          <p:grpSpPr>
            <a:xfrm>
              <a:off x="7289576" y="4267823"/>
              <a:ext cx="1171752" cy="1000565"/>
              <a:chOff x="7289576" y="4267823"/>
              <a:chExt cx="1171752" cy="1000565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85E20DA-AF3B-F324-E1DA-0AB38F5471E7}"/>
                  </a:ext>
                </a:extLst>
              </p:cNvPr>
              <p:cNvSpPr/>
              <p:nvPr/>
            </p:nvSpPr>
            <p:spPr>
              <a:xfrm>
                <a:off x="7506908" y="4412767"/>
                <a:ext cx="749982" cy="844607"/>
              </a:xfrm>
              <a:custGeom>
                <a:avLst/>
                <a:gdLst>
                  <a:gd name="connsiteX0" fmla="*/ 749832 w 749982"/>
                  <a:gd name="connsiteY0" fmla="*/ 388956 h 844607"/>
                  <a:gd name="connsiteX1" fmla="*/ 741444 w 749982"/>
                  <a:gd name="connsiteY1" fmla="*/ 253200 h 844607"/>
                  <a:gd name="connsiteX2" fmla="*/ 685894 w 749982"/>
                  <a:gd name="connsiteY2" fmla="*/ 138370 h 844607"/>
                  <a:gd name="connsiteX3" fmla="*/ 435974 w 749982"/>
                  <a:gd name="connsiteY3" fmla="*/ 39502 h 844607"/>
                  <a:gd name="connsiteX4" fmla="*/ 284206 w 749982"/>
                  <a:gd name="connsiteY4" fmla="*/ 13728 h 844607"/>
                  <a:gd name="connsiteX5" fmla="*/ 141727 w 749982"/>
                  <a:gd name="connsiteY5" fmla="*/ 4450 h 844607"/>
                  <a:gd name="connsiteX6" fmla="*/ 81209 w 749982"/>
                  <a:gd name="connsiteY6" fmla="*/ 37807 h 844607"/>
                  <a:gd name="connsiteX7" fmla="*/ 33736 w 749982"/>
                  <a:gd name="connsiteY7" fmla="*/ 87573 h 844607"/>
                  <a:gd name="connsiteX8" fmla="*/ 14198 w 749982"/>
                  <a:gd name="connsiteY8" fmla="*/ 152284 h 844607"/>
                  <a:gd name="connsiteX9" fmla="*/ 4203 w 749982"/>
                  <a:gd name="connsiteY9" fmla="*/ 227750 h 844607"/>
                  <a:gd name="connsiteX10" fmla="*/ 2251 w 749982"/>
                  <a:gd name="connsiteY10" fmla="*/ 380064 h 844607"/>
                  <a:gd name="connsiteX11" fmla="*/ 9963 w 749982"/>
                  <a:gd name="connsiteY11" fmla="*/ 453609 h 844607"/>
                  <a:gd name="connsiteX12" fmla="*/ 15688 w 749982"/>
                  <a:gd name="connsiteY12" fmla="*/ 489833 h 844607"/>
                  <a:gd name="connsiteX13" fmla="*/ 17448 w 749982"/>
                  <a:gd name="connsiteY13" fmla="*/ 501281 h 844607"/>
                  <a:gd name="connsiteX14" fmla="*/ 10160 w 749982"/>
                  <a:gd name="connsiteY14" fmla="*/ 543054 h 844607"/>
                  <a:gd name="connsiteX15" fmla="*/ 80905 w 749982"/>
                  <a:gd name="connsiteY15" fmla="*/ 624460 h 844607"/>
                  <a:gd name="connsiteX16" fmla="*/ 142691 w 749982"/>
                  <a:gd name="connsiteY16" fmla="*/ 647137 h 844607"/>
                  <a:gd name="connsiteX17" fmla="*/ 192559 w 749982"/>
                  <a:gd name="connsiteY17" fmla="*/ 689733 h 844607"/>
                  <a:gd name="connsiteX18" fmla="*/ 286536 w 749982"/>
                  <a:gd name="connsiteY18" fmla="*/ 778745 h 844607"/>
                  <a:gd name="connsiteX19" fmla="*/ 548006 w 749982"/>
                  <a:gd name="connsiteY19" fmla="*/ 838264 h 844607"/>
                  <a:gd name="connsiteX20" fmla="*/ 611609 w 749982"/>
                  <a:gd name="connsiteY20" fmla="*/ 815748 h 844607"/>
                  <a:gd name="connsiteX21" fmla="*/ 661086 w 749982"/>
                  <a:gd name="connsiteY21" fmla="*/ 768429 h 844607"/>
                  <a:gd name="connsiteX22" fmla="*/ 716085 w 749982"/>
                  <a:gd name="connsiteY22" fmla="*/ 650125 h 844607"/>
                  <a:gd name="connsiteX23" fmla="*/ 744328 w 749982"/>
                  <a:gd name="connsiteY23" fmla="*/ 521453 h 844607"/>
                  <a:gd name="connsiteX24" fmla="*/ 749832 w 749982"/>
                  <a:gd name="connsiteY24" fmla="*/ 388956 h 844607"/>
                  <a:gd name="connsiteX25" fmla="*/ 749832 w 749982"/>
                  <a:gd name="connsiteY25" fmla="*/ 388956 h 844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9982" h="844607">
                    <a:moveTo>
                      <a:pt x="749832" y="388956"/>
                    </a:moveTo>
                    <a:cubicBezTo>
                      <a:pt x="749031" y="343858"/>
                      <a:pt x="748145" y="297859"/>
                      <a:pt x="741444" y="253200"/>
                    </a:cubicBezTo>
                    <a:cubicBezTo>
                      <a:pt x="734892" y="209539"/>
                      <a:pt x="716868" y="170074"/>
                      <a:pt x="685894" y="138370"/>
                    </a:cubicBezTo>
                    <a:cubicBezTo>
                      <a:pt x="620105" y="71025"/>
                      <a:pt x="524741" y="54576"/>
                      <a:pt x="435974" y="39502"/>
                    </a:cubicBezTo>
                    <a:lnTo>
                      <a:pt x="284206" y="13728"/>
                    </a:lnTo>
                    <a:cubicBezTo>
                      <a:pt x="237905" y="5867"/>
                      <a:pt x="188508" y="-6699"/>
                      <a:pt x="141727" y="4450"/>
                    </a:cubicBezTo>
                    <a:cubicBezTo>
                      <a:pt x="118676" y="9943"/>
                      <a:pt x="99100" y="22706"/>
                      <a:pt x="81209" y="37807"/>
                    </a:cubicBezTo>
                    <a:cubicBezTo>
                      <a:pt x="63963" y="52362"/>
                      <a:pt x="45422" y="67991"/>
                      <a:pt x="33736" y="87573"/>
                    </a:cubicBezTo>
                    <a:cubicBezTo>
                      <a:pt x="22030" y="107183"/>
                      <a:pt x="18004" y="130106"/>
                      <a:pt x="14198" y="152284"/>
                    </a:cubicBezTo>
                    <a:cubicBezTo>
                      <a:pt x="9906" y="177289"/>
                      <a:pt x="6572" y="202489"/>
                      <a:pt x="4203" y="227750"/>
                    </a:cubicBezTo>
                    <a:cubicBezTo>
                      <a:pt x="-544" y="278360"/>
                      <a:pt x="-1192" y="329350"/>
                      <a:pt x="2251" y="380064"/>
                    </a:cubicBezTo>
                    <a:cubicBezTo>
                      <a:pt x="3920" y="404662"/>
                      <a:pt x="6574" y="429190"/>
                      <a:pt x="9963" y="453609"/>
                    </a:cubicBezTo>
                    <a:cubicBezTo>
                      <a:pt x="11643" y="465718"/>
                      <a:pt x="13542" y="477796"/>
                      <a:pt x="15688" y="489833"/>
                    </a:cubicBezTo>
                    <a:cubicBezTo>
                      <a:pt x="16319" y="493382"/>
                      <a:pt x="16800" y="497312"/>
                      <a:pt x="17448" y="501281"/>
                    </a:cubicBezTo>
                    <a:cubicBezTo>
                      <a:pt x="12661" y="514902"/>
                      <a:pt x="9940" y="529008"/>
                      <a:pt x="10160" y="543054"/>
                    </a:cubicBezTo>
                    <a:cubicBezTo>
                      <a:pt x="10806" y="584427"/>
                      <a:pt x="45713" y="610475"/>
                      <a:pt x="80905" y="624460"/>
                    </a:cubicBezTo>
                    <a:cubicBezTo>
                      <a:pt x="101310" y="632569"/>
                      <a:pt x="122643" y="638078"/>
                      <a:pt x="142691" y="647137"/>
                    </a:cubicBezTo>
                    <a:cubicBezTo>
                      <a:pt x="163783" y="656666"/>
                      <a:pt x="178138" y="672112"/>
                      <a:pt x="192559" y="689733"/>
                    </a:cubicBezTo>
                    <a:cubicBezTo>
                      <a:pt x="220061" y="723340"/>
                      <a:pt x="251097" y="753545"/>
                      <a:pt x="286536" y="778745"/>
                    </a:cubicBezTo>
                    <a:cubicBezTo>
                      <a:pt x="361673" y="832175"/>
                      <a:pt x="456839" y="857445"/>
                      <a:pt x="548006" y="838264"/>
                    </a:cubicBezTo>
                    <a:cubicBezTo>
                      <a:pt x="569880" y="833662"/>
                      <a:pt x="591947" y="826516"/>
                      <a:pt x="611609" y="815748"/>
                    </a:cubicBezTo>
                    <a:cubicBezTo>
                      <a:pt x="632368" y="804380"/>
                      <a:pt x="647978" y="787906"/>
                      <a:pt x="661086" y="768429"/>
                    </a:cubicBezTo>
                    <a:cubicBezTo>
                      <a:pt x="685425" y="732272"/>
                      <a:pt x="702880" y="691557"/>
                      <a:pt x="716085" y="650125"/>
                    </a:cubicBezTo>
                    <a:cubicBezTo>
                      <a:pt x="729553" y="607862"/>
                      <a:pt x="739114" y="565522"/>
                      <a:pt x="744328" y="521453"/>
                    </a:cubicBezTo>
                    <a:cubicBezTo>
                      <a:pt x="749524" y="477527"/>
                      <a:pt x="750618" y="433154"/>
                      <a:pt x="749832" y="388956"/>
                    </a:cubicBezTo>
                    <a:lnTo>
                      <a:pt x="749832" y="388956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0919034-34EC-CB30-6D19-3107EE76B6AD}"/>
                  </a:ext>
                </a:extLst>
              </p:cNvPr>
              <p:cNvSpPr/>
              <p:nvPr/>
            </p:nvSpPr>
            <p:spPr>
              <a:xfrm>
                <a:off x="7289576" y="4267823"/>
                <a:ext cx="1171752" cy="1000565"/>
              </a:xfrm>
              <a:custGeom>
                <a:avLst/>
                <a:gdLst>
                  <a:gd name="connsiteX0" fmla="*/ 482858 w 1171752"/>
                  <a:gd name="connsiteY0" fmla="*/ 1577 h 1000565"/>
                  <a:gd name="connsiteX1" fmla="*/ 663625 w 1171752"/>
                  <a:gd name="connsiteY1" fmla="*/ 77660 h 1000565"/>
                  <a:gd name="connsiteX2" fmla="*/ 1124367 w 1171752"/>
                  <a:gd name="connsiteY2" fmla="*/ 158527 h 1000565"/>
                  <a:gd name="connsiteX3" fmla="*/ 984522 w 1171752"/>
                  <a:gd name="connsiteY3" fmla="*/ 522302 h 1000565"/>
                  <a:gd name="connsiteX4" fmla="*/ 894251 w 1171752"/>
                  <a:gd name="connsiteY4" fmla="*/ 910903 h 1000565"/>
                  <a:gd name="connsiteX5" fmla="*/ 593803 w 1171752"/>
                  <a:gd name="connsiteY5" fmla="*/ 935387 h 1000565"/>
                  <a:gd name="connsiteX6" fmla="*/ 593230 w 1171752"/>
                  <a:gd name="connsiteY6" fmla="*/ 934483 h 1000565"/>
                  <a:gd name="connsiteX7" fmla="*/ 600219 w 1171752"/>
                  <a:gd name="connsiteY7" fmla="*/ 931650 h 1000565"/>
                  <a:gd name="connsiteX8" fmla="*/ 845376 w 1171752"/>
                  <a:gd name="connsiteY8" fmla="*/ 929229 h 1000565"/>
                  <a:gd name="connsiteX9" fmla="*/ 904862 w 1171752"/>
                  <a:gd name="connsiteY9" fmla="*/ 334574 h 1000565"/>
                  <a:gd name="connsiteX10" fmla="*/ 376247 w 1171752"/>
                  <a:gd name="connsiteY10" fmla="*/ 515741 h 1000565"/>
                  <a:gd name="connsiteX11" fmla="*/ 385188 w 1171752"/>
                  <a:gd name="connsiteY11" fmla="*/ 569588 h 1000565"/>
                  <a:gd name="connsiteX12" fmla="*/ 389762 w 1171752"/>
                  <a:gd name="connsiteY12" fmla="*/ 597134 h 1000565"/>
                  <a:gd name="connsiteX13" fmla="*/ 386616 w 1171752"/>
                  <a:gd name="connsiteY13" fmla="*/ 613673 h 1000565"/>
                  <a:gd name="connsiteX14" fmla="*/ 331690 w 1171752"/>
                  <a:gd name="connsiteY14" fmla="*/ 596328 h 1000565"/>
                  <a:gd name="connsiteX15" fmla="*/ 315211 w 1171752"/>
                  <a:gd name="connsiteY15" fmla="*/ 595634 h 1000565"/>
                  <a:gd name="connsiteX16" fmla="*/ 341820 w 1171752"/>
                  <a:gd name="connsiteY16" fmla="*/ 751040 h 1000565"/>
                  <a:gd name="connsiteX17" fmla="*/ 360468 w 1171752"/>
                  <a:gd name="connsiteY17" fmla="*/ 754952 h 1000565"/>
                  <a:gd name="connsiteX18" fmla="*/ 438647 w 1171752"/>
                  <a:gd name="connsiteY18" fmla="*/ 852056 h 1000565"/>
                  <a:gd name="connsiteX19" fmla="*/ 480530 w 1171752"/>
                  <a:gd name="connsiteY19" fmla="*/ 888737 h 1000565"/>
                  <a:gd name="connsiteX20" fmla="*/ 508438 w 1171752"/>
                  <a:gd name="connsiteY20" fmla="*/ 923151 h 1000565"/>
                  <a:gd name="connsiteX21" fmla="*/ 377493 w 1171752"/>
                  <a:gd name="connsiteY21" fmla="*/ 815043 h 1000565"/>
                  <a:gd name="connsiteX22" fmla="*/ 208079 w 1171752"/>
                  <a:gd name="connsiteY22" fmla="*/ 823895 h 1000565"/>
                  <a:gd name="connsiteX23" fmla="*/ 194287 w 1171752"/>
                  <a:gd name="connsiteY23" fmla="*/ 301873 h 1000565"/>
                  <a:gd name="connsiteX24" fmla="*/ 341995 w 1171752"/>
                  <a:gd name="connsiteY24" fmla="*/ 220088 h 1000565"/>
                  <a:gd name="connsiteX25" fmla="*/ 338785 w 1171752"/>
                  <a:gd name="connsiteY25" fmla="*/ 208440 h 1000565"/>
                  <a:gd name="connsiteX26" fmla="*/ 238630 w 1171752"/>
                  <a:gd name="connsiteY26" fmla="*/ 258049 h 1000565"/>
                  <a:gd name="connsiteX27" fmla="*/ 238582 w 1171752"/>
                  <a:gd name="connsiteY27" fmla="*/ 246597 h 1000565"/>
                  <a:gd name="connsiteX28" fmla="*/ 242186 w 1171752"/>
                  <a:gd name="connsiteY28" fmla="*/ 189605 h 1000565"/>
                  <a:gd name="connsiteX29" fmla="*/ 251010 w 1171752"/>
                  <a:gd name="connsiteY29" fmla="*/ 154539 h 1000565"/>
                  <a:gd name="connsiteX30" fmla="*/ 482858 w 1171752"/>
                  <a:gd name="connsiteY30" fmla="*/ 1577 h 1000565"/>
                  <a:gd name="connsiteX31" fmla="*/ 311280 w 1171752"/>
                  <a:gd name="connsiteY31" fmla="*/ 635672 h 1000565"/>
                  <a:gd name="connsiteX32" fmla="*/ 328367 w 1171752"/>
                  <a:gd name="connsiteY32" fmla="*/ 636374 h 1000565"/>
                  <a:gd name="connsiteX33" fmla="*/ 356228 w 1171752"/>
                  <a:gd name="connsiteY33" fmla="*/ 647565 h 1000565"/>
                  <a:gd name="connsiteX34" fmla="*/ 367808 w 1171752"/>
                  <a:gd name="connsiteY34" fmla="*/ 655521 h 1000565"/>
                  <a:gd name="connsiteX35" fmla="*/ 367889 w 1171752"/>
                  <a:gd name="connsiteY35" fmla="*/ 655499 h 1000565"/>
                  <a:gd name="connsiteX36" fmla="*/ 367814 w 1171752"/>
                  <a:gd name="connsiteY36" fmla="*/ 655527 h 1000565"/>
                  <a:gd name="connsiteX37" fmla="*/ 368094 w 1171752"/>
                  <a:gd name="connsiteY37" fmla="*/ 655716 h 1000565"/>
                  <a:gd name="connsiteX38" fmla="*/ 378234 w 1171752"/>
                  <a:gd name="connsiteY38" fmla="*/ 671427 h 1000565"/>
                  <a:gd name="connsiteX39" fmla="*/ 375958 w 1171752"/>
                  <a:gd name="connsiteY39" fmla="*/ 668616 h 1000565"/>
                  <a:gd name="connsiteX40" fmla="*/ 375624 w 1171752"/>
                  <a:gd name="connsiteY40" fmla="*/ 668983 h 1000565"/>
                  <a:gd name="connsiteX41" fmla="*/ 376185 w 1171752"/>
                  <a:gd name="connsiteY41" fmla="*/ 669816 h 1000565"/>
                  <a:gd name="connsiteX42" fmla="*/ 367762 w 1171752"/>
                  <a:gd name="connsiteY42" fmla="*/ 665556 h 1000565"/>
                  <a:gd name="connsiteX43" fmla="*/ 367416 w 1171752"/>
                  <a:gd name="connsiteY43" fmla="*/ 665764 h 1000565"/>
                  <a:gd name="connsiteX44" fmla="*/ 370353 w 1171752"/>
                  <a:gd name="connsiteY44" fmla="*/ 669340 h 1000565"/>
                  <a:gd name="connsiteX45" fmla="*/ 371354 w 1171752"/>
                  <a:gd name="connsiteY45" fmla="*/ 670595 h 1000565"/>
                  <a:gd name="connsiteX46" fmla="*/ 371973 w 1171752"/>
                  <a:gd name="connsiteY46" fmla="*/ 671193 h 1000565"/>
                  <a:gd name="connsiteX47" fmla="*/ 370692 w 1171752"/>
                  <a:gd name="connsiteY47" fmla="*/ 675262 h 1000565"/>
                  <a:gd name="connsiteX48" fmla="*/ 371551 w 1171752"/>
                  <a:gd name="connsiteY48" fmla="*/ 677279 h 1000565"/>
                  <a:gd name="connsiteX49" fmla="*/ 372227 w 1171752"/>
                  <a:gd name="connsiteY49" fmla="*/ 678141 h 1000565"/>
                  <a:gd name="connsiteX50" fmla="*/ 369449 w 1171752"/>
                  <a:gd name="connsiteY50" fmla="*/ 680654 h 1000565"/>
                  <a:gd name="connsiteX51" fmla="*/ 369076 w 1171752"/>
                  <a:gd name="connsiteY51" fmla="*/ 680230 h 1000565"/>
                  <a:gd name="connsiteX52" fmla="*/ 369153 w 1171752"/>
                  <a:gd name="connsiteY52" fmla="*/ 680345 h 1000565"/>
                  <a:gd name="connsiteX53" fmla="*/ 363628 w 1171752"/>
                  <a:gd name="connsiteY53" fmla="*/ 678836 h 1000565"/>
                  <a:gd name="connsiteX54" fmla="*/ 363566 w 1171752"/>
                  <a:gd name="connsiteY54" fmla="*/ 678682 h 1000565"/>
                  <a:gd name="connsiteX55" fmla="*/ 360678 w 1171752"/>
                  <a:gd name="connsiteY55" fmla="*/ 675577 h 1000565"/>
                  <a:gd name="connsiteX56" fmla="*/ 360616 w 1171752"/>
                  <a:gd name="connsiteY56" fmla="*/ 675515 h 1000565"/>
                  <a:gd name="connsiteX57" fmla="*/ 332277 w 1171752"/>
                  <a:gd name="connsiteY57" fmla="*/ 657913 h 1000565"/>
                  <a:gd name="connsiteX58" fmla="*/ 328107 w 1171752"/>
                  <a:gd name="connsiteY58" fmla="*/ 657293 h 1000565"/>
                  <a:gd name="connsiteX59" fmla="*/ 310819 w 1171752"/>
                  <a:gd name="connsiteY59" fmla="*/ 654678 h 1000565"/>
                  <a:gd name="connsiteX60" fmla="*/ 308845 w 1171752"/>
                  <a:gd name="connsiteY60" fmla="*/ 653393 h 1000565"/>
                  <a:gd name="connsiteX61" fmla="*/ 306411 w 1171752"/>
                  <a:gd name="connsiteY61" fmla="*/ 648815 h 1000565"/>
                  <a:gd name="connsiteX62" fmla="*/ 306475 w 1171752"/>
                  <a:gd name="connsiteY62" fmla="*/ 648804 h 1000565"/>
                  <a:gd name="connsiteX63" fmla="*/ 305750 w 1171752"/>
                  <a:gd name="connsiteY63" fmla="*/ 648742 h 1000565"/>
                  <a:gd name="connsiteX64" fmla="*/ 301953 w 1171752"/>
                  <a:gd name="connsiteY64" fmla="*/ 644917 h 1000565"/>
                  <a:gd name="connsiteX65" fmla="*/ 302678 w 1171752"/>
                  <a:gd name="connsiteY65" fmla="*/ 644773 h 1000565"/>
                  <a:gd name="connsiteX66" fmla="*/ 302434 w 1171752"/>
                  <a:gd name="connsiteY66" fmla="*/ 644356 h 1000565"/>
                  <a:gd name="connsiteX67" fmla="*/ 303450 w 1171752"/>
                  <a:gd name="connsiteY67" fmla="*/ 640211 h 1000565"/>
                  <a:gd name="connsiteX68" fmla="*/ 308183 w 1171752"/>
                  <a:gd name="connsiteY68" fmla="*/ 637784 h 1000565"/>
                  <a:gd name="connsiteX69" fmla="*/ 309654 w 1171752"/>
                  <a:gd name="connsiteY69" fmla="*/ 636719 h 1000565"/>
                  <a:gd name="connsiteX70" fmla="*/ 311280 w 1171752"/>
                  <a:gd name="connsiteY70" fmla="*/ 635672 h 1000565"/>
                  <a:gd name="connsiteX71" fmla="*/ 341224 w 1171752"/>
                  <a:gd name="connsiteY71" fmla="*/ 575146 h 1000565"/>
                  <a:gd name="connsiteX72" fmla="*/ 340077 w 1171752"/>
                  <a:gd name="connsiteY72" fmla="*/ 575817 h 1000565"/>
                  <a:gd name="connsiteX73" fmla="*/ 337238 w 1171752"/>
                  <a:gd name="connsiteY73" fmla="*/ 576930 h 1000565"/>
                  <a:gd name="connsiteX74" fmla="*/ 341249 w 1171752"/>
                  <a:gd name="connsiteY74" fmla="*/ 578792 h 1000565"/>
                  <a:gd name="connsiteX75" fmla="*/ 341212 w 1171752"/>
                  <a:gd name="connsiteY75" fmla="*/ 576360 h 1000565"/>
                  <a:gd name="connsiteX76" fmla="*/ 341224 w 1171752"/>
                  <a:gd name="connsiteY76" fmla="*/ 575146 h 100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71752" h="1000565">
                    <a:moveTo>
                      <a:pt x="482858" y="1577"/>
                    </a:moveTo>
                    <a:cubicBezTo>
                      <a:pt x="545662" y="-7066"/>
                      <a:pt x="632347" y="21023"/>
                      <a:pt x="663625" y="77660"/>
                    </a:cubicBezTo>
                    <a:cubicBezTo>
                      <a:pt x="812951" y="42443"/>
                      <a:pt x="1001291" y="41289"/>
                      <a:pt x="1124367" y="158527"/>
                    </a:cubicBezTo>
                    <a:cubicBezTo>
                      <a:pt x="1252791" y="297597"/>
                      <a:pt x="1091483" y="480961"/>
                      <a:pt x="984522" y="522302"/>
                    </a:cubicBezTo>
                    <a:cubicBezTo>
                      <a:pt x="992310" y="560163"/>
                      <a:pt x="980167" y="802713"/>
                      <a:pt x="894251" y="910903"/>
                    </a:cubicBezTo>
                    <a:cubicBezTo>
                      <a:pt x="826066" y="1002572"/>
                      <a:pt x="667279" y="1044878"/>
                      <a:pt x="593803" y="935387"/>
                    </a:cubicBezTo>
                    <a:lnTo>
                      <a:pt x="593230" y="934483"/>
                    </a:lnTo>
                    <a:cubicBezTo>
                      <a:pt x="585358" y="921838"/>
                      <a:pt x="592138" y="922244"/>
                      <a:pt x="600219" y="931650"/>
                    </a:cubicBezTo>
                    <a:cubicBezTo>
                      <a:pt x="672167" y="994947"/>
                      <a:pt x="769992" y="996028"/>
                      <a:pt x="845376" y="929229"/>
                    </a:cubicBezTo>
                    <a:cubicBezTo>
                      <a:pt x="986657" y="807133"/>
                      <a:pt x="972090" y="507764"/>
                      <a:pt x="904862" y="334574"/>
                    </a:cubicBezTo>
                    <a:cubicBezTo>
                      <a:pt x="713430" y="313541"/>
                      <a:pt x="508467" y="371585"/>
                      <a:pt x="376247" y="515741"/>
                    </a:cubicBezTo>
                    <a:lnTo>
                      <a:pt x="385188" y="569588"/>
                    </a:lnTo>
                    <a:cubicBezTo>
                      <a:pt x="386711" y="578762"/>
                      <a:pt x="388442" y="587928"/>
                      <a:pt x="389762" y="597134"/>
                    </a:cubicBezTo>
                    <a:cubicBezTo>
                      <a:pt x="390607" y="603032"/>
                      <a:pt x="390701" y="608898"/>
                      <a:pt x="386616" y="613673"/>
                    </a:cubicBezTo>
                    <a:cubicBezTo>
                      <a:pt x="373128" y="629436"/>
                      <a:pt x="350395" y="605750"/>
                      <a:pt x="331690" y="596328"/>
                    </a:cubicBezTo>
                    <a:cubicBezTo>
                      <a:pt x="326168" y="595551"/>
                      <a:pt x="320636" y="595251"/>
                      <a:pt x="315211" y="595634"/>
                    </a:cubicBezTo>
                    <a:cubicBezTo>
                      <a:pt x="225345" y="607213"/>
                      <a:pt x="243051" y="781609"/>
                      <a:pt x="341820" y="751040"/>
                    </a:cubicBezTo>
                    <a:cubicBezTo>
                      <a:pt x="350119" y="745868"/>
                      <a:pt x="357249" y="747447"/>
                      <a:pt x="360468" y="754952"/>
                    </a:cubicBezTo>
                    <a:cubicBezTo>
                      <a:pt x="384010" y="776524"/>
                      <a:pt x="399534" y="814999"/>
                      <a:pt x="438647" y="852056"/>
                    </a:cubicBezTo>
                    <a:cubicBezTo>
                      <a:pt x="452448" y="865956"/>
                      <a:pt x="465007" y="877586"/>
                      <a:pt x="480530" y="888737"/>
                    </a:cubicBezTo>
                    <a:cubicBezTo>
                      <a:pt x="489647" y="897961"/>
                      <a:pt x="517160" y="907366"/>
                      <a:pt x="508438" y="923151"/>
                    </a:cubicBezTo>
                    <a:cubicBezTo>
                      <a:pt x="491945" y="959069"/>
                      <a:pt x="394688" y="846244"/>
                      <a:pt x="377493" y="815043"/>
                    </a:cubicBezTo>
                    <a:cubicBezTo>
                      <a:pt x="323617" y="836325"/>
                      <a:pt x="263911" y="829096"/>
                      <a:pt x="208079" y="823895"/>
                    </a:cubicBezTo>
                    <a:cubicBezTo>
                      <a:pt x="-86465" y="808575"/>
                      <a:pt x="-47144" y="497972"/>
                      <a:pt x="194287" y="301873"/>
                    </a:cubicBezTo>
                    <a:cubicBezTo>
                      <a:pt x="239733" y="268403"/>
                      <a:pt x="289874" y="241099"/>
                      <a:pt x="341995" y="220088"/>
                    </a:cubicBezTo>
                    <a:cubicBezTo>
                      <a:pt x="349111" y="217219"/>
                      <a:pt x="346002" y="205531"/>
                      <a:pt x="338785" y="208440"/>
                    </a:cubicBezTo>
                    <a:cubicBezTo>
                      <a:pt x="304298" y="222345"/>
                      <a:pt x="270678" y="238894"/>
                      <a:pt x="238630" y="258049"/>
                    </a:cubicBezTo>
                    <a:lnTo>
                      <a:pt x="238582" y="246597"/>
                    </a:lnTo>
                    <a:cubicBezTo>
                      <a:pt x="238535" y="227309"/>
                      <a:pt x="238837" y="207228"/>
                      <a:pt x="242186" y="189605"/>
                    </a:cubicBezTo>
                    <a:cubicBezTo>
                      <a:pt x="243860" y="177394"/>
                      <a:pt x="246675" y="164351"/>
                      <a:pt x="251010" y="154539"/>
                    </a:cubicBezTo>
                    <a:cubicBezTo>
                      <a:pt x="256369" y="124457"/>
                      <a:pt x="340313" y="21200"/>
                      <a:pt x="482858" y="1577"/>
                    </a:cubicBezTo>
                    <a:close/>
                    <a:moveTo>
                      <a:pt x="311280" y="635672"/>
                    </a:moveTo>
                    <a:cubicBezTo>
                      <a:pt x="315828" y="631350"/>
                      <a:pt x="324318" y="636503"/>
                      <a:pt x="328367" y="636374"/>
                    </a:cubicBezTo>
                    <a:cubicBezTo>
                      <a:pt x="338720" y="637792"/>
                      <a:pt x="348557" y="642166"/>
                      <a:pt x="356228" y="647565"/>
                    </a:cubicBezTo>
                    <a:cubicBezTo>
                      <a:pt x="361293" y="650404"/>
                      <a:pt x="364842" y="653069"/>
                      <a:pt x="367808" y="655521"/>
                    </a:cubicBezTo>
                    <a:lnTo>
                      <a:pt x="367889" y="655499"/>
                    </a:lnTo>
                    <a:cubicBezTo>
                      <a:pt x="367867" y="655499"/>
                      <a:pt x="367839" y="655521"/>
                      <a:pt x="367814" y="655527"/>
                    </a:cubicBezTo>
                    <a:lnTo>
                      <a:pt x="368094" y="655716"/>
                    </a:lnTo>
                    <a:cubicBezTo>
                      <a:pt x="372413" y="658786"/>
                      <a:pt x="388223" y="676077"/>
                      <a:pt x="378234" y="671427"/>
                    </a:cubicBezTo>
                    <a:cubicBezTo>
                      <a:pt x="377490" y="670458"/>
                      <a:pt x="376727" y="669528"/>
                      <a:pt x="375958" y="668616"/>
                    </a:cubicBezTo>
                    <a:cubicBezTo>
                      <a:pt x="375876" y="668741"/>
                      <a:pt x="375761" y="668864"/>
                      <a:pt x="375624" y="668983"/>
                    </a:cubicBezTo>
                    <a:lnTo>
                      <a:pt x="376185" y="669816"/>
                    </a:lnTo>
                    <a:cubicBezTo>
                      <a:pt x="384675" y="682592"/>
                      <a:pt x="370017" y="669132"/>
                      <a:pt x="367762" y="665556"/>
                    </a:cubicBezTo>
                    <a:cubicBezTo>
                      <a:pt x="367656" y="665643"/>
                      <a:pt x="367535" y="665701"/>
                      <a:pt x="367416" y="665764"/>
                    </a:cubicBezTo>
                    <a:lnTo>
                      <a:pt x="370353" y="669340"/>
                    </a:lnTo>
                    <a:cubicBezTo>
                      <a:pt x="370763" y="669847"/>
                      <a:pt x="371086" y="670253"/>
                      <a:pt x="371354" y="670595"/>
                    </a:cubicBezTo>
                    <a:lnTo>
                      <a:pt x="371973" y="671193"/>
                    </a:lnTo>
                    <a:cubicBezTo>
                      <a:pt x="381790" y="680846"/>
                      <a:pt x="382096" y="689532"/>
                      <a:pt x="370692" y="675262"/>
                    </a:cubicBezTo>
                    <a:cubicBezTo>
                      <a:pt x="371141" y="675934"/>
                      <a:pt x="371501" y="676647"/>
                      <a:pt x="371551" y="677279"/>
                    </a:cubicBezTo>
                    <a:lnTo>
                      <a:pt x="372227" y="678141"/>
                    </a:lnTo>
                    <a:cubicBezTo>
                      <a:pt x="381181" y="689683"/>
                      <a:pt x="373898" y="685584"/>
                      <a:pt x="369449" y="680654"/>
                    </a:cubicBezTo>
                    <a:lnTo>
                      <a:pt x="369076" y="680230"/>
                    </a:lnTo>
                    <a:lnTo>
                      <a:pt x="369153" y="680345"/>
                    </a:lnTo>
                    <a:cubicBezTo>
                      <a:pt x="373292" y="686725"/>
                      <a:pt x="365079" y="682249"/>
                      <a:pt x="363628" y="678836"/>
                    </a:cubicBezTo>
                    <a:lnTo>
                      <a:pt x="363566" y="678682"/>
                    </a:lnTo>
                    <a:cubicBezTo>
                      <a:pt x="361985" y="677391"/>
                      <a:pt x="361012" y="675943"/>
                      <a:pt x="360678" y="675577"/>
                    </a:cubicBezTo>
                    <a:lnTo>
                      <a:pt x="360616" y="675515"/>
                    </a:lnTo>
                    <a:cubicBezTo>
                      <a:pt x="352917" y="667624"/>
                      <a:pt x="341757" y="660946"/>
                      <a:pt x="332277" y="657913"/>
                    </a:cubicBezTo>
                    <a:cubicBezTo>
                      <a:pt x="330902" y="657651"/>
                      <a:pt x="329512" y="657442"/>
                      <a:pt x="328107" y="657293"/>
                    </a:cubicBezTo>
                    <a:cubicBezTo>
                      <a:pt x="322406" y="656020"/>
                      <a:pt x="316643" y="655149"/>
                      <a:pt x="310819" y="654678"/>
                    </a:cubicBezTo>
                    <a:cubicBezTo>
                      <a:pt x="310107" y="654593"/>
                      <a:pt x="309385" y="654070"/>
                      <a:pt x="308845" y="653393"/>
                    </a:cubicBezTo>
                    <a:cubicBezTo>
                      <a:pt x="300039" y="653096"/>
                      <a:pt x="302757" y="649485"/>
                      <a:pt x="306411" y="648815"/>
                    </a:cubicBezTo>
                    <a:lnTo>
                      <a:pt x="306475" y="648804"/>
                    </a:lnTo>
                    <a:lnTo>
                      <a:pt x="305750" y="648742"/>
                    </a:lnTo>
                    <a:cubicBezTo>
                      <a:pt x="300099" y="648191"/>
                      <a:pt x="296239" y="646162"/>
                      <a:pt x="301953" y="644917"/>
                    </a:cubicBezTo>
                    <a:lnTo>
                      <a:pt x="302678" y="644773"/>
                    </a:lnTo>
                    <a:cubicBezTo>
                      <a:pt x="302589" y="644634"/>
                      <a:pt x="302511" y="644495"/>
                      <a:pt x="302434" y="644356"/>
                    </a:cubicBezTo>
                    <a:cubicBezTo>
                      <a:pt x="297540" y="643819"/>
                      <a:pt x="300734" y="639060"/>
                      <a:pt x="303450" y="640211"/>
                    </a:cubicBezTo>
                    <a:cubicBezTo>
                      <a:pt x="302307" y="636473"/>
                      <a:pt x="307531" y="638339"/>
                      <a:pt x="308183" y="637784"/>
                    </a:cubicBezTo>
                    <a:cubicBezTo>
                      <a:pt x="308680" y="637232"/>
                      <a:pt x="309298" y="636745"/>
                      <a:pt x="309654" y="636719"/>
                    </a:cubicBezTo>
                    <a:cubicBezTo>
                      <a:pt x="311228" y="635607"/>
                      <a:pt x="310465" y="635708"/>
                      <a:pt x="311280" y="635672"/>
                    </a:cubicBezTo>
                    <a:close/>
                    <a:moveTo>
                      <a:pt x="341224" y="575146"/>
                    </a:moveTo>
                    <a:lnTo>
                      <a:pt x="340077" y="575817"/>
                    </a:lnTo>
                    <a:cubicBezTo>
                      <a:pt x="339150" y="576358"/>
                      <a:pt x="338196" y="576719"/>
                      <a:pt x="337238" y="576930"/>
                    </a:cubicBezTo>
                    <a:cubicBezTo>
                      <a:pt x="338590" y="577506"/>
                      <a:pt x="339926" y="578128"/>
                      <a:pt x="341249" y="578792"/>
                    </a:cubicBezTo>
                    <a:cubicBezTo>
                      <a:pt x="341227" y="577980"/>
                      <a:pt x="341212" y="577169"/>
                      <a:pt x="341212" y="576360"/>
                    </a:cubicBezTo>
                    <a:lnTo>
                      <a:pt x="341224" y="575146"/>
                    </a:ln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D947C47-4C21-BB86-657A-3350A456C007}"/>
                </a:ext>
              </a:extLst>
            </p:cNvPr>
            <p:cNvSpPr/>
            <p:nvPr/>
          </p:nvSpPr>
          <p:spPr>
            <a:xfrm>
              <a:off x="7840954" y="4710709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2DD9D8E-9F6C-8ADB-DAF4-DC9BB9201ED5}"/>
                </a:ext>
              </a:extLst>
            </p:cNvPr>
            <p:cNvSpPr/>
            <p:nvPr/>
          </p:nvSpPr>
          <p:spPr>
            <a:xfrm>
              <a:off x="7855039" y="4918057"/>
              <a:ext cx="433171" cy="132717"/>
            </a:xfrm>
            <a:custGeom>
              <a:avLst/>
              <a:gdLst>
                <a:gd name="connsiteX0" fmla="*/ 421221 w 433171"/>
                <a:gd name="connsiteY0" fmla="*/ 20251 h 132717"/>
                <a:gd name="connsiteX1" fmla="*/ 390439 w 433171"/>
                <a:gd name="connsiteY1" fmla="*/ 172 h 132717"/>
                <a:gd name="connsiteX2" fmla="*/ 389237 w 433171"/>
                <a:gd name="connsiteY2" fmla="*/ 3071 h 132717"/>
                <a:gd name="connsiteX3" fmla="*/ 402597 w 433171"/>
                <a:gd name="connsiteY3" fmla="*/ 16309 h 132717"/>
                <a:gd name="connsiteX4" fmla="*/ 412902 w 433171"/>
                <a:gd name="connsiteY4" fmla="*/ 36364 h 132717"/>
                <a:gd name="connsiteX5" fmla="*/ 414136 w 433171"/>
                <a:gd name="connsiteY5" fmla="*/ 69027 h 132717"/>
                <a:gd name="connsiteX6" fmla="*/ 375783 w 433171"/>
                <a:gd name="connsiteY6" fmla="*/ 108208 h 132717"/>
                <a:gd name="connsiteX7" fmla="*/ 321603 w 433171"/>
                <a:gd name="connsiteY7" fmla="*/ 107356 h 132717"/>
                <a:gd name="connsiteX8" fmla="*/ 247029 w 433171"/>
                <a:gd name="connsiteY8" fmla="*/ 70551 h 132717"/>
                <a:gd name="connsiteX9" fmla="*/ 232027 w 433171"/>
                <a:gd name="connsiteY9" fmla="*/ 78305 h 132717"/>
                <a:gd name="connsiteX10" fmla="*/ 217250 w 433171"/>
                <a:gd name="connsiteY10" fmla="*/ 70623 h 132717"/>
                <a:gd name="connsiteX11" fmla="*/ 129746 w 433171"/>
                <a:gd name="connsiteY11" fmla="*/ 108077 h 132717"/>
                <a:gd name="connsiteX12" fmla="*/ 65909 w 433171"/>
                <a:gd name="connsiteY12" fmla="*/ 108361 h 132717"/>
                <a:gd name="connsiteX13" fmla="*/ 19904 w 433171"/>
                <a:gd name="connsiteY13" fmla="*/ 70557 h 132717"/>
                <a:gd name="connsiteX14" fmla="*/ 20880 w 433171"/>
                <a:gd name="connsiteY14" fmla="*/ 36773 h 132717"/>
                <a:gd name="connsiteX15" fmla="*/ 32577 w 433171"/>
                <a:gd name="connsiteY15" fmla="*/ 17660 h 132717"/>
                <a:gd name="connsiteX16" fmla="*/ 49946 w 433171"/>
                <a:gd name="connsiteY16" fmla="*/ 3073 h 132717"/>
                <a:gd name="connsiteX17" fmla="*/ 48744 w 433171"/>
                <a:gd name="connsiteY17" fmla="*/ 172 h 132717"/>
                <a:gd name="connsiteX18" fmla="*/ 1406 w 433171"/>
                <a:gd name="connsiteY18" fmla="*/ 45280 h 132717"/>
                <a:gd name="connsiteX19" fmla="*/ 16173 w 433171"/>
                <a:gd name="connsiteY19" fmla="*/ 98595 h 132717"/>
                <a:gd name="connsiteX20" fmla="*/ 127030 w 433171"/>
                <a:gd name="connsiteY20" fmla="*/ 129635 h 132717"/>
                <a:gd name="connsiteX21" fmla="*/ 217250 w 433171"/>
                <a:gd name="connsiteY21" fmla="*/ 108455 h 132717"/>
                <a:gd name="connsiteX22" fmla="*/ 232097 w 433171"/>
                <a:gd name="connsiteY22" fmla="*/ 101730 h 132717"/>
                <a:gd name="connsiteX23" fmla="*/ 247029 w 433171"/>
                <a:gd name="connsiteY23" fmla="*/ 108486 h 132717"/>
                <a:gd name="connsiteX24" fmla="*/ 331057 w 433171"/>
                <a:gd name="connsiteY24" fmla="*/ 131510 h 132717"/>
                <a:gd name="connsiteX25" fmla="*/ 397673 w 433171"/>
                <a:gd name="connsiteY25" fmla="*/ 117877 h 132717"/>
                <a:gd name="connsiteX26" fmla="*/ 433229 w 433171"/>
                <a:gd name="connsiteY26" fmla="*/ 60169 h 132717"/>
                <a:gd name="connsiteX27" fmla="*/ 421221 w 433171"/>
                <a:gd name="connsiteY27" fmla="*/ 20251 h 1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33171" h="132717">
                  <a:moveTo>
                    <a:pt x="421221" y="20251"/>
                  </a:moveTo>
                  <a:cubicBezTo>
                    <a:pt x="414552" y="11295"/>
                    <a:pt x="402565" y="-460"/>
                    <a:pt x="390439" y="172"/>
                  </a:cubicBezTo>
                  <a:cubicBezTo>
                    <a:pt x="388887" y="253"/>
                    <a:pt x="388306" y="1934"/>
                    <a:pt x="389237" y="3071"/>
                  </a:cubicBezTo>
                  <a:cubicBezTo>
                    <a:pt x="393204" y="7917"/>
                    <a:pt x="398623" y="11363"/>
                    <a:pt x="402597" y="16309"/>
                  </a:cubicBezTo>
                  <a:cubicBezTo>
                    <a:pt x="407300" y="22163"/>
                    <a:pt x="410695" y="29223"/>
                    <a:pt x="412902" y="36364"/>
                  </a:cubicBezTo>
                  <a:cubicBezTo>
                    <a:pt x="416110" y="46737"/>
                    <a:pt x="416995" y="58478"/>
                    <a:pt x="414136" y="69027"/>
                  </a:cubicBezTo>
                  <a:cubicBezTo>
                    <a:pt x="409097" y="87620"/>
                    <a:pt x="393166" y="101248"/>
                    <a:pt x="375783" y="108208"/>
                  </a:cubicBezTo>
                  <a:cubicBezTo>
                    <a:pt x="358578" y="115097"/>
                    <a:pt x="337875" y="117450"/>
                    <a:pt x="321603" y="107356"/>
                  </a:cubicBezTo>
                  <a:cubicBezTo>
                    <a:pt x="297586" y="92455"/>
                    <a:pt x="277215" y="70975"/>
                    <a:pt x="247029" y="70551"/>
                  </a:cubicBezTo>
                  <a:cubicBezTo>
                    <a:pt x="239967" y="70452"/>
                    <a:pt x="234991" y="73687"/>
                    <a:pt x="232027" y="78305"/>
                  </a:cubicBezTo>
                  <a:cubicBezTo>
                    <a:pt x="229048" y="73852"/>
                    <a:pt x="224134" y="70702"/>
                    <a:pt x="217250" y="70623"/>
                  </a:cubicBezTo>
                  <a:cubicBezTo>
                    <a:pt x="183409" y="70243"/>
                    <a:pt x="158150" y="93548"/>
                    <a:pt x="129746" y="108077"/>
                  </a:cubicBezTo>
                  <a:cubicBezTo>
                    <a:pt x="110551" y="117897"/>
                    <a:pt x="85713" y="114849"/>
                    <a:pt x="65909" y="108361"/>
                  </a:cubicBezTo>
                  <a:cubicBezTo>
                    <a:pt x="47229" y="102243"/>
                    <a:pt x="26951" y="89957"/>
                    <a:pt x="19904" y="70557"/>
                  </a:cubicBezTo>
                  <a:cubicBezTo>
                    <a:pt x="16014" y="59843"/>
                    <a:pt x="16885" y="47333"/>
                    <a:pt x="20880" y="36773"/>
                  </a:cubicBezTo>
                  <a:cubicBezTo>
                    <a:pt x="23506" y="29827"/>
                    <a:pt x="27560" y="23118"/>
                    <a:pt x="32577" y="17660"/>
                  </a:cubicBezTo>
                  <a:cubicBezTo>
                    <a:pt x="37779" y="11999"/>
                    <a:pt x="44617" y="8440"/>
                    <a:pt x="49946" y="3073"/>
                  </a:cubicBezTo>
                  <a:cubicBezTo>
                    <a:pt x="51034" y="1976"/>
                    <a:pt x="50175" y="271"/>
                    <a:pt x="48744" y="172"/>
                  </a:cubicBezTo>
                  <a:cubicBezTo>
                    <a:pt x="26114" y="-1364"/>
                    <a:pt x="5678" y="25668"/>
                    <a:pt x="1406" y="45280"/>
                  </a:cubicBezTo>
                  <a:cubicBezTo>
                    <a:pt x="-2801" y="64594"/>
                    <a:pt x="3473" y="83857"/>
                    <a:pt x="16173" y="98595"/>
                  </a:cubicBezTo>
                  <a:cubicBezTo>
                    <a:pt x="41997" y="128558"/>
                    <a:pt x="89814" y="138441"/>
                    <a:pt x="127030" y="129635"/>
                  </a:cubicBezTo>
                  <a:cubicBezTo>
                    <a:pt x="157152" y="122511"/>
                    <a:pt x="185761" y="106100"/>
                    <a:pt x="217250" y="108455"/>
                  </a:cubicBezTo>
                  <a:cubicBezTo>
                    <a:pt x="224152" y="108973"/>
                    <a:pt x="229107" y="106094"/>
                    <a:pt x="232097" y="101730"/>
                  </a:cubicBezTo>
                  <a:cubicBezTo>
                    <a:pt x="235091" y="106221"/>
                    <a:pt x="240078" y="109158"/>
                    <a:pt x="247029" y="108486"/>
                  </a:cubicBezTo>
                  <a:cubicBezTo>
                    <a:pt x="276376" y="105641"/>
                    <a:pt x="302571" y="126432"/>
                    <a:pt x="331057" y="131510"/>
                  </a:cubicBezTo>
                  <a:cubicBezTo>
                    <a:pt x="353738" y="135550"/>
                    <a:pt x="378238" y="130100"/>
                    <a:pt x="397673" y="117877"/>
                  </a:cubicBezTo>
                  <a:cubicBezTo>
                    <a:pt x="417988" y="105100"/>
                    <a:pt x="432287" y="84604"/>
                    <a:pt x="433229" y="60169"/>
                  </a:cubicBezTo>
                  <a:cubicBezTo>
                    <a:pt x="433770" y="46111"/>
                    <a:pt x="429647" y="31567"/>
                    <a:pt x="421221" y="20251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62A61F51-EC32-3582-9CA8-DD843369606A}"/>
              </a:ext>
            </a:extLst>
          </p:cNvPr>
          <p:cNvGrpSpPr>
            <a:grpSpLocks noChangeAspect="1"/>
          </p:cNvGrpSpPr>
          <p:nvPr/>
        </p:nvGrpSpPr>
        <p:grpSpPr>
          <a:xfrm>
            <a:off x="6101711" y="4225421"/>
            <a:ext cx="1914609" cy="2466000"/>
            <a:chOff x="5631261" y="3973215"/>
            <a:chExt cx="1857637" cy="2392621"/>
          </a:xfrm>
        </p:grpSpPr>
        <p:grpSp>
          <p:nvGrpSpPr>
            <p:cNvPr id="93" name="图形 90">
              <a:extLst>
                <a:ext uri="{FF2B5EF4-FFF2-40B4-BE49-F238E27FC236}">
                  <a16:creationId xmlns:a16="http://schemas.microsoft.com/office/drawing/2014/main" id="{3AA2EBB3-BE6F-2B12-167C-CB14740F71F1}"/>
                </a:ext>
              </a:extLst>
            </p:cNvPr>
            <p:cNvGrpSpPr/>
            <p:nvPr/>
          </p:nvGrpSpPr>
          <p:grpSpPr>
            <a:xfrm>
              <a:off x="5631261" y="4880943"/>
              <a:ext cx="1857637" cy="1484893"/>
              <a:chOff x="5631261" y="4880943"/>
              <a:chExt cx="1857637" cy="1484893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656E620-53D0-6B45-4424-28EF6D94418A}"/>
                  </a:ext>
                </a:extLst>
              </p:cNvPr>
              <p:cNvSpPr/>
              <p:nvPr/>
            </p:nvSpPr>
            <p:spPr>
              <a:xfrm>
                <a:off x="5648374" y="4880943"/>
                <a:ext cx="1837573" cy="1470645"/>
              </a:xfrm>
              <a:custGeom>
                <a:avLst/>
                <a:gdLst>
                  <a:gd name="connsiteX0" fmla="*/ 807782 w 1837573"/>
                  <a:gd name="connsiteY0" fmla="*/ 503 h 1470645"/>
                  <a:gd name="connsiteX1" fmla="*/ 962248 w 1837573"/>
                  <a:gd name="connsiteY1" fmla="*/ 44608 h 1470645"/>
                  <a:gd name="connsiteX2" fmla="*/ 979672 w 1837573"/>
                  <a:gd name="connsiteY2" fmla="*/ 214435 h 1470645"/>
                  <a:gd name="connsiteX3" fmla="*/ 1048113 w 1837573"/>
                  <a:gd name="connsiteY3" fmla="*/ 241132 h 1470645"/>
                  <a:gd name="connsiteX4" fmla="*/ 1293786 w 1837573"/>
                  <a:gd name="connsiteY4" fmla="*/ 365510 h 1470645"/>
                  <a:gd name="connsiteX5" fmla="*/ 1430623 w 1837573"/>
                  <a:gd name="connsiteY5" fmla="*/ 809967 h 1470645"/>
                  <a:gd name="connsiteX6" fmla="*/ 1446869 w 1837573"/>
                  <a:gd name="connsiteY6" fmla="*/ 854666 h 1470645"/>
                  <a:gd name="connsiteX7" fmla="*/ 1449052 w 1837573"/>
                  <a:gd name="connsiteY7" fmla="*/ 843969 h 1470645"/>
                  <a:gd name="connsiteX8" fmla="*/ 1475302 w 1837573"/>
                  <a:gd name="connsiteY8" fmla="*/ 687506 h 1470645"/>
                  <a:gd name="connsiteX9" fmla="*/ 1475302 w 1837573"/>
                  <a:gd name="connsiteY9" fmla="*/ 508998 h 1470645"/>
                  <a:gd name="connsiteX10" fmla="*/ 1575953 w 1837573"/>
                  <a:gd name="connsiteY10" fmla="*/ 453732 h 1470645"/>
                  <a:gd name="connsiteX11" fmla="*/ 1576679 w 1837573"/>
                  <a:gd name="connsiteY11" fmla="*/ 453725 h 1470645"/>
                  <a:gd name="connsiteX12" fmla="*/ 1618182 w 1837573"/>
                  <a:gd name="connsiteY12" fmla="*/ 438768 h 1470645"/>
                  <a:gd name="connsiteX13" fmla="*/ 1635373 w 1837573"/>
                  <a:gd name="connsiteY13" fmla="*/ 430119 h 1470645"/>
                  <a:gd name="connsiteX14" fmla="*/ 1788655 w 1837573"/>
                  <a:gd name="connsiteY14" fmla="*/ 357876 h 1470645"/>
                  <a:gd name="connsiteX15" fmla="*/ 1832176 w 1837573"/>
                  <a:gd name="connsiteY15" fmla="*/ 387314 h 1470645"/>
                  <a:gd name="connsiteX16" fmla="*/ 1731620 w 1837573"/>
                  <a:gd name="connsiteY16" fmla="*/ 464265 h 1470645"/>
                  <a:gd name="connsiteX17" fmla="*/ 1711372 w 1837573"/>
                  <a:gd name="connsiteY17" fmla="*/ 480359 h 1470645"/>
                  <a:gd name="connsiteX18" fmla="*/ 1713818 w 1837573"/>
                  <a:gd name="connsiteY18" fmla="*/ 481637 h 1470645"/>
                  <a:gd name="connsiteX19" fmla="*/ 1759977 w 1837573"/>
                  <a:gd name="connsiteY19" fmla="*/ 516435 h 1470645"/>
                  <a:gd name="connsiteX20" fmla="*/ 1753145 w 1837573"/>
                  <a:gd name="connsiteY20" fmla="*/ 550884 h 1470645"/>
                  <a:gd name="connsiteX21" fmla="*/ 1754555 w 1837573"/>
                  <a:gd name="connsiteY21" fmla="*/ 552260 h 1470645"/>
                  <a:gd name="connsiteX22" fmla="*/ 1772199 w 1837573"/>
                  <a:gd name="connsiteY22" fmla="*/ 575498 h 1470645"/>
                  <a:gd name="connsiteX23" fmla="*/ 1772199 w 1837573"/>
                  <a:gd name="connsiteY23" fmla="*/ 594765 h 1470645"/>
                  <a:gd name="connsiteX24" fmla="*/ 1780976 w 1837573"/>
                  <a:gd name="connsiteY24" fmla="*/ 637658 h 1470645"/>
                  <a:gd name="connsiteX25" fmla="*/ 1753145 w 1837573"/>
                  <a:gd name="connsiteY25" fmla="*/ 667426 h 1470645"/>
                  <a:gd name="connsiteX26" fmla="*/ 1719703 w 1837573"/>
                  <a:gd name="connsiteY26" fmla="*/ 720020 h 1470645"/>
                  <a:gd name="connsiteX27" fmla="*/ 1652644 w 1837573"/>
                  <a:gd name="connsiteY27" fmla="*/ 746069 h 1470645"/>
                  <a:gd name="connsiteX28" fmla="*/ 1623892 w 1837573"/>
                  <a:gd name="connsiteY28" fmla="*/ 814841 h 1470645"/>
                  <a:gd name="connsiteX29" fmla="*/ 1600595 w 1837573"/>
                  <a:gd name="connsiteY29" fmla="*/ 911459 h 1470645"/>
                  <a:gd name="connsiteX30" fmla="*/ 1588856 w 1837573"/>
                  <a:gd name="connsiteY30" fmla="*/ 1019268 h 1470645"/>
                  <a:gd name="connsiteX31" fmla="*/ 1592264 w 1837573"/>
                  <a:gd name="connsiteY31" fmla="*/ 1021736 h 1470645"/>
                  <a:gd name="connsiteX32" fmla="*/ 1618182 w 1837573"/>
                  <a:gd name="connsiteY32" fmla="*/ 1050599 h 1470645"/>
                  <a:gd name="connsiteX33" fmla="*/ 1455264 w 1837573"/>
                  <a:gd name="connsiteY33" fmla="*/ 1401857 h 1470645"/>
                  <a:gd name="connsiteX34" fmla="*/ 1286058 w 1837573"/>
                  <a:gd name="connsiteY34" fmla="*/ 1359924 h 1470645"/>
                  <a:gd name="connsiteX35" fmla="*/ 1286597 w 1837573"/>
                  <a:gd name="connsiteY35" fmla="*/ 1363134 h 1470645"/>
                  <a:gd name="connsiteX36" fmla="*/ 1281144 w 1837573"/>
                  <a:gd name="connsiteY36" fmla="*/ 1444028 h 1470645"/>
                  <a:gd name="connsiteX37" fmla="*/ 599 w 1837573"/>
                  <a:gd name="connsiteY37" fmla="*/ 1466876 h 1470645"/>
                  <a:gd name="connsiteX38" fmla="*/ 57370 w 1837573"/>
                  <a:gd name="connsiteY38" fmla="*/ 720689 h 1470645"/>
                  <a:gd name="connsiteX39" fmla="*/ 324855 w 1837573"/>
                  <a:gd name="connsiteY39" fmla="*/ 286018 h 1470645"/>
                  <a:gd name="connsiteX40" fmla="*/ 522332 w 1837573"/>
                  <a:gd name="connsiteY40" fmla="*/ 214435 h 1470645"/>
                  <a:gd name="connsiteX41" fmla="*/ 576427 w 1837573"/>
                  <a:gd name="connsiteY41" fmla="*/ 179698 h 1470645"/>
                  <a:gd name="connsiteX42" fmla="*/ 578545 w 1837573"/>
                  <a:gd name="connsiteY42" fmla="*/ 179709 h 1470645"/>
                  <a:gd name="connsiteX43" fmla="*/ 638951 w 1837573"/>
                  <a:gd name="connsiteY43" fmla="*/ 171463 h 1470645"/>
                  <a:gd name="connsiteX44" fmla="*/ 676548 w 1837573"/>
                  <a:gd name="connsiteY44" fmla="*/ 44608 h 1470645"/>
                  <a:gd name="connsiteX45" fmla="*/ 807782 w 1837573"/>
                  <a:gd name="connsiteY45" fmla="*/ 503 h 147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837573" h="1470645">
                    <a:moveTo>
                      <a:pt x="807782" y="503"/>
                    </a:moveTo>
                    <a:cubicBezTo>
                      <a:pt x="866405" y="3398"/>
                      <a:pt x="957684" y="28539"/>
                      <a:pt x="962248" y="44608"/>
                    </a:cubicBezTo>
                    <a:cubicBezTo>
                      <a:pt x="969373" y="69699"/>
                      <a:pt x="954061" y="163767"/>
                      <a:pt x="979672" y="214435"/>
                    </a:cubicBezTo>
                    <a:cubicBezTo>
                      <a:pt x="990590" y="236034"/>
                      <a:pt x="1032048" y="234098"/>
                      <a:pt x="1048113" y="241132"/>
                    </a:cubicBezTo>
                    <a:cubicBezTo>
                      <a:pt x="1101861" y="264668"/>
                      <a:pt x="1260978" y="309304"/>
                      <a:pt x="1293786" y="365510"/>
                    </a:cubicBezTo>
                    <a:cubicBezTo>
                      <a:pt x="1306929" y="388027"/>
                      <a:pt x="1387703" y="667426"/>
                      <a:pt x="1430623" y="809967"/>
                    </a:cubicBezTo>
                    <a:cubicBezTo>
                      <a:pt x="1435462" y="826037"/>
                      <a:pt x="1440927" y="840900"/>
                      <a:pt x="1446869" y="854666"/>
                    </a:cubicBezTo>
                    <a:lnTo>
                      <a:pt x="1449052" y="843969"/>
                    </a:lnTo>
                    <a:cubicBezTo>
                      <a:pt x="1466552" y="757817"/>
                      <a:pt x="1475302" y="705663"/>
                      <a:pt x="1475302" y="687506"/>
                    </a:cubicBezTo>
                    <a:cubicBezTo>
                      <a:pt x="1475302" y="659136"/>
                      <a:pt x="1452680" y="539437"/>
                      <a:pt x="1475302" y="508998"/>
                    </a:cubicBezTo>
                    <a:cubicBezTo>
                      <a:pt x="1497697" y="478862"/>
                      <a:pt x="1551670" y="454222"/>
                      <a:pt x="1575953" y="453732"/>
                    </a:cubicBezTo>
                    <a:lnTo>
                      <a:pt x="1576679" y="453725"/>
                    </a:lnTo>
                    <a:cubicBezTo>
                      <a:pt x="1592623" y="453725"/>
                      <a:pt x="1606458" y="448739"/>
                      <a:pt x="1618182" y="438768"/>
                    </a:cubicBezTo>
                    <a:lnTo>
                      <a:pt x="1635373" y="430119"/>
                    </a:lnTo>
                    <a:cubicBezTo>
                      <a:pt x="1722826" y="386219"/>
                      <a:pt x="1773920" y="362138"/>
                      <a:pt x="1788655" y="357876"/>
                    </a:cubicBezTo>
                    <a:cubicBezTo>
                      <a:pt x="1812168" y="351076"/>
                      <a:pt x="1852184" y="365564"/>
                      <a:pt x="1832176" y="387314"/>
                    </a:cubicBezTo>
                    <a:cubicBezTo>
                      <a:pt x="1818837" y="401813"/>
                      <a:pt x="1785318" y="427464"/>
                      <a:pt x="1731620" y="464265"/>
                    </a:cubicBezTo>
                    <a:lnTo>
                      <a:pt x="1711372" y="480359"/>
                    </a:lnTo>
                    <a:lnTo>
                      <a:pt x="1713818" y="481637"/>
                    </a:lnTo>
                    <a:cubicBezTo>
                      <a:pt x="1739986" y="495418"/>
                      <a:pt x="1755372" y="507017"/>
                      <a:pt x="1759977" y="516435"/>
                    </a:cubicBezTo>
                    <a:cubicBezTo>
                      <a:pt x="1764724" y="526143"/>
                      <a:pt x="1762446" y="537626"/>
                      <a:pt x="1753145" y="550884"/>
                    </a:cubicBezTo>
                    <a:lnTo>
                      <a:pt x="1754555" y="552260"/>
                    </a:lnTo>
                    <a:cubicBezTo>
                      <a:pt x="1766318" y="563808"/>
                      <a:pt x="1772199" y="571554"/>
                      <a:pt x="1772199" y="575498"/>
                    </a:cubicBezTo>
                    <a:lnTo>
                      <a:pt x="1772199" y="594765"/>
                    </a:lnTo>
                    <a:cubicBezTo>
                      <a:pt x="1783901" y="611909"/>
                      <a:pt x="1786826" y="626207"/>
                      <a:pt x="1780976" y="637658"/>
                    </a:cubicBezTo>
                    <a:cubicBezTo>
                      <a:pt x="1775125" y="649109"/>
                      <a:pt x="1765848" y="659032"/>
                      <a:pt x="1753145" y="667426"/>
                    </a:cubicBezTo>
                    <a:cubicBezTo>
                      <a:pt x="1743784" y="692058"/>
                      <a:pt x="1732637" y="709590"/>
                      <a:pt x="1719703" y="720020"/>
                    </a:cubicBezTo>
                    <a:cubicBezTo>
                      <a:pt x="1706769" y="730450"/>
                      <a:pt x="1684416" y="739133"/>
                      <a:pt x="1652644" y="746069"/>
                    </a:cubicBezTo>
                    <a:lnTo>
                      <a:pt x="1623892" y="814841"/>
                    </a:lnTo>
                    <a:lnTo>
                      <a:pt x="1600595" y="911459"/>
                    </a:lnTo>
                    <a:lnTo>
                      <a:pt x="1588856" y="1019268"/>
                    </a:lnTo>
                    <a:lnTo>
                      <a:pt x="1592264" y="1021736"/>
                    </a:lnTo>
                    <a:cubicBezTo>
                      <a:pt x="1608063" y="1033247"/>
                      <a:pt x="1618182" y="1041780"/>
                      <a:pt x="1618182" y="1050599"/>
                    </a:cubicBezTo>
                    <a:cubicBezTo>
                      <a:pt x="1618182" y="1064336"/>
                      <a:pt x="1554439" y="1387397"/>
                      <a:pt x="1455264" y="1401857"/>
                    </a:cubicBezTo>
                    <a:cubicBezTo>
                      <a:pt x="1433815" y="1404984"/>
                      <a:pt x="1322581" y="1389646"/>
                      <a:pt x="1286058" y="1359924"/>
                    </a:cubicBezTo>
                    <a:lnTo>
                      <a:pt x="1286597" y="1363134"/>
                    </a:lnTo>
                    <a:cubicBezTo>
                      <a:pt x="1295191" y="1415058"/>
                      <a:pt x="1293373" y="1442022"/>
                      <a:pt x="1281144" y="1444028"/>
                    </a:cubicBezTo>
                    <a:cubicBezTo>
                      <a:pt x="1130848" y="1468677"/>
                      <a:pt x="704000" y="1476293"/>
                      <a:pt x="599" y="1466876"/>
                    </a:cubicBezTo>
                    <a:cubicBezTo>
                      <a:pt x="-3585" y="1093401"/>
                      <a:pt x="15338" y="844672"/>
                      <a:pt x="57370" y="720689"/>
                    </a:cubicBezTo>
                    <a:cubicBezTo>
                      <a:pt x="164868" y="403597"/>
                      <a:pt x="283390" y="295294"/>
                      <a:pt x="324855" y="286018"/>
                    </a:cubicBezTo>
                    <a:cubicBezTo>
                      <a:pt x="361176" y="277893"/>
                      <a:pt x="487124" y="227745"/>
                      <a:pt x="522332" y="214435"/>
                    </a:cubicBezTo>
                    <a:cubicBezTo>
                      <a:pt x="545314" y="205747"/>
                      <a:pt x="550238" y="179698"/>
                      <a:pt x="576427" y="179698"/>
                    </a:cubicBezTo>
                    <a:lnTo>
                      <a:pt x="578545" y="179709"/>
                    </a:lnTo>
                    <a:cubicBezTo>
                      <a:pt x="603872" y="179963"/>
                      <a:pt x="626332" y="184494"/>
                      <a:pt x="638951" y="171463"/>
                    </a:cubicBezTo>
                    <a:cubicBezTo>
                      <a:pt x="672067" y="137266"/>
                      <a:pt x="662810" y="89931"/>
                      <a:pt x="676548" y="44608"/>
                    </a:cubicBezTo>
                    <a:cubicBezTo>
                      <a:pt x="684117" y="19636"/>
                      <a:pt x="735843" y="-3048"/>
                      <a:pt x="807782" y="50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A79C54E-36A3-F49F-C45D-C5545710A685}"/>
                  </a:ext>
                </a:extLst>
              </p:cNvPr>
              <p:cNvSpPr/>
              <p:nvPr/>
            </p:nvSpPr>
            <p:spPr>
              <a:xfrm>
                <a:off x="5631261" y="4965678"/>
                <a:ext cx="1857637" cy="1400157"/>
              </a:xfrm>
              <a:custGeom>
                <a:avLst/>
                <a:gdLst>
                  <a:gd name="connsiteX0" fmla="*/ 663837 w 1857637"/>
                  <a:gd name="connsiteY0" fmla="*/ 5311 h 1400157"/>
                  <a:gd name="connsiteX1" fmla="*/ 682439 w 1857637"/>
                  <a:gd name="connsiteY1" fmla="*/ 2469 h 1400157"/>
                  <a:gd name="connsiteX2" fmla="*/ 676601 w 1857637"/>
                  <a:gd name="connsiteY2" fmla="*/ 57447 h 1400157"/>
                  <a:gd name="connsiteX3" fmla="*/ 610556 w 1857637"/>
                  <a:gd name="connsiteY3" fmla="*/ 133945 h 1400157"/>
                  <a:gd name="connsiteX4" fmla="*/ 617076 w 1857637"/>
                  <a:gd name="connsiteY4" fmla="*/ 227293 h 1400157"/>
                  <a:gd name="connsiteX5" fmla="*/ 782004 w 1857637"/>
                  <a:gd name="connsiteY5" fmla="*/ 307813 h 1400157"/>
                  <a:gd name="connsiteX6" fmla="*/ 1010586 w 1857637"/>
                  <a:gd name="connsiteY6" fmla="*/ 189263 h 1400157"/>
                  <a:gd name="connsiteX7" fmla="*/ 974083 w 1857637"/>
                  <a:gd name="connsiteY7" fmla="*/ 79068 h 1400157"/>
                  <a:gd name="connsiteX8" fmla="*/ 980462 w 1857637"/>
                  <a:gd name="connsiteY8" fmla="*/ 78222 h 1400157"/>
                  <a:gd name="connsiteX9" fmla="*/ 999995 w 1857637"/>
                  <a:gd name="connsiteY9" fmla="*/ 142575 h 1400157"/>
                  <a:gd name="connsiteX10" fmla="*/ 1313381 w 1857637"/>
                  <a:gd name="connsiteY10" fmla="*/ 278990 h 1400157"/>
                  <a:gd name="connsiteX11" fmla="*/ 1371716 w 1857637"/>
                  <a:gd name="connsiteY11" fmla="*/ 427960 h 1400157"/>
                  <a:gd name="connsiteX12" fmla="*/ 1461870 w 1857637"/>
                  <a:gd name="connsiteY12" fmla="*/ 738805 h 1400157"/>
                  <a:gd name="connsiteX13" fmla="*/ 1465624 w 1857637"/>
                  <a:gd name="connsiteY13" fmla="*/ 719317 h 1400157"/>
                  <a:gd name="connsiteX14" fmla="*/ 1478307 w 1857637"/>
                  <a:gd name="connsiteY14" fmla="*/ 556636 h 1400157"/>
                  <a:gd name="connsiteX15" fmla="*/ 1478182 w 1857637"/>
                  <a:gd name="connsiteY15" fmla="*/ 554024 h 1400157"/>
                  <a:gd name="connsiteX16" fmla="*/ 1495999 w 1857637"/>
                  <a:gd name="connsiteY16" fmla="*/ 400537 h 1400157"/>
                  <a:gd name="connsiteX17" fmla="*/ 1608810 w 1857637"/>
                  <a:gd name="connsiteY17" fmla="*/ 369274 h 1400157"/>
                  <a:gd name="connsiteX18" fmla="*/ 1807990 w 1857637"/>
                  <a:gd name="connsiteY18" fmla="*/ 268139 h 1400157"/>
                  <a:gd name="connsiteX19" fmla="*/ 1857093 w 1857637"/>
                  <a:gd name="connsiteY19" fmla="*/ 299244 h 1400157"/>
                  <a:gd name="connsiteX20" fmla="*/ 1739510 w 1857637"/>
                  <a:gd name="connsiteY20" fmla="*/ 399998 h 1400157"/>
                  <a:gd name="connsiteX21" fmla="*/ 1778046 w 1857637"/>
                  <a:gd name="connsiteY21" fmla="*/ 468303 h 1400157"/>
                  <a:gd name="connsiteX22" fmla="*/ 1777543 w 1857637"/>
                  <a:gd name="connsiteY22" fmla="*/ 469490 h 1400157"/>
                  <a:gd name="connsiteX23" fmla="*/ 1792736 w 1857637"/>
                  <a:gd name="connsiteY23" fmla="*/ 512168 h 1400157"/>
                  <a:gd name="connsiteX24" fmla="*/ 1793704 w 1857637"/>
                  <a:gd name="connsiteY24" fmla="*/ 516658 h 1400157"/>
                  <a:gd name="connsiteX25" fmla="*/ 1775531 w 1857637"/>
                  <a:gd name="connsiteY25" fmla="*/ 586833 h 1400157"/>
                  <a:gd name="connsiteX26" fmla="*/ 1742670 w 1857637"/>
                  <a:gd name="connsiteY26" fmla="*/ 646926 h 1400157"/>
                  <a:gd name="connsiteX27" fmla="*/ 1674148 w 1857637"/>
                  <a:gd name="connsiteY27" fmla="*/ 680767 h 1400157"/>
                  <a:gd name="connsiteX28" fmla="*/ 1614996 w 1857637"/>
                  <a:gd name="connsiteY28" fmla="*/ 919429 h 1400157"/>
                  <a:gd name="connsiteX29" fmla="*/ 1641510 w 1857637"/>
                  <a:gd name="connsiteY29" fmla="*/ 984976 h 1400157"/>
                  <a:gd name="connsiteX30" fmla="*/ 1640061 w 1857637"/>
                  <a:gd name="connsiteY30" fmla="*/ 985129 h 1400157"/>
                  <a:gd name="connsiteX31" fmla="*/ 1613014 w 1857637"/>
                  <a:gd name="connsiteY31" fmla="*/ 1102413 h 1400157"/>
                  <a:gd name="connsiteX32" fmla="*/ 1533328 w 1857637"/>
                  <a:gd name="connsiteY32" fmla="*/ 1287281 h 1400157"/>
                  <a:gd name="connsiteX33" fmla="*/ 1310262 w 1857637"/>
                  <a:gd name="connsiteY33" fmla="*/ 1301812 h 1400157"/>
                  <a:gd name="connsiteX34" fmla="*/ 1308551 w 1857637"/>
                  <a:gd name="connsiteY34" fmla="*/ 1338951 h 1400157"/>
                  <a:gd name="connsiteX35" fmla="*/ 1286738 w 1857637"/>
                  <a:gd name="connsiteY35" fmla="*/ 1333498 h 1400157"/>
                  <a:gd name="connsiteX36" fmla="*/ 1282814 w 1857637"/>
                  <a:gd name="connsiteY36" fmla="*/ 1301830 h 1400157"/>
                  <a:gd name="connsiteX37" fmla="*/ 1277262 w 1857637"/>
                  <a:gd name="connsiteY37" fmla="*/ 1174140 h 1400157"/>
                  <a:gd name="connsiteX38" fmla="*/ 1276455 w 1857637"/>
                  <a:gd name="connsiteY38" fmla="*/ 1134119 h 1400157"/>
                  <a:gd name="connsiteX39" fmla="*/ 1276406 w 1857637"/>
                  <a:gd name="connsiteY39" fmla="*/ 1115830 h 1400157"/>
                  <a:gd name="connsiteX40" fmla="*/ 1296155 w 1857637"/>
                  <a:gd name="connsiteY40" fmla="*/ 695744 h 1400157"/>
                  <a:gd name="connsiteX41" fmla="*/ 1302454 w 1857637"/>
                  <a:gd name="connsiteY41" fmla="*/ 664923 h 1400157"/>
                  <a:gd name="connsiteX42" fmla="*/ 1304311 w 1857637"/>
                  <a:gd name="connsiteY42" fmla="*/ 665183 h 1400157"/>
                  <a:gd name="connsiteX43" fmla="*/ 1307726 w 1857637"/>
                  <a:gd name="connsiteY43" fmla="*/ 1250034 h 1400157"/>
                  <a:gd name="connsiteX44" fmla="*/ 1331371 w 1857637"/>
                  <a:gd name="connsiteY44" fmla="*/ 1273485 h 1400157"/>
                  <a:gd name="connsiteX45" fmla="*/ 1398480 w 1857637"/>
                  <a:gd name="connsiteY45" fmla="*/ 1301284 h 1400157"/>
                  <a:gd name="connsiteX46" fmla="*/ 1525661 w 1857637"/>
                  <a:gd name="connsiteY46" fmla="*/ 1231171 h 1400157"/>
                  <a:gd name="connsiteX47" fmla="*/ 1501958 w 1857637"/>
                  <a:gd name="connsiteY47" fmla="*/ 1209805 h 1400157"/>
                  <a:gd name="connsiteX48" fmla="*/ 1502217 w 1857637"/>
                  <a:gd name="connsiteY48" fmla="*/ 1209369 h 1400157"/>
                  <a:gd name="connsiteX49" fmla="*/ 1532078 w 1857637"/>
                  <a:gd name="connsiteY49" fmla="*/ 1220341 h 1400157"/>
                  <a:gd name="connsiteX50" fmla="*/ 1590017 w 1857637"/>
                  <a:gd name="connsiteY50" fmla="*/ 1061345 h 1400157"/>
                  <a:gd name="connsiteX51" fmla="*/ 1591603 w 1857637"/>
                  <a:gd name="connsiteY51" fmla="*/ 1054703 h 1400157"/>
                  <a:gd name="connsiteX52" fmla="*/ 1618389 w 1857637"/>
                  <a:gd name="connsiteY52" fmla="*/ 982693 h 1400157"/>
                  <a:gd name="connsiteX53" fmla="*/ 1440195 w 1857637"/>
                  <a:gd name="connsiteY53" fmla="*/ 807601 h 1400157"/>
                  <a:gd name="connsiteX54" fmla="*/ 1362924 w 1857637"/>
                  <a:gd name="connsiteY54" fmla="*/ 1004113 h 1400157"/>
                  <a:gd name="connsiteX55" fmla="*/ 1338837 w 1857637"/>
                  <a:gd name="connsiteY55" fmla="*/ 1071753 h 1400157"/>
                  <a:gd name="connsiteX56" fmla="*/ 1327282 w 1857637"/>
                  <a:gd name="connsiteY56" fmla="*/ 1070241 h 1400157"/>
                  <a:gd name="connsiteX57" fmla="*/ 1366542 w 1857637"/>
                  <a:gd name="connsiteY57" fmla="*/ 931296 h 1400157"/>
                  <a:gd name="connsiteX58" fmla="*/ 1445629 w 1857637"/>
                  <a:gd name="connsiteY58" fmla="*/ 793020 h 1400157"/>
                  <a:gd name="connsiteX59" fmla="*/ 1344747 w 1857637"/>
                  <a:gd name="connsiteY59" fmla="*/ 427259 h 1400157"/>
                  <a:gd name="connsiteX60" fmla="*/ 1091878 w 1857637"/>
                  <a:gd name="connsiteY60" fmla="*/ 180508 h 1400157"/>
                  <a:gd name="connsiteX61" fmla="*/ 1175838 w 1857637"/>
                  <a:gd name="connsiteY61" fmla="*/ 592250 h 1400157"/>
                  <a:gd name="connsiteX62" fmla="*/ 1174257 w 1857637"/>
                  <a:gd name="connsiteY62" fmla="*/ 595962 h 1400157"/>
                  <a:gd name="connsiteX63" fmla="*/ 1166723 w 1857637"/>
                  <a:gd name="connsiteY63" fmla="*/ 644973 h 1400157"/>
                  <a:gd name="connsiteX64" fmla="*/ 1189705 w 1857637"/>
                  <a:gd name="connsiteY64" fmla="*/ 691496 h 1400157"/>
                  <a:gd name="connsiteX65" fmla="*/ 1186262 w 1857637"/>
                  <a:gd name="connsiteY65" fmla="*/ 965561 h 1400157"/>
                  <a:gd name="connsiteX66" fmla="*/ 1118527 w 1857637"/>
                  <a:gd name="connsiteY66" fmla="*/ 1278379 h 1400157"/>
                  <a:gd name="connsiteX67" fmla="*/ 1104099 w 1857637"/>
                  <a:gd name="connsiteY67" fmla="*/ 1340685 h 1400157"/>
                  <a:gd name="connsiteX68" fmla="*/ 1083917 w 1857637"/>
                  <a:gd name="connsiteY68" fmla="*/ 1337967 h 1400157"/>
                  <a:gd name="connsiteX69" fmla="*/ 1097543 w 1857637"/>
                  <a:gd name="connsiteY69" fmla="*/ 1268434 h 1400157"/>
                  <a:gd name="connsiteX70" fmla="*/ 1190261 w 1857637"/>
                  <a:gd name="connsiteY70" fmla="*/ 821060 h 1400157"/>
                  <a:gd name="connsiteX71" fmla="*/ 1145712 w 1857637"/>
                  <a:gd name="connsiteY71" fmla="*/ 621017 h 1400157"/>
                  <a:gd name="connsiteX72" fmla="*/ 1175575 w 1857637"/>
                  <a:gd name="connsiteY72" fmla="*/ 512370 h 1400157"/>
                  <a:gd name="connsiteX73" fmla="*/ 1082593 w 1857637"/>
                  <a:gd name="connsiteY73" fmla="*/ 177185 h 1400157"/>
                  <a:gd name="connsiteX74" fmla="*/ 1063577 w 1857637"/>
                  <a:gd name="connsiteY74" fmla="*/ 170398 h 1400157"/>
                  <a:gd name="connsiteX75" fmla="*/ 1035114 w 1857637"/>
                  <a:gd name="connsiteY75" fmla="*/ 160051 h 1400157"/>
                  <a:gd name="connsiteX76" fmla="*/ 1044900 w 1857637"/>
                  <a:gd name="connsiteY76" fmla="*/ 1214946 h 1400157"/>
                  <a:gd name="connsiteX77" fmla="*/ 1023324 w 1857637"/>
                  <a:gd name="connsiteY77" fmla="*/ 1333981 h 1400157"/>
                  <a:gd name="connsiteX78" fmla="*/ 1011613 w 1857637"/>
                  <a:gd name="connsiteY78" fmla="*/ 1346460 h 1400157"/>
                  <a:gd name="connsiteX79" fmla="*/ 813157 w 1857637"/>
                  <a:gd name="connsiteY79" fmla="*/ 1348902 h 1400157"/>
                  <a:gd name="connsiteX80" fmla="*/ 710547 w 1857637"/>
                  <a:gd name="connsiteY80" fmla="*/ 1339757 h 1400157"/>
                  <a:gd name="connsiteX81" fmla="*/ 667356 w 1857637"/>
                  <a:gd name="connsiteY81" fmla="*/ 1216013 h 1400157"/>
                  <a:gd name="connsiteX82" fmla="*/ 664099 w 1857637"/>
                  <a:gd name="connsiteY82" fmla="*/ 1194070 h 1400157"/>
                  <a:gd name="connsiteX83" fmla="*/ 601658 w 1857637"/>
                  <a:gd name="connsiteY83" fmla="*/ 107461 h 1400157"/>
                  <a:gd name="connsiteX84" fmla="*/ 533664 w 1857637"/>
                  <a:gd name="connsiteY84" fmla="*/ 208569 h 1400157"/>
                  <a:gd name="connsiteX85" fmla="*/ 461463 w 1857637"/>
                  <a:gd name="connsiteY85" fmla="*/ 473215 h 1400157"/>
                  <a:gd name="connsiteX86" fmla="*/ 474521 w 1857637"/>
                  <a:gd name="connsiteY86" fmla="*/ 538480 h 1400157"/>
                  <a:gd name="connsiteX87" fmla="*/ 508958 w 1857637"/>
                  <a:gd name="connsiteY87" fmla="*/ 704926 h 1400157"/>
                  <a:gd name="connsiteX88" fmla="*/ 488936 w 1857637"/>
                  <a:gd name="connsiteY88" fmla="*/ 815422 h 1400157"/>
                  <a:gd name="connsiteX89" fmla="*/ 649334 w 1857637"/>
                  <a:gd name="connsiteY89" fmla="*/ 1343890 h 1400157"/>
                  <a:gd name="connsiteX90" fmla="*/ 550909 w 1857637"/>
                  <a:gd name="connsiteY90" fmla="*/ 1141326 h 1400157"/>
                  <a:gd name="connsiteX91" fmla="*/ 537107 w 1857637"/>
                  <a:gd name="connsiteY91" fmla="*/ 1096897 h 1400157"/>
                  <a:gd name="connsiteX92" fmla="*/ 468688 w 1857637"/>
                  <a:gd name="connsiteY92" fmla="*/ 838836 h 1400157"/>
                  <a:gd name="connsiteX93" fmla="*/ 468171 w 1857637"/>
                  <a:gd name="connsiteY93" fmla="*/ 836388 h 1400157"/>
                  <a:gd name="connsiteX94" fmla="*/ 471227 w 1857637"/>
                  <a:gd name="connsiteY94" fmla="*/ 713659 h 1400157"/>
                  <a:gd name="connsiteX95" fmla="*/ 437919 w 1857637"/>
                  <a:gd name="connsiteY95" fmla="*/ 465021 h 1400157"/>
                  <a:gd name="connsiteX96" fmla="*/ 404655 w 1857637"/>
                  <a:gd name="connsiteY96" fmla="*/ 447870 h 1400157"/>
                  <a:gd name="connsiteX97" fmla="*/ 441302 w 1857637"/>
                  <a:gd name="connsiteY97" fmla="*/ 433836 h 1400157"/>
                  <a:gd name="connsiteX98" fmla="*/ 510135 w 1857637"/>
                  <a:gd name="connsiteY98" fmla="*/ 223161 h 1400157"/>
                  <a:gd name="connsiteX99" fmla="*/ 510727 w 1857637"/>
                  <a:gd name="connsiteY99" fmla="*/ 219724 h 1400157"/>
                  <a:gd name="connsiteX100" fmla="*/ 529118 w 1857637"/>
                  <a:gd name="connsiteY100" fmla="*/ 143064 h 1400157"/>
                  <a:gd name="connsiteX101" fmla="*/ 474483 w 1857637"/>
                  <a:gd name="connsiteY101" fmla="*/ 171389 h 1400157"/>
                  <a:gd name="connsiteX102" fmla="*/ 448202 w 1857637"/>
                  <a:gd name="connsiteY102" fmla="*/ 181797 h 1400157"/>
                  <a:gd name="connsiteX103" fmla="*/ 152390 w 1857637"/>
                  <a:gd name="connsiteY103" fmla="*/ 482576 h 1400157"/>
                  <a:gd name="connsiteX104" fmla="*/ 179315 w 1857637"/>
                  <a:gd name="connsiteY104" fmla="*/ 502000 h 1400157"/>
                  <a:gd name="connsiteX105" fmla="*/ 146716 w 1857637"/>
                  <a:gd name="connsiteY105" fmla="*/ 496043 h 1400157"/>
                  <a:gd name="connsiteX106" fmla="*/ 143609 w 1857637"/>
                  <a:gd name="connsiteY106" fmla="*/ 503455 h 1400157"/>
                  <a:gd name="connsiteX107" fmla="*/ 45737 w 1857637"/>
                  <a:gd name="connsiteY107" fmla="*/ 809445 h 1400157"/>
                  <a:gd name="connsiteX108" fmla="*/ 39779 w 1857637"/>
                  <a:gd name="connsiteY108" fmla="*/ 846788 h 1400157"/>
                  <a:gd name="connsiteX109" fmla="*/ 27727 w 1857637"/>
                  <a:gd name="connsiteY109" fmla="*/ 1131218 h 1400157"/>
                  <a:gd name="connsiteX110" fmla="*/ 28029 w 1857637"/>
                  <a:gd name="connsiteY110" fmla="*/ 1154673 h 1400157"/>
                  <a:gd name="connsiteX111" fmla="*/ 32194 w 1857637"/>
                  <a:gd name="connsiteY111" fmla="*/ 1387912 h 1400157"/>
                  <a:gd name="connsiteX112" fmla="*/ 6537 w 1857637"/>
                  <a:gd name="connsiteY112" fmla="*/ 1387912 h 1400157"/>
                  <a:gd name="connsiteX113" fmla="*/ 708 w 1857637"/>
                  <a:gd name="connsiteY113" fmla="*/ 1029278 h 1400157"/>
                  <a:gd name="connsiteX114" fmla="*/ 146684 w 1857637"/>
                  <a:gd name="connsiteY114" fmla="*/ 436184 h 1400157"/>
                  <a:gd name="connsiteX115" fmla="*/ 533484 w 1857637"/>
                  <a:gd name="connsiteY115" fmla="*/ 135735 h 1400157"/>
                  <a:gd name="connsiteX116" fmla="*/ 623429 w 1857637"/>
                  <a:gd name="connsiteY116" fmla="*/ 99662 h 1400157"/>
                  <a:gd name="connsiteX117" fmla="*/ 663837 w 1857637"/>
                  <a:gd name="connsiteY117" fmla="*/ 5311 h 1400157"/>
                  <a:gd name="connsiteX118" fmla="*/ 321708 w 1857637"/>
                  <a:gd name="connsiteY118" fmla="*/ 750883 h 1400157"/>
                  <a:gd name="connsiteX119" fmla="*/ 326336 w 1857637"/>
                  <a:gd name="connsiteY119" fmla="*/ 751507 h 1400157"/>
                  <a:gd name="connsiteX120" fmla="*/ 324223 w 1857637"/>
                  <a:gd name="connsiteY120" fmla="*/ 852545 h 1400157"/>
                  <a:gd name="connsiteX121" fmla="*/ 319675 w 1857637"/>
                  <a:gd name="connsiteY121" fmla="*/ 914106 h 1400157"/>
                  <a:gd name="connsiteX122" fmla="*/ 310378 w 1857637"/>
                  <a:gd name="connsiteY122" fmla="*/ 1076001 h 1400157"/>
                  <a:gd name="connsiteX123" fmla="*/ 312934 w 1857637"/>
                  <a:gd name="connsiteY123" fmla="*/ 1075115 h 1400157"/>
                  <a:gd name="connsiteX124" fmla="*/ 325129 w 1857637"/>
                  <a:gd name="connsiteY124" fmla="*/ 1075115 h 1400157"/>
                  <a:gd name="connsiteX125" fmla="*/ 334652 w 1857637"/>
                  <a:gd name="connsiteY125" fmla="*/ 1080454 h 1400157"/>
                  <a:gd name="connsiteX126" fmla="*/ 335230 w 1857637"/>
                  <a:gd name="connsiteY126" fmla="*/ 1081013 h 1400157"/>
                  <a:gd name="connsiteX127" fmla="*/ 339980 w 1857637"/>
                  <a:gd name="connsiteY127" fmla="*/ 1088381 h 1400157"/>
                  <a:gd name="connsiteX128" fmla="*/ 341964 w 1857637"/>
                  <a:gd name="connsiteY128" fmla="*/ 1096494 h 1400157"/>
                  <a:gd name="connsiteX129" fmla="*/ 341950 w 1857637"/>
                  <a:gd name="connsiteY129" fmla="*/ 1097219 h 1400157"/>
                  <a:gd name="connsiteX130" fmla="*/ 338812 w 1857637"/>
                  <a:gd name="connsiteY130" fmla="*/ 1108794 h 1400157"/>
                  <a:gd name="connsiteX131" fmla="*/ 330602 w 1857637"/>
                  <a:gd name="connsiteY131" fmla="*/ 1117026 h 1400157"/>
                  <a:gd name="connsiteX132" fmla="*/ 319031 w 1857637"/>
                  <a:gd name="connsiteY132" fmla="*/ 1120146 h 1400157"/>
                  <a:gd name="connsiteX133" fmla="*/ 317703 w 1857637"/>
                  <a:gd name="connsiteY133" fmla="*/ 1120249 h 1400157"/>
                  <a:gd name="connsiteX134" fmla="*/ 309088 w 1857637"/>
                  <a:gd name="connsiteY134" fmla="*/ 1118337 h 1400157"/>
                  <a:gd name="connsiteX135" fmla="*/ 308688 w 1857637"/>
                  <a:gd name="connsiteY135" fmla="*/ 1118216 h 1400157"/>
                  <a:gd name="connsiteX136" fmla="*/ 308688 w 1857637"/>
                  <a:gd name="connsiteY136" fmla="*/ 1118216 h 1400157"/>
                  <a:gd name="connsiteX137" fmla="*/ 306253 w 1857637"/>
                  <a:gd name="connsiteY137" fmla="*/ 1200451 h 1400157"/>
                  <a:gd name="connsiteX138" fmla="*/ 304502 w 1857637"/>
                  <a:gd name="connsiteY138" fmla="*/ 1272136 h 1400157"/>
                  <a:gd name="connsiteX139" fmla="*/ 304278 w 1857637"/>
                  <a:gd name="connsiteY139" fmla="*/ 1284090 h 1400157"/>
                  <a:gd name="connsiteX140" fmla="*/ 304278 w 1857637"/>
                  <a:gd name="connsiteY140" fmla="*/ 1284090 h 1400157"/>
                  <a:gd name="connsiteX141" fmla="*/ 303840 w 1857637"/>
                  <a:gd name="connsiteY141" fmla="*/ 1310507 h 1400157"/>
                  <a:gd name="connsiteX142" fmla="*/ 300075 w 1857637"/>
                  <a:gd name="connsiteY142" fmla="*/ 1342020 h 1400157"/>
                  <a:gd name="connsiteX143" fmla="*/ 299632 w 1857637"/>
                  <a:gd name="connsiteY143" fmla="*/ 1343201 h 1400157"/>
                  <a:gd name="connsiteX144" fmla="*/ 287798 w 1857637"/>
                  <a:gd name="connsiteY144" fmla="*/ 1363372 h 1400157"/>
                  <a:gd name="connsiteX145" fmla="*/ 271218 w 1857637"/>
                  <a:gd name="connsiteY145" fmla="*/ 1359364 h 1400157"/>
                  <a:gd name="connsiteX146" fmla="*/ 274901 w 1857637"/>
                  <a:gd name="connsiteY146" fmla="*/ 1343944 h 1400157"/>
                  <a:gd name="connsiteX147" fmla="*/ 274599 w 1857637"/>
                  <a:gd name="connsiteY147" fmla="*/ 1343302 h 1400157"/>
                  <a:gd name="connsiteX148" fmla="*/ 272466 w 1857637"/>
                  <a:gd name="connsiteY148" fmla="*/ 1337947 h 1400157"/>
                  <a:gd name="connsiteX149" fmla="*/ 271158 w 1857637"/>
                  <a:gd name="connsiteY149" fmla="*/ 1319948 h 1400157"/>
                  <a:gd name="connsiteX150" fmla="*/ 271802 w 1857637"/>
                  <a:gd name="connsiteY150" fmla="*/ 1288080 h 1400157"/>
                  <a:gd name="connsiteX151" fmla="*/ 274034 w 1857637"/>
                  <a:gd name="connsiteY151" fmla="*/ 1220361 h 1400157"/>
                  <a:gd name="connsiteX152" fmla="*/ 289107 w 1857637"/>
                  <a:gd name="connsiteY152" fmla="*/ 993464 h 1400157"/>
                  <a:gd name="connsiteX153" fmla="*/ 291296 w 1857637"/>
                  <a:gd name="connsiteY153" fmla="*/ 967985 h 1400157"/>
                  <a:gd name="connsiteX154" fmla="*/ 301504 w 1857637"/>
                  <a:gd name="connsiteY154" fmla="*/ 866476 h 1400157"/>
                  <a:gd name="connsiteX155" fmla="*/ 302128 w 1857637"/>
                  <a:gd name="connsiteY155" fmla="*/ 861643 h 1400157"/>
                  <a:gd name="connsiteX156" fmla="*/ 296008 w 1857637"/>
                  <a:gd name="connsiteY156" fmla="*/ 857135 h 1400157"/>
                  <a:gd name="connsiteX157" fmla="*/ 281261 w 1857637"/>
                  <a:gd name="connsiteY157" fmla="*/ 830195 h 1400157"/>
                  <a:gd name="connsiteX158" fmla="*/ 280375 w 1857637"/>
                  <a:gd name="connsiteY158" fmla="*/ 828106 h 1400157"/>
                  <a:gd name="connsiteX159" fmla="*/ 270333 w 1857637"/>
                  <a:gd name="connsiteY159" fmla="*/ 797910 h 1400157"/>
                  <a:gd name="connsiteX160" fmla="*/ 270142 w 1857637"/>
                  <a:gd name="connsiteY160" fmla="*/ 796943 h 1400157"/>
                  <a:gd name="connsiteX161" fmla="*/ 272184 w 1857637"/>
                  <a:gd name="connsiteY161" fmla="*/ 782368 h 1400157"/>
                  <a:gd name="connsiteX162" fmla="*/ 277034 w 1857637"/>
                  <a:gd name="connsiteY162" fmla="*/ 784522 h 1400157"/>
                  <a:gd name="connsiteX163" fmla="*/ 276873 w 1857637"/>
                  <a:gd name="connsiteY163" fmla="*/ 785489 h 1400157"/>
                  <a:gd name="connsiteX164" fmla="*/ 283816 w 1857637"/>
                  <a:gd name="connsiteY164" fmla="*/ 794065 h 1400157"/>
                  <a:gd name="connsiteX165" fmla="*/ 290427 w 1857637"/>
                  <a:gd name="connsiteY165" fmla="*/ 803523 h 1400157"/>
                  <a:gd name="connsiteX166" fmla="*/ 290427 w 1857637"/>
                  <a:gd name="connsiteY166" fmla="*/ 803523 h 1400157"/>
                  <a:gd name="connsiteX167" fmla="*/ 293696 w 1857637"/>
                  <a:gd name="connsiteY167" fmla="*/ 808275 h 1400157"/>
                  <a:gd name="connsiteX168" fmla="*/ 306837 w 1857637"/>
                  <a:gd name="connsiteY168" fmla="*/ 825972 h 1400157"/>
                  <a:gd name="connsiteX169" fmla="*/ 321708 w 1857637"/>
                  <a:gd name="connsiteY169" fmla="*/ 750883 h 1400157"/>
                  <a:gd name="connsiteX170" fmla="*/ 592848 w 1857637"/>
                  <a:gd name="connsiteY170" fmla="*/ 1314334 h 1400157"/>
                  <a:gd name="connsiteX171" fmla="*/ 614582 w 1857637"/>
                  <a:gd name="connsiteY171" fmla="*/ 1323332 h 1400157"/>
                  <a:gd name="connsiteX172" fmla="*/ 592848 w 1857637"/>
                  <a:gd name="connsiteY172" fmla="*/ 1332329 h 1400157"/>
                  <a:gd name="connsiteX173" fmla="*/ 592438 w 1857637"/>
                  <a:gd name="connsiteY173" fmla="*/ 1332025 h 1400157"/>
                  <a:gd name="connsiteX174" fmla="*/ 592438 w 1857637"/>
                  <a:gd name="connsiteY174" fmla="*/ 1332025 h 1400157"/>
                  <a:gd name="connsiteX175" fmla="*/ 592043 w 1857637"/>
                  <a:gd name="connsiteY175" fmla="*/ 1331705 h 1400157"/>
                  <a:gd name="connsiteX176" fmla="*/ 591704 w 1857637"/>
                  <a:gd name="connsiteY176" fmla="*/ 1315240 h 1400157"/>
                  <a:gd name="connsiteX177" fmla="*/ 592043 w 1857637"/>
                  <a:gd name="connsiteY177" fmla="*/ 1314958 h 1400157"/>
                  <a:gd name="connsiteX178" fmla="*/ 592848 w 1857637"/>
                  <a:gd name="connsiteY178" fmla="*/ 1314334 h 1400157"/>
                  <a:gd name="connsiteX179" fmla="*/ 232555 w 1857637"/>
                  <a:gd name="connsiteY179" fmla="*/ 1290965 h 1400157"/>
                  <a:gd name="connsiteX180" fmla="*/ 233265 w 1857637"/>
                  <a:gd name="connsiteY180" fmla="*/ 1290979 h 1400157"/>
                  <a:gd name="connsiteX181" fmla="*/ 243729 w 1857637"/>
                  <a:gd name="connsiteY181" fmla="*/ 1293820 h 1400157"/>
                  <a:gd name="connsiteX182" fmla="*/ 247935 w 1857637"/>
                  <a:gd name="connsiteY182" fmla="*/ 1297061 h 1400157"/>
                  <a:gd name="connsiteX183" fmla="*/ 253268 w 1857637"/>
                  <a:gd name="connsiteY183" fmla="*/ 1306221 h 1400157"/>
                  <a:gd name="connsiteX184" fmla="*/ 254014 w 1857637"/>
                  <a:gd name="connsiteY184" fmla="*/ 1311734 h 1400157"/>
                  <a:gd name="connsiteX185" fmla="*/ 254014 w 1857637"/>
                  <a:gd name="connsiteY185" fmla="*/ 1311734 h 1400157"/>
                  <a:gd name="connsiteX186" fmla="*/ 252221 w 1857637"/>
                  <a:gd name="connsiteY186" fmla="*/ 1319729 h 1400157"/>
                  <a:gd name="connsiteX187" fmla="*/ 247935 w 1857637"/>
                  <a:gd name="connsiteY187" fmla="*/ 1326412 h 1400157"/>
                  <a:gd name="connsiteX188" fmla="*/ 241256 w 1857637"/>
                  <a:gd name="connsiteY188" fmla="*/ 1330698 h 1400157"/>
                  <a:gd name="connsiteX189" fmla="*/ 233976 w 1857637"/>
                  <a:gd name="connsiteY189" fmla="*/ 1332507 h 1400157"/>
                  <a:gd name="connsiteX190" fmla="*/ 233265 w 1857637"/>
                  <a:gd name="connsiteY190" fmla="*/ 1332492 h 1400157"/>
                  <a:gd name="connsiteX191" fmla="*/ 222781 w 1857637"/>
                  <a:gd name="connsiteY191" fmla="*/ 1329651 h 1400157"/>
                  <a:gd name="connsiteX192" fmla="*/ 218575 w 1857637"/>
                  <a:gd name="connsiteY192" fmla="*/ 1326412 h 1400157"/>
                  <a:gd name="connsiteX193" fmla="*/ 213245 w 1857637"/>
                  <a:gd name="connsiteY193" fmla="*/ 1317250 h 1400157"/>
                  <a:gd name="connsiteX194" fmla="*/ 212498 w 1857637"/>
                  <a:gd name="connsiteY194" fmla="*/ 1311734 h 1400157"/>
                  <a:gd name="connsiteX195" fmla="*/ 214289 w 1857637"/>
                  <a:gd name="connsiteY195" fmla="*/ 1303743 h 1400157"/>
                  <a:gd name="connsiteX196" fmla="*/ 218575 w 1857637"/>
                  <a:gd name="connsiteY196" fmla="*/ 1297061 h 1400157"/>
                  <a:gd name="connsiteX197" fmla="*/ 225256 w 1857637"/>
                  <a:gd name="connsiteY197" fmla="*/ 1292771 h 1400157"/>
                  <a:gd name="connsiteX198" fmla="*/ 232555 w 1857637"/>
                  <a:gd name="connsiteY198" fmla="*/ 1290965 h 1400157"/>
                  <a:gd name="connsiteX199" fmla="*/ 232555 w 1857637"/>
                  <a:gd name="connsiteY199" fmla="*/ 1290965 h 1400157"/>
                  <a:gd name="connsiteX200" fmla="*/ 1174550 w 1857637"/>
                  <a:gd name="connsiteY200" fmla="*/ 1252690 h 1400157"/>
                  <a:gd name="connsiteX201" fmla="*/ 1179824 w 1857637"/>
                  <a:gd name="connsiteY201" fmla="*/ 1253396 h 1400157"/>
                  <a:gd name="connsiteX202" fmla="*/ 1179824 w 1857637"/>
                  <a:gd name="connsiteY202" fmla="*/ 1253396 h 1400157"/>
                  <a:gd name="connsiteX203" fmla="*/ 1191654 w 1857637"/>
                  <a:gd name="connsiteY203" fmla="*/ 1262516 h 1400157"/>
                  <a:gd name="connsiteX204" fmla="*/ 1194009 w 1857637"/>
                  <a:gd name="connsiteY204" fmla="*/ 1269884 h 1400157"/>
                  <a:gd name="connsiteX205" fmla="*/ 1193647 w 1857637"/>
                  <a:gd name="connsiteY205" fmla="*/ 1277775 h 1400157"/>
                  <a:gd name="connsiteX206" fmla="*/ 1190105 w 1857637"/>
                  <a:gd name="connsiteY206" fmla="*/ 1284519 h 1400157"/>
                  <a:gd name="connsiteX207" fmla="*/ 1187994 w 1857637"/>
                  <a:gd name="connsiteY207" fmla="*/ 1287096 h 1400157"/>
                  <a:gd name="connsiteX208" fmla="*/ 1181271 w 1857637"/>
                  <a:gd name="connsiteY208" fmla="*/ 1293517 h 1400157"/>
                  <a:gd name="connsiteX209" fmla="*/ 1174208 w 1857637"/>
                  <a:gd name="connsiteY209" fmla="*/ 1295772 h 1400157"/>
                  <a:gd name="connsiteX210" fmla="*/ 1169157 w 1857637"/>
                  <a:gd name="connsiteY210" fmla="*/ 1295772 h 1400157"/>
                  <a:gd name="connsiteX211" fmla="*/ 1162114 w 1857637"/>
                  <a:gd name="connsiteY211" fmla="*/ 1293517 h 1400157"/>
                  <a:gd name="connsiteX212" fmla="*/ 1158270 w 1857637"/>
                  <a:gd name="connsiteY212" fmla="*/ 1290538 h 1400157"/>
                  <a:gd name="connsiteX213" fmla="*/ 1155111 w 1857637"/>
                  <a:gd name="connsiteY213" fmla="*/ 1286472 h 1400157"/>
                  <a:gd name="connsiteX214" fmla="*/ 1153161 w 1857637"/>
                  <a:gd name="connsiteY214" fmla="*/ 1281860 h 1400157"/>
                  <a:gd name="connsiteX215" fmla="*/ 1153201 w 1857637"/>
                  <a:gd name="connsiteY215" fmla="*/ 1271232 h 1400157"/>
                  <a:gd name="connsiteX216" fmla="*/ 1153684 w 1857637"/>
                  <a:gd name="connsiteY216" fmla="*/ 1269439 h 1400157"/>
                  <a:gd name="connsiteX217" fmla="*/ 1154118 w 1857637"/>
                  <a:gd name="connsiteY217" fmla="*/ 1268269 h 1400157"/>
                  <a:gd name="connsiteX218" fmla="*/ 1157948 w 1857637"/>
                  <a:gd name="connsiteY218" fmla="*/ 1261509 h 1400157"/>
                  <a:gd name="connsiteX219" fmla="*/ 1158731 w 1857637"/>
                  <a:gd name="connsiteY219" fmla="*/ 1260462 h 1400157"/>
                  <a:gd name="connsiteX220" fmla="*/ 1159982 w 1857637"/>
                  <a:gd name="connsiteY220" fmla="*/ 1258972 h 1400157"/>
                  <a:gd name="connsiteX221" fmla="*/ 1164548 w 1857637"/>
                  <a:gd name="connsiteY221" fmla="*/ 1255389 h 1400157"/>
                  <a:gd name="connsiteX222" fmla="*/ 1174550 w 1857637"/>
                  <a:gd name="connsiteY222" fmla="*/ 1252690 h 1400157"/>
                  <a:gd name="connsiteX223" fmla="*/ 491339 w 1857637"/>
                  <a:gd name="connsiteY223" fmla="*/ 1239800 h 1400157"/>
                  <a:gd name="connsiteX224" fmla="*/ 492010 w 1857637"/>
                  <a:gd name="connsiteY224" fmla="*/ 1239807 h 1400157"/>
                  <a:gd name="connsiteX225" fmla="*/ 500200 w 1857637"/>
                  <a:gd name="connsiteY225" fmla="*/ 1242022 h 1400157"/>
                  <a:gd name="connsiteX226" fmla="*/ 503500 w 1857637"/>
                  <a:gd name="connsiteY226" fmla="*/ 1244579 h 1400157"/>
                  <a:gd name="connsiteX227" fmla="*/ 503500 w 1857637"/>
                  <a:gd name="connsiteY227" fmla="*/ 1244579 h 1400157"/>
                  <a:gd name="connsiteX228" fmla="*/ 507686 w 1857637"/>
                  <a:gd name="connsiteY228" fmla="*/ 1251747 h 1400157"/>
                  <a:gd name="connsiteX229" fmla="*/ 508270 w 1857637"/>
                  <a:gd name="connsiteY229" fmla="*/ 1256073 h 1400157"/>
                  <a:gd name="connsiteX230" fmla="*/ 506861 w 1857637"/>
                  <a:gd name="connsiteY230" fmla="*/ 1262354 h 1400157"/>
                  <a:gd name="connsiteX231" fmla="*/ 503500 w 1857637"/>
                  <a:gd name="connsiteY231" fmla="*/ 1267588 h 1400157"/>
                  <a:gd name="connsiteX232" fmla="*/ 498268 w 1857637"/>
                  <a:gd name="connsiteY232" fmla="*/ 1270950 h 1400157"/>
                  <a:gd name="connsiteX233" fmla="*/ 492616 w 1857637"/>
                  <a:gd name="connsiteY233" fmla="*/ 1272352 h 1400157"/>
                  <a:gd name="connsiteX234" fmla="*/ 492010 w 1857637"/>
                  <a:gd name="connsiteY234" fmla="*/ 1272339 h 1400157"/>
                  <a:gd name="connsiteX235" fmla="*/ 483800 w 1857637"/>
                  <a:gd name="connsiteY235" fmla="*/ 1270123 h 1400157"/>
                  <a:gd name="connsiteX236" fmla="*/ 480500 w 1857637"/>
                  <a:gd name="connsiteY236" fmla="*/ 1267588 h 1400157"/>
                  <a:gd name="connsiteX237" fmla="*/ 480500 w 1857637"/>
                  <a:gd name="connsiteY237" fmla="*/ 1267588 h 1400157"/>
                  <a:gd name="connsiteX238" fmla="*/ 476314 w 1857637"/>
                  <a:gd name="connsiteY238" fmla="*/ 1260400 h 1400157"/>
                  <a:gd name="connsiteX239" fmla="*/ 475730 w 1857637"/>
                  <a:gd name="connsiteY239" fmla="*/ 1256073 h 1400157"/>
                  <a:gd name="connsiteX240" fmla="*/ 477139 w 1857637"/>
                  <a:gd name="connsiteY240" fmla="*/ 1249813 h 1400157"/>
                  <a:gd name="connsiteX241" fmla="*/ 480500 w 1857637"/>
                  <a:gd name="connsiteY241" fmla="*/ 1244579 h 1400157"/>
                  <a:gd name="connsiteX242" fmla="*/ 485732 w 1857637"/>
                  <a:gd name="connsiteY242" fmla="*/ 1241217 h 1400157"/>
                  <a:gd name="connsiteX243" fmla="*/ 491339 w 1857637"/>
                  <a:gd name="connsiteY243" fmla="*/ 1239800 h 1400157"/>
                  <a:gd name="connsiteX244" fmla="*/ 491339 w 1857637"/>
                  <a:gd name="connsiteY244" fmla="*/ 1239800 h 1400157"/>
                  <a:gd name="connsiteX245" fmla="*/ 358533 w 1857637"/>
                  <a:gd name="connsiteY245" fmla="*/ 1233144 h 1400157"/>
                  <a:gd name="connsiteX246" fmla="*/ 370446 w 1857637"/>
                  <a:gd name="connsiteY246" fmla="*/ 1236727 h 1400157"/>
                  <a:gd name="connsiteX247" fmla="*/ 377952 w 1857637"/>
                  <a:gd name="connsiteY247" fmla="*/ 1245504 h 1400157"/>
                  <a:gd name="connsiteX248" fmla="*/ 379220 w 1857637"/>
                  <a:gd name="connsiteY248" fmla="*/ 1248625 h 1400157"/>
                  <a:gd name="connsiteX249" fmla="*/ 378878 w 1857637"/>
                  <a:gd name="connsiteY249" fmla="*/ 1262374 h 1400157"/>
                  <a:gd name="connsiteX250" fmla="*/ 367104 w 1857637"/>
                  <a:gd name="connsiteY250" fmla="*/ 1269962 h 1400157"/>
                  <a:gd name="connsiteX251" fmla="*/ 355273 w 1857637"/>
                  <a:gd name="connsiteY251" fmla="*/ 1269923 h 1400157"/>
                  <a:gd name="connsiteX252" fmla="*/ 349880 w 1857637"/>
                  <a:gd name="connsiteY252" fmla="*/ 1267528 h 1400157"/>
                  <a:gd name="connsiteX253" fmla="*/ 342898 w 1857637"/>
                  <a:gd name="connsiteY253" fmla="*/ 1260399 h 1400157"/>
                  <a:gd name="connsiteX254" fmla="*/ 340422 w 1857637"/>
                  <a:gd name="connsiteY254" fmla="*/ 1251262 h 1400157"/>
                  <a:gd name="connsiteX255" fmla="*/ 342898 w 1857637"/>
                  <a:gd name="connsiteY255" fmla="*/ 1242102 h 1400157"/>
                  <a:gd name="connsiteX256" fmla="*/ 358533 w 1857637"/>
                  <a:gd name="connsiteY256" fmla="*/ 1233144 h 1400157"/>
                  <a:gd name="connsiteX257" fmla="*/ 145226 w 1857637"/>
                  <a:gd name="connsiteY257" fmla="*/ 1237029 h 1400157"/>
                  <a:gd name="connsiteX258" fmla="*/ 158409 w 1857637"/>
                  <a:gd name="connsiteY258" fmla="*/ 1243630 h 1400157"/>
                  <a:gd name="connsiteX259" fmla="*/ 161405 w 1857637"/>
                  <a:gd name="connsiteY259" fmla="*/ 1258290 h 1400157"/>
                  <a:gd name="connsiteX260" fmla="*/ 149673 w 1857637"/>
                  <a:gd name="connsiteY260" fmla="*/ 1270024 h 1400157"/>
                  <a:gd name="connsiteX261" fmla="*/ 137901 w 1857637"/>
                  <a:gd name="connsiteY261" fmla="*/ 1270304 h 1400157"/>
                  <a:gd name="connsiteX262" fmla="*/ 128987 w 1857637"/>
                  <a:gd name="connsiteY262" fmla="*/ 1265432 h 1400157"/>
                  <a:gd name="connsiteX263" fmla="*/ 125465 w 1857637"/>
                  <a:gd name="connsiteY263" fmla="*/ 1254624 h 1400157"/>
                  <a:gd name="connsiteX264" fmla="*/ 130257 w 1857637"/>
                  <a:gd name="connsiteY264" fmla="*/ 1246308 h 1400157"/>
                  <a:gd name="connsiteX265" fmla="*/ 130275 w 1857637"/>
                  <a:gd name="connsiteY265" fmla="*/ 1246249 h 1400157"/>
                  <a:gd name="connsiteX266" fmla="*/ 129309 w 1857637"/>
                  <a:gd name="connsiteY266" fmla="*/ 1246994 h 1400157"/>
                  <a:gd name="connsiteX267" fmla="*/ 130397 w 1857637"/>
                  <a:gd name="connsiteY267" fmla="*/ 1245988 h 1400157"/>
                  <a:gd name="connsiteX268" fmla="*/ 130717 w 1857637"/>
                  <a:gd name="connsiteY268" fmla="*/ 1245343 h 1400157"/>
                  <a:gd name="connsiteX269" fmla="*/ 136734 w 1857637"/>
                  <a:gd name="connsiteY269" fmla="*/ 1239324 h 1400157"/>
                  <a:gd name="connsiteX270" fmla="*/ 145226 w 1857637"/>
                  <a:gd name="connsiteY270" fmla="*/ 1237029 h 1400157"/>
                  <a:gd name="connsiteX271" fmla="*/ 1383992 w 1857637"/>
                  <a:gd name="connsiteY271" fmla="*/ 1176053 h 1400157"/>
                  <a:gd name="connsiteX272" fmla="*/ 1392766 w 1857637"/>
                  <a:gd name="connsiteY272" fmla="*/ 1176053 h 1400157"/>
                  <a:gd name="connsiteX273" fmla="*/ 1398382 w 1857637"/>
                  <a:gd name="connsiteY273" fmla="*/ 1179010 h 1400157"/>
                  <a:gd name="connsiteX274" fmla="*/ 1402306 w 1857637"/>
                  <a:gd name="connsiteY274" fmla="*/ 1183074 h 1400157"/>
                  <a:gd name="connsiteX275" fmla="*/ 1402626 w 1857637"/>
                  <a:gd name="connsiteY275" fmla="*/ 1183642 h 1400157"/>
                  <a:gd name="connsiteX276" fmla="*/ 1404297 w 1857637"/>
                  <a:gd name="connsiteY276" fmla="*/ 1196363 h 1400157"/>
                  <a:gd name="connsiteX277" fmla="*/ 1392766 w 1857637"/>
                  <a:gd name="connsiteY277" fmla="*/ 1207898 h 1400157"/>
                  <a:gd name="connsiteX278" fmla="*/ 1392586 w 1857637"/>
                  <a:gd name="connsiteY278" fmla="*/ 1207932 h 1400157"/>
                  <a:gd name="connsiteX279" fmla="*/ 1392586 w 1857637"/>
                  <a:gd name="connsiteY279" fmla="*/ 1207932 h 1400157"/>
                  <a:gd name="connsiteX280" fmla="*/ 1392406 w 1857637"/>
                  <a:gd name="connsiteY280" fmla="*/ 1207981 h 1400157"/>
                  <a:gd name="connsiteX281" fmla="*/ 1385866 w 1857637"/>
                  <a:gd name="connsiteY281" fmla="*/ 1208263 h 1400157"/>
                  <a:gd name="connsiteX282" fmla="*/ 1379768 w 1857637"/>
                  <a:gd name="connsiteY282" fmla="*/ 1206310 h 1400157"/>
                  <a:gd name="connsiteX283" fmla="*/ 1373872 w 1857637"/>
                  <a:gd name="connsiteY283" fmla="*/ 1200432 h 1400157"/>
                  <a:gd name="connsiteX284" fmla="*/ 1371918 w 1857637"/>
                  <a:gd name="connsiteY284" fmla="*/ 1194310 h 1400157"/>
                  <a:gd name="connsiteX285" fmla="*/ 1371918 w 1857637"/>
                  <a:gd name="connsiteY285" fmla="*/ 1189963 h 1400157"/>
                  <a:gd name="connsiteX286" fmla="*/ 1373872 w 1857637"/>
                  <a:gd name="connsiteY286" fmla="*/ 1183844 h 1400157"/>
                  <a:gd name="connsiteX287" fmla="*/ 1376446 w 1857637"/>
                  <a:gd name="connsiteY287" fmla="*/ 1180520 h 1400157"/>
                  <a:gd name="connsiteX288" fmla="*/ 1376446 w 1857637"/>
                  <a:gd name="connsiteY288" fmla="*/ 1180520 h 1400157"/>
                  <a:gd name="connsiteX289" fmla="*/ 1376710 w 1857637"/>
                  <a:gd name="connsiteY289" fmla="*/ 1180300 h 1400157"/>
                  <a:gd name="connsiteX290" fmla="*/ 1376710 w 1857637"/>
                  <a:gd name="connsiteY290" fmla="*/ 1180300 h 1400157"/>
                  <a:gd name="connsiteX291" fmla="*/ 1383992 w 1857637"/>
                  <a:gd name="connsiteY291" fmla="*/ 1176053 h 1400157"/>
                  <a:gd name="connsiteX292" fmla="*/ 1181392 w 1857637"/>
                  <a:gd name="connsiteY292" fmla="*/ 1069518 h 1400157"/>
                  <a:gd name="connsiteX293" fmla="*/ 1181392 w 1857637"/>
                  <a:gd name="connsiteY293" fmla="*/ 1110465 h 1400157"/>
                  <a:gd name="connsiteX294" fmla="*/ 1181392 w 1857637"/>
                  <a:gd name="connsiteY294" fmla="*/ 1069518 h 1400157"/>
                  <a:gd name="connsiteX295" fmla="*/ 215515 w 1857637"/>
                  <a:gd name="connsiteY295" fmla="*/ 1064345 h 1400157"/>
                  <a:gd name="connsiteX296" fmla="*/ 223828 w 1857637"/>
                  <a:gd name="connsiteY296" fmla="*/ 1064707 h 1400157"/>
                  <a:gd name="connsiteX297" fmla="*/ 228799 w 1857637"/>
                  <a:gd name="connsiteY297" fmla="*/ 1066799 h 1400157"/>
                  <a:gd name="connsiteX298" fmla="*/ 233025 w 1857637"/>
                  <a:gd name="connsiteY298" fmla="*/ 1070064 h 1400157"/>
                  <a:gd name="connsiteX299" fmla="*/ 233025 w 1857637"/>
                  <a:gd name="connsiteY299" fmla="*/ 1070064 h 1400157"/>
                  <a:gd name="connsiteX300" fmla="*/ 234916 w 1857637"/>
                  <a:gd name="connsiteY300" fmla="*/ 1072397 h 1400157"/>
                  <a:gd name="connsiteX301" fmla="*/ 235822 w 1857637"/>
                  <a:gd name="connsiteY301" fmla="*/ 1073582 h 1400157"/>
                  <a:gd name="connsiteX302" fmla="*/ 238599 w 1857637"/>
                  <a:gd name="connsiteY302" fmla="*/ 1079443 h 1400157"/>
                  <a:gd name="connsiteX303" fmla="*/ 238599 w 1857637"/>
                  <a:gd name="connsiteY303" fmla="*/ 1090195 h 1400157"/>
                  <a:gd name="connsiteX304" fmla="*/ 236526 w 1857637"/>
                  <a:gd name="connsiteY304" fmla="*/ 1095065 h 1400157"/>
                  <a:gd name="connsiteX305" fmla="*/ 233593 w 1857637"/>
                  <a:gd name="connsiteY305" fmla="*/ 1098957 h 1400157"/>
                  <a:gd name="connsiteX306" fmla="*/ 233025 w 1857637"/>
                  <a:gd name="connsiteY306" fmla="*/ 1099534 h 1400157"/>
                  <a:gd name="connsiteX307" fmla="*/ 226324 w 1857637"/>
                  <a:gd name="connsiteY307" fmla="*/ 1103842 h 1400157"/>
                  <a:gd name="connsiteX308" fmla="*/ 221072 w 1857637"/>
                  <a:gd name="connsiteY308" fmla="*/ 1105251 h 1400157"/>
                  <a:gd name="connsiteX309" fmla="*/ 212761 w 1857637"/>
                  <a:gd name="connsiteY309" fmla="*/ 1104887 h 1400157"/>
                  <a:gd name="connsiteX310" fmla="*/ 207788 w 1857637"/>
                  <a:gd name="connsiteY310" fmla="*/ 1102795 h 1400157"/>
                  <a:gd name="connsiteX311" fmla="*/ 203564 w 1857637"/>
                  <a:gd name="connsiteY311" fmla="*/ 1099534 h 1400157"/>
                  <a:gd name="connsiteX312" fmla="*/ 200304 w 1857637"/>
                  <a:gd name="connsiteY312" fmla="*/ 1095306 h 1400157"/>
                  <a:gd name="connsiteX313" fmla="*/ 199265 w 1857637"/>
                  <a:gd name="connsiteY313" fmla="*/ 1092827 h 1400157"/>
                  <a:gd name="connsiteX314" fmla="*/ 199265 w 1857637"/>
                  <a:gd name="connsiteY314" fmla="*/ 1092827 h 1400157"/>
                  <a:gd name="connsiteX315" fmla="*/ 198212 w 1857637"/>
                  <a:gd name="connsiteY315" fmla="*/ 1090334 h 1400157"/>
                  <a:gd name="connsiteX316" fmla="*/ 197467 w 1857637"/>
                  <a:gd name="connsiteY316" fmla="*/ 1084798 h 1400157"/>
                  <a:gd name="connsiteX317" fmla="*/ 199256 w 1857637"/>
                  <a:gd name="connsiteY317" fmla="*/ 1076766 h 1400157"/>
                  <a:gd name="connsiteX318" fmla="*/ 201932 w 1857637"/>
                  <a:gd name="connsiteY318" fmla="*/ 1072174 h 1400157"/>
                  <a:gd name="connsiteX319" fmla="*/ 205677 w 1857637"/>
                  <a:gd name="connsiteY319" fmla="*/ 1068431 h 1400157"/>
                  <a:gd name="connsiteX320" fmla="*/ 210265 w 1857637"/>
                  <a:gd name="connsiteY320" fmla="*/ 1065754 h 1400157"/>
                  <a:gd name="connsiteX321" fmla="*/ 215515 w 1857637"/>
                  <a:gd name="connsiteY321" fmla="*/ 1064345 h 1400157"/>
                  <a:gd name="connsiteX322" fmla="*/ 1520346 w 1857637"/>
                  <a:gd name="connsiteY322" fmla="*/ 1035093 h 1400157"/>
                  <a:gd name="connsiteX323" fmla="*/ 1526486 w 1857637"/>
                  <a:gd name="connsiteY323" fmla="*/ 1036482 h 1400157"/>
                  <a:gd name="connsiteX324" fmla="*/ 1528418 w 1857637"/>
                  <a:gd name="connsiteY324" fmla="*/ 1037310 h 1400157"/>
                  <a:gd name="connsiteX325" fmla="*/ 1534213 w 1857637"/>
                  <a:gd name="connsiteY325" fmla="*/ 1043087 h 1400157"/>
                  <a:gd name="connsiteX326" fmla="*/ 1536125 w 1857637"/>
                  <a:gd name="connsiteY326" fmla="*/ 1049084 h 1400157"/>
                  <a:gd name="connsiteX327" fmla="*/ 1535996 w 1857637"/>
                  <a:gd name="connsiteY327" fmla="*/ 1054925 h 1400157"/>
                  <a:gd name="connsiteX328" fmla="*/ 1535823 w 1857637"/>
                  <a:gd name="connsiteY328" fmla="*/ 1055508 h 1400157"/>
                  <a:gd name="connsiteX329" fmla="*/ 1533833 w 1857637"/>
                  <a:gd name="connsiteY329" fmla="*/ 1059915 h 1400157"/>
                  <a:gd name="connsiteX330" fmla="*/ 1533529 w 1857637"/>
                  <a:gd name="connsiteY330" fmla="*/ 1060378 h 1400157"/>
                  <a:gd name="connsiteX331" fmla="*/ 1528176 w 1857637"/>
                  <a:gd name="connsiteY331" fmla="*/ 1065574 h 1400157"/>
                  <a:gd name="connsiteX332" fmla="*/ 1520228 w 1857637"/>
                  <a:gd name="connsiteY332" fmla="*/ 1067728 h 1400157"/>
                  <a:gd name="connsiteX333" fmla="*/ 1506624 w 1857637"/>
                  <a:gd name="connsiteY333" fmla="*/ 1059915 h 1400157"/>
                  <a:gd name="connsiteX334" fmla="*/ 1505660 w 1857637"/>
                  <a:gd name="connsiteY334" fmla="*/ 1057721 h 1400157"/>
                  <a:gd name="connsiteX335" fmla="*/ 1504751 w 1857637"/>
                  <a:gd name="connsiteY335" fmla="*/ 1055508 h 1400157"/>
                  <a:gd name="connsiteX336" fmla="*/ 1504751 w 1857637"/>
                  <a:gd name="connsiteY336" fmla="*/ 1046932 h 1400157"/>
                  <a:gd name="connsiteX337" fmla="*/ 1507631 w 1857637"/>
                  <a:gd name="connsiteY337" fmla="*/ 1041455 h 1400157"/>
                  <a:gd name="connsiteX338" fmla="*/ 1512158 w 1857637"/>
                  <a:gd name="connsiteY338" fmla="*/ 1037310 h 1400157"/>
                  <a:gd name="connsiteX339" fmla="*/ 1519623 w 1857637"/>
                  <a:gd name="connsiteY339" fmla="*/ 1035111 h 1400157"/>
                  <a:gd name="connsiteX340" fmla="*/ 1520346 w 1857637"/>
                  <a:gd name="connsiteY340" fmla="*/ 1035093 h 1400157"/>
                  <a:gd name="connsiteX341" fmla="*/ 406486 w 1857637"/>
                  <a:gd name="connsiteY341" fmla="*/ 1015064 h 1400157"/>
                  <a:gd name="connsiteX342" fmla="*/ 414811 w 1857637"/>
                  <a:gd name="connsiteY342" fmla="*/ 1014888 h 1400157"/>
                  <a:gd name="connsiteX343" fmla="*/ 415503 w 1857637"/>
                  <a:gd name="connsiteY343" fmla="*/ 1015064 h 1400157"/>
                  <a:gd name="connsiteX344" fmla="*/ 421276 w 1857637"/>
                  <a:gd name="connsiteY344" fmla="*/ 1018084 h 1400157"/>
                  <a:gd name="connsiteX345" fmla="*/ 425643 w 1857637"/>
                  <a:gd name="connsiteY345" fmla="*/ 1022853 h 1400157"/>
                  <a:gd name="connsiteX346" fmla="*/ 427957 w 1857637"/>
                  <a:gd name="connsiteY346" fmla="*/ 1031409 h 1400157"/>
                  <a:gd name="connsiteX347" fmla="*/ 425643 w 1857637"/>
                  <a:gd name="connsiteY347" fmla="*/ 1039964 h 1400157"/>
                  <a:gd name="connsiteX348" fmla="*/ 419548 w 1857637"/>
                  <a:gd name="connsiteY348" fmla="*/ 1046046 h 1400157"/>
                  <a:gd name="connsiteX349" fmla="*/ 417334 w 1857637"/>
                  <a:gd name="connsiteY349" fmla="*/ 1047113 h 1400157"/>
                  <a:gd name="connsiteX350" fmla="*/ 417334 w 1857637"/>
                  <a:gd name="connsiteY350" fmla="*/ 1047113 h 1400157"/>
                  <a:gd name="connsiteX351" fmla="*/ 411376 w 1857637"/>
                  <a:gd name="connsiteY351" fmla="*/ 1049003 h 1400157"/>
                  <a:gd name="connsiteX352" fmla="*/ 407111 w 1857637"/>
                  <a:gd name="connsiteY352" fmla="*/ 1049003 h 1400157"/>
                  <a:gd name="connsiteX353" fmla="*/ 403067 w 1857637"/>
                  <a:gd name="connsiteY353" fmla="*/ 1047918 h 1400157"/>
                  <a:gd name="connsiteX354" fmla="*/ 399523 w 1857637"/>
                  <a:gd name="connsiteY354" fmla="*/ 1045843 h 1400157"/>
                  <a:gd name="connsiteX355" fmla="*/ 395400 w 1857637"/>
                  <a:gd name="connsiteY355" fmla="*/ 1041355 h 1400157"/>
                  <a:gd name="connsiteX356" fmla="*/ 393768 w 1857637"/>
                  <a:gd name="connsiteY356" fmla="*/ 1037508 h 1400157"/>
                  <a:gd name="connsiteX357" fmla="*/ 393768 w 1857637"/>
                  <a:gd name="connsiteY357" fmla="*/ 1037508 h 1400157"/>
                  <a:gd name="connsiteX358" fmla="*/ 393206 w 1857637"/>
                  <a:gd name="connsiteY358" fmla="*/ 1033240 h 1400157"/>
                  <a:gd name="connsiteX359" fmla="*/ 393206 w 1857637"/>
                  <a:gd name="connsiteY359" fmla="*/ 1033240 h 1400157"/>
                  <a:gd name="connsiteX360" fmla="*/ 393768 w 1857637"/>
                  <a:gd name="connsiteY360" fmla="*/ 1028995 h 1400157"/>
                  <a:gd name="connsiteX361" fmla="*/ 393768 w 1857637"/>
                  <a:gd name="connsiteY361" fmla="*/ 1028995 h 1400157"/>
                  <a:gd name="connsiteX362" fmla="*/ 394655 w 1857637"/>
                  <a:gd name="connsiteY362" fmla="*/ 1026901 h 1400157"/>
                  <a:gd name="connsiteX363" fmla="*/ 394655 w 1857637"/>
                  <a:gd name="connsiteY363" fmla="*/ 1026901 h 1400157"/>
                  <a:gd name="connsiteX364" fmla="*/ 399020 w 1857637"/>
                  <a:gd name="connsiteY364" fmla="*/ 1019412 h 1400157"/>
                  <a:gd name="connsiteX365" fmla="*/ 406486 w 1857637"/>
                  <a:gd name="connsiteY365" fmla="*/ 1015064 h 1400157"/>
                  <a:gd name="connsiteX366" fmla="*/ 1404439 w 1857637"/>
                  <a:gd name="connsiteY366" fmla="*/ 981103 h 1400157"/>
                  <a:gd name="connsiteX367" fmla="*/ 1413213 w 1857637"/>
                  <a:gd name="connsiteY367" fmla="*/ 980701 h 1400157"/>
                  <a:gd name="connsiteX368" fmla="*/ 1418747 w 1857637"/>
                  <a:gd name="connsiteY368" fmla="*/ 982211 h 1400157"/>
                  <a:gd name="connsiteX369" fmla="*/ 1423596 w 1857637"/>
                  <a:gd name="connsiteY369" fmla="*/ 985029 h 1400157"/>
                  <a:gd name="connsiteX370" fmla="*/ 1429251 w 1857637"/>
                  <a:gd name="connsiteY370" fmla="*/ 991187 h 1400157"/>
                  <a:gd name="connsiteX371" fmla="*/ 1431462 w 1857637"/>
                  <a:gd name="connsiteY371" fmla="*/ 996443 h 1400157"/>
                  <a:gd name="connsiteX372" fmla="*/ 1431462 w 1857637"/>
                  <a:gd name="connsiteY372" fmla="*/ 996443 h 1400157"/>
                  <a:gd name="connsiteX373" fmla="*/ 1431505 w 1857637"/>
                  <a:gd name="connsiteY373" fmla="*/ 1008280 h 1400157"/>
                  <a:gd name="connsiteX374" fmla="*/ 1427641 w 1857637"/>
                  <a:gd name="connsiteY374" fmla="*/ 1015646 h 1400157"/>
                  <a:gd name="connsiteX375" fmla="*/ 1423755 w 1857637"/>
                  <a:gd name="connsiteY375" fmla="*/ 1019534 h 1400157"/>
                  <a:gd name="connsiteX376" fmla="*/ 1417306 w 1857637"/>
                  <a:gd name="connsiteY376" fmla="*/ 1023153 h 1400157"/>
                  <a:gd name="connsiteX377" fmla="*/ 1416634 w 1857637"/>
                  <a:gd name="connsiteY377" fmla="*/ 1023336 h 1400157"/>
                  <a:gd name="connsiteX378" fmla="*/ 1416392 w 1857637"/>
                  <a:gd name="connsiteY378" fmla="*/ 1023397 h 1400157"/>
                  <a:gd name="connsiteX379" fmla="*/ 1416271 w 1857637"/>
                  <a:gd name="connsiteY379" fmla="*/ 1023417 h 1400157"/>
                  <a:gd name="connsiteX380" fmla="*/ 1416189 w 1857637"/>
                  <a:gd name="connsiteY380" fmla="*/ 1023439 h 1400157"/>
                  <a:gd name="connsiteX381" fmla="*/ 1413213 w 1857637"/>
                  <a:gd name="connsiteY381" fmla="*/ 1023860 h 1400157"/>
                  <a:gd name="connsiteX382" fmla="*/ 1404439 w 1857637"/>
                  <a:gd name="connsiteY382" fmla="*/ 1023459 h 1400157"/>
                  <a:gd name="connsiteX383" fmla="*/ 1399207 w 1857637"/>
                  <a:gd name="connsiteY383" fmla="*/ 1021245 h 1400157"/>
                  <a:gd name="connsiteX384" fmla="*/ 1394760 w 1857637"/>
                  <a:gd name="connsiteY384" fmla="*/ 1017820 h 1400157"/>
                  <a:gd name="connsiteX385" fmla="*/ 1391319 w 1857637"/>
                  <a:gd name="connsiteY385" fmla="*/ 1013373 h 1400157"/>
                  <a:gd name="connsiteX386" fmla="*/ 1388723 w 1857637"/>
                  <a:gd name="connsiteY386" fmla="*/ 1005198 h 1400157"/>
                  <a:gd name="connsiteX387" fmla="*/ 1388723 w 1857637"/>
                  <a:gd name="connsiteY387" fmla="*/ 999360 h 1400157"/>
                  <a:gd name="connsiteX388" fmla="*/ 1390210 w 1857637"/>
                  <a:gd name="connsiteY388" fmla="*/ 993824 h 1400157"/>
                  <a:gd name="connsiteX389" fmla="*/ 1394760 w 1857637"/>
                  <a:gd name="connsiteY389" fmla="*/ 986740 h 1400157"/>
                  <a:gd name="connsiteX390" fmla="*/ 1399207 w 1857637"/>
                  <a:gd name="connsiteY390" fmla="*/ 983316 h 1400157"/>
                  <a:gd name="connsiteX391" fmla="*/ 1404439 w 1857637"/>
                  <a:gd name="connsiteY391" fmla="*/ 981103 h 1400157"/>
                  <a:gd name="connsiteX392" fmla="*/ 120979 w 1857637"/>
                  <a:gd name="connsiteY392" fmla="*/ 909033 h 1400157"/>
                  <a:gd name="connsiteX393" fmla="*/ 130095 w 1857637"/>
                  <a:gd name="connsiteY393" fmla="*/ 909033 h 1400157"/>
                  <a:gd name="connsiteX394" fmla="*/ 134178 w 1857637"/>
                  <a:gd name="connsiteY394" fmla="*/ 910744 h 1400157"/>
                  <a:gd name="connsiteX395" fmla="*/ 134178 w 1857637"/>
                  <a:gd name="connsiteY395" fmla="*/ 910744 h 1400157"/>
                  <a:gd name="connsiteX396" fmla="*/ 138989 w 1857637"/>
                  <a:gd name="connsiteY396" fmla="*/ 915173 h 1400157"/>
                  <a:gd name="connsiteX397" fmla="*/ 142066 w 1857637"/>
                  <a:gd name="connsiteY397" fmla="*/ 921011 h 1400157"/>
                  <a:gd name="connsiteX398" fmla="*/ 142169 w 1857637"/>
                  <a:gd name="connsiteY398" fmla="*/ 932043 h 1400157"/>
                  <a:gd name="connsiteX399" fmla="*/ 136896 w 1857637"/>
                  <a:gd name="connsiteY399" fmla="*/ 941062 h 1400157"/>
                  <a:gd name="connsiteX400" fmla="*/ 120355 w 1857637"/>
                  <a:gd name="connsiteY400" fmla="*/ 945390 h 1400157"/>
                  <a:gd name="connsiteX401" fmla="*/ 115886 w 1857637"/>
                  <a:gd name="connsiteY401" fmla="*/ 943457 h 1400157"/>
                  <a:gd name="connsiteX402" fmla="*/ 108603 w 1857637"/>
                  <a:gd name="connsiteY402" fmla="*/ 930835 h 1400157"/>
                  <a:gd name="connsiteX403" fmla="*/ 108724 w 1857637"/>
                  <a:gd name="connsiteY403" fmla="*/ 929146 h 1400157"/>
                  <a:gd name="connsiteX404" fmla="*/ 108382 w 1857637"/>
                  <a:gd name="connsiteY404" fmla="*/ 925559 h 1400157"/>
                  <a:gd name="connsiteX405" fmla="*/ 108985 w 1857637"/>
                  <a:gd name="connsiteY405" fmla="*/ 921011 h 1400157"/>
                  <a:gd name="connsiteX406" fmla="*/ 108985 w 1857637"/>
                  <a:gd name="connsiteY406" fmla="*/ 921011 h 1400157"/>
                  <a:gd name="connsiteX407" fmla="*/ 109024 w 1857637"/>
                  <a:gd name="connsiteY407" fmla="*/ 920890 h 1400157"/>
                  <a:gd name="connsiteX408" fmla="*/ 113390 w 1857637"/>
                  <a:gd name="connsiteY408" fmla="*/ 913402 h 1400157"/>
                  <a:gd name="connsiteX409" fmla="*/ 120221 w 1857637"/>
                  <a:gd name="connsiteY409" fmla="*/ 909231 h 1400157"/>
                  <a:gd name="connsiteX410" fmla="*/ 120878 w 1857637"/>
                  <a:gd name="connsiteY410" fmla="*/ 909033 h 1400157"/>
                  <a:gd name="connsiteX411" fmla="*/ 120979 w 1857637"/>
                  <a:gd name="connsiteY411" fmla="*/ 909033 h 1400157"/>
                  <a:gd name="connsiteX412" fmla="*/ 1639458 w 1857637"/>
                  <a:gd name="connsiteY412" fmla="*/ 456991 h 1400157"/>
                  <a:gd name="connsiteX413" fmla="*/ 1550251 w 1857637"/>
                  <a:gd name="connsiteY413" fmla="*/ 389872 h 1400157"/>
                  <a:gd name="connsiteX414" fmla="*/ 1545569 w 1857637"/>
                  <a:gd name="connsiteY414" fmla="*/ 391627 h 1400157"/>
                  <a:gd name="connsiteX415" fmla="*/ 1502300 w 1857637"/>
                  <a:gd name="connsiteY415" fmla="*/ 418941 h 1400157"/>
                  <a:gd name="connsiteX416" fmla="*/ 1497068 w 1857637"/>
                  <a:gd name="connsiteY416" fmla="*/ 457533 h 1400157"/>
                  <a:gd name="connsiteX417" fmla="*/ 1499444 w 1857637"/>
                  <a:gd name="connsiteY417" fmla="*/ 564348 h 1400157"/>
                  <a:gd name="connsiteX418" fmla="*/ 1452634 w 1857637"/>
                  <a:gd name="connsiteY418" fmla="*/ 809545 h 1400157"/>
                  <a:gd name="connsiteX419" fmla="*/ 1597821 w 1857637"/>
                  <a:gd name="connsiteY419" fmla="*/ 942147 h 1400157"/>
                  <a:gd name="connsiteX420" fmla="*/ 1626438 w 1857637"/>
                  <a:gd name="connsiteY420" fmla="*/ 752373 h 1400157"/>
                  <a:gd name="connsiteX421" fmla="*/ 1626964 w 1857637"/>
                  <a:gd name="connsiteY421" fmla="*/ 749643 h 1400157"/>
                  <a:gd name="connsiteX422" fmla="*/ 1653522 w 1857637"/>
                  <a:gd name="connsiteY422" fmla="*/ 668948 h 1400157"/>
                  <a:gd name="connsiteX423" fmla="*/ 1767904 w 1857637"/>
                  <a:gd name="connsiteY423" fmla="*/ 585385 h 1400157"/>
                  <a:gd name="connsiteX424" fmla="*/ 1771850 w 1857637"/>
                  <a:gd name="connsiteY424" fmla="*/ 575463 h 1400157"/>
                  <a:gd name="connsiteX425" fmla="*/ 1782254 w 1857637"/>
                  <a:gd name="connsiteY425" fmla="*/ 529240 h 1400157"/>
                  <a:gd name="connsiteX426" fmla="*/ 1775752 w 1857637"/>
                  <a:gd name="connsiteY426" fmla="*/ 489700 h 1400157"/>
                  <a:gd name="connsiteX427" fmla="*/ 1760517 w 1857637"/>
                  <a:gd name="connsiteY427" fmla="*/ 477823 h 1400157"/>
                  <a:gd name="connsiteX428" fmla="*/ 1742555 w 1857637"/>
                  <a:gd name="connsiteY428" fmla="*/ 414021 h 1400157"/>
                  <a:gd name="connsiteX429" fmla="*/ 1706589 w 1857637"/>
                  <a:gd name="connsiteY429" fmla="*/ 412421 h 1400157"/>
                  <a:gd name="connsiteX430" fmla="*/ 1660346 w 1857637"/>
                  <a:gd name="connsiteY430" fmla="*/ 429830 h 1400157"/>
                  <a:gd name="connsiteX431" fmla="*/ 1595750 w 1857637"/>
                  <a:gd name="connsiteY431" fmla="*/ 481086 h 1400157"/>
                  <a:gd name="connsiteX432" fmla="*/ 1602332 w 1857637"/>
                  <a:gd name="connsiteY432" fmla="*/ 525236 h 1400157"/>
                  <a:gd name="connsiteX433" fmla="*/ 1678056 w 1857637"/>
                  <a:gd name="connsiteY433" fmla="*/ 476575 h 1400157"/>
                  <a:gd name="connsiteX434" fmla="*/ 1678671 w 1857637"/>
                  <a:gd name="connsiteY434" fmla="*/ 476383 h 1400157"/>
                  <a:gd name="connsiteX435" fmla="*/ 1734381 w 1857637"/>
                  <a:gd name="connsiteY435" fmla="*/ 469754 h 1400157"/>
                  <a:gd name="connsiteX436" fmla="*/ 1666988 w 1857637"/>
                  <a:gd name="connsiteY436" fmla="*/ 500515 h 1400157"/>
                  <a:gd name="connsiteX437" fmla="*/ 1586373 w 1857637"/>
                  <a:gd name="connsiteY437" fmla="*/ 545081 h 1400157"/>
                  <a:gd name="connsiteX438" fmla="*/ 1652699 w 1857637"/>
                  <a:gd name="connsiteY438" fmla="*/ 550597 h 1400157"/>
                  <a:gd name="connsiteX439" fmla="*/ 1658279 w 1857637"/>
                  <a:gd name="connsiteY439" fmla="*/ 547568 h 1400157"/>
                  <a:gd name="connsiteX440" fmla="*/ 1748586 w 1857637"/>
                  <a:gd name="connsiteY440" fmla="*/ 517825 h 1400157"/>
                  <a:gd name="connsiteX441" fmla="*/ 1748586 w 1857637"/>
                  <a:gd name="connsiteY441" fmla="*/ 531977 h 1400157"/>
                  <a:gd name="connsiteX442" fmla="*/ 1634185 w 1857637"/>
                  <a:gd name="connsiteY442" fmla="*/ 579284 h 1400157"/>
                  <a:gd name="connsiteX443" fmla="*/ 1686788 w 1857637"/>
                  <a:gd name="connsiteY443" fmla="*/ 590817 h 1400157"/>
                  <a:gd name="connsiteX444" fmla="*/ 1743175 w 1857637"/>
                  <a:gd name="connsiteY444" fmla="*/ 580272 h 1400157"/>
                  <a:gd name="connsiteX445" fmla="*/ 1715825 w 1857637"/>
                  <a:gd name="connsiteY445" fmla="*/ 597786 h 1400157"/>
                  <a:gd name="connsiteX446" fmla="*/ 1710231 w 1857637"/>
                  <a:gd name="connsiteY446" fmla="*/ 599517 h 1400157"/>
                  <a:gd name="connsiteX447" fmla="*/ 1707185 w 1857637"/>
                  <a:gd name="connsiteY447" fmla="*/ 600555 h 1400157"/>
                  <a:gd name="connsiteX448" fmla="*/ 1625736 w 1857637"/>
                  <a:gd name="connsiteY448" fmla="*/ 583251 h 1400157"/>
                  <a:gd name="connsiteX449" fmla="*/ 1594140 w 1857637"/>
                  <a:gd name="connsiteY449" fmla="*/ 587640 h 1400157"/>
                  <a:gd name="connsiteX450" fmla="*/ 1586896 w 1857637"/>
                  <a:gd name="connsiteY450" fmla="*/ 584983 h 1400157"/>
                  <a:gd name="connsiteX451" fmla="*/ 1581786 w 1857637"/>
                  <a:gd name="connsiteY451" fmla="*/ 544882 h 1400157"/>
                  <a:gd name="connsiteX452" fmla="*/ 1589258 w 1857637"/>
                  <a:gd name="connsiteY452" fmla="*/ 475075 h 1400157"/>
                  <a:gd name="connsiteX453" fmla="*/ 1583895 w 1857637"/>
                  <a:gd name="connsiteY453" fmla="*/ 469309 h 1400157"/>
                  <a:gd name="connsiteX454" fmla="*/ 1547674 w 1857637"/>
                  <a:gd name="connsiteY454" fmla="*/ 479214 h 1400157"/>
                  <a:gd name="connsiteX455" fmla="*/ 1544778 w 1857637"/>
                  <a:gd name="connsiteY455" fmla="*/ 457714 h 1400157"/>
                  <a:gd name="connsiteX456" fmla="*/ 1581141 w 1857637"/>
                  <a:gd name="connsiteY456" fmla="*/ 445895 h 1400157"/>
                  <a:gd name="connsiteX457" fmla="*/ 1621711 w 1857637"/>
                  <a:gd name="connsiteY457" fmla="*/ 471705 h 1400157"/>
                  <a:gd name="connsiteX458" fmla="*/ 1639458 w 1857637"/>
                  <a:gd name="connsiteY458" fmla="*/ 456991 h 1400157"/>
                  <a:gd name="connsiteX459" fmla="*/ 1237035 w 1857637"/>
                  <a:gd name="connsiteY459" fmla="*/ 871870 h 1400157"/>
                  <a:gd name="connsiteX460" fmla="*/ 1247980 w 1857637"/>
                  <a:gd name="connsiteY460" fmla="*/ 876400 h 1400157"/>
                  <a:gd name="connsiteX461" fmla="*/ 1252507 w 1857637"/>
                  <a:gd name="connsiteY461" fmla="*/ 887331 h 1400157"/>
                  <a:gd name="connsiteX462" fmla="*/ 1251179 w 1857637"/>
                  <a:gd name="connsiteY462" fmla="*/ 893310 h 1400157"/>
                  <a:gd name="connsiteX463" fmla="*/ 1247980 w 1857637"/>
                  <a:gd name="connsiteY463" fmla="*/ 898284 h 1400157"/>
                  <a:gd name="connsiteX464" fmla="*/ 1237035 w 1857637"/>
                  <a:gd name="connsiteY464" fmla="*/ 902814 h 1400157"/>
                  <a:gd name="connsiteX465" fmla="*/ 1226086 w 1857637"/>
                  <a:gd name="connsiteY465" fmla="*/ 898284 h 1400157"/>
                  <a:gd name="connsiteX466" fmla="*/ 1221558 w 1857637"/>
                  <a:gd name="connsiteY466" fmla="*/ 887331 h 1400157"/>
                  <a:gd name="connsiteX467" fmla="*/ 1222886 w 1857637"/>
                  <a:gd name="connsiteY467" fmla="*/ 881372 h 1400157"/>
                  <a:gd name="connsiteX468" fmla="*/ 1225646 w 1857637"/>
                  <a:gd name="connsiteY468" fmla="*/ 876825 h 1400157"/>
                  <a:gd name="connsiteX469" fmla="*/ 1226086 w 1857637"/>
                  <a:gd name="connsiteY469" fmla="*/ 876400 h 1400157"/>
                  <a:gd name="connsiteX470" fmla="*/ 1237035 w 1857637"/>
                  <a:gd name="connsiteY470" fmla="*/ 871870 h 1400157"/>
                  <a:gd name="connsiteX471" fmla="*/ 1363863 w 1857637"/>
                  <a:gd name="connsiteY471" fmla="*/ 776397 h 1400157"/>
                  <a:gd name="connsiteX472" fmla="*/ 1364533 w 1857637"/>
                  <a:gd name="connsiteY472" fmla="*/ 776408 h 1400157"/>
                  <a:gd name="connsiteX473" fmla="*/ 1374414 w 1857637"/>
                  <a:gd name="connsiteY473" fmla="*/ 779085 h 1400157"/>
                  <a:gd name="connsiteX474" fmla="*/ 1378380 w 1857637"/>
                  <a:gd name="connsiteY474" fmla="*/ 782147 h 1400157"/>
                  <a:gd name="connsiteX475" fmla="*/ 1383411 w 1857637"/>
                  <a:gd name="connsiteY475" fmla="*/ 790804 h 1400157"/>
                  <a:gd name="connsiteX476" fmla="*/ 1383411 w 1857637"/>
                  <a:gd name="connsiteY476" fmla="*/ 801209 h 1400157"/>
                  <a:gd name="connsiteX477" fmla="*/ 1381177 w 1857637"/>
                  <a:gd name="connsiteY477" fmla="*/ 806808 h 1400157"/>
                  <a:gd name="connsiteX478" fmla="*/ 1374253 w 1857637"/>
                  <a:gd name="connsiteY478" fmla="*/ 813711 h 1400157"/>
                  <a:gd name="connsiteX479" fmla="*/ 1364533 w 1857637"/>
                  <a:gd name="connsiteY479" fmla="*/ 816348 h 1400157"/>
                  <a:gd name="connsiteX480" fmla="*/ 1354814 w 1857637"/>
                  <a:gd name="connsiteY480" fmla="*/ 813711 h 1400157"/>
                  <a:gd name="connsiteX481" fmla="*/ 1347912 w 1857637"/>
                  <a:gd name="connsiteY481" fmla="*/ 806808 h 1400157"/>
                  <a:gd name="connsiteX482" fmla="*/ 1345658 w 1857637"/>
                  <a:gd name="connsiteY482" fmla="*/ 801209 h 1400157"/>
                  <a:gd name="connsiteX483" fmla="*/ 1345658 w 1857637"/>
                  <a:gd name="connsiteY483" fmla="*/ 790804 h 1400157"/>
                  <a:gd name="connsiteX484" fmla="*/ 1350179 w 1857637"/>
                  <a:gd name="connsiteY484" fmla="*/ 782680 h 1400157"/>
                  <a:gd name="connsiteX485" fmla="*/ 1350689 w 1857637"/>
                  <a:gd name="connsiteY485" fmla="*/ 782147 h 1400157"/>
                  <a:gd name="connsiteX486" fmla="*/ 1356987 w 1857637"/>
                  <a:gd name="connsiteY486" fmla="*/ 778099 h 1400157"/>
                  <a:gd name="connsiteX487" fmla="*/ 1363863 w 1857637"/>
                  <a:gd name="connsiteY487" fmla="*/ 776397 h 1400157"/>
                  <a:gd name="connsiteX488" fmla="*/ 395940 w 1857637"/>
                  <a:gd name="connsiteY488" fmla="*/ 777475 h 1400157"/>
                  <a:gd name="connsiteX489" fmla="*/ 400390 w 1857637"/>
                  <a:gd name="connsiteY489" fmla="*/ 777475 h 1400157"/>
                  <a:gd name="connsiteX490" fmla="*/ 406588 w 1857637"/>
                  <a:gd name="connsiteY490" fmla="*/ 779449 h 1400157"/>
                  <a:gd name="connsiteX491" fmla="*/ 409968 w 1857637"/>
                  <a:gd name="connsiteY491" fmla="*/ 782067 h 1400157"/>
                  <a:gd name="connsiteX492" fmla="*/ 410951 w 1857637"/>
                  <a:gd name="connsiteY492" fmla="*/ 783246 h 1400157"/>
                  <a:gd name="connsiteX493" fmla="*/ 414715 w 1857637"/>
                  <a:gd name="connsiteY493" fmla="*/ 790139 h 1400157"/>
                  <a:gd name="connsiteX494" fmla="*/ 414999 w 1857637"/>
                  <a:gd name="connsiteY494" fmla="*/ 796662 h 1400157"/>
                  <a:gd name="connsiteX495" fmla="*/ 413890 w 1857637"/>
                  <a:gd name="connsiteY495" fmla="*/ 800768 h 1400157"/>
                  <a:gd name="connsiteX496" fmla="*/ 411779 w 1857637"/>
                  <a:gd name="connsiteY496" fmla="*/ 804372 h 1400157"/>
                  <a:gd name="connsiteX497" fmla="*/ 408860 w 1857637"/>
                  <a:gd name="connsiteY497" fmla="*/ 807311 h 1400157"/>
                  <a:gd name="connsiteX498" fmla="*/ 403308 w 1857637"/>
                  <a:gd name="connsiteY498" fmla="*/ 810230 h 1400157"/>
                  <a:gd name="connsiteX499" fmla="*/ 398979 w 1857637"/>
                  <a:gd name="connsiteY499" fmla="*/ 810812 h 1400157"/>
                  <a:gd name="connsiteX500" fmla="*/ 398979 w 1857637"/>
                  <a:gd name="connsiteY500" fmla="*/ 810812 h 1400157"/>
                  <a:gd name="connsiteX501" fmla="*/ 397271 w 1857637"/>
                  <a:gd name="connsiteY501" fmla="*/ 810592 h 1400157"/>
                  <a:gd name="connsiteX502" fmla="*/ 395286 w 1857637"/>
                  <a:gd name="connsiteY502" fmla="*/ 810370 h 1400157"/>
                  <a:gd name="connsiteX503" fmla="*/ 394632 w 1857637"/>
                  <a:gd name="connsiteY503" fmla="*/ 810228 h 1400157"/>
                  <a:gd name="connsiteX504" fmla="*/ 394632 w 1857637"/>
                  <a:gd name="connsiteY504" fmla="*/ 810228 h 1400157"/>
                  <a:gd name="connsiteX505" fmla="*/ 394037 w 1857637"/>
                  <a:gd name="connsiteY505" fmla="*/ 810069 h 1400157"/>
                  <a:gd name="connsiteX506" fmla="*/ 391737 w 1857637"/>
                  <a:gd name="connsiteY506" fmla="*/ 809143 h 1400157"/>
                  <a:gd name="connsiteX507" fmla="*/ 388052 w 1857637"/>
                  <a:gd name="connsiteY507" fmla="*/ 806989 h 1400157"/>
                  <a:gd name="connsiteX508" fmla="*/ 383748 w 1857637"/>
                  <a:gd name="connsiteY508" fmla="*/ 802298 h 1400157"/>
                  <a:gd name="connsiteX509" fmla="*/ 383466 w 1857637"/>
                  <a:gd name="connsiteY509" fmla="*/ 801654 h 1400157"/>
                  <a:gd name="connsiteX510" fmla="*/ 383466 w 1857637"/>
                  <a:gd name="connsiteY510" fmla="*/ 801654 h 1400157"/>
                  <a:gd name="connsiteX511" fmla="*/ 382518 w 1857637"/>
                  <a:gd name="connsiteY511" fmla="*/ 799500 h 1400157"/>
                  <a:gd name="connsiteX512" fmla="*/ 381474 w 1857637"/>
                  <a:gd name="connsiteY512" fmla="*/ 795615 h 1400157"/>
                  <a:gd name="connsiteX513" fmla="*/ 381579 w 1857637"/>
                  <a:gd name="connsiteY513" fmla="*/ 790103 h 1400157"/>
                  <a:gd name="connsiteX514" fmla="*/ 381756 w 1857637"/>
                  <a:gd name="connsiteY514" fmla="*/ 789493 h 1400157"/>
                  <a:gd name="connsiteX515" fmla="*/ 383305 w 1857637"/>
                  <a:gd name="connsiteY515" fmla="*/ 785809 h 1400157"/>
                  <a:gd name="connsiteX516" fmla="*/ 386040 w 1857637"/>
                  <a:gd name="connsiteY516" fmla="*/ 782266 h 1400157"/>
                  <a:gd name="connsiteX517" fmla="*/ 389191 w 1857637"/>
                  <a:gd name="connsiteY517" fmla="*/ 779814 h 1400157"/>
                  <a:gd name="connsiteX518" fmla="*/ 389742 w 1857637"/>
                  <a:gd name="connsiteY518" fmla="*/ 779449 h 1400157"/>
                  <a:gd name="connsiteX519" fmla="*/ 389742 w 1857637"/>
                  <a:gd name="connsiteY519" fmla="*/ 779449 h 1400157"/>
                  <a:gd name="connsiteX520" fmla="*/ 395940 w 1857637"/>
                  <a:gd name="connsiteY520" fmla="*/ 777475 h 1400157"/>
                  <a:gd name="connsiteX521" fmla="*/ 153336 w 1857637"/>
                  <a:gd name="connsiteY521" fmla="*/ 748689 h 1400157"/>
                  <a:gd name="connsiteX522" fmla="*/ 179356 w 1857637"/>
                  <a:gd name="connsiteY522" fmla="*/ 741824 h 1400157"/>
                  <a:gd name="connsiteX523" fmla="*/ 172496 w 1857637"/>
                  <a:gd name="connsiteY523" fmla="*/ 767853 h 1400157"/>
                  <a:gd name="connsiteX524" fmla="*/ 171186 w 1857637"/>
                  <a:gd name="connsiteY524" fmla="*/ 768175 h 1400157"/>
                  <a:gd name="connsiteX525" fmla="*/ 171186 w 1857637"/>
                  <a:gd name="connsiteY525" fmla="*/ 768175 h 1400157"/>
                  <a:gd name="connsiteX526" fmla="*/ 153015 w 1857637"/>
                  <a:gd name="connsiteY526" fmla="*/ 749979 h 1400157"/>
                  <a:gd name="connsiteX527" fmla="*/ 153336 w 1857637"/>
                  <a:gd name="connsiteY527" fmla="*/ 748689 h 1400157"/>
                  <a:gd name="connsiteX528" fmla="*/ 153336 w 1857637"/>
                  <a:gd name="connsiteY528" fmla="*/ 748689 h 1400157"/>
                  <a:gd name="connsiteX529" fmla="*/ 1534535 w 1857637"/>
                  <a:gd name="connsiteY529" fmla="*/ 655582 h 1400157"/>
                  <a:gd name="connsiteX530" fmla="*/ 1536628 w 1857637"/>
                  <a:gd name="connsiteY530" fmla="*/ 654718 h 1400157"/>
                  <a:gd name="connsiteX531" fmla="*/ 1564277 w 1857637"/>
                  <a:gd name="connsiteY531" fmla="*/ 680584 h 1400157"/>
                  <a:gd name="connsiteX532" fmla="*/ 1600640 w 1857637"/>
                  <a:gd name="connsiteY532" fmla="*/ 691173 h 1400157"/>
                  <a:gd name="connsiteX533" fmla="*/ 1600640 w 1857637"/>
                  <a:gd name="connsiteY533" fmla="*/ 699729 h 1400157"/>
                  <a:gd name="connsiteX534" fmla="*/ 1534535 w 1857637"/>
                  <a:gd name="connsiteY534" fmla="*/ 655582 h 1400157"/>
                  <a:gd name="connsiteX535" fmla="*/ 437717 w 1857637"/>
                  <a:gd name="connsiteY535" fmla="*/ 653811 h 1400157"/>
                  <a:gd name="connsiteX536" fmla="*/ 445527 w 1857637"/>
                  <a:gd name="connsiteY536" fmla="*/ 653469 h 1400157"/>
                  <a:gd name="connsiteX537" fmla="*/ 450455 w 1857637"/>
                  <a:gd name="connsiteY537" fmla="*/ 654795 h 1400157"/>
                  <a:gd name="connsiteX538" fmla="*/ 454782 w 1857637"/>
                  <a:gd name="connsiteY538" fmla="*/ 657312 h 1400157"/>
                  <a:gd name="connsiteX539" fmla="*/ 458303 w 1857637"/>
                  <a:gd name="connsiteY539" fmla="*/ 660835 h 1400157"/>
                  <a:gd name="connsiteX540" fmla="*/ 461805 w 1857637"/>
                  <a:gd name="connsiteY540" fmla="*/ 667480 h 1400157"/>
                  <a:gd name="connsiteX541" fmla="*/ 462489 w 1857637"/>
                  <a:gd name="connsiteY541" fmla="*/ 672694 h 1400157"/>
                  <a:gd name="connsiteX542" fmla="*/ 462489 w 1857637"/>
                  <a:gd name="connsiteY542" fmla="*/ 672694 h 1400157"/>
                  <a:gd name="connsiteX543" fmla="*/ 461805 w 1857637"/>
                  <a:gd name="connsiteY543" fmla="*/ 677908 h 1400157"/>
                  <a:gd name="connsiteX544" fmla="*/ 461805 w 1857637"/>
                  <a:gd name="connsiteY544" fmla="*/ 677908 h 1400157"/>
                  <a:gd name="connsiteX545" fmla="*/ 459833 w 1857637"/>
                  <a:gd name="connsiteY545" fmla="*/ 682578 h 1400157"/>
                  <a:gd name="connsiteX546" fmla="*/ 458035 w 1857637"/>
                  <a:gd name="connsiteY546" fmla="*/ 685016 h 1400157"/>
                  <a:gd name="connsiteX547" fmla="*/ 452810 w 1857637"/>
                  <a:gd name="connsiteY547" fmla="*/ 689604 h 1400157"/>
                  <a:gd name="connsiteX548" fmla="*/ 445527 w 1857637"/>
                  <a:gd name="connsiteY548" fmla="*/ 691919 h 1400157"/>
                  <a:gd name="connsiteX549" fmla="*/ 440315 w 1857637"/>
                  <a:gd name="connsiteY549" fmla="*/ 691919 h 1400157"/>
                  <a:gd name="connsiteX550" fmla="*/ 435385 w 1857637"/>
                  <a:gd name="connsiteY550" fmla="*/ 690591 h 1400157"/>
                  <a:gd name="connsiteX551" fmla="*/ 431057 w 1857637"/>
                  <a:gd name="connsiteY551" fmla="*/ 688074 h 1400157"/>
                  <a:gd name="connsiteX552" fmla="*/ 426026 w 1857637"/>
                  <a:gd name="connsiteY552" fmla="*/ 682578 h 1400157"/>
                  <a:gd name="connsiteX553" fmla="*/ 424056 w 1857637"/>
                  <a:gd name="connsiteY553" fmla="*/ 677908 h 1400157"/>
                  <a:gd name="connsiteX554" fmla="*/ 423349 w 1857637"/>
                  <a:gd name="connsiteY554" fmla="*/ 672694 h 1400157"/>
                  <a:gd name="connsiteX555" fmla="*/ 423349 w 1857637"/>
                  <a:gd name="connsiteY555" fmla="*/ 672694 h 1400157"/>
                  <a:gd name="connsiteX556" fmla="*/ 424056 w 1857637"/>
                  <a:gd name="connsiteY556" fmla="*/ 667480 h 1400157"/>
                  <a:gd name="connsiteX557" fmla="*/ 424056 w 1857637"/>
                  <a:gd name="connsiteY557" fmla="*/ 667480 h 1400157"/>
                  <a:gd name="connsiteX558" fmla="*/ 424094 w 1857637"/>
                  <a:gd name="connsiteY558" fmla="*/ 667319 h 1400157"/>
                  <a:gd name="connsiteX559" fmla="*/ 424094 w 1857637"/>
                  <a:gd name="connsiteY559" fmla="*/ 667319 h 1400157"/>
                  <a:gd name="connsiteX560" fmla="*/ 429044 w 1857637"/>
                  <a:gd name="connsiteY560" fmla="*/ 658822 h 1400157"/>
                  <a:gd name="connsiteX561" fmla="*/ 432950 w 1857637"/>
                  <a:gd name="connsiteY561" fmla="*/ 655802 h 1400157"/>
                  <a:gd name="connsiteX562" fmla="*/ 432950 w 1857637"/>
                  <a:gd name="connsiteY562" fmla="*/ 655802 h 1400157"/>
                  <a:gd name="connsiteX563" fmla="*/ 437717 w 1857637"/>
                  <a:gd name="connsiteY563" fmla="*/ 653811 h 1400157"/>
                  <a:gd name="connsiteX564" fmla="*/ 1377092 w 1857637"/>
                  <a:gd name="connsiteY564" fmla="*/ 657717 h 1400157"/>
                  <a:gd name="connsiteX565" fmla="*/ 1392866 w 1857637"/>
                  <a:gd name="connsiteY565" fmla="*/ 661884 h 1400157"/>
                  <a:gd name="connsiteX566" fmla="*/ 1397034 w 1857637"/>
                  <a:gd name="connsiteY566" fmla="*/ 677647 h 1400157"/>
                  <a:gd name="connsiteX567" fmla="*/ 1385704 w 1857637"/>
                  <a:gd name="connsiteY567" fmla="*/ 688960 h 1400157"/>
                  <a:gd name="connsiteX568" fmla="*/ 1380754 w 1857637"/>
                  <a:gd name="connsiteY568" fmla="*/ 689564 h 1400157"/>
                  <a:gd name="connsiteX569" fmla="*/ 1372906 w 1857637"/>
                  <a:gd name="connsiteY569" fmla="*/ 687430 h 1400157"/>
                  <a:gd name="connsiteX570" fmla="*/ 1369767 w 1857637"/>
                  <a:gd name="connsiteY570" fmla="*/ 684992 h 1400157"/>
                  <a:gd name="connsiteX571" fmla="*/ 1369767 w 1857637"/>
                  <a:gd name="connsiteY571" fmla="*/ 684992 h 1400157"/>
                  <a:gd name="connsiteX572" fmla="*/ 1366545 w 1857637"/>
                  <a:gd name="connsiteY572" fmla="*/ 679982 h 1400157"/>
                  <a:gd name="connsiteX573" fmla="*/ 1365197 w 1857637"/>
                  <a:gd name="connsiteY573" fmla="*/ 673983 h 1400157"/>
                  <a:gd name="connsiteX574" fmla="*/ 1365179 w 1857637"/>
                  <a:gd name="connsiteY574" fmla="*/ 673600 h 1400157"/>
                  <a:gd name="connsiteX575" fmla="*/ 1365460 w 1857637"/>
                  <a:gd name="connsiteY575" fmla="*/ 671325 h 1400157"/>
                  <a:gd name="connsiteX576" fmla="*/ 1365782 w 1857637"/>
                  <a:gd name="connsiteY576" fmla="*/ 669029 h 1400157"/>
                  <a:gd name="connsiteX577" fmla="*/ 1377092 w 1857637"/>
                  <a:gd name="connsiteY577" fmla="*/ 657717 h 1400157"/>
                  <a:gd name="connsiteX578" fmla="*/ 175412 w 1857637"/>
                  <a:gd name="connsiteY578" fmla="*/ 603203 h 1400157"/>
                  <a:gd name="connsiteX579" fmla="*/ 180422 w 1857637"/>
                  <a:gd name="connsiteY579" fmla="*/ 604328 h 1400157"/>
                  <a:gd name="connsiteX580" fmla="*/ 184608 w 1857637"/>
                  <a:gd name="connsiteY580" fmla="*/ 607026 h 1400157"/>
                  <a:gd name="connsiteX581" fmla="*/ 187305 w 1857637"/>
                  <a:gd name="connsiteY581" fmla="*/ 611213 h 1400157"/>
                  <a:gd name="connsiteX582" fmla="*/ 188431 w 1857637"/>
                  <a:gd name="connsiteY582" fmla="*/ 616226 h 1400157"/>
                  <a:gd name="connsiteX583" fmla="*/ 186661 w 1857637"/>
                  <a:gd name="connsiteY583" fmla="*/ 622788 h 1400157"/>
                  <a:gd name="connsiteX584" fmla="*/ 184608 w 1857637"/>
                  <a:gd name="connsiteY584" fmla="*/ 625426 h 1400157"/>
                  <a:gd name="connsiteX585" fmla="*/ 178873 w 1857637"/>
                  <a:gd name="connsiteY585" fmla="*/ 628787 h 1400157"/>
                  <a:gd name="connsiteX586" fmla="*/ 177585 w 1857637"/>
                  <a:gd name="connsiteY586" fmla="*/ 629230 h 1400157"/>
                  <a:gd name="connsiteX587" fmla="*/ 177585 w 1857637"/>
                  <a:gd name="connsiteY587" fmla="*/ 629230 h 1400157"/>
                  <a:gd name="connsiteX588" fmla="*/ 171870 w 1857637"/>
                  <a:gd name="connsiteY588" fmla="*/ 629695 h 1400157"/>
                  <a:gd name="connsiteX589" fmla="*/ 166195 w 1857637"/>
                  <a:gd name="connsiteY589" fmla="*/ 627559 h 1400157"/>
                  <a:gd name="connsiteX590" fmla="*/ 162271 w 1857637"/>
                  <a:gd name="connsiteY590" fmla="*/ 623634 h 1400157"/>
                  <a:gd name="connsiteX591" fmla="*/ 161164 w 1857637"/>
                  <a:gd name="connsiteY591" fmla="*/ 621017 h 1400157"/>
                  <a:gd name="connsiteX592" fmla="*/ 161164 w 1857637"/>
                  <a:gd name="connsiteY592" fmla="*/ 621017 h 1400157"/>
                  <a:gd name="connsiteX593" fmla="*/ 160762 w 1857637"/>
                  <a:gd name="connsiteY593" fmla="*/ 617876 h 1400157"/>
                  <a:gd name="connsiteX594" fmla="*/ 160742 w 1857637"/>
                  <a:gd name="connsiteY594" fmla="*/ 617474 h 1400157"/>
                  <a:gd name="connsiteX595" fmla="*/ 161183 w 1857637"/>
                  <a:gd name="connsiteY595" fmla="*/ 613991 h 1400157"/>
                  <a:gd name="connsiteX596" fmla="*/ 163559 w 1857637"/>
                  <a:gd name="connsiteY596" fmla="*/ 609441 h 1400157"/>
                  <a:gd name="connsiteX597" fmla="*/ 167141 w 1857637"/>
                  <a:gd name="connsiteY597" fmla="*/ 606160 h 1400157"/>
                  <a:gd name="connsiteX598" fmla="*/ 167274 w 1857637"/>
                  <a:gd name="connsiteY598" fmla="*/ 606059 h 1400157"/>
                  <a:gd name="connsiteX599" fmla="*/ 167274 w 1857637"/>
                  <a:gd name="connsiteY599" fmla="*/ 606059 h 1400157"/>
                  <a:gd name="connsiteX600" fmla="*/ 167423 w 1857637"/>
                  <a:gd name="connsiteY600" fmla="*/ 605959 h 1400157"/>
                  <a:gd name="connsiteX601" fmla="*/ 168852 w 1857637"/>
                  <a:gd name="connsiteY601" fmla="*/ 604970 h 1400157"/>
                  <a:gd name="connsiteX602" fmla="*/ 175412 w 1857637"/>
                  <a:gd name="connsiteY602" fmla="*/ 603203 h 1400157"/>
                  <a:gd name="connsiteX603" fmla="*/ 1214557 w 1857637"/>
                  <a:gd name="connsiteY603" fmla="*/ 588908 h 1400157"/>
                  <a:gd name="connsiteX604" fmla="*/ 1223552 w 1857637"/>
                  <a:gd name="connsiteY604" fmla="*/ 591344 h 1400157"/>
                  <a:gd name="connsiteX605" fmla="*/ 1223831 w 1857637"/>
                  <a:gd name="connsiteY605" fmla="*/ 591466 h 1400157"/>
                  <a:gd name="connsiteX606" fmla="*/ 1230172 w 1857637"/>
                  <a:gd name="connsiteY606" fmla="*/ 597806 h 1400157"/>
                  <a:gd name="connsiteX607" fmla="*/ 1232585 w 1857637"/>
                  <a:gd name="connsiteY607" fmla="*/ 606726 h 1400157"/>
                  <a:gd name="connsiteX608" fmla="*/ 1230172 w 1857637"/>
                  <a:gd name="connsiteY608" fmla="*/ 615642 h 1400157"/>
                  <a:gd name="connsiteX609" fmla="*/ 1223831 w 1857637"/>
                  <a:gd name="connsiteY609" fmla="*/ 621985 h 1400157"/>
                  <a:gd name="connsiteX610" fmla="*/ 1223552 w 1857637"/>
                  <a:gd name="connsiteY610" fmla="*/ 622124 h 1400157"/>
                  <a:gd name="connsiteX611" fmla="*/ 1214557 w 1857637"/>
                  <a:gd name="connsiteY611" fmla="*/ 624560 h 1400157"/>
                  <a:gd name="connsiteX612" fmla="*/ 1205579 w 1857637"/>
                  <a:gd name="connsiteY612" fmla="*/ 622124 h 1400157"/>
                  <a:gd name="connsiteX613" fmla="*/ 1196745 w 1857637"/>
                  <a:gd name="connsiteY613" fmla="*/ 606726 h 1400157"/>
                  <a:gd name="connsiteX614" fmla="*/ 1205579 w 1857637"/>
                  <a:gd name="connsiteY614" fmla="*/ 591344 h 1400157"/>
                  <a:gd name="connsiteX615" fmla="*/ 1214557 w 1857637"/>
                  <a:gd name="connsiteY615" fmla="*/ 588908 h 1400157"/>
                  <a:gd name="connsiteX616" fmla="*/ 378874 w 1857637"/>
                  <a:gd name="connsiteY616" fmla="*/ 565629 h 1400157"/>
                  <a:gd name="connsiteX617" fmla="*/ 379422 w 1857637"/>
                  <a:gd name="connsiteY617" fmla="*/ 565618 h 1400157"/>
                  <a:gd name="connsiteX618" fmla="*/ 385376 w 1857637"/>
                  <a:gd name="connsiteY618" fmla="*/ 566967 h 1400157"/>
                  <a:gd name="connsiteX619" fmla="*/ 390369 w 1857637"/>
                  <a:gd name="connsiteY619" fmla="*/ 570167 h 1400157"/>
                  <a:gd name="connsiteX620" fmla="*/ 393307 w 1857637"/>
                  <a:gd name="connsiteY620" fmla="*/ 572621 h 1400157"/>
                  <a:gd name="connsiteX621" fmla="*/ 393307 w 1857637"/>
                  <a:gd name="connsiteY621" fmla="*/ 572621 h 1400157"/>
                  <a:gd name="connsiteX622" fmla="*/ 394160 w 1857637"/>
                  <a:gd name="connsiteY622" fmla="*/ 573312 h 1400157"/>
                  <a:gd name="connsiteX623" fmla="*/ 394573 w 1857637"/>
                  <a:gd name="connsiteY623" fmla="*/ 573670 h 1400157"/>
                  <a:gd name="connsiteX624" fmla="*/ 398660 w 1857637"/>
                  <a:gd name="connsiteY624" fmla="*/ 580694 h 1400157"/>
                  <a:gd name="connsiteX625" fmla="*/ 399263 w 1857637"/>
                  <a:gd name="connsiteY625" fmla="*/ 585324 h 1400157"/>
                  <a:gd name="connsiteX626" fmla="*/ 394716 w 1857637"/>
                  <a:gd name="connsiteY626" fmla="*/ 596338 h 1400157"/>
                  <a:gd name="connsiteX627" fmla="*/ 389705 w 1857637"/>
                  <a:gd name="connsiteY627" fmla="*/ 599557 h 1400157"/>
                  <a:gd name="connsiteX628" fmla="*/ 383706 w 1857637"/>
                  <a:gd name="connsiteY628" fmla="*/ 600885 h 1400157"/>
                  <a:gd name="connsiteX629" fmla="*/ 372057 w 1857637"/>
                  <a:gd name="connsiteY629" fmla="*/ 596195 h 1400157"/>
                  <a:gd name="connsiteX630" fmla="*/ 370990 w 1857637"/>
                  <a:gd name="connsiteY630" fmla="*/ 594947 h 1400157"/>
                  <a:gd name="connsiteX631" fmla="*/ 368475 w 1857637"/>
                  <a:gd name="connsiteY631" fmla="*/ 592048 h 1400157"/>
                  <a:gd name="connsiteX632" fmla="*/ 368475 w 1857637"/>
                  <a:gd name="connsiteY632" fmla="*/ 592048 h 1400157"/>
                  <a:gd name="connsiteX633" fmla="*/ 364511 w 1857637"/>
                  <a:gd name="connsiteY633" fmla="*/ 585223 h 1400157"/>
                  <a:gd name="connsiteX634" fmla="*/ 363947 w 1857637"/>
                  <a:gd name="connsiteY634" fmla="*/ 581097 h 1400157"/>
                  <a:gd name="connsiteX635" fmla="*/ 368475 w 1857637"/>
                  <a:gd name="connsiteY635" fmla="*/ 570167 h 1400157"/>
                  <a:gd name="connsiteX636" fmla="*/ 378874 w 1857637"/>
                  <a:gd name="connsiteY636" fmla="*/ 565629 h 1400157"/>
                  <a:gd name="connsiteX637" fmla="*/ 277297 w 1857637"/>
                  <a:gd name="connsiteY637" fmla="*/ 523240 h 1400157"/>
                  <a:gd name="connsiteX638" fmla="*/ 277297 w 1857637"/>
                  <a:gd name="connsiteY638" fmla="*/ 555713 h 1400157"/>
                  <a:gd name="connsiteX639" fmla="*/ 277297 w 1857637"/>
                  <a:gd name="connsiteY639" fmla="*/ 523240 h 1400157"/>
                  <a:gd name="connsiteX640" fmla="*/ 1329502 w 1857637"/>
                  <a:gd name="connsiteY640" fmla="*/ 477712 h 1400157"/>
                  <a:gd name="connsiteX641" fmla="*/ 1330162 w 1857637"/>
                  <a:gd name="connsiteY641" fmla="*/ 477724 h 1400157"/>
                  <a:gd name="connsiteX642" fmla="*/ 1339864 w 1857637"/>
                  <a:gd name="connsiteY642" fmla="*/ 480361 h 1400157"/>
                  <a:gd name="connsiteX643" fmla="*/ 1343766 w 1857637"/>
                  <a:gd name="connsiteY643" fmla="*/ 483361 h 1400157"/>
                  <a:gd name="connsiteX644" fmla="*/ 1343766 w 1857637"/>
                  <a:gd name="connsiteY644" fmla="*/ 483361 h 1400157"/>
                  <a:gd name="connsiteX645" fmla="*/ 1348718 w 1857637"/>
                  <a:gd name="connsiteY645" fmla="*/ 491856 h 1400157"/>
                  <a:gd name="connsiteX646" fmla="*/ 1349402 w 1857637"/>
                  <a:gd name="connsiteY646" fmla="*/ 496969 h 1400157"/>
                  <a:gd name="connsiteX647" fmla="*/ 1347732 w 1857637"/>
                  <a:gd name="connsiteY647" fmla="*/ 504398 h 1400157"/>
                  <a:gd name="connsiteX648" fmla="*/ 1343766 w 1857637"/>
                  <a:gd name="connsiteY648" fmla="*/ 510598 h 1400157"/>
                  <a:gd name="connsiteX649" fmla="*/ 1337570 w 1857637"/>
                  <a:gd name="connsiteY649" fmla="*/ 514564 h 1400157"/>
                  <a:gd name="connsiteX650" fmla="*/ 1330162 w 1857637"/>
                  <a:gd name="connsiteY650" fmla="*/ 516235 h 1400157"/>
                  <a:gd name="connsiteX651" fmla="*/ 1320443 w 1857637"/>
                  <a:gd name="connsiteY651" fmla="*/ 513598 h 1400157"/>
                  <a:gd name="connsiteX652" fmla="*/ 1316541 w 1857637"/>
                  <a:gd name="connsiteY652" fmla="*/ 510598 h 1400157"/>
                  <a:gd name="connsiteX653" fmla="*/ 1311833 w 1857637"/>
                  <a:gd name="connsiteY653" fmla="*/ 502848 h 1400157"/>
                  <a:gd name="connsiteX654" fmla="*/ 1311611 w 1857637"/>
                  <a:gd name="connsiteY654" fmla="*/ 502103 h 1400157"/>
                  <a:gd name="connsiteX655" fmla="*/ 1310906 w 1857637"/>
                  <a:gd name="connsiteY655" fmla="*/ 496969 h 1400157"/>
                  <a:gd name="connsiteX656" fmla="*/ 1312575 w 1857637"/>
                  <a:gd name="connsiteY656" fmla="*/ 489561 h 1400157"/>
                  <a:gd name="connsiteX657" fmla="*/ 1316541 w 1857637"/>
                  <a:gd name="connsiteY657" fmla="*/ 483361 h 1400157"/>
                  <a:gd name="connsiteX658" fmla="*/ 1322739 w 1857637"/>
                  <a:gd name="connsiteY658" fmla="*/ 479395 h 1400157"/>
                  <a:gd name="connsiteX659" fmla="*/ 1329502 w 1857637"/>
                  <a:gd name="connsiteY659" fmla="*/ 477712 h 1400157"/>
                  <a:gd name="connsiteX660" fmla="*/ 1235242 w 1857637"/>
                  <a:gd name="connsiteY660" fmla="*/ 416929 h 1400157"/>
                  <a:gd name="connsiteX661" fmla="*/ 1240476 w 1857637"/>
                  <a:gd name="connsiteY661" fmla="*/ 418096 h 1400157"/>
                  <a:gd name="connsiteX662" fmla="*/ 1244820 w 1857637"/>
                  <a:gd name="connsiteY662" fmla="*/ 420893 h 1400157"/>
                  <a:gd name="connsiteX663" fmla="*/ 1249006 w 1857637"/>
                  <a:gd name="connsiteY663" fmla="*/ 430475 h 1400157"/>
                  <a:gd name="connsiteX664" fmla="*/ 1244820 w 1857637"/>
                  <a:gd name="connsiteY664" fmla="*/ 440057 h 1400157"/>
                  <a:gd name="connsiteX665" fmla="*/ 1238844 w 1857637"/>
                  <a:gd name="connsiteY665" fmla="*/ 443540 h 1400157"/>
                  <a:gd name="connsiteX666" fmla="*/ 1235242 w 1857637"/>
                  <a:gd name="connsiteY666" fmla="*/ 444025 h 1400157"/>
                  <a:gd name="connsiteX667" fmla="*/ 1235242 w 1857637"/>
                  <a:gd name="connsiteY667" fmla="*/ 444025 h 1400157"/>
                  <a:gd name="connsiteX668" fmla="*/ 1225683 w 1857637"/>
                  <a:gd name="connsiteY668" fmla="*/ 440057 h 1400157"/>
                  <a:gd name="connsiteX669" fmla="*/ 1224194 w 1857637"/>
                  <a:gd name="connsiteY669" fmla="*/ 438688 h 1400157"/>
                  <a:gd name="connsiteX670" fmla="*/ 1220793 w 1857637"/>
                  <a:gd name="connsiteY670" fmla="*/ 430475 h 1400157"/>
                  <a:gd name="connsiteX671" fmla="*/ 1221799 w 1857637"/>
                  <a:gd name="connsiteY671" fmla="*/ 426008 h 1400157"/>
                  <a:gd name="connsiteX672" fmla="*/ 1224194 w 1857637"/>
                  <a:gd name="connsiteY672" fmla="*/ 422262 h 1400157"/>
                  <a:gd name="connsiteX673" fmla="*/ 1225683 w 1857637"/>
                  <a:gd name="connsiteY673" fmla="*/ 420893 h 1400157"/>
                  <a:gd name="connsiteX674" fmla="*/ 1235242 w 1857637"/>
                  <a:gd name="connsiteY674" fmla="*/ 416929 h 1400157"/>
                  <a:gd name="connsiteX675" fmla="*/ 1832460 w 1857637"/>
                  <a:gd name="connsiteY675" fmla="*/ 308643 h 1400157"/>
                  <a:gd name="connsiteX676" fmla="*/ 1818112 w 1857637"/>
                  <a:gd name="connsiteY676" fmla="*/ 285047 h 1400157"/>
                  <a:gd name="connsiteX677" fmla="*/ 1721520 w 1857637"/>
                  <a:gd name="connsiteY677" fmla="*/ 326839 h 1400157"/>
                  <a:gd name="connsiteX678" fmla="*/ 1621144 w 1857637"/>
                  <a:gd name="connsiteY678" fmla="*/ 374900 h 1400157"/>
                  <a:gd name="connsiteX679" fmla="*/ 1653160 w 1857637"/>
                  <a:gd name="connsiteY679" fmla="*/ 411916 h 1400157"/>
                  <a:gd name="connsiteX680" fmla="*/ 1708541 w 1857637"/>
                  <a:gd name="connsiteY680" fmla="*/ 393536 h 1400157"/>
                  <a:gd name="connsiteX681" fmla="*/ 1832460 w 1857637"/>
                  <a:gd name="connsiteY681" fmla="*/ 308643 h 1400157"/>
                  <a:gd name="connsiteX682" fmla="*/ 270255 w 1857637"/>
                  <a:gd name="connsiteY682" fmla="*/ 362133 h 1400157"/>
                  <a:gd name="connsiteX683" fmla="*/ 280347 w 1857637"/>
                  <a:gd name="connsiteY683" fmla="*/ 364676 h 1400157"/>
                  <a:gd name="connsiteX684" fmla="*/ 281018 w 1857637"/>
                  <a:gd name="connsiteY684" fmla="*/ 365050 h 1400157"/>
                  <a:gd name="connsiteX685" fmla="*/ 285325 w 1857637"/>
                  <a:gd name="connsiteY685" fmla="*/ 368392 h 1400157"/>
                  <a:gd name="connsiteX686" fmla="*/ 289752 w 1857637"/>
                  <a:gd name="connsiteY686" fmla="*/ 375256 h 1400157"/>
                  <a:gd name="connsiteX687" fmla="*/ 291583 w 1857637"/>
                  <a:gd name="connsiteY687" fmla="*/ 383490 h 1400157"/>
                  <a:gd name="connsiteX688" fmla="*/ 289752 w 1857637"/>
                  <a:gd name="connsiteY688" fmla="*/ 391703 h 1400157"/>
                  <a:gd name="connsiteX689" fmla="*/ 285325 w 1857637"/>
                  <a:gd name="connsiteY689" fmla="*/ 398568 h 1400157"/>
                  <a:gd name="connsiteX690" fmla="*/ 280777 w 1857637"/>
                  <a:gd name="connsiteY690" fmla="*/ 402214 h 1400157"/>
                  <a:gd name="connsiteX691" fmla="*/ 275666 w 1857637"/>
                  <a:gd name="connsiteY691" fmla="*/ 404366 h 1400157"/>
                  <a:gd name="connsiteX692" fmla="*/ 269468 w 1857637"/>
                  <a:gd name="connsiteY692" fmla="*/ 405151 h 1400157"/>
                  <a:gd name="connsiteX693" fmla="*/ 258941 w 1857637"/>
                  <a:gd name="connsiteY693" fmla="*/ 402292 h 1400157"/>
                  <a:gd name="connsiteX694" fmla="*/ 254717 w 1857637"/>
                  <a:gd name="connsiteY694" fmla="*/ 399033 h 1400157"/>
                  <a:gd name="connsiteX695" fmla="*/ 254717 w 1857637"/>
                  <a:gd name="connsiteY695" fmla="*/ 399033 h 1400157"/>
                  <a:gd name="connsiteX696" fmla="*/ 250389 w 1857637"/>
                  <a:gd name="connsiteY696" fmla="*/ 392307 h 1400157"/>
                  <a:gd name="connsiteX697" fmla="*/ 248585 w 1857637"/>
                  <a:gd name="connsiteY697" fmla="*/ 384971 h 1400157"/>
                  <a:gd name="connsiteX698" fmla="*/ 248600 w 1857637"/>
                  <a:gd name="connsiteY698" fmla="*/ 384255 h 1400157"/>
                  <a:gd name="connsiteX699" fmla="*/ 248622 w 1857637"/>
                  <a:gd name="connsiteY699" fmla="*/ 383732 h 1400157"/>
                  <a:gd name="connsiteX700" fmla="*/ 249383 w 1857637"/>
                  <a:gd name="connsiteY700" fmla="*/ 378057 h 1400157"/>
                  <a:gd name="connsiteX701" fmla="*/ 253208 w 1857637"/>
                  <a:gd name="connsiteY701" fmla="*/ 370787 h 1400157"/>
                  <a:gd name="connsiteX702" fmla="*/ 255162 w 1857637"/>
                  <a:gd name="connsiteY702" fmla="*/ 368392 h 1400157"/>
                  <a:gd name="connsiteX703" fmla="*/ 264578 w 1857637"/>
                  <a:gd name="connsiteY703" fmla="*/ 362894 h 1400157"/>
                  <a:gd name="connsiteX704" fmla="*/ 270255 w 1857637"/>
                  <a:gd name="connsiteY704" fmla="*/ 362133 h 1400157"/>
                  <a:gd name="connsiteX705" fmla="*/ 1203961 w 1857637"/>
                  <a:gd name="connsiteY705" fmla="*/ 308794 h 1400157"/>
                  <a:gd name="connsiteX706" fmla="*/ 1204574 w 1857637"/>
                  <a:gd name="connsiteY706" fmla="*/ 308804 h 1400157"/>
                  <a:gd name="connsiteX707" fmla="*/ 1212142 w 1857637"/>
                  <a:gd name="connsiteY707" fmla="*/ 310837 h 1400157"/>
                  <a:gd name="connsiteX708" fmla="*/ 1215178 w 1857637"/>
                  <a:gd name="connsiteY708" fmla="*/ 313192 h 1400157"/>
                  <a:gd name="connsiteX709" fmla="*/ 1219042 w 1857637"/>
                  <a:gd name="connsiteY709" fmla="*/ 319815 h 1400157"/>
                  <a:gd name="connsiteX710" fmla="*/ 1219587 w 1857637"/>
                  <a:gd name="connsiteY710" fmla="*/ 323799 h 1400157"/>
                  <a:gd name="connsiteX711" fmla="*/ 1219587 w 1857637"/>
                  <a:gd name="connsiteY711" fmla="*/ 323799 h 1400157"/>
                  <a:gd name="connsiteX712" fmla="*/ 1218278 w 1857637"/>
                  <a:gd name="connsiteY712" fmla="*/ 329581 h 1400157"/>
                  <a:gd name="connsiteX713" fmla="*/ 1215178 w 1857637"/>
                  <a:gd name="connsiteY713" fmla="*/ 334410 h 1400157"/>
                  <a:gd name="connsiteX714" fmla="*/ 1210351 w 1857637"/>
                  <a:gd name="connsiteY714" fmla="*/ 337510 h 1400157"/>
                  <a:gd name="connsiteX715" fmla="*/ 1204574 w 1857637"/>
                  <a:gd name="connsiteY715" fmla="*/ 338801 h 1400157"/>
                  <a:gd name="connsiteX716" fmla="*/ 1197007 w 1857637"/>
                  <a:gd name="connsiteY716" fmla="*/ 336746 h 1400157"/>
                  <a:gd name="connsiteX717" fmla="*/ 1193969 w 1857637"/>
                  <a:gd name="connsiteY717" fmla="*/ 334410 h 1400157"/>
                  <a:gd name="connsiteX718" fmla="*/ 1190313 w 1857637"/>
                  <a:gd name="connsiteY718" fmla="*/ 328415 h 1400157"/>
                  <a:gd name="connsiteX719" fmla="*/ 1190125 w 1857637"/>
                  <a:gd name="connsiteY719" fmla="*/ 327787 h 1400157"/>
                  <a:gd name="connsiteX720" fmla="*/ 1189584 w 1857637"/>
                  <a:gd name="connsiteY720" fmla="*/ 323799 h 1400157"/>
                  <a:gd name="connsiteX721" fmla="*/ 1190870 w 1857637"/>
                  <a:gd name="connsiteY721" fmla="*/ 318024 h 1400157"/>
                  <a:gd name="connsiteX722" fmla="*/ 1193969 w 1857637"/>
                  <a:gd name="connsiteY722" fmla="*/ 313192 h 1400157"/>
                  <a:gd name="connsiteX723" fmla="*/ 1198800 w 1857637"/>
                  <a:gd name="connsiteY723" fmla="*/ 310092 h 1400157"/>
                  <a:gd name="connsiteX724" fmla="*/ 1203961 w 1857637"/>
                  <a:gd name="connsiteY724" fmla="*/ 308794 h 1400157"/>
                  <a:gd name="connsiteX725" fmla="*/ 1203961 w 1857637"/>
                  <a:gd name="connsiteY725" fmla="*/ 308794 h 1400157"/>
                  <a:gd name="connsiteX726" fmla="*/ 387875 w 1857637"/>
                  <a:gd name="connsiteY726" fmla="*/ 286991 h 1400157"/>
                  <a:gd name="connsiteX727" fmla="*/ 388577 w 1857637"/>
                  <a:gd name="connsiteY727" fmla="*/ 287001 h 1400157"/>
                  <a:gd name="connsiteX728" fmla="*/ 399765 w 1857637"/>
                  <a:gd name="connsiteY728" fmla="*/ 290041 h 1400157"/>
                  <a:gd name="connsiteX729" fmla="*/ 404233 w 1857637"/>
                  <a:gd name="connsiteY729" fmla="*/ 293505 h 1400157"/>
                  <a:gd name="connsiteX730" fmla="*/ 409950 w 1857637"/>
                  <a:gd name="connsiteY730" fmla="*/ 303287 h 1400157"/>
                  <a:gd name="connsiteX731" fmla="*/ 410732 w 1857637"/>
                  <a:gd name="connsiteY731" fmla="*/ 309165 h 1400157"/>
                  <a:gd name="connsiteX732" fmla="*/ 410732 w 1857637"/>
                  <a:gd name="connsiteY732" fmla="*/ 309165 h 1400157"/>
                  <a:gd name="connsiteX733" fmla="*/ 408821 w 1857637"/>
                  <a:gd name="connsiteY733" fmla="*/ 317701 h 1400157"/>
                  <a:gd name="connsiteX734" fmla="*/ 404233 w 1857637"/>
                  <a:gd name="connsiteY734" fmla="*/ 324847 h 1400157"/>
                  <a:gd name="connsiteX735" fmla="*/ 397109 w 1857637"/>
                  <a:gd name="connsiteY735" fmla="*/ 329419 h 1400157"/>
                  <a:gd name="connsiteX736" fmla="*/ 388577 w 1857637"/>
                  <a:gd name="connsiteY736" fmla="*/ 331330 h 1400157"/>
                  <a:gd name="connsiteX737" fmla="*/ 377388 w 1857637"/>
                  <a:gd name="connsiteY737" fmla="*/ 328310 h 1400157"/>
                  <a:gd name="connsiteX738" fmla="*/ 372903 w 1857637"/>
                  <a:gd name="connsiteY738" fmla="*/ 324847 h 1400157"/>
                  <a:gd name="connsiteX739" fmla="*/ 367206 w 1857637"/>
                  <a:gd name="connsiteY739" fmla="*/ 315064 h 1400157"/>
                  <a:gd name="connsiteX740" fmla="*/ 366421 w 1857637"/>
                  <a:gd name="connsiteY740" fmla="*/ 309165 h 1400157"/>
                  <a:gd name="connsiteX741" fmla="*/ 366421 w 1857637"/>
                  <a:gd name="connsiteY741" fmla="*/ 309165 h 1400157"/>
                  <a:gd name="connsiteX742" fmla="*/ 368333 w 1857637"/>
                  <a:gd name="connsiteY742" fmla="*/ 300630 h 1400157"/>
                  <a:gd name="connsiteX743" fmla="*/ 372903 w 1857637"/>
                  <a:gd name="connsiteY743" fmla="*/ 293505 h 1400157"/>
                  <a:gd name="connsiteX744" fmla="*/ 380045 w 1857637"/>
                  <a:gd name="connsiteY744" fmla="*/ 288913 h 1400157"/>
                  <a:gd name="connsiteX745" fmla="*/ 387875 w 1857637"/>
                  <a:gd name="connsiteY745" fmla="*/ 286991 h 1400157"/>
                  <a:gd name="connsiteX746" fmla="*/ 1132997 w 1857637"/>
                  <a:gd name="connsiteY746" fmla="*/ 231642 h 1400157"/>
                  <a:gd name="connsiteX747" fmla="*/ 1138489 w 1857637"/>
                  <a:gd name="connsiteY747" fmla="*/ 231642 h 1400157"/>
                  <a:gd name="connsiteX748" fmla="*/ 1146158 w 1857637"/>
                  <a:gd name="connsiteY748" fmla="*/ 234096 h 1400157"/>
                  <a:gd name="connsiteX749" fmla="*/ 1150323 w 1857637"/>
                  <a:gd name="connsiteY749" fmla="*/ 237319 h 1400157"/>
                  <a:gd name="connsiteX750" fmla="*/ 1150323 w 1857637"/>
                  <a:gd name="connsiteY750" fmla="*/ 237319 h 1400157"/>
                  <a:gd name="connsiteX751" fmla="*/ 1150504 w 1857637"/>
                  <a:gd name="connsiteY751" fmla="*/ 237520 h 1400157"/>
                  <a:gd name="connsiteX752" fmla="*/ 1155734 w 1857637"/>
                  <a:gd name="connsiteY752" fmla="*/ 246499 h 1400157"/>
                  <a:gd name="connsiteX753" fmla="*/ 1156461 w 1857637"/>
                  <a:gd name="connsiteY753" fmla="*/ 251914 h 1400157"/>
                  <a:gd name="connsiteX754" fmla="*/ 1156461 w 1857637"/>
                  <a:gd name="connsiteY754" fmla="*/ 251914 h 1400157"/>
                  <a:gd name="connsiteX755" fmla="*/ 1154710 w 1857637"/>
                  <a:gd name="connsiteY755" fmla="*/ 259745 h 1400157"/>
                  <a:gd name="connsiteX756" fmla="*/ 1150985 w 1857637"/>
                  <a:gd name="connsiteY756" fmla="*/ 265836 h 1400157"/>
                  <a:gd name="connsiteX757" fmla="*/ 1150323 w 1857637"/>
                  <a:gd name="connsiteY757" fmla="*/ 266487 h 1400157"/>
                  <a:gd name="connsiteX758" fmla="*/ 1143701 w 1857637"/>
                  <a:gd name="connsiteY758" fmla="*/ 270755 h 1400157"/>
                  <a:gd name="connsiteX759" fmla="*/ 1138489 w 1857637"/>
                  <a:gd name="connsiteY759" fmla="*/ 272166 h 1400157"/>
                  <a:gd name="connsiteX760" fmla="*/ 1130258 w 1857637"/>
                  <a:gd name="connsiteY760" fmla="*/ 271802 h 1400157"/>
                  <a:gd name="connsiteX761" fmla="*/ 1125330 w 1857637"/>
                  <a:gd name="connsiteY761" fmla="*/ 269730 h 1400157"/>
                  <a:gd name="connsiteX762" fmla="*/ 1124805 w 1857637"/>
                  <a:gd name="connsiteY762" fmla="*/ 269426 h 1400157"/>
                  <a:gd name="connsiteX763" fmla="*/ 1114743 w 1857637"/>
                  <a:gd name="connsiteY763" fmla="*/ 251914 h 1400157"/>
                  <a:gd name="connsiteX764" fmla="*/ 1124805 w 1857637"/>
                  <a:gd name="connsiteY764" fmla="*/ 234378 h 1400157"/>
                  <a:gd name="connsiteX765" fmla="*/ 1125330 w 1857637"/>
                  <a:gd name="connsiteY765" fmla="*/ 234096 h 1400157"/>
                  <a:gd name="connsiteX766" fmla="*/ 1132997 w 1857637"/>
                  <a:gd name="connsiteY766" fmla="*/ 231642 h 140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</a:cxnLst>
                <a:rect l="l" t="t" r="r" b="b"/>
                <a:pathLst>
                  <a:path w="1857637" h="1400157">
                    <a:moveTo>
                      <a:pt x="663837" y="5311"/>
                    </a:moveTo>
                    <a:cubicBezTo>
                      <a:pt x="667278" y="-1509"/>
                      <a:pt x="676412" y="-625"/>
                      <a:pt x="682439" y="2469"/>
                    </a:cubicBezTo>
                    <a:cubicBezTo>
                      <a:pt x="700515" y="15689"/>
                      <a:pt x="681602" y="41314"/>
                      <a:pt x="676601" y="57447"/>
                    </a:cubicBezTo>
                    <a:cubicBezTo>
                      <a:pt x="663738" y="88739"/>
                      <a:pt x="641397" y="119320"/>
                      <a:pt x="610556" y="133945"/>
                    </a:cubicBezTo>
                    <a:cubicBezTo>
                      <a:pt x="613112" y="165052"/>
                      <a:pt x="616008" y="196090"/>
                      <a:pt x="617076" y="227293"/>
                    </a:cubicBezTo>
                    <a:cubicBezTo>
                      <a:pt x="656508" y="276222"/>
                      <a:pt x="722989" y="294080"/>
                      <a:pt x="782004" y="307813"/>
                    </a:cubicBezTo>
                    <a:cubicBezTo>
                      <a:pt x="874694" y="333456"/>
                      <a:pt x="979303" y="280918"/>
                      <a:pt x="1010586" y="189263"/>
                    </a:cubicBezTo>
                    <a:cubicBezTo>
                      <a:pt x="974982" y="169026"/>
                      <a:pt x="963460" y="116036"/>
                      <a:pt x="974083" y="79068"/>
                    </a:cubicBezTo>
                    <a:cubicBezTo>
                      <a:pt x="975006" y="76471"/>
                      <a:pt x="979031" y="75323"/>
                      <a:pt x="980462" y="78222"/>
                    </a:cubicBezTo>
                    <a:cubicBezTo>
                      <a:pt x="990212" y="98283"/>
                      <a:pt x="988912" y="122756"/>
                      <a:pt x="999995" y="142575"/>
                    </a:cubicBezTo>
                    <a:cubicBezTo>
                      <a:pt x="1106383" y="152764"/>
                      <a:pt x="1243684" y="192921"/>
                      <a:pt x="1313381" y="278990"/>
                    </a:cubicBezTo>
                    <a:cubicBezTo>
                      <a:pt x="1344268" y="322050"/>
                      <a:pt x="1356503" y="378055"/>
                      <a:pt x="1371716" y="427960"/>
                    </a:cubicBezTo>
                    <a:cubicBezTo>
                      <a:pt x="1404175" y="530846"/>
                      <a:pt x="1430037" y="635814"/>
                      <a:pt x="1461870" y="738805"/>
                    </a:cubicBezTo>
                    <a:lnTo>
                      <a:pt x="1465624" y="719317"/>
                    </a:lnTo>
                    <a:cubicBezTo>
                      <a:pt x="1475908" y="665637"/>
                      <a:pt x="1485253" y="611228"/>
                      <a:pt x="1478307" y="556636"/>
                    </a:cubicBezTo>
                    <a:lnTo>
                      <a:pt x="1478182" y="554024"/>
                    </a:lnTo>
                    <a:cubicBezTo>
                      <a:pt x="1475913" y="510586"/>
                      <a:pt x="1462324" y="429864"/>
                      <a:pt x="1495999" y="400537"/>
                    </a:cubicBezTo>
                    <a:cubicBezTo>
                      <a:pt x="1526460" y="377252"/>
                      <a:pt x="1570586" y="358540"/>
                      <a:pt x="1608810" y="369274"/>
                    </a:cubicBezTo>
                    <a:cubicBezTo>
                      <a:pt x="1676833" y="338993"/>
                      <a:pt x="1735544" y="288000"/>
                      <a:pt x="1807990" y="268139"/>
                    </a:cubicBezTo>
                    <a:cubicBezTo>
                      <a:pt x="1830286" y="263549"/>
                      <a:pt x="1862363" y="268985"/>
                      <a:pt x="1857093" y="299244"/>
                    </a:cubicBezTo>
                    <a:cubicBezTo>
                      <a:pt x="1842487" y="352166"/>
                      <a:pt x="1781323" y="372708"/>
                      <a:pt x="1739510" y="399998"/>
                    </a:cubicBezTo>
                    <a:cubicBezTo>
                      <a:pt x="1766313" y="407263"/>
                      <a:pt x="1798987" y="439870"/>
                      <a:pt x="1778046" y="468303"/>
                    </a:cubicBezTo>
                    <a:cubicBezTo>
                      <a:pt x="1777865" y="468806"/>
                      <a:pt x="1777704" y="469189"/>
                      <a:pt x="1777543" y="469490"/>
                    </a:cubicBezTo>
                    <a:cubicBezTo>
                      <a:pt x="1794525" y="477020"/>
                      <a:pt x="1796904" y="495943"/>
                      <a:pt x="1792736" y="512168"/>
                    </a:cubicBezTo>
                    <a:cubicBezTo>
                      <a:pt x="1792314" y="516456"/>
                      <a:pt x="1791187" y="512772"/>
                      <a:pt x="1793704" y="516658"/>
                    </a:cubicBezTo>
                    <a:cubicBezTo>
                      <a:pt x="1812866" y="534735"/>
                      <a:pt x="1804396" y="585130"/>
                      <a:pt x="1775531" y="586833"/>
                    </a:cubicBezTo>
                    <a:cubicBezTo>
                      <a:pt x="1777421" y="610710"/>
                      <a:pt x="1762089" y="633901"/>
                      <a:pt x="1742670" y="646926"/>
                    </a:cubicBezTo>
                    <a:cubicBezTo>
                      <a:pt x="1721740" y="660958"/>
                      <a:pt x="1691476" y="661561"/>
                      <a:pt x="1674148" y="680767"/>
                    </a:cubicBezTo>
                    <a:cubicBezTo>
                      <a:pt x="1633465" y="752530"/>
                      <a:pt x="1619431" y="837250"/>
                      <a:pt x="1614996" y="919429"/>
                    </a:cubicBezTo>
                    <a:cubicBezTo>
                      <a:pt x="1641814" y="929470"/>
                      <a:pt x="1665876" y="959500"/>
                      <a:pt x="1641510" y="984976"/>
                    </a:cubicBezTo>
                    <a:cubicBezTo>
                      <a:pt x="1641029" y="985032"/>
                      <a:pt x="1640548" y="985089"/>
                      <a:pt x="1640061" y="985129"/>
                    </a:cubicBezTo>
                    <a:cubicBezTo>
                      <a:pt x="1625937" y="1022837"/>
                      <a:pt x="1620484" y="1063032"/>
                      <a:pt x="1613014" y="1102413"/>
                    </a:cubicBezTo>
                    <a:cubicBezTo>
                      <a:pt x="1601521" y="1169608"/>
                      <a:pt x="1571572" y="1231304"/>
                      <a:pt x="1533328" y="1287281"/>
                    </a:cubicBezTo>
                    <a:cubicBezTo>
                      <a:pt x="1489101" y="1361378"/>
                      <a:pt x="1370175" y="1349631"/>
                      <a:pt x="1310262" y="1301812"/>
                    </a:cubicBezTo>
                    <a:cubicBezTo>
                      <a:pt x="1310501" y="1314357"/>
                      <a:pt x="1312568" y="1326828"/>
                      <a:pt x="1308551" y="1338951"/>
                    </a:cubicBezTo>
                    <a:cubicBezTo>
                      <a:pt x="1302623" y="1352035"/>
                      <a:pt x="1288168" y="1346382"/>
                      <a:pt x="1286738" y="1333498"/>
                    </a:cubicBezTo>
                    <a:cubicBezTo>
                      <a:pt x="1255066" y="1351316"/>
                      <a:pt x="1247606" y="1292501"/>
                      <a:pt x="1282814" y="1301830"/>
                    </a:cubicBezTo>
                    <a:cubicBezTo>
                      <a:pt x="1280105" y="1259311"/>
                      <a:pt x="1278535" y="1216731"/>
                      <a:pt x="1277262" y="1174140"/>
                    </a:cubicBezTo>
                    <a:cubicBezTo>
                      <a:pt x="1237401" y="1187046"/>
                      <a:pt x="1235683" y="1120891"/>
                      <a:pt x="1276455" y="1134119"/>
                    </a:cubicBezTo>
                    <a:lnTo>
                      <a:pt x="1276406" y="1115830"/>
                    </a:lnTo>
                    <a:cubicBezTo>
                      <a:pt x="1276106" y="975593"/>
                      <a:pt x="1277655" y="834876"/>
                      <a:pt x="1296155" y="695744"/>
                    </a:cubicBezTo>
                    <a:cubicBezTo>
                      <a:pt x="1297866" y="685336"/>
                      <a:pt x="1300764" y="675271"/>
                      <a:pt x="1302454" y="664923"/>
                    </a:cubicBezTo>
                    <a:cubicBezTo>
                      <a:pt x="1302635" y="663854"/>
                      <a:pt x="1304305" y="664158"/>
                      <a:pt x="1304311" y="665183"/>
                    </a:cubicBezTo>
                    <a:cubicBezTo>
                      <a:pt x="1307175" y="859972"/>
                      <a:pt x="1294449" y="1055177"/>
                      <a:pt x="1307726" y="1250034"/>
                    </a:cubicBezTo>
                    <a:cubicBezTo>
                      <a:pt x="1318780" y="1253404"/>
                      <a:pt x="1323187" y="1266093"/>
                      <a:pt x="1331371" y="1273485"/>
                    </a:cubicBezTo>
                    <a:cubicBezTo>
                      <a:pt x="1349540" y="1290266"/>
                      <a:pt x="1374284" y="1298438"/>
                      <a:pt x="1398480" y="1301284"/>
                    </a:cubicBezTo>
                    <a:cubicBezTo>
                      <a:pt x="1466235" y="1310788"/>
                      <a:pt x="1495488" y="1290087"/>
                      <a:pt x="1525661" y="1231171"/>
                    </a:cubicBezTo>
                    <a:cubicBezTo>
                      <a:pt x="1512052" y="1240269"/>
                      <a:pt x="1493662" y="1224203"/>
                      <a:pt x="1501958" y="1209805"/>
                    </a:cubicBezTo>
                    <a:lnTo>
                      <a:pt x="1502217" y="1209369"/>
                    </a:lnTo>
                    <a:cubicBezTo>
                      <a:pt x="1510832" y="1194112"/>
                      <a:pt x="1535159" y="1203256"/>
                      <a:pt x="1532078" y="1220341"/>
                    </a:cubicBezTo>
                    <a:cubicBezTo>
                      <a:pt x="1562414" y="1171744"/>
                      <a:pt x="1578291" y="1116945"/>
                      <a:pt x="1590017" y="1061345"/>
                    </a:cubicBezTo>
                    <a:lnTo>
                      <a:pt x="1591603" y="1054703"/>
                    </a:lnTo>
                    <a:cubicBezTo>
                      <a:pt x="1597303" y="1031098"/>
                      <a:pt x="1604700" y="1004049"/>
                      <a:pt x="1618389" y="982693"/>
                    </a:cubicBezTo>
                    <a:cubicBezTo>
                      <a:pt x="1534913" y="961410"/>
                      <a:pt x="1453257" y="896566"/>
                      <a:pt x="1440195" y="807601"/>
                    </a:cubicBezTo>
                    <a:cubicBezTo>
                      <a:pt x="1419002" y="874213"/>
                      <a:pt x="1390290" y="939327"/>
                      <a:pt x="1362924" y="1004113"/>
                    </a:cubicBezTo>
                    <a:cubicBezTo>
                      <a:pt x="1354472" y="1026639"/>
                      <a:pt x="1350951" y="1050855"/>
                      <a:pt x="1338837" y="1071753"/>
                    </a:cubicBezTo>
                    <a:cubicBezTo>
                      <a:pt x="1336019" y="1076585"/>
                      <a:pt x="1328876" y="1075336"/>
                      <a:pt x="1327282" y="1070241"/>
                    </a:cubicBezTo>
                    <a:cubicBezTo>
                      <a:pt x="1316387" y="1021512"/>
                      <a:pt x="1349401" y="975162"/>
                      <a:pt x="1366542" y="931296"/>
                    </a:cubicBezTo>
                    <a:cubicBezTo>
                      <a:pt x="1380540" y="906505"/>
                      <a:pt x="1420718" y="793293"/>
                      <a:pt x="1445629" y="793020"/>
                    </a:cubicBezTo>
                    <a:cubicBezTo>
                      <a:pt x="1417637" y="670284"/>
                      <a:pt x="1380303" y="548467"/>
                      <a:pt x="1344747" y="427259"/>
                    </a:cubicBezTo>
                    <a:cubicBezTo>
                      <a:pt x="1310366" y="263597"/>
                      <a:pt x="1240303" y="232038"/>
                      <a:pt x="1091878" y="180508"/>
                    </a:cubicBezTo>
                    <a:cubicBezTo>
                      <a:pt x="1118650" y="316989"/>
                      <a:pt x="1240879" y="449100"/>
                      <a:pt x="1175838" y="592250"/>
                    </a:cubicBezTo>
                    <a:lnTo>
                      <a:pt x="1174257" y="595962"/>
                    </a:lnTo>
                    <a:cubicBezTo>
                      <a:pt x="1167604" y="611747"/>
                      <a:pt x="1162078" y="627650"/>
                      <a:pt x="1166723" y="644973"/>
                    </a:cubicBezTo>
                    <a:cubicBezTo>
                      <a:pt x="1171230" y="661783"/>
                      <a:pt x="1181493" y="676378"/>
                      <a:pt x="1189705" y="691496"/>
                    </a:cubicBezTo>
                    <a:cubicBezTo>
                      <a:pt x="1235602" y="776895"/>
                      <a:pt x="1204009" y="876628"/>
                      <a:pt x="1186262" y="965561"/>
                    </a:cubicBezTo>
                    <a:cubicBezTo>
                      <a:pt x="1163845" y="1069855"/>
                      <a:pt x="1141699" y="1174245"/>
                      <a:pt x="1118527" y="1278379"/>
                    </a:cubicBezTo>
                    <a:cubicBezTo>
                      <a:pt x="1113959" y="1299152"/>
                      <a:pt x="1110999" y="1320554"/>
                      <a:pt x="1104099" y="1340685"/>
                    </a:cubicBezTo>
                    <a:cubicBezTo>
                      <a:pt x="1100537" y="1351072"/>
                      <a:pt x="1082768" y="1350086"/>
                      <a:pt x="1083917" y="1337967"/>
                    </a:cubicBezTo>
                    <a:cubicBezTo>
                      <a:pt x="1086109" y="1314454"/>
                      <a:pt x="1092709" y="1291525"/>
                      <a:pt x="1097543" y="1268434"/>
                    </a:cubicBezTo>
                    <a:cubicBezTo>
                      <a:pt x="1126396" y="1118940"/>
                      <a:pt x="1165437" y="971208"/>
                      <a:pt x="1190261" y="821060"/>
                    </a:cubicBezTo>
                    <a:cubicBezTo>
                      <a:pt x="1206229" y="709912"/>
                      <a:pt x="1143366" y="692833"/>
                      <a:pt x="1145712" y="621017"/>
                    </a:cubicBezTo>
                    <a:cubicBezTo>
                      <a:pt x="1154256" y="584288"/>
                      <a:pt x="1176873" y="551511"/>
                      <a:pt x="1175575" y="512370"/>
                    </a:cubicBezTo>
                    <a:cubicBezTo>
                      <a:pt x="1180602" y="392557"/>
                      <a:pt x="1093363" y="293712"/>
                      <a:pt x="1082593" y="177185"/>
                    </a:cubicBezTo>
                    <a:lnTo>
                      <a:pt x="1063577" y="170398"/>
                    </a:lnTo>
                    <a:cubicBezTo>
                      <a:pt x="1054072" y="166995"/>
                      <a:pt x="1044578" y="163564"/>
                      <a:pt x="1035114" y="160051"/>
                    </a:cubicBezTo>
                    <a:cubicBezTo>
                      <a:pt x="1084930" y="508571"/>
                      <a:pt x="1069803" y="864705"/>
                      <a:pt x="1044900" y="1214946"/>
                    </a:cubicBezTo>
                    <a:cubicBezTo>
                      <a:pt x="1039813" y="1231107"/>
                      <a:pt x="1044653" y="1344000"/>
                      <a:pt x="1023324" y="1333981"/>
                    </a:cubicBezTo>
                    <a:cubicBezTo>
                      <a:pt x="1022248" y="1340290"/>
                      <a:pt x="1018897" y="1346493"/>
                      <a:pt x="1011613" y="1346460"/>
                    </a:cubicBezTo>
                    <a:cubicBezTo>
                      <a:pt x="945467" y="1347066"/>
                      <a:pt x="879302" y="1348113"/>
                      <a:pt x="813157" y="1348902"/>
                    </a:cubicBezTo>
                    <a:cubicBezTo>
                      <a:pt x="781340" y="1345969"/>
                      <a:pt x="737609" y="1358120"/>
                      <a:pt x="710547" y="1339757"/>
                    </a:cubicBezTo>
                    <a:cubicBezTo>
                      <a:pt x="679301" y="1330837"/>
                      <a:pt x="675709" y="1246185"/>
                      <a:pt x="667356" y="1216013"/>
                    </a:cubicBezTo>
                    <a:lnTo>
                      <a:pt x="664099" y="1194070"/>
                    </a:lnTo>
                    <a:cubicBezTo>
                      <a:pt x="611006" y="835515"/>
                      <a:pt x="563494" y="469565"/>
                      <a:pt x="601658" y="107461"/>
                    </a:cubicBezTo>
                    <a:cubicBezTo>
                      <a:pt x="548561" y="109502"/>
                      <a:pt x="537602" y="166829"/>
                      <a:pt x="533664" y="208569"/>
                    </a:cubicBezTo>
                    <a:cubicBezTo>
                      <a:pt x="523817" y="300695"/>
                      <a:pt x="464317" y="380032"/>
                      <a:pt x="461463" y="473215"/>
                    </a:cubicBezTo>
                    <a:cubicBezTo>
                      <a:pt x="461222" y="495822"/>
                      <a:pt x="465488" y="517723"/>
                      <a:pt x="474521" y="538480"/>
                    </a:cubicBezTo>
                    <a:cubicBezTo>
                      <a:pt x="498488" y="589335"/>
                      <a:pt x="539938" y="648128"/>
                      <a:pt x="508958" y="704926"/>
                    </a:cubicBezTo>
                    <a:cubicBezTo>
                      <a:pt x="472320" y="749142"/>
                      <a:pt x="475491" y="760780"/>
                      <a:pt x="488936" y="815422"/>
                    </a:cubicBezTo>
                    <a:cubicBezTo>
                      <a:pt x="526761" y="996062"/>
                      <a:pt x="589578" y="1169723"/>
                      <a:pt x="649334" y="1343890"/>
                    </a:cubicBezTo>
                    <a:cubicBezTo>
                      <a:pt x="636350" y="1411584"/>
                      <a:pt x="558256" y="1160276"/>
                      <a:pt x="550909" y="1141326"/>
                    </a:cubicBezTo>
                    <a:cubicBezTo>
                      <a:pt x="516339" y="1158716"/>
                      <a:pt x="497456" y="1101008"/>
                      <a:pt x="537107" y="1096897"/>
                    </a:cubicBezTo>
                    <a:cubicBezTo>
                      <a:pt x="511639" y="1011617"/>
                      <a:pt x="488201" y="925700"/>
                      <a:pt x="468688" y="838836"/>
                    </a:cubicBezTo>
                    <a:lnTo>
                      <a:pt x="468171" y="836388"/>
                    </a:lnTo>
                    <a:cubicBezTo>
                      <a:pt x="459551" y="796254"/>
                      <a:pt x="442597" y="749259"/>
                      <a:pt x="471227" y="713659"/>
                    </a:cubicBezTo>
                    <a:cubicBezTo>
                      <a:pt x="545051" y="638974"/>
                      <a:pt x="422454" y="555497"/>
                      <a:pt x="437919" y="465021"/>
                    </a:cubicBezTo>
                    <a:cubicBezTo>
                      <a:pt x="424565" y="474926"/>
                      <a:pt x="404352" y="464506"/>
                      <a:pt x="404655" y="447870"/>
                    </a:cubicBezTo>
                    <a:cubicBezTo>
                      <a:pt x="404050" y="429140"/>
                      <a:pt x="429200" y="419545"/>
                      <a:pt x="441302" y="433836"/>
                    </a:cubicBezTo>
                    <a:cubicBezTo>
                      <a:pt x="453745" y="360432"/>
                      <a:pt x="497035" y="296350"/>
                      <a:pt x="510135" y="223161"/>
                    </a:cubicBezTo>
                    <a:lnTo>
                      <a:pt x="510727" y="219724"/>
                    </a:lnTo>
                    <a:cubicBezTo>
                      <a:pt x="515166" y="193857"/>
                      <a:pt x="516418" y="166640"/>
                      <a:pt x="529118" y="143064"/>
                    </a:cubicBezTo>
                    <a:cubicBezTo>
                      <a:pt x="511830" y="154298"/>
                      <a:pt x="493419" y="163377"/>
                      <a:pt x="474483" y="171389"/>
                    </a:cubicBezTo>
                    <a:cubicBezTo>
                      <a:pt x="508340" y="199679"/>
                      <a:pt x="442777" y="225499"/>
                      <a:pt x="448202" y="181797"/>
                    </a:cubicBezTo>
                    <a:cubicBezTo>
                      <a:pt x="262529" y="235535"/>
                      <a:pt x="220562" y="310475"/>
                      <a:pt x="152390" y="482576"/>
                    </a:cubicBezTo>
                    <a:cubicBezTo>
                      <a:pt x="165124" y="470199"/>
                      <a:pt x="186938" y="486215"/>
                      <a:pt x="179315" y="502000"/>
                    </a:cubicBezTo>
                    <a:cubicBezTo>
                      <a:pt x="173234" y="518629"/>
                      <a:pt x="146706" y="513767"/>
                      <a:pt x="146716" y="496043"/>
                    </a:cubicBezTo>
                    <a:lnTo>
                      <a:pt x="143609" y="503455"/>
                    </a:lnTo>
                    <a:cubicBezTo>
                      <a:pt x="102270" y="602338"/>
                      <a:pt x="64645" y="703622"/>
                      <a:pt x="45737" y="809445"/>
                    </a:cubicBezTo>
                    <a:cubicBezTo>
                      <a:pt x="82828" y="804207"/>
                      <a:pt x="73385" y="863507"/>
                      <a:pt x="39779" y="846788"/>
                    </a:cubicBezTo>
                    <a:cubicBezTo>
                      <a:pt x="26292" y="940901"/>
                      <a:pt x="26079" y="1036346"/>
                      <a:pt x="27727" y="1131218"/>
                    </a:cubicBezTo>
                    <a:cubicBezTo>
                      <a:pt x="59013" y="1114808"/>
                      <a:pt x="59954" y="1170575"/>
                      <a:pt x="28029" y="1154673"/>
                    </a:cubicBezTo>
                    <a:cubicBezTo>
                      <a:pt x="29196" y="1232420"/>
                      <a:pt x="30906" y="1310166"/>
                      <a:pt x="32194" y="1387912"/>
                    </a:cubicBezTo>
                    <a:cubicBezTo>
                      <a:pt x="32456" y="1404460"/>
                      <a:pt x="6940" y="1404380"/>
                      <a:pt x="6537" y="1387912"/>
                    </a:cubicBezTo>
                    <a:cubicBezTo>
                      <a:pt x="3557" y="1268452"/>
                      <a:pt x="-1874" y="1148775"/>
                      <a:pt x="708" y="1029278"/>
                    </a:cubicBezTo>
                    <a:cubicBezTo>
                      <a:pt x="-1721" y="821876"/>
                      <a:pt x="57880" y="621974"/>
                      <a:pt x="146684" y="436184"/>
                    </a:cubicBezTo>
                    <a:cubicBezTo>
                      <a:pt x="225259" y="222260"/>
                      <a:pt x="333795" y="197932"/>
                      <a:pt x="533484" y="135735"/>
                    </a:cubicBezTo>
                    <a:cubicBezTo>
                      <a:pt x="551917" y="108362"/>
                      <a:pt x="591298" y="82474"/>
                      <a:pt x="623429" y="99662"/>
                    </a:cubicBezTo>
                    <a:cubicBezTo>
                      <a:pt x="641405" y="70633"/>
                      <a:pt x="650535" y="36241"/>
                      <a:pt x="663837" y="5311"/>
                    </a:cubicBezTo>
                    <a:close/>
                    <a:moveTo>
                      <a:pt x="321708" y="750883"/>
                    </a:moveTo>
                    <a:cubicBezTo>
                      <a:pt x="322452" y="748246"/>
                      <a:pt x="326215" y="748908"/>
                      <a:pt x="326336" y="751507"/>
                    </a:cubicBezTo>
                    <a:cubicBezTo>
                      <a:pt x="328006" y="785066"/>
                      <a:pt x="326517" y="818844"/>
                      <a:pt x="324223" y="852545"/>
                    </a:cubicBezTo>
                    <a:cubicBezTo>
                      <a:pt x="322833" y="873119"/>
                      <a:pt x="321124" y="893671"/>
                      <a:pt x="319675" y="914106"/>
                    </a:cubicBezTo>
                    <a:cubicBezTo>
                      <a:pt x="315832" y="968017"/>
                      <a:pt x="312733" y="1021989"/>
                      <a:pt x="310378" y="1076001"/>
                    </a:cubicBezTo>
                    <a:cubicBezTo>
                      <a:pt x="311203" y="1075659"/>
                      <a:pt x="312048" y="1075355"/>
                      <a:pt x="312934" y="1075115"/>
                    </a:cubicBezTo>
                    <a:cubicBezTo>
                      <a:pt x="316999" y="1074006"/>
                      <a:pt x="321066" y="1074006"/>
                      <a:pt x="325129" y="1075115"/>
                    </a:cubicBezTo>
                    <a:cubicBezTo>
                      <a:pt x="328753" y="1076128"/>
                      <a:pt x="331923" y="1077898"/>
                      <a:pt x="334652" y="1080454"/>
                    </a:cubicBezTo>
                    <a:lnTo>
                      <a:pt x="335230" y="1081013"/>
                    </a:lnTo>
                    <a:cubicBezTo>
                      <a:pt x="337464" y="1083085"/>
                      <a:pt x="339054" y="1085543"/>
                      <a:pt x="339980" y="1088381"/>
                    </a:cubicBezTo>
                    <a:cubicBezTo>
                      <a:pt x="341298" y="1090907"/>
                      <a:pt x="341966" y="1093607"/>
                      <a:pt x="341964" y="1096494"/>
                    </a:cubicBezTo>
                    <a:lnTo>
                      <a:pt x="341950" y="1097219"/>
                    </a:lnTo>
                    <a:cubicBezTo>
                      <a:pt x="341931" y="1101364"/>
                      <a:pt x="340905" y="1105209"/>
                      <a:pt x="338812" y="1108794"/>
                    </a:cubicBezTo>
                    <a:cubicBezTo>
                      <a:pt x="336780" y="1112237"/>
                      <a:pt x="334043" y="1114975"/>
                      <a:pt x="330602" y="1117026"/>
                    </a:cubicBezTo>
                    <a:cubicBezTo>
                      <a:pt x="327020" y="1119102"/>
                      <a:pt x="323175" y="1120128"/>
                      <a:pt x="319031" y="1120146"/>
                    </a:cubicBezTo>
                    <a:cubicBezTo>
                      <a:pt x="318589" y="1120189"/>
                      <a:pt x="318144" y="1120229"/>
                      <a:pt x="317703" y="1120249"/>
                    </a:cubicBezTo>
                    <a:cubicBezTo>
                      <a:pt x="314622" y="1120370"/>
                      <a:pt x="311747" y="1119726"/>
                      <a:pt x="309088" y="1118337"/>
                    </a:cubicBezTo>
                    <a:lnTo>
                      <a:pt x="308688" y="1118216"/>
                    </a:lnTo>
                    <a:lnTo>
                      <a:pt x="308688" y="1118216"/>
                    </a:lnTo>
                    <a:cubicBezTo>
                      <a:pt x="307682" y="1145614"/>
                      <a:pt x="306857" y="1173033"/>
                      <a:pt x="306253" y="1200451"/>
                    </a:cubicBezTo>
                    <a:cubicBezTo>
                      <a:pt x="305710" y="1224347"/>
                      <a:pt x="304985" y="1248243"/>
                      <a:pt x="304502" y="1272136"/>
                    </a:cubicBezTo>
                    <a:lnTo>
                      <a:pt x="304278" y="1284090"/>
                    </a:lnTo>
                    <a:lnTo>
                      <a:pt x="304278" y="1284090"/>
                    </a:lnTo>
                    <a:lnTo>
                      <a:pt x="303840" y="1310507"/>
                    </a:lnTo>
                    <a:cubicBezTo>
                      <a:pt x="303698" y="1321372"/>
                      <a:pt x="303767" y="1331774"/>
                      <a:pt x="300075" y="1342020"/>
                    </a:cubicBezTo>
                    <a:lnTo>
                      <a:pt x="299632" y="1343201"/>
                    </a:lnTo>
                    <a:cubicBezTo>
                      <a:pt x="296976" y="1350044"/>
                      <a:pt x="294906" y="1359568"/>
                      <a:pt x="287798" y="1363372"/>
                    </a:cubicBezTo>
                    <a:cubicBezTo>
                      <a:pt x="282125" y="1366410"/>
                      <a:pt x="274478" y="1365285"/>
                      <a:pt x="271218" y="1359364"/>
                    </a:cubicBezTo>
                    <a:cubicBezTo>
                      <a:pt x="268482" y="1354414"/>
                      <a:pt x="270854" y="1347286"/>
                      <a:pt x="274901" y="1343944"/>
                    </a:cubicBezTo>
                    <a:cubicBezTo>
                      <a:pt x="274820" y="1343725"/>
                      <a:pt x="274700" y="1343523"/>
                      <a:pt x="274599" y="1343302"/>
                    </a:cubicBezTo>
                    <a:cubicBezTo>
                      <a:pt x="273975" y="1341488"/>
                      <a:pt x="273028" y="1339779"/>
                      <a:pt x="272466" y="1337947"/>
                    </a:cubicBezTo>
                    <a:cubicBezTo>
                      <a:pt x="270693" y="1332149"/>
                      <a:pt x="271178" y="1325969"/>
                      <a:pt x="271158" y="1319948"/>
                    </a:cubicBezTo>
                    <a:cubicBezTo>
                      <a:pt x="271158" y="1309320"/>
                      <a:pt x="271518" y="1298691"/>
                      <a:pt x="271802" y="1288080"/>
                    </a:cubicBezTo>
                    <a:cubicBezTo>
                      <a:pt x="272426" y="1265493"/>
                      <a:pt x="273150" y="1242928"/>
                      <a:pt x="274034" y="1220361"/>
                    </a:cubicBezTo>
                    <a:cubicBezTo>
                      <a:pt x="277025" y="1144658"/>
                      <a:pt x="282657" y="1068955"/>
                      <a:pt x="289107" y="993464"/>
                    </a:cubicBezTo>
                    <a:lnTo>
                      <a:pt x="291296" y="967985"/>
                    </a:lnTo>
                    <a:cubicBezTo>
                      <a:pt x="294213" y="934103"/>
                      <a:pt x="297231" y="900184"/>
                      <a:pt x="301504" y="866476"/>
                    </a:cubicBezTo>
                    <a:cubicBezTo>
                      <a:pt x="301703" y="864866"/>
                      <a:pt x="301906" y="863255"/>
                      <a:pt x="302128" y="861643"/>
                    </a:cubicBezTo>
                    <a:cubicBezTo>
                      <a:pt x="299834" y="860497"/>
                      <a:pt x="297701" y="858907"/>
                      <a:pt x="296008" y="857135"/>
                    </a:cubicBezTo>
                    <a:cubicBezTo>
                      <a:pt x="289229" y="850013"/>
                      <a:pt x="285117" y="839367"/>
                      <a:pt x="281261" y="830195"/>
                    </a:cubicBezTo>
                    <a:lnTo>
                      <a:pt x="280375" y="828106"/>
                    </a:lnTo>
                    <a:cubicBezTo>
                      <a:pt x="276189" y="818322"/>
                      <a:pt x="272325" y="808418"/>
                      <a:pt x="270333" y="797910"/>
                    </a:cubicBezTo>
                    <a:lnTo>
                      <a:pt x="270142" y="796943"/>
                    </a:lnTo>
                    <a:cubicBezTo>
                      <a:pt x="269234" y="792468"/>
                      <a:pt x="267440" y="784537"/>
                      <a:pt x="272184" y="782368"/>
                    </a:cubicBezTo>
                    <a:cubicBezTo>
                      <a:pt x="274660" y="781241"/>
                      <a:pt x="276227" y="782046"/>
                      <a:pt x="277034" y="784522"/>
                    </a:cubicBezTo>
                    <a:cubicBezTo>
                      <a:pt x="277137" y="784844"/>
                      <a:pt x="277052" y="785207"/>
                      <a:pt x="276873" y="785489"/>
                    </a:cubicBezTo>
                    <a:cubicBezTo>
                      <a:pt x="278825" y="788486"/>
                      <a:pt x="281884" y="791286"/>
                      <a:pt x="283816" y="794065"/>
                    </a:cubicBezTo>
                    <a:lnTo>
                      <a:pt x="290427" y="803523"/>
                    </a:lnTo>
                    <a:lnTo>
                      <a:pt x="290427" y="803523"/>
                    </a:lnTo>
                    <a:lnTo>
                      <a:pt x="293696" y="808275"/>
                    </a:lnTo>
                    <a:cubicBezTo>
                      <a:pt x="297841" y="814377"/>
                      <a:pt x="302269" y="820215"/>
                      <a:pt x="306837" y="825972"/>
                    </a:cubicBezTo>
                    <a:cubicBezTo>
                      <a:pt x="310437" y="800688"/>
                      <a:pt x="314846" y="775504"/>
                      <a:pt x="321708" y="750883"/>
                    </a:cubicBezTo>
                    <a:close/>
                    <a:moveTo>
                      <a:pt x="592848" y="1314334"/>
                    </a:moveTo>
                    <a:cubicBezTo>
                      <a:pt x="601119" y="1307849"/>
                      <a:pt x="614582" y="1311372"/>
                      <a:pt x="614582" y="1323332"/>
                    </a:cubicBezTo>
                    <a:cubicBezTo>
                      <a:pt x="614582" y="1335349"/>
                      <a:pt x="601099" y="1338813"/>
                      <a:pt x="592848" y="1332329"/>
                    </a:cubicBezTo>
                    <a:lnTo>
                      <a:pt x="592438" y="1332025"/>
                    </a:lnTo>
                    <a:lnTo>
                      <a:pt x="592438" y="1332025"/>
                    </a:lnTo>
                    <a:lnTo>
                      <a:pt x="592043" y="1331705"/>
                    </a:lnTo>
                    <a:cubicBezTo>
                      <a:pt x="587550" y="1328193"/>
                      <a:pt x="587400" y="1319052"/>
                      <a:pt x="591704" y="1315240"/>
                    </a:cubicBezTo>
                    <a:lnTo>
                      <a:pt x="592043" y="1314958"/>
                    </a:lnTo>
                    <a:cubicBezTo>
                      <a:pt x="592303" y="1314734"/>
                      <a:pt x="592567" y="1314535"/>
                      <a:pt x="592848" y="1314334"/>
                    </a:cubicBezTo>
                    <a:close/>
                    <a:moveTo>
                      <a:pt x="232555" y="1290965"/>
                    </a:moveTo>
                    <a:lnTo>
                      <a:pt x="233265" y="1290979"/>
                    </a:lnTo>
                    <a:cubicBezTo>
                      <a:pt x="237008" y="1290979"/>
                      <a:pt x="240490" y="1291926"/>
                      <a:pt x="243729" y="1293820"/>
                    </a:cubicBezTo>
                    <a:cubicBezTo>
                      <a:pt x="245138" y="1294887"/>
                      <a:pt x="246527" y="1295972"/>
                      <a:pt x="247935" y="1297061"/>
                    </a:cubicBezTo>
                    <a:cubicBezTo>
                      <a:pt x="250511" y="1299636"/>
                      <a:pt x="252282" y="1302698"/>
                      <a:pt x="253268" y="1306221"/>
                    </a:cubicBezTo>
                    <a:lnTo>
                      <a:pt x="254014" y="1311734"/>
                    </a:lnTo>
                    <a:lnTo>
                      <a:pt x="254014" y="1311734"/>
                    </a:lnTo>
                    <a:cubicBezTo>
                      <a:pt x="254113" y="1314593"/>
                      <a:pt x="253530" y="1317250"/>
                      <a:pt x="252221" y="1319729"/>
                    </a:cubicBezTo>
                    <a:cubicBezTo>
                      <a:pt x="251376" y="1322303"/>
                      <a:pt x="249948" y="1324538"/>
                      <a:pt x="247935" y="1326412"/>
                    </a:cubicBezTo>
                    <a:cubicBezTo>
                      <a:pt x="246044" y="1328445"/>
                      <a:pt x="243830" y="1329875"/>
                      <a:pt x="241256" y="1330698"/>
                    </a:cubicBezTo>
                    <a:cubicBezTo>
                      <a:pt x="238986" y="1331897"/>
                      <a:pt x="236564" y="1332507"/>
                      <a:pt x="233976" y="1332507"/>
                    </a:cubicBezTo>
                    <a:lnTo>
                      <a:pt x="233265" y="1332492"/>
                    </a:lnTo>
                    <a:cubicBezTo>
                      <a:pt x="229504" y="1332492"/>
                      <a:pt x="226021" y="1331546"/>
                      <a:pt x="222781" y="1329651"/>
                    </a:cubicBezTo>
                    <a:cubicBezTo>
                      <a:pt x="221373" y="1328586"/>
                      <a:pt x="219984" y="1327497"/>
                      <a:pt x="218575" y="1326412"/>
                    </a:cubicBezTo>
                    <a:cubicBezTo>
                      <a:pt x="216020" y="1323835"/>
                      <a:pt x="214229" y="1320773"/>
                      <a:pt x="213245" y="1317250"/>
                    </a:cubicBezTo>
                    <a:cubicBezTo>
                      <a:pt x="213001" y="1315419"/>
                      <a:pt x="212762" y="1313566"/>
                      <a:pt x="212498" y="1311734"/>
                    </a:cubicBezTo>
                    <a:cubicBezTo>
                      <a:pt x="212400" y="1308876"/>
                      <a:pt x="213001" y="1306221"/>
                      <a:pt x="214289" y="1303743"/>
                    </a:cubicBezTo>
                    <a:cubicBezTo>
                      <a:pt x="215134" y="1301166"/>
                      <a:pt x="216563" y="1298933"/>
                      <a:pt x="218575" y="1297061"/>
                    </a:cubicBezTo>
                    <a:cubicBezTo>
                      <a:pt x="220469" y="1295028"/>
                      <a:pt x="222681" y="1293596"/>
                      <a:pt x="225256" y="1292771"/>
                    </a:cubicBezTo>
                    <a:cubicBezTo>
                      <a:pt x="227525" y="1291573"/>
                      <a:pt x="229963" y="1290966"/>
                      <a:pt x="232555" y="1290965"/>
                    </a:cubicBezTo>
                    <a:lnTo>
                      <a:pt x="232555" y="1290965"/>
                    </a:lnTo>
                    <a:close/>
                    <a:moveTo>
                      <a:pt x="1174550" y="1252690"/>
                    </a:moveTo>
                    <a:lnTo>
                      <a:pt x="1179824" y="1253396"/>
                    </a:lnTo>
                    <a:lnTo>
                      <a:pt x="1179824" y="1253396"/>
                    </a:lnTo>
                    <a:cubicBezTo>
                      <a:pt x="1184875" y="1254544"/>
                      <a:pt x="1188938" y="1258268"/>
                      <a:pt x="1191654" y="1262516"/>
                    </a:cubicBezTo>
                    <a:cubicBezTo>
                      <a:pt x="1193105" y="1264790"/>
                      <a:pt x="1193888" y="1267246"/>
                      <a:pt x="1194009" y="1269884"/>
                    </a:cubicBezTo>
                    <a:cubicBezTo>
                      <a:pt x="1194594" y="1272501"/>
                      <a:pt x="1194472" y="1275138"/>
                      <a:pt x="1193647" y="1277775"/>
                    </a:cubicBezTo>
                    <a:cubicBezTo>
                      <a:pt x="1193043" y="1280350"/>
                      <a:pt x="1191858" y="1282604"/>
                      <a:pt x="1190105" y="1284519"/>
                    </a:cubicBezTo>
                    <a:cubicBezTo>
                      <a:pt x="1189503" y="1285465"/>
                      <a:pt x="1188797" y="1286331"/>
                      <a:pt x="1187994" y="1287096"/>
                    </a:cubicBezTo>
                    <a:cubicBezTo>
                      <a:pt x="1186342" y="1289854"/>
                      <a:pt x="1183849" y="1291663"/>
                      <a:pt x="1181271" y="1293517"/>
                    </a:cubicBezTo>
                    <a:cubicBezTo>
                      <a:pt x="1179100" y="1294907"/>
                      <a:pt x="1176743" y="1295651"/>
                      <a:pt x="1174208" y="1295772"/>
                    </a:cubicBezTo>
                    <a:cubicBezTo>
                      <a:pt x="1172537" y="1296215"/>
                      <a:pt x="1170847" y="1296215"/>
                      <a:pt x="1169157" y="1295772"/>
                    </a:cubicBezTo>
                    <a:cubicBezTo>
                      <a:pt x="1166641" y="1295651"/>
                      <a:pt x="1164287" y="1294907"/>
                      <a:pt x="1162114" y="1293517"/>
                    </a:cubicBezTo>
                    <a:cubicBezTo>
                      <a:pt x="1160828" y="1292531"/>
                      <a:pt x="1159540" y="1291525"/>
                      <a:pt x="1158270" y="1290538"/>
                    </a:cubicBezTo>
                    <a:cubicBezTo>
                      <a:pt x="1157145" y="1289230"/>
                      <a:pt x="1156097" y="1287881"/>
                      <a:pt x="1155111" y="1286472"/>
                    </a:cubicBezTo>
                    <a:cubicBezTo>
                      <a:pt x="1154449" y="1284922"/>
                      <a:pt x="1153803" y="1283390"/>
                      <a:pt x="1153161" y="1281860"/>
                    </a:cubicBezTo>
                    <a:cubicBezTo>
                      <a:pt x="1151971" y="1278176"/>
                      <a:pt x="1152555" y="1274916"/>
                      <a:pt x="1153201" y="1271232"/>
                    </a:cubicBezTo>
                    <a:cubicBezTo>
                      <a:pt x="1153300" y="1270608"/>
                      <a:pt x="1153463" y="1270045"/>
                      <a:pt x="1153684" y="1269439"/>
                    </a:cubicBezTo>
                    <a:lnTo>
                      <a:pt x="1154118" y="1268269"/>
                    </a:lnTo>
                    <a:cubicBezTo>
                      <a:pt x="1155277" y="1265211"/>
                      <a:pt x="1155895" y="1264173"/>
                      <a:pt x="1157948" y="1261509"/>
                    </a:cubicBezTo>
                    <a:lnTo>
                      <a:pt x="1158731" y="1260462"/>
                    </a:lnTo>
                    <a:cubicBezTo>
                      <a:pt x="1159122" y="1259940"/>
                      <a:pt x="1159524" y="1259430"/>
                      <a:pt x="1159982" y="1258972"/>
                    </a:cubicBezTo>
                    <a:cubicBezTo>
                      <a:pt x="1161268" y="1257644"/>
                      <a:pt x="1163102" y="1256535"/>
                      <a:pt x="1164548" y="1255389"/>
                    </a:cubicBezTo>
                    <a:cubicBezTo>
                      <a:pt x="1167647" y="1253597"/>
                      <a:pt x="1170988" y="1252712"/>
                      <a:pt x="1174550" y="1252690"/>
                    </a:cubicBezTo>
                    <a:close/>
                    <a:moveTo>
                      <a:pt x="491339" y="1239800"/>
                    </a:moveTo>
                    <a:lnTo>
                      <a:pt x="492010" y="1239807"/>
                    </a:lnTo>
                    <a:cubicBezTo>
                      <a:pt x="494928" y="1239828"/>
                      <a:pt x="497667" y="1240552"/>
                      <a:pt x="500200" y="1242022"/>
                    </a:cubicBezTo>
                    <a:lnTo>
                      <a:pt x="503500" y="1244579"/>
                    </a:lnTo>
                    <a:lnTo>
                      <a:pt x="503500" y="1244579"/>
                    </a:lnTo>
                    <a:cubicBezTo>
                      <a:pt x="505513" y="1246612"/>
                      <a:pt x="506901" y="1248985"/>
                      <a:pt x="507686" y="1251747"/>
                    </a:cubicBezTo>
                    <a:cubicBezTo>
                      <a:pt x="507867" y="1253193"/>
                      <a:pt x="508070" y="1254644"/>
                      <a:pt x="508270" y="1256073"/>
                    </a:cubicBezTo>
                    <a:cubicBezTo>
                      <a:pt x="508350" y="1258308"/>
                      <a:pt x="507889" y="1260400"/>
                      <a:pt x="506861" y="1262354"/>
                    </a:cubicBezTo>
                    <a:cubicBezTo>
                      <a:pt x="506219" y="1264367"/>
                      <a:pt x="505090" y="1266097"/>
                      <a:pt x="503500" y="1267588"/>
                    </a:cubicBezTo>
                    <a:cubicBezTo>
                      <a:pt x="502033" y="1269159"/>
                      <a:pt x="500281" y="1270286"/>
                      <a:pt x="498268" y="1270950"/>
                    </a:cubicBezTo>
                    <a:cubicBezTo>
                      <a:pt x="496512" y="1271865"/>
                      <a:pt x="494623" y="1272348"/>
                      <a:pt x="492616" y="1272352"/>
                    </a:cubicBezTo>
                    <a:lnTo>
                      <a:pt x="492010" y="1272339"/>
                    </a:lnTo>
                    <a:cubicBezTo>
                      <a:pt x="489072" y="1272339"/>
                      <a:pt x="486335" y="1271594"/>
                      <a:pt x="483800" y="1270123"/>
                    </a:cubicBezTo>
                    <a:lnTo>
                      <a:pt x="480500" y="1267588"/>
                    </a:lnTo>
                    <a:lnTo>
                      <a:pt x="480500" y="1267588"/>
                    </a:lnTo>
                    <a:cubicBezTo>
                      <a:pt x="478487" y="1265555"/>
                      <a:pt x="477099" y="1263160"/>
                      <a:pt x="476314" y="1260400"/>
                    </a:cubicBezTo>
                    <a:cubicBezTo>
                      <a:pt x="476133" y="1258952"/>
                      <a:pt x="475932" y="1257523"/>
                      <a:pt x="475730" y="1256073"/>
                    </a:cubicBezTo>
                    <a:cubicBezTo>
                      <a:pt x="475650" y="1253839"/>
                      <a:pt x="476113" y="1251747"/>
                      <a:pt x="477139" y="1249813"/>
                    </a:cubicBezTo>
                    <a:cubicBezTo>
                      <a:pt x="477803" y="1247800"/>
                      <a:pt x="478910" y="1246048"/>
                      <a:pt x="480500" y="1244579"/>
                    </a:cubicBezTo>
                    <a:cubicBezTo>
                      <a:pt x="481969" y="1242988"/>
                      <a:pt x="483719" y="1241861"/>
                      <a:pt x="485732" y="1241217"/>
                    </a:cubicBezTo>
                    <a:cubicBezTo>
                      <a:pt x="487488" y="1240293"/>
                      <a:pt x="489343" y="1239825"/>
                      <a:pt x="491339" y="1239800"/>
                    </a:cubicBezTo>
                    <a:lnTo>
                      <a:pt x="491339" y="1239800"/>
                    </a:lnTo>
                    <a:close/>
                    <a:moveTo>
                      <a:pt x="358533" y="1233144"/>
                    </a:moveTo>
                    <a:cubicBezTo>
                      <a:pt x="362737" y="1233104"/>
                      <a:pt x="367005" y="1234291"/>
                      <a:pt x="370446" y="1236727"/>
                    </a:cubicBezTo>
                    <a:cubicBezTo>
                      <a:pt x="373787" y="1239101"/>
                      <a:pt x="376320" y="1241659"/>
                      <a:pt x="377952" y="1245504"/>
                    </a:cubicBezTo>
                    <a:cubicBezTo>
                      <a:pt x="378395" y="1246553"/>
                      <a:pt x="378836" y="1247578"/>
                      <a:pt x="379220" y="1248625"/>
                    </a:cubicBezTo>
                    <a:cubicBezTo>
                      <a:pt x="380951" y="1253235"/>
                      <a:pt x="381273" y="1257865"/>
                      <a:pt x="378878" y="1262374"/>
                    </a:cubicBezTo>
                    <a:cubicBezTo>
                      <a:pt x="376564" y="1266743"/>
                      <a:pt x="371573" y="1268655"/>
                      <a:pt x="367104" y="1269962"/>
                    </a:cubicBezTo>
                    <a:cubicBezTo>
                      <a:pt x="363323" y="1271091"/>
                      <a:pt x="359036" y="1271272"/>
                      <a:pt x="355273" y="1269923"/>
                    </a:cubicBezTo>
                    <a:cubicBezTo>
                      <a:pt x="353402" y="1269259"/>
                      <a:pt x="351571" y="1268555"/>
                      <a:pt x="349880" y="1267528"/>
                    </a:cubicBezTo>
                    <a:cubicBezTo>
                      <a:pt x="346721" y="1265575"/>
                      <a:pt x="345011" y="1263258"/>
                      <a:pt x="342898" y="1260399"/>
                    </a:cubicBezTo>
                    <a:cubicBezTo>
                      <a:pt x="341248" y="1257583"/>
                      <a:pt x="340422" y="1254521"/>
                      <a:pt x="340422" y="1251262"/>
                    </a:cubicBezTo>
                    <a:cubicBezTo>
                      <a:pt x="340422" y="1247978"/>
                      <a:pt x="341248" y="1244941"/>
                      <a:pt x="342898" y="1242102"/>
                    </a:cubicBezTo>
                    <a:cubicBezTo>
                      <a:pt x="346135" y="1236566"/>
                      <a:pt x="352134" y="1233184"/>
                      <a:pt x="358533" y="1233144"/>
                    </a:cubicBezTo>
                    <a:close/>
                    <a:moveTo>
                      <a:pt x="145226" y="1237029"/>
                    </a:moveTo>
                    <a:cubicBezTo>
                      <a:pt x="150541" y="1237029"/>
                      <a:pt x="155207" y="1239485"/>
                      <a:pt x="158409" y="1243630"/>
                    </a:cubicBezTo>
                    <a:cubicBezTo>
                      <a:pt x="161647" y="1247840"/>
                      <a:pt x="162834" y="1253074"/>
                      <a:pt x="161405" y="1258290"/>
                    </a:cubicBezTo>
                    <a:cubicBezTo>
                      <a:pt x="159896" y="1263804"/>
                      <a:pt x="155330" y="1268635"/>
                      <a:pt x="149673" y="1270024"/>
                    </a:cubicBezTo>
                    <a:cubicBezTo>
                      <a:pt x="145490" y="1271051"/>
                      <a:pt x="142067" y="1271011"/>
                      <a:pt x="137901" y="1270304"/>
                    </a:cubicBezTo>
                    <a:cubicBezTo>
                      <a:pt x="134380" y="1269702"/>
                      <a:pt x="131685" y="1267606"/>
                      <a:pt x="128987" y="1265432"/>
                    </a:cubicBezTo>
                    <a:cubicBezTo>
                      <a:pt x="125908" y="1262916"/>
                      <a:pt x="124962" y="1258328"/>
                      <a:pt x="125465" y="1254624"/>
                    </a:cubicBezTo>
                    <a:cubicBezTo>
                      <a:pt x="125948" y="1250920"/>
                      <a:pt x="127661" y="1248504"/>
                      <a:pt x="130257" y="1246308"/>
                    </a:cubicBezTo>
                    <a:lnTo>
                      <a:pt x="130275" y="1246249"/>
                    </a:lnTo>
                    <a:lnTo>
                      <a:pt x="129309" y="1246994"/>
                    </a:lnTo>
                    <a:cubicBezTo>
                      <a:pt x="129673" y="1246672"/>
                      <a:pt x="130033" y="1246330"/>
                      <a:pt x="130397" y="1245988"/>
                    </a:cubicBezTo>
                    <a:cubicBezTo>
                      <a:pt x="130516" y="1245786"/>
                      <a:pt x="130617" y="1245565"/>
                      <a:pt x="130717" y="1245343"/>
                    </a:cubicBezTo>
                    <a:cubicBezTo>
                      <a:pt x="132206" y="1242807"/>
                      <a:pt x="134219" y="1240814"/>
                      <a:pt x="136734" y="1239324"/>
                    </a:cubicBezTo>
                    <a:cubicBezTo>
                      <a:pt x="139370" y="1237794"/>
                      <a:pt x="142188" y="1237029"/>
                      <a:pt x="145226" y="1237029"/>
                    </a:cubicBezTo>
                    <a:close/>
                    <a:moveTo>
                      <a:pt x="1383992" y="1176053"/>
                    </a:moveTo>
                    <a:cubicBezTo>
                      <a:pt x="1386910" y="1175268"/>
                      <a:pt x="1389848" y="1175268"/>
                      <a:pt x="1392766" y="1176053"/>
                    </a:cubicBezTo>
                    <a:cubicBezTo>
                      <a:pt x="1394921" y="1176556"/>
                      <a:pt x="1396790" y="1177543"/>
                      <a:pt x="1398382" y="1179010"/>
                    </a:cubicBezTo>
                    <a:cubicBezTo>
                      <a:pt x="1399994" y="1180061"/>
                      <a:pt x="1401311" y="1181405"/>
                      <a:pt x="1402306" y="1183074"/>
                    </a:cubicBezTo>
                    <a:lnTo>
                      <a:pt x="1402626" y="1183642"/>
                    </a:lnTo>
                    <a:cubicBezTo>
                      <a:pt x="1404922" y="1187548"/>
                      <a:pt x="1405283" y="1192015"/>
                      <a:pt x="1404297" y="1196363"/>
                    </a:cubicBezTo>
                    <a:cubicBezTo>
                      <a:pt x="1403071" y="1201738"/>
                      <a:pt x="1398121" y="1206632"/>
                      <a:pt x="1392766" y="1207898"/>
                    </a:cubicBezTo>
                    <a:lnTo>
                      <a:pt x="1392586" y="1207932"/>
                    </a:lnTo>
                    <a:lnTo>
                      <a:pt x="1392586" y="1207932"/>
                    </a:lnTo>
                    <a:lnTo>
                      <a:pt x="1392406" y="1207981"/>
                    </a:lnTo>
                    <a:cubicBezTo>
                      <a:pt x="1390232" y="1208665"/>
                      <a:pt x="1388037" y="1208766"/>
                      <a:pt x="1385866" y="1208263"/>
                    </a:cubicBezTo>
                    <a:cubicBezTo>
                      <a:pt x="1383670" y="1208162"/>
                      <a:pt x="1381638" y="1207518"/>
                      <a:pt x="1379768" y="1206310"/>
                    </a:cubicBezTo>
                    <a:cubicBezTo>
                      <a:pt x="1377394" y="1204780"/>
                      <a:pt x="1375402" y="1202807"/>
                      <a:pt x="1373872" y="1200432"/>
                    </a:cubicBezTo>
                    <a:cubicBezTo>
                      <a:pt x="1372663" y="1198539"/>
                      <a:pt x="1372021" y="1196506"/>
                      <a:pt x="1371918" y="1194310"/>
                    </a:cubicBezTo>
                    <a:cubicBezTo>
                      <a:pt x="1371538" y="1192862"/>
                      <a:pt x="1371538" y="1191413"/>
                      <a:pt x="1371918" y="1189963"/>
                    </a:cubicBezTo>
                    <a:cubicBezTo>
                      <a:pt x="1372021" y="1187767"/>
                      <a:pt x="1372663" y="1185734"/>
                      <a:pt x="1373872" y="1183844"/>
                    </a:cubicBezTo>
                    <a:lnTo>
                      <a:pt x="1376446" y="1180520"/>
                    </a:lnTo>
                    <a:lnTo>
                      <a:pt x="1376446" y="1180520"/>
                    </a:lnTo>
                    <a:lnTo>
                      <a:pt x="1376710" y="1180300"/>
                    </a:lnTo>
                    <a:lnTo>
                      <a:pt x="1376710" y="1180300"/>
                    </a:lnTo>
                    <a:cubicBezTo>
                      <a:pt x="1378762" y="1178245"/>
                      <a:pt x="1381195" y="1176836"/>
                      <a:pt x="1383992" y="1176053"/>
                    </a:cubicBezTo>
                    <a:close/>
                    <a:moveTo>
                      <a:pt x="1181392" y="1069518"/>
                    </a:moveTo>
                    <a:cubicBezTo>
                      <a:pt x="1207774" y="1069518"/>
                      <a:pt x="1207734" y="1110465"/>
                      <a:pt x="1181392" y="1110465"/>
                    </a:cubicBezTo>
                    <a:cubicBezTo>
                      <a:pt x="1155013" y="1110465"/>
                      <a:pt x="1155051" y="1069518"/>
                      <a:pt x="1181392" y="1069518"/>
                    </a:cubicBezTo>
                    <a:close/>
                    <a:moveTo>
                      <a:pt x="215515" y="1064345"/>
                    </a:moveTo>
                    <a:cubicBezTo>
                      <a:pt x="218295" y="1063721"/>
                      <a:pt x="221072" y="1063841"/>
                      <a:pt x="223828" y="1064707"/>
                    </a:cubicBezTo>
                    <a:cubicBezTo>
                      <a:pt x="225499" y="1065412"/>
                      <a:pt x="227149" y="1066116"/>
                      <a:pt x="228799" y="1066799"/>
                    </a:cubicBezTo>
                    <a:lnTo>
                      <a:pt x="233025" y="1070064"/>
                    </a:lnTo>
                    <a:lnTo>
                      <a:pt x="233025" y="1070064"/>
                    </a:lnTo>
                    <a:cubicBezTo>
                      <a:pt x="233810" y="1070726"/>
                      <a:pt x="234192" y="1071451"/>
                      <a:pt x="234916" y="1072397"/>
                    </a:cubicBezTo>
                    <a:lnTo>
                      <a:pt x="235822" y="1073582"/>
                    </a:lnTo>
                    <a:cubicBezTo>
                      <a:pt x="237131" y="1075335"/>
                      <a:pt x="237162" y="1075706"/>
                      <a:pt x="238599" y="1079443"/>
                    </a:cubicBezTo>
                    <a:cubicBezTo>
                      <a:pt x="239565" y="1083026"/>
                      <a:pt x="239565" y="1086608"/>
                      <a:pt x="238599" y="1090195"/>
                    </a:cubicBezTo>
                    <a:cubicBezTo>
                      <a:pt x="238134" y="1091924"/>
                      <a:pt x="237432" y="1093555"/>
                      <a:pt x="236526" y="1095065"/>
                    </a:cubicBezTo>
                    <a:cubicBezTo>
                      <a:pt x="235698" y="1096514"/>
                      <a:pt x="234708" y="1097786"/>
                      <a:pt x="233593" y="1098957"/>
                    </a:cubicBezTo>
                    <a:lnTo>
                      <a:pt x="233025" y="1099534"/>
                    </a:lnTo>
                    <a:cubicBezTo>
                      <a:pt x="231133" y="1101567"/>
                      <a:pt x="228899" y="1102996"/>
                      <a:pt x="226324" y="1103842"/>
                    </a:cubicBezTo>
                    <a:cubicBezTo>
                      <a:pt x="224694" y="1104790"/>
                      <a:pt x="222943" y="1105251"/>
                      <a:pt x="221072" y="1105251"/>
                    </a:cubicBezTo>
                    <a:cubicBezTo>
                      <a:pt x="218295" y="1105875"/>
                      <a:pt x="215515" y="1105754"/>
                      <a:pt x="212761" y="1104887"/>
                    </a:cubicBezTo>
                    <a:cubicBezTo>
                      <a:pt x="211090" y="1104184"/>
                      <a:pt x="209440" y="1103480"/>
                      <a:pt x="207788" y="1102795"/>
                    </a:cubicBezTo>
                    <a:lnTo>
                      <a:pt x="203564" y="1099534"/>
                    </a:lnTo>
                    <a:lnTo>
                      <a:pt x="200304" y="1095306"/>
                    </a:lnTo>
                    <a:lnTo>
                      <a:pt x="199265" y="1092827"/>
                    </a:lnTo>
                    <a:lnTo>
                      <a:pt x="199265" y="1092827"/>
                    </a:lnTo>
                    <a:lnTo>
                      <a:pt x="198212" y="1090334"/>
                    </a:lnTo>
                    <a:lnTo>
                      <a:pt x="197467" y="1084798"/>
                    </a:lnTo>
                    <a:cubicBezTo>
                      <a:pt x="197366" y="1081919"/>
                      <a:pt x="197950" y="1079262"/>
                      <a:pt x="199256" y="1076766"/>
                    </a:cubicBezTo>
                    <a:cubicBezTo>
                      <a:pt x="199759" y="1075012"/>
                      <a:pt x="200646" y="1073464"/>
                      <a:pt x="201932" y="1072174"/>
                    </a:cubicBezTo>
                    <a:cubicBezTo>
                      <a:pt x="202860" y="1070605"/>
                      <a:pt x="204106" y="1069357"/>
                      <a:pt x="205677" y="1068431"/>
                    </a:cubicBezTo>
                    <a:cubicBezTo>
                      <a:pt x="206963" y="1067141"/>
                      <a:pt x="208515" y="1066257"/>
                      <a:pt x="210265" y="1065754"/>
                    </a:cubicBezTo>
                    <a:cubicBezTo>
                      <a:pt x="211895" y="1064808"/>
                      <a:pt x="213646" y="1064345"/>
                      <a:pt x="215515" y="1064345"/>
                    </a:cubicBezTo>
                    <a:close/>
                    <a:moveTo>
                      <a:pt x="1520346" y="1035093"/>
                    </a:moveTo>
                    <a:cubicBezTo>
                      <a:pt x="1522542" y="1035015"/>
                      <a:pt x="1524594" y="1035476"/>
                      <a:pt x="1526486" y="1036482"/>
                    </a:cubicBezTo>
                    <a:cubicBezTo>
                      <a:pt x="1527150" y="1036706"/>
                      <a:pt x="1527796" y="1036985"/>
                      <a:pt x="1528418" y="1037310"/>
                    </a:cubicBezTo>
                    <a:cubicBezTo>
                      <a:pt x="1530853" y="1038737"/>
                      <a:pt x="1532785" y="1040669"/>
                      <a:pt x="1534213" y="1043087"/>
                    </a:cubicBezTo>
                    <a:cubicBezTo>
                      <a:pt x="1535381" y="1044939"/>
                      <a:pt x="1536024" y="1046932"/>
                      <a:pt x="1536125" y="1049084"/>
                    </a:cubicBezTo>
                    <a:cubicBezTo>
                      <a:pt x="1536562" y="1051026"/>
                      <a:pt x="1536522" y="1052981"/>
                      <a:pt x="1535996" y="1054925"/>
                    </a:cubicBezTo>
                    <a:lnTo>
                      <a:pt x="1535823" y="1055508"/>
                    </a:lnTo>
                    <a:cubicBezTo>
                      <a:pt x="1535381" y="1057098"/>
                      <a:pt x="1534716" y="1058566"/>
                      <a:pt x="1533833" y="1059915"/>
                    </a:cubicBezTo>
                    <a:cubicBezTo>
                      <a:pt x="1533749" y="1060076"/>
                      <a:pt x="1533650" y="1060237"/>
                      <a:pt x="1533529" y="1060378"/>
                    </a:cubicBezTo>
                    <a:cubicBezTo>
                      <a:pt x="1532181" y="1062514"/>
                      <a:pt x="1530390" y="1064263"/>
                      <a:pt x="1528176" y="1065574"/>
                    </a:cubicBezTo>
                    <a:cubicBezTo>
                      <a:pt x="1525721" y="1066981"/>
                      <a:pt x="1523085" y="1067706"/>
                      <a:pt x="1520228" y="1067728"/>
                    </a:cubicBezTo>
                    <a:cubicBezTo>
                      <a:pt x="1514533" y="1067728"/>
                      <a:pt x="1509623" y="1064648"/>
                      <a:pt x="1506624" y="1059915"/>
                    </a:cubicBezTo>
                    <a:cubicBezTo>
                      <a:pt x="1506202" y="1059250"/>
                      <a:pt x="1505960" y="1058405"/>
                      <a:pt x="1505660" y="1057721"/>
                    </a:cubicBezTo>
                    <a:cubicBezTo>
                      <a:pt x="1505397" y="1057076"/>
                      <a:pt x="1504974" y="1056253"/>
                      <a:pt x="1504751" y="1055508"/>
                    </a:cubicBezTo>
                    <a:cubicBezTo>
                      <a:pt x="1503988" y="1052649"/>
                      <a:pt x="1503988" y="1049791"/>
                      <a:pt x="1504751" y="1046932"/>
                    </a:cubicBezTo>
                    <a:cubicBezTo>
                      <a:pt x="1505254" y="1044837"/>
                      <a:pt x="1506202" y="1043007"/>
                      <a:pt x="1507631" y="1041455"/>
                    </a:cubicBezTo>
                    <a:cubicBezTo>
                      <a:pt x="1508776" y="1039705"/>
                      <a:pt x="1510285" y="1038316"/>
                      <a:pt x="1512158" y="1037310"/>
                    </a:cubicBezTo>
                    <a:cubicBezTo>
                      <a:pt x="1514480" y="1035953"/>
                      <a:pt x="1516975" y="1035231"/>
                      <a:pt x="1519623" y="1035111"/>
                    </a:cubicBezTo>
                    <a:lnTo>
                      <a:pt x="1520346" y="1035093"/>
                    </a:lnTo>
                    <a:close/>
                    <a:moveTo>
                      <a:pt x="406486" y="1015064"/>
                    </a:moveTo>
                    <a:cubicBezTo>
                      <a:pt x="409272" y="1014302"/>
                      <a:pt x="412043" y="1014244"/>
                      <a:pt x="414811" y="1014888"/>
                    </a:cubicBezTo>
                    <a:lnTo>
                      <a:pt x="415503" y="1015064"/>
                    </a:lnTo>
                    <a:cubicBezTo>
                      <a:pt x="417714" y="1015587"/>
                      <a:pt x="419628" y="1016594"/>
                      <a:pt x="421276" y="1018084"/>
                    </a:cubicBezTo>
                    <a:cubicBezTo>
                      <a:pt x="423107" y="1019292"/>
                      <a:pt x="424578" y="1020882"/>
                      <a:pt x="425643" y="1022853"/>
                    </a:cubicBezTo>
                    <a:cubicBezTo>
                      <a:pt x="427174" y="1025492"/>
                      <a:pt x="427939" y="1028351"/>
                      <a:pt x="427957" y="1031409"/>
                    </a:cubicBezTo>
                    <a:cubicBezTo>
                      <a:pt x="427939" y="1034470"/>
                      <a:pt x="427174" y="1037329"/>
                      <a:pt x="425643" y="1039964"/>
                    </a:cubicBezTo>
                    <a:cubicBezTo>
                      <a:pt x="424134" y="1042523"/>
                      <a:pt x="422101" y="1044536"/>
                      <a:pt x="419548" y="1046046"/>
                    </a:cubicBezTo>
                    <a:lnTo>
                      <a:pt x="417334" y="1047113"/>
                    </a:lnTo>
                    <a:lnTo>
                      <a:pt x="417334" y="1047113"/>
                    </a:lnTo>
                    <a:cubicBezTo>
                      <a:pt x="415483" y="1048280"/>
                      <a:pt x="413511" y="1048905"/>
                      <a:pt x="411376" y="1049003"/>
                    </a:cubicBezTo>
                    <a:cubicBezTo>
                      <a:pt x="409949" y="1049388"/>
                      <a:pt x="408518" y="1049388"/>
                      <a:pt x="407111" y="1049003"/>
                    </a:cubicBezTo>
                    <a:cubicBezTo>
                      <a:pt x="405661" y="1049003"/>
                      <a:pt x="404312" y="1048643"/>
                      <a:pt x="403067" y="1047918"/>
                    </a:cubicBezTo>
                    <a:cubicBezTo>
                      <a:pt x="401698" y="1047536"/>
                      <a:pt x="400529" y="1046849"/>
                      <a:pt x="399523" y="1045843"/>
                    </a:cubicBezTo>
                    <a:cubicBezTo>
                      <a:pt x="397772" y="1044715"/>
                      <a:pt x="396406" y="1043228"/>
                      <a:pt x="395400" y="1041355"/>
                    </a:cubicBezTo>
                    <a:lnTo>
                      <a:pt x="393768" y="1037508"/>
                    </a:lnTo>
                    <a:lnTo>
                      <a:pt x="393768" y="1037508"/>
                    </a:lnTo>
                    <a:lnTo>
                      <a:pt x="393206" y="1033240"/>
                    </a:lnTo>
                    <a:lnTo>
                      <a:pt x="393206" y="1033240"/>
                    </a:lnTo>
                    <a:lnTo>
                      <a:pt x="393768" y="1028995"/>
                    </a:lnTo>
                    <a:lnTo>
                      <a:pt x="393768" y="1028995"/>
                    </a:lnTo>
                    <a:lnTo>
                      <a:pt x="394655" y="1026901"/>
                    </a:lnTo>
                    <a:lnTo>
                      <a:pt x="394655" y="1026901"/>
                    </a:lnTo>
                    <a:cubicBezTo>
                      <a:pt x="395458" y="1024020"/>
                      <a:pt x="396909" y="1021526"/>
                      <a:pt x="399020" y="1019412"/>
                    </a:cubicBezTo>
                    <a:cubicBezTo>
                      <a:pt x="401133" y="1017317"/>
                      <a:pt x="403628" y="1015867"/>
                      <a:pt x="406486" y="1015064"/>
                    </a:cubicBezTo>
                    <a:close/>
                    <a:moveTo>
                      <a:pt x="1404439" y="981103"/>
                    </a:moveTo>
                    <a:cubicBezTo>
                      <a:pt x="1407375" y="980177"/>
                      <a:pt x="1410295" y="980054"/>
                      <a:pt x="1413213" y="980701"/>
                    </a:cubicBezTo>
                    <a:cubicBezTo>
                      <a:pt x="1415183" y="980701"/>
                      <a:pt x="1417034" y="981204"/>
                      <a:pt x="1418747" y="982211"/>
                    </a:cubicBezTo>
                    <a:cubicBezTo>
                      <a:pt x="1420618" y="982732"/>
                      <a:pt x="1422226" y="983658"/>
                      <a:pt x="1423596" y="985029"/>
                    </a:cubicBezTo>
                    <a:cubicBezTo>
                      <a:pt x="1425989" y="986577"/>
                      <a:pt x="1427862" y="988630"/>
                      <a:pt x="1429251" y="991187"/>
                    </a:cubicBezTo>
                    <a:lnTo>
                      <a:pt x="1431462" y="996443"/>
                    </a:lnTo>
                    <a:lnTo>
                      <a:pt x="1431462" y="996443"/>
                    </a:lnTo>
                    <a:cubicBezTo>
                      <a:pt x="1432791" y="999843"/>
                      <a:pt x="1432308" y="1004858"/>
                      <a:pt x="1431505" y="1008280"/>
                    </a:cubicBezTo>
                    <a:cubicBezTo>
                      <a:pt x="1430841" y="1011097"/>
                      <a:pt x="1429553" y="1013555"/>
                      <a:pt x="1427641" y="1015646"/>
                    </a:cubicBezTo>
                    <a:cubicBezTo>
                      <a:pt x="1426675" y="1017277"/>
                      <a:pt x="1425387" y="1018567"/>
                      <a:pt x="1423755" y="1019534"/>
                    </a:cubicBezTo>
                    <a:cubicBezTo>
                      <a:pt x="1421892" y="1021229"/>
                      <a:pt x="1419743" y="1022436"/>
                      <a:pt x="1417306" y="1023153"/>
                    </a:cubicBezTo>
                    <a:lnTo>
                      <a:pt x="1416634" y="1023336"/>
                    </a:lnTo>
                    <a:lnTo>
                      <a:pt x="1416392" y="1023397"/>
                    </a:lnTo>
                    <a:cubicBezTo>
                      <a:pt x="1416350" y="1023417"/>
                      <a:pt x="1416312" y="1023417"/>
                      <a:pt x="1416271" y="1023417"/>
                    </a:cubicBezTo>
                    <a:cubicBezTo>
                      <a:pt x="1416251" y="1023439"/>
                      <a:pt x="1416209" y="1023439"/>
                      <a:pt x="1416189" y="1023439"/>
                    </a:cubicBezTo>
                    <a:cubicBezTo>
                      <a:pt x="1415225" y="1023679"/>
                      <a:pt x="1414239" y="1023820"/>
                      <a:pt x="1413213" y="1023860"/>
                    </a:cubicBezTo>
                    <a:cubicBezTo>
                      <a:pt x="1410295" y="1024504"/>
                      <a:pt x="1407375" y="1024385"/>
                      <a:pt x="1404439" y="1023459"/>
                    </a:cubicBezTo>
                    <a:cubicBezTo>
                      <a:pt x="1402708" y="1022732"/>
                      <a:pt x="1400958" y="1021988"/>
                      <a:pt x="1399207" y="1021245"/>
                    </a:cubicBezTo>
                    <a:cubicBezTo>
                      <a:pt x="1397718" y="1020117"/>
                      <a:pt x="1396247" y="1018968"/>
                      <a:pt x="1394760" y="1017820"/>
                    </a:cubicBezTo>
                    <a:cubicBezTo>
                      <a:pt x="1393613" y="1016333"/>
                      <a:pt x="1392466" y="1014841"/>
                      <a:pt x="1391319" y="1013373"/>
                    </a:cubicBezTo>
                    <a:cubicBezTo>
                      <a:pt x="1389707" y="1010857"/>
                      <a:pt x="1388843" y="1008119"/>
                      <a:pt x="1388723" y="1005198"/>
                    </a:cubicBezTo>
                    <a:cubicBezTo>
                      <a:pt x="1388198" y="1003248"/>
                      <a:pt x="1388198" y="1001315"/>
                      <a:pt x="1388723" y="999360"/>
                    </a:cubicBezTo>
                    <a:cubicBezTo>
                      <a:pt x="1388723" y="997369"/>
                      <a:pt x="1389226" y="995537"/>
                      <a:pt x="1390210" y="993824"/>
                    </a:cubicBezTo>
                    <a:cubicBezTo>
                      <a:pt x="1391097" y="991088"/>
                      <a:pt x="1392607" y="988733"/>
                      <a:pt x="1394760" y="986740"/>
                    </a:cubicBezTo>
                    <a:cubicBezTo>
                      <a:pt x="1396247" y="985591"/>
                      <a:pt x="1397718" y="984443"/>
                      <a:pt x="1399207" y="983316"/>
                    </a:cubicBezTo>
                    <a:cubicBezTo>
                      <a:pt x="1400958" y="982571"/>
                      <a:pt x="1402708" y="981828"/>
                      <a:pt x="1404439" y="981103"/>
                    </a:cubicBezTo>
                    <a:close/>
                    <a:moveTo>
                      <a:pt x="120979" y="909033"/>
                    </a:moveTo>
                    <a:cubicBezTo>
                      <a:pt x="124015" y="908208"/>
                      <a:pt x="127056" y="908208"/>
                      <a:pt x="130095" y="909033"/>
                    </a:cubicBezTo>
                    <a:lnTo>
                      <a:pt x="134178" y="910744"/>
                    </a:lnTo>
                    <a:lnTo>
                      <a:pt x="134178" y="910744"/>
                    </a:lnTo>
                    <a:cubicBezTo>
                      <a:pt x="136190" y="911831"/>
                      <a:pt x="137782" y="913299"/>
                      <a:pt x="138989" y="915173"/>
                    </a:cubicBezTo>
                    <a:cubicBezTo>
                      <a:pt x="140518" y="916822"/>
                      <a:pt x="141543" y="918777"/>
                      <a:pt x="142066" y="921011"/>
                    </a:cubicBezTo>
                    <a:cubicBezTo>
                      <a:pt x="143255" y="924071"/>
                      <a:pt x="143114" y="928923"/>
                      <a:pt x="142169" y="932043"/>
                    </a:cubicBezTo>
                    <a:cubicBezTo>
                      <a:pt x="141102" y="935586"/>
                      <a:pt x="139452" y="938404"/>
                      <a:pt x="136896" y="941062"/>
                    </a:cubicBezTo>
                    <a:cubicBezTo>
                      <a:pt x="132650" y="945450"/>
                      <a:pt x="126128" y="946718"/>
                      <a:pt x="120355" y="945390"/>
                    </a:cubicBezTo>
                    <a:cubicBezTo>
                      <a:pt x="118763" y="945028"/>
                      <a:pt x="117254" y="944323"/>
                      <a:pt x="115886" y="943457"/>
                    </a:cubicBezTo>
                    <a:cubicBezTo>
                      <a:pt x="111521" y="940760"/>
                      <a:pt x="108583" y="936049"/>
                      <a:pt x="108603" y="930835"/>
                    </a:cubicBezTo>
                    <a:cubicBezTo>
                      <a:pt x="108603" y="930271"/>
                      <a:pt x="108643" y="929708"/>
                      <a:pt x="108724" y="929146"/>
                    </a:cubicBezTo>
                    <a:cubicBezTo>
                      <a:pt x="108442" y="927997"/>
                      <a:pt x="108339" y="926809"/>
                      <a:pt x="108382" y="925559"/>
                    </a:cubicBezTo>
                    <a:lnTo>
                      <a:pt x="108985" y="921011"/>
                    </a:lnTo>
                    <a:lnTo>
                      <a:pt x="108985" y="921011"/>
                    </a:lnTo>
                    <a:lnTo>
                      <a:pt x="109024" y="920890"/>
                    </a:lnTo>
                    <a:cubicBezTo>
                      <a:pt x="109830" y="918010"/>
                      <a:pt x="111279" y="915515"/>
                      <a:pt x="113390" y="913402"/>
                    </a:cubicBezTo>
                    <a:cubicBezTo>
                      <a:pt x="115343" y="911469"/>
                      <a:pt x="117619" y="910068"/>
                      <a:pt x="120221" y="909231"/>
                    </a:cubicBezTo>
                    <a:lnTo>
                      <a:pt x="120878" y="909033"/>
                    </a:lnTo>
                    <a:lnTo>
                      <a:pt x="120979" y="909033"/>
                    </a:lnTo>
                    <a:close/>
                    <a:moveTo>
                      <a:pt x="1639458" y="456991"/>
                    </a:moveTo>
                    <a:cubicBezTo>
                      <a:pt x="1633960" y="411903"/>
                      <a:pt x="1613292" y="363395"/>
                      <a:pt x="1550251" y="389872"/>
                    </a:cubicBezTo>
                    <a:lnTo>
                      <a:pt x="1545569" y="391627"/>
                    </a:lnTo>
                    <a:cubicBezTo>
                      <a:pt x="1529970" y="397535"/>
                      <a:pt x="1511793" y="405296"/>
                      <a:pt x="1502300" y="418941"/>
                    </a:cubicBezTo>
                    <a:cubicBezTo>
                      <a:pt x="1495760" y="428342"/>
                      <a:pt x="1497971" y="446561"/>
                      <a:pt x="1497068" y="457533"/>
                    </a:cubicBezTo>
                    <a:cubicBezTo>
                      <a:pt x="1492957" y="493205"/>
                      <a:pt x="1495162" y="528827"/>
                      <a:pt x="1499444" y="564348"/>
                    </a:cubicBezTo>
                    <a:cubicBezTo>
                      <a:pt x="1504972" y="647609"/>
                      <a:pt x="1487473" y="733874"/>
                      <a:pt x="1452634" y="809545"/>
                    </a:cubicBezTo>
                    <a:cubicBezTo>
                      <a:pt x="1487501" y="865983"/>
                      <a:pt x="1534165" y="918624"/>
                      <a:pt x="1597821" y="942147"/>
                    </a:cubicBezTo>
                    <a:cubicBezTo>
                      <a:pt x="1600513" y="877979"/>
                      <a:pt x="1613072" y="814989"/>
                      <a:pt x="1626438" y="752373"/>
                    </a:cubicBezTo>
                    <a:lnTo>
                      <a:pt x="1626964" y="749643"/>
                    </a:lnTo>
                    <a:cubicBezTo>
                      <a:pt x="1632309" y="721408"/>
                      <a:pt x="1634985" y="692430"/>
                      <a:pt x="1653522" y="668948"/>
                    </a:cubicBezTo>
                    <a:cubicBezTo>
                      <a:pt x="1691229" y="627995"/>
                      <a:pt x="1743090" y="651174"/>
                      <a:pt x="1767904" y="585385"/>
                    </a:cubicBezTo>
                    <a:cubicBezTo>
                      <a:pt x="1762692" y="582748"/>
                      <a:pt x="1765570" y="573729"/>
                      <a:pt x="1771850" y="575463"/>
                    </a:cubicBezTo>
                    <a:cubicBezTo>
                      <a:pt x="1793614" y="579326"/>
                      <a:pt x="1797149" y="538965"/>
                      <a:pt x="1782254" y="529240"/>
                    </a:cubicBezTo>
                    <a:cubicBezTo>
                      <a:pt x="1766733" y="519772"/>
                      <a:pt x="1782359" y="502306"/>
                      <a:pt x="1775752" y="489700"/>
                    </a:cubicBezTo>
                    <a:cubicBezTo>
                      <a:pt x="1772070" y="484267"/>
                      <a:pt x="1764121" y="484086"/>
                      <a:pt x="1760517" y="477823"/>
                    </a:cubicBezTo>
                    <a:cubicBezTo>
                      <a:pt x="1750967" y="454775"/>
                      <a:pt x="1798763" y="440004"/>
                      <a:pt x="1742555" y="414021"/>
                    </a:cubicBezTo>
                    <a:cubicBezTo>
                      <a:pt x="1731051" y="409929"/>
                      <a:pt x="1718192" y="412467"/>
                      <a:pt x="1706589" y="412421"/>
                    </a:cubicBezTo>
                    <a:cubicBezTo>
                      <a:pt x="1689520" y="414015"/>
                      <a:pt x="1675955" y="426046"/>
                      <a:pt x="1660346" y="429830"/>
                    </a:cubicBezTo>
                    <a:cubicBezTo>
                      <a:pt x="1677342" y="473855"/>
                      <a:pt x="1634457" y="516249"/>
                      <a:pt x="1595750" y="481086"/>
                    </a:cubicBezTo>
                    <a:cubicBezTo>
                      <a:pt x="1574687" y="501002"/>
                      <a:pt x="1551133" y="546399"/>
                      <a:pt x="1602332" y="525236"/>
                    </a:cubicBezTo>
                    <a:cubicBezTo>
                      <a:pt x="1627392" y="508505"/>
                      <a:pt x="1648966" y="486878"/>
                      <a:pt x="1678056" y="476575"/>
                    </a:cubicBezTo>
                    <a:lnTo>
                      <a:pt x="1678671" y="476383"/>
                    </a:lnTo>
                    <a:cubicBezTo>
                      <a:pt x="1689469" y="472843"/>
                      <a:pt x="1736724" y="449876"/>
                      <a:pt x="1734381" y="469754"/>
                    </a:cubicBezTo>
                    <a:cubicBezTo>
                      <a:pt x="1716681" y="486843"/>
                      <a:pt x="1687488" y="486642"/>
                      <a:pt x="1666988" y="500515"/>
                    </a:cubicBezTo>
                    <a:cubicBezTo>
                      <a:pt x="1638568" y="513662"/>
                      <a:pt x="1620395" y="545522"/>
                      <a:pt x="1586373" y="545081"/>
                    </a:cubicBezTo>
                    <a:cubicBezTo>
                      <a:pt x="1578529" y="592725"/>
                      <a:pt x="1632573" y="563736"/>
                      <a:pt x="1652699" y="550597"/>
                    </a:cubicBezTo>
                    <a:lnTo>
                      <a:pt x="1658279" y="547568"/>
                    </a:lnTo>
                    <a:cubicBezTo>
                      <a:pt x="1686666" y="532227"/>
                      <a:pt x="1715481" y="518014"/>
                      <a:pt x="1748586" y="517825"/>
                    </a:cubicBezTo>
                    <a:cubicBezTo>
                      <a:pt x="1757722" y="517765"/>
                      <a:pt x="1757682" y="531857"/>
                      <a:pt x="1748586" y="531977"/>
                    </a:cubicBezTo>
                    <a:cubicBezTo>
                      <a:pt x="1705442" y="532247"/>
                      <a:pt x="1670327" y="559225"/>
                      <a:pt x="1634185" y="579284"/>
                    </a:cubicBezTo>
                    <a:cubicBezTo>
                      <a:pt x="1630628" y="607095"/>
                      <a:pt x="1671339" y="594919"/>
                      <a:pt x="1686788" y="590817"/>
                    </a:cubicBezTo>
                    <a:cubicBezTo>
                      <a:pt x="1702985" y="588540"/>
                      <a:pt x="1728998" y="571014"/>
                      <a:pt x="1743175" y="580272"/>
                    </a:cubicBezTo>
                    <a:cubicBezTo>
                      <a:pt x="1748719" y="594523"/>
                      <a:pt x="1724319" y="593462"/>
                      <a:pt x="1715825" y="597786"/>
                    </a:cubicBezTo>
                    <a:cubicBezTo>
                      <a:pt x="1754607" y="616419"/>
                      <a:pt x="1720629" y="628154"/>
                      <a:pt x="1710231" y="599517"/>
                    </a:cubicBezTo>
                    <a:lnTo>
                      <a:pt x="1707185" y="600555"/>
                    </a:lnTo>
                    <a:cubicBezTo>
                      <a:pt x="1681216" y="609286"/>
                      <a:pt x="1618246" y="627256"/>
                      <a:pt x="1625736" y="583251"/>
                    </a:cubicBezTo>
                    <a:cubicBezTo>
                      <a:pt x="1616231" y="587459"/>
                      <a:pt x="1604642" y="589975"/>
                      <a:pt x="1594140" y="587640"/>
                    </a:cubicBezTo>
                    <a:cubicBezTo>
                      <a:pt x="1567950" y="626392"/>
                      <a:pt x="1526172" y="611397"/>
                      <a:pt x="1586896" y="584983"/>
                    </a:cubicBezTo>
                    <a:cubicBezTo>
                      <a:pt x="1573212" y="578615"/>
                      <a:pt x="1568642" y="554031"/>
                      <a:pt x="1581786" y="544882"/>
                    </a:cubicBezTo>
                    <a:cubicBezTo>
                      <a:pt x="1533988" y="541963"/>
                      <a:pt x="1569475" y="491794"/>
                      <a:pt x="1589258" y="475075"/>
                    </a:cubicBezTo>
                    <a:cubicBezTo>
                      <a:pt x="1587391" y="473187"/>
                      <a:pt x="1585582" y="471260"/>
                      <a:pt x="1583895" y="469309"/>
                    </a:cubicBezTo>
                    <a:cubicBezTo>
                      <a:pt x="1572488" y="474745"/>
                      <a:pt x="1560496" y="478046"/>
                      <a:pt x="1547674" y="479214"/>
                    </a:cubicBezTo>
                    <a:cubicBezTo>
                      <a:pt x="1535400" y="480319"/>
                      <a:pt x="1532666" y="459425"/>
                      <a:pt x="1544778" y="457714"/>
                    </a:cubicBezTo>
                    <a:cubicBezTo>
                      <a:pt x="1557757" y="455882"/>
                      <a:pt x="1569713" y="452419"/>
                      <a:pt x="1581141" y="445895"/>
                    </a:cubicBezTo>
                    <a:cubicBezTo>
                      <a:pt x="1598463" y="438412"/>
                      <a:pt x="1604375" y="470565"/>
                      <a:pt x="1621711" y="471705"/>
                    </a:cubicBezTo>
                    <a:cubicBezTo>
                      <a:pt x="1631167" y="473577"/>
                      <a:pt x="1637564" y="465283"/>
                      <a:pt x="1639458" y="456991"/>
                    </a:cubicBezTo>
                    <a:close/>
                    <a:moveTo>
                      <a:pt x="1237035" y="871870"/>
                    </a:moveTo>
                    <a:cubicBezTo>
                      <a:pt x="1241220" y="871870"/>
                      <a:pt x="1244941" y="873624"/>
                      <a:pt x="1247980" y="876400"/>
                    </a:cubicBezTo>
                    <a:cubicBezTo>
                      <a:pt x="1251018" y="879178"/>
                      <a:pt x="1252326" y="883347"/>
                      <a:pt x="1252507" y="887331"/>
                    </a:cubicBezTo>
                    <a:cubicBezTo>
                      <a:pt x="1252588" y="889465"/>
                      <a:pt x="1252145" y="891458"/>
                      <a:pt x="1251179" y="893310"/>
                    </a:cubicBezTo>
                    <a:cubicBezTo>
                      <a:pt x="1250555" y="895223"/>
                      <a:pt x="1249489" y="896873"/>
                      <a:pt x="1247980" y="898284"/>
                    </a:cubicBezTo>
                    <a:cubicBezTo>
                      <a:pt x="1245162" y="901081"/>
                      <a:pt x="1240997" y="902814"/>
                      <a:pt x="1237035" y="902814"/>
                    </a:cubicBezTo>
                    <a:cubicBezTo>
                      <a:pt x="1232849" y="902814"/>
                      <a:pt x="1229126" y="901061"/>
                      <a:pt x="1226086" y="898284"/>
                    </a:cubicBezTo>
                    <a:cubicBezTo>
                      <a:pt x="1223049" y="895484"/>
                      <a:pt x="1221739" y="891337"/>
                      <a:pt x="1221558" y="887331"/>
                    </a:cubicBezTo>
                    <a:cubicBezTo>
                      <a:pt x="1221477" y="885217"/>
                      <a:pt x="1221922" y="883224"/>
                      <a:pt x="1222886" y="881372"/>
                    </a:cubicBezTo>
                    <a:cubicBezTo>
                      <a:pt x="1223447" y="879651"/>
                      <a:pt x="1224367" y="878126"/>
                      <a:pt x="1225646" y="876825"/>
                    </a:cubicBezTo>
                    <a:lnTo>
                      <a:pt x="1226086" y="876400"/>
                    </a:lnTo>
                    <a:cubicBezTo>
                      <a:pt x="1228905" y="873582"/>
                      <a:pt x="1233068" y="871870"/>
                      <a:pt x="1237035" y="871870"/>
                    </a:cubicBezTo>
                    <a:close/>
                    <a:moveTo>
                      <a:pt x="1363863" y="776397"/>
                    </a:moveTo>
                    <a:lnTo>
                      <a:pt x="1364533" y="776408"/>
                    </a:lnTo>
                    <a:cubicBezTo>
                      <a:pt x="1368075" y="776430"/>
                      <a:pt x="1371357" y="777314"/>
                      <a:pt x="1374414" y="779085"/>
                    </a:cubicBezTo>
                    <a:cubicBezTo>
                      <a:pt x="1375742" y="780112"/>
                      <a:pt x="1377070" y="781119"/>
                      <a:pt x="1378380" y="782147"/>
                    </a:cubicBezTo>
                    <a:cubicBezTo>
                      <a:pt x="1380813" y="784601"/>
                      <a:pt x="1382483" y="787480"/>
                      <a:pt x="1383411" y="790804"/>
                    </a:cubicBezTo>
                    <a:cubicBezTo>
                      <a:pt x="1384357" y="794266"/>
                      <a:pt x="1384357" y="797749"/>
                      <a:pt x="1383411" y="801209"/>
                    </a:cubicBezTo>
                    <a:cubicBezTo>
                      <a:pt x="1383089" y="803204"/>
                      <a:pt x="1382344" y="805137"/>
                      <a:pt x="1381177" y="806808"/>
                    </a:cubicBezTo>
                    <a:cubicBezTo>
                      <a:pt x="1379445" y="809685"/>
                      <a:pt x="1377153" y="812002"/>
                      <a:pt x="1374253" y="813711"/>
                    </a:cubicBezTo>
                    <a:cubicBezTo>
                      <a:pt x="1371255" y="815464"/>
                      <a:pt x="1368015" y="816328"/>
                      <a:pt x="1364533" y="816348"/>
                    </a:cubicBezTo>
                    <a:cubicBezTo>
                      <a:pt x="1361054" y="816328"/>
                      <a:pt x="1357812" y="815464"/>
                      <a:pt x="1354814" y="813711"/>
                    </a:cubicBezTo>
                    <a:cubicBezTo>
                      <a:pt x="1351916" y="812002"/>
                      <a:pt x="1349622" y="809685"/>
                      <a:pt x="1347912" y="806808"/>
                    </a:cubicBezTo>
                    <a:cubicBezTo>
                      <a:pt x="1346724" y="805137"/>
                      <a:pt x="1345980" y="803204"/>
                      <a:pt x="1345658" y="801209"/>
                    </a:cubicBezTo>
                    <a:cubicBezTo>
                      <a:pt x="1344712" y="797749"/>
                      <a:pt x="1344712" y="794266"/>
                      <a:pt x="1345658" y="790804"/>
                    </a:cubicBezTo>
                    <a:cubicBezTo>
                      <a:pt x="1346517" y="787717"/>
                      <a:pt x="1348019" y="785015"/>
                      <a:pt x="1350179" y="782680"/>
                    </a:cubicBezTo>
                    <a:lnTo>
                      <a:pt x="1350689" y="782147"/>
                    </a:lnTo>
                    <a:cubicBezTo>
                      <a:pt x="1352459" y="780235"/>
                      <a:pt x="1354552" y="778886"/>
                      <a:pt x="1356987" y="778099"/>
                    </a:cubicBezTo>
                    <a:cubicBezTo>
                      <a:pt x="1359127" y="776975"/>
                      <a:pt x="1361419" y="776406"/>
                      <a:pt x="1363863" y="776397"/>
                    </a:cubicBezTo>
                    <a:close/>
                    <a:moveTo>
                      <a:pt x="395940" y="777475"/>
                    </a:moveTo>
                    <a:cubicBezTo>
                      <a:pt x="397432" y="777072"/>
                      <a:pt x="398901" y="777072"/>
                      <a:pt x="400390" y="777475"/>
                    </a:cubicBezTo>
                    <a:cubicBezTo>
                      <a:pt x="402603" y="777575"/>
                      <a:pt x="404674" y="778240"/>
                      <a:pt x="406588" y="779449"/>
                    </a:cubicBezTo>
                    <a:cubicBezTo>
                      <a:pt x="407715" y="780333"/>
                      <a:pt x="408841" y="781201"/>
                      <a:pt x="409968" y="782067"/>
                    </a:cubicBezTo>
                    <a:lnTo>
                      <a:pt x="410951" y="783246"/>
                    </a:lnTo>
                    <a:cubicBezTo>
                      <a:pt x="413051" y="785805"/>
                      <a:pt x="413104" y="786242"/>
                      <a:pt x="414715" y="790139"/>
                    </a:cubicBezTo>
                    <a:cubicBezTo>
                      <a:pt x="415382" y="792313"/>
                      <a:pt x="415482" y="794487"/>
                      <a:pt x="414999" y="796662"/>
                    </a:cubicBezTo>
                    <a:cubicBezTo>
                      <a:pt x="414999" y="798131"/>
                      <a:pt x="414617" y="799500"/>
                      <a:pt x="413890" y="800768"/>
                    </a:cubicBezTo>
                    <a:cubicBezTo>
                      <a:pt x="413490" y="802157"/>
                      <a:pt x="412806" y="803365"/>
                      <a:pt x="411779" y="804372"/>
                    </a:cubicBezTo>
                    <a:cubicBezTo>
                      <a:pt x="411053" y="805598"/>
                      <a:pt x="410089" y="806584"/>
                      <a:pt x="408860" y="807311"/>
                    </a:cubicBezTo>
                    <a:cubicBezTo>
                      <a:pt x="407292" y="808740"/>
                      <a:pt x="405441" y="809727"/>
                      <a:pt x="403308" y="810230"/>
                    </a:cubicBezTo>
                    <a:lnTo>
                      <a:pt x="398979" y="810812"/>
                    </a:lnTo>
                    <a:lnTo>
                      <a:pt x="398979" y="810812"/>
                    </a:lnTo>
                    <a:cubicBezTo>
                      <a:pt x="398418" y="810733"/>
                      <a:pt x="397834" y="810653"/>
                      <a:pt x="397271" y="810592"/>
                    </a:cubicBezTo>
                    <a:cubicBezTo>
                      <a:pt x="396591" y="810571"/>
                      <a:pt x="395932" y="810495"/>
                      <a:pt x="395286" y="810370"/>
                    </a:cubicBezTo>
                    <a:lnTo>
                      <a:pt x="394632" y="810228"/>
                    </a:lnTo>
                    <a:lnTo>
                      <a:pt x="394632" y="810228"/>
                    </a:lnTo>
                    <a:lnTo>
                      <a:pt x="394037" y="810069"/>
                    </a:lnTo>
                    <a:cubicBezTo>
                      <a:pt x="393249" y="809839"/>
                      <a:pt x="392482" y="809533"/>
                      <a:pt x="391737" y="809143"/>
                    </a:cubicBezTo>
                    <a:cubicBezTo>
                      <a:pt x="390328" y="808740"/>
                      <a:pt x="389101" y="808036"/>
                      <a:pt x="388052" y="806989"/>
                    </a:cubicBezTo>
                    <a:cubicBezTo>
                      <a:pt x="386243" y="805821"/>
                      <a:pt x="384794" y="804249"/>
                      <a:pt x="383748" y="802298"/>
                    </a:cubicBezTo>
                    <a:lnTo>
                      <a:pt x="383466" y="801654"/>
                    </a:lnTo>
                    <a:lnTo>
                      <a:pt x="383466" y="801654"/>
                    </a:lnTo>
                    <a:cubicBezTo>
                      <a:pt x="383084" y="800968"/>
                      <a:pt x="382762" y="800265"/>
                      <a:pt x="382518" y="799500"/>
                    </a:cubicBezTo>
                    <a:cubicBezTo>
                      <a:pt x="381836" y="798292"/>
                      <a:pt x="381494" y="797004"/>
                      <a:pt x="381474" y="795615"/>
                    </a:cubicBezTo>
                    <a:cubicBezTo>
                      <a:pt x="381074" y="793767"/>
                      <a:pt x="381100" y="791935"/>
                      <a:pt x="381579" y="790103"/>
                    </a:cubicBezTo>
                    <a:lnTo>
                      <a:pt x="381756" y="789493"/>
                    </a:lnTo>
                    <a:lnTo>
                      <a:pt x="383305" y="785809"/>
                    </a:lnTo>
                    <a:cubicBezTo>
                      <a:pt x="384110" y="784563"/>
                      <a:pt x="384955" y="783292"/>
                      <a:pt x="386040" y="782266"/>
                    </a:cubicBezTo>
                    <a:cubicBezTo>
                      <a:pt x="386694" y="781686"/>
                      <a:pt x="388291" y="780439"/>
                      <a:pt x="389191" y="779814"/>
                    </a:cubicBezTo>
                    <a:lnTo>
                      <a:pt x="389742" y="779449"/>
                    </a:lnTo>
                    <a:lnTo>
                      <a:pt x="389742" y="779449"/>
                    </a:lnTo>
                    <a:cubicBezTo>
                      <a:pt x="391656" y="778240"/>
                      <a:pt x="393729" y="777575"/>
                      <a:pt x="395940" y="777475"/>
                    </a:cubicBezTo>
                    <a:close/>
                    <a:moveTo>
                      <a:pt x="153336" y="748689"/>
                    </a:moveTo>
                    <a:cubicBezTo>
                      <a:pt x="156234" y="737274"/>
                      <a:pt x="171206" y="733671"/>
                      <a:pt x="179356" y="741824"/>
                    </a:cubicBezTo>
                    <a:cubicBezTo>
                      <a:pt x="187504" y="749979"/>
                      <a:pt x="183904" y="764955"/>
                      <a:pt x="172496" y="767853"/>
                    </a:cubicBezTo>
                    <a:lnTo>
                      <a:pt x="171186" y="768175"/>
                    </a:lnTo>
                    <a:lnTo>
                      <a:pt x="171186" y="768175"/>
                    </a:lnTo>
                    <a:cubicBezTo>
                      <a:pt x="160158" y="770974"/>
                      <a:pt x="150217" y="761009"/>
                      <a:pt x="153015" y="749979"/>
                    </a:cubicBezTo>
                    <a:lnTo>
                      <a:pt x="153336" y="748689"/>
                    </a:lnTo>
                    <a:lnTo>
                      <a:pt x="153336" y="748689"/>
                    </a:lnTo>
                    <a:close/>
                    <a:moveTo>
                      <a:pt x="1534535" y="655582"/>
                    </a:moveTo>
                    <a:cubicBezTo>
                      <a:pt x="1534454" y="654454"/>
                      <a:pt x="1535903" y="654054"/>
                      <a:pt x="1536628" y="654718"/>
                    </a:cubicBezTo>
                    <a:cubicBezTo>
                      <a:pt x="1546327" y="663415"/>
                      <a:pt x="1552505" y="673842"/>
                      <a:pt x="1564277" y="680584"/>
                    </a:cubicBezTo>
                    <a:cubicBezTo>
                      <a:pt x="1576111" y="687350"/>
                      <a:pt x="1588304" y="686805"/>
                      <a:pt x="1600640" y="691173"/>
                    </a:cubicBezTo>
                    <a:cubicBezTo>
                      <a:pt x="1604825" y="692663"/>
                      <a:pt x="1604845" y="698261"/>
                      <a:pt x="1600640" y="699729"/>
                    </a:cubicBezTo>
                    <a:cubicBezTo>
                      <a:pt x="1577297" y="707884"/>
                      <a:pt x="1536306" y="680242"/>
                      <a:pt x="1534535" y="655582"/>
                    </a:cubicBezTo>
                    <a:close/>
                    <a:moveTo>
                      <a:pt x="437717" y="653811"/>
                    </a:moveTo>
                    <a:cubicBezTo>
                      <a:pt x="440315" y="653006"/>
                      <a:pt x="442931" y="652885"/>
                      <a:pt x="445527" y="653469"/>
                    </a:cubicBezTo>
                    <a:cubicBezTo>
                      <a:pt x="447298" y="653469"/>
                      <a:pt x="448946" y="653912"/>
                      <a:pt x="450455" y="654795"/>
                    </a:cubicBezTo>
                    <a:cubicBezTo>
                      <a:pt x="452126" y="655260"/>
                      <a:pt x="453556" y="656106"/>
                      <a:pt x="454782" y="657312"/>
                    </a:cubicBezTo>
                    <a:cubicBezTo>
                      <a:pt x="456253" y="658179"/>
                      <a:pt x="457420" y="659367"/>
                      <a:pt x="458303" y="660835"/>
                    </a:cubicBezTo>
                    <a:cubicBezTo>
                      <a:pt x="460036" y="662729"/>
                      <a:pt x="461203" y="664944"/>
                      <a:pt x="461805" y="667480"/>
                    </a:cubicBezTo>
                    <a:lnTo>
                      <a:pt x="462489" y="672694"/>
                    </a:lnTo>
                    <a:lnTo>
                      <a:pt x="462489" y="672694"/>
                    </a:lnTo>
                    <a:lnTo>
                      <a:pt x="461805" y="677908"/>
                    </a:lnTo>
                    <a:lnTo>
                      <a:pt x="461805" y="677908"/>
                    </a:lnTo>
                    <a:cubicBezTo>
                      <a:pt x="461141" y="679456"/>
                      <a:pt x="460477" y="681028"/>
                      <a:pt x="459833" y="682578"/>
                    </a:cubicBezTo>
                    <a:lnTo>
                      <a:pt x="458035" y="685016"/>
                    </a:lnTo>
                    <a:cubicBezTo>
                      <a:pt x="456578" y="686960"/>
                      <a:pt x="456344" y="686980"/>
                      <a:pt x="452810" y="689604"/>
                    </a:cubicBezTo>
                    <a:cubicBezTo>
                      <a:pt x="450558" y="691031"/>
                      <a:pt x="448123" y="691819"/>
                      <a:pt x="445527" y="691919"/>
                    </a:cubicBezTo>
                    <a:cubicBezTo>
                      <a:pt x="443795" y="692402"/>
                      <a:pt x="442064" y="692402"/>
                      <a:pt x="440315" y="691919"/>
                    </a:cubicBezTo>
                    <a:cubicBezTo>
                      <a:pt x="438565" y="691919"/>
                      <a:pt x="436912" y="691476"/>
                      <a:pt x="435385" y="690591"/>
                    </a:cubicBezTo>
                    <a:cubicBezTo>
                      <a:pt x="433733" y="690128"/>
                      <a:pt x="432286" y="689282"/>
                      <a:pt x="431057" y="688074"/>
                    </a:cubicBezTo>
                    <a:cubicBezTo>
                      <a:pt x="428925" y="686685"/>
                      <a:pt x="427255" y="684853"/>
                      <a:pt x="426026" y="682578"/>
                    </a:cubicBezTo>
                    <a:cubicBezTo>
                      <a:pt x="425362" y="681028"/>
                      <a:pt x="424700" y="679456"/>
                      <a:pt x="424056" y="677908"/>
                    </a:cubicBezTo>
                    <a:lnTo>
                      <a:pt x="423349" y="672694"/>
                    </a:lnTo>
                    <a:lnTo>
                      <a:pt x="423349" y="672694"/>
                    </a:lnTo>
                    <a:lnTo>
                      <a:pt x="424056" y="667480"/>
                    </a:lnTo>
                    <a:lnTo>
                      <a:pt x="424056" y="667480"/>
                    </a:lnTo>
                    <a:lnTo>
                      <a:pt x="424094" y="667319"/>
                    </a:lnTo>
                    <a:lnTo>
                      <a:pt x="424094" y="667319"/>
                    </a:lnTo>
                    <a:cubicBezTo>
                      <a:pt x="425020" y="664058"/>
                      <a:pt x="426672" y="661219"/>
                      <a:pt x="429044" y="658822"/>
                    </a:cubicBezTo>
                    <a:lnTo>
                      <a:pt x="432950" y="655802"/>
                    </a:lnTo>
                    <a:lnTo>
                      <a:pt x="432950" y="655802"/>
                    </a:lnTo>
                    <a:cubicBezTo>
                      <a:pt x="434477" y="654818"/>
                      <a:pt x="436067" y="654314"/>
                      <a:pt x="437717" y="653811"/>
                    </a:cubicBezTo>
                    <a:close/>
                    <a:moveTo>
                      <a:pt x="1377092" y="657717"/>
                    </a:moveTo>
                    <a:cubicBezTo>
                      <a:pt x="1382664" y="656185"/>
                      <a:pt x="1388783" y="657795"/>
                      <a:pt x="1392866" y="661884"/>
                    </a:cubicBezTo>
                    <a:cubicBezTo>
                      <a:pt x="1396953" y="665971"/>
                      <a:pt x="1398563" y="672068"/>
                      <a:pt x="1397034" y="677647"/>
                    </a:cubicBezTo>
                    <a:cubicBezTo>
                      <a:pt x="1395524" y="683082"/>
                      <a:pt x="1391158" y="687489"/>
                      <a:pt x="1385704" y="688960"/>
                    </a:cubicBezTo>
                    <a:cubicBezTo>
                      <a:pt x="1384074" y="689401"/>
                      <a:pt x="1382424" y="689645"/>
                      <a:pt x="1380754" y="689564"/>
                    </a:cubicBezTo>
                    <a:cubicBezTo>
                      <a:pt x="1377955" y="689544"/>
                      <a:pt x="1375341" y="688838"/>
                      <a:pt x="1372906" y="687430"/>
                    </a:cubicBezTo>
                    <a:lnTo>
                      <a:pt x="1369767" y="684992"/>
                    </a:lnTo>
                    <a:lnTo>
                      <a:pt x="1369767" y="684992"/>
                    </a:lnTo>
                    <a:cubicBezTo>
                      <a:pt x="1368235" y="683585"/>
                      <a:pt x="1367171" y="681914"/>
                      <a:pt x="1366545" y="679982"/>
                    </a:cubicBezTo>
                    <a:cubicBezTo>
                      <a:pt x="1365559" y="678130"/>
                      <a:pt x="1365116" y="676137"/>
                      <a:pt x="1365197" y="673983"/>
                    </a:cubicBezTo>
                    <a:lnTo>
                      <a:pt x="1365179" y="673600"/>
                    </a:lnTo>
                    <a:cubicBezTo>
                      <a:pt x="1365116" y="672835"/>
                      <a:pt x="1365217" y="672068"/>
                      <a:pt x="1365460" y="671325"/>
                    </a:cubicBezTo>
                    <a:cubicBezTo>
                      <a:pt x="1365460" y="670538"/>
                      <a:pt x="1365581" y="669773"/>
                      <a:pt x="1365782" y="669029"/>
                    </a:cubicBezTo>
                    <a:cubicBezTo>
                      <a:pt x="1367251" y="663595"/>
                      <a:pt x="1371678" y="659205"/>
                      <a:pt x="1377092" y="657717"/>
                    </a:cubicBezTo>
                    <a:close/>
                    <a:moveTo>
                      <a:pt x="175412" y="603203"/>
                    </a:moveTo>
                    <a:cubicBezTo>
                      <a:pt x="177203" y="603140"/>
                      <a:pt x="178873" y="603503"/>
                      <a:pt x="180422" y="604328"/>
                    </a:cubicBezTo>
                    <a:cubicBezTo>
                      <a:pt x="182052" y="604851"/>
                      <a:pt x="183441" y="605737"/>
                      <a:pt x="184608" y="607026"/>
                    </a:cubicBezTo>
                    <a:cubicBezTo>
                      <a:pt x="185896" y="608193"/>
                      <a:pt x="186781" y="609602"/>
                      <a:pt x="187305" y="611213"/>
                    </a:cubicBezTo>
                    <a:cubicBezTo>
                      <a:pt x="188130" y="612765"/>
                      <a:pt x="188492" y="614436"/>
                      <a:pt x="188431" y="616226"/>
                    </a:cubicBezTo>
                    <a:cubicBezTo>
                      <a:pt x="188431" y="618581"/>
                      <a:pt x="187828" y="620775"/>
                      <a:pt x="186661" y="622788"/>
                    </a:cubicBezTo>
                    <a:cubicBezTo>
                      <a:pt x="185976" y="623676"/>
                      <a:pt x="185292" y="624560"/>
                      <a:pt x="184608" y="625426"/>
                    </a:cubicBezTo>
                    <a:cubicBezTo>
                      <a:pt x="182998" y="627056"/>
                      <a:pt x="181086" y="628163"/>
                      <a:pt x="178873" y="628787"/>
                    </a:cubicBezTo>
                    <a:lnTo>
                      <a:pt x="177585" y="629230"/>
                    </a:lnTo>
                    <a:lnTo>
                      <a:pt x="177585" y="629230"/>
                    </a:lnTo>
                    <a:cubicBezTo>
                      <a:pt x="175693" y="629915"/>
                      <a:pt x="173842" y="629955"/>
                      <a:pt x="171870" y="629695"/>
                    </a:cubicBezTo>
                    <a:cubicBezTo>
                      <a:pt x="169797" y="629411"/>
                      <a:pt x="167884" y="628848"/>
                      <a:pt x="166195" y="627559"/>
                    </a:cubicBezTo>
                    <a:cubicBezTo>
                      <a:pt x="164543" y="626593"/>
                      <a:pt x="163237" y="625285"/>
                      <a:pt x="162271" y="623634"/>
                    </a:cubicBezTo>
                    <a:lnTo>
                      <a:pt x="161164" y="621017"/>
                    </a:lnTo>
                    <a:lnTo>
                      <a:pt x="161164" y="621017"/>
                    </a:lnTo>
                    <a:cubicBezTo>
                      <a:pt x="160923" y="620133"/>
                      <a:pt x="160822" y="618804"/>
                      <a:pt x="160762" y="617876"/>
                    </a:cubicBezTo>
                    <a:cubicBezTo>
                      <a:pt x="160762" y="617735"/>
                      <a:pt x="160762" y="617617"/>
                      <a:pt x="160742" y="617474"/>
                    </a:cubicBezTo>
                    <a:cubicBezTo>
                      <a:pt x="160742" y="616689"/>
                      <a:pt x="160983" y="614778"/>
                      <a:pt x="161183" y="613991"/>
                    </a:cubicBezTo>
                    <a:cubicBezTo>
                      <a:pt x="161627" y="612340"/>
                      <a:pt x="162531" y="610770"/>
                      <a:pt x="163559" y="609441"/>
                    </a:cubicBezTo>
                    <a:cubicBezTo>
                      <a:pt x="164445" y="608054"/>
                      <a:pt x="165652" y="606965"/>
                      <a:pt x="167141" y="606160"/>
                    </a:cubicBezTo>
                    <a:lnTo>
                      <a:pt x="167274" y="606059"/>
                    </a:lnTo>
                    <a:lnTo>
                      <a:pt x="167274" y="606059"/>
                    </a:lnTo>
                    <a:lnTo>
                      <a:pt x="167423" y="605959"/>
                    </a:lnTo>
                    <a:cubicBezTo>
                      <a:pt x="167884" y="605637"/>
                      <a:pt x="168369" y="605315"/>
                      <a:pt x="168852" y="604970"/>
                    </a:cubicBezTo>
                    <a:cubicBezTo>
                      <a:pt x="170864" y="603805"/>
                      <a:pt x="173057" y="603203"/>
                      <a:pt x="175412" y="603203"/>
                    </a:cubicBezTo>
                    <a:close/>
                    <a:moveTo>
                      <a:pt x="1214557" y="588908"/>
                    </a:moveTo>
                    <a:cubicBezTo>
                      <a:pt x="1217776" y="588908"/>
                      <a:pt x="1220775" y="589733"/>
                      <a:pt x="1223552" y="591344"/>
                    </a:cubicBezTo>
                    <a:cubicBezTo>
                      <a:pt x="1223650" y="591382"/>
                      <a:pt x="1223751" y="591424"/>
                      <a:pt x="1223831" y="591466"/>
                    </a:cubicBezTo>
                    <a:cubicBezTo>
                      <a:pt x="1226490" y="593035"/>
                      <a:pt x="1228600" y="595150"/>
                      <a:pt x="1230172" y="597806"/>
                    </a:cubicBezTo>
                    <a:cubicBezTo>
                      <a:pt x="1231782" y="600564"/>
                      <a:pt x="1232585" y="603545"/>
                      <a:pt x="1232585" y="606726"/>
                    </a:cubicBezTo>
                    <a:cubicBezTo>
                      <a:pt x="1232585" y="609925"/>
                      <a:pt x="1231782" y="612884"/>
                      <a:pt x="1230172" y="615642"/>
                    </a:cubicBezTo>
                    <a:cubicBezTo>
                      <a:pt x="1228600" y="618301"/>
                      <a:pt x="1226490" y="620413"/>
                      <a:pt x="1223831" y="621985"/>
                    </a:cubicBezTo>
                    <a:cubicBezTo>
                      <a:pt x="1223751" y="622043"/>
                      <a:pt x="1223650" y="622082"/>
                      <a:pt x="1223552" y="622124"/>
                    </a:cubicBezTo>
                    <a:cubicBezTo>
                      <a:pt x="1220775" y="623735"/>
                      <a:pt x="1217776" y="624540"/>
                      <a:pt x="1214557" y="624560"/>
                    </a:cubicBezTo>
                    <a:cubicBezTo>
                      <a:pt x="1211357" y="624540"/>
                      <a:pt x="1208359" y="623735"/>
                      <a:pt x="1205579" y="622124"/>
                    </a:cubicBezTo>
                    <a:cubicBezTo>
                      <a:pt x="1200148" y="618943"/>
                      <a:pt x="1196745" y="613005"/>
                      <a:pt x="1196745" y="606726"/>
                    </a:cubicBezTo>
                    <a:cubicBezTo>
                      <a:pt x="1196745" y="600441"/>
                      <a:pt x="1200148" y="594504"/>
                      <a:pt x="1205579" y="591344"/>
                    </a:cubicBezTo>
                    <a:cubicBezTo>
                      <a:pt x="1208359" y="589733"/>
                      <a:pt x="1211357" y="588908"/>
                      <a:pt x="1214557" y="588908"/>
                    </a:cubicBezTo>
                    <a:close/>
                    <a:moveTo>
                      <a:pt x="378874" y="565629"/>
                    </a:moveTo>
                    <a:lnTo>
                      <a:pt x="379422" y="565618"/>
                    </a:lnTo>
                    <a:cubicBezTo>
                      <a:pt x="381555" y="565535"/>
                      <a:pt x="383545" y="565978"/>
                      <a:pt x="385376" y="566967"/>
                    </a:cubicBezTo>
                    <a:cubicBezTo>
                      <a:pt x="387288" y="567589"/>
                      <a:pt x="388958" y="568658"/>
                      <a:pt x="390369" y="570167"/>
                    </a:cubicBezTo>
                    <a:lnTo>
                      <a:pt x="393307" y="572621"/>
                    </a:lnTo>
                    <a:lnTo>
                      <a:pt x="393307" y="572621"/>
                    </a:lnTo>
                    <a:lnTo>
                      <a:pt x="394160" y="573312"/>
                    </a:lnTo>
                    <a:cubicBezTo>
                      <a:pt x="394300" y="573430"/>
                      <a:pt x="394439" y="573549"/>
                      <a:pt x="394573" y="573670"/>
                    </a:cubicBezTo>
                    <a:cubicBezTo>
                      <a:pt x="396547" y="575661"/>
                      <a:pt x="397895" y="577996"/>
                      <a:pt x="398660" y="580694"/>
                    </a:cubicBezTo>
                    <a:cubicBezTo>
                      <a:pt x="398901" y="582246"/>
                      <a:pt x="399100" y="583774"/>
                      <a:pt x="399263" y="585324"/>
                    </a:cubicBezTo>
                    <a:cubicBezTo>
                      <a:pt x="399704" y="589350"/>
                      <a:pt x="397332" y="593479"/>
                      <a:pt x="394716" y="596338"/>
                    </a:cubicBezTo>
                    <a:cubicBezTo>
                      <a:pt x="393307" y="597848"/>
                      <a:pt x="391635" y="598913"/>
                      <a:pt x="389705" y="599557"/>
                    </a:cubicBezTo>
                    <a:cubicBezTo>
                      <a:pt x="387854" y="600525"/>
                      <a:pt x="385841" y="600966"/>
                      <a:pt x="383706" y="600885"/>
                    </a:cubicBezTo>
                    <a:cubicBezTo>
                      <a:pt x="379339" y="600505"/>
                      <a:pt x="375196" y="599577"/>
                      <a:pt x="372057" y="596195"/>
                    </a:cubicBezTo>
                    <a:cubicBezTo>
                      <a:pt x="371693" y="595792"/>
                      <a:pt x="371350" y="595370"/>
                      <a:pt x="370990" y="594947"/>
                    </a:cubicBezTo>
                    <a:lnTo>
                      <a:pt x="368475" y="592048"/>
                    </a:lnTo>
                    <a:lnTo>
                      <a:pt x="368475" y="592048"/>
                    </a:lnTo>
                    <a:cubicBezTo>
                      <a:pt x="366563" y="590117"/>
                      <a:pt x="365233" y="587841"/>
                      <a:pt x="364511" y="585223"/>
                    </a:cubicBezTo>
                    <a:cubicBezTo>
                      <a:pt x="364307" y="583834"/>
                      <a:pt x="364128" y="582466"/>
                      <a:pt x="363947" y="581097"/>
                    </a:cubicBezTo>
                    <a:cubicBezTo>
                      <a:pt x="363764" y="576970"/>
                      <a:pt x="365776" y="573105"/>
                      <a:pt x="368475" y="570167"/>
                    </a:cubicBezTo>
                    <a:cubicBezTo>
                      <a:pt x="370966" y="567445"/>
                      <a:pt x="375192" y="565782"/>
                      <a:pt x="378874" y="565629"/>
                    </a:cubicBezTo>
                    <a:close/>
                    <a:moveTo>
                      <a:pt x="277297" y="523240"/>
                    </a:moveTo>
                    <a:cubicBezTo>
                      <a:pt x="298223" y="523240"/>
                      <a:pt x="298183" y="555713"/>
                      <a:pt x="277297" y="555713"/>
                    </a:cubicBezTo>
                    <a:cubicBezTo>
                      <a:pt x="256387" y="555713"/>
                      <a:pt x="256427" y="523240"/>
                      <a:pt x="277297" y="523240"/>
                    </a:cubicBezTo>
                    <a:close/>
                    <a:moveTo>
                      <a:pt x="1329502" y="477712"/>
                    </a:moveTo>
                    <a:lnTo>
                      <a:pt x="1330162" y="477724"/>
                    </a:lnTo>
                    <a:cubicBezTo>
                      <a:pt x="1333625" y="477744"/>
                      <a:pt x="1336863" y="478610"/>
                      <a:pt x="1339864" y="480361"/>
                    </a:cubicBezTo>
                    <a:lnTo>
                      <a:pt x="1343766" y="483361"/>
                    </a:lnTo>
                    <a:lnTo>
                      <a:pt x="1343766" y="483361"/>
                    </a:lnTo>
                    <a:cubicBezTo>
                      <a:pt x="1346142" y="485777"/>
                      <a:pt x="1347790" y="488595"/>
                      <a:pt x="1348718" y="491856"/>
                    </a:cubicBezTo>
                    <a:cubicBezTo>
                      <a:pt x="1348937" y="493565"/>
                      <a:pt x="1349161" y="495278"/>
                      <a:pt x="1349402" y="496969"/>
                    </a:cubicBezTo>
                    <a:cubicBezTo>
                      <a:pt x="1349503" y="499627"/>
                      <a:pt x="1348937" y="502103"/>
                      <a:pt x="1347732" y="504398"/>
                    </a:cubicBezTo>
                    <a:cubicBezTo>
                      <a:pt x="1346967" y="506773"/>
                      <a:pt x="1345639" y="508845"/>
                      <a:pt x="1343766" y="510598"/>
                    </a:cubicBezTo>
                    <a:cubicBezTo>
                      <a:pt x="1342017" y="512470"/>
                      <a:pt x="1339962" y="513799"/>
                      <a:pt x="1337570" y="514564"/>
                    </a:cubicBezTo>
                    <a:cubicBezTo>
                      <a:pt x="1335276" y="515772"/>
                      <a:pt x="1332800" y="516336"/>
                      <a:pt x="1330162" y="516235"/>
                    </a:cubicBezTo>
                    <a:cubicBezTo>
                      <a:pt x="1326683" y="516213"/>
                      <a:pt x="1323441" y="515349"/>
                      <a:pt x="1320443" y="513598"/>
                    </a:cubicBezTo>
                    <a:cubicBezTo>
                      <a:pt x="1319137" y="512591"/>
                      <a:pt x="1317849" y="511585"/>
                      <a:pt x="1316541" y="510598"/>
                    </a:cubicBezTo>
                    <a:cubicBezTo>
                      <a:pt x="1314349" y="508368"/>
                      <a:pt x="1312774" y="505795"/>
                      <a:pt x="1311833" y="502848"/>
                    </a:cubicBezTo>
                    <a:lnTo>
                      <a:pt x="1311611" y="502103"/>
                    </a:lnTo>
                    <a:lnTo>
                      <a:pt x="1310906" y="496969"/>
                    </a:lnTo>
                    <a:cubicBezTo>
                      <a:pt x="1310806" y="494332"/>
                      <a:pt x="1311367" y="491856"/>
                      <a:pt x="1312575" y="489561"/>
                    </a:cubicBezTo>
                    <a:cubicBezTo>
                      <a:pt x="1313341" y="487166"/>
                      <a:pt x="1314669" y="485112"/>
                      <a:pt x="1316541" y="483361"/>
                    </a:cubicBezTo>
                    <a:cubicBezTo>
                      <a:pt x="1318292" y="481487"/>
                      <a:pt x="1320364" y="480158"/>
                      <a:pt x="1322739" y="479395"/>
                    </a:cubicBezTo>
                    <a:cubicBezTo>
                      <a:pt x="1324840" y="478288"/>
                      <a:pt x="1327096" y="477720"/>
                      <a:pt x="1329502" y="477712"/>
                    </a:cubicBezTo>
                    <a:close/>
                    <a:moveTo>
                      <a:pt x="1235242" y="416929"/>
                    </a:moveTo>
                    <a:cubicBezTo>
                      <a:pt x="1237113" y="416866"/>
                      <a:pt x="1238844" y="417249"/>
                      <a:pt x="1240476" y="418096"/>
                    </a:cubicBezTo>
                    <a:cubicBezTo>
                      <a:pt x="1242144" y="418638"/>
                      <a:pt x="1243593" y="419584"/>
                      <a:pt x="1244820" y="420893"/>
                    </a:cubicBezTo>
                    <a:cubicBezTo>
                      <a:pt x="1247418" y="422968"/>
                      <a:pt x="1249006" y="427113"/>
                      <a:pt x="1249006" y="430475"/>
                    </a:cubicBezTo>
                    <a:cubicBezTo>
                      <a:pt x="1249006" y="433837"/>
                      <a:pt x="1247418" y="437986"/>
                      <a:pt x="1244820" y="440057"/>
                    </a:cubicBezTo>
                    <a:cubicBezTo>
                      <a:pt x="1243130" y="441728"/>
                      <a:pt x="1241138" y="442896"/>
                      <a:pt x="1238844" y="443540"/>
                    </a:cubicBezTo>
                    <a:lnTo>
                      <a:pt x="1235242" y="444025"/>
                    </a:lnTo>
                    <a:lnTo>
                      <a:pt x="1235242" y="444025"/>
                    </a:lnTo>
                    <a:cubicBezTo>
                      <a:pt x="1231740" y="444186"/>
                      <a:pt x="1228178" y="442354"/>
                      <a:pt x="1225683" y="440057"/>
                    </a:cubicBezTo>
                    <a:cubicBezTo>
                      <a:pt x="1225180" y="439596"/>
                      <a:pt x="1224697" y="439133"/>
                      <a:pt x="1224194" y="438688"/>
                    </a:cubicBezTo>
                    <a:cubicBezTo>
                      <a:pt x="1221922" y="436595"/>
                      <a:pt x="1220936" y="433475"/>
                      <a:pt x="1220793" y="430475"/>
                    </a:cubicBezTo>
                    <a:cubicBezTo>
                      <a:pt x="1220733" y="428887"/>
                      <a:pt x="1221077" y="427397"/>
                      <a:pt x="1221799" y="426008"/>
                    </a:cubicBezTo>
                    <a:cubicBezTo>
                      <a:pt x="1222264" y="424558"/>
                      <a:pt x="1223067" y="423328"/>
                      <a:pt x="1224194" y="422262"/>
                    </a:cubicBezTo>
                    <a:cubicBezTo>
                      <a:pt x="1224697" y="421819"/>
                      <a:pt x="1225180" y="421358"/>
                      <a:pt x="1225683" y="420893"/>
                    </a:cubicBezTo>
                    <a:cubicBezTo>
                      <a:pt x="1228402" y="418376"/>
                      <a:pt x="1231579" y="417110"/>
                      <a:pt x="1235242" y="416929"/>
                    </a:cubicBezTo>
                    <a:close/>
                    <a:moveTo>
                      <a:pt x="1832460" y="308643"/>
                    </a:moveTo>
                    <a:cubicBezTo>
                      <a:pt x="1845683" y="292530"/>
                      <a:pt x="1837983" y="281061"/>
                      <a:pt x="1818112" y="285047"/>
                    </a:cubicBezTo>
                    <a:cubicBezTo>
                      <a:pt x="1783882" y="289679"/>
                      <a:pt x="1751667" y="311320"/>
                      <a:pt x="1721520" y="326839"/>
                    </a:cubicBezTo>
                    <a:cubicBezTo>
                      <a:pt x="1688617" y="344225"/>
                      <a:pt x="1654707" y="358564"/>
                      <a:pt x="1621144" y="374900"/>
                    </a:cubicBezTo>
                    <a:cubicBezTo>
                      <a:pt x="1634992" y="383404"/>
                      <a:pt x="1645291" y="396721"/>
                      <a:pt x="1653160" y="411916"/>
                    </a:cubicBezTo>
                    <a:cubicBezTo>
                      <a:pt x="1668866" y="399984"/>
                      <a:pt x="1688943" y="394279"/>
                      <a:pt x="1708541" y="393536"/>
                    </a:cubicBezTo>
                    <a:cubicBezTo>
                      <a:pt x="1744096" y="359470"/>
                      <a:pt x="1802979" y="351669"/>
                      <a:pt x="1832460" y="308643"/>
                    </a:cubicBezTo>
                    <a:close/>
                    <a:moveTo>
                      <a:pt x="270255" y="362133"/>
                    </a:moveTo>
                    <a:cubicBezTo>
                      <a:pt x="273840" y="362150"/>
                      <a:pt x="277199" y="362993"/>
                      <a:pt x="280347" y="364676"/>
                    </a:cubicBezTo>
                    <a:lnTo>
                      <a:pt x="281018" y="365050"/>
                    </a:lnTo>
                    <a:lnTo>
                      <a:pt x="285325" y="368392"/>
                    </a:lnTo>
                    <a:cubicBezTo>
                      <a:pt x="287418" y="370324"/>
                      <a:pt x="288887" y="372617"/>
                      <a:pt x="289752" y="375256"/>
                    </a:cubicBezTo>
                    <a:cubicBezTo>
                      <a:pt x="291080" y="377793"/>
                      <a:pt x="291684" y="380551"/>
                      <a:pt x="291583" y="383490"/>
                    </a:cubicBezTo>
                    <a:cubicBezTo>
                      <a:pt x="291684" y="386429"/>
                      <a:pt x="291080" y="389167"/>
                      <a:pt x="289752" y="391703"/>
                    </a:cubicBezTo>
                    <a:cubicBezTo>
                      <a:pt x="288887" y="394361"/>
                      <a:pt x="287418" y="396636"/>
                      <a:pt x="285325" y="398568"/>
                    </a:cubicBezTo>
                    <a:cubicBezTo>
                      <a:pt x="284138" y="400118"/>
                      <a:pt x="282608" y="401326"/>
                      <a:pt x="280777" y="402214"/>
                    </a:cubicBezTo>
                    <a:cubicBezTo>
                      <a:pt x="279064" y="402916"/>
                      <a:pt x="277376" y="403641"/>
                      <a:pt x="275666" y="404366"/>
                    </a:cubicBezTo>
                    <a:cubicBezTo>
                      <a:pt x="273754" y="404970"/>
                      <a:pt x="271540" y="405050"/>
                      <a:pt x="269468" y="405151"/>
                    </a:cubicBezTo>
                    <a:cubicBezTo>
                      <a:pt x="265705" y="405131"/>
                      <a:pt x="262205" y="404185"/>
                      <a:pt x="258941" y="402292"/>
                    </a:cubicBezTo>
                    <a:lnTo>
                      <a:pt x="254717" y="399033"/>
                    </a:lnTo>
                    <a:lnTo>
                      <a:pt x="254717" y="399033"/>
                    </a:lnTo>
                    <a:cubicBezTo>
                      <a:pt x="252685" y="397139"/>
                      <a:pt x="251234" y="394904"/>
                      <a:pt x="250389" y="392307"/>
                    </a:cubicBezTo>
                    <a:cubicBezTo>
                      <a:pt x="249192" y="390021"/>
                      <a:pt x="248585" y="387579"/>
                      <a:pt x="248585" y="384971"/>
                    </a:cubicBezTo>
                    <a:lnTo>
                      <a:pt x="248600" y="384255"/>
                    </a:lnTo>
                    <a:cubicBezTo>
                      <a:pt x="248600" y="384096"/>
                      <a:pt x="248600" y="383913"/>
                      <a:pt x="248622" y="383732"/>
                    </a:cubicBezTo>
                    <a:cubicBezTo>
                      <a:pt x="248862" y="381839"/>
                      <a:pt x="249125" y="379947"/>
                      <a:pt x="249383" y="378057"/>
                    </a:cubicBezTo>
                    <a:cubicBezTo>
                      <a:pt x="250049" y="375276"/>
                      <a:pt x="251317" y="372841"/>
                      <a:pt x="253208" y="370787"/>
                    </a:cubicBezTo>
                    <a:cubicBezTo>
                      <a:pt x="253691" y="369821"/>
                      <a:pt x="254335" y="369036"/>
                      <a:pt x="255162" y="368392"/>
                    </a:cubicBezTo>
                    <a:cubicBezTo>
                      <a:pt x="257816" y="365734"/>
                      <a:pt x="260954" y="363923"/>
                      <a:pt x="264578" y="362894"/>
                    </a:cubicBezTo>
                    <a:cubicBezTo>
                      <a:pt x="266469" y="362654"/>
                      <a:pt x="268361" y="362391"/>
                      <a:pt x="270255" y="362133"/>
                    </a:cubicBezTo>
                    <a:close/>
                    <a:moveTo>
                      <a:pt x="1203961" y="308794"/>
                    </a:moveTo>
                    <a:lnTo>
                      <a:pt x="1204574" y="308804"/>
                    </a:lnTo>
                    <a:cubicBezTo>
                      <a:pt x="1207290" y="308804"/>
                      <a:pt x="1209806" y="309488"/>
                      <a:pt x="1212142" y="310837"/>
                    </a:cubicBezTo>
                    <a:cubicBezTo>
                      <a:pt x="1213166" y="311624"/>
                      <a:pt x="1214172" y="312407"/>
                      <a:pt x="1215178" y="313192"/>
                    </a:cubicBezTo>
                    <a:cubicBezTo>
                      <a:pt x="1217052" y="315064"/>
                      <a:pt x="1218340" y="317279"/>
                      <a:pt x="1219042" y="319815"/>
                    </a:cubicBezTo>
                    <a:lnTo>
                      <a:pt x="1219587" y="323799"/>
                    </a:lnTo>
                    <a:lnTo>
                      <a:pt x="1219587" y="323799"/>
                    </a:lnTo>
                    <a:cubicBezTo>
                      <a:pt x="1219646" y="325875"/>
                      <a:pt x="1219223" y="327787"/>
                      <a:pt x="1218278" y="329581"/>
                    </a:cubicBezTo>
                    <a:cubicBezTo>
                      <a:pt x="1217676" y="331431"/>
                      <a:pt x="1216648" y="333041"/>
                      <a:pt x="1215178" y="334410"/>
                    </a:cubicBezTo>
                    <a:cubicBezTo>
                      <a:pt x="1213830" y="335878"/>
                      <a:pt x="1212222" y="336907"/>
                      <a:pt x="1210351" y="337510"/>
                    </a:cubicBezTo>
                    <a:cubicBezTo>
                      <a:pt x="1208578" y="338457"/>
                      <a:pt x="1206646" y="338879"/>
                      <a:pt x="1204574" y="338801"/>
                    </a:cubicBezTo>
                    <a:cubicBezTo>
                      <a:pt x="1201877" y="338801"/>
                      <a:pt x="1199341" y="338114"/>
                      <a:pt x="1197007" y="336746"/>
                    </a:cubicBezTo>
                    <a:cubicBezTo>
                      <a:pt x="1196001" y="335981"/>
                      <a:pt x="1194975" y="335195"/>
                      <a:pt x="1193969" y="334410"/>
                    </a:cubicBezTo>
                    <a:cubicBezTo>
                      <a:pt x="1192272" y="332694"/>
                      <a:pt x="1191048" y="330690"/>
                      <a:pt x="1190313" y="328415"/>
                    </a:cubicBezTo>
                    <a:lnTo>
                      <a:pt x="1190125" y="327787"/>
                    </a:lnTo>
                    <a:lnTo>
                      <a:pt x="1189584" y="323799"/>
                    </a:lnTo>
                    <a:cubicBezTo>
                      <a:pt x="1189503" y="321728"/>
                      <a:pt x="1189926" y="319815"/>
                      <a:pt x="1190870" y="318024"/>
                    </a:cubicBezTo>
                    <a:cubicBezTo>
                      <a:pt x="1191473" y="316153"/>
                      <a:pt x="1192522" y="314541"/>
                      <a:pt x="1193969" y="313192"/>
                    </a:cubicBezTo>
                    <a:cubicBezTo>
                      <a:pt x="1195337" y="311721"/>
                      <a:pt x="1196949" y="310696"/>
                      <a:pt x="1198800" y="310092"/>
                    </a:cubicBezTo>
                    <a:cubicBezTo>
                      <a:pt x="1200410" y="309240"/>
                      <a:pt x="1202136" y="308813"/>
                      <a:pt x="1203961" y="308794"/>
                    </a:cubicBezTo>
                    <a:lnTo>
                      <a:pt x="1203961" y="308794"/>
                    </a:lnTo>
                    <a:close/>
                    <a:moveTo>
                      <a:pt x="387875" y="286991"/>
                    </a:moveTo>
                    <a:lnTo>
                      <a:pt x="388577" y="287001"/>
                    </a:lnTo>
                    <a:cubicBezTo>
                      <a:pt x="392581" y="287021"/>
                      <a:pt x="396304" y="288028"/>
                      <a:pt x="399765" y="290041"/>
                    </a:cubicBezTo>
                    <a:cubicBezTo>
                      <a:pt x="401254" y="291190"/>
                      <a:pt x="402746" y="292338"/>
                      <a:pt x="404233" y="293505"/>
                    </a:cubicBezTo>
                    <a:cubicBezTo>
                      <a:pt x="406990" y="296261"/>
                      <a:pt x="408881" y="299522"/>
                      <a:pt x="409950" y="303287"/>
                    </a:cubicBezTo>
                    <a:lnTo>
                      <a:pt x="410732" y="309165"/>
                    </a:lnTo>
                    <a:lnTo>
                      <a:pt x="410732" y="309165"/>
                    </a:lnTo>
                    <a:cubicBezTo>
                      <a:pt x="410853" y="312225"/>
                      <a:pt x="410209" y="315064"/>
                      <a:pt x="408821" y="317701"/>
                    </a:cubicBezTo>
                    <a:cubicBezTo>
                      <a:pt x="407937" y="320461"/>
                      <a:pt x="406406" y="322834"/>
                      <a:pt x="404233" y="324847"/>
                    </a:cubicBezTo>
                    <a:cubicBezTo>
                      <a:pt x="402242" y="327003"/>
                      <a:pt x="399866" y="328531"/>
                      <a:pt x="397109" y="329419"/>
                    </a:cubicBezTo>
                    <a:cubicBezTo>
                      <a:pt x="394473" y="330806"/>
                      <a:pt x="391636" y="331452"/>
                      <a:pt x="388577" y="331330"/>
                    </a:cubicBezTo>
                    <a:cubicBezTo>
                      <a:pt x="384572" y="331330"/>
                      <a:pt x="380849" y="330323"/>
                      <a:pt x="377388" y="328310"/>
                    </a:cubicBezTo>
                    <a:cubicBezTo>
                      <a:pt x="375901" y="327163"/>
                      <a:pt x="374412" y="325997"/>
                      <a:pt x="372903" y="324847"/>
                    </a:cubicBezTo>
                    <a:cubicBezTo>
                      <a:pt x="370164" y="322069"/>
                      <a:pt x="368272" y="318808"/>
                      <a:pt x="367206" y="315064"/>
                    </a:cubicBezTo>
                    <a:lnTo>
                      <a:pt x="366421" y="309165"/>
                    </a:lnTo>
                    <a:lnTo>
                      <a:pt x="366421" y="309165"/>
                    </a:lnTo>
                    <a:cubicBezTo>
                      <a:pt x="366300" y="306125"/>
                      <a:pt x="366944" y="303269"/>
                      <a:pt x="368333" y="300630"/>
                    </a:cubicBezTo>
                    <a:cubicBezTo>
                      <a:pt x="369218" y="297894"/>
                      <a:pt x="370748" y="295496"/>
                      <a:pt x="372903" y="293505"/>
                    </a:cubicBezTo>
                    <a:cubicBezTo>
                      <a:pt x="374915" y="291331"/>
                      <a:pt x="377288" y="289799"/>
                      <a:pt x="380045" y="288913"/>
                    </a:cubicBezTo>
                    <a:cubicBezTo>
                      <a:pt x="382478" y="287631"/>
                      <a:pt x="385083" y="287001"/>
                      <a:pt x="387875" y="286991"/>
                    </a:cubicBezTo>
                    <a:close/>
                    <a:moveTo>
                      <a:pt x="1132997" y="231642"/>
                    </a:moveTo>
                    <a:cubicBezTo>
                      <a:pt x="1134828" y="231157"/>
                      <a:pt x="1136657" y="231157"/>
                      <a:pt x="1138489" y="231642"/>
                    </a:cubicBezTo>
                    <a:cubicBezTo>
                      <a:pt x="1141225" y="231761"/>
                      <a:pt x="1143783" y="232586"/>
                      <a:pt x="1146158" y="234096"/>
                    </a:cubicBezTo>
                    <a:lnTo>
                      <a:pt x="1150323" y="237319"/>
                    </a:lnTo>
                    <a:lnTo>
                      <a:pt x="1150323" y="237319"/>
                    </a:lnTo>
                    <a:cubicBezTo>
                      <a:pt x="1150382" y="237377"/>
                      <a:pt x="1150444" y="237440"/>
                      <a:pt x="1150504" y="237520"/>
                    </a:cubicBezTo>
                    <a:cubicBezTo>
                      <a:pt x="1153020" y="240055"/>
                      <a:pt x="1154768" y="243056"/>
                      <a:pt x="1155734" y="246499"/>
                    </a:cubicBezTo>
                    <a:lnTo>
                      <a:pt x="1156461" y="251914"/>
                    </a:lnTo>
                    <a:lnTo>
                      <a:pt x="1156461" y="251914"/>
                    </a:lnTo>
                    <a:cubicBezTo>
                      <a:pt x="1156561" y="254712"/>
                      <a:pt x="1155978" y="257327"/>
                      <a:pt x="1154710" y="259745"/>
                    </a:cubicBezTo>
                    <a:cubicBezTo>
                      <a:pt x="1153954" y="262068"/>
                      <a:pt x="1152705" y="264089"/>
                      <a:pt x="1150985" y="265836"/>
                    </a:cubicBezTo>
                    <a:lnTo>
                      <a:pt x="1150323" y="266487"/>
                    </a:lnTo>
                    <a:cubicBezTo>
                      <a:pt x="1148450" y="268500"/>
                      <a:pt x="1146256" y="269929"/>
                      <a:pt x="1143701" y="270755"/>
                    </a:cubicBezTo>
                    <a:cubicBezTo>
                      <a:pt x="1142093" y="271703"/>
                      <a:pt x="1140340" y="272166"/>
                      <a:pt x="1138489" y="272166"/>
                    </a:cubicBezTo>
                    <a:cubicBezTo>
                      <a:pt x="1135754" y="272788"/>
                      <a:pt x="1132997" y="272669"/>
                      <a:pt x="1130258" y="271802"/>
                    </a:cubicBezTo>
                    <a:cubicBezTo>
                      <a:pt x="1128630" y="271097"/>
                      <a:pt x="1126978" y="270412"/>
                      <a:pt x="1125330" y="269730"/>
                    </a:cubicBezTo>
                    <a:lnTo>
                      <a:pt x="1124805" y="269426"/>
                    </a:lnTo>
                    <a:cubicBezTo>
                      <a:pt x="1118587" y="266026"/>
                      <a:pt x="1114743" y="258899"/>
                      <a:pt x="1114743" y="251914"/>
                    </a:cubicBezTo>
                    <a:cubicBezTo>
                      <a:pt x="1114743" y="244926"/>
                      <a:pt x="1118587" y="237780"/>
                      <a:pt x="1124805" y="234378"/>
                    </a:cubicBezTo>
                    <a:cubicBezTo>
                      <a:pt x="1124988" y="234299"/>
                      <a:pt x="1125147" y="234197"/>
                      <a:pt x="1125330" y="234096"/>
                    </a:cubicBezTo>
                    <a:cubicBezTo>
                      <a:pt x="1127705" y="232586"/>
                      <a:pt x="1130258" y="231761"/>
                      <a:pt x="1132997" y="23164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90">
              <a:extLst>
                <a:ext uri="{FF2B5EF4-FFF2-40B4-BE49-F238E27FC236}">
                  <a16:creationId xmlns:a16="http://schemas.microsoft.com/office/drawing/2014/main" id="{AB478885-87B3-2616-CE9F-2E0F1670F25C}"/>
                </a:ext>
              </a:extLst>
            </p:cNvPr>
            <p:cNvGrpSpPr/>
            <p:nvPr/>
          </p:nvGrpSpPr>
          <p:grpSpPr>
            <a:xfrm>
              <a:off x="5975351" y="3973215"/>
              <a:ext cx="1011210" cy="1098292"/>
              <a:chOff x="5975351" y="3973215"/>
              <a:chExt cx="1011210" cy="1098292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F71074F-3CD1-1CB9-FB03-0E858D056352}"/>
                  </a:ext>
                </a:extLst>
              </p:cNvPr>
              <p:cNvSpPr/>
              <p:nvPr/>
            </p:nvSpPr>
            <p:spPr>
              <a:xfrm>
                <a:off x="6111864" y="4124728"/>
                <a:ext cx="751193" cy="926247"/>
              </a:xfrm>
              <a:custGeom>
                <a:avLst/>
                <a:gdLst>
                  <a:gd name="connsiteX0" fmla="*/ 633135 w 751193"/>
                  <a:gd name="connsiteY0" fmla="*/ 13647 h 926247"/>
                  <a:gd name="connsiteX1" fmla="*/ 146353 w 751193"/>
                  <a:gd name="connsiteY1" fmla="*/ 21281 h 926247"/>
                  <a:gd name="connsiteX2" fmla="*/ 47211 w 751193"/>
                  <a:gd name="connsiteY2" fmla="*/ 82239 h 926247"/>
                  <a:gd name="connsiteX3" fmla="*/ 34909 w 751193"/>
                  <a:gd name="connsiteY3" fmla="*/ 483328 h 926247"/>
                  <a:gd name="connsiteX4" fmla="*/ 6479 w 751193"/>
                  <a:gd name="connsiteY4" fmla="*/ 617005 h 926247"/>
                  <a:gd name="connsiteX5" fmla="*/ 15695 w 751193"/>
                  <a:gd name="connsiteY5" fmla="*/ 685736 h 926247"/>
                  <a:gd name="connsiteX6" fmla="*/ 119388 w 751193"/>
                  <a:gd name="connsiteY6" fmla="*/ 746128 h 926247"/>
                  <a:gd name="connsiteX7" fmla="*/ 170600 w 751193"/>
                  <a:gd name="connsiteY7" fmla="*/ 777500 h 926247"/>
                  <a:gd name="connsiteX8" fmla="*/ 489716 w 751193"/>
                  <a:gd name="connsiteY8" fmla="*/ 914144 h 926247"/>
                  <a:gd name="connsiteX9" fmla="*/ 505131 w 751193"/>
                  <a:gd name="connsiteY9" fmla="*/ 925468 h 926247"/>
                  <a:gd name="connsiteX10" fmla="*/ 562029 w 751193"/>
                  <a:gd name="connsiteY10" fmla="*/ 902235 h 926247"/>
                  <a:gd name="connsiteX11" fmla="*/ 585809 w 751193"/>
                  <a:gd name="connsiteY11" fmla="*/ 906198 h 926247"/>
                  <a:gd name="connsiteX12" fmla="*/ 585855 w 751193"/>
                  <a:gd name="connsiteY12" fmla="*/ 906261 h 926247"/>
                  <a:gd name="connsiteX13" fmla="*/ 660478 w 751193"/>
                  <a:gd name="connsiteY13" fmla="*/ 796220 h 926247"/>
                  <a:gd name="connsiteX14" fmla="*/ 689079 w 751193"/>
                  <a:gd name="connsiteY14" fmla="*/ 720594 h 926247"/>
                  <a:gd name="connsiteX15" fmla="*/ 689049 w 751193"/>
                  <a:gd name="connsiteY15" fmla="*/ 712740 h 926247"/>
                  <a:gd name="connsiteX16" fmla="*/ 726436 w 751193"/>
                  <a:gd name="connsiteY16" fmla="*/ 352667 h 926247"/>
                  <a:gd name="connsiteX17" fmla="*/ 721083 w 751193"/>
                  <a:gd name="connsiteY17" fmla="*/ 277399 h 926247"/>
                  <a:gd name="connsiteX18" fmla="*/ 739305 w 751193"/>
                  <a:gd name="connsiteY18" fmla="*/ 212283 h 926247"/>
                  <a:gd name="connsiteX19" fmla="*/ 633135 w 751193"/>
                  <a:gd name="connsiteY19" fmla="*/ 13647 h 926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51193" h="926247">
                    <a:moveTo>
                      <a:pt x="633135" y="13647"/>
                    </a:moveTo>
                    <a:cubicBezTo>
                      <a:pt x="525538" y="-17945"/>
                      <a:pt x="155503" y="14438"/>
                      <a:pt x="146353" y="21281"/>
                    </a:cubicBezTo>
                    <a:cubicBezTo>
                      <a:pt x="131380" y="33728"/>
                      <a:pt x="58544" y="73222"/>
                      <a:pt x="47211" y="82239"/>
                    </a:cubicBezTo>
                    <a:cubicBezTo>
                      <a:pt x="-55267" y="190894"/>
                      <a:pt x="42427" y="352250"/>
                      <a:pt x="34909" y="483328"/>
                    </a:cubicBezTo>
                    <a:cubicBezTo>
                      <a:pt x="35388" y="529823"/>
                      <a:pt x="15582" y="572276"/>
                      <a:pt x="6479" y="617005"/>
                    </a:cubicBezTo>
                    <a:cubicBezTo>
                      <a:pt x="2635" y="640445"/>
                      <a:pt x="3482" y="664691"/>
                      <a:pt x="15695" y="685736"/>
                    </a:cubicBezTo>
                    <a:cubicBezTo>
                      <a:pt x="37167" y="723341"/>
                      <a:pt x="82510" y="730965"/>
                      <a:pt x="119388" y="746128"/>
                    </a:cubicBezTo>
                    <a:cubicBezTo>
                      <a:pt x="137739" y="754031"/>
                      <a:pt x="154884" y="765238"/>
                      <a:pt x="170600" y="777500"/>
                    </a:cubicBezTo>
                    <a:cubicBezTo>
                      <a:pt x="276416" y="871144"/>
                      <a:pt x="335317" y="935270"/>
                      <a:pt x="489716" y="914144"/>
                    </a:cubicBezTo>
                    <a:cubicBezTo>
                      <a:pt x="490505" y="921518"/>
                      <a:pt x="497035" y="928763"/>
                      <a:pt x="505131" y="925468"/>
                    </a:cubicBezTo>
                    <a:cubicBezTo>
                      <a:pt x="524087" y="917746"/>
                      <a:pt x="542908" y="909554"/>
                      <a:pt x="562029" y="902235"/>
                    </a:cubicBezTo>
                    <a:cubicBezTo>
                      <a:pt x="566116" y="912087"/>
                      <a:pt x="577856" y="914899"/>
                      <a:pt x="585809" y="906198"/>
                    </a:cubicBezTo>
                    <a:lnTo>
                      <a:pt x="585855" y="906261"/>
                    </a:lnTo>
                    <a:cubicBezTo>
                      <a:pt x="621250" y="877538"/>
                      <a:pt x="643760" y="838264"/>
                      <a:pt x="660478" y="796220"/>
                    </a:cubicBezTo>
                    <a:cubicBezTo>
                      <a:pt x="672178" y="771964"/>
                      <a:pt x="681758" y="746655"/>
                      <a:pt x="689079" y="720594"/>
                    </a:cubicBezTo>
                    <a:cubicBezTo>
                      <a:pt x="689906" y="717644"/>
                      <a:pt x="689798" y="715009"/>
                      <a:pt x="689049" y="712740"/>
                    </a:cubicBezTo>
                    <a:cubicBezTo>
                      <a:pt x="722828" y="596296"/>
                      <a:pt x="735328" y="473569"/>
                      <a:pt x="726436" y="352667"/>
                    </a:cubicBezTo>
                    <a:cubicBezTo>
                      <a:pt x="724635" y="327723"/>
                      <a:pt x="719926" y="302448"/>
                      <a:pt x="721083" y="277399"/>
                    </a:cubicBezTo>
                    <a:cubicBezTo>
                      <a:pt x="722130" y="254768"/>
                      <a:pt x="731875" y="233360"/>
                      <a:pt x="739305" y="212283"/>
                    </a:cubicBezTo>
                    <a:cubicBezTo>
                      <a:pt x="777615" y="122681"/>
                      <a:pt x="719053" y="41859"/>
                      <a:pt x="633135" y="13647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90085A2-BF73-8071-465B-9170CCFB38B7}"/>
                  </a:ext>
                </a:extLst>
              </p:cNvPr>
              <p:cNvSpPr/>
              <p:nvPr/>
            </p:nvSpPr>
            <p:spPr>
              <a:xfrm>
                <a:off x="5975351" y="3973215"/>
                <a:ext cx="1011210" cy="1098292"/>
              </a:xfrm>
              <a:custGeom>
                <a:avLst/>
                <a:gdLst>
                  <a:gd name="connsiteX0" fmla="*/ 783181 w 1011210"/>
                  <a:gd name="connsiteY0" fmla="*/ 19678 h 1098292"/>
                  <a:gd name="connsiteX1" fmla="*/ 784328 w 1011210"/>
                  <a:gd name="connsiteY1" fmla="*/ 18788 h 1098292"/>
                  <a:gd name="connsiteX2" fmla="*/ 825923 w 1011210"/>
                  <a:gd name="connsiteY2" fmla="*/ 1076 h 1098292"/>
                  <a:gd name="connsiteX3" fmla="*/ 850594 w 1011210"/>
                  <a:gd name="connsiteY3" fmla="*/ 31233 h 1098292"/>
                  <a:gd name="connsiteX4" fmla="*/ 863352 w 1011210"/>
                  <a:gd name="connsiteY4" fmla="*/ 17040 h 1098292"/>
                  <a:gd name="connsiteX5" fmla="*/ 903156 w 1011210"/>
                  <a:gd name="connsiteY5" fmla="*/ 27569 h 1098292"/>
                  <a:gd name="connsiteX6" fmla="*/ 903679 w 1011210"/>
                  <a:gd name="connsiteY6" fmla="*/ 130540 h 1098292"/>
                  <a:gd name="connsiteX7" fmla="*/ 900097 w 1011210"/>
                  <a:gd name="connsiteY7" fmla="*/ 145960 h 1098292"/>
                  <a:gd name="connsiteX8" fmla="*/ 920965 w 1011210"/>
                  <a:gd name="connsiteY8" fmla="*/ 116428 h 1098292"/>
                  <a:gd name="connsiteX9" fmla="*/ 944268 w 1011210"/>
                  <a:gd name="connsiteY9" fmla="*/ 122749 h 1098292"/>
                  <a:gd name="connsiteX10" fmla="*/ 944751 w 1011210"/>
                  <a:gd name="connsiteY10" fmla="*/ 132150 h 1098292"/>
                  <a:gd name="connsiteX11" fmla="*/ 951613 w 1011210"/>
                  <a:gd name="connsiteY11" fmla="*/ 144873 h 1098292"/>
                  <a:gd name="connsiteX12" fmla="*/ 925070 w 1011210"/>
                  <a:gd name="connsiteY12" fmla="*/ 243757 h 1098292"/>
                  <a:gd name="connsiteX13" fmla="*/ 979523 w 1011210"/>
                  <a:gd name="connsiteY13" fmla="*/ 235684 h 1098292"/>
                  <a:gd name="connsiteX14" fmla="*/ 1009487 w 1011210"/>
                  <a:gd name="connsiteY14" fmla="*/ 304271 h 1098292"/>
                  <a:gd name="connsiteX15" fmla="*/ 951552 w 1011210"/>
                  <a:gd name="connsiteY15" fmla="*/ 385238 h 1098292"/>
                  <a:gd name="connsiteX16" fmla="*/ 941591 w 1011210"/>
                  <a:gd name="connsiteY16" fmla="*/ 400760 h 1098292"/>
                  <a:gd name="connsiteX17" fmla="*/ 933401 w 1011210"/>
                  <a:gd name="connsiteY17" fmla="*/ 444142 h 1098292"/>
                  <a:gd name="connsiteX18" fmla="*/ 903216 w 1011210"/>
                  <a:gd name="connsiteY18" fmla="*/ 483076 h 1098292"/>
                  <a:gd name="connsiteX19" fmla="*/ 875332 w 1011210"/>
                  <a:gd name="connsiteY19" fmla="*/ 498613 h 1098292"/>
                  <a:gd name="connsiteX20" fmla="*/ 874762 w 1011210"/>
                  <a:gd name="connsiteY20" fmla="*/ 498496 h 1098292"/>
                  <a:gd name="connsiteX21" fmla="*/ 874742 w 1011210"/>
                  <a:gd name="connsiteY21" fmla="*/ 498516 h 1098292"/>
                  <a:gd name="connsiteX22" fmla="*/ 881986 w 1011210"/>
                  <a:gd name="connsiteY22" fmla="*/ 528572 h 1098292"/>
                  <a:gd name="connsiteX23" fmla="*/ 875271 w 1011210"/>
                  <a:gd name="connsiteY23" fmla="*/ 765276 h 1098292"/>
                  <a:gd name="connsiteX24" fmla="*/ 874802 w 1011210"/>
                  <a:gd name="connsiteY24" fmla="*/ 767750 h 1098292"/>
                  <a:gd name="connsiteX25" fmla="*/ 816646 w 1011210"/>
                  <a:gd name="connsiteY25" fmla="*/ 972302 h 1098292"/>
                  <a:gd name="connsiteX26" fmla="*/ 679043 w 1011210"/>
                  <a:gd name="connsiteY26" fmla="*/ 1093834 h 1098292"/>
                  <a:gd name="connsiteX27" fmla="*/ 451691 w 1011210"/>
                  <a:gd name="connsiteY27" fmla="*/ 1045821 h 1098292"/>
                  <a:gd name="connsiteX28" fmla="*/ 473484 w 1011210"/>
                  <a:gd name="connsiteY28" fmla="*/ 1008498 h 1098292"/>
                  <a:gd name="connsiteX29" fmla="*/ 584545 w 1011210"/>
                  <a:gd name="connsiteY29" fmla="*/ 1051679 h 1098292"/>
                  <a:gd name="connsiteX30" fmla="*/ 697999 w 1011210"/>
                  <a:gd name="connsiteY30" fmla="*/ 1046425 h 1098292"/>
                  <a:gd name="connsiteX31" fmla="*/ 795013 w 1011210"/>
                  <a:gd name="connsiteY31" fmla="*/ 927591 h 1098292"/>
                  <a:gd name="connsiteX32" fmla="*/ 821697 w 1011210"/>
                  <a:gd name="connsiteY32" fmla="*/ 841410 h 1098292"/>
                  <a:gd name="connsiteX33" fmla="*/ 847495 w 1011210"/>
                  <a:gd name="connsiteY33" fmla="*/ 728232 h 1098292"/>
                  <a:gd name="connsiteX34" fmla="*/ 850896 w 1011210"/>
                  <a:gd name="connsiteY34" fmla="*/ 512165 h 1098292"/>
                  <a:gd name="connsiteX35" fmla="*/ 832543 w 1011210"/>
                  <a:gd name="connsiteY35" fmla="*/ 444585 h 1098292"/>
                  <a:gd name="connsiteX36" fmla="*/ 829042 w 1011210"/>
                  <a:gd name="connsiteY36" fmla="*/ 439411 h 1098292"/>
                  <a:gd name="connsiteX37" fmla="*/ 808818 w 1011210"/>
                  <a:gd name="connsiteY37" fmla="*/ 392506 h 1098292"/>
                  <a:gd name="connsiteX38" fmla="*/ 791210 w 1011210"/>
                  <a:gd name="connsiteY38" fmla="*/ 365228 h 1098292"/>
                  <a:gd name="connsiteX39" fmla="*/ 764692 w 1011210"/>
                  <a:gd name="connsiteY39" fmla="*/ 341876 h 1098292"/>
                  <a:gd name="connsiteX40" fmla="*/ 824573 w 1011210"/>
                  <a:gd name="connsiteY40" fmla="*/ 282606 h 1098292"/>
                  <a:gd name="connsiteX41" fmla="*/ 822530 w 1011210"/>
                  <a:gd name="connsiteY41" fmla="*/ 272496 h 1098292"/>
                  <a:gd name="connsiteX42" fmla="*/ 778438 w 1011210"/>
                  <a:gd name="connsiteY42" fmla="*/ 311693 h 1098292"/>
                  <a:gd name="connsiteX43" fmla="*/ 751473 w 1011210"/>
                  <a:gd name="connsiteY43" fmla="*/ 331225 h 1098292"/>
                  <a:gd name="connsiteX44" fmla="*/ 731183 w 1011210"/>
                  <a:gd name="connsiteY44" fmla="*/ 334246 h 1098292"/>
                  <a:gd name="connsiteX45" fmla="*/ 674375 w 1011210"/>
                  <a:gd name="connsiteY45" fmla="*/ 333079 h 1098292"/>
                  <a:gd name="connsiteX46" fmla="*/ 388786 w 1011210"/>
                  <a:gd name="connsiteY46" fmla="*/ 298634 h 1098292"/>
                  <a:gd name="connsiteX47" fmla="*/ 358520 w 1011210"/>
                  <a:gd name="connsiteY47" fmla="*/ 328791 h 1098292"/>
                  <a:gd name="connsiteX48" fmla="*/ 332136 w 1011210"/>
                  <a:gd name="connsiteY48" fmla="*/ 356605 h 1098292"/>
                  <a:gd name="connsiteX49" fmla="*/ 330951 w 1011210"/>
                  <a:gd name="connsiteY49" fmla="*/ 357437 h 1098292"/>
                  <a:gd name="connsiteX50" fmla="*/ 251034 w 1011210"/>
                  <a:gd name="connsiteY50" fmla="*/ 457727 h 1098292"/>
                  <a:gd name="connsiteX51" fmla="*/ 216692 w 1011210"/>
                  <a:gd name="connsiteY51" fmla="*/ 668201 h 1098292"/>
                  <a:gd name="connsiteX52" fmla="*/ 278651 w 1011210"/>
                  <a:gd name="connsiteY52" fmla="*/ 700290 h 1098292"/>
                  <a:gd name="connsiteX53" fmla="*/ 277424 w 1011210"/>
                  <a:gd name="connsiteY53" fmla="*/ 703209 h 1098292"/>
                  <a:gd name="connsiteX54" fmla="*/ 233394 w 1011210"/>
                  <a:gd name="connsiteY54" fmla="*/ 692681 h 1098292"/>
                  <a:gd name="connsiteX55" fmla="*/ 193127 w 1011210"/>
                  <a:gd name="connsiteY55" fmla="*/ 694815 h 1098292"/>
                  <a:gd name="connsiteX56" fmla="*/ 159763 w 1011210"/>
                  <a:gd name="connsiteY56" fmla="*/ 737392 h 1098292"/>
                  <a:gd name="connsiteX57" fmla="*/ 157449 w 1011210"/>
                  <a:gd name="connsiteY57" fmla="*/ 759879 h 1098292"/>
                  <a:gd name="connsiteX58" fmla="*/ 157437 w 1011210"/>
                  <a:gd name="connsiteY58" fmla="*/ 762068 h 1098292"/>
                  <a:gd name="connsiteX59" fmla="*/ 179162 w 1011210"/>
                  <a:gd name="connsiteY59" fmla="*/ 829814 h 1098292"/>
                  <a:gd name="connsiteX60" fmla="*/ 206892 w 1011210"/>
                  <a:gd name="connsiteY60" fmla="*/ 843705 h 1098292"/>
                  <a:gd name="connsiteX61" fmla="*/ 235829 w 1011210"/>
                  <a:gd name="connsiteY61" fmla="*/ 837404 h 1098292"/>
                  <a:gd name="connsiteX62" fmla="*/ 256194 w 1011210"/>
                  <a:gd name="connsiteY62" fmla="*/ 852643 h 1098292"/>
                  <a:gd name="connsiteX63" fmla="*/ 263679 w 1011210"/>
                  <a:gd name="connsiteY63" fmla="*/ 859628 h 1098292"/>
                  <a:gd name="connsiteX64" fmla="*/ 263682 w 1011210"/>
                  <a:gd name="connsiteY64" fmla="*/ 859638 h 1098292"/>
                  <a:gd name="connsiteX65" fmla="*/ 263700 w 1011210"/>
                  <a:gd name="connsiteY65" fmla="*/ 859648 h 1098292"/>
                  <a:gd name="connsiteX66" fmla="*/ 268227 w 1011210"/>
                  <a:gd name="connsiteY66" fmla="*/ 862507 h 1098292"/>
                  <a:gd name="connsiteX67" fmla="*/ 273942 w 1011210"/>
                  <a:gd name="connsiteY67" fmla="*/ 868828 h 1098292"/>
                  <a:gd name="connsiteX68" fmla="*/ 283279 w 1011210"/>
                  <a:gd name="connsiteY68" fmla="*/ 874847 h 1098292"/>
                  <a:gd name="connsiteX69" fmla="*/ 298613 w 1011210"/>
                  <a:gd name="connsiteY69" fmla="*/ 896468 h 1098292"/>
                  <a:gd name="connsiteX70" fmla="*/ 323828 w 1011210"/>
                  <a:gd name="connsiteY70" fmla="*/ 923645 h 1098292"/>
                  <a:gd name="connsiteX71" fmla="*/ 353371 w 1011210"/>
                  <a:gd name="connsiteY71" fmla="*/ 957109 h 1098292"/>
                  <a:gd name="connsiteX72" fmla="*/ 358279 w 1011210"/>
                  <a:gd name="connsiteY72" fmla="*/ 962700 h 1098292"/>
                  <a:gd name="connsiteX73" fmla="*/ 374116 w 1011210"/>
                  <a:gd name="connsiteY73" fmla="*/ 980777 h 1098292"/>
                  <a:gd name="connsiteX74" fmla="*/ 375688 w 1011210"/>
                  <a:gd name="connsiteY74" fmla="*/ 982551 h 1098292"/>
                  <a:gd name="connsiteX75" fmla="*/ 385626 w 1011210"/>
                  <a:gd name="connsiteY75" fmla="*/ 1001432 h 1098292"/>
                  <a:gd name="connsiteX76" fmla="*/ 373552 w 1011210"/>
                  <a:gd name="connsiteY76" fmla="*/ 1010632 h 1098292"/>
                  <a:gd name="connsiteX77" fmla="*/ 355563 w 1011210"/>
                  <a:gd name="connsiteY77" fmla="*/ 994743 h 1098292"/>
                  <a:gd name="connsiteX78" fmla="*/ 347674 w 1011210"/>
                  <a:gd name="connsiteY78" fmla="*/ 984620 h 1098292"/>
                  <a:gd name="connsiteX79" fmla="*/ 347674 w 1011210"/>
                  <a:gd name="connsiteY79" fmla="*/ 984620 h 1098292"/>
                  <a:gd name="connsiteX80" fmla="*/ 340248 w 1011210"/>
                  <a:gd name="connsiteY80" fmla="*/ 975080 h 1098292"/>
                  <a:gd name="connsiteX81" fmla="*/ 329140 w 1011210"/>
                  <a:gd name="connsiteY81" fmla="*/ 960868 h 1098292"/>
                  <a:gd name="connsiteX82" fmla="*/ 310406 w 1011210"/>
                  <a:gd name="connsiteY82" fmla="*/ 976993 h 1098292"/>
                  <a:gd name="connsiteX83" fmla="*/ 308445 w 1011210"/>
                  <a:gd name="connsiteY83" fmla="*/ 977069 h 1098292"/>
                  <a:gd name="connsiteX84" fmla="*/ 249654 w 1011210"/>
                  <a:gd name="connsiteY84" fmla="*/ 961009 h 1098292"/>
                  <a:gd name="connsiteX85" fmla="*/ 224117 w 1011210"/>
                  <a:gd name="connsiteY85" fmla="*/ 976429 h 1098292"/>
                  <a:gd name="connsiteX86" fmla="*/ 166987 w 1011210"/>
                  <a:gd name="connsiteY86" fmla="*/ 951023 h 1098292"/>
                  <a:gd name="connsiteX87" fmla="*/ 107744 w 1011210"/>
                  <a:gd name="connsiteY87" fmla="*/ 954707 h 1098292"/>
                  <a:gd name="connsiteX88" fmla="*/ 100280 w 1011210"/>
                  <a:gd name="connsiteY88" fmla="*/ 928216 h 1098292"/>
                  <a:gd name="connsiteX89" fmla="*/ 100641 w 1011210"/>
                  <a:gd name="connsiteY89" fmla="*/ 927832 h 1098292"/>
                  <a:gd name="connsiteX90" fmla="*/ 100733 w 1011210"/>
                  <a:gd name="connsiteY90" fmla="*/ 927728 h 1098292"/>
                  <a:gd name="connsiteX91" fmla="*/ 98023 w 1011210"/>
                  <a:gd name="connsiteY91" fmla="*/ 920074 h 1098292"/>
                  <a:gd name="connsiteX92" fmla="*/ 99858 w 1011210"/>
                  <a:gd name="connsiteY92" fmla="*/ 909648 h 1098292"/>
                  <a:gd name="connsiteX93" fmla="*/ 71227 w 1011210"/>
                  <a:gd name="connsiteY93" fmla="*/ 909121 h 1098292"/>
                  <a:gd name="connsiteX94" fmla="*/ 67774 w 1011210"/>
                  <a:gd name="connsiteY94" fmla="*/ 909914 h 1098292"/>
                  <a:gd name="connsiteX95" fmla="*/ 52245 w 1011210"/>
                  <a:gd name="connsiteY95" fmla="*/ 888979 h 1098292"/>
                  <a:gd name="connsiteX96" fmla="*/ 87058 w 1011210"/>
                  <a:gd name="connsiteY96" fmla="*/ 816608 h 1098292"/>
                  <a:gd name="connsiteX97" fmla="*/ 82530 w 1011210"/>
                  <a:gd name="connsiteY97" fmla="*/ 817957 h 1098292"/>
                  <a:gd name="connsiteX98" fmla="*/ 40533 w 1011210"/>
                  <a:gd name="connsiteY98" fmla="*/ 787418 h 1098292"/>
                  <a:gd name="connsiteX99" fmla="*/ 52486 w 1011210"/>
                  <a:gd name="connsiteY99" fmla="*/ 775460 h 1098292"/>
                  <a:gd name="connsiteX100" fmla="*/ 78968 w 1011210"/>
                  <a:gd name="connsiteY100" fmla="*/ 771071 h 1098292"/>
                  <a:gd name="connsiteX101" fmla="*/ 105611 w 1011210"/>
                  <a:gd name="connsiteY101" fmla="*/ 753799 h 1098292"/>
                  <a:gd name="connsiteX102" fmla="*/ 128089 w 1011210"/>
                  <a:gd name="connsiteY102" fmla="*/ 730507 h 1098292"/>
                  <a:gd name="connsiteX103" fmla="*/ 142477 w 1011210"/>
                  <a:gd name="connsiteY103" fmla="*/ 696224 h 1098292"/>
                  <a:gd name="connsiteX104" fmla="*/ 143825 w 1011210"/>
                  <a:gd name="connsiteY104" fmla="*/ 694432 h 1098292"/>
                  <a:gd name="connsiteX105" fmla="*/ 82958 w 1011210"/>
                  <a:gd name="connsiteY105" fmla="*/ 597136 h 1098292"/>
                  <a:gd name="connsiteX106" fmla="*/ 81227 w 1011210"/>
                  <a:gd name="connsiteY106" fmla="*/ 593779 h 1098292"/>
                  <a:gd name="connsiteX107" fmla="*/ 62185 w 1011210"/>
                  <a:gd name="connsiteY107" fmla="*/ 505280 h 1098292"/>
                  <a:gd name="connsiteX108" fmla="*/ 67578 w 1011210"/>
                  <a:gd name="connsiteY108" fmla="*/ 489739 h 1098292"/>
                  <a:gd name="connsiteX109" fmla="*/ 56390 w 1011210"/>
                  <a:gd name="connsiteY109" fmla="*/ 491048 h 1098292"/>
                  <a:gd name="connsiteX110" fmla="*/ 42545 w 1011210"/>
                  <a:gd name="connsiteY110" fmla="*/ 472869 h 1098292"/>
                  <a:gd name="connsiteX111" fmla="*/ 48441 w 1011210"/>
                  <a:gd name="connsiteY111" fmla="*/ 460529 h 1098292"/>
                  <a:gd name="connsiteX112" fmla="*/ 70174 w 1011210"/>
                  <a:gd name="connsiteY112" fmla="*/ 430533 h 1098292"/>
                  <a:gd name="connsiteX113" fmla="*/ 27211 w 1011210"/>
                  <a:gd name="connsiteY113" fmla="*/ 428500 h 1098292"/>
                  <a:gd name="connsiteX114" fmla="*/ 87 w 1011210"/>
                  <a:gd name="connsiteY114" fmla="*/ 404121 h 1098292"/>
                  <a:gd name="connsiteX115" fmla="*/ 25461 w 1011210"/>
                  <a:gd name="connsiteY115" fmla="*/ 370988 h 1098292"/>
                  <a:gd name="connsiteX116" fmla="*/ 69210 w 1011210"/>
                  <a:gd name="connsiteY116" fmla="*/ 332493 h 1098292"/>
                  <a:gd name="connsiteX117" fmla="*/ 59007 w 1011210"/>
                  <a:gd name="connsiteY117" fmla="*/ 330837 h 1098292"/>
                  <a:gd name="connsiteX118" fmla="*/ 57275 w 1011210"/>
                  <a:gd name="connsiteY118" fmla="*/ 330683 h 1098292"/>
                  <a:gd name="connsiteX119" fmla="*/ 30129 w 1011210"/>
                  <a:gd name="connsiteY119" fmla="*/ 323215 h 1098292"/>
                  <a:gd name="connsiteX120" fmla="*/ 27533 w 1011210"/>
                  <a:gd name="connsiteY120" fmla="*/ 303063 h 1098292"/>
                  <a:gd name="connsiteX121" fmla="*/ 88319 w 1011210"/>
                  <a:gd name="connsiteY121" fmla="*/ 301245 h 1098292"/>
                  <a:gd name="connsiteX122" fmla="*/ 83891 w 1011210"/>
                  <a:gd name="connsiteY122" fmla="*/ 296314 h 1098292"/>
                  <a:gd name="connsiteX123" fmla="*/ 82910 w 1011210"/>
                  <a:gd name="connsiteY123" fmla="*/ 295377 h 1098292"/>
                  <a:gd name="connsiteX124" fmla="*/ 97139 w 1011210"/>
                  <a:gd name="connsiteY124" fmla="*/ 281142 h 1098292"/>
                  <a:gd name="connsiteX125" fmla="*/ 105203 w 1011210"/>
                  <a:gd name="connsiteY125" fmla="*/ 290171 h 1098292"/>
                  <a:gd name="connsiteX126" fmla="*/ 105430 w 1011210"/>
                  <a:gd name="connsiteY126" fmla="*/ 289696 h 1098292"/>
                  <a:gd name="connsiteX127" fmla="*/ 105430 w 1011210"/>
                  <a:gd name="connsiteY127" fmla="*/ 289696 h 1098292"/>
                  <a:gd name="connsiteX128" fmla="*/ 157894 w 1011210"/>
                  <a:gd name="connsiteY128" fmla="*/ 223373 h 1098292"/>
                  <a:gd name="connsiteX129" fmla="*/ 162982 w 1011210"/>
                  <a:gd name="connsiteY129" fmla="*/ 219140 h 1098292"/>
                  <a:gd name="connsiteX130" fmla="*/ 265994 w 1011210"/>
                  <a:gd name="connsiteY130" fmla="*/ 175855 h 1098292"/>
                  <a:gd name="connsiteX131" fmla="*/ 264495 w 1011210"/>
                  <a:gd name="connsiteY131" fmla="*/ 147078 h 1098292"/>
                  <a:gd name="connsiteX132" fmla="*/ 264565 w 1011210"/>
                  <a:gd name="connsiteY132" fmla="*/ 145900 h 1098292"/>
                  <a:gd name="connsiteX133" fmla="*/ 310647 w 1011210"/>
                  <a:gd name="connsiteY133" fmla="*/ 59074 h 1098292"/>
                  <a:gd name="connsiteX134" fmla="*/ 326162 w 1011210"/>
                  <a:gd name="connsiteY134" fmla="*/ 71012 h 1098292"/>
                  <a:gd name="connsiteX135" fmla="*/ 320367 w 1011210"/>
                  <a:gd name="connsiteY135" fmla="*/ 90700 h 1098292"/>
                  <a:gd name="connsiteX136" fmla="*/ 342764 w 1011210"/>
                  <a:gd name="connsiteY136" fmla="*/ 70166 h 1098292"/>
                  <a:gd name="connsiteX137" fmla="*/ 460746 w 1011210"/>
                  <a:gd name="connsiteY137" fmla="*/ 29481 h 1098292"/>
                  <a:gd name="connsiteX138" fmla="*/ 521941 w 1011210"/>
                  <a:gd name="connsiteY138" fmla="*/ 60383 h 1098292"/>
                  <a:gd name="connsiteX139" fmla="*/ 586517 w 1011210"/>
                  <a:gd name="connsiteY139" fmla="*/ 82648 h 1098292"/>
                  <a:gd name="connsiteX140" fmla="*/ 682686 w 1011210"/>
                  <a:gd name="connsiteY140" fmla="*/ 76749 h 1098292"/>
                  <a:gd name="connsiteX141" fmla="*/ 746396 w 1011210"/>
                  <a:gd name="connsiteY141" fmla="*/ 44056 h 1098292"/>
                  <a:gd name="connsiteX142" fmla="*/ 783181 w 1011210"/>
                  <a:gd name="connsiteY142" fmla="*/ 19678 h 1098292"/>
                  <a:gd name="connsiteX143" fmla="*/ 212608 w 1011210"/>
                  <a:gd name="connsiteY143" fmla="*/ 732379 h 1098292"/>
                  <a:gd name="connsiteX144" fmla="*/ 233858 w 1011210"/>
                  <a:gd name="connsiteY144" fmla="*/ 732359 h 1098292"/>
                  <a:gd name="connsiteX145" fmla="*/ 268872 w 1011210"/>
                  <a:gd name="connsiteY145" fmla="*/ 770105 h 1098292"/>
                  <a:gd name="connsiteX146" fmla="*/ 254726 w 1011210"/>
                  <a:gd name="connsiteY146" fmla="*/ 788686 h 1098292"/>
                  <a:gd name="connsiteX147" fmla="*/ 232992 w 1011210"/>
                  <a:gd name="connsiteY147" fmla="*/ 779828 h 1098292"/>
                  <a:gd name="connsiteX148" fmla="*/ 219208 w 1011210"/>
                  <a:gd name="connsiteY148" fmla="*/ 757543 h 1098292"/>
                  <a:gd name="connsiteX149" fmla="*/ 217635 w 1011210"/>
                  <a:gd name="connsiteY149" fmla="*/ 756011 h 1098292"/>
                  <a:gd name="connsiteX150" fmla="*/ 195020 w 1011210"/>
                  <a:gd name="connsiteY150" fmla="*/ 744579 h 1098292"/>
                  <a:gd name="connsiteX151" fmla="*/ 194155 w 1011210"/>
                  <a:gd name="connsiteY151" fmla="*/ 742505 h 1098292"/>
                  <a:gd name="connsiteX152" fmla="*/ 212608 w 1011210"/>
                  <a:gd name="connsiteY152" fmla="*/ 732379 h 1098292"/>
                  <a:gd name="connsiteX153" fmla="*/ 304067 w 1011210"/>
                  <a:gd name="connsiteY153" fmla="*/ 644869 h 1098292"/>
                  <a:gd name="connsiteX154" fmla="*/ 309815 w 1011210"/>
                  <a:gd name="connsiteY154" fmla="*/ 648956 h 1098292"/>
                  <a:gd name="connsiteX155" fmla="*/ 309701 w 1011210"/>
                  <a:gd name="connsiteY155" fmla="*/ 649218 h 1098292"/>
                  <a:gd name="connsiteX156" fmla="*/ 314813 w 1011210"/>
                  <a:gd name="connsiteY156" fmla="*/ 672610 h 1098292"/>
                  <a:gd name="connsiteX157" fmla="*/ 306281 w 1011210"/>
                  <a:gd name="connsiteY157" fmla="*/ 681146 h 1098292"/>
                  <a:gd name="connsiteX158" fmla="*/ 304067 w 1011210"/>
                  <a:gd name="connsiteY158" fmla="*/ 644869 h 1098292"/>
                  <a:gd name="connsiteX159" fmla="*/ 356589 w 1011210"/>
                  <a:gd name="connsiteY159" fmla="*/ 411408 h 1098292"/>
                  <a:gd name="connsiteX160" fmla="*/ 359486 w 1011210"/>
                  <a:gd name="connsiteY160" fmla="*/ 410603 h 1098292"/>
                  <a:gd name="connsiteX161" fmla="*/ 371540 w 1011210"/>
                  <a:gd name="connsiteY161" fmla="*/ 502260 h 1098292"/>
                  <a:gd name="connsiteX162" fmla="*/ 371375 w 1011210"/>
                  <a:gd name="connsiteY162" fmla="*/ 505183 h 1098292"/>
                  <a:gd name="connsiteX163" fmla="*/ 344736 w 1011210"/>
                  <a:gd name="connsiteY163" fmla="*/ 596534 h 1098292"/>
                  <a:gd name="connsiteX164" fmla="*/ 332662 w 1011210"/>
                  <a:gd name="connsiteY164" fmla="*/ 591441 h 1098292"/>
                  <a:gd name="connsiteX165" fmla="*/ 354295 w 1011210"/>
                  <a:gd name="connsiteY165" fmla="*/ 501716 h 1098292"/>
                  <a:gd name="connsiteX166" fmla="*/ 356589 w 1011210"/>
                  <a:gd name="connsiteY166" fmla="*/ 411408 h 1098292"/>
                  <a:gd name="connsiteX167" fmla="*/ 256416 w 1011210"/>
                  <a:gd name="connsiteY167" fmla="*/ 524606 h 1098292"/>
                  <a:gd name="connsiteX168" fmla="*/ 277223 w 1011210"/>
                  <a:gd name="connsiteY168" fmla="*/ 516091 h 1098292"/>
                  <a:gd name="connsiteX169" fmla="*/ 274225 w 1011210"/>
                  <a:gd name="connsiteY169" fmla="*/ 523459 h 1098292"/>
                  <a:gd name="connsiteX170" fmla="*/ 267161 w 1011210"/>
                  <a:gd name="connsiteY170" fmla="*/ 523579 h 1098292"/>
                  <a:gd name="connsiteX171" fmla="*/ 262830 w 1011210"/>
                  <a:gd name="connsiteY171" fmla="*/ 526859 h 1098292"/>
                  <a:gd name="connsiteX172" fmla="*/ 262634 w 1011210"/>
                  <a:gd name="connsiteY172" fmla="*/ 527223 h 1098292"/>
                  <a:gd name="connsiteX173" fmla="*/ 256416 w 1011210"/>
                  <a:gd name="connsiteY173" fmla="*/ 524606 h 1098292"/>
                  <a:gd name="connsiteX174" fmla="*/ 251184 w 1011210"/>
                  <a:gd name="connsiteY174" fmla="*/ 458374 h 1098292"/>
                  <a:gd name="connsiteX175" fmla="*/ 275372 w 1011210"/>
                  <a:gd name="connsiteY175" fmla="*/ 449758 h 1098292"/>
                  <a:gd name="connsiteX176" fmla="*/ 273561 w 1011210"/>
                  <a:gd name="connsiteY176" fmla="*/ 456442 h 1098292"/>
                  <a:gd name="connsiteX177" fmla="*/ 271415 w 1011210"/>
                  <a:gd name="connsiteY177" fmla="*/ 456355 h 1098292"/>
                  <a:gd name="connsiteX178" fmla="*/ 253116 w 1011210"/>
                  <a:gd name="connsiteY178" fmla="*/ 460327 h 1098292"/>
                  <a:gd name="connsiteX179" fmla="*/ 251184 w 1011210"/>
                  <a:gd name="connsiteY179" fmla="*/ 458374 h 1098292"/>
                  <a:gd name="connsiteX180" fmla="*/ 267316 w 1011210"/>
                  <a:gd name="connsiteY180" fmla="*/ 226368 h 1098292"/>
                  <a:gd name="connsiteX181" fmla="*/ 194971 w 1011210"/>
                  <a:gd name="connsiteY181" fmla="*/ 241541 h 1098292"/>
                  <a:gd name="connsiteX182" fmla="*/ 192204 w 1011210"/>
                  <a:gd name="connsiteY182" fmla="*/ 246046 h 1098292"/>
                  <a:gd name="connsiteX183" fmla="*/ 235451 w 1011210"/>
                  <a:gd name="connsiteY183" fmla="*/ 234040 h 1098292"/>
                  <a:gd name="connsiteX184" fmla="*/ 270713 w 1011210"/>
                  <a:gd name="connsiteY184" fmla="*/ 229343 h 1098292"/>
                  <a:gd name="connsiteX185" fmla="*/ 267316 w 1011210"/>
                  <a:gd name="connsiteY185" fmla="*/ 226368 h 109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1011210" h="1098292">
                    <a:moveTo>
                      <a:pt x="783181" y="19678"/>
                    </a:moveTo>
                    <a:lnTo>
                      <a:pt x="784328" y="18788"/>
                    </a:lnTo>
                    <a:cubicBezTo>
                      <a:pt x="796734" y="9052"/>
                      <a:pt x="808431" y="-3709"/>
                      <a:pt x="825923" y="1076"/>
                    </a:cubicBezTo>
                    <a:cubicBezTo>
                      <a:pt x="840271" y="5002"/>
                      <a:pt x="847515" y="16879"/>
                      <a:pt x="850594" y="31233"/>
                    </a:cubicBezTo>
                    <a:cubicBezTo>
                      <a:pt x="854961" y="26663"/>
                      <a:pt x="859207" y="21932"/>
                      <a:pt x="863352" y="17040"/>
                    </a:cubicBezTo>
                    <a:cubicBezTo>
                      <a:pt x="874621" y="3754"/>
                      <a:pt x="899795" y="10639"/>
                      <a:pt x="903156" y="27569"/>
                    </a:cubicBezTo>
                    <a:cubicBezTo>
                      <a:pt x="909957" y="61671"/>
                      <a:pt x="910299" y="96377"/>
                      <a:pt x="903679" y="130540"/>
                    </a:cubicBezTo>
                    <a:cubicBezTo>
                      <a:pt x="902673" y="135713"/>
                      <a:pt x="901485" y="140867"/>
                      <a:pt x="900097" y="145960"/>
                    </a:cubicBezTo>
                    <a:cubicBezTo>
                      <a:pt x="907643" y="136559"/>
                      <a:pt x="914666" y="126755"/>
                      <a:pt x="920965" y="116428"/>
                    </a:cubicBezTo>
                    <a:cubicBezTo>
                      <a:pt x="927787" y="105215"/>
                      <a:pt x="943201" y="110771"/>
                      <a:pt x="944268" y="122749"/>
                    </a:cubicBezTo>
                    <a:cubicBezTo>
                      <a:pt x="944549" y="125849"/>
                      <a:pt x="944710" y="128989"/>
                      <a:pt x="944751" y="132150"/>
                    </a:cubicBezTo>
                    <a:cubicBezTo>
                      <a:pt x="949560" y="133841"/>
                      <a:pt x="952880" y="138793"/>
                      <a:pt x="951613" y="144873"/>
                    </a:cubicBezTo>
                    <a:cubicBezTo>
                      <a:pt x="944610" y="178331"/>
                      <a:pt x="935735" y="211326"/>
                      <a:pt x="925070" y="243757"/>
                    </a:cubicBezTo>
                    <a:cubicBezTo>
                      <a:pt x="942215" y="234658"/>
                      <a:pt x="961433" y="229263"/>
                      <a:pt x="979523" y="235684"/>
                    </a:cubicBezTo>
                    <a:cubicBezTo>
                      <a:pt x="1008259" y="245911"/>
                      <a:pt x="1015101" y="277275"/>
                      <a:pt x="1009487" y="304271"/>
                    </a:cubicBezTo>
                    <a:cubicBezTo>
                      <a:pt x="1002424" y="338212"/>
                      <a:pt x="980208" y="366617"/>
                      <a:pt x="951552" y="385238"/>
                    </a:cubicBezTo>
                    <a:cubicBezTo>
                      <a:pt x="948151" y="390352"/>
                      <a:pt x="944791" y="395505"/>
                      <a:pt x="941591" y="400760"/>
                    </a:cubicBezTo>
                    <a:cubicBezTo>
                      <a:pt x="941531" y="415596"/>
                      <a:pt x="938834" y="430393"/>
                      <a:pt x="933401" y="444142"/>
                    </a:cubicBezTo>
                    <a:cubicBezTo>
                      <a:pt x="927284" y="459583"/>
                      <a:pt x="916497" y="472930"/>
                      <a:pt x="903216" y="483076"/>
                    </a:cubicBezTo>
                    <a:cubicBezTo>
                      <a:pt x="898549" y="493245"/>
                      <a:pt x="886185" y="500672"/>
                      <a:pt x="875332" y="498613"/>
                    </a:cubicBezTo>
                    <a:lnTo>
                      <a:pt x="874762" y="498496"/>
                    </a:lnTo>
                    <a:lnTo>
                      <a:pt x="874742" y="498516"/>
                    </a:lnTo>
                    <a:cubicBezTo>
                      <a:pt x="877519" y="508461"/>
                      <a:pt x="879913" y="518506"/>
                      <a:pt x="881986" y="528572"/>
                    </a:cubicBezTo>
                    <a:cubicBezTo>
                      <a:pt x="898035" y="606556"/>
                      <a:pt x="889909" y="687732"/>
                      <a:pt x="875271" y="765276"/>
                    </a:cubicBezTo>
                    <a:lnTo>
                      <a:pt x="874802" y="767750"/>
                    </a:lnTo>
                    <a:cubicBezTo>
                      <a:pt x="861662" y="836759"/>
                      <a:pt x="846368" y="908225"/>
                      <a:pt x="816646" y="972302"/>
                    </a:cubicBezTo>
                    <a:cubicBezTo>
                      <a:pt x="789761" y="1030239"/>
                      <a:pt x="744182" y="1081191"/>
                      <a:pt x="679043" y="1093834"/>
                    </a:cubicBezTo>
                    <a:cubicBezTo>
                      <a:pt x="602414" y="1108711"/>
                      <a:pt x="517594" y="1085137"/>
                      <a:pt x="451691" y="1045821"/>
                    </a:cubicBezTo>
                    <a:cubicBezTo>
                      <a:pt x="427805" y="1031568"/>
                      <a:pt x="449699" y="994003"/>
                      <a:pt x="473484" y="1008498"/>
                    </a:cubicBezTo>
                    <a:cubicBezTo>
                      <a:pt x="507815" y="1029394"/>
                      <a:pt x="545103" y="1043989"/>
                      <a:pt x="584545" y="1051679"/>
                    </a:cubicBezTo>
                    <a:cubicBezTo>
                      <a:pt x="621410" y="1058846"/>
                      <a:pt x="662643" y="1061282"/>
                      <a:pt x="697999" y="1046425"/>
                    </a:cubicBezTo>
                    <a:cubicBezTo>
                      <a:pt x="747241" y="1025730"/>
                      <a:pt x="776500" y="975181"/>
                      <a:pt x="795013" y="927591"/>
                    </a:cubicBezTo>
                    <a:cubicBezTo>
                      <a:pt x="805920" y="899508"/>
                      <a:pt x="814090" y="870519"/>
                      <a:pt x="821697" y="841410"/>
                    </a:cubicBezTo>
                    <a:cubicBezTo>
                      <a:pt x="831497" y="803986"/>
                      <a:pt x="840633" y="766320"/>
                      <a:pt x="847495" y="728232"/>
                    </a:cubicBezTo>
                    <a:cubicBezTo>
                      <a:pt x="860273" y="657190"/>
                      <a:pt x="864418" y="583409"/>
                      <a:pt x="850896" y="512165"/>
                    </a:cubicBezTo>
                    <a:cubicBezTo>
                      <a:pt x="846589" y="489437"/>
                      <a:pt x="840492" y="466568"/>
                      <a:pt x="832543" y="444585"/>
                    </a:cubicBezTo>
                    <a:cubicBezTo>
                      <a:pt x="831296" y="443035"/>
                      <a:pt x="830108" y="441304"/>
                      <a:pt x="829042" y="439411"/>
                    </a:cubicBezTo>
                    <a:cubicBezTo>
                      <a:pt x="820731" y="424836"/>
                      <a:pt x="814996" y="408268"/>
                      <a:pt x="808818" y="392506"/>
                    </a:cubicBezTo>
                    <a:cubicBezTo>
                      <a:pt x="803405" y="383105"/>
                      <a:pt x="797489" y="374066"/>
                      <a:pt x="791210" y="365228"/>
                    </a:cubicBezTo>
                    <a:cubicBezTo>
                      <a:pt x="781823" y="358011"/>
                      <a:pt x="772882" y="350295"/>
                      <a:pt x="764692" y="341876"/>
                    </a:cubicBezTo>
                    <a:cubicBezTo>
                      <a:pt x="788479" y="326468"/>
                      <a:pt x="809470" y="307178"/>
                      <a:pt x="824573" y="282606"/>
                    </a:cubicBezTo>
                    <a:cubicBezTo>
                      <a:pt x="827064" y="278554"/>
                      <a:pt x="825482" y="274680"/>
                      <a:pt x="822530" y="272496"/>
                    </a:cubicBezTo>
                    <a:cubicBezTo>
                      <a:pt x="810470" y="287588"/>
                      <a:pt x="794858" y="300370"/>
                      <a:pt x="778438" y="311693"/>
                    </a:cubicBezTo>
                    <a:cubicBezTo>
                      <a:pt x="770026" y="318900"/>
                      <a:pt x="760967" y="325375"/>
                      <a:pt x="751473" y="331225"/>
                    </a:cubicBezTo>
                    <a:cubicBezTo>
                      <a:pt x="744689" y="332567"/>
                      <a:pt x="737831" y="333489"/>
                      <a:pt x="731183" y="334246"/>
                    </a:cubicBezTo>
                    <a:cubicBezTo>
                      <a:pt x="712247" y="336400"/>
                      <a:pt x="693210" y="335595"/>
                      <a:pt x="674375" y="333079"/>
                    </a:cubicBezTo>
                    <a:cubicBezTo>
                      <a:pt x="633645" y="327643"/>
                      <a:pt x="461394" y="280186"/>
                      <a:pt x="388786" y="298634"/>
                    </a:cubicBezTo>
                    <a:cubicBezTo>
                      <a:pt x="373661" y="302477"/>
                      <a:pt x="366529" y="316048"/>
                      <a:pt x="358520" y="328791"/>
                    </a:cubicBezTo>
                    <a:cubicBezTo>
                      <a:pt x="351573" y="339875"/>
                      <a:pt x="342737" y="349050"/>
                      <a:pt x="332136" y="356605"/>
                    </a:cubicBezTo>
                    <a:lnTo>
                      <a:pt x="330951" y="357437"/>
                    </a:lnTo>
                    <a:cubicBezTo>
                      <a:pt x="310224" y="371791"/>
                      <a:pt x="268551" y="417199"/>
                      <a:pt x="251034" y="457727"/>
                    </a:cubicBezTo>
                    <a:cubicBezTo>
                      <a:pt x="228415" y="510051"/>
                      <a:pt x="206690" y="666853"/>
                      <a:pt x="216692" y="668201"/>
                    </a:cubicBezTo>
                    <a:cubicBezTo>
                      <a:pt x="242852" y="671745"/>
                      <a:pt x="257341" y="685514"/>
                      <a:pt x="278651" y="700290"/>
                    </a:cubicBezTo>
                    <a:cubicBezTo>
                      <a:pt x="280060" y="701257"/>
                      <a:pt x="279235" y="703874"/>
                      <a:pt x="277424" y="703209"/>
                    </a:cubicBezTo>
                    <a:cubicBezTo>
                      <a:pt x="263357" y="698136"/>
                      <a:pt x="248144" y="695137"/>
                      <a:pt x="233394" y="692681"/>
                    </a:cubicBezTo>
                    <a:cubicBezTo>
                      <a:pt x="220052" y="690446"/>
                      <a:pt x="206006" y="690044"/>
                      <a:pt x="193127" y="694815"/>
                    </a:cubicBezTo>
                    <a:cubicBezTo>
                      <a:pt x="173366" y="702143"/>
                      <a:pt x="163727" y="718710"/>
                      <a:pt x="159763" y="737392"/>
                    </a:cubicBezTo>
                    <a:cubicBezTo>
                      <a:pt x="158214" y="744700"/>
                      <a:pt x="157529" y="752329"/>
                      <a:pt x="157449" y="759879"/>
                    </a:cubicBezTo>
                    <a:lnTo>
                      <a:pt x="157437" y="762068"/>
                    </a:lnTo>
                    <a:cubicBezTo>
                      <a:pt x="157448" y="785869"/>
                      <a:pt x="161884" y="812256"/>
                      <a:pt x="179162" y="829814"/>
                    </a:cubicBezTo>
                    <a:cubicBezTo>
                      <a:pt x="186507" y="837283"/>
                      <a:pt x="196468" y="842315"/>
                      <a:pt x="206892" y="843705"/>
                    </a:cubicBezTo>
                    <a:cubicBezTo>
                      <a:pt x="218302" y="845234"/>
                      <a:pt x="225345" y="840081"/>
                      <a:pt x="235829" y="837404"/>
                    </a:cubicBezTo>
                    <a:cubicBezTo>
                      <a:pt x="247903" y="834323"/>
                      <a:pt x="257320" y="842275"/>
                      <a:pt x="256194" y="852643"/>
                    </a:cubicBezTo>
                    <a:cubicBezTo>
                      <a:pt x="258749" y="854877"/>
                      <a:pt x="261224" y="857233"/>
                      <a:pt x="263679" y="859628"/>
                    </a:cubicBezTo>
                    <a:lnTo>
                      <a:pt x="263682" y="859638"/>
                    </a:lnTo>
                    <a:lnTo>
                      <a:pt x="263700" y="859648"/>
                    </a:lnTo>
                    <a:cubicBezTo>
                      <a:pt x="265309" y="860373"/>
                      <a:pt x="266839" y="861339"/>
                      <a:pt x="268227" y="862507"/>
                    </a:cubicBezTo>
                    <a:cubicBezTo>
                      <a:pt x="270501" y="864440"/>
                      <a:pt x="272413" y="866553"/>
                      <a:pt x="273942" y="868828"/>
                    </a:cubicBezTo>
                    <a:cubicBezTo>
                      <a:pt x="277343" y="869492"/>
                      <a:pt x="280603" y="871385"/>
                      <a:pt x="283279" y="874847"/>
                    </a:cubicBezTo>
                    <a:cubicBezTo>
                      <a:pt x="288793" y="881954"/>
                      <a:pt x="293884" y="889140"/>
                      <a:pt x="298613" y="896468"/>
                    </a:cubicBezTo>
                    <a:cubicBezTo>
                      <a:pt x="307085" y="905467"/>
                      <a:pt x="315517" y="914486"/>
                      <a:pt x="323828" y="923645"/>
                    </a:cubicBezTo>
                    <a:cubicBezTo>
                      <a:pt x="333832" y="934654"/>
                      <a:pt x="343570" y="945914"/>
                      <a:pt x="353371" y="957109"/>
                    </a:cubicBezTo>
                    <a:lnTo>
                      <a:pt x="358279" y="962700"/>
                    </a:lnTo>
                    <a:cubicBezTo>
                      <a:pt x="363571" y="968719"/>
                      <a:pt x="368843" y="974738"/>
                      <a:pt x="374116" y="980777"/>
                    </a:cubicBezTo>
                    <a:lnTo>
                      <a:pt x="375688" y="982551"/>
                    </a:lnTo>
                    <a:cubicBezTo>
                      <a:pt x="380992" y="988492"/>
                      <a:pt x="385057" y="992878"/>
                      <a:pt x="385626" y="1001432"/>
                    </a:cubicBezTo>
                    <a:cubicBezTo>
                      <a:pt x="386029" y="1007773"/>
                      <a:pt x="379207" y="1012081"/>
                      <a:pt x="373552" y="1010632"/>
                    </a:cubicBezTo>
                    <a:cubicBezTo>
                      <a:pt x="364834" y="1008383"/>
                      <a:pt x="360787" y="1001537"/>
                      <a:pt x="355563" y="994743"/>
                    </a:cubicBezTo>
                    <a:lnTo>
                      <a:pt x="347674" y="984620"/>
                    </a:lnTo>
                    <a:lnTo>
                      <a:pt x="347674" y="984620"/>
                    </a:lnTo>
                    <a:lnTo>
                      <a:pt x="340248" y="975080"/>
                    </a:lnTo>
                    <a:cubicBezTo>
                      <a:pt x="336566" y="970329"/>
                      <a:pt x="332843" y="965598"/>
                      <a:pt x="329140" y="960868"/>
                    </a:cubicBezTo>
                    <a:cubicBezTo>
                      <a:pt x="328034" y="969584"/>
                      <a:pt x="318817" y="976610"/>
                      <a:pt x="310406" y="976993"/>
                    </a:cubicBezTo>
                    <a:lnTo>
                      <a:pt x="308445" y="977069"/>
                    </a:lnTo>
                    <a:cubicBezTo>
                      <a:pt x="288692" y="977725"/>
                      <a:pt x="264688" y="974938"/>
                      <a:pt x="249654" y="961009"/>
                    </a:cubicBezTo>
                    <a:cubicBezTo>
                      <a:pt x="242892" y="967833"/>
                      <a:pt x="234481" y="973208"/>
                      <a:pt x="224117" y="976429"/>
                    </a:cubicBezTo>
                    <a:cubicBezTo>
                      <a:pt x="200573" y="983757"/>
                      <a:pt x="176506" y="970772"/>
                      <a:pt x="166987" y="951023"/>
                    </a:cubicBezTo>
                    <a:cubicBezTo>
                      <a:pt x="148534" y="958935"/>
                      <a:pt x="127687" y="960525"/>
                      <a:pt x="107744" y="954707"/>
                    </a:cubicBezTo>
                    <a:cubicBezTo>
                      <a:pt x="96242" y="951335"/>
                      <a:pt x="92264" y="936994"/>
                      <a:pt x="100280" y="928216"/>
                    </a:cubicBezTo>
                    <a:lnTo>
                      <a:pt x="100641" y="927832"/>
                    </a:lnTo>
                    <a:lnTo>
                      <a:pt x="100733" y="927728"/>
                    </a:lnTo>
                    <a:cubicBezTo>
                      <a:pt x="99079" y="925576"/>
                      <a:pt x="98170" y="922943"/>
                      <a:pt x="98023" y="920074"/>
                    </a:cubicBezTo>
                    <a:cubicBezTo>
                      <a:pt x="97844" y="916591"/>
                      <a:pt x="100381" y="912899"/>
                      <a:pt x="99858" y="909648"/>
                    </a:cubicBezTo>
                    <a:cubicBezTo>
                      <a:pt x="97862" y="897249"/>
                      <a:pt x="77650" y="906435"/>
                      <a:pt x="71227" y="909121"/>
                    </a:cubicBezTo>
                    <a:cubicBezTo>
                      <a:pt x="69999" y="909632"/>
                      <a:pt x="68848" y="909875"/>
                      <a:pt x="67774" y="909914"/>
                    </a:cubicBezTo>
                    <a:cubicBezTo>
                      <a:pt x="57843" y="912807"/>
                      <a:pt x="47043" y="899754"/>
                      <a:pt x="52245" y="888979"/>
                    </a:cubicBezTo>
                    <a:cubicBezTo>
                      <a:pt x="63896" y="864903"/>
                      <a:pt x="75266" y="840645"/>
                      <a:pt x="87058" y="816608"/>
                    </a:cubicBezTo>
                    <a:cubicBezTo>
                      <a:pt x="85569" y="817111"/>
                      <a:pt x="84039" y="817574"/>
                      <a:pt x="82530" y="817957"/>
                    </a:cubicBezTo>
                    <a:cubicBezTo>
                      <a:pt x="61340" y="823392"/>
                      <a:pt x="35643" y="812964"/>
                      <a:pt x="40533" y="787418"/>
                    </a:cubicBezTo>
                    <a:cubicBezTo>
                      <a:pt x="41660" y="781419"/>
                      <a:pt x="47093" y="777312"/>
                      <a:pt x="52486" y="775460"/>
                    </a:cubicBezTo>
                    <a:cubicBezTo>
                      <a:pt x="62990" y="771836"/>
                      <a:pt x="70879" y="774454"/>
                      <a:pt x="78968" y="771071"/>
                    </a:cubicBezTo>
                    <a:cubicBezTo>
                      <a:pt x="88084" y="767287"/>
                      <a:pt x="97602" y="760342"/>
                      <a:pt x="105611" y="753799"/>
                    </a:cubicBezTo>
                    <a:cubicBezTo>
                      <a:pt x="114164" y="746834"/>
                      <a:pt x="121549" y="739003"/>
                      <a:pt x="128089" y="730507"/>
                    </a:cubicBezTo>
                    <a:cubicBezTo>
                      <a:pt x="130705" y="718167"/>
                      <a:pt x="135233" y="706370"/>
                      <a:pt x="142477" y="696224"/>
                    </a:cubicBezTo>
                    <a:cubicBezTo>
                      <a:pt x="142920" y="695620"/>
                      <a:pt x="143363" y="695016"/>
                      <a:pt x="143825" y="694432"/>
                    </a:cubicBezTo>
                    <a:cubicBezTo>
                      <a:pt x="97367" y="683351"/>
                      <a:pt x="103451" y="637643"/>
                      <a:pt x="82958" y="597136"/>
                    </a:cubicBezTo>
                    <a:lnTo>
                      <a:pt x="81227" y="593779"/>
                    </a:lnTo>
                    <a:cubicBezTo>
                      <a:pt x="67308" y="566683"/>
                      <a:pt x="55166" y="536135"/>
                      <a:pt x="62185" y="505280"/>
                    </a:cubicBezTo>
                    <a:cubicBezTo>
                      <a:pt x="63433" y="499825"/>
                      <a:pt x="65244" y="494611"/>
                      <a:pt x="67578" y="489739"/>
                    </a:cubicBezTo>
                    <a:cubicBezTo>
                      <a:pt x="63856" y="490202"/>
                      <a:pt x="60113" y="490625"/>
                      <a:pt x="56390" y="491048"/>
                    </a:cubicBezTo>
                    <a:cubicBezTo>
                      <a:pt x="47838" y="492014"/>
                      <a:pt x="39144" y="480982"/>
                      <a:pt x="42545" y="472869"/>
                    </a:cubicBezTo>
                    <a:cubicBezTo>
                      <a:pt x="44336" y="468622"/>
                      <a:pt x="46308" y="464515"/>
                      <a:pt x="48441" y="460529"/>
                    </a:cubicBezTo>
                    <a:cubicBezTo>
                      <a:pt x="54357" y="449537"/>
                      <a:pt x="61622" y="439552"/>
                      <a:pt x="70174" y="430533"/>
                    </a:cubicBezTo>
                    <a:cubicBezTo>
                      <a:pt x="55806" y="430151"/>
                      <a:pt x="41418" y="430151"/>
                      <a:pt x="27211" y="428500"/>
                    </a:cubicBezTo>
                    <a:cubicBezTo>
                      <a:pt x="13789" y="426950"/>
                      <a:pt x="-317" y="419602"/>
                      <a:pt x="87" y="404121"/>
                    </a:cubicBezTo>
                    <a:cubicBezTo>
                      <a:pt x="512" y="389361"/>
                      <a:pt x="13457" y="378189"/>
                      <a:pt x="25461" y="370988"/>
                    </a:cubicBezTo>
                    <a:cubicBezTo>
                      <a:pt x="37275" y="355267"/>
                      <a:pt x="52261" y="342202"/>
                      <a:pt x="69210" y="332493"/>
                    </a:cubicBezTo>
                    <a:cubicBezTo>
                      <a:pt x="65857" y="331739"/>
                      <a:pt x="62460" y="331180"/>
                      <a:pt x="59007" y="330837"/>
                    </a:cubicBezTo>
                    <a:lnTo>
                      <a:pt x="57275" y="330683"/>
                    </a:lnTo>
                    <a:cubicBezTo>
                      <a:pt x="47596" y="329918"/>
                      <a:pt x="38903" y="327261"/>
                      <a:pt x="30129" y="323215"/>
                    </a:cubicBezTo>
                    <a:cubicBezTo>
                      <a:pt x="22281" y="319591"/>
                      <a:pt x="22402" y="308599"/>
                      <a:pt x="27533" y="303063"/>
                    </a:cubicBezTo>
                    <a:cubicBezTo>
                      <a:pt x="44123" y="285122"/>
                      <a:pt x="68979" y="290964"/>
                      <a:pt x="88319" y="301245"/>
                    </a:cubicBezTo>
                    <a:cubicBezTo>
                      <a:pt x="86973" y="299536"/>
                      <a:pt x="85498" y="297889"/>
                      <a:pt x="83891" y="296314"/>
                    </a:cubicBezTo>
                    <a:lnTo>
                      <a:pt x="82910" y="295377"/>
                    </a:lnTo>
                    <a:cubicBezTo>
                      <a:pt x="73408" y="286526"/>
                      <a:pt x="87669" y="272321"/>
                      <a:pt x="97139" y="281142"/>
                    </a:cubicBezTo>
                    <a:cubicBezTo>
                      <a:pt x="100132" y="283931"/>
                      <a:pt x="102812" y="286960"/>
                      <a:pt x="105203" y="290171"/>
                    </a:cubicBezTo>
                    <a:lnTo>
                      <a:pt x="105430" y="289696"/>
                    </a:lnTo>
                    <a:lnTo>
                      <a:pt x="105430" y="289696"/>
                    </a:lnTo>
                    <a:cubicBezTo>
                      <a:pt x="117942" y="264308"/>
                      <a:pt x="136242" y="241582"/>
                      <a:pt x="157894" y="223373"/>
                    </a:cubicBezTo>
                    <a:lnTo>
                      <a:pt x="162982" y="219140"/>
                    </a:lnTo>
                    <a:cubicBezTo>
                      <a:pt x="202025" y="186515"/>
                      <a:pt x="214072" y="171051"/>
                      <a:pt x="265994" y="175855"/>
                    </a:cubicBezTo>
                    <a:cubicBezTo>
                      <a:pt x="263780" y="166419"/>
                      <a:pt x="263997" y="155805"/>
                      <a:pt x="264495" y="147078"/>
                    </a:cubicBezTo>
                    <a:lnTo>
                      <a:pt x="264565" y="145900"/>
                    </a:lnTo>
                    <a:cubicBezTo>
                      <a:pt x="266557" y="113086"/>
                      <a:pt x="278651" y="73810"/>
                      <a:pt x="310647" y="59074"/>
                    </a:cubicBezTo>
                    <a:cubicBezTo>
                      <a:pt x="318958" y="55269"/>
                      <a:pt x="328376" y="61490"/>
                      <a:pt x="326162" y="71012"/>
                    </a:cubicBezTo>
                    <a:cubicBezTo>
                      <a:pt x="324613" y="77756"/>
                      <a:pt x="322721" y="84319"/>
                      <a:pt x="320367" y="90700"/>
                    </a:cubicBezTo>
                    <a:cubicBezTo>
                      <a:pt x="327349" y="83352"/>
                      <a:pt x="334835" y="76488"/>
                      <a:pt x="342764" y="70166"/>
                    </a:cubicBezTo>
                    <a:cubicBezTo>
                      <a:pt x="375082" y="44399"/>
                      <a:pt x="418266" y="22234"/>
                      <a:pt x="460746" y="29481"/>
                    </a:cubicBezTo>
                    <a:cubicBezTo>
                      <a:pt x="484089" y="33487"/>
                      <a:pt x="502401" y="48143"/>
                      <a:pt x="521941" y="60383"/>
                    </a:cubicBezTo>
                    <a:cubicBezTo>
                      <a:pt x="541581" y="72703"/>
                      <a:pt x="563516" y="80010"/>
                      <a:pt x="586517" y="82648"/>
                    </a:cubicBezTo>
                    <a:cubicBezTo>
                      <a:pt x="618653" y="86352"/>
                      <a:pt x="650911" y="82628"/>
                      <a:pt x="682686" y="76749"/>
                    </a:cubicBezTo>
                    <a:cubicBezTo>
                      <a:pt x="704519" y="67227"/>
                      <a:pt x="725709" y="56075"/>
                      <a:pt x="746396" y="44056"/>
                    </a:cubicBezTo>
                    <a:cubicBezTo>
                      <a:pt x="759114" y="36668"/>
                      <a:pt x="771489" y="28596"/>
                      <a:pt x="783181" y="19678"/>
                    </a:cubicBezTo>
                    <a:close/>
                    <a:moveTo>
                      <a:pt x="212608" y="732379"/>
                    </a:moveTo>
                    <a:cubicBezTo>
                      <a:pt x="219409" y="730628"/>
                      <a:pt x="227036" y="730648"/>
                      <a:pt x="233858" y="732359"/>
                    </a:cubicBezTo>
                    <a:cubicBezTo>
                      <a:pt x="251466" y="736788"/>
                      <a:pt x="267846" y="751524"/>
                      <a:pt x="268872" y="770105"/>
                    </a:cubicBezTo>
                    <a:cubicBezTo>
                      <a:pt x="269335" y="778499"/>
                      <a:pt x="262574" y="786532"/>
                      <a:pt x="254726" y="788686"/>
                    </a:cubicBezTo>
                    <a:cubicBezTo>
                      <a:pt x="245831" y="791142"/>
                      <a:pt x="238184" y="786793"/>
                      <a:pt x="232992" y="779828"/>
                    </a:cubicBezTo>
                    <a:cubicBezTo>
                      <a:pt x="227418" y="772380"/>
                      <a:pt x="226030" y="764307"/>
                      <a:pt x="219208" y="757543"/>
                    </a:cubicBezTo>
                    <a:lnTo>
                      <a:pt x="217635" y="756011"/>
                    </a:lnTo>
                    <a:cubicBezTo>
                      <a:pt x="211836" y="750463"/>
                      <a:pt x="203067" y="743292"/>
                      <a:pt x="195020" y="744579"/>
                    </a:cubicBezTo>
                    <a:cubicBezTo>
                      <a:pt x="193833" y="744760"/>
                      <a:pt x="192947" y="743149"/>
                      <a:pt x="194155" y="742505"/>
                    </a:cubicBezTo>
                    <a:cubicBezTo>
                      <a:pt x="200715" y="738922"/>
                      <a:pt x="205021" y="734312"/>
                      <a:pt x="212608" y="732379"/>
                    </a:cubicBezTo>
                    <a:close/>
                    <a:moveTo>
                      <a:pt x="304067" y="644869"/>
                    </a:moveTo>
                    <a:cubicBezTo>
                      <a:pt x="307173" y="642333"/>
                      <a:pt x="311276" y="645308"/>
                      <a:pt x="309815" y="648956"/>
                    </a:cubicBezTo>
                    <a:lnTo>
                      <a:pt x="309701" y="649218"/>
                    </a:lnTo>
                    <a:cubicBezTo>
                      <a:pt x="306019" y="656988"/>
                      <a:pt x="310345" y="666108"/>
                      <a:pt x="314813" y="672610"/>
                    </a:cubicBezTo>
                    <a:cubicBezTo>
                      <a:pt x="318656" y="678227"/>
                      <a:pt x="311392" y="683561"/>
                      <a:pt x="306281" y="681146"/>
                    </a:cubicBezTo>
                    <a:cubicBezTo>
                      <a:pt x="291913" y="674321"/>
                      <a:pt x="292657" y="654130"/>
                      <a:pt x="304067" y="644869"/>
                    </a:cubicBezTo>
                    <a:close/>
                    <a:moveTo>
                      <a:pt x="356589" y="411408"/>
                    </a:moveTo>
                    <a:cubicBezTo>
                      <a:pt x="356327" y="409516"/>
                      <a:pt x="358842" y="408731"/>
                      <a:pt x="359486" y="410603"/>
                    </a:cubicBezTo>
                    <a:cubicBezTo>
                      <a:pt x="370212" y="441746"/>
                      <a:pt x="373291" y="469325"/>
                      <a:pt x="371540" y="502260"/>
                    </a:cubicBezTo>
                    <a:lnTo>
                      <a:pt x="371375" y="505183"/>
                    </a:lnTo>
                    <a:cubicBezTo>
                      <a:pt x="369481" y="536905"/>
                      <a:pt x="363927" y="570481"/>
                      <a:pt x="344736" y="596534"/>
                    </a:cubicBezTo>
                    <a:cubicBezTo>
                      <a:pt x="340289" y="602553"/>
                      <a:pt x="331193" y="599010"/>
                      <a:pt x="332662" y="591441"/>
                    </a:cubicBezTo>
                    <a:cubicBezTo>
                      <a:pt x="338558" y="561143"/>
                      <a:pt x="349888" y="532376"/>
                      <a:pt x="354295" y="501716"/>
                    </a:cubicBezTo>
                    <a:cubicBezTo>
                      <a:pt x="358903" y="469668"/>
                      <a:pt x="360976" y="443477"/>
                      <a:pt x="356589" y="411408"/>
                    </a:cubicBezTo>
                    <a:close/>
                    <a:moveTo>
                      <a:pt x="256416" y="524606"/>
                    </a:moveTo>
                    <a:cubicBezTo>
                      <a:pt x="257985" y="516292"/>
                      <a:pt x="270763" y="507736"/>
                      <a:pt x="277223" y="516091"/>
                    </a:cubicBezTo>
                    <a:cubicBezTo>
                      <a:pt x="279396" y="518929"/>
                      <a:pt x="276841" y="522412"/>
                      <a:pt x="274225" y="523459"/>
                    </a:cubicBezTo>
                    <a:cubicBezTo>
                      <a:pt x="271770" y="524425"/>
                      <a:pt x="269576" y="523096"/>
                      <a:pt x="267161" y="523579"/>
                    </a:cubicBezTo>
                    <a:cubicBezTo>
                      <a:pt x="265208" y="523974"/>
                      <a:pt x="263781" y="525193"/>
                      <a:pt x="262830" y="526859"/>
                    </a:cubicBezTo>
                    <a:lnTo>
                      <a:pt x="262634" y="527223"/>
                    </a:lnTo>
                    <a:cubicBezTo>
                      <a:pt x="260742" y="530847"/>
                      <a:pt x="255751" y="528149"/>
                      <a:pt x="256416" y="524606"/>
                    </a:cubicBezTo>
                    <a:close/>
                    <a:moveTo>
                      <a:pt x="251184" y="458374"/>
                    </a:moveTo>
                    <a:cubicBezTo>
                      <a:pt x="255772" y="449879"/>
                      <a:pt x="266337" y="444464"/>
                      <a:pt x="275372" y="449758"/>
                    </a:cubicBezTo>
                    <a:cubicBezTo>
                      <a:pt x="278350" y="451510"/>
                      <a:pt x="277183" y="456603"/>
                      <a:pt x="273561" y="456442"/>
                    </a:cubicBezTo>
                    <a:lnTo>
                      <a:pt x="271415" y="456355"/>
                    </a:lnTo>
                    <a:cubicBezTo>
                      <a:pt x="264973" y="456120"/>
                      <a:pt x="258531" y="456251"/>
                      <a:pt x="253116" y="460327"/>
                    </a:cubicBezTo>
                    <a:cubicBezTo>
                      <a:pt x="251908" y="461233"/>
                      <a:pt x="250580" y="459522"/>
                      <a:pt x="251184" y="458374"/>
                    </a:cubicBezTo>
                    <a:close/>
                    <a:moveTo>
                      <a:pt x="267316" y="226368"/>
                    </a:moveTo>
                    <a:cubicBezTo>
                      <a:pt x="241580" y="214792"/>
                      <a:pt x="215985" y="225242"/>
                      <a:pt x="194971" y="241541"/>
                    </a:cubicBezTo>
                    <a:cubicBezTo>
                      <a:pt x="193232" y="242889"/>
                      <a:pt x="192389" y="244464"/>
                      <a:pt x="192204" y="246046"/>
                    </a:cubicBezTo>
                    <a:cubicBezTo>
                      <a:pt x="206234" y="240580"/>
                      <a:pt x="221171" y="236997"/>
                      <a:pt x="235451" y="234040"/>
                    </a:cubicBezTo>
                    <a:cubicBezTo>
                      <a:pt x="247126" y="231620"/>
                      <a:pt x="258912" y="229987"/>
                      <a:pt x="270713" y="229343"/>
                    </a:cubicBezTo>
                    <a:cubicBezTo>
                      <a:pt x="270052" y="228157"/>
                      <a:pt x="268968" y="227111"/>
                      <a:pt x="267316" y="22636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396CBD4-E598-9C02-48A0-499E07CA4810}"/>
                </a:ext>
              </a:extLst>
            </p:cNvPr>
            <p:cNvSpPr/>
            <p:nvPr/>
          </p:nvSpPr>
          <p:spPr>
            <a:xfrm>
              <a:off x="6416068" y="4514742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9524319A-A086-CA1B-1C23-D8B2100FCA1C}"/>
              </a:ext>
            </a:extLst>
          </p:cNvPr>
          <p:cNvGrpSpPr>
            <a:grpSpLocks noChangeAspect="1"/>
          </p:cNvGrpSpPr>
          <p:nvPr/>
        </p:nvGrpSpPr>
        <p:grpSpPr>
          <a:xfrm>
            <a:off x="4153612" y="4225421"/>
            <a:ext cx="1691551" cy="2466000"/>
            <a:chOff x="9078753" y="3703463"/>
            <a:chExt cx="1588492" cy="2315757"/>
          </a:xfrm>
        </p:grpSpPr>
        <p:grpSp>
          <p:nvGrpSpPr>
            <p:cNvPr id="118" name="图形 115">
              <a:extLst>
                <a:ext uri="{FF2B5EF4-FFF2-40B4-BE49-F238E27FC236}">
                  <a16:creationId xmlns:a16="http://schemas.microsoft.com/office/drawing/2014/main" id="{904C8AC2-2428-9D4C-7628-FB7624D2F5AE}"/>
                </a:ext>
              </a:extLst>
            </p:cNvPr>
            <p:cNvGrpSpPr/>
            <p:nvPr/>
          </p:nvGrpSpPr>
          <p:grpSpPr>
            <a:xfrm>
              <a:off x="9078753" y="4492419"/>
              <a:ext cx="1588492" cy="1526801"/>
              <a:chOff x="9078753" y="4492419"/>
              <a:chExt cx="1588492" cy="1526801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6DCFAA1-C05A-9C1D-0EB6-57CC36CC6148}"/>
                  </a:ext>
                </a:extLst>
              </p:cNvPr>
              <p:cNvSpPr/>
              <p:nvPr/>
            </p:nvSpPr>
            <p:spPr>
              <a:xfrm>
                <a:off x="9100887" y="4492419"/>
                <a:ext cx="1553407" cy="1507171"/>
              </a:xfrm>
              <a:custGeom>
                <a:avLst/>
                <a:gdLst>
                  <a:gd name="connsiteX0" fmla="*/ 20154 w 1553407"/>
                  <a:gd name="connsiteY0" fmla="*/ 785024 h 1507171"/>
                  <a:gd name="connsiteX1" fmla="*/ 1461929 w 1553407"/>
                  <a:gd name="connsiteY1" fmla="*/ 899527 h 1507171"/>
                  <a:gd name="connsiteX2" fmla="*/ 1463438 w 1553407"/>
                  <a:gd name="connsiteY2" fmla="*/ 909328 h 1507171"/>
                  <a:gd name="connsiteX3" fmla="*/ 1500048 w 1553407"/>
                  <a:gd name="connsiteY3" fmla="*/ 1229693 h 1507171"/>
                  <a:gd name="connsiteX4" fmla="*/ 1500051 w 1553407"/>
                  <a:gd name="connsiteY4" fmla="*/ 1231414 h 1507171"/>
                  <a:gd name="connsiteX5" fmla="*/ 1551324 w 1553407"/>
                  <a:gd name="connsiteY5" fmla="*/ 1497153 h 1507171"/>
                  <a:gd name="connsiteX6" fmla="*/ 1553439 w 1553407"/>
                  <a:gd name="connsiteY6" fmla="*/ 1504631 h 1507171"/>
                  <a:gd name="connsiteX7" fmla="*/ 18142 w 1553407"/>
                  <a:gd name="connsiteY7" fmla="*/ 1507307 h 1507171"/>
                  <a:gd name="connsiteX8" fmla="*/ 31 w 1553407"/>
                  <a:gd name="connsiteY8" fmla="*/ 1141702 h 1507171"/>
                  <a:gd name="connsiteX9" fmla="*/ 20154 w 1553407"/>
                  <a:gd name="connsiteY9" fmla="*/ 785024 h 1507171"/>
                  <a:gd name="connsiteX10" fmla="*/ 873721 w 1553407"/>
                  <a:gd name="connsiteY10" fmla="*/ 503 h 1507171"/>
                  <a:gd name="connsiteX11" fmla="*/ 995990 w 1553407"/>
                  <a:gd name="connsiteY11" fmla="*/ 44608 h 1507171"/>
                  <a:gd name="connsiteX12" fmla="*/ 1076246 w 1553407"/>
                  <a:gd name="connsiteY12" fmla="*/ 257122 h 1507171"/>
                  <a:gd name="connsiteX13" fmla="*/ 1277547 w 1553407"/>
                  <a:gd name="connsiteY13" fmla="*/ 315407 h 1507171"/>
                  <a:gd name="connsiteX14" fmla="*/ 1418095 w 1553407"/>
                  <a:gd name="connsiteY14" fmla="*/ 654116 h 1507171"/>
                  <a:gd name="connsiteX15" fmla="*/ 364752 w 1553407"/>
                  <a:gd name="connsiteY15" fmla="*/ 691179 h 1507171"/>
                  <a:gd name="connsiteX16" fmla="*/ 476874 w 1553407"/>
                  <a:gd name="connsiteY16" fmla="*/ 239099 h 1507171"/>
                  <a:gd name="connsiteX17" fmla="*/ 482747 w 1553407"/>
                  <a:gd name="connsiteY17" fmla="*/ 237800 h 1507171"/>
                  <a:gd name="connsiteX18" fmla="*/ 667191 w 1553407"/>
                  <a:gd name="connsiteY18" fmla="*/ 182828 h 1507171"/>
                  <a:gd name="connsiteX19" fmla="*/ 720054 w 1553407"/>
                  <a:gd name="connsiteY19" fmla="*/ 44608 h 1507171"/>
                  <a:gd name="connsiteX20" fmla="*/ 873721 w 1553407"/>
                  <a:gd name="connsiteY20" fmla="*/ 503 h 1507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3407" h="1507171">
                    <a:moveTo>
                      <a:pt x="20154" y="785024"/>
                    </a:moveTo>
                    <a:lnTo>
                      <a:pt x="1461929" y="899527"/>
                    </a:lnTo>
                    <a:lnTo>
                      <a:pt x="1463438" y="909328"/>
                    </a:lnTo>
                    <a:cubicBezTo>
                      <a:pt x="1487598" y="1066733"/>
                      <a:pt x="1499801" y="1173522"/>
                      <a:pt x="1500048" y="1229693"/>
                    </a:cubicBezTo>
                    <a:lnTo>
                      <a:pt x="1500051" y="1231414"/>
                    </a:lnTo>
                    <a:cubicBezTo>
                      <a:pt x="1500051" y="1287109"/>
                      <a:pt x="1517142" y="1375689"/>
                      <a:pt x="1551324" y="1497153"/>
                    </a:cubicBezTo>
                    <a:lnTo>
                      <a:pt x="1553439" y="1504631"/>
                    </a:lnTo>
                    <a:lnTo>
                      <a:pt x="18142" y="1507307"/>
                    </a:lnTo>
                    <a:lnTo>
                      <a:pt x="31" y="1141702"/>
                    </a:lnTo>
                    <a:lnTo>
                      <a:pt x="20154" y="785024"/>
                    </a:lnTo>
                    <a:close/>
                    <a:moveTo>
                      <a:pt x="873721" y="503"/>
                    </a:moveTo>
                    <a:cubicBezTo>
                      <a:pt x="932345" y="3398"/>
                      <a:pt x="991426" y="28539"/>
                      <a:pt x="995990" y="44608"/>
                    </a:cubicBezTo>
                    <a:cubicBezTo>
                      <a:pt x="1006153" y="80395"/>
                      <a:pt x="1022498" y="233587"/>
                      <a:pt x="1076246" y="257122"/>
                    </a:cubicBezTo>
                    <a:cubicBezTo>
                      <a:pt x="1129994" y="280658"/>
                      <a:pt x="1244740" y="259201"/>
                      <a:pt x="1277547" y="315407"/>
                    </a:cubicBezTo>
                    <a:cubicBezTo>
                      <a:pt x="1310354" y="371612"/>
                      <a:pt x="1418095" y="600730"/>
                      <a:pt x="1418095" y="654116"/>
                    </a:cubicBezTo>
                    <a:cubicBezTo>
                      <a:pt x="1418095" y="689707"/>
                      <a:pt x="1066981" y="702061"/>
                      <a:pt x="364752" y="691179"/>
                    </a:cubicBezTo>
                    <a:cubicBezTo>
                      <a:pt x="373717" y="404508"/>
                      <a:pt x="411091" y="253815"/>
                      <a:pt x="476874" y="239099"/>
                    </a:cubicBezTo>
                    <a:lnTo>
                      <a:pt x="482747" y="237800"/>
                    </a:lnTo>
                    <a:cubicBezTo>
                      <a:pt x="577881" y="217011"/>
                      <a:pt x="634738" y="216341"/>
                      <a:pt x="667191" y="182828"/>
                    </a:cubicBezTo>
                    <a:cubicBezTo>
                      <a:pt x="700306" y="148631"/>
                      <a:pt x="706316" y="89931"/>
                      <a:pt x="720054" y="44608"/>
                    </a:cubicBezTo>
                    <a:cubicBezTo>
                      <a:pt x="727624" y="19636"/>
                      <a:pt x="801783" y="-3048"/>
                      <a:pt x="873721" y="50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8EEC908-C259-1AE5-7554-570B9E5E9AAB}"/>
                  </a:ext>
                </a:extLst>
              </p:cNvPr>
              <p:cNvSpPr/>
              <p:nvPr/>
            </p:nvSpPr>
            <p:spPr>
              <a:xfrm>
                <a:off x="9078753" y="4536892"/>
                <a:ext cx="1588492" cy="1482328"/>
              </a:xfrm>
              <a:custGeom>
                <a:avLst/>
                <a:gdLst>
                  <a:gd name="connsiteX0" fmla="*/ 1024418 w 1588492"/>
                  <a:gd name="connsiteY0" fmla="*/ 45625 h 1482328"/>
                  <a:gd name="connsiteX1" fmla="*/ 1025102 w 1588492"/>
                  <a:gd name="connsiteY1" fmla="*/ 45524 h 1482328"/>
                  <a:gd name="connsiteX2" fmla="*/ 1032185 w 1588492"/>
                  <a:gd name="connsiteY2" fmla="*/ 56677 h 1482328"/>
                  <a:gd name="connsiteX3" fmla="*/ 1039591 w 1588492"/>
                  <a:gd name="connsiteY3" fmla="*/ 76506 h 1482328"/>
                  <a:gd name="connsiteX4" fmla="*/ 1054603 w 1588492"/>
                  <a:gd name="connsiteY4" fmla="*/ 116124 h 1482328"/>
                  <a:gd name="connsiteX5" fmla="*/ 1072633 w 1588492"/>
                  <a:gd name="connsiteY5" fmla="*/ 155762 h 1482328"/>
                  <a:gd name="connsiteX6" fmla="*/ 1082775 w 1588492"/>
                  <a:gd name="connsiteY6" fmla="*/ 174323 h 1482328"/>
                  <a:gd name="connsiteX7" fmla="*/ 1090623 w 1588492"/>
                  <a:gd name="connsiteY7" fmla="*/ 188395 h 1482328"/>
                  <a:gd name="connsiteX8" fmla="*/ 1091609 w 1588492"/>
                  <a:gd name="connsiteY8" fmla="*/ 184791 h 1482328"/>
                  <a:gd name="connsiteX9" fmla="*/ 1090402 w 1588492"/>
                  <a:gd name="connsiteY9" fmla="*/ 185456 h 1482328"/>
                  <a:gd name="connsiteX10" fmla="*/ 1089114 w 1588492"/>
                  <a:gd name="connsiteY10" fmla="*/ 184167 h 1482328"/>
                  <a:gd name="connsiteX11" fmla="*/ 1095674 w 1588492"/>
                  <a:gd name="connsiteY11" fmla="*/ 178067 h 1482328"/>
                  <a:gd name="connsiteX12" fmla="*/ 1302742 w 1588492"/>
                  <a:gd name="connsiteY12" fmla="*/ 250318 h 1482328"/>
                  <a:gd name="connsiteX13" fmla="*/ 1467471 w 1588492"/>
                  <a:gd name="connsiteY13" fmla="*/ 523095 h 1482328"/>
                  <a:gd name="connsiteX14" fmla="*/ 1522206 w 1588492"/>
                  <a:gd name="connsiteY14" fmla="*/ 691169 h 1482328"/>
                  <a:gd name="connsiteX15" fmla="*/ 1580564 w 1588492"/>
                  <a:gd name="connsiteY15" fmla="*/ 868665 h 1482328"/>
                  <a:gd name="connsiteX16" fmla="*/ 1564002 w 1588492"/>
                  <a:gd name="connsiteY16" fmla="*/ 897815 h 1482328"/>
                  <a:gd name="connsiteX17" fmla="*/ 1498722 w 1588492"/>
                  <a:gd name="connsiteY17" fmla="*/ 920241 h 1482328"/>
                  <a:gd name="connsiteX18" fmla="*/ 1522166 w 1588492"/>
                  <a:gd name="connsiteY18" fmla="*/ 1044752 h 1482328"/>
                  <a:gd name="connsiteX19" fmla="*/ 1552011 w 1588492"/>
                  <a:gd name="connsiteY19" fmla="*/ 1304625 h 1482328"/>
                  <a:gd name="connsiteX20" fmla="*/ 1566407 w 1588492"/>
                  <a:gd name="connsiteY20" fmla="*/ 1362845 h 1482328"/>
                  <a:gd name="connsiteX21" fmla="*/ 1567645 w 1588492"/>
                  <a:gd name="connsiteY21" fmla="*/ 1367293 h 1482328"/>
                  <a:gd name="connsiteX22" fmla="*/ 1577626 w 1588492"/>
                  <a:gd name="connsiteY22" fmla="*/ 1401093 h 1482328"/>
                  <a:gd name="connsiteX23" fmla="*/ 1587687 w 1588492"/>
                  <a:gd name="connsiteY23" fmla="*/ 1430042 h 1482328"/>
                  <a:gd name="connsiteX24" fmla="*/ 1575573 w 1588492"/>
                  <a:gd name="connsiteY24" fmla="*/ 1460158 h 1482328"/>
                  <a:gd name="connsiteX25" fmla="*/ 1549252 w 1588492"/>
                  <a:gd name="connsiteY25" fmla="*/ 1453998 h 1482328"/>
                  <a:gd name="connsiteX26" fmla="*/ 1547280 w 1588492"/>
                  <a:gd name="connsiteY26" fmla="*/ 1448160 h 1482328"/>
                  <a:gd name="connsiteX27" fmla="*/ 1545127 w 1588492"/>
                  <a:gd name="connsiteY27" fmla="*/ 1443026 h 1482328"/>
                  <a:gd name="connsiteX28" fmla="*/ 1544442 w 1588492"/>
                  <a:gd name="connsiteY28" fmla="*/ 1440950 h 1482328"/>
                  <a:gd name="connsiteX29" fmla="*/ 1543819 w 1588492"/>
                  <a:gd name="connsiteY29" fmla="*/ 1438859 h 1482328"/>
                  <a:gd name="connsiteX30" fmla="*/ 1539472 w 1588492"/>
                  <a:gd name="connsiteY30" fmla="*/ 1423801 h 1482328"/>
                  <a:gd name="connsiteX31" fmla="*/ 1532317 w 1588492"/>
                  <a:gd name="connsiteY31" fmla="*/ 1399676 h 1482328"/>
                  <a:gd name="connsiteX32" fmla="*/ 1531020 w 1588492"/>
                  <a:gd name="connsiteY32" fmla="*/ 1395678 h 1482328"/>
                  <a:gd name="connsiteX33" fmla="*/ 1514117 w 1588492"/>
                  <a:gd name="connsiteY33" fmla="*/ 1337378 h 1482328"/>
                  <a:gd name="connsiteX34" fmla="*/ 1487886 w 1588492"/>
                  <a:gd name="connsiteY34" fmla="*/ 1121784 h 1482328"/>
                  <a:gd name="connsiteX35" fmla="*/ 1487634 w 1588492"/>
                  <a:gd name="connsiteY35" fmla="*/ 1118050 h 1482328"/>
                  <a:gd name="connsiteX36" fmla="*/ 1486004 w 1588492"/>
                  <a:gd name="connsiteY36" fmla="*/ 924227 h 1482328"/>
                  <a:gd name="connsiteX37" fmla="*/ 1485270 w 1588492"/>
                  <a:gd name="connsiteY37" fmla="*/ 924466 h 1482328"/>
                  <a:gd name="connsiteX38" fmla="*/ 1485270 w 1588492"/>
                  <a:gd name="connsiteY38" fmla="*/ 924466 h 1482328"/>
                  <a:gd name="connsiteX39" fmla="*/ 1484536 w 1588492"/>
                  <a:gd name="connsiteY39" fmla="*/ 924690 h 1482328"/>
                  <a:gd name="connsiteX40" fmla="*/ 1463527 w 1588492"/>
                  <a:gd name="connsiteY40" fmla="*/ 930951 h 1482328"/>
                  <a:gd name="connsiteX41" fmla="*/ 1462883 w 1588492"/>
                  <a:gd name="connsiteY41" fmla="*/ 931173 h 1482328"/>
                  <a:gd name="connsiteX42" fmla="*/ 1449070 w 1588492"/>
                  <a:gd name="connsiteY42" fmla="*/ 935117 h 1482328"/>
                  <a:gd name="connsiteX43" fmla="*/ 1446241 w 1588492"/>
                  <a:gd name="connsiteY43" fmla="*/ 935843 h 1482328"/>
                  <a:gd name="connsiteX44" fmla="*/ 1444249 w 1588492"/>
                  <a:gd name="connsiteY44" fmla="*/ 936386 h 1482328"/>
                  <a:gd name="connsiteX45" fmla="*/ 1442152 w 1588492"/>
                  <a:gd name="connsiteY45" fmla="*/ 936983 h 1482328"/>
                  <a:gd name="connsiteX46" fmla="*/ 1421811 w 1588492"/>
                  <a:gd name="connsiteY46" fmla="*/ 940916 h 1482328"/>
                  <a:gd name="connsiteX47" fmla="*/ 1387320 w 1588492"/>
                  <a:gd name="connsiteY47" fmla="*/ 943895 h 1482328"/>
                  <a:gd name="connsiteX48" fmla="*/ 1399756 w 1588492"/>
                  <a:gd name="connsiteY48" fmla="*/ 1116540 h 1482328"/>
                  <a:gd name="connsiteX49" fmla="*/ 1417787 w 1588492"/>
                  <a:gd name="connsiteY49" fmla="*/ 1289486 h 1482328"/>
                  <a:gd name="connsiteX50" fmla="*/ 1428533 w 1588492"/>
                  <a:gd name="connsiteY50" fmla="*/ 1374661 h 1482328"/>
                  <a:gd name="connsiteX51" fmla="*/ 1435173 w 1588492"/>
                  <a:gd name="connsiteY51" fmla="*/ 1417581 h 1482328"/>
                  <a:gd name="connsiteX52" fmla="*/ 1439761 w 1588492"/>
                  <a:gd name="connsiteY52" fmla="*/ 1462473 h 1482328"/>
                  <a:gd name="connsiteX53" fmla="*/ 1439580 w 1588492"/>
                  <a:gd name="connsiteY53" fmla="*/ 1462433 h 1482328"/>
                  <a:gd name="connsiteX54" fmla="*/ 1431551 w 1588492"/>
                  <a:gd name="connsiteY54" fmla="*/ 1473163 h 1482328"/>
                  <a:gd name="connsiteX55" fmla="*/ 1407081 w 1588492"/>
                  <a:gd name="connsiteY55" fmla="*/ 1466741 h 1482328"/>
                  <a:gd name="connsiteX56" fmla="*/ 1405934 w 1588492"/>
                  <a:gd name="connsiteY56" fmla="*/ 1464567 h 1482328"/>
                  <a:gd name="connsiteX57" fmla="*/ 1389252 w 1588492"/>
                  <a:gd name="connsiteY57" fmla="*/ 1467506 h 1482328"/>
                  <a:gd name="connsiteX58" fmla="*/ 1300830 w 1588492"/>
                  <a:gd name="connsiteY58" fmla="*/ 1468392 h 1482328"/>
                  <a:gd name="connsiteX59" fmla="*/ 1300830 w 1588492"/>
                  <a:gd name="connsiteY59" fmla="*/ 1468392 h 1482328"/>
                  <a:gd name="connsiteX60" fmla="*/ 1180252 w 1588492"/>
                  <a:gd name="connsiteY60" fmla="*/ 1469801 h 1482328"/>
                  <a:gd name="connsiteX61" fmla="*/ 801559 w 1588492"/>
                  <a:gd name="connsiteY61" fmla="*/ 1475338 h 1482328"/>
                  <a:gd name="connsiteX62" fmla="*/ 754223 w 1588492"/>
                  <a:gd name="connsiteY62" fmla="*/ 1475880 h 1482328"/>
                  <a:gd name="connsiteX63" fmla="*/ 541198 w 1588492"/>
                  <a:gd name="connsiteY63" fmla="*/ 1478075 h 1482328"/>
                  <a:gd name="connsiteX64" fmla="*/ 434686 w 1588492"/>
                  <a:gd name="connsiteY64" fmla="*/ 1477088 h 1482328"/>
                  <a:gd name="connsiteX65" fmla="*/ 383130 w 1588492"/>
                  <a:gd name="connsiteY65" fmla="*/ 1475297 h 1482328"/>
                  <a:gd name="connsiteX66" fmla="*/ 380096 w 1588492"/>
                  <a:gd name="connsiteY66" fmla="*/ 1475158 h 1482328"/>
                  <a:gd name="connsiteX67" fmla="*/ 338396 w 1588492"/>
                  <a:gd name="connsiteY67" fmla="*/ 1476283 h 1482328"/>
                  <a:gd name="connsiteX68" fmla="*/ 320285 w 1588492"/>
                  <a:gd name="connsiteY68" fmla="*/ 1477612 h 1482328"/>
                  <a:gd name="connsiteX69" fmla="*/ 303796 w 1588492"/>
                  <a:gd name="connsiteY69" fmla="*/ 1416626 h 1482328"/>
                  <a:gd name="connsiteX70" fmla="*/ 303060 w 1588492"/>
                  <a:gd name="connsiteY70" fmla="*/ 1409206 h 1482328"/>
                  <a:gd name="connsiteX71" fmla="*/ 297204 w 1588492"/>
                  <a:gd name="connsiteY71" fmla="*/ 1339895 h 1482328"/>
                  <a:gd name="connsiteX72" fmla="*/ 292354 w 1588492"/>
                  <a:gd name="connsiteY72" fmla="*/ 1093792 h 1482328"/>
                  <a:gd name="connsiteX73" fmla="*/ 301993 w 1588492"/>
                  <a:gd name="connsiteY73" fmla="*/ 968717 h 1482328"/>
                  <a:gd name="connsiteX74" fmla="*/ 306521 w 1588492"/>
                  <a:gd name="connsiteY74" fmla="*/ 929824 h 1482328"/>
                  <a:gd name="connsiteX75" fmla="*/ 306549 w 1588492"/>
                  <a:gd name="connsiteY75" fmla="*/ 925221 h 1482328"/>
                  <a:gd name="connsiteX76" fmla="*/ 306501 w 1588492"/>
                  <a:gd name="connsiteY76" fmla="*/ 921026 h 1482328"/>
                  <a:gd name="connsiteX77" fmla="*/ 306100 w 1588492"/>
                  <a:gd name="connsiteY77" fmla="*/ 908537 h 1482328"/>
                  <a:gd name="connsiteX78" fmla="*/ 305328 w 1588492"/>
                  <a:gd name="connsiteY78" fmla="*/ 877292 h 1482328"/>
                  <a:gd name="connsiteX79" fmla="*/ 305273 w 1588492"/>
                  <a:gd name="connsiteY79" fmla="*/ 871041 h 1482328"/>
                  <a:gd name="connsiteX80" fmla="*/ 305213 w 1588492"/>
                  <a:gd name="connsiteY80" fmla="*/ 859405 h 1482328"/>
                  <a:gd name="connsiteX81" fmla="*/ 276095 w 1588492"/>
                  <a:gd name="connsiteY81" fmla="*/ 853567 h 1482328"/>
                  <a:gd name="connsiteX82" fmla="*/ 234500 w 1588492"/>
                  <a:gd name="connsiteY82" fmla="*/ 845213 h 1482328"/>
                  <a:gd name="connsiteX83" fmla="*/ 152216 w 1588492"/>
                  <a:gd name="connsiteY83" fmla="*/ 824417 h 1482328"/>
                  <a:gd name="connsiteX84" fmla="*/ 146430 w 1588492"/>
                  <a:gd name="connsiteY84" fmla="*/ 822755 h 1482328"/>
                  <a:gd name="connsiteX85" fmla="*/ 72126 w 1588492"/>
                  <a:gd name="connsiteY85" fmla="*/ 796978 h 1482328"/>
                  <a:gd name="connsiteX86" fmla="*/ 45402 w 1588492"/>
                  <a:gd name="connsiteY86" fmla="*/ 781659 h 1482328"/>
                  <a:gd name="connsiteX87" fmla="*/ 43732 w 1588492"/>
                  <a:gd name="connsiteY87" fmla="*/ 801387 h 1482328"/>
                  <a:gd name="connsiteX88" fmla="*/ 40935 w 1588492"/>
                  <a:gd name="connsiteY88" fmla="*/ 840180 h 1482328"/>
                  <a:gd name="connsiteX89" fmla="*/ 40107 w 1588492"/>
                  <a:gd name="connsiteY89" fmla="*/ 852496 h 1482328"/>
                  <a:gd name="connsiteX90" fmla="*/ 36970 w 1588492"/>
                  <a:gd name="connsiteY90" fmla="*/ 914101 h 1482328"/>
                  <a:gd name="connsiteX91" fmla="*/ 38842 w 1588492"/>
                  <a:gd name="connsiteY91" fmla="*/ 1183778 h 1482328"/>
                  <a:gd name="connsiteX92" fmla="*/ 49406 w 1588492"/>
                  <a:gd name="connsiteY92" fmla="*/ 1318334 h 1482328"/>
                  <a:gd name="connsiteX93" fmla="*/ 57395 w 1588492"/>
                  <a:gd name="connsiteY93" fmla="*/ 1384324 h 1482328"/>
                  <a:gd name="connsiteX94" fmla="*/ 68141 w 1588492"/>
                  <a:gd name="connsiteY94" fmla="*/ 1451924 h 1482328"/>
                  <a:gd name="connsiteX95" fmla="*/ 30893 w 1588492"/>
                  <a:gd name="connsiteY95" fmla="*/ 1456977 h 1482328"/>
                  <a:gd name="connsiteX96" fmla="*/ 19172 w 1588492"/>
                  <a:gd name="connsiteY96" fmla="*/ 1382430 h 1482328"/>
                  <a:gd name="connsiteX97" fmla="*/ 18779 w 1588492"/>
                  <a:gd name="connsiteY97" fmla="*/ 1379694 h 1482328"/>
                  <a:gd name="connsiteX98" fmla="*/ 9200 w 1588492"/>
                  <a:gd name="connsiteY98" fmla="*/ 1300820 h 1482328"/>
                  <a:gd name="connsiteX99" fmla="*/ 2459 w 1588492"/>
                  <a:gd name="connsiteY99" fmla="*/ 1027339 h 1482328"/>
                  <a:gd name="connsiteX100" fmla="*/ 16729 w 1588492"/>
                  <a:gd name="connsiteY100" fmla="*/ 896884 h 1482328"/>
                  <a:gd name="connsiteX101" fmla="*/ 17491 w 1588492"/>
                  <a:gd name="connsiteY101" fmla="*/ 891897 h 1482328"/>
                  <a:gd name="connsiteX102" fmla="*/ 26657 w 1588492"/>
                  <a:gd name="connsiteY102" fmla="*/ 833897 h 1482328"/>
                  <a:gd name="connsiteX103" fmla="*/ 27955 w 1588492"/>
                  <a:gd name="connsiteY103" fmla="*/ 826672 h 1482328"/>
                  <a:gd name="connsiteX104" fmla="*/ 38258 w 1588492"/>
                  <a:gd name="connsiteY104" fmla="*/ 775519 h 1482328"/>
                  <a:gd name="connsiteX105" fmla="*/ 36793 w 1588492"/>
                  <a:gd name="connsiteY105" fmla="*/ 774167 h 1482328"/>
                  <a:gd name="connsiteX106" fmla="*/ 28921 w 1588492"/>
                  <a:gd name="connsiteY106" fmla="*/ 765473 h 1482328"/>
                  <a:gd name="connsiteX107" fmla="*/ 15921 w 1588492"/>
                  <a:gd name="connsiteY107" fmla="*/ 749389 h 1482328"/>
                  <a:gd name="connsiteX108" fmla="*/ 40552 w 1588492"/>
                  <a:gd name="connsiteY108" fmla="*/ 654792 h 1482328"/>
                  <a:gd name="connsiteX109" fmla="*/ 76834 w 1588492"/>
                  <a:gd name="connsiteY109" fmla="*/ 565732 h 1482328"/>
                  <a:gd name="connsiteX110" fmla="*/ 279657 w 1588492"/>
                  <a:gd name="connsiteY110" fmla="*/ 297244 h 1482328"/>
                  <a:gd name="connsiteX111" fmla="*/ 428790 w 1588492"/>
                  <a:gd name="connsiteY111" fmla="*/ 198239 h 1482328"/>
                  <a:gd name="connsiteX112" fmla="*/ 512744 w 1588492"/>
                  <a:gd name="connsiteY112" fmla="*/ 171384 h 1482328"/>
                  <a:gd name="connsiteX113" fmla="*/ 556472 w 1588492"/>
                  <a:gd name="connsiteY113" fmla="*/ 166452 h 1482328"/>
                  <a:gd name="connsiteX114" fmla="*/ 594079 w 1588492"/>
                  <a:gd name="connsiteY114" fmla="*/ 170093 h 1482328"/>
                  <a:gd name="connsiteX115" fmla="*/ 594706 w 1588492"/>
                  <a:gd name="connsiteY115" fmla="*/ 170518 h 1482328"/>
                  <a:gd name="connsiteX116" fmla="*/ 594728 w 1588492"/>
                  <a:gd name="connsiteY116" fmla="*/ 170518 h 1482328"/>
                  <a:gd name="connsiteX117" fmla="*/ 597684 w 1588492"/>
                  <a:gd name="connsiteY117" fmla="*/ 171102 h 1482328"/>
                  <a:gd name="connsiteX118" fmla="*/ 597684 w 1588492"/>
                  <a:gd name="connsiteY118" fmla="*/ 171102 h 1482328"/>
                  <a:gd name="connsiteX119" fmla="*/ 597684 w 1588492"/>
                  <a:gd name="connsiteY119" fmla="*/ 172552 h 1482328"/>
                  <a:gd name="connsiteX120" fmla="*/ 597543 w 1588492"/>
                  <a:gd name="connsiteY120" fmla="*/ 172592 h 1482328"/>
                  <a:gd name="connsiteX121" fmla="*/ 602896 w 1588492"/>
                  <a:gd name="connsiteY121" fmla="*/ 177383 h 1482328"/>
                  <a:gd name="connsiteX122" fmla="*/ 605552 w 1588492"/>
                  <a:gd name="connsiteY122" fmla="*/ 195320 h 1482328"/>
                  <a:gd name="connsiteX123" fmla="*/ 644269 w 1588492"/>
                  <a:gd name="connsiteY123" fmla="*/ 251365 h 1482328"/>
                  <a:gd name="connsiteX124" fmla="*/ 690996 w 1588492"/>
                  <a:gd name="connsiteY124" fmla="*/ 307651 h 1482328"/>
                  <a:gd name="connsiteX125" fmla="*/ 951390 w 1588492"/>
                  <a:gd name="connsiteY125" fmla="*/ 363938 h 1482328"/>
                  <a:gd name="connsiteX126" fmla="*/ 1086075 w 1588492"/>
                  <a:gd name="connsiteY126" fmla="*/ 223705 h 1482328"/>
                  <a:gd name="connsiteX127" fmla="*/ 1074867 w 1588492"/>
                  <a:gd name="connsiteY127" fmla="*/ 223866 h 1482328"/>
                  <a:gd name="connsiteX128" fmla="*/ 1044199 w 1588492"/>
                  <a:gd name="connsiteY128" fmla="*/ 182760 h 1482328"/>
                  <a:gd name="connsiteX129" fmla="*/ 1043877 w 1588492"/>
                  <a:gd name="connsiteY129" fmla="*/ 181993 h 1482328"/>
                  <a:gd name="connsiteX130" fmla="*/ 1027617 w 1588492"/>
                  <a:gd name="connsiteY130" fmla="*/ 134806 h 1482328"/>
                  <a:gd name="connsiteX131" fmla="*/ 1019648 w 1588492"/>
                  <a:gd name="connsiteY131" fmla="*/ 84458 h 1482328"/>
                  <a:gd name="connsiteX132" fmla="*/ 1019762 w 1588492"/>
                  <a:gd name="connsiteY132" fmla="*/ 64495 h 1482328"/>
                  <a:gd name="connsiteX133" fmla="*/ 1020067 w 1588492"/>
                  <a:gd name="connsiteY133" fmla="*/ 58993 h 1482328"/>
                  <a:gd name="connsiteX134" fmla="*/ 1024418 w 1588492"/>
                  <a:gd name="connsiteY134" fmla="*/ 45625 h 1482328"/>
                  <a:gd name="connsiteX135" fmla="*/ 741506 w 1588492"/>
                  <a:gd name="connsiteY135" fmla="*/ 753 h 1482328"/>
                  <a:gd name="connsiteX136" fmla="*/ 743056 w 1588492"/>
                  <a:gd name="connsiteY136" fmla="*/ 551 h 1482328"/>
                  <a:gd name="connsiteX137" fmla="*/ 733797 w 1588492"/>
                  <a:gd name="connsiteY137" fmla="*/ 106139 h 1482328"/>
                  <a:gd name="connsiteX138" fmla="*/ 668438 w 1588492"/>
                  <a:gd name="connsiteY138" fmla="*/ 182657 h 1482328"/>
                  <a:gd name="connsiteX139" fmla="*/ 656948 w 1588492"/>
                  <a:gd name="connsiteY139" fmla="*/ 191092 h 1482328"/>
                  <a:gd name="connsiteX140" fmla="*/ 640246 w 1588492"/>
                  <a:gd name="connsiteY140" fmla="*/ 155662 h 1482328"/>
                  <a:gd name="connsiteX141" fmla="*/ 705121 w 1588492"/>
                  <a:gd name="connsiteY141" fmla="*/ 91101 h 1482328"/>
                  <a:gd name="connsiteX142" fmla="*/ 726494 w 1588492"/>
                  <a:gd name="connsiteY142" fmla="*/ 47115 h 1482328"/>
                  <a:gd name="connsiteX143" fmla="*/ 741506 w 1588492"/>
                  <a:gd name="connsiteY143" fmla="*/ 753 h 148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1588492" h="1482328">
                    <a:moveTo>
                      <a:pt x="1024418" y="45625"/>
                    </a:moveTo>
                    <a:cubicBezTo>
                      <a:pt x="1024639" y="45458"/>
                      <a:pt x="1024862" y="45403"/>
                      <a:pt x="1025102" y="45524"/>
                    </a:cubicBezTo>
                    <a:cubicBezTo>
                      <a:pt x="1029670" y="47719"/>
                      <a:pt x="1030616" y="52107"/>
                      <a:pt x="1032185" y="56677"/>
                    </a:cubicBezTo>
                    <a:cubicBezTo>
                      <a:pt x="1034479" y="63360"/>
                      <a:pt x="1037136" y="69883"/>
                      <a:pt x="1039591" y="76506"/>
                    </a:cubicBezTo>
                    <a:cubicBezTo>
                      <a:pt x="1044482" y="89793"/>
                      <a:pt x="1049149" y="103059"/>
                      <a:pt x="1054603" y="116124"/>
                    </a:cubicBezTo>
                    <a:cubicBezTo>
                      <a:pt x="1060197" y="129572"/>
                      <a:pt x="1065992" y="142778"/>
                      <a:pt x="1072633" y="155762"/>
                    </a:cubicBezTo>
                    <a:cubicBezTo>
                      <a:pt x="1075833" y="162043"/>
                      <a:pt x="1079274" y="168203"/>
                      <a:pt x="1082775" y="174323"/>
                    </a:cubicBezTo>
                    <a:cubicBezTo>
                      <a:pt x="1085190" y="178571"/>
                      <a:pt x="1087444" y="184409"/>
                      <a:pt x="1090623" y="188395"/>
                    </a:cubicBezTo>
                    <a:cubicBezTo>
                      <a:pt x="1090865" y="187126"/>
                      <a:pt x="1091207" y="185919"/>
                      <a:pt x="1091609" y="184791"/>
                    </a:cubicBezTo>
                    <a:cubicBezTo>
                      <a:pt x="1091189" y="184993"/>
                      <a:pt x="1090784" y="185214"/>
                      <a:pt x="1090402" y="185456"/>
                    </a:cubicBezTo>
                    <a:cubicBezTo>
                      <a:pt x="1089597" y="185959"/>
                      <a:pt x="1088631" y="184952"/>
                      <a:pt x="1089114" y="184167"/>
                    </a:cubicBezTo>
                    <a:cubicBezTo>
                      <a:pt x="1090845" y="181309"/>
                      <a:pt x="1093098" y="179376"/>
                      <a:pt x="1095674" y="178067"/>
                    </a:cubicBezTo>
                    <a:cubicBezTo>
                      <a:pt x="1102798" y="170156"/>
                      <a:pt x="1259817" y="207912"/>
                      <a:pt x="1302742" y="250318"/>
                    </a:cubicBezTo>
                    <a:cubicBezTo>
                      <a:pt x="1380484" y="327120"/>
                      <a:pt x="1432960" y="422077"/>
                      <a:pt x="1467471" y="523095"/>
                    </a:cubicBezTo>
                    <a:cubicBezTo>
                      <a:pt x="1486528" y="578838"/>
                      <a:pt x="1504075" y="635124"/>
                      <a:pt x="1522206" y="691169"/>
                    </a:cubicBezTo>
                    <a:cubicBezTo>
                      <a:pt x="1541364" y="750435"/>
                      <a:pt x="1561366" y="809440"/>
                      <a:pt x="1580564" y="868665"/>
                    </a:cubicBezTo>
                    <a:cubicBezTo>
                      <a:pt x="1584769" y="881690"/>
                      <a:pt x="1575593" y="893527"/>
                      <a:pt x="1564002" y="897815"/>
                    </a:cubicBezTo>
                    <a:cubicBezTo>
                      <a:pt x="1542410" y="905787"/>
                      <a:pt x="1520657" y="913296"/>
                      <a:pt x="1498722" y="920241"/>
                    </a:cubicBezTo>
                    <a:cubicBezTo>
                      <a:pt x="1509368" y="961128"/>
                      <a:pt x="1516813" y="1002880"/>
                      <a:pt x="1522166" y="1044752"/>
                    </a:cubicBezTo>
                    <a:cubicBezTo>
                      <a:pt x="1533214" y="1131095"/>
                      <a:pt x="1534602" y="1219188"/>
                      <a:pt x="1552011" y="1304625"/>
                    </a:cubicBezTo>
                    <a:cubicBezTo>
                      <a:pt x="1556008" y="1324234"/>
                      <a:pt x="1561065" y="1343565"/>
                      <a:pt x="1566407" y="1362845"/>
                    </a:cubicBezTo>
                    <a:lnTo>
                      <a:pt x="1567645" y="1367293"/>
                    </a:lnTo>
                    <a:cubicBezTo>
                      <a:pt x="1570824" y="1378607"/>
                      <a:pt x="1573724" y="1390021"/>
                      <a:pt x="1577626" y="1401093"/>
                    </a:cubicBezTo>
                    <a:cubicBezTo>
                      <a:pt x="1580986" y="1410615"/>
                      <a:pt x="1585333" y="1420218"/>
                      <a:pt x="1587687" y="1430042"/>
                    </a:cubicBezTo>
                    <a:cubicBezTo>
                      <a:pt x="1590444" y="1441597"/>
                      <a:pt x="1586379" y="1454219"/>
                      <a:pt x="1575573" y="1460158"/>
                    </a:cubicBezTo>
                    <a:cubicBezTo>
                      <a:pt x="1566900" y="1464929"/>
                      <a:pt x="1554484" y="1462956"/>
                      <a:pt x="1549252" y="1453998"/>
                    </a:cubicBezTo>
                    <a:cubicBezTo>
                      <a:pt x="1548185" y="1452166"/>
                      <a:pt x="1547541" y="1450173"/>
                      <a:pt x="1547280" y="1448160"/>
                    </a:cubicBezTo>
                    <a:cubicBezTo>
                      <a:pt x="1546495" y="1446489"/>
                      <a:pt x="1545771" y="1444778"/>
                      <a:pt x="1545127" y="1443026"/>
                    </a:cubicBezTo>
                    <a:cubicBezTo>
                      <a:pt x="1544875" y="1442352"/>
                      <a:pt x="1544654" y="1441652"/>
                      <a:pt x="1544442" y="1440950"/>
                    </a:cubicBezTo>
                    <a:lnTo>
                      <a:pt x="1543819" y="1438859"/>
                    </a:lnTo>
                    <a:cubicBezTo>
                      <a:pt x="1542289" y="1433867"/>
                      <a:pt x="1540881" y="1428834"/>
                      <a:pt x="1539472" y="1423801"/>
                    </a:cubicBezTo>
                    <a:cubicBezTo>
                      <a:pt x="1537178" y="1415726"/>
                      <a:pt x="1534869" y="1407680"/>
                      <a:pt x="1532317" y="1399676"/>
                    </a:cubicBezTo>
                    <a:lnTo>
                      <a:pt x="1531020" y="1395678"/>
                    </a:lnTo>
                    <a:cubicBezTo>
                      <a:pt x="1524702" y="1376433"/>
                      <a:pt x="1519047" y="1357026"/>
                      <a:pt x="1514117" y="1337378"/>
                    </a:cubicBezTo>
                    <a:cubicBezTo>
                      <a:pt x="1496473" y="1266926"/>
                      <a:pt x="1492730" y="1193984"/>
                      <a:pt x="1487886" y="1121784"/>
                    </a:cubicBezTo>
                    <a:lnTo>
                      <a:pt x="1487634" y="1118050"/>
                    </a:lnTo>
                    <a:cubicBezTo>
                      <a:pt x="1483248" y="1053348"/>
                      <a:pt x="1480632" y="988788"/>
                      <a:pt x="1486004" y="924227"/>
                    </a:cubicBezTo>
                    <a:lnTo>
                      <a:pt x="1485270" y="924466"/>
                    </a:lnTo>
                    <a:lnTo>
                      <a:pt x="1485270" y="924466"/>
                    </a:lnTo>
                    <a:lnTo>
                      <a:pt x="1484536" y="924690"/>
                    </a:lnTo>
                    <a:cubicBezTo>
                      <a:pt x="1477555" y="926824"/>
                      <a:pt x="1470550" y="928918"/>
                      <a:pt x="1463527" y="930951"/>
                    </a:cubicBezTo>
                    <a:cubicBezTo>
                      <a:pt x="1463306" y="931032"/>
                      <a:pt x="1463104" y="931112"/>
                      <a:pt x="1462883" y="931173"/>
                    </a:cubicBezTo>
                    <a:cubicBezTo>
                      <a:pt x="1458389" y="932565"/>
                      <a:pt x="1453769" y="933887"/>
                      <a:pt x="1449070" y="935117"/>
                    </a:cubicBezTo>
                    <a:lnTo>
                      <a:pt x="1446241" y="935843"/>
                    </a:lnTo>
                    <a:lnTo>
                      <a:pt x="1444249" y="936386"/>
                    </a:lnTo>
                    <a:lnTo>
                      <a:pt x="1442152" y="936983"/>
                    </a:lnTo>
                    <a:cubicBezTo>
                      <a:pt x="1435497" y="938914"/>
                      <a:pt x="1428712" y="941135"/>
                      <a:pt x="1421811" y="940916"/>
                    </a:cubicBezTo>
                    <a:cubicBezTo>
                      <a:pt x="1410381" y="942748"/>
                      <a:pt x="1398750" y="943855"/>
                      <a:pt x="1387320" y="943895"/>
                    </a:cubicBezTo>
                    <a:cubicBezTo>
                      <a:pt x="1390842" y="1001491"/>
                      <a:pt x="1394907" y="1059045"/>
                      <a:pt x="1399756" y="1116540"/>
                    </a:cubicBezTo>
                    <a:cubicBezTo>
                      <a:pt x="1404626" y="1174336"/>
                      <a:pt x="1411086" y="1231911"/>
                      <a:pt x="1417787" y="1289486"/>
                    </a:cubicBezTo>
                    <a:cubicBezTo>
                      <a:pt x="1421087" y="1317932"/>
                      <a:pt x="1424629" y="1346316"/>
                      <a:pt x="1428533" y="1374661"/>
                    </a:cubicBezTo>
                    <a:cubicBezTo>
                      <a:pt x="1430505" y="1389035"/>
                      <a:pt x="1432557" y="1403328"/>
                      <a:pt x="1435173" y="1417581"/>
                    </a:cubicBezTo>
                    <a:cubicBezTo>
                      <a:pt x="1437870" y="1432156"/>
                      <a:pt x="1442639" y="1447737"/>
                      <a:pt x="1439761" y="1462473"/>
                    </a:cubicBezTo>
                    <a:cubicBezTo>
                      <a:pt x="1439701" y="1462453"/>
                      <a:pt x="1439641" y="1462433"/>
                      <a:pt x="1439580" y="1462433"/>
                    </a:cubicBezTo>
                    <a:cubicBezTo>
                      <a:pt x="1438614" y="1466701"/>
                      <a:pt x="1436038" y="1470525"/>
                      <a:pt x="1431551" y="1473163"/>
                    </a:cubicBezTo>
                    <a:cubicBezTo>
                      <a:pt x="1423321" y="1477974"/>
                      <a:pt x="1411810" y="1475156"/>
                      <a:pt x="1407081" y="1466741"/>
                    </a:cubicBezTo>
                    <a:cubicBezTo>
                      <a:pt x="1406679" y="1466036"/>
                      <a:pt x="1406296" y="1465312"/>
                      <a:pt x="1405934" y="1464567"/>
                    </a:cubicBezTo>
                    <a:cubicBezTo>
                      <a:pt x="1401087" y="1466640"/>
                      <a:pt x="1395772" y="1467445"/>
                      <a:pt x="1389252" y="1467506"/>
                    </a:cubicBezTo>
                    <a:lnTo>
                      <a:pt x="1300830" y="1468392"/>
                    </a:lnTo>
                    <a:lnTo>
                      <a:pt x="1300830" y="1468392"/>
                    </a:lnTo>
                    <a:cubicBezTo>
                      <a:pt x="1260644" y="1468794"/>
                      <a:pt x="1220458" y="1469217"/>
                      <a:pt x="1180252" y="1469801"/>
                    </a:cubicBezTo>
                    <a:cubicBezTo>
                      <a:pt x="1054021" y="1471662"/>
                      <a:pt x="927790" y="1473809"/>
                      <a:pt x="801559" y="1475338"/>
                    </a:cubicBezTo>
                    <a:lnTo>
                      <a:pt x="754223" y="1475880"/>
                    </a:lnTo>
                    <a:cubicBezTo>
                      <a:pt x="683228" y="1476625"/>
                      <a:pt x="612193" y="1478095"/>
                      <a:pt x="541198" y="1478075"/>
                    </a:cubicBezTo>
                    <a:cubicBezTo>
                      <a:pt x="505683" y="1478075"/>
                      <a:pt x="470203" y="1477954"/>
                      <a:pt x="434686" y="1477088"/>
                    </a:cubicBezTo>
                    <a:cubicBezTo>
                      <a:pt x="417481" y="1476665"/>
                      <a:pt x="400315" y="1476001"/>
                      <a:pt x="383130" y="1475297"/>
                    </a:cubicBezTo>
                    <a:lnTo>
                      <a:pt x="380096" y="1475158"/>
                    </a:lnTo>
                    <a:cubicBezTo>
                      <a:pt x="366377" y="1474480"/>
                      <a:pt x="351811" y="1473209"/>
                      <a:pt x="338396" y="1476283"/>
                    </a:cubicBezTo>
                    <a:cubicBezTo>
                      <a:pt x="334694" y="1483490"/>
                      <a:pt x="325236" y="1484979"/>
                      <a:pt x="320285" y="1477612"/>
                    </a:cubicBezTo>
                    <a:cubicBezTo>
                      <a:pt x="308973" y="1460753"/>
                      <a:pt x="305886" y="1437231"/>
                      <a:pt x="303796" y="1416626"/>
                    </a:cubicBezTo>
                    <a:lnTo>
                      <a:pt x="303060" y="1409206"/>
                    </a:lnTo>
                    <a:cubicBezTo>
                      <a:pt x="300746" y="1386116"/>
                      <a:pt x="298713" y="1363025"/>
                      <a:pt x="297204" y="1339895"/>
                    </a:cubicBezTo>
                    <a:cubicBezTo>
                      <a:pt x="291851" y="1257941"/>
                      <a:pt x="289899" y="1175907"/>
                      <a:pt x="292354" y="1093792"/>
                    </a:cubicBezTo>
                    <a:cubicBezTo>
                      <a:pt x="293602" y="1051939"/>
                      <a:pt x="297445" y="1010328"/>
                      <a:pt x="301993" y="968717"/>
                    </a:cubicBezTo>
                    <a:cubicBezTo>
                      <a:pt x="303422" y="955732"/>
                      <a:pt x="304911" y="942768"/>
                      <a:pt x="306521" y="929824"/>
                    </a:cubicBezTo>
                    <a:lnTo>
                      <a:pt x="306549" y="925221"/>
                    </a:lnTo>
                    <a:cubicBezTo>
                      <a:pt x="306551" y="923749"/>
                      <a:pt x="306541" y="922345"/>
                      <a:pt x="306501" y="921026"/>
                    </a:cubicBezTo>
                    <a:lnTo>
                      <a:pt x="306100" y="908537"/>
                    </a:lnTo>
                    <a:cubicBezTo>
                      <a:pt x="305766" y="898126"/>
                      <a:pt x="305457" y="887709"/>
                      <a:pt x="305328" y="877292"/>
                    </a:cubicBezTo>
                    <a:lnTo>
                      <a:pt x="305273" y="871041"/>
                    </a:lnTo>
                    <a:lnTo>
                      <a:pt x="305213" y="859405"/>
                    </a:lnTo>
                    <a:cubicBezTo>
                      <a:pt x="295272" y="858459"/>
                      <a:pt x="284667" y="855157"/>
                      <a:pt x="276095" y="853567"/>
                    </a:cubicBezTo>
                    <a:cubicBezTo>
                      <a:pt x="262192" y="850970"/>
                      <a:pt x="248325" y="848172"/>
                      <a:pt x="234500" y="845213"/>
                    </a:cubicBezTo>
                    <a:cubicBezTo>
                      <a:pt x="206810" y="839254"/>
                      <a:pt x="179423" y="832208"/>
                      <a:pt x="152216" y="824417"/>
                    </a:cubicBezTo>
                    <a:lnTo>
                      <a:pt x="146430" y="822755"/>
                    </a:lnTo>
                    <a:cubicBezTo>
                      <a:pt x="121325" y="815518"/>
                      <a:pt x="95875" y="807802"/>
                      <a:pt x="72126" y="796978"/>
                    </a:cubicBezTo>
                    <a:cubicBezTo>
                      <a:pt x="62829" y="792731"/>
                      <a:pt x="53552" y="787940"/>
                      <a:pt x="45402" y="781659"/>
                    </a:cubicBezTo>
                    <a:cubicBezTo>
                      <a:pt x="44919" y="788262"/>
                      <a:pt x="44174" y="794845"/>
                      <a:pt x="43732" y="801387"/>
                    </a:cubicBezTo>
                    <a:cubicBezTo>
                      <a:pt x="42848" y="814332"/>
                      <a:pt x="41800" y="827236"/>
                      <a:pt x="40935" y="840180"/>
                    </a:cubicBezTo>
                    <a:lnTo>
                      <a:pt x="40107" y="852496"/>
                    </a:lnTo>
                    <a:cubicBezTo>
                      <a:pt x="38748" y="873017"/>
                      <a:pt x="37524" y="893517"/>
                      <a:pt x="36970" y="914101"/>
                    </a:cubicBezTo>
                    <a:cubicBezTo>
                      <a:pt x="34515" y="1003886"/>
                      <a:pt x="34093" y="1094053"/>
                      <a:pt x="38842" y="1183778"/>
                    </a:cubicBezTo>
                    <a:cubicBezTo>
                      <a:pt x="41196" y="1228690"/>
                      <a:pt x="44557" y="1273603"/>
                      <a:pt x="49406" y="1318334"/>
                    </a:cubicBezTo>
                    <a:cubicBezTo>
                      <a:pt x="51781" y="1340337"/>
                      <a:pt x="54296" y="1362401"/>
                      <a:pt x="57395" y="1384324"/>
                    </a:cubicBezTo>
                    <a:cubicBezTo>
                      <a:pt x="60595" y="1406851"/>
                      <a:pt x="66370" y="1429237"/>
                      <a:pt x="68141" y="1451924"/>
                    </a:cubicBezTo>
                    <a:cubicBezTo>
                      <a:pt x="69831" y="1473807"/>
                      <a:pt x="36387" y="1476988"/>
                      <a:pt x="30893" y="1456977"/>
                    </a:cubicBezTo>
                    <a:cubicBezTo>
                      <a:pt x="24315" y="1432984"/>
                      <a:pt x="22639" y="1407100"/>
                      <a:pt x="19172" y="1382430"/>
                    </a:cubicBezTo>
                    <a:lnTo>
                      <a:pt x="18779" y="1379694"/>
                    </a:lnTo>
                    <a:cubicBezTo>
                      <a:pt x="14935" y="1353483"/>
                      <a:pt x="11856" y="1327172"/>
                      <a:pt x="9200" y="1300820"/>
                    </a:cubicBezTo>
                    <a:cubicBezTo>
                      <a:pt x="31" y="1209928"/>
                      <a:pt x="-2351" y="1118573"/>
                      <a:pt x="2459" y="1027339"/>
                    </a:cubicBezTo>
                    <a:cubicBezTo>
                      <a:pt x="4745" y="983644"/>
                      <a:pt x="10167" y="940117"/>
                      <a:pt x="16729" y="896884"/>
                    </a:cubicBezTo>
                    <a:lnTo>
                      <a:pt x="17491" y="891897"/>
                    </a:lnTo>
                    <a:cubicBezTo>
                      <a:pt x="20478" y="872535"/>
                      <a:pt x="23275" y="853173"/>
                      <a:pt x="26657" y="833897"/>
                    </a:cubicBezTo>
                    <a:lnTo>
                      <a:pt x="27955" y="826672"/>
                    </a:lnTo>
                    <a:cubicBezTo>
                      <a:pt x="30994" y="810104"/>
                      <a:pt x="33328" y="792087"/>
                      <a:pt x="38258" y="775519"/>
                    </a:cubicBezTo>
                    <a:lnTo>
                      <a:pt x="36793" y="774167"/>
                    </a:lnTo>
                    <a:cubicBezTo>
                      <a:pt x="34053" y="771613"/>
                      <a:pt x="31083" y="768659"/>
                      <a:pt x="28921" y="765473"/>
                    </a:cubicBezTo>
                    <a:cubicBezTo>
                      <a:pt x="21475" y="764467"/>
                      <a:pt x="15137" y="759112"/>
                      <a:pt x="15921" y="749389"/>
                    </a:cubicBezTo>
                    <a:cubicBezTo>
                      <a:pt x="18477" y="717440"/>
                      <a:pt x="30148" y="684949"/>
                      <a:pt x="40552" y="654792"/>
                    </a:cubicBezTo>
                    <a:cubicBezTo>
                      <a:pt x="50996" y="624475"/>
                      <a:pt x="63110" y="594721"/>
                      <a:pt x="76834" y="565732"/>
                    </a:cubicBezTo>
                    <a:cubicBezTo>
                      <a:pt x="125110" y="463849"/>
                      <a:pt x="194636" y="371346"/>
                      <a:pt x="279657" y="297244"/>
                    </a:cubicBezTo>
                    <a:cubicBezTo>
                      <a:pt x="324753" y="257928"/>
                      <a:pt x="374175" y="223061"/>
                      <a:pt x="428790" y="198239"/>
                    </a:cubicBezTo>
                    <a:cubicBezTo>
                      <a:pt x="455715" y="185979"/>
                      <a:pt x="483565" y="176497"/>
                      <a:pt x="512744" y="171384"/>
                    </a:cubicBezTo>
                    <a:cubicBezTo>
                      <a:pt x="527193" y="168847"/>
                      <a:pt x="541782" y="166875"/>
                      <a:pt x="556472" y="166452"/>
                    </a:cubicBezTo>
                    <a:cubicBezTo>
                      <a:pt x="568389" y="159413"/>
                      <a:pt x="582539" y="162375"/>
                      <a:pt x="594079" y="170093"/>
                    </a:cubicBezTo>
                    <a:lnTo>
                      <a:pt x="594706" y="170518"/>
                    </a:lnTo>
                    <a:lnTo>
                      <a:pt x="594728" y="170518"/>
                    </a:lnTo>
                    <a:lnTo>
                      <a:pt x="597684" y="171102"/>
                    </a:lnTo>
                    <a:lnTo>
                      <a:pt x="597684" y="171102"/>
                    </a:lnTo>
                    <a:cubicBezTo>
                      <a:pt x="598409" y="171243"/>
                      <a:pt x="598389" y="172391"/>
                      <a:pt x="597684" y="172552"/>
                    </a:cubicBezTo>
                    <a:cubicBezTo>
                      <a:pt x="597644" y="172552"/>
                      <a:pt x="597584" y="172572"/>
                      <a:pt x="597543" y="172592"/>
                    </a:cubicBezTo>
                    <a:cubicBezTo>
                      <a:pt x="599435" y="174082"/>
                      <a:pt x="601226" y="175672"/>
                      <a:pt x="602896" y="177383"/>
                    </a:cubicBezTo>
                    <a:cubicBezTo>
                      <a:pt x="608410" y="183020"/>
                      <a:pt x="608390" y="189824"/>
                      <a:pt x="605552" y="195320"/>
                    </a:cubicBezTo>
                    <a:cubicBezTo>
                      <a:pt x="622436" y="210982"/>
                      <a:pt x="633101" y="231093"/>
                      <a:pt x="644269" y="251365"/>
                    </a:cubicBezTo>
                    <a:cubicBezTo>
                      <a:pt x="656243" y="273066"/>
                      <a:pt x="671919" y="291828"/>
                      <a:pt x="690996" y="307651"/>
                    </a:cubicBezTo>
                    <a:cubicBezTo>
                      <a:pt x="760924" y="365669"/>
                      <a:pt x="863774" y="391337"/>
                      <a:pt x="951390" y="363938"/>
                    </a:cubicBezTo>
                    <a:cubicBezTo>
                      <a:pt x="1015825" y="343807"/>
                      <a:pt x="1070862" y="289312"/>
                      <a:pt x="1086075" y="223705"/>
                    </a:cubicBezTo>
                    <a:cubicBezTo>
                      <a:pt x="1082473" y="224993"/>
                      <a:pt x="1078569" y="225194"/>
                      <a:pt x="1074867" y="223866"/>
                    </a:cubicBezTo>
                    <a:cubicBezTo>
                      <a:pt x="1057479" y="217665"/>
                      <a:pt x="1050849" y="198654"/>
                      <a:pt x="1044199" y="182760"/>
                    </a:cubicBezTo>
                    <a:lnTo>
                      <a:pt x="1043877" y="181993"/>
                    </a:lnTo>
                    <a:cubicBezTo>
                      <a:pt x="1037377" y="166593"/>
                      <a:pt x="1031924" y="150951"/>
                      <a:pt x="1027617" y="134806"/>
                    </a:cubicBezTo>
                    <a:cubicBezTo>
                      <a:pt x="1023273" y="118500"/>
                      <a:pt x="1020715" y="101287"/>
                      <a:pt x="1019648" y="84458"/>
                    </a:cubicBezTo>
                    <a:cubicBezTo>
                      <a:pt x="1019237" y="77804"/>
                      <a:pt x="1019418" y="71149"/>
                      <a:pt x="1019762" y="64495"/>
                    </a:cubicBezTo>
                    <a:lnTo>
                      <a:pt x="1020067" y="58993"/>
                    </a:lnTo>
                    <a:cubicBezTo>
                      <a:pt x="1020302" y="54007"/>
                      <a:pt x="1020229" y="48913"/>
                      <a:pt x="1024418" y="45625"/>
                    </a:cubicBezTo>
                    <a:close/>
                    <a:moveTo>
                      <a:pt x="741506" y="753"/>
                    </a:moveTo>
                    <a:cubicBezTo>
                      <a:pt x="741747" y="149"/>
                      <a:pt x="742693" y="-173"/>
                      <a:pt x="743056" y="551"/>
                    </a:cubicBezTo>
                    <a:cubicBezTo>
                      <a:pt x="758448" y="32318"/>
                      <a:pt x="748348" y="75842"/>
                      <a:pt x="733797" y="106139"/>
                    </a:cubicBezTo>
                    <a:cubicBezTo>
                      <a:pt x="718566" y="137825"/>
                      <a:pt x="695625" y="161862"/>
                      <a:pt x="668438" y="182657"/>
                    </a:cubicBezTo>
                    <a:cubicBezTo>
                      <a:pt x="664696" y="185516"/>
                      <a:pt x="660850" y="188334"/>
                      <a:pt x="656948" y="191092"/>
                    </a:cubicBezTo>
                    <a:cubicBezTo>
                      <a:pt x="634267" y="207117"/>
                      <a:pt x="614064" y="163915"/>
                      <a:pt x="640246" y="155662"/>
                    </a:cubicBezTo>
                    <a:cubicBezTo>
                      <a:pt x="667533" y="141791"/>
                      <a:pt x="689709" y="117070"/>
                      <a:pt x="705121" y="91101"/>
                    </a:cubicBezTo>
                    <a:cubicBezTo>
                      <a:pt x="713454" y="77070"/>
                      <a:pt x="720839" y="62454"/>
                      <a:pt x="726494" y="47115"/>
                    </a:cubicBezTo>
                    <a:cubicBezTo>
                      <a:pt x="732129" y="31815"/>
                      <a:pt x="735509" y="15891"/>
                      <a:pt x="741506" y="753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1" name="图形 115">
              <a:extLst>
                <a:ext uri="{FF2B5EF4-FFF2-40B4-BE49-F238E27FC236}">
                  <a16:creationId xmlns:a16="http://schemas.microsoft.com/office/drawing/2014/main" id="{3F1FC930-000F-DE09-06B3-39DE09F746DD}"/>
                </a:ext>
              </a:extLst>
            </p:cNvPr>
            <p:cNvGrpSpPr/>
            <p:nvPr/>
          </p:nvGrpSpPr>
          <p:grpSpPr>
            <a:xfrm>
              <a:off x="9428896" y="3703463"/>
              <a:ext cx="917819" cy="1163333"/>
              <a:chOff x="9428896" y="3703463"/>
              <a:chExt cx="917819" cy="1163333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4A21322-2298-DD01-F5E9-F0A4A79E961C}"/>
                  </a:ext>
                </a:extLst>
              </p:cNvPr>
              <p:cNvSpPr/>
              <p:nvPr/>
            </p:nvSpPr>
            <p:spPr>
              <a:xfrm>
                <a:off x="9461093" y="3707491"/>
                <a:ext cx="885621" cy="1143456"/>
              </a:xfrm>
              <a:custGeom>
                <a:avLst/>
                <a:gdLst>
                  <a:gd name="connsiteX0" fmla="*/ 882579 w 885621"/>
                  <a:gd name="connsiteY0" fmla="*/ 577519 h 1143456"/>
                  <a:gd name="connsiteX1" fmla="*/ 833939 w 885621"/>
                  <a:gd name="connsiteY1" fmla="*/ 318431 h 1143456"/>
                  <a:gd name="connsiteX2" fmla="*/ 825179 w 885621"/>
                  <a:gd name="connsiteY2" fmla="*/ 306000 h 1143456"/>
                  <a:gd name="connsiteX3" fmla="*/ 385356 w 885621"/>
                  <a:gd name="connsiteY3" fmla="*/ 105512 h 1143456"/>
                  <a:gd name="connsiteX4" fmla="*/ 374636 w 885621"/>
                  <a:gd name="connsiteY4" fmla="*/ 103483 h 1143456"/>
                  <a:gd name="connsiteX5" fmla="*/ 213634 w 885621"/>
                  <a:gd name="connsiteY5" fmla="*/ 7844 h 1143456"/>
                  <a:gd name="connsiteX6" fmla="*/ 64189 w 885621"/>
                  <a:gd name="connsiteY6" fmla="*/ 815060 h 1143456"/>
                  <a:gd name="connsiteX7" fmla="*/ 129615 w 885621"/>
                  <a:gd name="connsiteY7" fmla="*/ 1119825 h 1143456"/>
                  <a:gd name="connsiteX8" fmla="*/ 133944 w 885621"/>
                  <a:gd name="connsiteY8" fmla="*/ 1128636 h 1143456"/>
                  <a:gd name="connsiteX9" fmla="*/ 124498 w 885621"/>
                  <a:gd name="connsiteY9" fmla="*/ 1132024 h 1143456"/>
                  <a:gd name="connsiteX10" fmla="*/ 127607 w 885621"/>
                  <a:gd name="connsiteY10" fmla="*/ 1143308 h 1143456"/>
                  <a:gd name="connsiteX11" fmla="*/ 148720 w 885621"/>
                  <a:gd name="connsiteY11" fmla="*/ 1136920 h 1143456"/>
                  <a:gd name="connsiteX12" fmla="*/ 176943 w 885621"/>
                  <a:gd name="connsiteY12" fmla="*/ 1126615 h 1143456"/>
                  <a:gd name="connsiteX13" fmla="*/ 342727 w 885621"/>
                  <a:gd name="connsiteY13" fmla="*/ 864190 h 1143456"/>
                  <a:gd name="connsiteX14" fmla="*/ 728576 w 885621"/>
                  <a:gd name="connsiteY14" fmla="*/ 926045 h 1143456"/>
                  <a:gd name="connsiteX15" fmla="*/ 871010 w 885621"/>
                  <a:gd name="connsiteY15" fmla="*/ 598068 h 1143456"/>
                  <a:gd name="connsiteX16" fmla="*/ 882538 w 885621"/>
                  <a:gd name="connsiteY16" fmla="*/ 577827 h 1143456"/>
                  <a:gd name="connsiteX17" fmla="*/ 882587 w 885621"/>
                  <a:gd name="connsiteY17" fmla="*/ 577827 h 1143456"/>
                  <a:gd name="connsiteX18" fmla="*/ 882579 w 885621"/>
                  <a:gd name="connsiteY18" fmla="*/ 577519 h 1143456"/>
                  <a:gd name="connsiteX19" fmla="*/ 882579 w 885621"/>
                  <a:gd name="connsiteY19" fmla="*/ 577519 h 114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85621" h="1143456">
                    <a:moveTo>
                      <a:pt x="882579" y="577519"/>
                    </a:moveTo>
                    <a:cubicBezTo>
                      <a:pt x="895043" y="487526"/>
                      <a:pt x="868424" y="400679"/>
                      <a:pt x="833939" y="318431"/>
                    </a:cubicBezTo>
                    <a:cubicBezTo>
                      <a:pt x="832045" y="313422"/>
                      <a:pt x="829041" y="309084"/>
                      <a:pt x="825179" y="306000"/>
                    </a:cubicBezTo>
                    <a:cubicBezTo>
                      <a:pt x="727857" y="109768"/>
                      <a:pt x="584855" y="91998"/>
                      <a:pt x="385356" y="105512"/>
                    </a:cubicBezTo>
                    <a:cubicBezTo>
                      <a:pt x="379461" y="105381"/>
                      <a:pt x="379111" y="105486"/>
                      <a:pt x="374636" y="103483"/>
                    </a:cubicBezTo>
                    <a:cubicBezTo>
                      <a:pt x="373895" y="23768"/>
                      <a:pt x="282888" y="-18457"/>
                      <a:pt x="213634" y="7844"/>
                    </a:cubicBezTo>
                    <a:cubicBezTo>
                      <a:pt x="-93511" y="150632"/>
                      <a:pt x="3068" y="552620"/>
                      <a:pt x="64189" y="815060"/>
                    </a:cubicBezTo>
                    <a:cubicBezTo>
                      <a:pt x="85994" y="916651"/>
                      <a:pt x="107806" y="1018237"/>
                      <a:pt x="129615" y="1119825"/>
                    </a:cubicBezTo>
                    <a:cubicBezTo>
                      <a:pt x="130348" y="1123223"/>
                      <a:pt x="131891" y="1126160"/>
                      <a:pt x="133944" y="1128636"/>
                    </a:cubicBezTo>
                    <a:cubicBezTo>
                      <a:pt x="130776" y="1129838"/>
                      <a:pt x="127607" y="1130965"/>
                      <a:pt x="124498" y="1132024"/>
                    </a:cubicBezTo>
                    <a:cubicBezTo>
                      <a:pt x="117403" y="1134440"/>
                      <a:pt x="120222" y="1145023"/>
                      <a:pt x="127607" y="1143308"/>
                    </a:cubicBezTo>
                    <a:cubicBezTo>
                      <a:pt x="134845" y="1141627"/>
                      <a:pt x="141820" y="1139374"/>
                      <a:pt x="148720" y="1136920"/>
                    </a:cubicBezTo>
                    <a:cubicBezTo>
                      <a:pt x="159478" y="1139255"/>
                      <a:pt x="168497" y="1132223"/>
                      <a:pt x="176943" y="1126615"/>
                    </a:cubicBezTo>
                    <a:cubicBezTo>
                      <a:pt x="275841" y="1087492"/>
                      <a:pt x="317359" y="958913"/>
                      <a:pt x="342727" y="864190"/>
                    </a:cubicBezTo>
                    <a:cubicBezTo>
                      <a:pt x="445860" y="936984"/>
                      <a:pt x="610655" y="991503"/>
                      <a:pt x="728576" y="926045"/>
                    </a:cubicBezTo>
                    <a:cubicBezTo>
                      <a:pt x="839068" y="859479"/>
                      <a:pt x="878860" y="720625"/>
                      <a:pt x="871010" y="598068"/>
                    </a:cubicBezTo>
                    <a:cubicBezTo>
                      <a:pt x="879073" y="594356"/>
                      <a:pt x="882327" y="586263"/>
                      <a:pt x="882538" y="577827"/>
                    </a:cubicBezTo>
                    <a:lnTo>
                      <a:pt x="882587" y="577827"/>
                    </a:lnTo>
                    <a:cubicBezTo>
                      <a:pt x="882585" y="577724"/>
                      <a:pt x="882579" y="577621"/>
                      <a:pt x="882579" y="577519"/>
                    </a:cubicBezTo>
                    <a:lnTo>
                      <a:pt x="882579" y="5775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287CE851-F3B6-CCB5-F254-47B091ACB4E0}"/>
                  </a:ext>
                </a:extLst>
              </p:cNvPr>
              <p:cNvSpPr/>
              <p:nvPr/>
            </p:nvSpPr>
            <p:spPr>
              <a:xfrm>
                <a:off x="9428896" y="3703463"/>
                <a:ext cx="916012" cy="1163333"/>
              </a:xfrm>
              <a:custGeom>
                <a:avLst/>
                <a:gdLst>
                  <a:gd name="connsiteX0" fmla="*/ 217492 w 916012"/>
                  <a:gd name="connsiteY0" fmla="*/ 19368 h 1163333"/>
                  <a:gd name="connsiteX1" fmla="*/ 296424 w 916012"/>
                  <a:gd name="connsiteY1" fmla="*/ 169 h 1163333"/>
                  <a:gd name="connsiteX2" fmla="*/ 337336 w 916012"/>
                  <a:gd name="connsiteY2" fmla="*/ 9683 h 1163333"/>
                  <a:gd name="connsiteX3" fmla="*/ 372294 w 916012"/>
                  <a:gd name="connsiteY3" fmla="*/ 27255 h 1163333"/>
                  <a:gd name="connsiteX4" fmla="*/ 371787 w 916012"/>
                  <a:gd name="connsiteY4" fmla="*/ 28463 h 1163333"/>
                  <a:gd name="connsiteX5" fmla="*/ 326783 w 916012"/>
                  <a:gd name="connsiteY5" fmla="*/ 29375 h 1163333"/>
                  <a:gd name="connsiteX6" fmla="*/ 325359 w 916012"/>
                  <a:gd name="connsiteY6" fmla="*/ 29580 h 1163333"/>
                  <a:gd name="connsiteX7" fmla="*/ 283108 w 916012"/>
                  <a:gd name="connsiteY7" fmla="*/ 35924 h 1163333"/>
                  <a:gd name="connsiteX8" fmla="*/ 219784 w 916012"/>
                  <a:gd name="connsiteY8" fmla="*/ 77549 h 1163333"/>
                  <a:gd name="connsiteX9" fmla="*/ 198744 w 916012"/>
                  <a:gd name="connsiteY9" fmla="*/ 179493 h 1163333"/>
                  <a:gd name="connsiteX10" fmla="*/ 208431 w 916012"/>
                  <a:gd name="connsiteY10" fmla="*/ 230183 h 1163333"/>
                  <a:gd name="connsiteX11" fmla="*/ 222449 w 916012"/>
                  <a:gd name="connsiteY11" fmla="*/ 260353 h 1163333"/>
                  <a:gd name="connsiteX12" fmla="*/ 230593 w 916012"/>
                  <a:gd name="connsiteY12" fmla="*/ 245797 h 1163333"/>
                  <a:gd name="connsiteX13" fmla="*/ 213556 w 916012"/>
                  <a:gd name="connsiteY13" fmla="*/ 207888 h 1163333"/>
                  <a:gd name="connsiteX14" fmla="*/ 210276 w 916012"/>
                  <a:gd name="connsiteY14" fmla="*/ 200697 h 1163333"/>
                  <a:gd name="connsiteX15" fmla="*/ 214484 w 916012"/>
                  <a:gd name="connsiteY15" fmla="*/ 182102 h 1163333"/>
                  <a:gd name="connsiteX16" fmla="*/ 224996 w 916012"/>
                  <a:gd name="connsiteY16" fmla="*/ 135275 h 1163333"/>
                  <a:gd name="connsiteX17" fmla="*/ 372457 w 916012"/>
                  <a:gd name="connsiteY17" fmla="*/ 28866 h 1163333"/>
                  <a:gd name="connsiteX18" fmla="*/ 417996 w 916012"/>
                  <a:gd name="connsiteY18" fmla="*/ 54587 h 1163333"/>
                  <a:gd name="connsiteX19" fmla="*/ 420403 w 916012"/>
                  <a:gd name="connsiteY19" fmla="*/ 97954 h 1163333"/>
                  <a:gd name="connsiteX20" fmla="*/ 414455 w 916012"/>
                  <a:gd name="connsiteY20" fmla="*/ 109370 h 1163333"/>
                  <a:gd name="connsiteX21" fmla="*/ 436037 w 916012"/>
                  <a:gd name="connsiteY21" fmla="*/ 104064 h 1163333"/>
                  <a:gd name="connsiteX22" fmla="*/ 511594 w 916012"/>
                  <a:gd name="connsiteY22" fmla="*/ 90715 h 1163333"/>
                  <a:gd name="connsiteX23" fmla="*/ 613749 w 916012"/>
                  <a:gd name="connsiteY23" fmla="*/ 106433 h 1163333"/>
                  <a:gd name="connsiteX24" fmla="*/ 639837 w 916012"/>
                  <a:gd name="connsiteY24" fmla="*/ 113678 h 1163333"/>
                  <a:gd name="connsiteX25" fmla="*/ 747661 w 916012"/>
                  <a:gd name="connsiteY25" fmla="*/ 165759 h 1163333"/>
                  <a:gd name="connsiteX26" fmla="*/ 780136 w 916012"/>
                  <a:gd name="connsiteY26" fmla="*/ 206773 h 1163333"/>
                  <a:gd name="connsiteX27" fmla="*/ 861090 w 916012"/>
                  <a:gd name="connsiteY27" fmla="*/ 300904 h 1163333"/>
                  <a:gd name="connsiteX28" fmla="*/ 915855 w 916012"/>
                  <a:gd name="connsiteY28" fmla="*/ 548257 h 1163333"/>
                  <a:gd name="connsiteX29" fmla="*/ 896404 w 916012"/>
                  <a:gd name="connsiteY29" fmla="*/ 777407 h 1163333"/>
                  <a:gd name="connsiteX30" fmla="*/ 858072 w 916012"/>
                  <a:gd name="connsiteY30" fmla="*/ 871281 h 1163333"/>
                  <a:gd name="connsiteX31" fmla="*/ 767241 w 916012"/>
                  <a:gd name="connsiteY31" fmla="*/ 943511 h 1163333"/>
                  <a:gd name="connsiteX32" fmla="*/ 535333 w 916012"/>
                  <a:gd name="connsiteY32" fmla="*/ 940375 h 1163333"/>
                  <a:gd name="connsiteX33" fmla="*/ 554567 w 916012"/>
                  <a:gd name="connsiteY33" fmla="*/ 907458 h 1163333"/>
                  <a:gd name="connsiteX34" fmla="*/ 779100 w 916012"/>
                  <a:gd name="connsiteY34" fmla="*/ 896036 h 1163333"/>
                  <a:gd name="connsiteX35" fmla="*/ 846998 w 916012"/>
                  <a:gd name="connsiteY35" fmla="*/ 824387 h 1163333"/>
                  <a:gd name="connsiteX36" fmla="*/ 867286 w 916012"/>
                  <a:gd name="connsiteY36" fmla="*/ 753637 h 1163333"/>
                  <a:gd name="connsiteX37" fmla="*/ 869512 w 916012"/>
                  <a:gd name="connsiteY37" fmla="*/ 740688 h 1163333"/>
                  <a:gd name="connsiteX38" fmla="*/ 885171 w 916012"/>
                  <a:gd name="connsiteY38" fmla="*/ 514374 h 1163333"/>
                  <a:gd name="connsiteX39" fmla="*/ 827472 w 916012"/>
                  <a:gd name="connsiteY39" fmla="*/ 293409 h 1163333"/>
                  <a:gd name="connsiteX40" fmla="*/ 746150 w 916012"/>
                  <a:gd name="connsiteY40" fmla="*/ 203052 h 1163333"/>
                  <a:gd name="connsiteX41" fmla="*/ 739789 w 916012"/>
                  <a:gd name="connsiteY41" fmla="*/ 197385 h 1163333"/>
                  <a:gd name="connsiteX42" fmla="*/ 703793 w 916012"/>
                  <a:gd name="connsiteY42" fmla="*/ 178847 h 1163333"/>
                  <a:gd name="connsiteX43" fmla="*/ 701237 w 916012"/>
                  <a:gd name="connsiteY43" fmla="*/ 177741 h 1163333"/>
                  <a:gd name="connsiteX44" fmla="*/ 675701 w 916012"/>
                  <a:gd name="connsiteY44" fmla="*/ 167946 h 1163333"/>
                  <a:gd name="connsiteX45" fmla="*/ 636788 w 916012"/>
                  <a:gd name="connsiteY45" fmla="*/ 156247 h 1163333"/>
                  <a:gd name="connsiteX46" fmla="*/ 616144 w 916012"/>
                  <a:gd name="connsiteY46" fmla="*/ 151146 h 1163333"/>
                  <a:gd name="connsiteX47" fmla="*/ 623294 w 916012"/>
                  <a:gd name="connsiteY47" fmla="*/ 157868 h 1163333"/>
                  <a:gd name="connsiteX48" fmla="*/ 653823 w 916012"/>
                  <a:gd name="connsiteY48" fmla="*/ 192906 h 1163333"/>
                  <a:gd name="connsiteX49" fmla="*/ 651993 w 916012"/>
                  <a:gd name="connsiteY49" fmla="*/ 195276 h 1163333"/>
                  <a:gd name="connsiteX50" fmla="*/ 601367 w 916012"/>
                  <a:gd name="connsiteY50" fmla="*/ 175022 h 1163333"/>
                  <a:gd name="connsiteX51" fmla="*/ 554543 w 916012"/>
                  <a:gd name="connsiteY51" fmla="*/ 154476 h 1163333"/>
                  <a:gd name="connsiteX52" fmla="*/ 542877 w 916012"/>
                  <a:gd name="connsiteY52" fmla="*/ 149016 h 1163333"/>
                  <a:gd name="connsiteX53" fmla="*/ 496976 w 916012"/>
                  <a:gd name="connsiteY53" fmla="*/ 150405 h 1163333"/>
                  <a:gd name="connsiteX54" fmla="*/ 546284 w 916012"/>
                  <a:gd name="connsiteY54" fmla="*/ 196145 h 1163333"/>
                  <a:gd name="connsiteX55" fmla="*/ 544449 w 916012"/>
                  <a:gd name="connsiteY55" fmla="*/ 199300 h 1163333"/>
                  <a:gd name="connsiteX56" fmla="*/ 459588 w 916012"/>
                  <a:gd name="connsiteY56" fmla="*/ 169259 h 1163333"/>
                  <a:gd name="connsiteX57" fmla="*/ 446288 w 916012"/>
                  <a:gd name="connsiteY57" fmla="*/ 163720 h 1163333"/>
                  <a:gd name="connsiteX58" fmla="*/ 446288 w 916012"/>
                  <a:gd name="connsiteY58" fmla="*/ 163720 h 1163333"/>
                  <a:gd name="connsiteX59" fmla="*/ 416930 w 916012"/>
                  <a:gd name="connsiteY59" fmla="*/ 163138 h 1163333"/>
                  <a:gd name="connsiteX60" fmla="*/ 412184 w 916012"/>
                  <a:gd name="connsiteY60" fmla="*/ 163217 h 1163333"/>
                  <a:gd name="connsiteX61" fmla="*/ 381457 w 916012"/>
                  <a:gd name="connsiteY61" fmla="*/ 165379 h 1163333"/>
                  <a:gd name="connsiteX62" fmla="*/ 374301 w 916012"/>
                  <a:gd name="connsiteY62" fmla="*/ 166420 h 1163333"/>
                  <a:gd name="connsiteX63" fmla="*/ 333752 w 916012"/>
                  <a:gd name="connsiteY63" fmla="*/ 188634 h 1163333"/>
                  <a:gd name="connsiteX64" fmla="*/ 336986 w 916012"/>
                  <a:gd name="connsiteY64" fmla="*/ 188443 h 1163333"/>
                  <a:gd name="connsiteX65" fmla="*/ 336986 w 916012"/>
                  <a:gd name="connsiteY65" fmla="*/ 188443 h 1163333"/>
                  <a:gd name="connsiteX66" fmla="*/ 395635 w 916012"/>
                  <a:gd name="connsiteY66" fmla="*/ 194086 h 1163333"/>
                  <a:gd name="connsiteX67" fmla="*/ 487017 w 916012"/>
                  <a:gd name="connsiteY67" fmla="*/ 257924 h 1163333"/>
                  <a:gd name="connsiteX68" fmla="*/ 485470 w 916012"/>
                  <a:gd name="connsiteY68" fmla="*/ 259474 h 1163333"/>
                  <a:gd name="connsiteX69" fmla="*/ 388872 w 916012"/>
                  <a:gd name="connsiteY69" fmla="*/ 224357 h 1163333"/>
                  <a:gd name="connsiteX70" fmla="*/ 338504 w 916012"/>
                  <a:gd name="connsiteY70" fmla="*/ 222145 h 1163333"/>
                  <a:gd name="connsiteX71" fmla="*/ 296539 w 916012"/>
                  <a:gd name="connsiteY71" fmla="*/ 225734 h 1163333"/>
                  <a:gd name="connsiteX72" fmla="*/ 285700 w 916012"/>
                  <a:gd name="connsiteY72" fmla="*/ 240164 h 1163333"/>
                  <a:gd name="connsiteX73" fmla="*/ 291204 w 916012"/>
                  <a:gd name="connsiteY73" fmla="*/ 239854 h 1163333"/>
                  <a:gd name="connsiteX74" fmla="*/ 350481 w 916012"/>
                  <a:gd name="connsiteY74" fmla="*/ 244752 h 1163333"/>
                  <a:gd name="connsiteX75" fmla="*/ 450850 w 916012"/>
                  <a:gd name="connsiteY75" fmla="*/ 302496 h 1163333"/>
                  <a:gd name="connsiteX76" fmla="*/ 450049 w 916012"/>
                  <a:gd name="connsiteY76" fmla="*/ 303535 h 1163333"/>
                  <a:gd name="connsiteX77" fmla="*/ 344599 w 916012"/>
                  <a:gd name="connsiteY77" fmla="*/ 276203 h 1163333"/>
                  <a:gd name="connsiteX78" fmla="*/ 289586 w 916012"/>
                  <a:gd name="connsiteY78" fmla="*/ 275220 h 1163333"/>
                  <a:gd name="connsiteX79" fmla="*/ 264559 w 916012"/>
                  <a:gd name="connsiteY79" fmla="*/ 278129 h 1163333"/>
                  <a:gd name="connsiteX80" fmla="*/ 262484 w 916012"/>
                  <a:gd name="connsiteY80" fmla="*/ 278250 h 1163333"/>
                  <a:gd name="connsiteX81" fmla="*/ 245981 w 916012"/>
                  <a:gd name="connsiteY81" fmla="*/ 312906 h 1163333"/>
                  <a:gd name="connsiteX82" fmla="*/ 293027 w 916012"/>
                  <a:gd name="connsiteY82" fmla="*/ 307768 h 1163333"/>
                  <a:gd name="connsiteX83" fmla="*/ 381503 w 916012"/>
                  <a:gd name="connsiteY83" fmla="*/ 343052 h 1163333"/>
                  <a:gd name="connsiteX84" fmla="*/ 380776 w 916012"/>
                  <a:gd name="connsiteY84" fmla="*/ 344777 h 1163333"/>
                  <a:gd name="connsiteX85" fmla="*/ 297156 w 916012"/>
                  <a:gd name="connsiteY85" fmla="*/ 338297 h 1163333"/>
                  <a:gd name="connsiteX86" fmla="*/ 257308 w 916012"/>
                  <a:gd name="connsiteY86" fmla="*/ 346748 h 1163333"/>
                  <a:gd name="connsiteX87" fmla="*/ 238072 w 916012"/>
                  <a:gd name="connsiteY87" fmla="*/ 353863 h 1163333"/>
                  <a:gd name="connsiteX88" fmla="*/ 229727 w 916012"/>
                  <a:gd name="connsiteY88" fmla="*/ 358148 h 1163333"/>
                  <a:gd name="connsiteX89" fmla="*/ 223729 w 916012"/>
                  <a:gd name="connsiteY89" fmla="*/ 380971 h 1163333"/>
                  <a:gd name="connsiteX90" fmla="*/ 353540 w 916012"/>
                  <a:gd name="connsiteY90" fmla="*/ 431285 h 1163333"/>
                  <a:gd name="connsiteX91" fmla="*/ 352739 w 916012"/>
                  <a:gd name="connsiteY91" fmla="*/ 433181 h 1163333"/>
                  <a:gd name="connsiteX92" fmla="*/ 280313 w 916012"/>
                  <a:gd name="connsiteY92" fmla="*/ 418147 h 1163333"/>
                  <a:gd name="connsiteX93" fmla="*/ 216830 w 916012"/>
                  <a:gd name="connsiteY93" fmla="*/ 417811 h 1163333"/>
                  <a:gd name="connsiteX94" fmla="*/ 214108 w 916012"/>
                  <a:gd name="connsiteY94" fmla="*/ 442063 h 1163333"/>
                  <a:gd name="connsiteX95" fmla="*/ 224083 w 916012"/>
                  <a:gd name="connsiteY95" fmla="*/ 445018 h 1163333"/>
                  <a:gd name="connsiteX96" fmla="*/ 255103 w 916012"/>
                  <a:gd name="connsiteY96" fmla="*/ 457445 h 1163333"/>
                  <a:gd name="connsiteX97" fmla="*/ 307769 w 916012"/>
                  <a:gd name="connsiteY97" fmla="*/ 496312 h 1163333"/>
                  <a:gd name="connsiteX98" fmla="*/ 306576 w 916012"/>
                  <a:gd name="connsiteY98" fmla="*/ 498362 h 1163333"/>
                  <a:gd name="connsiteX99" fmla="*/ 246870 w 916012"/>
                  <a:gd name="connsiteY99" fmla="*/ 481419 h 1163333"/>
                  <a:gd name="connsiteX100" fmla="*/ 215770 w 916012"/>
                  <a:gd name="connsiteY100" fmla="*/ 475185 h 1163333"/>
                  <a:gd name="connsiteX101" fmla="*/ 212715 w 916012"/>
                  <a:gd name="connsiteY101" fmla="*/ 474691 h 1163333"/>
                  <a:gd name="connsiteX102" fmla="*/ 215963 w 916012"/>
                  <a:gd name="connsiteY102" fmla="*/ 529971 h 1163333"/>
                  <a:gd name="connsiteX103" fmla="*/ 216410 w 916012"/>
                  <a:gd name="connsiteY103" fmla="*/ 533406 h 1163333"/>
                  <a:gd name="connsiteX104" fmla="*/ 210498 w 916012"/>
                  <a:gd name="connsiteY104" fmla="*/ 558063 h 1163333"/>
                  <a:gd name="connsiteX105" fmla="*/ 239473 w 916012"/>
                  <a:gd name="connsiteY105" fmla="*/ 547004 h 1163333"/>
                  <a:gd name="connsiteX106" fmla="*/ 311929 w 916012"/>
                  <a:gd name="connsiteY106" fmla="*/ 576313 h 1163333"/>
                  <a:gd name="connsiteX107" fmla="*/ 310462 w 916012"/>
                  <a:gd name="connsiteY107" fmla="*/ 577781 h 1163333"/>
                  <a:gd name="connsiteX108" fmla="*/ 244955 w 916012"/>
                  <a:gd name="connsiteY108" fmla="*/ 566896 h 1163333"/>
                  <a:gd name="connsiteX109" fmla="*/ 204078 w 916012"/>
                  <a:gd name="connsiteY109" fmla="*/ 609721 h 1163333"/>
                  <a:gd name="connsiteX110" fmla="*/ 212248 w 916012"/>
                  <a:gd name="connsiteY110" fmla="*/ 673605 h 1163333"/>
                  <a:gd name="connsiteX111" fmla="*/ 236873 w 916012"/>
                  <a:gd name="connsiteY111" fmla="*/ 695709 h 1163333"/>
                  <a:gd name="connsiteX112" fmla="*/ 240811 w 916012"/>
                  <a:gd name="connsiteY112" fmla="*/ 697026 h 1163333"/>
                  <a:gd name="connsiteX113" fmla="*/ 260427 w 916012"/>
                  <a:gd name="connsiteY113" fmla="*/ 698690 h 1163333"/>
                  <a:gd name="connsiteX114" fmla="*/ 261271 w 916012"/>
                  <a:gd name="connsiteY114" fmla="*/ 699087 h 1163333"/>
                  <a:gd name="connsiteX115" fmla="*/ 261271 w 916012"/>
                  <a:gd name="connsiteY115" fmla="*/ 699087 h 1163333"/>
                  <a:gd name="connsiteX116" fmla="*/ 273554 w 916012"/>
                  <a:gd name="connsiteY116" fmla="*/ 698972 h 1163333"/>
                  <a:gd name="connsiteX117" fmla="*/ 281837 w 916012"/>
                  <a:gd name="connsiteY117" fmla="*/ 713507 h 1163333"/>
                  <a:gd name="connsiteX118" fmla="*/ 286686 w 916012"/>
                  <a:gd name="connsiteY118" fmla="*/ 724072 h 1163333"/>
                  <a:gd name="connsiteX119" fmla="*/ 295824 w 916012"/>
                  <a:gd name="connsiteY119" fmla="*/ 742015 h 1163333"/>
                  <a:gd name="connsiteX120" fmla="*/ 307250 w 916012"/>
                  <a:gd name="connsiteY120" fmla="*/ 758345 h 1163333"/>
                  <a:gd name="connsiteX121" fmla="*/ 310365 w 916012"/>
                  <a:gd name="connsiteY121" fmla="*/ 766250 h 1163333"/>
                  <a:gd name="connsiteX122" fmla="*/ 317823 w 916012"/>
                  <a:gd name="connsiteY122" fmla="*/ 777202 h 1163333"/>
                  <a:gd name="connsiteX123" fmla="*/ 344269 w 916012"/>
                  <a:gd name="connsiteY123" fmla="*/ 810700 h 1163333"/>
                  <a:gd name="connsiteX124" fmla="*/ 362764 w 916012"/>
                  <a:gd name="connsiteY124" fmla="*/ 828953 h 1163333"/>
                  <a:gd name="connsiteX125" fmla="*/ 366998 w 916012"/>
                  <a:gd name="connsiteY125" fmla="*/ 832270 h 1163333"/>
                  <a:gd name="connsiteX126" fmla="*/ 367497 w 916012"/>
                  <a:gd name="connsiteY126" fmla="*/ 834004 h 1163333"/>
                  <a:gd name="connsiteX127" fmla="*/ 367497 w 916012"/>
                  <a:gd name="connsiteY127" fmla="*/ 834004 h 1163333"/>
                  <a:gd name="connsiteX128" fmla="*/ 373039 w 916012"/>
                  <a:gd name="connsiteY128" fmla="*/ 840935 h 1163333"/>
                  <a:gd name="connsiteX129" fmla="*/ 372466 w 916012"/>
                  <a:gd name="connsiteY129" fmla="*/ 855743 h 1163333"/>
                  <a:gd name="connsiteX130" fmla="*/ 367137 w 916012"/>
                  <a:gd name="connsiteY130" fmla="*/ 954772 h 1163333"/>
                  <a:gd name="connsiteX131" fmla="*/ 350241 w 916012"/>
                  <a:gd name="connsiteY131" fmla="*/ 1015391 h 1163333"/>
                  <a:gd name="connsiteX132" fmla="*/ 336242 w 916012"/>
                  <a:gd name="connsiteY132" fmla="*/ 1043865 h 1163333"/>
                  <a:gd name="connsiteX133" fmla="*/ 323800 w 916012"/>
                  <a:gd name="connsiteY133" fmla="*/ 1058909 h 1163333"/>
                  <a:gd name="connsiteX134" fmla="*/ 320745 w 916012"/>
                  <a:gd name="connsiteY134" fmla="*/ 1074756 h 1163333"/>
                  <a:gd name="connsiteX135" fmla="*/ 182697 w 916012"/>
                  <a:gd name="connsiteY135" fmla="*/ 1162970 h 1163333"/>
                  <a:gd name="connsiteX136" fmla="*/ 155535 w 916012"/>
                  <a:gd name="connsiteY136" fmla="*/ 1151910 h 1163333"/>
                  <a:gd name="connsiteX137" fmla="*/ 152794 w 916012"/>
                  <a:gd name="connsiteY137" fmla="*/ 1144564 h 1163333"/>
                  <a:gd name="connsiteX138" fmla="*/ 145962 w 916012"/>
                  <a:gd name="connsiteY138" fmla="*/ 1141158 h 1163333"/>
                  <a:gd name="connsiteX139" fmla="*/ 144703 w 916012"/>
                  <a:gd name="connsiteY139" fmla="*/ 1152806 h 1163333"/>
                  <a:gd name="connsiteX140" fmla="*/ 126916 w 916012"/>
                  <a:gd name="connsiteY140" fmla="*/ 1155214 h 1163333"/>
                  <a:gd name="connsiteX141" fmla="*/ 95785 w 916012"/>
                  <a:gd name="connsiteY141" fmla="*/ 1020939 h 1163333"/>
                  <a:gd name="connsiteX142" fmla="*/ 65695 w 916012"/>
                  <a:gd name="connsiteY142" fmla="*/ 887220 h 1163333"/>
                  <a:gd name="connsiteX143" fmla="*/ 53197 w 916012"/>
                  <a:gd name="connsiteY143" fmla="*/ 830924 h 1163333"/>
                  <a:gd name="connsiteX144" fmla="*/ 1150 w 916012"/>
                  <a:gd name="connsiteY144" fmla="*/ 411683 h 1163333"/>
                  <a:gd name="connsiteX145" fmla="*/ 49554 w 916012"/>
                  <a:gd name="connsiteY145" fmla="*/ 185582 h 1163333"/>
                  <a:gd name="connsiteX146" fmla="*/ 186577 w 916012"/>
                  <a:gd name="connsiteY146" fmla="*/ 46889 h 1163333"/>
                  <a:gd name="connsiteX147" fmla="*/ 187869 w 916012"/>
                  <a:gd name="connsiteY147" fmla="*/ 46956 h 1163333"/>
                  <a:gd name="connsiteX148" fmla="*/ 217492 w 916012"/>
                  <a:gd name="connsiteY148" fmla="*/ 19368 h 1163333"/>
                  <a:gd name="connsiteX149" fmla="*/ 259127 w 916012"/>
                  <a:gd name="connsiteY149" fmla="*/ 768698 h 1163333"/>
                  <a:gd name="connsiteX150" fmla="*/ 270825 w 916012"/>
                  <a:gd name="connsiteY150" fmla="*/ 825416 h 1163333"/>
                  <a:gd name="connsiteX151" fmla="*/ 271077 w 916012"/>
                  <a:gd name="connsiteY151" fmla="*/ 922887 h 1163333"/>
                  <a:gd name="connsiteX152" fmla="*/ 260409 w 916012"/>
                  <a:gd name="connsiteY152" fmla="*/ 1011592 h 1163333"/>
                  <a:gd name="connsiteX153" fmla="*/ 233082 w 916012"/>
                  <a:gd name="connsiteY153" fmla="*/ 1092417 h 1163333"/>
                  <a:gd name="connsiteX154" fmla="*/ 226345 w 916012"/>
                  <a:gd name="connsiteY154" fmla="*/ 1104467 h 1163333"/>
                  <a:gd name="connsiteX155" fmla="*/ 246788 w 916012"/>
                  <a:gd name="connsiteY155" fmla="*/ 1095410 h 1163333"/>
                  <a:gd name="connsiteX156" fmla="*/ 267346 w 916012"/>
                  <a:gd name="connsiteY156" fmla="*/ 1077633 h 1163333"/>
                  <a:gd name="connsiteX157" fmla="*/ 277478 w 916012"/>
                  <a:gd name="connsiteY157" fmla="*/ 1042532 h 1163333"/>
                  <a:gd name="connsiteX158" fmla="*/ 282879 w 916012"/>
                  <a:gd name="connsiteY158" fmla="*/ 944652 h 1163333"/>
                  <a:gd name="connsiteX159" fmla="*/ 283243 w 916012"/>
                  <a:gd name="connsiteY159" fmla="*/ 937547 h 1163333"/>
                  <a:gd name="connsiteX160" fmla="*/ 284179 w 916012"/>
                  <a:gd name="connsiteY160" fmla="*/ 783239 h 1163333"/>
                  <a:gd name="connsiteX161" fmla="*/ 264196 w 916012"/>
                  <a:gd name="connsiteY161" fmla="*/ 772817 h 1163333"/>
                  <a:gd name="connsiteX162" fmla="*/ 259127 w 916012"/>
                  <a:gd name="connsiteY162" fmla="*/ 768698 h 1163333"/>
                  <a:gd name="connsiteX163" fmla="*/ 203557 w 916012"/>
                  <a:gd name="connsiteY163" fmla="*/ 706960 h 1163333"/>
                  <a:gd name="connsiteX164" fmla="*/ 207892 w 916012"/>
                  <a:gd name="connsiteY164" fmla="*/ 753503 h 1163333"/>
                  <a:gd name="connsiteX165" fmla="*/ 212844 w 916012"/>
                  <a:gd name="connsiteY165" fmla="*/ 919303 h 1163333"/>
                  <a:gd name="connsiteX166" fmla="*/ 203793 w 916012"/>
                  <a:gd name="connsiteY166" fmla="*/ 1005398 h 1163333"/>
                  <a:gd name="connsiteX167" fmla="*/ 196012 w 916012"/>
                  <a:gd name="connsiteY167" fmla="*/ 1043695 h 1163333"/>
                  <a:gd name="connsiteX168" fmla="*/ 195017 w 916012"/>
                  <a:gd name="connsiteY168" fmla="*/ 1047915 h 1163333"/>
                  <a:gd name="connsiteX169" fmla="*/ 180516 w 916012"/>
                  <a:gd name="connsiteY169" fmla="*/ 1085288 h 1163333"/>
                  <a:gd name="connsiteX170" fmla="*/ 180588 w 916012"/>
                  <a:gd name="connsiteY170" fmla="*/ 1087183 h 1163333"/>
                  <a:gd name="connsiteX171" fmla="*/ 180588 w 916012"/>
                  <a:gd name="connsiteY171" fmla="*/ 1087183 h 1163333"/>
                  <a:gd name="connsiteX172" fmla="*/ 198015 w 916012"/>
                  <a:gd name="connsiteY172" fmla="*/ 1054756 h 1163333"/>
                  <a:gd name="connsiteX173" fmla="*/ 225119 w 916012"/>
                  <a:gd name="connsiteY173" fmla="*/ 904304 h 1163333"/>
                  <a:gd name="connsiteX174" fmla="*/ 231534 w 916012"/>
                  <a:gd name="connsiteY174" fmla="*/ 810275 h 1163333"/>
                  <a:gd name="connsiteX175" fmla="*/ 232779 w 916012"/>
                  <a:gd name="connsiteY175" fmla="*/ 795207 h 1163333"/>
                  <a:gd name="connsiteX176" fmla="*/ 235267 w 916012"/>
                  <a:gd name="connsiteY176" fmla="*/ 742743 h 1163333"/>
                  <a:gd name="connsiteX177" fmla="*/ 226395 w 916012"/>
                  <a:gd name="connsiteY177" fmla="*/ 724863 h 1163333"/>
                  <a:gd name="connsiteX178" fmla="*/ 225723 w 916012"/>
                  <a:gd name="connsiteY178" fmla="*/ 721865 h 1163333"/>
                  <a:gd name="connsiteX179" fmla="*/ 203557 w 916012"/>
                  <a:gd name="connsiteY179" fmla="*/ 706960 h 1163333"/>
                  <a:gd name="connsiteX180" fmla="*/ 312374 w 916012"/>
                  <a:gd name="connsiteY180" fmla="*/ 816077 h 1163333"/>
                  <a:gd name="connsiteX181" fmla="*/ 321950 w 916012"/>
                  <a:gd name="connsiteY181" fmla="*/ 856361 h 1163333"/>
                  <a:gd name="connsiteX182" fmla="*/ 328844 w 916012"/>
                  <a:gd name="connsiteY182" fmla="*/ 921276 h 1163333"/>
                  <a:gd name="connsiteX183" fmla="*/ 330885 w 916012"/>
                  <a:gd name="connsiteY183" fmla="*/ 913598 h 1163333"/>
                  <a:gd name="connsiteX184" fmla="*/ 348249 w 916012"/>
                  <a:gd name="connsiteY184" fmla="*/ 856530 h 1163333"/>
                  <a:gd name="connsiteX185" fmla="*/ 320823 w 916012"/>
                  <a:gd name="connsiteY185" fmla="*/ 827421 h 1163333"/>
                  <a:gd name="connsiteX186" fmla="*/ 312374 w 916012"/>
                  <a:gd name="connsiteY186" fmla="*/ 816077 h 1163333"/>
                  <a:gd name="connsiteX187" fmla="*/ 159095 w 916012"/>
                  <a:gd name="connsiteY187" fmla="*/ 224748 h 1163333"/>
                  <a:gd name="connsiteX188" fmla="*/ 147671 w 916012"/>
                  <a:gd name="connsiteY188" fmla="*/ 264855 h 1163333"/>
                  <a:gd name="connsiteX189" fmla="*/ 129343 w 916012"/>
                  <a:gd name="connsiteY189" fmla="*/ 361009 h 1163333"/>
                  <a:gd name="connsiteX190" fmla="*/ 143811 w 916012"/>
                  <a:gd name="connsiteY190" fmla="*/ 748521 h 1163333"/>
                  <a:gd name="connsiteX191" fmla="*/ 165200 w 916012"/>
                  <a:gd name="connsiteY191" fmla="*/ 908149 h 1163333"/>
                  <a:gd name="connsiteX192" fmla="*/ 165617 w 916012"/>
                  <a:gd name="connsiteY192" fmla="*/ 892471 h 1163333"/>
                  <a:gd name="connsiteX193" fmla="*/ 140980 w 916012"/>
                  <a:gd name="connsiteY193" fmla="*/ 555383 h 1163333"/>
                  <a:gd name="connsiteX194" fmla="*/ 140522 w 916012"/>
                  <a:gd name="connsiteY194" fmla="*/ 548528 h 1163333"/>
                  <a:gd name="connsiteX195" fmla="*/ 141207 w 916012"/>
                  <a:gd name="connsiteY195" fmla="*/ 389933 h 1163333"/>
                  <a:gd name="connsiteX196" fmla="*/ 157630 w 916012"/>
                  <a:gd name="connsiteY196" fmla="*/ 310492 h 1163333"/>
                  <a:gd name="connsiteX197" fmla="*/ 162118 w 916012"/>
                  <a:gd name="connsiteY197" fmla="*/ 295181 h 1163333"/>
                  <a:gd name="connsiteX198" fmla="*/ 172203 w 916012"/>
                  <a:gd name="connsiteY198" fmla="*/ 264068 h 1163333"/>
                  <a:gd name="connsiteX199" fmla="*/ 170752 w 916012"/>
                  <a:gd name="connsiteY199" fmla="*/ 261102 h 1163333"/>
                  <a:gd name="connsiteX200" fmla="*/ 159095 w 916012"/>
                  <a:gd name="connsiteY200" fmla="*/ 224748 h 1163333"/>
                  <a:gd name="connsiteX201" fmla="*/ 172350 w 916012"/>
                  <a:gd name="connsiteY201" fmla="*/ 72357 h 1163333"/>
                  <a:gd name="connsiteX202" fmla="*/ 79664 w 916012"/>
                  <a:gd name="connsiteY202" fmla="*/ 239643 h 1163333"/>
                  <a:gd name="connsiteX203" fmla="*/ 70613 w 916012"/>
                  <a:gd name="connsiteY203" fmla="*/ 679586 h 1163333"/>
                  <a:gd name="connsiteX204" fmla="*/ 114047 w 916012"/>
                  <a:gd name="connsiteY204" fmla="*/ 883542 h 1163333"/>
                  <a:gd name="connsiteX205" fmla="*/ 74672 w 916012"/>
                  <a:gd name="connsiteY205" fmla="*/ 516659 h 1163333"/>
                  <a:gd name="connsiteX206" fmla="*/ 88756 w 916012"/>
                  <a:gd name="connsiteY206" fmla="*/ 315718 h 1163333"/>
                  <a:gd name="connsiteX207" fmla="*/ 89489 w 916012"/>
                  <a:gd name="connsiteY207" fmla="*/ 311827 h 1163333"/>
                  <a:gd name="connsiteX208" fmla="*/ 114818 w 916012"/>
                  <a:gd name="connsiteY208" fmla="*/ 229086 h 1163333"/>
                  <a:gd name="connsiteX209" fmla="*/ 139748 w 916012"/>
                  <a:gd name="connsiteY209" fmla="*/ 190509 h 1163333"/>
                  <a:gd name="connsiteX210" fmla="*/ 153112 w 916012"/>
                  <a:gd name="connsiteY210" fmla="*/ 177474 h 1163333"/>
                  <a:gd name="connsiteX211" fmla="*/ 172350 w 916012"/>
                  <a:gd name="connsiteY211" fmla="*/ 72357 h 1163333"/>
                  <a:gd name="connsiteX212" fmla="*/ 236785 w 916012"/>
                  <a:gd name="connsiteY212" fmla="*/ 615087 h 1163333"/>
                  <a:gd name="connsiteX213" fmla="*/ 291536 w 916012"/>
                  <a:gd name="connsiteY213" fmla="*/ 634114 h 1163333"/>
                  <a:gd name="connsiteX214" fmla="*/ 274373 w 916012"/>
                  <a:gd name="connsiteY214" fmla="*/ 651282 h 1163333"/>
                  <a:gd name="connsiteX215" fmla="*/ 235690 w 916012"/>
                  <a:gd name="connsiteY215" fmla="*/ 619131 h 1163333"/>
                  <a:gd name="connsiteX216" fmla="*/ 236785 w 916012"/>
                  <a:gd name="connsiteY216" fmla="*/ 615087 h 1163333"/>
                  <a:gd name="connsiteX217" fmla="*/ 204189 w 916012"/>
                  <a:gd name="connsiteY217" fmla="*/ 562715 h 1163333"/>
                  <a:gd name="connsiteX218" fmla="*/ 190531 w 916012"/>
                  <a:gd name="connsiteY218" fmla="*/ 564206 h 1163333"/>
                  <a:gd name="connsiteX219" fmla="*/ 190005 w 916012"/>
                  <a:gd name="connsiteY219" fmla="*/ 564059 h 1163333"/>
                  <a:gd name="connsiteX220" fmla="*/ 188994 w 916012"/>
                  <a:gd name="connsiteY220" fmla="*/ 563729 h 1163333"/>
                  <a:gd name="connsiteX221" fmla="*/ 190332 w 916012"/>
                  <a:gd name="connsiteY221" fmla="*/ 577789 h 1163333"/>
                  <a:gd name="connsiteX222" fmla="*/ 204189 w 916012"/>
                  <a:gd name="connsiteY222" fmla="*/ 562715 h 1163333"/>
                  <a:gd name="connsiteX223" fmla="*/ 184631 w 916012"/>
                  <a:gd name="connsiteY223" fmla="*/ 279891 h 1163333"/>
                  <a:gd name="connsiteX224" fmla="*/ 181156 w 916012"/>
                  <a:gd name="connsiteY224" fmla="*/ 323658 h 1163333"/>
                  <a:gd name="connsiteX225" fmla="*/ 180259 w 916012"/>
                  <a:gd name="connsiteY225" fmla="*/ 366500 h 1163333"/>
                  <a:gd name="connsiteX226" fmla="*/ 180240 w 916012"/>
                  <a:gd name="connsiteY226" fmla="*/ 372629 h 1163333"/>
                  <a:gd name="connsiteX227" fmla="*/ 180266 w 916012"/>
                  <a:gd name="connsiteY227" fmla="*/ 372512 h 1163333"/>
                  <a:gd name="connsiteX228" fmla="*/ 208779 w 916012"/>
                  <a:gd name="connsiteY228" fmla="*/ 288153 h 1163333"/>
                  <a:gd name="connsiteX229" fmla="*/ 202444 w 916012"/>
                  <a:gd name="connsiteY229" fmla="*/ 288193 h 1163333"/>
                  <a:gd name="connsiteX230" fmla="*/ 188907 w 916012"/>
                  <a:gd name="connsiteY230" fmla="*/ 282985 h 1163333"/>
                  <a:gd name="connsiteX231" fmla="*/ 184631 w 916012"/>
                  <a:gd name="connsiteY231" fmla="*/ 279891 h 1163333"/>
                  <a:gd name="connsiteX232" fmla="*/ 385049 w 916012"/>
                  <a:gd name="connsiteY232" fmla="*/ 111423 h 1163333"/>
                  <a:gd name="connsiteX233" fmla="*/ 360114 w 916012"/>
                  <a:gd name="connsiteY233" fmla="*/ 123295 h 1163333"/>
                  <a:gd name="connsiteX234" fmla="*/ 311583 w 916012"/>
                  <a:gd name="connsiteY234" fmla="*/ 148924 h 1163333"/>
                  <a:gd name="connsiteX235" fmla="*/ 266986 w 916012"/>
                  <a:gd name="connsiteY235" fmla="*/ 181363 h 1163333"/>
                  <a:gd name="connsiteX236" fmla="*/ 262144 w 916012"/>
                  <a:gd name="connsiteY236" fmla="*/ 185705 h 1163333"/>
                  <a:gd name="connsiteX237" fmla="*/ 261478 w 916012"/>
                  <a:gd name="connsiteY237" fmla="*/ 195268 h 1163333"/>
                  <a:gd name="connsiteX238" fmla="*/ 261440 w 916012"/>
                  <a:gd name="connsiteY238" fmla="*/ 200651 h 1163333"/>
                  <a:gd name="connsiteX239" fmla="*/ 359375 w 916012"/>
                  <a:gd name="connsiteY239" fmla="*/ 126550 h 1163333"/>
                  <a:gd name="connsiteX240" fmla="*/ 380539 w 916012"/>
                  <a:gd name="connsiteY240" fmla="*/ 118977 h 1163333"/>
                  <a:gd name="connsiteX241" fmla="*/ 385049 w 916012"/>
                  <a:gd name="connsiteY241" fmla="*/ 111423 h 1163333"/>
                  <a:gd name="connsiteX242" fmla="*/ 384302 w 916012"/>
                  <a:gd name="connsiteY242" fmla="*/ 80319 h 1163333"/>
                  <a:gd name="connsiteX243" fmla="*/ 357764 w 916012"/>
                  <a:gd name="connsiteY243" fmla="*/ 76009 h 1163333"/>
                  <a:gd name="connsiteX244" fmla="*/ 320320 w 916012"/>
                  <a:gd name="connsiteY244" fmla="*/ 89952 h 1163333"/>
                  <a:gd name="connsiteX245" fmla="*/ 285163 w 916012"/>
                  <a:gd name="connsiteY245" fmla="*/ 122254 h 1163333"/>
                  <a:gd name="connsiteX246" fmla="*/ 299241 w 916012"/>
                  <a:gd name="connsiteY246" fmla="*/ 114932 h 1163333"/>
                  <a:gd name="connsiteX247" fmla="*/ 302521 w 916012"/>
                  <a:gd name="connsiteY247" fmla="*/ 113383 h 1163333"/>
                  <a:gd name="connsiteX248" fmla="*/ 360128 w 916012"/>
                  <a:gd name="connsiteY248" fmla="*/ 94159 h 1163333"/>
                  <a:gd name="connsiteX249" fmla="*/ 388443 w 916012"/>
                  <a:gd name="connsiteY249" fmla="*/ 92168 h 1163333"/>
                  <a:gd name="connsiteX250" fmla="*/ 384302 w 916012"/>
                  <a:gd name="connsiteY250" fmla="*/ 80319 h 116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916012" h="1163333">
                    <a:moveTo>
                      <a:pt x="217492" y="19368"/>
                    </a:moveTo>
                    <a:cubicBezTo>
                      <a:pt x="240294" y="4592"/>
                      <a:pt x="269559" y="-908"/>
                      <a:pt x="296424" y="169"/>
                    </a:cubicBezTo>
                    <a:cubicBezTo>
                      <a:pt x="310752" y="743"/>
                      <a:pt x="324128" y="4316"/>
                      <a:pt x="337336" y="9683"/>
                    </a:cubicBezTo>
                    <a:cubicBezTo>
                      <a:pt x="349579" y="14659"/>
                      <a:pt x="360373" y="21808"/>
                      <a:pt x="372294" y="27255"/>
                    </a:cubicBezTo>
                    <a:cubicBezTo>
                      <a:pt x="373019" y="27585"/>
                      <a:pt x="372472" y="28602"/>
                      <a:pt x="371787" y="28463"/>
                    </a:cubicBezTo>
                    <a:cubicBezTo>
                      <a:pt x="357671" y="25613"/>
                      <a:pt x="341096" y="27335"/>
                      <a:pt x="326783" y="29375"/>
                    </a:cubicBezTo>
                    <a:lnTo>
                      <a:pt x="325359" y="29580"/>
                    </a:lnTo>
                    <a:cubicBezTo>
                      <a:pt x="311291" y="31624"/>
                      <a:pt x="296975" y="32681"/>
                      <a:pt x="283108" y="35924"/>
                    </a:cubicBezTo>
                    <a:cubicBezTo>
                      <a:pt x="257564" y="41897"/>
                      <a:pt x="233804" y="54911"/>
                      <a:pt x="219784" y="77549"/>
                    </a:cubicBezTo>
                    <a:cubicBezTo>
                      <a:pt x="201478" y="107113"/>
                      <a:pt x="196786" y="145383"/>
                      <a:pt x="198744" y="179493"/>
                    </a:cubicBezTo>
                    <a:cubicBezTo>
                      <a:pt x="199734" y="196751"/>
                      <a:pt x="203135" y="213730"/>
                      <a:pt x="208431" y="230183"/>
                    </a:cubicBezTo>
                    <a:cubicBezTo>
                      <a:pt x="211610" y="240057"/>
                      <a:pt x="218998" y="249992"/>
                      <a:pt x="222449" y="260353"/>
                    </a:cubicBezTo>
                    <a:cubicBezTo>
                      <a:pt x="225075" y="255450"/>
                      <a:pt x="227785" y="250594"/>
                      <a:pt x="230593" y="245797"/>
                    </a:cubicBezTo>
                    <a:cubicBezTo>
                      <a:pt x="217804" y="239767"/>
                      <a:pt x="214218" y="223010"/>
                      <a:pt x="213556" y="207888"/>
                    </a:cubicBezTo>
                    <a:cubicBezTo>
                      <a:pt x="211586" y="205983"/>
                      <a:pt x="210319" y="203227"/>
                      <a:pt x="210276" y="200697"/>
                    </a:cubicBezTo>
                    <a:cubicBezTo>
                      <a:pt x="210164" y="193895"/>
                      <a:pt x="211763" y="187737"/>
                      <a:pt x="214484" y="182102"/>
                    </a:cubicBezTo>
                    <a:cubicBezTo>
                      <a:pt x="216038" y="166142"/>
                      <a:pt x="219330" y="150230"/>
                      <a:pt x="224996" y="135275"/>
                    </a:cubicBezTo>
                    <a:cubicBezTo>
                      <a:pt x="247239" y="76558"/>
                      <a:pt x="305916" y="23638"/>
                      <a:pt x="372457" y="28866"/>
                    </a:cubicBezTo>
                    <a:cubicBezTo>
                      <a:pt x="390746" y="30303"/>
                      <a:pt x="408540" y="38072"/>
                      <a:pt x="417996" y="54587"/>
                    </a:cubicBezTo>
                    <a:cubicBezTo>
                      <a:pt x="425593" y="67850"/>
                      <a:pt x="425643" y="83848"/>
                      <a:pt x="420403" y="97954"/>
                    </a:cubicBezTo>
                    <a:cubicBezTo>
                      <a:pt x="418850" y="102141"/>
                      <a:pt x="416829" y="105922"/>
                      <a:pt x="414455" y="109370"/>
                    </a:cubicBezTo>
                    <a:cubicBezTo>
                      <a:pt x="421645" y="107546"/>
                      <a:pt x="428847" y="105797"/>
                      <a:pt x="436037" y="104064"/>
                    </a:cubicBezTo>
                    <a:cubicBezTo>
                      <a:pt x="460982" y="98048"/>
                      <a:pt x="486053" y="93336"/>
                      <a:pt x="511594" y="90715"/>
                    </a:cubicBezTo>
                    <a:cubicBezTo>
                      <a:pt x="546377" y="87147"/>
                      <a:pt x="581876" y="92545"/>
                      <a:pt x="613749" y="106433"/>
                    </a:cubicBezTo>
                    <a:cubicBezTo>
                      <a:pt x="622491" y="108682"/>
                      <a:pt x="631190" y="111097"/>
                      <a:pt x="639837" y="113678"/>
                    </a:cubicBezTo>
                    <a:cubicBezTo>
                      <a:pt x="677888" y="125028"/>
                      <a:pt x="716927" y="139853"/>
                      <a:pt x="747661" y="165759"/>
                    </a:cubicBezTo>
                    <a:cubicBezTo>
                      <a:pt x="761802" y="177679"/>
                      <a:pt x="771922" y="191545"/>
                      <a:pt x="780136" y="206773"/>
                    </a:cubicBezTo>
                    <a:cubicBezTo>
                      <a:pt x="810903" y="234213"/>
                      <a:pt x="840323" y="265320"/>
                      <a:pt x="861090" y="300904"/>
                    </a:cubicBezTo>
                    <a:cubicBezTo>
                      <a:pt x="903878" y="374219"/>
                      <a:pt x="914097" y="464908"/>
                      <a:pt x="915855" y="548257"/>
                    </a:cubicBezTo>
                    <a:cubicBezTo>
                      <a:pt x="917471" y="624823"/>
                      <a:pt x="910748" y="702175"/>
                      <a:pt x="896404" y="777407"/>
                    </a:cubicBezTo>
                    <a:cubicBezTo>
                      <a:pt x="889892" y="811549"/>
                      <a:pt x="879366" y="843280"/>
                      <a:pt x="858072" y="871281"/>
                    </a:cubicBezTo>
                    <a:cubicBezTo>
                      <a:pt x="834358" y="902462"/>
                      <a:pt x="802731" y="927028"/>
                      <a:pt x="767241" y="943511"/>
                    </a:cubicBezTo>
                    <a:cubicBezTo>
                      <a:pt x="694989" y="977070"/>
                      <a:pt x="605563" y="981951"/>
                      <a:pt x="535333" y="940375"/>
                    </a:cubicBezTo>
                    <a:cubicBezTo>
                      <a:pt x="514210" y="927871"/>
                      <a:pt x="533230" y="895277"/>
                      <a:pt x="554567" y="907458"/>
                    </a:cubicBezTo>
                    <a:cubicBezTo>
                      <a:pt x="623901" y="947038"/>
                      <a:pt x="712387" y="937997"/>
                      <a:pt x="779100" y="896036"/>
                    </a:cubicBezTo>
                    <a:cubicBezTo>
                      <a:pt x="807282" y="878310"/>
                      <a:pt x="831569" y="854070"/>
                      <a:pt x="846998" y="824387"/>
                    </a:cubicBezTo>
                    <a:cubicBezTo>
                      <a:pt x="858265" y="802706"/>
                      <a:pt x="863099" y="777844"/>
                      <a:pt x="867286" y="753637"/>
                    </a:cubicBezTo>
                    <a:lnTo>
                      <a:pt x="869512" y="740688"/>
                    </a:lnTo>
                    <a:cubicBezTo>
                      <a:pt x="882437" y="666247"/>
                      <a:pt x="888281" y="589892"/>
                      <a:pt x="885171" y="514374"/>
                    </a:cubicBezTo>
                    <a:cubicBezTo>
                      <a:pt x="882068" y="439043"/>
                      <a:pt x="870125" y="357452"/>
                      <a:pt x="827472" y="293409"/>
                    </a:cubicBezTo>
                    <a:cubicBezTo>
                      <a:pt x="804974" y="259629"/>
                      <a:pt x="776285" y="230036"/>
                      <a:pt x="746150" y="203052"/>
                    </a:cubicBezTo>
                    <a:cubicBezTo>
                      <a:pt x="744033" y="201156"/>
                      <a:pt x="741912" y="199268"/>
                      <a:pt x="739789" y="197385"/>
                    </a:cubicBezTo>
                    <a:cubicBezTo>
                      <a:pt x="728011" y="190305"/>
                      <a:pt x="715804" y="184123"/>
                      <a:pt x="703793" y="178847"/>
                    </a:cubicBezTo>
                    <a:lnTo>
                      <a:pt x="701237" y="177741"/>
                    </a:lnTo>
                    <a:cubicBezTo>
                      <a:pt x="694328" y="174795"/>
                      <a:pt x="684665" y="170989"/>
                      <a:pt x="675701" y="167946"/>
                    </a:cubicBezTo>
                    <a:cubicBezTo>
                      <a:pt x="662886" y="163595"/>
                      <a:pt x="649864" y="159730"/>
                      <a:pt x="636788" y="156247"/>
                    </a:cubicBezTo>
                    <a:cubicBezTo>
                      <a:pt x="629934" y="154422"/>
                      <a:pt x="623048" y="152747"/>
                      <a:pt x="616144" y="151146"/>
                    </a:cubicBezTo>
                    <a:cubicBezTo>
                      <a:pt x="618551" y="153355"/>
                      <a:pt x="620943" y="155583"/>
                      <a:pt x="623294" y="157868"/>
                    </a:cubicBezTo>
                    <a:cubicBezTo>
                      <a:pt x="634430" y="168692"/>
                      <a:pt x="643264" y="181556"/>
                      <a:pt x="653823" y="192906"/>
                    </a:cubicBezTo>
                    <a:cubicBezTo>
                      <a:pt x="655016" y="194187"/>
                      <a:pt x="653511" y="196055"/>
                      <a:pt x="651993" y="195276"/>
                    </a:cubicBezTo>
                    <a:cubicBezTo>
                      <a:pt x="635937" y="187034"/>
                      <a:pt x="618132" y="181699"/>
                      <a:pt x="601367" y="175022"/>
                    </a:cubicBezTo>
                    <a:cubicBezTo>
                      <a:pt x="585516" y="168709"/>
                      <a:pt x="570112" y="161441"/>
                      <a:pt x="554543" y="154476"/>
                    </a:cubicBezTo>
                    <a:cubicBezTo>
                      <a:pt x="550643" y="152729"/>
                      <a:pt x="546755" y="150862"/>
                      <a:pt x="542877" y="149016"/>
                    </a:cubicBezTo>
                    <a:cubicBezTo>
                      <a:pt x="527565" y="149173"/>
                      <a:pt x="512254" y="149534"/>
                      <a:pt x="496976" y="150405"/>
                    </a:cubicBezTo>
                    <a:cubicBezTo>
                      <a:pt x="515445" y="163557"/>
                      <a:pt x="532313" y="179100"/>
                      <a:pt x="546284" y="196145"/>
                    </a:cubicBezTo>
                    <a:cubicBezTo>
                      <a:pt x="547437" y="197548"/>
                      <a:pt x="546389" y="199797"/>
                      <a:pt x="544449" y="199300"/>
                    </a:cubicBezTo>
                    <a:cubicBezTo>
                      <a:pt x="515202" y="191808"/>
                      <a:pt x="487387" y="180797"/>
                      <a:pt x="459588" y="169259"/>
                    </a:cubicBezTo>
                    <a:lnTo>
                      <a:pt x="446288" y="163720"/>
                    </a:lnTo>
                    <a:lnTo>
                      <a:pt x="446288" y="163720"/>
                    </a:lnTo>
                    <a:cubicBezTo>
                      <a:pt x="436512" y="163225"/>
                      <a:pt x="426722" y="162993"/>
                      <a:pt x="416930" y="163138"/>
                    </a:cubicBezTo>
                    <a:lnTo>
                      <a:pt x="412184" y="163217"/>
                    </a:lnTo>
                    <a:cubicBezTo>
                      <a:pt x="401905" y="163414"/>
                      <a:pt x="391645" y="163821"/>
                      <a:pt x="381457" y="165379"/>
                    </a:cubicBezTo>
                    <a:cubicBezTo>
                      <a:pt x="379034" y="165747"/>
                      <a:pt x="376659" y="166098"/>
                      <a:pt x="374301" y="166420"/>
                    </a:cubicBezTo>
                    <a:cubicBezTo>
                      <a:pt x="359963" y="172274"/>
                      <a:pt x="346166" y="179332"/>
                      <a:pt x="333752" y="188634"/>
                    </a:cubicBezTo>
                    <a:lnTo>
                      <a:pt x="336986" y="188443"/>
                    </a:lnTo>
                    <a:lnTo>
                      <a:pt x="336986" y="188443"/>
                    </a:lnTo>
                    <a:cubicBezTo>
                      <a:pt x="356614" y="187326"/>
                      <a:pt x="376627" y="189017"/>
                      <a:pt x="395635" y="194086"/>
                    </a:cubicBezTo>
                    <a:cubicBezTo>
                      <a:pt x="432570" y="203940"/>
                      <a:pt x="464085" y="227669"/>
                      <a:pt x="487017" y="257924"/>
                    </a:cubicBezTo>
                    <a:cubicBezTo>
                      <a:pt x="487703" y="258830"/>
                      <a:pt x="486369" y="260090"/>
                      <a:pt x="485470" y="259474"/>
                    </a:cubicBezTo>
                    <a:cubicBezTo>
                      <a:pt x="456619" y="239715"/>
                      <a:pt x="423156" y="229762"/>
                      <a:pt x="388872" y="224357"/>
                    </a:cubicBezTo>
                    <a:cubicBezTo>
                      <a:pt x="372301" y="221742"/>
                      <a:pt x="355234" y="220842"/>
                      <a:pt x="338504" y="222145"/>
                    </a:cubicBezTo>
                    <a:cubicBezTo>
                      <a:pt x="324651" y="223222"/>
                      <a:pt x="310321" y="228103"/>
                      <a:pt x="296539" y="225734"/>
                    </a:cubicBezTo>
                    <a:cubicBezTo>
                      <a:pt x="292782" y="230414"/>
                      <a:pt x="289173" y="235236"/>
                      <a:pt x="285700" y="240164"/>
                    </a:cubicBezTo>
                    <a:cubicBezTo>
                      <a:pt x="287525" y="240047"/>
                      <a:pt x="289359" y="239941"/>
                      <a:pt x="291204" y="239854"/>
                    </a:cubicBezTo>
                    <a:cubicBezTo>
                      <a:pt x="310997" y="238924"/>
                      <a:pt x="331155" y="240194"/>
                      <a:pt x="350481" y="244752"/>
                    </a:cubicBezTo>
                    <a:cubicBezTo>
                      <a:pt x="389083" y="253861"/>
                      <a:pt x="421341" y="277044"/>
                      <a:pt x="450850" y="302496"/>
                    </a:cubicBezTo>
                    <a:cubicBezTo>
                      <a:pt x="451433" y="302999"/>
                      <a:pt x="450681" y="303897"/>
                      <a:pt x="450049" y="303535"/>
                    </a:cubicBezTo>
                    <a:cubicBezTo>
                      <a:pt x="418047" y="285058"/>
                      <a:pt x="380851" y="279536"/>
                      <a:pt x="344599" y="276203"/>
                    </a:cubicBezTo>
                    <a:cubicBezTo>
                      <a:pt x="326343" y="274524"/>
                      <a:pt x="307882" y="273763"/>
                      <a:pt x="289586" y="275220"/>
                    </a:cubicBezTo>
                    <a:cubicBezTo>
                      <a:pt x="281205" y="275887"/>
                      <a:pt x="272916" y="277270"/>
                      <a:pt x="264559" y="278129"/>
                    </a:cubicBezTo>
                    <a:cubicBezTo>
                      <a:pt x="263883" y="278200"/>
                      <a:pt x="263180" y="278218"/>
                      <a:pt x="262484" y="278250"/>
                    </a:cubicBezTo>
                    <a:cubicBezTo>
                      <a:pt x="256427" y="289676"/>
                      <a:pt x="250935" y="301308"/>
                      <a:pt x="245981" y="312906"/>
                    </a:cubicBezTo>
                    <a:cubicBezTo>
                      <a:pt x="261102" y="308847"/>
                      <a:pt x="277415" y="306717"/>
                      <a:pt x="293027" y="307768"/>
                    </a:cubicBezTo>
                    <a:cubicBezTo>
                      <a:pt x="324737" y="309904"/>
                      <a:pt x="356190" y="324449"/>
                      <a:pt x="381503" y="343052"/>
                    </a:cubicBezTo>
                    <a:cubicBezTo>
                      <a:pt x="382296" y="343634"/>
                      <a:pt x="381853" y="345184"/>
                      <a:pt x="380776" y="344777"/>
                    </a:cubicBezTo>
                    <a:cubicBezTo>
                      <a:pt x="353224" y="334364"/>
                      <a:pt x="325910" y="334279"/>
                      <a:pt x="297156" y="338297"/>
                    </a:cubicBezTo>
                    <a:cubicBezTo>
                      <a:pt x="283676" y="340181"/>
                      <a:pt x="270332" y="342738"/>
                      <a:pt x="257308" y="346748"/>
                    </a:cubicBezTo>
                    <a:cubicBezTo>
                      <a:pt x="250760" y="348765"/>
                      <a:pt x="244287" y="350966"/>
                      <a:pt x="238072" y="353863"/>
                    </a:cubicBezTo>
                    <a:cubicBezTo>
                      <a:pt x="235251" y="355175"/>
                      <a:pt x="232504" y="356705"/>
                      <a:pt x="229727" y="358148"/>
                    </a:cubicBezTo>
                    <a:cubicBezTo>
                      <a:pt x="227506" y="365694"/>
                      <a:pt x="225520" y="373309"/>
                      <a:pt x="223729" y="380971"/>
                    </a:cubicBezTo>
                    <a:cubicBezTo>
                      <a:pt x="270728" y="383622"/>
                      <a:pt x="315006" y="405815"/>
                      <a:pt x="353540" y="431285"/>
                    </a:cubicBezTo>
                    <a:cubicBezTo>
                      <a:pt x="354471" y="431901"/>
                      <a:pt x="353890" y="433616"/>
                      <a:pt x="352739" y="433181"/>
                    </a:cubicBezTo>
                    <a:cubicBezTo>
                      <a:pt x="329736" y="424499"/>
                      <a:pt x="304713" y="420484"/>
                      <a:pt x="280313" y="418147"/>
                    </a:cubicBezTo>
                    <a:cubicBezTo>
                      <a:pt x="258979" y="416104"/>
                      <a:pt x="238042" y="417215"/>
                      <a:pt x="216830" y="417811"/>
                    </a:cubicBezTo>
                    <a:cubicBezTo>
                      <a:pt x="215693" y="425874"/>
                      <a:pt x="214774" y="433960"/>
                      <a:pt x="214108" y="442063"/>
                    </a:cubicBezTo>
                    <a:cubicBezTo>
                      <a:pt x="217519" y="443019"/>
                      <a:pt x="220865" y="444050"/>
                      <a:pt x="224083" y="445018"/>
                    </a:cubicBezTo>
                    <a:cubicBezTo>
                      <a:pt x="234666" y="448199"/>
                      <a:pt x="245228" y="452481"/>
                      <a:pt x="255103" y="457445"/>
                    </a:cubicBezTo>
                    <a:cubicBezTo>
                      <a:pt x="275162" y="467529"/>
                      <a:pt x="291415" y="481160"/>
                      <a:pt x="307769" y="496312"/>
                    </a:cubicBezTo>
                    <a:cubicBezTo>
                      <a:pt x="308623" y="497103"/>
                      <a:pt x="307733" y="498831"/>
                      <a:pt x="306576" y="498362"/>
                    </a:cubicBezTo>
                    <a:cubicBezTo>
                      <a:pt x="287594" y="490686"/>
                      <a:pt x="266853" y="485770"/>
                      <a:pt x="246870" y="481419"/>
                    </a:cubicBezTo>
                    <a:cubicBezTo>
                      <a:pt x="236529" y="479169"/>
                      <a:pt x="226184" y="477091"/>
                      <a:pt x="215770" y="475185"/>
                    </a:cubicBezTo>
                    <a:cubicBezTo>
                      <a:pt x="214762" y="474999"/>
                      <a:pt x="213737" y="474844"/>
                      <a:pt x="212715" y="474691"/>
                    </a:cubicBezTo>
                    <a:cubicBezTo>
                      <a:pt x="212617" y="493165"/>
                      <a:pt x="213661" y="511643"/>
                      <a:pt x="215963" y="529971"/>
                    </a:cubicBezTo>
                    <a:lnTo>
                      <a:pt x="216410" y="533406"/>
                    </a:lnTo>
                    <a:cubicBezTo>
                      <a:pt x="217657" y="542682"/>
                      <a:pt x="216637" y="551655"/>
                      <a:pt x="210498" y="558063"/>
                    </a:cubicBezTo>
                    <a:cubicBezTo>
                      <a:pt x="218990" y="552416"/>
                      <a:pt x="228705" y="548504"/>
                      <a:pt x="239473" y="547004"/>
                    </a:cubicBezTo>
                    <a:cubicBezTo>
                      <a:pt x="267829" y="543057"/>
                      <a:pt x="294086" y="554391"/>
                      <a:pt x="311929" y="576313"/>
                    </a:cubicBezTo>
                    <a:cubicBezTo>
                      <a:pt x="312764" y="577338"/>
                      <a:pt x="311476" y="578683"/>
                      <a:pt x="310462" y="577781"/>
                    </a:cubicBezTo>
                    <a:cubicBezTo>
                      <a:pt x="293146" y="562367"/>
                      <a:pt x="266460" y="559639"/>
                      <a:pt x="244955" y="566896"/>
                    </a:cubicBezTo>
                    <a:cubicBezTo>
                      <a:pt x="225045" y="573614"/>
                      <a:pt x="210077" y="589652"/>
                      <a:pt x="204078" y="609721"/>
                    </a:cubicBezTo>
                    <a:cubicBezTo>
                      <a:pt x="197703" y="631048"/>
                      <a:pt x="200623" y="654593"/>
                      <a:pt x="212248" y="673605"/>
                    </a:cubicBezTo>
                    <a:cubicBezTo>
                      <a:pt x="218040" y="683077"/>
                      <a:pt x="226405" y="691544"/>
                      <a:pt x="236873" y="695709"/>
                    </a:cubicBezTo>
                    <a:cubicBezTo>
                      <a:pt x="238165" y="696224"/>
                      <a:pt x="239481" y="696653"/>
                      <a:pt x="240811" y="697026"/>
                    </a:cubicBezTo>
                    <a:cubicBezTo>
                      <a:pt x="247130" y="694715"/>
                      <a:pt x="253930" y="695761"/>
                      <a:pt x="260427" y="698690"/>
                    </a:cubicBezTo>
                    <a:lnTo>
                      <a:pt x="261271" y="699087"/>
                    </a:lnTo>
                    <a:lnTo>
                      <a:pt x="261271" y="699087"/>
                    </a:lnTo>
                    <a:cubicBezTo>
                      <a:pt x="265416" y="699063"/>
                      <a:pt x="269543" y="698936"/>
                      <a:pt x="273554" y="698972"/>
                    </a:cubicBezTo>
                    <a:cubicBezTo>
                      <a:pt x="281360" y="699047"/>
                      <a:pt x="285113" y="707337"/>
                      <a:pt x="281837" y="713507"/>
                    </a:cubicBezTo>
                    <a:cubicBezTo>
                      <a:pt x="283694" y="716911"/>
                      <a:pt x="285054" y="720736"/>
                      <a:pt x="286686" y="724072"/>
                    </a:cubicBezTo>
                    <a:cubicBezTo>
                      <a:pt x="289634" y="730091"/>
                      <a:pt x="292721" y="736072"/>
                      <a:pt x="295824" y="742015"/>
                    </a:cubicBezTo>
                    <a:cubicBezTo>
                      <a:pt x="300213" y="747051"/>
                      <a:pt x="304405" y="752265"/>
                      <a:pt x="307250" y="758345"/>
                    </a:cubicBezTo>
                    <a:cubicBezTo>
                      <a:pt x="308417" y="760839"/>
                      <a:pt x="309520" y="763541"/>
                      <a:pt x="310365" y="766250"/>
                    </a:cubicBezTo>
                    <a:cubicBezTo>
                      <a:pt x="312804" y="769920"/>
                      <a:pt x="315283" y="773570"/>
                      <a:pt x="317823" y="777202"/>
                    </a:cubicBezTo>
                    <a:cubicBezTo>
                      <a:pt x="326033" y="788934"/>
                      <a:pt x="334680" y="800049"/>
                      <a:pt x="344269" y="810700"/>
                    </a:cubicBezTo>
                    <a:cubicBezTo>
                      <a:pt x="350032" y="817102"/>
                      <a:pt x="356663" y="822817"/>
                      <a:pt x="362764" y="828953"/>
                    </a:cubicBezTo>
                    <a:cubicBezTo>
                      <a:pt x="364613" y="829198"/>
                      <a:pt x="366427" y="830459"/>
                      <a:pt x="366998" y="832270"/>
                    </a:cubicBezTo>
                    <a:lnTo>
                      <a:pt x="367497" y="834004"/>
                    </a:lnTo>
                    <a:lnTo>
                      <a:pt x="367497" y="834004"/>
                    </a:lnTo>
                    <a:cubicBezTo>
                      <a:pt x="369463" y="836220"/>
                      <a:pt x="371345" y="838503"/>
                      <a:pt x="373039" y="840935"/>
                    </a:cubicBezTo>
                    <a:cubicBezTo>
                      <a:pt x="376798" y="846328"/>
                      <a:pt x="375768" y="851800"/>
                      <a:pt x="372466" y="855743"/>
                    </a:cubicBezTo>
                    <a:cubicBezTo>
                      <a:pt x="377696" y="888388"/>
                      <a:pt x="374134" y="923118"/>
                      <a:pt x="367137" y="954772"/>
                    </a:cubicBezTo>
                    <a:cubicBezTo>
                      <a:pt x="362613" y="975226"/>
                      <a:pt x="357331" y="995661"/>
                      <a:pt x="350241" y="1015391"/>
                    </a:cubicBezTo>
                    <a:cubicBezTo>
                      <a:pt x="346637" y="1025420"/>
                      <a:pt x="342273" y="1035055"/>
                      <a:pt x="336242" y="1043865"/>
                    </a:cubicBezTo>
                    <a:cubicBezTo>
                      <a:pt x="332935" y="1048692"/>
                      <a:pt x="328629" y="1054315"/>
                      <a:pt x="323800" y="1058909"/>
                    </a:cubicBezTo>
                    <a:cubicBezTo>
                      <a:pt x="323065" y="1064255"/>
                      <a:pt x="322111" y="1069558"/>
                      <a:pt x="320745" y="1074756"/>
                    </a:cubicBezTo>
                    <a:cubicBezTo>
                      <a:pt x="304544" y="1136351"/>
                      <a:pt x="238225" y="1155103"/>
                      <a:pt x="182697" y="1162970"/>
                    </a:cubicBezTo>
                    <a:cubicBezTo>
                      <a:pt x="171980" y="1164486"/>
                      <a:pt x="161373" y="1161897"/>
                      <a:pt x="155535" y="1151910"/>
                    </a:cubicBezTo>
                    <a:cubicBezTo>
                      <a:pt x="154187" y="1149605"/>
                      <a:pt x="153281" y="1147119"/>
                      <a:pt x="152794" y="1144564"/>
                    </a:cubicBezTo>
                    <a:cubicBezTo>
                      <a:pt x="150375" y="1143920"/>
                      <a:pt x="148049" y="1142787"/>
                      <a:pt x="145962" y="1141158"/>
                    </a:cubicBezTo>
                    <a:cubicBezTo>
                      <a:pt x="145614" y="1145017"/>
                      <a:pt x="145212" y="1148891"/>
                      <a:pt x="144703" y="1152806"/>
                    </a:cubicBezTo>
                    <a:cubicBezTo>
                      <a:pt x="143433" y="1162594"/>
                      <a:pt x="130226" y="1165537"/>
                      <a:pt x="126916" y="1155214"/>
                    </a:cubicBezTo>
                    <a:cubicBezTo>
                      <a:pt x="112946" y="1111646"/>
                      <a:pt x="105358" y="1065709"/>
                      <a:pt x="95785" y="1020939"/>
                    </a:cubicBezTo>
                    <a:cubicBezTo>
                      <a:pt x="86233" y="976264"/>
                      <a:pt x="75565" y="931827"/>
                      <a:pt x="65695" y="887220"/>
                    </a:cubicBezTo>
                    <a:lnTo>
                      <a:pt x="53197" y="830924"/>
                    </a:lnTo>
                    <a:cubicBezTo>
                      <a:pt x="22702" y="693074"/>
                      <a:pt x="-5861" y="553461"/>
                      <a:pt x="1150" y="411683"/>
                    </a:cubicBezTo>
                    <a:cubicBezTo>
                      <a:pt x="4977" y="334291"/>
                      <a:pt x="19172" y="257100"/>
                      <a:pt x="49554" y="185582"/>
                    </a:cubicBezTo>
                    <a:cubicBezTo>
                      <a:pt x="74863" y="126004"/>
                      <a:pt x="117577" y="59071"/>
                      <a:pt x="186577" y="46889"/>
                    </a:cubicBezTo>
                    <a:cubicBezTo>
                      <a:pt x="187052" y="46807"/>
                      <a:pt x="187475" y="46855"/>
                      <a:pt x="187869" y="46956"/>
                    </a:cubicBezTo>
                    <a:cubicBezTo>
                      <a:pt x="196063" y="36296"/>
                      <a:pt x="205853" y="26909"/>
                      <a:pt x="217492" y="19368"/>
                    </a:cubicBezTo>
                    <a:close/>
                    <a:moveTo>
                      <a:pt x="259127" y="768698"/>
                    </a:moveTo>
                    <a:cubicBezTo>
                      <a:pt x="264692" y="787165"/>
                      <a:pt x="268664" y="806096"/>
                      <a:pt x="270825" y="825416"/>
                    </a:cubicBezTo>
                    <a:cubicBezTo>
                      <a:pt x="274425" y="857616"/>
                      <a:pt x="272640" y="890600"/>
                      <a:pt x="271077" y="922887"/>
                    </a:cubicBezTo>
                    <a:cubicBezTo>
                      <a:pt x="269638" y="952548"/>
                      <a:pt x="266223" y="982467"/>
                      <a:pt x="260409" y="1011592"/>
                    </a:cubicBezTo>
                    <a:cubicBezTo>
                      <a:pt x="254829" y="1039559"/>
                      <a:pt x="246084" y="1066977"/>
                      <a:pt x="233082" y="1092417"/>
                    </a:cubicBezTo>
                    <a:cubicBezTo>
                      <a:pt x="230979" y="1096532"/>
                      <a:pt x="228719" y="1100538"/>
                      <a:pt x="226345" y="1104467"/>
                    </a:cubicBezTo>
                    <a:cubicBezTo>
                      <a:pt x="233535" y="1102070"/>
                      <a:pt x="240026" y="1099280"/>
                      <a:pt x="246788" y="1095410"/>
                    </a:cubicBezTo>
                    <a:cubicBezTo>
                      <a:pt x="255298" y="1090539"/>
                      <a:pt x="263086" y="1084258"/>
                      <a:pt x="267346" y="1077633"/>
                    </a:cubicBezTo>
                    <a:cubicBezTo>
                      <a:pt x="274184" y="1067005"/>
                      <a:pt x="276478" y="1055198"/>
                      <a:pt x="277478" y="1042532"/>
                    </a:cubicBezTo>
                    <a:cubicBezTo>
                      <a:pt x="280050" y="1009956"/>
                      <a:pt x="281239" y="977283"/>
                      <a:pt x="282879" y="944652"/>
                    </a:cubicBezTo>
                    <a:lnTo>
                      <a:pt x="283243" y="937547"/>
                    </a:lnTo>
                    <a:cubicBezTo>
                      <a:pt x="285895" y="886563"/>
                      <a:pt x="289373" y="834277"/>
                      <a:pt x="284179" y="783239"/>
                    </a:cubicBezTo>
                    <a:cubicBezTo>
                      <a:pt x="276872" y="781319"/>
                      <a:pt x="270280" y="777548"/>
                      <a:pt x="264196" y="772817"/>
                    </a:cubicBezTo>
                    <a:cubicBezTo>
                      <a:pt x="262518" y="771513"/>
                      <a:pt x="260824" y="770132"/>
                      <a:pt x="259127" y="768698"/>
                    </a:cubicBezTo>
                    <a:close/>
                    <a:moveTo>
                      <a:pt x="203557" y="706960"/>
                    </a:moveTo>
                    <a:cubicBezTo>
                      <a:pt x="205093" y="722469"/>
                      <a:pt x="206562" y="737980"/>
                      <a:pt x="207892" y="753503"/>
                    </a:cubicBezTo>
                    <a:cubicBezTo>
                      <a:pt x="212611" y="808604"/>
                      <a:pt x="215526" y="864011"/>
                      <a:pt x="212844" y="919303"/>
                    </a:cubicBezTo>
                    <a:cubicBezTo>
                      <a:pt x="211447" y="948097"/>
                      <a:pt x="208642" y="976971"/>
                      <a:pt x="203793" y="1005398"/>
                    </a:cubicBezTo>
                    <a:cubicBezTo>
                      <a:pt x="201607" y="1018211"/>
                      <a:pt x="198964" y="1031021"/>
                      <a:pt x="196012" y="1043695"/>
                    </a:cubicBezTo>
                    <a:lnTo>
                      <a:pt x="195017" y="1047915"/>
                    </a:lnTo>
                    <a:cubicBezTo>
                      <a:pt x="192020" y="1060469"/>
                      <a:pt x="190111" y="1076159"/>
                      <a:pt x="180516" y="1085288"/>
                    </a:cubicBezTo>
                    <a:lnTo>
                      <a:pt x="180588" y="1087183"/>
                    </a:lnTo>
                    <a:lnTo>
                      <a:pt x="180588" y="1087183"/>
                    </a:lnTo>
                    <a:cubicBezTo>
                      <a:pt x="187324" y="1076956"/>
                      <a:pt x="193554" y="1065459"/>
                      <a:pt x="198015" y="1054756"/>
                    </a:cubicBezTo>
                    <a:cubicBezTo>
                      <a:pt x="217895" y="1007067"/>
                      <a:pt x="221527" y="955153"/>
                      <a:pt x="225119" y="904304"/>
                    </a:cubicBezTo>
                    <a:cubicBezTo>
                      <a:pt x="227333" y="872965"/>
                      <a:pt x="228973" y="841587"/>
                      <a:pt x="231534" y="810275"/>
                    </a:cubicBezTo>
                    <a:lnTo>
                      <a:pt x="232779" y="795207"/>
                    </a:lnTo>
                    <a:cubicBezTo>
                      <a:pt x="234206" y="777670"/>
                      <a:pt x="235435" y="760264"/>
                      <a:pt x="235267" y="742743"/>
                    </a:cubicBezTo>
                    <a:cubicBezTo>
                      <a:pt x="231438" y="737032"/>
                      <a:pt x="228327" y="731027"/>
                      <a:pt x="226395" y="724863"/>
                    </a:cubicBezTo>
                    <a:cubicBezTo>
                      <a:pt x="226085" y="723870"/>
                      <a:pt x="225872" y="722868"/>
                      <a:pt x="225723" y="721865"/>
                    </a:cubicBezTo>
                    <a:cubicBezTo>
                      <a:pt x="217625" y="718026"/>
                      <a:pt x="210001" y="712786"/>
                      <a:pt x="203557" y="706960"/>
                    </a:cubicBezTo>
                    <a:close/>
                    <a:moveTo>
                      <a:pt x="312374" y="816077"/>
                    </a:moveTo>
                    <a:cubicBezTo>
                      <a:pt x="316368" y="829374"/>
                      <a:pt x="319628" y="842839"/>
                      <a:pt x="321950" y="856361"/>
                    </a:cubicBezTo>
                    <a:cubicBezTo>
                      <a:pt x="325649" y="877886"/>
                      <a:pt x="327868" y="899545"/>
                      <a:pt x="328844" y="921276"/>
                    </a:cubicBezTo>
                    <a:lnTo>
                      <a:pt x="330885" y="913598"/>
                    </a:lnTo>
                    <a:cubicBezTo>
                      <a:pt x="336022" y="894396"/>
                      <a:pt x="341483" y="875165"/>
                      <a:pt x="348249" y="856530"/>
                    </a:cubicBezTo>
                    <a:cubicBezTo>
                      <a:pt x="337546" y="849034"/>
                      <a:pt x="328603" y="837261"/>
                      <a:pt x="320823" y="827421"/>
                    </a:cubicBezTo>
                    <a:cubicBezTo>
                      <a:pt x="317915" y="823745"/>
                      <a:pt x="315096" y="819950"/>
                      <a:pt x="312374" y="816077"/>
                    </a:cubicBezTo>
                    <a:close/>
                    <a:moveTo>
                      <a:pt x="159095" y="224748"/>
                    </a:moveTo>
                    <a:cubicBezTo>
                      <a:pt x="154982" y="238030"/>
                      <a:pt x="151386" y="251464"/>
                      <a:pt x="147671" y="264855"/>
                    </a:cubicBezTo>
                    <a:cubicBezTo>
                      <a:pt x="138941" y="296312"/>
                      <a:pt x="133275" y="328630"/>
                      <a:pt x="129343" y="361009"/>
                    </a:cubicBezTo>
                    <a:cubicBezTo>
                      <a:pt x="113653" y="490287"/>
                      <a:pt x="126721" y="620088"/>
                      <a:pt x="143811" y="748521"/>
                    </a:cubicBezTo>
                    <a:cubicBezTo>
                      <a:pt x="150893" y="801736"/>
                      <a:pt x="158592" y="854872"/>
                      <a:pt x="165200" y="908149"/>
                    </a:cubicBezTo>
                    <a:cubicBezTo>
                      <a:pt x="165375" y="902921"/>
                      <a:pt x="165522" y="897693"/>
                      <a:pt x="165617" y="892471"/>
                    </a:cubicBezTo>
                    <a:cubicBezTo>
                      <a:pt x="167625" y="779386"/>
                      <a:pt x="148599" y="667884"/>
                      <a:pt x="140980" y="555383"/>
                    </a:cubicBezTo>
                    <a:lnTo>
                      <a:pt x="140522" y="548528"/>
                    </a:lnTo>
                    <a:cubicBezTo>
                      <a:pt x="137070" y="495926"/>
                      <a:pt x="134957" y="442343"/>
                      <a:pt x="141207" y="389933"/>
                    </a:cubicBezTo>
                    <a:cubicBezTo>
                      <a:pt x="144423" y="362958"/>
                      <a:pt x="150089" y="336559"/>
                      <a:pt x="157630" y="310492"/>
                    </a:cubicBezTo>
                    <a:lnTo>
                      <a:pt x="162118" y="295181"/>
                    </a:lnTo>
                    <a:cubicBezTo>
                      <a:pt x="165152" y="284886"/>
                      <a:pt x="168377" y="274317"/>
                      <a:pt x="172203" y="264068"/>
                    </a:cubicBezTo>
                    <a:cubicBezTo>
                      <a:pt x="171692" y="263085"/>
                      <a:pt x="171205" y="262095"/>
                      <a:pt x="170752" y="261102"/>
                    </a:cubicBezTo>
                    <a:cubicBezTo>
                      <a:pt x="165458" y="249459"/>
                      <a:pt x="161773" y="237219"/>
                      <a:pt x="159095" y="224748"/>
                    </a:cubicBezTo>
                    <a:close/>
                    <a:moveTo>
                      <a:pt x="172350" y="72357"/>
                    </a:moveTo>
                    <a:cubicBezTo>
                      <a:pt x="132856" y="123295"/>
                      <a:pt x="99715" y="177405"/>
                      <a:pt x="79664" y="239643"/>
                    </a:cubicBezTo>
                    <a:cubicBezTo>
                      <a:pt x="33775" y="382082"/>
                      <a:pt x="44020" y="534396"/>
                      <a:pt x="70613" y="679586"/>
                    </a:cubicBezTo>
                    <a:cubicBezTo>
                      <a:pt x="83144" y="747996"/>
                      <a:pt x="99303" y="815608"/>
                      <a:pt x="114047" y="883542"/>
                    </a:cubicBezTo>
                    <a:cubicBezTo>
                      <a:pt x="98264" y="761550"/>
                      <a:pt x="77912" y="639825"/>
                      <a:pt x="74672" y="516659"/>
                    </a:cubicBezTo>
                    <a:cubicBezTo>
                      <a:pt x="72903" y="449437"/>
                      <a:pt x="76378" y="381901"/>
                      <a:pt x="88756" y="315718"/>
                    </a:cubicBezTo>
                    <a:lnTo>
                      <a:pt x="89489" y="311827"/>
                    </a:lnTo>
                    <a:cubicBezTo>
                      <a:pt x="94794" y="283856"/>
                      <a:pt x="101365" y="254222"/>
                      <a:pt x="114818" y="229086"/>
                    </a:cubicBezTo>
                    <a:cubicBezTo>
                      <a:pt x="122122" y="215437"/>
                      <a:pt x="130186" y="202700"/>
                      <a:pt x="139748" y="190509"/>
                    </a:cubicBezTo>
                    <a:cubicBezTo>
                      <a:pt x="143781" y="185367"/>
                      <a:pt x="148309" y="181244"/>
                      <a:pt x="153112" y="177474"/>
                    </a:cubicBezTo>
                    <a:cubicBezTo>
                      <a:pt x="151704" y="142359"/>
                      <a:pt x="157012" y="104281"/>
                      <a:pt x="172350" y="72357"/>
                    </a:cubicBezTo>
                    <a:close/>
                    <a:moveTo>
                      <a:pt x="236785" y="615087"/>
                    </a:moveTo>
                    <a:cubicBezTo>
                      <a:pt x="256433" y="615860"/>
                      <a:pt x="276063" y="621339"/>
                      <a:pt x="291536" y="634114"/>
                    </a:cubicBezTo>
                    <a:cubicBezTo>
                      <a:pt x="303640" y="644106"/>
                      <a:pt x="286378" y="660992"/>
                      <a:pt x="274373" y="651282"/>
                    </a:cubicBezTo>
                    <a:cubicBezTo>
                      <a:pt x="261317" y="640726"/>
                      <a:pt x="249607" y="628733"/>
                      <a:pt x="235690" y="619131"/>
                    </a:cubicBezTo>
                    <a:cubicBezTo>
                      <a:pt x="234032" y="617985"/>
                      <a:pt x="234487" y="614996"/>
                      <a:pt x="236785" y="615087"/>
                    </a:cubicBezTo>
                    <a:close/>
                    <a:moveTo>
                      <a:pt x="204189" y="562715"/>
                    </a:moveTo>
                    <a:cubicBezTo>
                      <a:pt x="199820" y="564967"/>
                      <a:pt x="195480" y="565422"/>
                      <a:pt x="190531" y="564206"/>
                    </a:cubicBezTo>
                    <a:cubicBezTo>
                      <a:pt x="190350" y="564162"/>
                      <a:pt x="190176" y="564112"/>
                      <a:pt x="190005" y="564059"/>
                    </a:cubicBezTo>
                    <a:lnTo>
                      <a:pt x="188994" y="563729"/>
                    </a:lnTo>
                    <a:cubicBezTo>
                      <a:pt x="189427" y="568416"/>
                      <a:pt x="189881" y="573102"/>
                      <a:pt x="190332" y="577789"/>
                    </a:cubicBezTo>
                    <a:cubicBezTo>
                      <a:pt x="194325" y="572164"/>
                      <a:pt x="198955" y="567071"/>
                      <a:pt x="204189" y="562715"/>
                    </a:cubicBezTo>
                    <a:close/>
                    <a:moveTo>
                      <a:pt x="184631" y="279891"/>
                    </a:moveTo>
                    <a:cubicBezTo>
                      <a:pt x="182893" y="294425"/>
                      <a:pt x="181760" y="309031"/>
                      <a:pt x="181156" y="323658"/>
                    </a:cubicBezTo>
                    <a:cubicBezTo>
                      <a:pt x="180570" y="337908"/>
                      <a:pt x="180325" y="352202"/>
                      <a:pt x="180259" y="366500"/>
                    </a:cubicBezTo>
                    <a:lnTo>
                      <a:pt x="180240" y="372629"/>
                    </a:lnTo>
                    <a:lnTo>
                      <a:pt x="180266" y="372512"/>
                    </a:lnTo>
                    <a:cubicBezTo>
                      <a:pt x="187022" y="343680"/>
                      <a:pt x="196576" y="315305"/>
                      <a:pt x="208779" y="288153"/>
                    </a:cubicBezTo>
                    <a:cubicBezTo>
                      <a:pt x="206678" y="288503"/>
                      <a:pt x="204545" y="288446"/>
                      <a:pt x="202444" y="288193"/>
                    </a:cubicBezTo>
                    <a:cubicBezTo>
                      <a:pt x="197639" y="287611"/>
                      <a:pt x="193031" y="285479"/>
                      <a:pt x="188907" y="282985"/>
                    </a:cubicBezTo>
                    <a:cubicBezTo>
                      <a:pt x="187404" y="282075"/>
                      <a:pt x="185994" y="281014"/>
                      <a:pt x="184631" y="279891"/>
                    </a:cubicBezTo>
                    <a:close/>
                    <a:moveTo>
                      <a:pt x="385049" y="111423"/>
                    </a:moveTo>
                    <a:cubicBezTo>
                      <a:pt x="376651" y="115220"/>
                      <a:pt x="368542" y="119585"/>
                      <a:pt x="360114" y="123295"/>
                    </a:cubicBezTo>
                    <a:cubicBezTo>
                      <a:pt x="343402" y="130655"/>
                      <a:pt x="327049" y="139210"/>
                      <a:pt x="311583" y="148924"/>
                    </a:cubicBezTo>
                    <a:cubicBezTo>
                      <a:pt x="295931" y="158754"/>
                      <a:pt x="280852" y="169103"/>
                      <a:pt x="266986" y="181363"/>
                    </a:cubicBezTo>
                    <a:cubicBezTo>
                      <a:pt x="265362" y="182800"/>
                      <a:pt x="263752" y="184254"/>
                      <a:pt x="262144" y="185705"/>
                    </a:cubicBezTo>
                    <a:cubicBezTo>
                      <a:pt x="261820" y="188876"/>
                      <a:pt x="261584" y="192059"/>
                      <a:pt x="261478" y="195268"/>
                    </a:cubicBezTo>
                    <a:cubicBezTo>
                      <a:pt x="261419" y="196993"/>
                      <a:pt x="261417" y="198797"/>
                      <a:pt x="261440" y="200651"/>
                    </a:cubicBezTo>
                    <a:cubicBezTo>
                      <a:pt x="287606" y="168225"/>
                      <a:pt x="319242" y="142643"/>
                      <a:pt x="359375" y="126550"/>
                    </a:cubicBezTo>
                    <a:cubicBezTo>
                      <a:pt x="366332" y="123760"/>
                      <a:pt x="373403" y="121276"/>
                      <a:pt x="380539" y="118977"/>
                    </a:cubicBezTo>
                    <a:cubicBezTo>
                      <a:pt x="382237" y="116617"/>
                      <a:pt x="383761" y="114113"/>
                      <a:pt x="385049" y="111423"/>
                    </a:cubicBezTo>
                    <a:close/>
                    <a:moveTo>
                      <a:pt x="384302" y="80319"/>
                    </a:moveTo>
                    <a:cubicBezTo>
                      <a:pt x="379635" y="74123"/>
                      <a:pt x="366221" y="74628"/>
                      <a:pt x="357764" y="76009"/>
                    </a:cubicBezTo>
                    <a:cubicBezTo>
                      <a:pt x="344088" y="78243"/>
                      <a:pt x="332042" y="83027"/>
                      <a:pt x="320320" y="89952"/>
                    </a:cubicBezTo>
                    <a:cubicBezTo>
                      <a:pt x="306465" y="98133"/>
                      <a:pt x="294514" y="109217"/>
                      <a:pt x="285163" y="122254"/>
                    </a:cubicBezTo>
                    <a:cubicBezTo>
                      <a:pt x="289765" y="119657"/>
                      <a:pt x="294454" y="117207"/>
                      <a:pt x="299241" y="114932"/>
                    </a:cubicBezTo>
                    <a:lnTo>
                      <a:pt x="302521" y="113383"/>
                    </a:lnTo>
                    <a:cubicBezTo>
                      <a:pt x="320654" y="104879"/>
                      <a:pt x="340295" y="96795"/>
                      <a:pt x="360128" y="94159"/>
                    </a:cubicBezTo>
                    <a:cubicBezTo>
                      <a:pt x="369304" y="92939"/>
                      <a:pt x="379173" y="91174"/>
                      <a:pt x="388443" y="92168"/>
                    </a:cubicBezTo>
                    <a:cubicBezTo>
                      <a:pt x="387987" y="87661"/>
                      <a:pt x="386646" y="83433"/>
                      <a:pt x="384302" y="80319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9B05514-18C2-F7AE-6018-2E9C3EC5F231}"/>
                </a:ext>
              </a:extLst>
            </p:cNvPr>
            <p:cNvSpPr/>
            <p:nvPr/>
          </p:nvSpPr>
          <p:spPr>
            <a:xfrm>
              <a:off x="9896574" y="4150314"/>
              <a:ext cx="379128" cy="364291"/>
            </a:xfrm>
            <a:custGeom>
              <a:avLst/>
              <a:gdLst>
                <a:gd name="connsiteX0" fmla="*/ 267259 w 379128"/>
                <a:gd name="connsiteY0" fmla="*/ 310045 h 364291"/>
                <a:gd name="connsiteX1" fmla="*/ 226506 w 379128"/>
                <a:gd name="connsiteY1" fmla="*/ 308390 h 364291"/>
                <a:gd name="connsiteX2" fmla="*/ 184146 w 379128"/>
                <a:gd name="connsiteY2" fmla="*/ 333853 h 364291"/>
                <a:gd name="connsiteX3" fmla="*/ 169996 w 379128"/>
                <a:gd name="connsiteY3" fmla="*/ 347419 h 364291"/>
                <a:gd name="connsiteX4" fmla="*/ 151589 w 379128"/>
                <a:gd name="connsiteY4" fmla="*/ 364368 h 364291"/>
                <a:gd name="connsiteX5" fmla="*/ 177861 w 379128"/>
                <a:gd name="connsiteY5" fmla="*/ 313532 h 364291"/>
                <a:gd name="connsiteX6" fmla="*/ 231113 w 379128"/>
                <a:gd name="connsiteY6" fmla="*/ 276848 h 364291"/>
                <a:gd name="connsiteX7" fmla="*/ 293350 w 379128"/>
                <a:gd name="connsiteY7" fmla="*/ 285008 h 364291"/>
                <a:gd name="connsiteX8" fmla="*/ 326305 w 379128"/>
                <a:gd name="connsiteY8" fmla="*/ 337389 h 364291"/>
                <a:gd name="connsiteX9" fmla="*/ 321323 w 379128"/>
                <a:gd name="connsiteY9" fmla="*/ 349808 h 364291"/>
                <a:gd name="connsiteX10" fmla="*/ 307028 w 379128"/>
                <a:gd name="connsiteY10" fmla="*/ 356194 h 364291"/>
                <a:gd name="connsiteX11" fmla="*/ 293938 w 379128"/>
                <a:gd name="connsiteY11" fmla="*/ 350817 h 364291"/>
                <a:gd name="connsiteX12" fmla="*/ 287799 w 379128"/>
                <a:gd name="connsiteY12" fmla="*/ 337318 h 364291"/>
                <a:gd name="connsiteX13" fmla="*/ 281616 w 379128"/>
                <a:gd name="connsiteY13" fmla="*/ 321000 h 364291"/>
                <a:gd name="connsiteX14" fmla="*/ 267259 w 379128"/>
                <a:gd name="connsiteY14" fmla="*/ 310045 h 364291"/>
                <a:gd name="connsiteX15" fmla="*/ 299711 w 379128"/>
                <a:gd name="connsiteY15" fmla="*/ 115494 h 364291"/>
                <a:gd name="connsiteX16" fmla="*/ 286472 w 379128"/>
                <a:gd name="connsiteY16" fmla="*/ 127165 h 364291"/>
                <a:gd name="connsiteX17" fmla="*/ 285839 w 379128"/>
                <a:gd name="connsiteY17" fmla="*/ 130594 h 364291"/>
                <a:gd name="connsiteX18" fmla="*/ 283683 w 379128"/>
                <a:gd name="connsiteY18" fmla="*/ 118875 h 364291"/>
                <a:gd name="connsiteX19" fmla="*/ 307308 w 379128"/>
                <a:gd name="connsiteY19" fmla="*/ 90978 h 364291"/>
                <a:gd name="connsiteX20" fmla="*/ 318734 w 379128"/>
                <a:gd name="connsiteY20" fmla="*/ 87038 h 364291"/>
                <a:gd name="connsiteX21" fmla="*/ 332309 w 379128"/>
                <a:gd name="connsiteY21" fmla="*/ 84617 h 364291"/>
                <a:gd name="connsiteX22" fmla="*/ 319564 w 379128"/>
                <a:gd name="connsiteY22" fmla="*/ 79353 h 364291"/>
                <a:gd name="connsiteX23" fmla="*/ 286955 w 379128"/>
                <a:gd name="connsiteY23" fmla="*/ 59646 h 364291"/>
                <a:gd name="connsiteX24" fmla="*/ 263776 w 379128"/>
                <a:gd name="connsiteY24" fmla="*/ 30616 h 364291"/>
                <a:gd name="connsiteX25" fmla="*/ 258401 w 379128"/>
                <a:gd name="connsiteY25" fmla="*/ 15352 h 364291"/>
                <a:gd name="connsiteX26" fmla="*/ 258061 w 379128"/>
                <a:gd name="connsiteY26" fmla="*/ 13859 h 364291"/>
                <a:gd name="connsiteX27" fmla="*/ 255994 w 379128"/>
                <a:gd name="connsiteY27" fmla="*/ 7916 h 364291"/>
                <a:gd name="connsiteX28" fmla="*/ 254534 w 379128"/>
                <a:gd name="connsiteY28" fmla="*/ 4277 h 364291"/>
                <a:gd name="connsiteX29" fmla="*/ 254349 w 379128"/>
                <a:gd name="connsiteY29" fmla="*/ 1950 h 364291"/>
                <a:gd name="connsiteX30" fmla="*/ 255888 w 379128"/>
                <a:gd name="connsiteY30" fmla="*/ 869 h 364291"/>
                <a:gd name="connsiteX31" fmla="*/ 269596 w 379128"/>
                <a:gd name="connsiteY31" fmla="*/ 1506 h 364291"/>
                <a:gd name="connsiteX32" fmla="*/ 288343 w 379128"/>
                <a:gd name="connsiteY32" fmla="*/ 15872 h 364291"/>
                <a:gd name="connsiteX33" fmla="*/ 296726 w 379128"/>
                <a:gd name="connsiteY33" fmla="*/ 23582 h 364291"/>
                <a:gd name="connsiteX34" fmla="*/ 357853 w 379128"/>
                <a:gd name="connsiteY34" fmla="*/ 48547 h 364291"/>
                <a:gd name="connsiteX35" fmla="*/ 359145 w 379128"/>
                <a:gd name="connsiteY35" fmla="*/ 48662 h 364291"/>
                <a:gd name="connsiteX36" fmla="*/ 373839 w 379128"/>
                <a:gd name="connsiteY36" fmla="*/ 55107 h 364291"/>
                <a:gd name="connsiteX37" fmla="*/ 379241 w 379128"/>
                <a:gd name="connsiteY37" fmla="*/ 68437 h 364291"/>
                <a:gd name="connsiteX38" fmla="*/ 373151 w 379128"/>
                <a:gd name="connsiteY38" fmla="*/ 82551 h 364291"/>
                <a:gd name="connsiteX39" fmla="*/ 359631 w 379128"/>
                <a:gd name="connsiteY39" fmla="*/ 88200 h 364291"/>
                <a:gd name="connsiteX40" fmla="*/ 348761 w 379128"/>
                <a:gd name="connsiteY40" fmla="*/ 87261 h 364291"/>
                <a:gd name="connsiteX41" fmla="*/ 335379 w 379128"/>
                <a:gd name="connsiteY41" fmla="*/ 85468 h 364291"/>
                <a:gd name="connsiteX42" fmla="*/ 345596 w 379128"/>
                <a:gd name="connsiteY42" fmla="*/ 94298 h 364291"/>
                <a:gd name="connsiteX43" fmla="*/ 351245 w 379128"/>
                <a:gd name="connsiteY43" fmla="*/ 100397 h 364291"/>
                <a:gd name="connsiteX44" fmla="*/ 364206 w 379128"/>
                <a:gd name="connsiteY44" fmla="*/ 147932 h 364291"/>
                <a:gd name="connsiteX45" fmla="*/ 361812 w 379128"/>
                <a:gd name="connsiteY45" fmla="*/ 156581 h 364291"/>
                <a:gd name="connsiteX46" fmla="*/ 356251 w 379128"/>
                <a:gd name="connsiteY46" fmla="*/ 162103 h 364291"/>
                <a:gd name="connsiteX47" fmla="*/ 347713 w 379128"/>
                <a:gd name="connsiteY47" fmla="*/ 164443 h 364291"/>
                <a:gd name="connsiteX48" fmla="*/ 338706 w 379128"/>
                <a:gd name="connsiteY48" fmla="*/ 161514 h 364291"/>
                <a:gd name="connsiteX49" fmla="*/ 331803 w 379128"/>
                <a:gd name="connsiteY49" fmla="*/ 151924 h 364291"/>
                <a:gd name="connsiteX50" fmla="*/ 329409 w 379128"/>
                <a:gd name="connsiteY50" fmla="*/ 136291 h 364291"/>
                <a:gd name="connsiteX51" fmla="*/ 328504 w 379128"/>
                <a:gd name="connsiteY51" fmla="*/ 125336 h 364291"/>
                <a:gd name="connsiteX52" fmla="*/ 322910 w 379128"/>
                <a:gd name="connsiteY52" fmla="*/ 112969 h 364291"/>
                <a:gd name="connsiteX53" fmla="*/ 302246 w 379128"/>
                <a:gd name="connsiteY53" fmla="*/ 114585 h 364291"/>
                <a:gd name="connsiteX54" fmla="*/ 299711 w 379128"/>
                <a:gd name="connsiteY54" fmla="*/ 115494 h 364291"/>
                <a:gd name="connsiteX55" fmla="*/ 244423 w 379128"/>
                <a:gd name="connsiteY55" fmla="*/ 161926 h 364291"/>
                <a:gd name="connsiteX56" fmla="*/ 266425 w 379128"/>
                <a:gd name="connsiteY56" fmla="*/ 215621 h 364291"/>
                <a:gd name="connsiteX57" fmla="*/ 205826 w 379128"/>
                <a:gd name="connsiteY57" fmla="*/ 202186 h 364291"/>
                <a:gd name="connsiteX58" fmla="*/ 190689 w 379128"/>
                <a:gd name="connsiteY58" fmla="*/ 224425 h 364291"/>
                <a:gd name="connsiteX59" fmla="*/ 252109 w 379128"/>
                <a:gd name="connsiteY59" fmla="*/ 151062 h 364291"/>
                <a:gd name="connsiteX60" fmla="*/ 244423 w 379128"/>
                <a:gd name="connsiteY60" fmla="*/ 161926 h 364291"/>
                <a:gd name="connsiteX61" fmla="*/ 136641 w 379128"/>
                <a:gd name="connsiteY61" fmla="*/ 132593 h 364291"/>
                <a:gd name="connsiteX62" fmla="*/ 122197 w 379128"/>
                <a:gd name="connsiteY62" fmla="*/ 121050 h 364291"/>
                <a:gd name="connsiteX63" fmla="*/ 98163 w 379128"/>
                <a:gd name="connsiteY63" fmla="*/ 119994 h 364291"/>
                <a:gd name="connsiteX64" fmla="*/ 77432 w 379128"/>
                <a:gd name="connsiteY64" fmla="*/ 135662 h 364291"/>
                <a:gd name="connsiteX65" fmla="*/ 68082 w 379128"/>
                <a:gd name="connsiteY65" fmla="*/ 157484 h 364291"/>
                <a:gd name="connsiteX66" fmla="*/ 62506 w 379128"/>
                <a:gd name="connsiteY66" fmla="*/ 145427 h 364291"/>
                <a:gd name="connsiteX67" fmla="*/ 64536 w 379128"/>
                <a:gd name="connsiteY67" fmla="*/ 124335 h 364291"/>
                <a:gd name="connsiteX68" fmla="*/ 97582 w 379128"/>
                <a:gd name="connsiteY68" fmla="*/ 89609 h 364291"/>
                <a:gd name="connsiteX69" fmla="*/ 151375 w 379128"/>
                <a:gd name="connsiteY69" fmla="*/ 94564 h 364291"/>
                <a:gd name="connsiteX70" fmla="*/ 173208 w 379128"/>
                <a:gd name="connsiteY70" fmla="*/ 115838 h 364291"/>
                <a:gd name="connsiteX71" fmla="*/ 174545 w 379128"/>
                <a:gd name="connsiteY71" fmla="*/ 132121 h 364291"/>
                <a:gd name="connsiteX72" fmla="*/ 161438 w 379128"/>
                <a:gd name="connsiteY72" fmla="*/ 144219 h 364291"/>
                <a:gd name="connsiteX73" fmla="*/ 152743 w 379128"/>
                <a:gd name="connsiteY73" fmla="*/ 144441 h 364291"/>
                <a:gd name="connsiteX74" fmla="*/ 142830 w 379128"/>
                <a:gd name="connsiteY74" fmla="*/ 138973 h 364291"/>
                <a:gd name="connsiteX75" fmla="*/ 136641 w 379128"/>
                <a:gd name="connsiteY75" fmla="*/ 132593 h 364291"/>
                <a:gd name="connsiteX76" fmla="*/ 162109 w 379128"/>
                <a:gd name="connsiteY76" fmla="*/ 36186 h 364291"/>
                <a:gd name="connsiteX77" fmla="*/ 148090 w 379128"/>
                <a:gd name="connsiteY77" fmla="*/ 43512 h 364291"/>
                <a:gd name="connsiteX78" fmla="*/ 146441 w 379128"/>
                <a:gd name="connsiteY78" fmla="*/ 43521 h 364291"/>
                <a:gd name="connsiteX79" fmla="*/ 145254 w 379128"/>
                <a:gd name="connsiteY79" fmla="*/ 44877 h 364291"/>
                <a:gd name="connsiteX80" fmla="*/ 142805 w 379128"/>
                <a:gd name="connsiteY80" fmla="*/ 47616 h 364291"/>
                <a:gd name="connsiteX81" fmla="*/ 134685 w 379128"/>
                <a:gd name="connsiteY81" fmla="*/ 55486 h 364291"/>
                <a:gd name="connsiteX82" fmla="*/ 114275 w 379128"/>
                <a:gd name="connsiteY82" fmla="*/ 70027 h 364291"/>
                <a:gd name="connsiteX83" fmla="*/ 72855 w 379128"/>
                <a:gd name="connsiteY83" fmla="*/ 85477 h 364291"/>
                <a:gd name="connsiteX84" fmla="*/ 29814 w 379128"/>
                <a:gd name="connsiteY84" fmla="*/ 86867 h 364291"/>
                <a:gd name="connsiteX85" fmla="*/ 26303 w 379128"/>
                <a:gd name="connsiteY85" fmla="*/ 86362 h 364291"/>
                <a:gd name="connsiteX86" fmla="*/ 112 w 379128"/>
                <a:gd name="connsiteY86" fmla="*/ 78356 h 364291"/>
                <a:gd name="connsiteX87" fmla="*/ 8228 w 379128"/>
                <a:gd name="connsiteY87" fmla="*/ 77334 h 364291"/>
                <a:gd name="connsiteX88" fmla="*/ 13439 w 379128"/>
                <a:gd name="connsiteY88" fmla="*/ 77022 h 364291"/>
                <a:gd name="connsiteX89" fmla="*/ 37257 w 379128"/>
                <a:gd name="connsiteY89" fmla="*/ 72768 h 364291"/>
                <a:gd name="connsiteX90" fmla="*/ 79785 w 379128"/>
                <a:gd name="connsiteY90" fmla="*/ 54362 h 364291"/>
                <a:gd name="connsiteX91" fmla="*/ 114760 w 379128"/>
                <a:gd name="connsiteY91" fmla="*/ 22819 h 364291"/>
                <a:gd name="connsiteX92" fmla="*/ 115917 w 379128"/>
                <a:gd name="connsiteY92" fmla="*/ 21339 h 364291"/>
                <a:gd name="connsiteX93" fmla="*/ 117378 w 379128"/>
                <a:gd name="connsiteY93" fmla="*/ 19436 h 364291"/>
                <a:gd name="connsiteX94" fmla="*/ 131092 w 379128"/>
                <a:gd name="connsiteY94" fmla="*/ 6075 h 364291"/>
                <a:gd name="connsiteX95" fmla="*/ 145605 w 379128"/>
                <a:gd name="connsiteY95" fmla="*/ 3526 h 364291"/>
                <a:gd name="connsiteX96" fmla="*/ 160924 w 379128"/>
                <a:gd name="connsiteY96" fmla="*/ 11025 h 364291"/>
                <a:gd name="connsiteX97" fmla="*/ 166171 w 379128"/>
                <a:gd name="connsiteY97" fmla="*/ 22229 h 364291"/>
                <a:gd name="connsiteX98" fmla="*/ 162109 w 379128"/>
                <a:gd name="connsiteY98" fmla="*/ 36186 h 36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79128" h="364291">
                  <a:moveTo>
                    <a:pt x="267259" y="310045"/>
                  </a:moveTo>
                  <a:cubicBezTo>
                    <a:pt x="254493" y="303900"/>
                    <a:pt x="239893" y="304325"/>
                    <a:pt x="226506" y="308390"/>
                  </a:cubicBezTo>
                  <a:cubicBezTo>
                    <a:pt x="210661" y="313205"/>
                    <a:pt x="196631" y="323207"/>
                    <a:pt x="184146" y="333853"/>
                  </a:cubicBezTo>
                  <a:cubicBezTo>
                    <a:pt x="179273" y="338010"/>
                    <a:pt x="174644" y="342701"/>
                    <a:pt x="169996" y="347419"/>
                  </a:cubicBezTo>
                  <a:cubicBezTo>
                    <a:pt x="164092" y="353411"/>
                    <a:pt x="158167" y="359462"/>
                    <a:pt x="151589" y="364368"/>
                  </a:cubicBezTo>
                  <a:cubicBezTo>
                    <a:pt x="153759" y="345882"/>
                    <a:pt x="166725" y="327110"/>
                    <a:pt x="177861" y="313532"/>
                  </a:cubicBezTo>
                  <a:cubicBezTo>
                    <a:pt x="191523" y="296876"/>
                    <a:pt x="210546" y="283378"/>
                    <a:pt x="231113" y="276848"/>
                  </a:cubicBezTo>
                  <a:cubicBezTo>
                    <a:pt x="253014" y="269894"/>
                    <a:pt x="275614" y="273716"/>
                    <a:pt x="293350" y="285008"/>
                  </a:cubicBezTo>
                  <a:cubicBezTo>
                    <a:pt x="310924" y="296196"/>
                    <a:pt x="323726" y="314727"/>
                    <a:pt x="326305" y="337389"/>
                  </a:cubicBezTo>
                  <a:cubicBezTo>
                    <a:pt x="326848" y="342149"/>
                    <a:pt x="324623" y="346506"/>
                    <a:pt x="321323" y="349808"/>
                  </a:cubicBezTo>
                  <a:cubicBezTo>
                    <a:pt x="317474" y="353660"/>
                    <a:pt x="312068" y="356194"/>
                    <a:pt x="307028" y="356194"/>
                  </a:cubicBezTo>
                  <a:cubicBezTo>
                    <a:pt x="301884" y="356194"/>
                    <a:pt x="297322" y="354121"/>
                    <a:pt x="293938" y="350817"/>
                  </a:cubicBezTo>
                  <a:cubicBezTo>
                    <a:pt x="290389" y="347352"/>
                    <a:pt x="288123" y="342543"/>
                    <a:pt x="287799" y="337318"/>
                  </a:cubicBezTo>
                  <a:cubicBezTo>
                    <a:pt x="287582" y="331751"/>
                    <a:pt x="286292" y="326874"/>
                    <a:pt x="281616" y="321000"/>
                  </a:cubicBezTo>
                  <a:cubicBezTo>
                    <a:pt x="278474" y="317057"/>
                    <a:pt x="272568" y="312602"/>
                    <a:pt x="267259" y="310045"/>
                  </a:cubicBezTo>
                  <a:close/>
                  <a:moveTo>
                    <a:pt x="299711" y="115494"/>
                  </a:moveTo>
                  <a:cubicBezTo>
                    <a:pt x="294414" y="117421"/>
                    <a:pt x="288261" y="122072"/>
                    <a:pt x="286472" y="127165"/>
                  </a:cubicBezTo>
                  <a:cubicBezTo>
                    <a:pt x="286079" y="128287"/>
                    <a:pt x="285857" y="129433"/>
                    <a:pt x="285839" y="130594"/>
                  </a:cubicBezTo>
                  <a:cubicBezTo>
                    <a:pt x="284115" y="127088"/>
                    <a:pt x="283459" y="122961"/>
                    <a:pt x="283683" y="118875"/>
                  </a:cubicBezTo>
                  <a:cubicBezTo>
                    <a:pt x="284397" y="105899"/>
                    <a:pt x="296768" y="96481"/>
                    <a:pt x="307308" y="90978"/>
                  </a:cubicBezTo>
                  <a:cubicBezTo>
                    <a:pt x="311052" y="89022"/>
                    <a:pt x="314900" y="87722"/>
                    <a:pt x="318734" y="87038"/>
                  </a:cubicBezTo>
                  <a:lnTo>
                    <a:pt x="332309" y="84617"/>
                  </a:lnTo>
                  <a:lnTo>
                    <a:pt x="319564" y="79353"/>
                  </a:lnTo>
                  <a:cubicBezTo>
                    <a:pt x="307811" y="74499"/>
                    <a:pt x="296790" y="67821"/>
                    <a:pt x="286955" y="59646"/>
                  </a:cubicBezTo>
                  <a:cubicBezTo>
                    <a:pt x="277559" y="51843"/>
                    <a:pt x="268874" y="41751"/>
                    <a:pt x="263776" y="30616"/>
                  </a:cubicBezTo>
                  <a:cubicBezTo>
                    <a:pt x="261475" y="25587"/>
                    <a:pt x="259668" y="20667"/>
                    <a:pt x="258401" y="15352"/>
                  </a:cubicBezTo>
                  <a:lnTo>
                    <a:pt x="258061" y="13859"/>
                  </a:lnTo>
                  <a:cubicBezTo>
                    <a:pt x="257439" y="10996"/>
                    <a:pt x="256758" y="9536"/>
                    <a:pt x="255994" y="7916"/>
                  </a:cubicBezTo>
                  <a:cubicBezTo>
                    <a:pt x="255545" y="6965"/>
                    <a:pt x="255058" y="5941"/>
                    <a:pt x="254534" y="4277"/>
                  </a:cubicBezTo>
                  <a:cubicBezTo>
                    <a:pt x="254240" y="3342"/>
                    <a:pt x="254075" y="2560"/>
                    <a:pt x="254349" y="1950"/>
                  </a:cubicBezTo>
                  <a:cubicBezTo>
                    <a:pt x="254614" y="1360"/>
                    <a:pt x="255259" y="1107"/>
                    <a:pt x="255888" y="869"/>
                  </a:cubicBezTo>
                  <a:cubicBezTo>
                    <a:pt x="260049" y="-706"/>
                    <a:pt x="266750" y="367"/>
                    <a:pt x="269596" y="1506"/>
                  </a:cubicBezTo>
                  <a:cubicBezTo>
                    <a:pt x="276476" y="4257"/>
                    <a:pt x="282523" y="10255"/>
                    <a:pt x="288343" y="15872"/>
                  </a:cubicBezTo>
                  <a:cubicBezTo>
                    <a:pt x="291183" y="18613"/>
                    <a:pt x="293964" y="21291"/>
                    <a:pt x="296726" y="23582"/>
                  </a:cubicBezTo>
                  <a:cubicBezTo>
                    <a:pt x="314353" y="38201"/>
                    <a:pt x="336353" y="46519"/>
                    <a:pt x="357853" y="48547"/>
                  </a:cubicBezTo>
                  <a:lnTo>
                    <a:pt x="359145" y="48662"/>
                  </a:lnTo>
                  <a:cubicBezTo>
                    <a:pt x="364831" y="49129"/>
                    <a:pt x="370103" y="51369"/>
                    <a:pt x="373839" y="55107"/>
                  </a:cubicBezTo>
                  <a:cubicBezTo>
                    <a:pt x="377179" y="58448"/>
                    <a:pt x="379241" y="62993"/>
                    <a:pt x="379241" y="68437"/>
                  </a:cubicBezTo>
                  <a:cubicBezTo>
                    <a:pt x="379241" y="73739"/>
                    <a:pt x="376856" y="78845"/>
                    <a:pt x="373151" y="82551"/>
                  </a:cubicBezTo>
                  <a:cubicBezTo>
                    <a:pt x="369613" y="86091"/>
                    <a:pt x="364827" y="88384"/>
                    <a:pt x="359631" y="88200"/>
                  </a:cubicBezTo>
                  <a:cubicBezTo>
                    <a:pt x="355981" y="88070"/>
                    <a:pt x="352358" y="87743"/>
                    <a:pt x="348761" y="87261"/>
                  </a:cubicBezTo>
                  <a:lnTo>
                    <a:pt x="335379" y="85468"/>
                  </a:lnTo>
                  <a:lnTo>
                    <a:pt x="345596" y="94298"/>
                  </a:lnTo>
                  <a:cubicBezTo>
                    <a:pt x="347623" y="96051"/>
                    <a:pt x="349530" y="98062"/>
                    <a:pt x="351245" y="100397"/>
                  </a:cubicBezTo>
                  <a:cubicBezTo>
                    <a:pt x="360555" y="113079"/>
                    <a:pt x="364551" y="132412"/>
                    <a:pt x="364206" y="147932"/>
                  </a:cubicBezTo>
                  <a:cubicBezTo>
                    <a:pt x="364140" y="150894"/>
                    <a:pt x="363322" y="153949"/>
                    <a:pt x="361812" y="156581"/>
                  </a:cubicBezTo>
                  <a:cubicBezTo>
                    <a:pt x="360494" y="158880"/>
                    <a:pt x="358641" y="160865"/>
                    <a:pt x="356251" y="162103"/>
                  </a:cubicBezTo>
                  <a:cubicBezTo>
                    <a:pt x="353391" y="163588"/>
                    <a:pt x="350971" y="164380"/>
                    <a:pt x="347713" y="164443"/>
                  </a:cubicBezTo>
                  <a:cubicBezTo>
                    <a:pt x="344171" y="164513"/>
                    <a:pt x="341171" y="163392"/>
                    <a:pt x="338706" y="161514"/>
                  </a:cubicBezTo>
                  <a:cubicBezTo>
                    <a:pt x="335623" y="159166"/>
                    <a:pt x="333358" y="155702"/>
                    <a:pt x="331803" y="151924"/>
                  </a:cubicBezTo>
                  <a:cubicBezTo>
                    <a:pt x="329736" y="146901"/>
                    <a:pt x="329613" y="141595"/>
                    <a:pt x="329409" y="136291"/>
                  </a:cubicBezTo>
                  <a:cubicBezTo>
                    <a:pt x="329267" y="132626"/>
                    <a:pt x="329115" y="128954"/>
                    <a:pt x="328504" y="125336"/>
                  </a:cubicBezTo>
                  <a:cubicBezTo>
                    <a:pt x="327634" y="120716"/>
                    <a:pt x="325545" y="114828"/>
                    <a:pt x="322910" y="112969"/>
                  </a:cubicBezTo>
                  <a:cubicBezTo>
                    <a:pt x="319021" y="110223"/>
                    <a:pt x="308673" y="112338"/>
                    <a:pt x="302246" y="114585"/>
                  </a:cubicBezTo>
                  <a:lnTo>
                    <a:pt x="299711" y="115494"/>
                  </a:lnTo>
                  <a:close/>
                  <a:moveTo>
                    <a:pt x="244423" y="161926"/>
                  </a:moveTo>
                  <a:cubicBezTo>
                    <a:pt x="259619" y="171166"/>
                    <a:pt x="282773" y="192713"/>
                    <a:pt x="266425" y="215621"/>
                  </a:cubicBezTo>
                  <a:cubicBezTo>
                    <a:pt x="247183" y="235819"/>
                    <a:pt x="219479" y="212660"/>
                    <a:pt x="205826" y="202186"/>
                  </a:cubicBezTo>
                  <a:cubicBezTo>
                    <a:pt x="193167" y="194069"/>
                    <a:pt x="178944" y="214946"/>
                    <a:pt x="190689" y="224425"/>
                  </a:cubicBezTo>
                  <a:cubicBezTo>
                    <a:pt x="289341" y="297491"/>
                    <a:pt x="329376" y="164342"/>
                    <a:pt x="252109" y="151062"/>
                  </a:cubicBezTo>
                  <a:cubicBezTo>
                    <a:pt x="243601" y="149598"/>
                    <a:pt x="240442" y="159068"/>
                    <a:pt x="244423" y="161926"/>
                  </a:cubicBezTo>
                  <a:close/>
                  <a:moveTo>
                    <a:pt x="136641" y="132593"/>
                  </a:moveTo>
                  <a:cubicBezTo>
                    <a:pt x="132488" y="127906"/>
                    <a:pt x="128444" y="123538"/>
                    <a:pt x="122197" y="121050"/>
                  </a:cubicBezTo>
                  <a:cubicBezTo>
                    <a:pt x="114806" y="118102"/>
                    <a:pt x="105850" y="117786"/>
                    <a:pt x="98163" y="119994"/>
                  </a:cubicBezTo>
                  <a:cubicBezTo>
                    <a:pt x="89446" y="122498"/>
                    <a:pt x="82545" y="128278"/>
                    <a:pt x="77432" y="135662"/>
                  </a:cubicBezTo>
                  <a:cubicBezTo>
                    <a:pt x="72940" y="142149"/>
                    <a:pt x="69846" y="149870"/>
                    <a:pt x="68082" y="157484"/>
                  </a:cubicBezTo>
                  <a:cubicBezTo>
                    <a:pt x="64789" y="153866"/>
                    <a:pt x="63249" y="149683"/>
                    <a:pt x="62506" y="145427"/>
                  </a:cubicBezTo>
                  <a:cubicBezTo>
                    <a:pt x="61282" y="138421"/>
                    <a:pt x="62149" y="131201"/>
                    <a:pt x="64536" y="124335"/>
                  </a:cubicBezTo>
                  <a:cubicBezTo>
                    <a:pt x="69851" y="109049"/>
                    <a:pt x="82653" y="95458"/>
                    <a:pt x="97582" y="89609"/>
                  </a:cubicBezTo>
                  <a:cubicBezTo>
                    <a:pt x="114627" y="82930"/>
                    <a:pt x="135717" y="85160"/>
                    <a:pt x="151375" y="94564"/>
                  </a:cubicBezTo>
                  <a:cubicBezTo>
                    <a:pt x="159363" y="99364"/>
                    <a:pt x="168570" y="107692"/>
                    <a:pt x="173208" y="115838"/>
                  </a:cubicBezTo>
                  <a:cubicBezTo>
                    <a:pt x="176376" y="121405"/>
                    <a:pt x="176559" y="127169"/>
                    <a:pt x="174545" y="132121"/>
                  </a:cubicBezTo>
                  <a:cubicBezTo>
                    <a:pt x="172328" y="137571"/>
                    <a:pt x="167545" y="141998"/>
                    <a:pt x="161438" y="144219"/>
                  </a:cubicBezTo>
                  <a:cubicBezTo>
                    <a:pt x="158545" y="145272"/>
                    <a:pt x="155568" y="145188"/>
                    <a:pt x="152743" y="144441"/>
                  </a:cubicBezTo>
                  <a:cubicBezTo>
                    <a:pt x="149066" y="143469"/>
                    <a:pt x="145631" y="141392"/>
                    <a:pt x="142830" y="138973"/>
                  </a:cubicBezTo>
                  <a:cubicBezTo>
                    <a:pt x="140496" y="136960"/>
                    <a:pt x="138550" y="134747"/>
                    <a:pt x="136641" y="132593"/>
                  </a:cubicBezTo>
                  <a:close/>
                  <a:moveTo>
                    <a:pt x="162109" y="36186"/>
                  </a:moveTo>
                  <a:cubicBezTo>
                    <a:pt x="158611" y="40868"/>
                    <a:pt x="153458" y="43261"/>
                    <a:pt x="148090" y="43512"/>
                  </a:cubicBezTo>
                  <a:cubicBezTo>
                    <a:pt x="147540" y="43538"/>
                    <a:pt x="146990" y="43541"/>
                    <a:pt x="146441" y="43521"/>
                  </a:cubicBezTo>
                  <a:cubicBezTo>
                    <a:pt x="146095" y="43920"/>
                    <a:pt x="145708" y="44360"/>
                    <a:pt x="145254" y="44877"/>
                  </a:cubicBezTo>
                  <a:cubicBezTo>
                    <a:pt x="144206" y="46071"/>
                    <a:pt x="143519" y="46855"/>
                    <a:pt x="142805" y="47616"/>
                  </a:cubicBezTo>
                  <a:cubicBezTo>
                    <a:pt x="140225" y="50365"/>
                    <a:pt x="137512" y="52990"/>
                    <a:pt x="134685" y="55486"/>
                  </a:cubicBezTo>
                  <a:cubicBezTo>
                    <a:pt x="128389" y="61050"/>
                    <a:pt x="121609" y="65931"/>
                    <a:pt x="114275" y="70027"/>
                  </a:cubicBezTo>
                  <a:cubicBezTo>
                    <a:pt x="101430" y="77205"/>
                    <a:pt x="87342" y="82805"/>
                    <a:pt x="72855" y="85477"/>
                  </a:cubicBezTo>
                  <a:cubicBezTo>
                    <a:pt x="58480" y="88129"/>
                    <a:pt x="44290" y="88944"/>
                    <a:pt x="29814" y="86867"/>
                  </a:cubicBezTo>
                  <a:lnTo>
                    <a:pt x="26303" y="86362"/>
                  </a:lnTo>
                  <a:cubicBezTo>
                    <a:pt x="17940" y="85137"/>
                    <a:pt x="6979" y="83537"/>
                    <a:pt x="112" y="78356"/>
                  </a:cubicBezTo>
                  <a:cubicBezTo>
                    <a:pt x="2816" y="77495"/>
                    <a:pt x="5556" y="77452"/>
                    <a:pt x="8228" y="77334"/>
                  </a:cubicBezTo>
                  <a:cubicBezTo>
                    <a:pt x="9987" y="77256"/>
                    <a:pt x="11735" y="77178"/>
                    <a:pt x="13439" y="77022"/>
                  </a:cubicBezTo>
                  <a:cubicBezTo>
                    <a:pt x="21540" y="76285"/>
                    <a:pt x="29413" y="74940"/>
                    <a:pt x="37257" y="72768"/>
                  </a:cubicBezTo>
                  <a:cubicBezTo>
                    <a:pt x="52505" y="68546"/>
                    <a:pt x="66323" y="62717"/>
                    <a:pt x="79785" y="54362"/>
                  </a:cubicBezTo>
                  <a:cubicBezTo>
                    <a:pt x="92984" y="46173"/>
                    <a:pt x="105104" y="35028"/>
                    <a:pt x="114760" y="22819"/>
                  </a:cubicBezTo>
                  <a:lnTo>
                    <a:pt x="115917" y="21339"/>
                  </a:lnTo>
                  <a:cubicBezTo>
                    <a:pt x="116410" y="20701"/>
                    <a:pt x="116896" y="20067"/>
                    <a:pt x="117378" y="19436"/>
                  </a:cubicBezTo>
                  <a:cubicBezTo>
                    <a:pt x="121327" y="14273"/>
                    <a:pt x="124955" y="9352"/>
                    <a:pt x="131092" y="6075"/>
                  </a:cubicBezTo>
                  <a:cubicBezTo>
                    <a:pt x="135954" y="3480"/>
                    <a:pt x="140874" y="2779"/>
                    <a:pt x="145605" y="3526"/>
                  </a:cubicBezTo>
                  <a:cubicBezTo>
                    <a:pt x="151094" y="4392"/>
                    <a:pt x="156306" y="7157"/>
                    <a:pt x="160924" y="11025"/>
                  </a:cubicBezTo>
                  <a:cubicBezTo>
                    <a:pt x="164339" y="13886"/>
                    <a:pt x="165920" y="18004"/>
                    <a:pt x="166171" y="22229"/>
                  </a:cubicBezTo>
                  <a:cubicBezTo>
                    <a:pt x="166467" y="27198"/>
                    <a:pt x="164955" y="32375"/>
                    <a:pt x="162109" y="36186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83861B56-7DD6-DD27-3D8E-2CFCE7BEE899}"/>
              </a:ext>
            </a:extLst>
          </p:cNvPr>
          <p:cNvGrpSpPr>
            <a:grpSpLocks noChangeAspect="1"/>
          </p:cNvGrpSpPr>
          <p:nvPr/>
        </p:nvGrpSpPr>
        <p:grpSpPr>
          <a:xfrm>
            <a:off x="10154393" y="4225421"/>
            <a:ext cx="1729851" cy="2466000"/>
            <a:chOff x="9967272" y="4020869"/>
            <a:chExt cx="1584788" cy="2259205"/>
          </a:xfrm>
        </p:grpSpPr>
        <p:grpSp>
          <p:nvGrpSpPr>
            <p:cNvPr id="129" name="图形 126">
              <a:extLst>
                <a:ext uri="{FF2B5EF4-FFF2-40B4-BE49-F238E27FC236}">
                  <a16:creationId xmlns:a16="http://schemas.microsoft.com/office/drawing/2014/main" id="{B2300C6D-64D2-A8A0-EA1E-12BD91026756}"/>
                </a:ext>
              </a:extLst>
            </p:cNvPr>
            <p:cNvGrpSpPr/>
            <p:nvPr/>
          </p:nvGrpSpPr>
          <p:grpSpPr>
            <a:xfrm>
              <a:off x="9967272" y="4735478"/>
              <a:ext cx="1584788" cy="1544596"/>
              <a:chOff x="9967272" y="4735478"/>
              <a:chExt cx="1584788" cy="1544596"/>
            </a:xfrm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045957D-DBA3-68AC-ADD6-99D3E78D9AD1}"/>
                  </a:ext>
                </a:extLst>
              </p:cNvPr>
              <p:cNvSpPr/>
              <p:nvPr/>
            </p:nvSpPr>
            <p:spPr>
              <a:xfrm>
                <a:off x="9975970" y="4735478"/>
                <a:ext cx="1479701" cy="1540056"/>
              </a:xfrm>
              <a:custGeom>
                <a:avLst/>
                <a:gdLst>
                  <a:gd name="connsiteX0" fmla="*/ 167964 w 1479701"/>
                  <a:gd name="connsiteY0" fmla="*/ 1536007 h 1540056"/>
                  <a:gd name="connsiteX1" fmla="*/ 530561 w 1479701"/>
                  <a:gd name="connsiteY1" fmla="*/ 1536007 h 1540056"/>
                  <a:gd name="connsiteX2" fmla="*/ 1431839 w 1479701"/>
                  <a:gd name="connsiteY2" fmla="*/ 1536007 h 1540056"/>
                  <a:gd name="connsiteX3" fmla="*/ 1475052 w 1479701"/>
                  <a:gd name="connsiteY3" fmla="*/ 1536007 h 1540056"/>
                  <a:gd name="connsiteX4" fmla="*/ 1467671 w 1479701"/>
                  <a:gd name="connsiteY4" fmla="*/ 732013 h 1540056"/>
                  <a:gd name="connsiteX5" fmla="*/ 1264978 w 1479701"/>
                  <a:gd name="connsiteY5" fmla="*/ 350685 h 1540056"/>
                  <a:gd name="connsiteX6" fmla="*/ 1167213 w 1479701"/>
                  <a:gd name="connsiteY6" fmla="*/ 277725 h 1540056"/>
                  <a:gd name="connsiteX7" fmla="*/ 1126964 w 1479701"/>
                  <a:gd name="connsiteY7" fmla="*/ 201329 h 1540056"/>
                  <a:gd name="connsiteX8" fmla="*/ 1080807 w 1479701"/>
                  <a:gd name="connsiteY8" fmla="*/ 178270 h 1540056"/>
                  <a:gd name="connsiteX9" fmla="*/ 1073429 w 1479701"/>
                  <a:gd name="connsiteY9" fmla="*/ 105591 h 1540056"/>
                  <a:gd name="connsiteX10" fmla="*/ 956158 w 1479701"/>
                  <a:gd name="connsiteY10" fmla="*/ 6972 h 1540056"/>
                  <a:gd name="connsiteX11" fmla="*/ 765180 w 1479701"/>
                  <a:gd name="connsiteY11" fmla="*/ 65196 h 1540056"/>
                  <a:gd name="connsiteX12" fmla="*/ 742373 w 1479701"/>
                  <a:gd name="connsiteY12" fmla="*/ 149338 h 1540056"/>
                  <a:gd name="connsiteX13" fmla="*/ 693792 w 1479701"/>
                  <a:gd name="connsiteY13" fmla="*/ 193048 h 1540056"/>
                  <a:gd name="connsiteX14" fmla="*/ 656822 w 1479701"/>
                  <a:gd name="connsiteY14" fmla="*/ 230427 h 1540056"/>
                  <a:gd name="connsiteX15" fmla="*/ 309140 w 1479701"/>
                  <a:gd name="connsiteY15" fmla="*/ 415288 h 1540056"/>
                  <a:gd name="connsiteX16" fmla="*/ 102253 w 1479701"/>
                  <a:gd name="connsiteY16" fmla="*/ 717418 h 1540056"/>
                  <a:gd name="connsiteX17" fmla="*/ 88686 w 1479701"/>
                  <a:gd name="connsiteY17" fmla="*/ 814409 h 1540056"/>
                  <a:gd name="connsiteX18" fmla="*/ 31695 w 1479701"/>
                  <a:gd name="connsiteY18" fmla="*/ 1093543 h 1540056"/>
                  <a:gd name="connsiteX19" fmla="*/ 16971 w 1479701"/>
                  <a:gd name="connsiteY19" fmla="*/ 1450811 h 1540056"/>
                  <a:gd name="connsiteX20" fmla="*/ 167964 w 1479701"/>
                  <a:gd name="connsiteY20" fmla="*/ 1536007 h 154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79701" h="1540056">
                    <a:moveTo>
                      <a:pt x="167964" y="1536007"/>
                    </a:moveTo>
                    <a:cubicBezTo>
                      <a:pt x="291182" y="1539458"/>
                      <a:pt x="407580" y="1543265"/>
                      <a:pt x="530561" y="1536007"/>
                    </a:cubicBezTo>
                    <a:cubicBezTo>
                      <a:pt x="727358" y="1523830"/>
                      <a:pt x="1304893" y="1545781"/>
                      <a:pt x="1431839" y="1536007"/>
                    </a:cubicBezTo>
                    <a:cubicBezTo>
                      <a:pt x="1441419" y="1535270"/>
                      <a:pt x="1474366" y="1545781"/>
                      <a:pt x="1475052" y="1536007"/>
                    </a:cubicBezTo>
                    <a:cubicBezTo>
                      <a:pt x="1480633" y="1467950"/>
                      <a:pt x="1484251" y="779391"/>
                      <a:pt x="1467671" y="732013"/>
                    </a:cubicBezTo>
                    <a:cubicBezTo>
                      <a:pt x="1451092" y="684636"/>
                      <a:pt x="1369254" y="456885"/>
                      <a:pt x="1264978" y="350685"/>
                    </a:cubicBezTo>
                    <a:cubicBezTo>
                      <a:pt x="1235902" y="321994"/>
                      <a:pt x="1191655" y="310881"/>
                      <a:pt x="1167213" y="277725"/>
                    </a:cubicBezTo>
                    <a:cubicBezTo>
                      <a:pt x="1146139" y="241570"/>
                      <a:pt x="1147777" y="220350"/>
                      <a:pt x="1126964" y="201329"/>
                    </a:cubicBezTo>
                    <a:cubicBezTo>
                      <a:pt x="1117933" y="193074"/>
                      <a:pt x="1096634" y="189728"/>
                      <a:pt x="1080807" y="178270"/>
                    </a:cubicBezTo>
                    <a:cubicBezTo>
                      <a:pt x="1064894" y="162449"/>
                      <a:pt x="1079961" y="127622"/>
                      <a:pt x="1073429" y="105591"/>
                    </a:cubicBezTo>
                    <a:cubicBezTo>
                      <a:pt x="1059966" y="50580"/>
                      <a:pt x="1010368" y="15289"/>
                      <a:pt x="956158" y="6972"/>
                    </a:cubicBezTo>
                    <a:cubicBezTo>
                      <a:pt x="880813" y="-11063"/>
                      <a:pt x="801270" y="5989"/>
                      <a:pt x="765180" y="65196"/>
                    </a:cubicBezTo>
                    <a:cubicBezTo>
                      <a:pt x="751746" y="87235"/>
                      <a:pt x="758895" y="114023"/>
                      <a:pt x="742373" y="149338"/>
                    </a:cubicBezTo>
                    <a:cubicBezTo>
                      <a:pt x="743552" y="176026"/>
                      <a:pt x="712408" y="182474"/>
                      <a:pt x="693792" y="193048"/>
                    </a:cubicBezTo>
                    <a:lnTo>
                      <a:pt x="656822" y="230427"/>
                    </a:lnTo>
                    <a:cubicBezTo>
                      <a:pt x="542924" y="294536"/>
                      <a:pt x="408937" y="329155"/>
                      <a:pt x="309140" y="415288"/>
                    </a:cubicBezTo>
                    <a:cubicBezTo>
                      <a:pt x="224292" y="501395"/>
                      <a:pt x="139899" y="600919"/>
                      <a:pt x="102253" y="717418"/>
                    </a:cubicBezTo>
                    <a:cubicBezTo>
                      <a:pt x="94459" y="749162"/>
                      <a:pt x="91916" y="781972"/>
                      <a:pt x="88686" y="814409"/>
                    </a:cubicBezTo>
                    <a:cubicBezTo>
                      <a:pt x="79465" y="909203"/>
                      <a:pt x="53790" y="1001208"/>
                      <a:pt x="31695" y="1093543"/>
                    </a:cubicBezTo>
                    <a:cubicBezTo>
                      <a:pt x="6500" y="1209879"/>
                      <a:pt x="-16985" y="1333374"/>
                      <a:pt x="16971" y="1450811"/>
                    </a:cubicBezTo>
                    <a:cubicBezTo>
                      <a:pt x="26761" y="1475667"/>
                      <a:pt x="145677" y="1534846"/>
                      <a:pt x="167964" y="1536007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A72D0EF-BC1D-A329-67F5-18E6C3FDA205}"/>
                  </a:ext>
                </a:extLst>
              </p:cNvPr>
              <p:cNvSpPr/>
              <p:nvPr/>
            </p:nvSpPr>
            <p:spPr>
              <a:xfrm>
                <a:off x="9967272" y="4807993"/>
                <a:ext cx="1584788" cy="1472080"/>
              </a:xfrm>
              <a:custGeom>
                <a:avLst/>
                <a:gdLst>
                  <a:gd name="connsiteX0" fmla="*/ 767350 w 1584788"/>
                  <a:gd name="connsiteY0" fmla="*/ 2160 h 1472080"/>
                  <a:gd name="connsiteX1" fmla="*/ 772906 w 1584788"/>
                  <a:gd name="connsiteY1" fmla="*/ 2904 h 1472080"/>
                  <a:gd name="connsiteX2" fmla="*/ 768218 w 1584788"/>
                  <a:gd name="connsiteY2" fmla="*/ 95145 h 1472080"/>
                  <a:gd name="connsiteX3" fmla="*/ 762481 w 1584788"/>
                  <a:gd name="connsiteY3" fmla="*/ 139190 h 1472080"/>
                  <a:gd name="connsiteX4" fmla="*/ 761454 w 1584788"/>
                  <a:gd name="connsiteY4" fmla="*/ 143802 h 1472080"/>
                  <a:gd name="connsiteX5" fmla="*/ 766425 w 1584788"/>
                  <a:gd name="connsiteY5" fmla="*/ 148571 h 1472080"/>
                  <a:gd name="connsiteX6" fmla="*/ 772105 w 1584788"/>
                  <a:gd name="connsiteY6" fmla="*/ 154097 h 1472080"/>
                  <a:gd name="connsiteX7" fmla="*/ 783489 w 1584788"/>
                  <a:gd name="connsiteY7" fmla="*/ 165121 h 1472080"/>
                  <a:gd name="connsiteX8" fmla="*/ 850318 w 1584788"/>
                  <a:gd name="connsiteY8" fmla="*/ 229883 h 1472080"/>
                  <a:gd name="connsiteX9" fmla="*/ 883019 w 1584788"/>
                  <a:gd name="connsiteY9" fmla="*/ 261589 h 1472080"/>
                  <a:gd name="connsiteX10" fmla="*/ 916806 w 1584788"/>
                  <a:gd name="connsiteY10" fmla="*/ 294987 h 1472080"/>
                  <a:gd name="connsiteX11" fmla="*/ 918094 w 1584788"/>
                  <a:gd name="connsiteY11" fmla="*/ 316686 h 1472080"/>
                  <a:gd name="connsiteX12" fmla="*/ 906100 w 1584788"/>
                  <a:gd name="connsiteY12" fmla="*/ 323229 h 1472080"/>
                  <a:gd name="connsiteX13" fmla="*/ 910286 w 1584788"/>
                  <a:gd name="connsiteY13" fmla="*/ 331968 h 1472080"/>
                  <a:gd name="connsiteX14" fmla="*/ 898355 w 1584788"/>
                  <a:gd name="connsiteY14" fmla="*/ 343924 h 1472080"/>
                  <a:gd name="connsiteX15" fmla="*/ 875412 w 1584788"/>
                  <a:gd name="connsiteY15" fmla="*/ 332610 h 1472080"/>
                  <a:gd name="connsiteX16" fmla="*/ 849513 w 1584788"/>
                  <a:gd name="connsiteY16" fmla="*/ 330838 h 1472080"/>
                  <a:gd name="connsiteX17" fmla="*/ 837943 w 1584788"/>
                  <a:gd name="connsiteY17" fmla="*/ 333739 h 1472080"/>
                  <a:gd name="connsiteX18" fmla="*/ 966208 w 1584788"/>
                  <a:gd name="connsiteY18" fmla="*/ 364457 h 1472080"/>
                  <a:gd name="connsiteX19" fmla="*/ 993294 w 1584788"/>
                  <a:gd name="connsiteY19" fmla="*/ 364037 h 1472080"/>
                  <a:gd name="connsiteX20" fmla="*/ 1038229 w 1584788"/>
                  <a:gd name="connsiteY20" fmla="*/ 357051 h 1472080"/>
                  <a:gd name="connsiteX21" fmla="*/ 1072481 w 1584788"/>
                  <a:gd name="connsiteY21" fmla="*/ 346037 h 1472080"/>
                  <a:gd name="connsiteX22" fmla="*/ 1088600 w 1584788"/>
                  <a:gd name="connsiteY22" fmla="*/ 338752 h 1472080"/>
                  <a:gd name="connsiteX23" fmla="*/ 1089058 w 1584788"/>
                  <a:gd name="connsiteY23" fmla="*/ 338481 h 1472080"/>
                  <a:gd name="connsiteX24" fmla="*/ 1112486 w 1584788"/>
                  <a:gd name="connsiteY24" fmla="*/ 323472 h 1472080"/>
                  <a:gd name="connsiteX25" fmla="*/ 1112156 w 1584788"/>
                  <a:gd name="connsiteY25" fmla="*/ 319336 h 1472080"/>
                  <a:gd name="connsiteX26" fmla="*/ 1109471 w 1584788"/>
                  <a:gd name="connsiteY26" fmla="*/ 316595 h 1472080"/>
                  <a:gd name="connsiteX27" fmla="*/ 1088338 w 1584788"/>
                  <a:gd name="connsiteY27" fmla="*/ 310969 h 1472080"/>
                  <a:gd name="connsiteX28" fmla="*/ 1038775 w 1584788"/>
                  <a:gd name="connsiteY28" fmla="*/ 331988 h 1472080"/>
                  <a:gd name="connsiteX29" fmla="*/ 994300 w 1584788"/>
                  <a:gd name="connsiteY29" fmla="*/ 362567 h 1472080"/>
                  <a:gd name="connsiteX30" fmla="*/ 993214 w 1584788"/>
                  <a:gd name="connsiteY30" fmla="*/ 362909 h 1472080"/>
                  <a:gd name="connsiteX31" fmla="*/ 991201 w 1584788"/>
                  <a:gd name="connsiteY31" fmla="*/ 359465 h 1472080"/>
                  <a:gd name="connsiteX32" fmla="*/ 1031239 w 1584788"/>
                  <a:gd name="connsiteY32" fmla="*/ 319336 h 1472080"/>
                  <a:gd name="connsiteX33" fmla="*/ 1037294 w 1584788"/>
                  <a:gd name="connsiteY33" fmla="*/ 314795 h 1472080"/>
                  <a:gd name="connsiteX34" fmla="*/ 1083891 w 1584788"/>
                  <a:gd name="connsiteY34" fmla="*/ 290677 h 1472080"/>
                  <a:gd name="connsiteX35" fmla="*/ 1144100 w 1584788"/>
                  <a:gd name="connsiteY35" fmla="*/ 307929 h 1472080"/>
                  <a:gd name="connsiteX36" fmla="*/ 1176496 w 1584788"/>
                  <a:gd name="connsiteY36" fmla="*/ 321196 h 1472080"/>
                  <a:gd name="connsiteX37" fmla="*/ 1194366 w 1584788"/>
                  <a:gd name="connsiteY37" fmla="*/ 328241 h 1472080"/>
                  <a:gd name="connsiteX38" fmla="*/ 1180789 w 1584788"/>
                  <a:gd name="connsiteY38" fmla="*/ 285747 h 1472080"/>
                  <a:gd name="connsiteX39" fmla="*/ 1160540 w 1584788"/>
                  <a:gd name="connsiteY39" fmla="*/ 221971 h 1472080"/>
                  <a:gd name="connsiteX40" fmla="*/ 1159240 w 1584788"/>
                  <a:gd name="connsiteY40" fmla="*/ 217804 h 1472080"/>
                  <a:gd name="connsiteX41" fmla="*/ 1135324 w 1584788"/>
                  <a:gd name="connsiteY41" fmla="*/ 154029 h 1472080"/>
                  <a:gd name="connsiteX42" fmla="*/ 1126631 w 1584788"/>
                  <a:gd name="connsiteY42" fmla="*/ 140358 h 1472080"/>
                  <a:gd name="connsiteX43" fmla="*/ 1118422 w 1584788"/>
                  <a:gd name="connsiteY43" fmla="*/ 126427 h 1472080"/>
                  <a:gd name="connsiteX44" fmla="*/ 1088900 w 1584788"/>
                  <a:gd name="connsiteY44" fmla="*/ 110203 h 1472080"/>
                  <a:gd name="connsiteX45" fmla="*/ 1089505 w 1584788"/>
                  <a:gd name="connsiteY45" fmla="*/ 105754 h 1472080"/>
                  <a:gd name="connsiteX46" fmla="*/ 1120659 w 1584788"/>
                  <a:gd name="connsiteY46" fmla="*/ 111750 h 1472080"/>
                  <a:gd name="connsiteX47" fmla="*/ 1124754 w 1584788"/>
                  <a:gd name="connsiteY47" fmla="*/ 113703 h 1472080"/>
                  <a:gd name="connsiteX48" fmla="*/ 1150074 w 1584788"/>
                  <a:gd name="connsiteY48" fmla="*/ 130131 h 1472080"/>
                  <a:gd name="connsiteX49" fmla="*/ 1181568 w 1584788"/>
                  <a:gd name="connsiteY49" fmla="*/ 193434 h 1472080"/>
                  <a:gd name="connsiteX50" fmla="*/ 1183581 w 1584788"/>
                  <a:gd name="connsiteY50" fmla="*/ 199465 h 1472080"/>
                  <a:gd name="connsiteX51" fmla="*/ 1207928 w 1584788"/>
                  <a:gd name="connsiteY51" fmla="*/ 205764 h 1472080"/>
                  <a:gd name="connsiteX52" fmla="*/ 1375336 w 1584788"/>
                  <a:gd name="connsiteY52" fmla="*/ 358780 h 1472080"/>
                  <a:gd name="connsiteX53" fmla="*/ 1463614 w 1584788"/>
                  <a:gd name="connsiteY53" fmla="*/ 596209 h 1472080"/>
                  <a:gd name="connsiteX54" fmla="*/ 1481273 w 1584788"/>
                  <a:gd name="connsiteY54" fmla="*/ 672355 h 1472080"/>
                  <a:gd name="connsiteX55" fmla="*/ 1405879 w 1584788"/>
                  <a:gd name="connsiteY55" fmla="*/ 700727 h 1472080"/>
                  <a:gd name="connsiteX56" fmla="*/ 1414003 w 1584788"/>
                  <a:gd name="connsiteY56" fmla="*/ 714634 h 1472080"/>
                  <a:gd name="connsiteX57" fmla="*/ 1484748 w 1584788"/>
                  <a:gd name="connsiteY57" fmla="*/ 688184 h 1472080"/>
                  <a:gd name="connsiteX58" fmla="*/ 1518450 w 1584788"/>
                  <a:gd name="connsiteY58" fmla="*/ 865805 h 1472080"/>
                  <a:gd name="connsiteX59" fmla="*/ 1565056 w 1584788"/>
                  <a:gd name="connsiteY59" fmla="*/ 1418925 h 1472080"/>
                  <a:gd name="connsiteX60" fmla="*/ 1561595 w 1584788"/>
                  <a:gd name="connsiteY60" fmla="*/ 1431507 h 1472080"/>
                  <a:gd name="connsiteX61" fmla="*/ 1564514 w 1584788"/>
                  <a:gd name="connsiteY61" fmla="*/ 1429174 h 1472080"/>
                  <a:gd name="connsiteX62" fmla="*/ 1583086 w 1584788"/>
                  <a:gd name="connsiteY62" fmla="*/ 1440045 h 1472080"/>
                  <a:gd name="connsiteX63" fmla="*/ 1581996 w 1584788"/>
                  <a:gd name="connsiteY63" fmla="*/ 1441743 h 1472080"/>
                  <a:gd name="connsiteX64" fmla="*/ 1561315 w 1584788"/>
                  <a:gd name="connsiteY64" fmla="*/ 1461865 h 1472080"/>
                  <a:gd name="connsiteX65" fmla="*/ 1529701 w 1584788"/>
                  <a:gd name="connsiteY65" fmla="*/ 1467886 h 1472080"/>
                  <a:gd name="connsiteX66" fmla="*/ 1418013 w 1584788"/>
                  <a:gd name="connsiteY66" fmla="*/ 1469964 h 1472080"/>
                  <a:gd name="connsiteX67" fmla="*/ 1403792 w 1584788"/>
                  <a:gd name="connsiteY67" fmla="*/ 1350250 h 1472080"/>
                  <a:gd name="connsiteX68" fmla="*/ 1388269 w 1584788"/>
                  <a:gd name="connsiteY68" fmla="*/ 1354532 h 1472080"/>
                  <a:gd name="connsiteX69" fmla="*/ 1401983 w 1584788"/>
                  <a:gd name="connsiteY69" fmla="*/ 1470157 h 1472080"/>
                  <a:gd name="connsiteX70" fmla="*/ 1163116 w 1584788"/>
                  <a:gd name="connsiteY70" fmla="*/ 1471248 h 1472080"/>
                  <a:gd name="connsiteX71" fmla="*/ 839644 w 1584788"/>
                  <a:gd name="connsiteY71" fmla="*/ 1471280 h 1472080"/>
                  <a:gd name="connsiteX72" fmla="*/ 793432 w 1584788"/>
                  <a:gd name="connsiteY72" fmla="*/ 1471266 h 1472080"/>
                  <a:gd name="connsiteX73" fmla="*/ 419743 w 1584788"/>
                  <a:gd name="connsiteY73" fmla="*/ 1470038 h 1472080"/>
                  <a:gd name="connsiteX74" fmla="*/ 390120 w 1584788"/>
                  <a:gd name="connsiteY74" fmla="*/ 1469829 h 1472080"/>
                  <a:gd name="connsiteX75" fmla="*/ 370166 w 1584788"/>
                  <a:gd name="connsiteY75" fmla="*/ 1259626 h 1472080"/>
                  <a:gd name="connsiteX76" fmla="*/ 354067 w 1584788"/>
                  <a:gd name="connsiteY76" fmla="*/ 1259626 h 1472080"/>
                  <a:gd name="connsiteX77" fmla="*/ 373824 w 1584788"/>
                  <a:gd name="connsiteY77" fmla="*/ 1469738 h 1472080"/>
                  <a:gd name="connsiteX78" fmla="*/ 285358 w 1584788"/>
                  <a:gd name="connsiteY78" fmla="*/ 1470763 h 1472080"/>
                  <a:gd name="connsiteX79" fmla="*/ 270346 w 1584788"/>
                  <a:gd name="connsiteY79" fmla="*/ 1471298 h 1472080"/>
                  <a:gd name="connsiteX80" fmla="*/ 180235 w 1584788"/>
                  <a:gd name="connsiteY80" fmla="*/ 1470563 h 1472080"/>
                  <a:gd name="connsiteX81" fmla="*/ 83444 w 1584788"/>
                  <a:gd name="connsiteY81" fmla="*/ 1446084 h 1472080"/>
                  <a:gd name="connsiteX82" fmla="*/ 48055 w 1584788"/>
                  <a:gd name="connsiteY82" fmla="*/ 1419328 h 1472080"/>
                  <a:gd name="connsiteX83" fmla="*/ 78723 w 1584788"/>
                  <a:gd name="connsiteY83" fmla="*/ 1401087 h 1472080"/>
                  <a:gd name="connsiteX84" fmla="*/ 70597 w 1584788"/>
                  <a:gd name="connsiteY84" fmla="*/ 1387182 h 1472080"/>
                  <a:gd name="connsiteX85" fmla="*/ 37535 w 1584788"/>
                  <a:gd name="connsiteY85" fmla="*/ 1406824 h 1472080"/>
                  <a:gd name="connsiteX86" fmla="*/ 17981 w 1584788"/>
                  <a:gd name="connsiteY86" fmla="*/ 1371498 h 1472080"/>
                  <a:gd name="connsiteX87" fmla="*/ 4438 w 1584788"/>
                  <a:gd name="connsiteY87" fmla="*/ 1308204 h 1472080"/>
                  <a:gd name="connsiteX88" fmla="*/ 31 w 1584788"/>
                  <a:gd name="connsiteY88" fmla="*/ 1232271 h 1472080"/>
                  <a:gd name="connsiteX89" fmla="*/ 13475 w 1584788"/>
                  <a:gd name="connsiteY89" fmla="*/ 1073034 h 1472080"/>
                  <a:gd name="connsiteX90" fmla="*/ 41323 w 1584788"/>
                  <a:gd name="connsiteY90" fmla="*/ 922535 h 1472080"/>
                  <a:gd name="connsiteX91" fmla="*/ 42753 w 1584788"/>
                  <a:gd name="connsiteY91" fmla="*/ 915728 h 1472080"/>
                  <a:gd name="connsiteX92" fmla="*/ 74749 w 1584788"/>
                  <a:gd name="connsiteY92" fmla="*/ 768690 h 1472080"/>
                  <a:gd name="connsiteX93" fmla="*/ 113401 w 1584788"/>
                  <a:gd name="connsiteY93" fmla="*/ 634778 h 1472080"/>
                  <a:gd name="connsiteX94" fmla="*/ 154052 w 1584788"/>
                  <a:gd name="connsiteY94" fmla="*/ 658973 h 1472080"/>
                  <a:gd name="connsiteX95" fmla="*/ 162178 w 1584788"/>
                  <a:gd name="connsiteY95" fmla="*/ 645069 h 1472080"/>
                  <a:gd name="connsiteX96" fmla="*/ 118853 w 1584788"/>
                  <a:gd name="connsiteY96" fmla="*/ 619172 h 1472080"/>
                  <a:gd name="connsiteX97" fmla="*/ 179190 w 1584788"/>
                  <a:gd name="connsiteY97" fmla="*/ 482005 h 1472080"/>
                  <a:gd name="connsiteX98" fmla="*/ 372635 w 1584788"/>
                  <a:gd name="connsiteY98" fmla="*/ 256577 h 1472080"/>
                  <a:gd name="connsiteX99" fmla="*/ 505951 w 1584788"/>
                  <a:gd name="connsiteY99" fmla="*/ 186216 h 1472080"/>
                  <a:gd name="connsiteX100" fmla="*/ 655163 w 1584788"/>
                  <a:gd name="connsiteY100" fmla="*/ 154814 h 1472080"/>
                  <a:gd name="connsiteX101" fmla="*/ 657380 w 1584788"/>
                  <a:gd name="connsiteY101" fmla="*/ 157297 h 1472080"/>
                  <a:gd name="connsiteX102" fmla="*/ 657359 w 1584788"/>
                  <a:gd name="connsiteY102" fmla="*/ 157530 h 1472080"/>
                  <a:gd name="connsiteX103" fmla="*/ 659371 w 1584788"/>
                  <a:gd name="connsiteY103" fmla="*/ 157854 h 1472080"/>
                  <a:gd name="connsiteX104" fmla="*/ 664563 w 1584788"/>
                  <a:gd name="connsiteY104" fmla="*/ 143420 h 1472080"/>
                  <a:gd name="connsiteX105" fmla="*/ 693860 w 1584788"/>
                  <a:gd name="connsiteY105" fmla="*/ 120349 h 1472080"/>
                  <a:gd name="connsiteX106" fmla="*/ 696246 w 1584788"/>
                  <a:gd name="connsiteY106" fmla="*/ 118865 h 1472080"/>
                  <a:gd name="connsiteX107" fmla="*/ 734773 w 1584788"/>
                  <a:gd name="connsiteY107" fmla="*/ 101527 h 1472080"/>
                  <a:gd name="connsiteX108" fmla="*/ 735234 w 1584788"/>
                  <a:gd name="connsiteY108" fmla="*/ 102332 h 1472080"/>
                  <a:gd name="connsiteX109" fmla="*/ 703552 w 1584788"/>
                  <a:gd name="connsiteY109" fmla="*/ 129817 h 1472080"/>
                  <a:gd name="connsiteX110" fmla="*/ 701078 w 1584788"/>
                  <a:gd name="connsiteY110" fmla="*/ 131880 h 1472080"/>
                  <a:gd name="connsiteX111" fmla="*/ 679392 w 1584788"/>
                  <a:gd name="connsiteY111" fmla="*/ 159824 h 1472080"/>
                  <a:gd name="connsiteX112" fmla="*/ 683036 w 1584788"/>
                  <a:gd name="connsiteY112" fmla="*/ 203732 h 1472080"/>
                  <a:gd name="connsiteX113" fmla="*/ 685227 w 1584788"/>
                  <a:gd name="connsiteY113" fmla="*/ 246871 h 1472080"/>
                  <a:gd name="connsiteX114" fmla="*/ 680378 w 1584788"/>
                  <a:gd name="connsiteY114" fmla="*/ 401601 h 1472080"/>
                  <a:gd name="connsiteX115" fmla="*/ 700580 w 1584788"/>
                  <a:gd name="connsiteY115" fmla="*/ 388070 h 1472080"/>
                  <a:gd name="connsiteX116" fmla="*/ 795764 w 1584788"/>
                  <a:gd name="connsiteY116" fmla="*/ 326309 h 1472080"/>
                  <a:gd name="connsiteX117" fmla="*/ 860481 w 1584788"/>
                  <a:gd name="connsiteY117" fmla="*/ 304630 h 1472080"/>
                  <a:gd name="connsiteX118" fmla="*/ 881491 w 1584788"/>
                  <a:gd name="connsiteY118" fmla="*/ 307710 h 1472080"/>
                  <a:gd name="connsiteX119" fmla="*/ 859094 w 1584788"/>
                  <a:gd name="connsiteY119" fmla="*/ 285525 h 1472080"/>
                  <a:gd name="connsiteX120" fmla="*/ 822208 w 1584788"/>
                  <a:gd name="connsiteY120" fmla="*/ 249611 h 1472080"/>
                  <a:gd name="connsiteX121" fmla="*/ 786757 w 1584788"/>
                  <a:gd name="connsiteY121" fmla="*/ 215065 h 1472080"/>
                  <a:gd name="connsiteX122" fmla="*/ 751292 w 1584788"/>
                  <a:gd name="connsiteY122" fmla="*/ 180519 h 1472080"/>
                  <a:gd name="connsiteX123" fmla="*/ 728593 w 1584788"/>
                  <a:gd name="connsiteY123" fmla="*/ 142997 h 1472080"/>
                  <a:gd name="connsiteX124" fmla="*/ 741090 w 1584788"/>
                  <a:gd name="connsiteY124" fmla="*/ 103077 h 1472080"/>
                  <a:gd name="connsiteX125" fmla="*/ 742921 w 1584788"/>
                  <a:gd name="connsiteY125" fmla="*/ 97521 h 1472080"/>
                  <a:gd name="connsiteX126" fmla="*/ 767350 w 1584788"/>
                  <a:gd name="connsiteY126" fmla="*/ 2160 h 1472080"/>
                  <a:gd name="connsiteX127" fmla="*/ 1225538 w 1584788"/>
                  <a:gd name="connsiteY127" fmla="*/ 1351335 h 1472080"/>
                  <a:gd name="connsiteX128" fmla="*/ 1214157 w 1584788"/>
                  <a:gd name="connsiteY128" fmla="*/ 1362721 h 1472080"/>
                  <a:gd name="connsiteX129" fmla="*/ 1218036 w 1584788"/>
                  <a:gd name="connsiteY129" fmla="*/ 1366586 h 1472080"/>
                  <a:gd name="connsiteX130" fmla="*/ 1235423 w 1584788"/>
                  <a:gd name="connsiteY130" fmla="*/ 1387713 h 1472080"/>
                  <a:gd name="connsiteX131" fmla="*/ 1236081 w 1584788"/>
                  <a:gd name="connsiteY131" fmla="*/ 1388922 h 1472080"/>
                  <a:gd name="connsiteX132" fmla="*/ 1249980 w 1584788"/>
                  <a:gd name="connsiteY132" fmla="*/ 1380793 h 1472080"/>
                  <a:gd name="connsiteX133" fmla="*/ 1225538 w 1584788"/>
                  <a:gd name="connsiteY133" fmla="*/ 1351335 h 1472080"/>
                  <a:gd name="connsiteX134" fmla="*/ 911350 w 1584788"/>
                  <a:gd name="connsiteY134" fmla="*/ 1349263 h 1472080"/>
                  <a:gd name="connsiteX135" fmla="*/ 842160 w 1584788"/>
                  <a:gd name="connsiteY135" fmla="*/ 1349263 h 1472080"/>
                  <a:gd name="connsiteX136" fmla="*/ 846441 w 1584788"/>
                  <a:gd name="connsiteY136" fmla="*/ 1364795 h 1472080"/>
                  <a:gd name="connsiteX137" fmla="*/ 907070 w 1584788"/>
                  <a:gd name="connsiteY137" fmla="*/ 1364795 h 1472080"/>
                  <a:gd name="connsiteX138" fmla="*/ 911350 w 1584788"/>
                  <a:gd name="connsiteY138" fmla="*/ 1349263 h 1472080"/>
                  <a:gd name="connsiteX139" fmla="*/ 596075 w 1584788"/>
                  <a:gd name="connsiteY139" fmla="*/ 1186926 h 1472080"/>
                  <a:gd name="connsiteX140" fmla="*/ 591797 w 1584788"/>
                  <a:gd name="connsiteY140" fmla="*/ 1202455 h 1472080"/>
                  <a:gd name="connsiteX141" fmla="*/ 596747 w 1584788"/>
                  <a:gd name="connsiteY141" fmla="*/ 1203698 h 1472080"/>
                  <a:gd name="connsiteX142" fmla="*/ 647076 w 1584788"/>
                  <a:gd name="connsiteY142" fmla="*/ 1207095 h 1472080"/>
                  <a:gd name="connsiteX143" fmla="*/ 643192 w 1584788"/>
                  <a:gd name="connsiteY143" fmla="*/ 1191485 h 1472080"/>
                  <a:gd name="connsiteX144" fmla="*/ 642796 w 1584788"/>
                  <a:gd name="connsiteY144" fmla="*/ 1191564 h 1472080"/>
                  <a:gd name="connsiteX145" fmla="*/ 596075 w 1584788"/>
                  <a:gd name="connsiteY145" fmla="*/ 1186926 h 1472080"/>
                  <a:gd name="connsiteX146" fmla="*/ 1155995 w 1584788"/>
                  <a:gd name="connsiteY146" fmla="*/ 1082319 h 1472080"/>
                  <a:gd name="connsiteX147" fmla="*/ 1144611 w 1584788"/>
                  <a:gd name="connsiteY147" fmla="*/ 1093705 h 1472080"/>
                  <a:gd name="connsiteX148" fmla="*/ 1178120 w 1584788"/>
                  <a:gd name="connsiteY148" fmla="*/ 1109979 h 1472080"/>
                  <a:gd name="connsiteX149" fmla="*/ 1178577 w 1584788"/>
                  <a:gd name="connsiteY149" fmla="*/ 1093897 h 1472080"/>
                  <a:gd name="connsiteX150" fmla="*/ 1178120 w 1584788"/>
                  <a:gd name="connsiteY150" fmla="*/ 1093874 h 1472080"/>
                  <a:gd name="connsiteX151" fmla="*/ 1155995 w 1584788"/>
                  <a:gd name="connsiteY151" fmla="*/ 1082319 h 1472080"/>
                  <a:gd name="connsiteX152" fmla="*/ 208542 w 1584788"/>
                  <a:gd name="connsiteY152" fmla="*/ 1039307 h 1472080"/>
                  <a:gd name="connsiteX153" fmla="*/ 200418 w 1584788"/>
                  <a:gd name="connsiteY153" fmla="*/ 1025402 h 1472080"/>
                  <a:gd name="connsiteX154" fmla="*/ 144782 w 1584788"/>
                  <a:gd name="connsiteY154" fmla="*/ 1053229 h 1472080"/>
                  <a:gd name="connsiteX155" fmla="*/ 144782 w 1584788"/>
                  <a:gd name="connsiteY155" fmla="*/ 1053229 h 1472080"/>
                  <a:gd name="connsiteX156" fmla="*/ 152905 w 1584788"/>
                  <a:gd name="connsiteY156" fmla="*/ 1067136 h 1472080"/>
                  <a:gd name="connsiteX157" fmla="*/ 208542 w 1584788"/>
                  <a:gd name="connsiteY157" fmla="*/ 1039307 h 1472080"/>
                  <a:gd name="connsiteX158" fmla="*/ 208542 w 1584788"/>
                  <a:gd name="connsiteY158" fmla="*/ 1039307 h 1472080"/>
                  <a:gd name="connsiteX159" fmla="*/ 1307939 w 1584788"/>
                  <a:gd name="connsiteY159" fmla="*/ 1042856 h 1472080"/>
                  <a:gd name="connsiteX160" fmla="*/ 1307939 w 1584788"/>
                  <a:gd name="connsiteY160" fmla="*/ 1058961 h 1472080"/>
                  <a:gd name="connsiteX161" fmla="*/ 1336331 w 1584788"/>
                  <a:gd name="connsiteY161" fmla="*/ 1067136 h 1472080"/>
                  <a:gd name="connsiteX162" fmla="*/ 1344457 w 1584788"/>
                  <a:gd name="connsiteY162" fmla="*/ 1053229 h 1472080"/>
                  <a:gd name="connsiteX163" fmla="*/ 1307939 w 1584788"/>
                  <a:gd name="connsiteY163" fmla="*/ 1042856 h 1472080"/>
                  <a:gd name="connsiteX164" fmla="*/ 788091 w 1584788"/>
                  <a:gd name="connsiteY164" fmla="*/ 965097 h 1472080"/>
                  <a:gd name="connsiteX165" fmla="*/ 779966 w 1584788"/>
                  <a:gd name="connsiteY165" fmla="*/ 951191 h 1472080"/>
                  <a:gd name="connsiteX166" fmla="*/ 746048 w 1584788"/>
                  <a:gd name="connsiteY166" fmla="*/ 976811 h 1472080"/>
                  <a:gd name="connsiteX167" fmla="*/ 742874 w 1584788"/>
                  <a:gd name="connsiteY167" fmla="*/ 979020 h 1472080"/>
                  <a:gd name="connsiteX168" fmla="*/ 751000 w 1584788"/>
                  <a:gd name="connsiteY168" fmla="*/ 992927 h 1472080"/>
                  <a:gd name="connsiteX169" fmla="*/ 788091 w 1584788"/>
                  <a:gd name="connsiteY169" fmla="*/ 965097 h 1472080"/>
                  <a:gd name="connsiteX170" fmla="*/ 1386758 w 1584788"/>
                  <a:gd name="connsiteY170" fmla="*/ 848049 h 1472080"/>
                  <a:gd name="connsiteX171" fmla="*/ 1386758 w 1584788"/>
                  <a:gd name="connsiteY171" fmla="*/ 864154 h 1472080"/>
                  <a:gd name="connsiteX172" fmla="*/ 1388722 w 1584788"/>
                  <a:gd name="connsiteY172" fmla="*/ 864148 h 1472080"/>
                  <a:gd name="connsiteX173" fmla="*/ 1414237 w 1584788"/>
                  <a:gd name="connsiteY173" fmla="*/ 867282 h 1472080"/>
                  <a:gd name="connsiteX174" fmla="*/ 1415150 w 1584788"/>
                  <a:gd name="connsiteY174" fmla="*/ 867693 h 1472080"/>
                  <a:gd name="connsiteX175" fmla="*/ 1423275 w 1584788"/>
                  <a:gd name="connsiteY175" fmla="*/ 853788 h 1472080"/>
                  <a:gd name="connsiteX176" fmla="*/ 1386758 w 1584788"/>
                  <a:gd name="connsiteY176" fmla="*/ 848049 h 1472080"/>
                  <a:gd name="connsiteX177" fmla="*/ 492723 w 1584788"/>
                  <a:gd name="connsiteY177" fmla="*/ 836544 h 1472080"/>
                  <a:gd name="connsiteX178" fmla="*/ 494075 w 1584788"/>
                  <a:gd name="connsiteY178" fmla="*/ 836037 h 1472080"/>
                  <a:gd name="connsiteX179" fmla="*/ 489794 w 1584788"/>
                  <a:gd name="connsiteY179" fmla="*/ 820510 h 1472080"/>
                  <a:gd name="connsiteX180" fmla="*/ 450784 w 1584788"/>
                  <a:gd name="connsiteY180" fmla="*/ 844510 h 1472080"/>
                  <a:gd name="connsiteX181" fmla="*/ 458907 w 1584788"/>
                  <a:gd name="connsiteY181" fmla="*/ 858418 h 1472080"/>
                  <a:gd name="connsiteX182" fmla="*/ 492723 w 1584788"/>
                  <a:gd name="connsiteY182" fmla="*/ 836544 h 1472080"/>
                  <a:gd name="connsiteX183" fmla="*/ 492723 w 1584788"/>
                  <a:gd name="connsiteY183" fmla="*/ 836544 h 1472080"/>
                  <a:gd name="connsiteX184" fmla="*/ 1096557 w 1584788"/>
                  <a:gd name="connsiteY184" fmla="*/ 794646 h 1472080"/>
                  <a:gd name="connsiteX185" fmla="*/ 1098728 w 1584788"/>
                  <a:gd name="connsiteY185" fmla="*/ 793484 h 1472080"/>
                  <a:gd name="connsiteX186" fmla="*/ 1090604 w 1584788"/>
                  <a:gd name="connsiteY186" fmla="*/ 779577 h 1472080"/>
                  <a:gd name="connsiteX187" fmla="*/ 1069591 w 1584788"/>
                  <a:gd name="connsiteY187" fmla="*/ 792328 h 1472080"/>
                  <a:gd name="connsiteX188" fmla="*/ 1067420 w 1584788"/>
                  <a:gd name="connsiteY188" fmla="*/ 793492 h 1472080"/>
                  <a:gd name="connsiteX189" fmla="*/ 1075546 w 1584788"/>
                  <a:gd name="connsiteY189" fmla="*/ 807398 h 1472080"/>
                  <a:gd name="connsiteX190" fmla="*/ 1096557 w 1584788"/>
                  <a:gd name="connsiteY190" fmla="*/ 794646 h 1472080"/>
                  <a:gd name="connsiteX191" fmla="*/ 1096557 w 1584788"/>
                  <a:gd name="connsiteY191" fmla="*/ 794646 h 1472080"/>
                  <a:gd name="connsiteX192" fmla="*/ 851650 w 1584788"/>
                  <a:gd name="connsiteY192" fmla="*/ 638654 h 1472080"/>
                  <a:gd name="connsiteX193" fmla="*/ 849992 w 1584788"/>
                  <a:gd name="connsiteY193" fmla="*/ 637053 h 1472080"/>
                  <a:gd name="connsiteX194" fmla="*/ 838609 w 1584788"/>
                  <a:gd name="connsiteY194" fmla="*/ 648441 h 1472080"/>
                  <a:gd name="connsiteX195" fmla="*/ 901130 w 1584788"/>
                  <a:gd name="connsiteY195" fmla="*/ 693665 h 1472080"/>
                  <a:gd name="connsiteX196" fmla="*/ 905148 w 1584788"/>
                  <a:gd name="connsiteY196" fmla="*/ 696081 h 1472080"/>
                  <a:gd name="connsiteX197" fmla="*/ 913274 w 1584788"/>
                  <a:gd name="connsiteY197" fmla="*/ 682175 h 1472080"/>
                  <a:gd name="connsiteX198" fmla="*/ 907376 w 1584788"/>
                  <a:gd name="connsiteY198" fmla="*/ 678628 h 1472080"/>
                  <a:gd name="connsiteX199" fmla="*/ 851650 w 1584788"/>
                  <a:gd name="connsiteY199" fmla="*/ 638654 h 1472080"/>
                  <a:gd name="connsiteX200" fmla="*/ 851650 w 1584788"/>
                  <a:gd name="connsiteY200" fmla="*/ 638654 h 1472080"/>
                  <a:gd name="connsiteX201" fmla="*/ 406158 w 1584788"/>
                  <a:gd name="connsiteY201" fmla="*/ 623619 h 1472080"/>
                  <a:gd name="connsiteX202" fmla="*/ 392481 w 1584788"/>
                  <a:gd name="connsiteY202" fmla="*/ 615211 h 1472080"/>
                  <a:gd name="connsiteX203" fmla="*/ 392257 w 1584788"/>
                  <a:gd name="connsiteY203" fmla="*/ 615490 h 1472080"/>
                  <a:gd name="connsiteX204" fmla="*/ 369990 w 1584788"/>
                  <a:gd name="connsiteY204" fmla="*/ 638541 h 1472080"/>
                  <a:gd name="connsiteX205" fmla="*/ 368476 w 1584788"/>
                  <a:gd name="connsiteY205" fmla="*/ 639841 h 1472080"/>
                  <a:gd name="connsiteX206" fmla="*/ 348207 w 1584788"/>
                  <a:gd name="connsiteY206" fmla="*/ 653246 h 1472080"/>
                  <a:gd name="connsiteX207" fmla="*/ 348207 w 1584788"/>
                  <a:gd name="connsiteY207" fmla="*/ 669351 h 1472080"/>
                  <a:gd name="connsiteX208" fmla="*/ 375486 w 1584788"/>
                  <a:gd name="connsiteY208" fmla="*/ 654830 h 1472080"/>
                  <a:gd name="connsiteX209" fmla="*/ 406158 w 1584788"/>
                  <a:gd name="connsiteY209" fmla="*/ 623619 h 1472080"/>
                  <a:gd name="connsiteX210" fmla="*/ 1262630 w 1584788"/>
                  <a:gd name="connsiteY210" fmla="*/ 564951 h 1472080"/>
                  <a:gd name="connsiteX211" fmla="*/ 1251513 w 1584788"/>
                  <a:gd name="connsiteY211" fmla="*/ 553325 h 1472080"/>
                  <a:gd name="connsiteX212" fmla="*/ 1251248 w 1584788"/>
                  <a:gd name="connsiteY212" fmla="*/ 553565 h 1472080"/>
                  <a:gd name="connsiteX213" fmla="*/ 1199163 w 1584788"/>
                  <a:gd name="connsiteY213" fmla="*/ 574683 h 1472080"/>
                  <a:gd name="connsiteX214" fmla="*/ 1203443 w 1584788"/>
                  <a:gd name="connsiteY214" fmla="*/ 590214 h 1472080"/>
                  <a:gd name="connsiteX215" fmla="*/ 1211641 w 1584788"/>
                  <a:gd name="connsiteY215" fmla="*/ 588189 h 1472080"/>
                  <a:gd name="connsiteX216" fmla="*/ 1262630 w 1584788"/>
                  <a:gd name="connsiteY216" fmla="*/ 564951 h 1472080"/>
                  <a:gd name="connsiteX217" fmla="*/ 943805 w 1584788"/>
                  <a:gd name="connsiteY217" fmla="*/ 463367 h 1472080"/>
                  <a:gd name="connsiteX218" fmla="*/ 939527 w 1584788"/>
                  <a:gd name="connsiteY218" fmla="*/ 478897 h 1472080"/>
                  <a:gd name="connsiteX219" fmla="*/ 988601 w 1584788"/>
                  <a:gd name="connsiteY219" fmla="*/ 496638 h 1472080"/>
                  <a:gd name="connsiteX220" fmla="*/ 996727 w 1584788"/>
                  <a:gd name="connsiteY220" fmla="*/ 482732 h 1472080"/>
                  <a:gd name="connsiteX221" fmla="*/ 943805 w 1584788"/>
                  <a:gd name="connsiteY221" fmla="*/ 463367 h 1472080"/>
                  <a:gd name="connsiteX222" fmla="*/ 1108258 w 1584788"/>
                  <a:gd name="connsiteY222" fmla="*/ 123872 h 1472080"/>
                  <a:gd name="connsiteX223" fmla="*/ 1109526 w 1584788"/>
                  <a:gd name="connsiteY223" fmla="*/ 122581 h 1472080"/>
                  <a:gd name="connsiteX224" fmla="*/ 1112375 w 1584788"/>
                  <a:gd name="connsiteY224" fmla="*/ 167160 h 1472080"/>
                  <a:gd name="connsiteX225" fmla="*/ 1111357 w 1584788"/>
                  <a:gd name="connsiteY225" fmla="*/ 169751 h 1472080"/>
                  <a:gd name="connsiteX226" fmla="*/ 1076868 w 1584788"/>
                  <a:gd name="connsiteY226" fmla="*/ 234895 h 1472080"/>
                  <a:gd name="connsiteX227" fmla="*/ 1030403 w 1584788"/>
                  <a:gd name="connsiteY227" fmla="*/ 295671 h 1472080"/>
                  <a:gd name="connsiteX228" fmla="*/ 1007657 w 1584788"/>
                  <a:gd name="connsiteY228" fmla="*/ 319863 h 1472080"/>
                  <a:gd name="connsiteX229" fmla="*/ 1004704 w 1584788"/>
                  <a:gd name="connsiteY229" fmla="*/ 322785 h 1472080"/>
                  <a:gd name="connsiteX230" fmla="*/ 974257 w 1584788"/>
                  <a:gd name="connsiteY230" fmla="*/ 342758 h 1472080"/>
                  <a:gd name="connsiteX231" fmla="*/ 963290 w 1584788"/>
                  <a:gd name="connsiteY231" fmla="*/ 316265 h 1472080"/>
                  <a:gd name="connsiteX232" fmla="*/ 987197 w 1584788"/>
                  <a:gd name="connsiteY232" fmla="*/ 295671 h 1472080"/>
                  <a:gd name="connsiteX233" fmla="*/ 1009231 w 1584788"/>
                  <a:gd name="connsiteY233" fmla="*/ 274493 h 1472080"/>
                  <a:gd name="connsiteX234" fmla="*/ 1050345 w 1584788"/>
                  <a:gd name="connsiteY234" fmla="*/ 227205 h 1472080"/>
                  <a:gd name="connsiteX235" fmla="*/ 1084954 w 1584788"/>
                  <a:gd name="connsiteY235" fmla="*/ 177479 h 1472080"/>
                  <a:gd name="connsiteX236" fmla="*/ 1087070 w 1584788"/>
                  <a:gd name="connsiteY236" fmla="*/ 174039 h 1472080"/>
                  <a:gd name="connsiteX237" fmla="*/ 1108258 w 1584788"/>
                  <a:gd name="connsiteY237" fmla="*/ 123872 h 1472080"/>
                  <a:gd name="connsiteX238" fmla="*/ 468180 w 1584788"/>
                  <a:gd name="connsiteY238" fmla="*/ 292567 h 1472080"/>
                  <a:gd name="connsiteX239" fmla="*/ 460054 w 1584788"/>
                  <a:gd name="connsiteY239" fmla="*/ 306472 h 1472080"/>
                  <a:gd name="connsiteX240" fmla="*/ 506418 w 1584788"/>
                  <a:gd name="connsiteY240" fmla="*/ 338939 h 1472080"/>
                  <a:gd name="connsiteX241" fmla="*/ 514866 w 1584788"/>
                  <a:gd name="connsiteY241" fmla="*/ 325209 h 1472080"/>
                  <a:gd name="connsiteX242" fmla="*/ 514544 w 1584788"/>
                  <a:gd name="connsiteY242" fmla="*/ 325035 h 1472080"/>
                  <a:gd name="connsiteX243" fmla="*/ 468180 w 1584788"/>
                  <a:gd name="connsiteY243" fmla="*/ 292567 h 147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</a:cxnLst>
                <a:rect l="l" t="t" r="r" b="b"/>
                <a:pathLst>
                  <a:path w="1584788" h="1472080">
                    <a:moveTo>
                      <a:pt x="767350" y="2160"/>
                    </a:moveTo>
                    <a:cubicBezTo>
                      <a:pt x="768336" y="-1063"/>
                      <a:pt x="772584" y="-158"/>
                      <a:pt x="772906" y="2904"/>
                    </a:cubicBezTo>
                    <a:cubicBezTo>
                      <a:pt x="776106" y="33262"/>
                      <a:pt x="772081" y="64989"/>
                      <a:pt x="768218" y="95145"/>
                    </a:cubicBezTo>
                    <a:cubicBezTo>
                      <a:pt x="766366" y="109700"/>
                      <a:pt x="765298" y="124839"/>
                      <a:pt x="762481" y="139190"/>
                    </a:cubicBezTo>
                    <a:cubicBezTo>
                      <a:pt x="762118" y="140722"/>
                      <a:pt x="761776" y="142270"/>
                      <a:pt x="761454" y="143802"/>
                    </a:cubicBezTo>
                    <a:cubicBezTo>
                      <a:pt x="762380" y="145451"/>
                      <a:pt x="765119" y="147303"/>
                      <a:pt x="766425" y="148571"/>
                    </a:cubicBezTo>
                    <a:lnTo>
                      <a:pt x="772105" y="154097"/>
                    </a:lnTo>
                    <a:lnTo>
                      <a:pt x="783489" y="165121"/>
                    </a:lnTo>
                    <a:cubicBezTo>
                      <a:pt x="805768" y="186702"/>
                      <a:pt x="828042" y="208300"/>
                      <a:pt x="850318" y="229883"/>
                    </a:cubicBezTo>
                    <a:lnTo>
                      <a:pt x="883019" y="261589"/>
                    </a:lnTo>
                    <a:cubicBezTo>
                      <a:pt x="894229" y="272458"/>
                      <a:pt x="906967" y="282868"/>
                      <a:pt x="916806" y="294987"/>
                    </a:cubicBezTo>
                    <a:cubicBezTo>
                      <a:pt x="922140" y="301568"/>
                      <a:pt x="923346" y="309640"/>
                      <a:pt x="918094" y="316686"/>
                    </a:cubicBezTo>
                    <a:cubicBezTo>
                      <a:pt x="915498" y="320169"/>
                      <a:pt x="910831" y="322705"/>
                      <a:pt x="906100" y="323229"/>
                    </a:cubicBezTo>
                    <a:cubicBezTo>
                      <a:pt x="907951" y="325806"/>
                      <a:pt x="909380" y="328725"/>
                      <a:pt x="910286" y="331968"/>
                    </a:cubicBezTo>
                    <a:cubicBezTo>
                      <a:pt x="912137" y="338571"/>
                      <a:pt x="905458" y="346682"/>
                      <a:pt x="898355" y="343924"/>
                    </a:cubicBezTo>
                    <a:cubicBezTo>
                      <a:pt x="890285" y="340823"/>
                      <a:pt x="883622" y="335267"/>
                      <a:pt x="875412" y="332610"/>
                    </a:cubicBezTo>
                    <a:cubicBezTo>
                      <a:pt x="867121" y="329912"/>
                      <a:pt x="858108" y="329391"/>
                      <a:pt x="849513" y="330838"/>
                    </a:cubicBezTo>
                    <a:cubicBezTo>
                      <a:pt x="845569" y="331503"/>
                      <a:pt x="841706" y="332491"/>
                      <a:pt x="837943" y="333739"/>
                    </a:cubicBezTo>
                    <a:cubicBezTo>
                      <a:pt x="878211" y="352280"/>
                      <a:pt x="921776" y="362929"/>
                      <a:pt x="966208" y="364457"/>
                    </a:cubicBezTo>
                    <a:cubicBezTo>
                      <a:pt x="975264" y="364761"/>
                      <a:pt x="984301" y="364638"/>
                      <a:pt x="993294" y="364037"/>
                    </a:cubicBezTo>
                    <a:cubicBezTo>
                      <a:pt x="1008429" y="363048"/>
                      <a:pt x="1023459" y="360755"/>
                      <a:pt x="1038229" y="357051"/>
                    </a:cubicBezTo>
                    <a:cubicBezTo>
                      <a:pt x="1049842" y="354132"/>
                      <a:pt x="1061333" y="350466"/>
                      <a:pt x="1072481" y="346037"/>
                    </a:cubicBezTo>
                    <a:cubicBezTo>
                      <a:pt x="1077955" y="343863"/>
                      <a:pt x="1083366" y="341470"/>
                      <a:pt x="1088600" y="338752"/>
                    </a:cubicBezTo>
                    <a:lnTo>
                      <a:pt x="1089058" y="338481"/>
                    </a:lnTo>
                    <a:cubicBezTo>
                      <a:pt x="1090241" y="337741"/>
                      <a:pt x="1112105" y="325336"/>
                      <a:pt x="1112486" y="323472"/>
                    </a:cubicBezTo>
                    <a:cubicBezTo>
                      <a:pt x="1112867" y="321608"/>
                      <a:pt x="1112867" y="320959"/>
                      <a:pt x="1112156" y="319336"/>
                    </a:cubicBezTo>
                    <a:cubicBezTo>
                      <a:pt x="1111682" y="318254"/>
                      <a:pt x="1110787" y="317340"/>
                      <a:pt x="1109471" y="316595"/>
                    </a:cubicBezTo>
                    <a:cubicBezTo>
                      <a:pt x="1102716" y="313706"/>
                      <a:pt x="1095717" y="311018"/>
                      <a:pt x="1088338" y="310969"/>
                    </a:cubicBezTo>
                    <a:cubicBezTo>
                      <a:pt x="1071352" y="310868"/>
                      <a:pt x="1052819" y="323432"/>
                      <a:pt x="1038775" y="331988"/>
                    </a:cubicBezTo>
                    <a:cubicBezTo>
                      <a:pt x="1023340" y="341389"/>
                      <a:pt x="1009151" y="352379"/>
                      <a:pt x="994300" y="362567"/>
                    </a:cubicBezTo>
                    <a:cubicBezTo>
                      <a:pt x="993958" y="362807"/>
                      <a:pt x="993578" y="362909"/>
                      <a:pt x="993214" y="362909"/>
                    </a:cubicBezTo>
                    <a:cubicBezTo>
                      <a:pt x="991646" y="362909"/>
                      <a:pt x="990195" y="360975"/>
                      <a:pt x="991201" y="359465"/>
                    </a:cubicBezTo>
                    <a:cubicBezTo>
                      <a:pt x="1001845" y="343787"/>
                      <a:pt x="1016211" y="330734"/>
                      <a:pt x="1031239" y="319336"/>
                    </a:cubicBezTo>
                    <a:lnTo>
                      <a:pt x="1037294" y="314795"/>
                    </a:lnTo>
                    <a:cubicBezTo>
                      <a:pt x="1051058" y="304527"/>
                      <a:pt x="1067156" y="293155"/>
                      <a:pt x="1083891" y="290677"/>
                    </a:cubicBezTo>
                    <a:cubicBezTo>
                      <a:pt x="1104394" y="287657"/>
                      <a:pt x="1125808" y="300442"/>
                      <a:pt x="1144100" y="307929"/>
                    </a:cubicBezTo>
                    <a:lnTo>
                      <a:pt x="1176496" y="321196"/>
                    </a:lnTo>
                    <a:cubicBezTo>
                      <a:pt x="1182271" y="323551"/>
                      <a:pt x="1188552" y="325564"/>
                      <a:pt x="1194366" y="328241"/>
                    </a:cubicBezTo>
                    <a:lnTo>
                      <a:pt x="1180789" y="285747"/>
                    </a:lnTo>
                    <a:cubicBezTo>
                      <a:pt x="1174006" y="264497"/>
                      <a:pt x="1167240" y="243242"/>
                      <a:pt x="1160540" y="221971"/>
                    </a:cubicBezTo>
                    <a:lnTo>
                      <a:pt x="1159240" y="217804"/>
                    </a:lnTo>
                    <a:cubicBezTo>
                      <a:pt x="1152566" y="196213"/>
                      <a:pt x="1146439" y="173753"/>
                      <a:pt x="1135324" y="154029"/>
                    </a:cubicBezTo>
                    <a:cubicBezTo>
                      <a:pt x="1132668" y="149298"/>
                      <a:pt x="1129629" y="144849"/>
                      <a:pt x="1126631" y="140358"/>
                    </a:cubicBezTo>
                    <a:cubicBezTo>
                      <a:pt x="1123512" y="135709"/>
                      <a:pt x="1122344" y="130576"/>
                      <a:pt x="1118422" y="126427"/>
                    </a:cubicBezTo>
                    <a:cubicBezTo>
                      <a:pt x="1110655" y="118193"/>
                      <a:pt x="1099525" y="113362"/>
                      <a:pt x="1088900" y="110203"/>
                    </a:cubicBezTo>
                    <a:cubicBezTo>
                      <a:pt x="1086304" y="109438"/>
                      <a:pt x="1087070" y="106016"/>
                      <a:pt x="1089505" y="105754"/>
                    </a:cubicBezTo>
                    <a:cubicBezTo>
                      <a:pt x="1100409" y="104605"/>
                      <a:pt x="1110805" y="107149"/>
                      <a:pt x="1120659" y="111750"/>
                    </a:cubicBezTo>
                    <a:lnTo>
                      <a:pt x="1124754" y="113703"/>
                    </a:lnTo>
                    <a:cubicBezTo>
                      <a:pt x="1134071" y="118114"/>
                      <a:pt x="1143156" y="122215"/>
                      <a:pt x="1150074" y="130131"/>
                    </a:cubicBezTo>
                    <a:cubicBezTo>
                      <a:pt x="1165850" y="148209"/>
                      <a:pt x="1174042" y="170971"/>
                      <a:pt x="1181568" y="193434"/>
                    </a:cubicBezTo>
                    <a:lnTo>
                      <a:pt x="1183581" y="199465"/>
                    </a:lnTo>
                    <a:cubicBezTo>
                      <a:pt x="1186397" y="198539"/>
                      <a:pt x="1205534" y="204377"/>
                      <a:pt x="1207928" y="205764"/>
                    </a:cubicBezTo>
                    <a:cubicBezTo>
                      <a:pt x="1279670" y="236103"/>
                      <a:pt x="1334928" y="292589"/>
                      <a:pt x="1375336" y="358780"/>
                    </a:cubicBezTo>
                    <a:cubicBezTo>
                      <a:pt x="1419607" y="431313"/>
                      <a:pt x="1443713" y="514193"/>
                      <a:pt x="1463614" y="596209"/>
                    </a:cubicBezTo>
                    <a:cubicBezTo>
                      <a:pt x="1469756" y="621520"/>
                      <a:pt x="1475630" y="646909"/>
                      <a:pt x="1481273" y="672355"/>
                    </a:cubicBezTo>
                    <a:cubicBezTo>
                      <a:pt x="1456133" y="682032"/>
                      <a:pt x="1429413" y="687095"/>
                      <a:pt x="1405879" y="700727"/>
                    </a:cubicBezTo>
                    <a:cubicBezTo>
                      <a:pt x="1396914" y="705919"/>
                      <a:pt x="1405012" y="719842"/>
                      <a:pt x="1414003" y="714634"/>
                    </a:cubicBezTo>
                    <a:cubicBezTo>
                      <a:pt x="1436046" y="701867"/>
                      <a:pt x="1461153" y="697150"/>
                      <a:pt x="1484748" y="688184"/>
                    </a:cubicBezTo>
                    <a:cubicBezTo>
                      <a:pt x="1497540" y="747093"/>
                      <a:pt x="1508920" y="806325"/>
                      <a:pt x="1518450" y="865805"/>
                    </a:cubicBezTo>
                    <a:cubicBezTo>
                      <a:pt x="1547732" y="1048354"/>
                      <a:pt x="1566223" y="1233880"/>
                      <a:pt x="1565056" y="1418925"/>
                    </a:cubicBezTo>
                    <a:cubicBezTo>
                      <a:pt x="1565036" y="1423014"/>
                      <a:pt x="1563830" y="1427582"/>
                      <a:pt x="1561595" y="1431507"/>
                    </a:cubicBezTo>
                    <a:cubicBezTo>
                      <a:pt x="1562905" y="1430865"/>
                      <a:pt x="1563931" y="1430098"/>
                      <a:pt x="1564514" y="1429174"/>
                    </a:cubicBezTo>
                    <a:cubicBezTo>
                      <a:pt x="1571938" y="1417516"/>
                      <a:pt x="1590552" y="1428328"/>
                      <a:pt x="1583086" y="1440045"/>
                    </a:cubicBezTo>
                    <a:lnTo>
                      <a:pt x="1581996" y="1441743"/>
                    </a:lnTo>
                    <a:cubicBezTo>
                      <a:pt x="1576394" y="1450384"/>
                      <a:pt x="1571164" y="1456986"/>
                      <a:pt x="1561315" y="1461865"/>
                    </a:cubicBezTo>
                    <a:cubicBezTo>
                      <a:pt x="1551392" y="1466779"/>
                      <a:pt x="1540646" y="1467604"/>
                      <a:pt x="1529701" y="1467886"/>
                    </a:cubicBezTo>
                    <a:cubicBezTo>
                      <a:pt x="1492493" y="1468866"/>
                      <a:pt x="1455259" y="1469505"/>
                      <a:pt x="1418013" y="1469964"/>
                    </a:cubicBezTo>
                    <a:cubicBezTo>
                      <a:pt x="1412906" y="1430108"/>
                      <a:pt x="1410829" y="1389872"/>
                      <a:pt x="1403792" y="1350250"/>
                    </a:cubicBezTo>
                    <a:cubicBezTo>
                      <a:pt x="1401983" y="1340062"/>
                      <a:pt x="1386466" y="1344380"/>
                      <a:pt x="1388269" y="1354532"/>
                    </a:cubicBezTo>
                    <a:cubicBezTo>
                      <a:pt x="1395065" y="1392793"/>
                      <a:pt x="1397240" y="1431634"/>
                      <a:pt x="1401983" y="1470157"/>
                    </a:cubicBezTo>
                    <a:cubicBezTo>
                      <a:pt x="1322355" y="1471014"/>
                      <a:pt x="1242683" y="1471024"/>
                      <a:pt x="1163116" y="1471248"/>
                    </a:cubicBezTo>
                    <a:cubicBezTo>
                      <a:pt x="1055286" y="1471565"/>
                      <a:pt x="947469" y="1471341"/>
                      <a:pt x="839644" y="1471280"/>
                    </a:cubicBezTo>
                    <a:lnTo>
                      <a:pt x="793432" y="1471266"/>
                    </a:lnTo>
                    <a:cubicBezTo>
                      <a:pt x="668869" y="1471266"/>
                      <a:pt x="544304" y="1470863"/>
                      <a:pt x="419743" y="1470038"/>
                    </a:cubicBezTo>
                    <a:lnTo>
                      <a:pt x="390120" y="1469829"/>
                    </a:lnTo>
                    <a:cubicBezTo>
                      <a:pt x="378336" y="1400334"/>
                      <a:pt x="370315" y="1330246"/>
                      <a:pt x="370166" y="1259626"/>
                    </a:cubicBezTo>
                    <a:cubicBezTo>
                      <a:pt x="370144" y="1249264"/>
                      <a:pt x="354045" y="1249244"/>
                      <a:pt x="354067" y="1259626"/>
                    </a:cubicBezTo>
                    <a:cubicBezTo>
                      <a:pt x="354216" y="1330167"/>
                      <a:pt x="362149" y="1400264"/>
                      <a:pt x="373824" y="1469738"/>
                    </a:cubicBezTo>
                    <a:cubicBezTo>
                      <a:pt x="344332" y="1469609"/>
                      <a:pt x="314853" y="1469716"/>
                      <a:pt x="285358" y="1470763"/>
                    </a:cubicBezTo>
                    <a:lnTo>
                      <a:pt x="270346" y="1471298"/>
                    </a:lnTo>
                    <a:cubicBezTo>
                      <a:pt x="240311" y="1472326"/>
                      <a:pt x="210214" y="1472960"/>
                      <a:pt x="180235" y="1470563"/>
                    </a:cubicBezTo>
                    <a:cubicBezTo>
                      <a:pt x="146951" y="1467886"/>
                      <a:pt x="113287" y="1461766"/>
                      <a:pt x="83444" y="1446084"/>
                    </a:cubicBezTo>
                    <a:cubicBezTo>
                      <a:pt x="70004" y="1439008"/>
                      <a:pt x="58169" y="1429963"/>
                      <a:pt x="48055" y="1419328"/>
                    </a:cubicBezTo>
                    <a:cubicBezTo>
                      <a:pt x="58336" y="1413345"/>
                      <a:pt x="68764" y="1407605"/>
                      <a:pt x="78723" y="1401087"/>
                    </a:cubicBezTo>
                    <a:cubicBezTo>
                      <a:pt x="87358" y="1395434"/>
                      <a:pt x="79303" y="1381485"/>
                      <a:pt x="70597" y="1387182"/>
                    </a:cubicBezTo>
                    <a:cubicBezTo>
                      <a:pt x="59866" y="1394208"/>
                      <a:pt x="48584" y="1400326"/>
                      <a:pt x="37535" y="1406824"/>
                    </a:cubicBezTo>
                    <a:cubicBezTo>
                      <a:pt x="29534" y="1396143"/>
                      <a:pt x="22968" y="1384288"/>
                      <a:pt x="17981" y="1371498"/>
                    </a:cubicBezTo>
                    <a:cubicBezTo>
                      <a:pt x="10113" y="1351305"/>
                      <a:pt x="7074" y="1329583"/>
                      <a:pt x="4438" y="1308204"/>
                    </a:cubicBezTo>
                    <a:cubicBezTo>
                      <a:pt x="1321" y="1283022"/>
                      <a:pt x="31" y="1257635"/>
                      <a:pt x="31" y="1232271"/>
                    </a:cubicBezTo>
                    <a:cubicBezTo>
                      <a:pt x="31" y="1178924"/>
                      <a:pt x="5645" y="1125738"/>
                      <a:pt x="13475" y="1073034"/>
                    </a:cubicBezTo>
                    <a:cubicBezTo>
                      <a:pt x="20963" y="1022544"/>
                      <a:pt x="30861" y="972460"/>
                      <a:pt x="41323" y="922535"/>
                    </a:cubicBezTo>
                    <a:lnTo>
                      <a:pt x="42753" y="915728"/>
                    </a:lnTo>
                    <a:cubicBezTo>
                      <a:pt x="53076" y="866648"/>
                      <a:pt x="62916" y="817428"/>
                      <a:pt x="74749" y="768690"/>
                    </a:cubicBezTo>
                    <a:cubicBezTo>
                      <a:pt x="85690" y="723623"/>
                      <a:pt x="98333" y="678766"/>
                      <a:pt x="113401" y="634778"/>
                    </a:cubicBezTo>
                    <a:cubicBezTo>
                      <a:pt x="126814" y="643074"/>
                      <a:pt x="140849" y="650331"/>
                      <a:pt x="154052" y="658973"/>
                    </a:cubicBezTo>
                    <a:cubicBezTo>
                      <a:pt x="162748" y="664667"/>
                      <a:pt x="170823" y="650728"/>
                      <a:pt x="162178" y="645069"/>
                    </a:cubicBezTo>
                    <a:cubicBezTo>
                      <a:pt x="148092" y="635847"/>
                      <a:pt x="133068" y="628183"/>
                      <a:pt x="118853" y="619172"/>
                    </a:cubicBezTo>
                    <a:cubicBezTo>
                      <a:pt x="135702" y="572069"/>
                      <a:pt x="155479" y="526066"/>
                      <a:pt x="179190" y="482005"/>
                    </a:cubicBezTo>
                    <a:cubicBezTo>
                      <a:pt x="226679" y="393770"/>
                      <a:pt x="290673" y="314834"/>
                      <a:pt x="372635" y="256577"/>
                    </a:cubicBezTo>
                    <a:cubicBezTo>
                      <a:pt x="413664" y="227425"/>
                      <a:pt x="458680" y="203571"/>
                      <a:pt x="505951" y="186216"/>
                    </a:cubicBezTo>
                    <a:cubicBezTo>
                      <a:pt x="554147" y="168503"/>
                      <a:pt x="604090" y="158798"/>
                      <a:pt x="655163" y="154814"/>
                    </a:cubicBezTo>
                    <a:cubicBezTo>
                      <a:pt x="656622" y="154698"/>
                      <a:pt x="657440" y="156049"/>
                      <a:pt x="657380" y="157297"/>
                    </a:cubicBezTo>
                    <a:lnTo>
                      <a:pt x="657359" y="157530"/>
                    </a:lnTo>
                    <a:lnTo>
                      <a:pt x="659371" y="157854"/>
                    </a:lnTo>
                    <a:cubicBezTo>
                      <a:pt x="660116" y="152801"/>
                      <a:pt x="661645" y="147907"/>
                      <a:pt x="664563" y="143420"/>
                    </a:cubicBezTo>
                    <a:cubicBezTo>
                      <a:pt x="671204" y="133193"/>
                      <a:pt x="683799" y="126630"/>
                      <a:pt x="693860" y="120349"/>
                    </a:cubicBezTo>
                    <a:lnTo>
                      <a:pt x="696246" y="118865"/>
                    </a:lnTo>
                    <a:cubicBezTo>
                      <a:pt x="708217" y="111442"/>
                      <a:pt x="720850" y="104129"/>
                      <a:pt x="734773" y="101527"/>
                    </a:cubicBezTo>
                    <a:cubicBezTo>
                      <a:pt x="735256" y="101444"/>
                      <a:pt x="735556" y="101948"/>
                      <a:pt x="735234" y="102332"/>
                    </a:cubicBezTo>
                    <a:cubicBezTo>
                      <a:pt x="726052" y="112863"/>
                      <a:pt x="714312" y="120909"/>
                      <a:pt x="703552" y="129817"/>
                    </a:cubicBezTo>
                    <a:lnTo>
                      <a:pt x="701078" y="131880"/>
                    </a:lnTo>
                    <a:cubicBezTo>
                      <a:pt x="692161" y="139221"/>
                      <a:pt x="679723" y="147553"/>
                      <a:pt x="679392" y="159824"/>
                    </a:cubicBezTo>
                    <a:cubicBezTo>
                      <a:pt x="679011" y="174281"/>
                      <a:pt x="681967" y="189317"/>
                      <a:pt x="683036" y="203732"/>
                    </a:cubicBezTo>
                    <a:cubicBezTo>
                      <a:pt x="684103" y="218104"/>
                      <a:pt x="684845" y="232458"/>
                      <a:pt x="685227" y="246871"/>
                    </a:cubicBezTo>
                    <a:cubicBezTo>
                      <a:pt x="686618" y="298510"/>
                      <a:pt x="684948" y="350166"/>
                      <a:pt x="680378" y="401601"/>
                    </a:cubicBezTo>
                    <a:lnTo>
                      <a:pt x="700580" y="388070"/>
                    </a:lnTo>
                    <a:cubicBezTo>
                      <a:pt x="732020" y="367016"/>
                      <a:pt x="763565" y="346021"/>
                      <a:pt x="795764" y="326309"/>
                    </a:cubicBezTo>
                    <a:cubicBezTo>
                      <a:pt x="815246" y="314373"/>
                      <a:pt x="837140" y="304165"/>
                      <a:pt x="860481" y="304630"/>
                    </a:cubicBezTo>
                    <a:cubicBezTo>
                      <a:pt x="867021" y="304748"/>
                      <a:pt x="874406" y="305697"/>
                      <a:pt x="881491" y="307710"/>
                    </a:cubicBezTo>
                    <a:cubicBezTo>
                      <a:pt x="873865" y="300483"/>
                      <a:pt x="866560" y="292793"/>
                      <a:pt x="859094" y="285525"/>
                    </a:cubicBezTo>
                    <a:cubicBezTo>
                      <a:pt x="846797" y="273545"/>
                      <a:pt x="834502" y="261569"/>
                      <a:pt x="822208" y="249611"/>
                    </a:cubicBezTo>
                    <a:lnTo>
                      <a:pt x="786757" y="215065"/>
                    </a:lnTo>
                    <a:lnTo>
                      <a:pt x="751292" y="180519"/>
                    </a:lnTo>
                    <a:cubicBezTo>
                      <a:pt x="740307" y="169789"/>
                      <a:pt x="727426" y="159907"/>
                      <a:pt x="728593" y="142997"/>
                    </a:cubicBezTo>
                    <a:cubicBezTo>
                      <a:pt x="729541" y="129509"/>
                      <a:pt x="736401" y="116082"/>
                      <a:pt x="741090" y="103077"/>
                    </a:cubicBezTo>
                    <a:cubicBezTo>
                      <a:pt x="741754" y="101205"/>
                      <a:pt x="742357" y="99353"/>
                      <a:pt x="742921" y="97521"/>
                    </a:cubicBezTo>
                    <a:cubicBezTo>
                      <a:pt x="752381" y="66076"/>
                      <a:pt x="757752" y="33482"/>
                      <a:pt x="767350" y="2160"/>
                    </a:cubicBezTo>
                    <a:close/>
                    <a:moveTo>
                      <a:pt x="1225538" y="1351335"/>
                    </a:moveTo>
                    <a:cubicBezTo>
                      <a:pt x="1218205" y="1343995"/>
                      <a:pt x="1206820" y="1355379"/>
                      <a:pt x="1214157" y="1362721"/>
                    </a:cubicBezTo>
                    <a:lnTo>
                      <a:pt x="1218036" y="1366586"/>
                    </a:lnTo>
                    <a:cubicBezTo>
                      <a:pt x="1224516" y="1373053"/>
                      <a:pt x="1230939" y="1379718"/>
                      <a:pt x="1235423" y="1387713"/>
                    </a:cubicBezTo>
                    <a:lnTo>
                      <a:pt x="1236081" y="1388922"/>
                    </a:lnTo>
                    <a:cubicBezTo>
                      <a:pt x="1240913" y="1398093"/>
                      <a:pt x="1254814" y="1389965"/>
                      <a:pt x="1249980" y="1380793"/>
                    </a:cubicBezTo>
                    <a:cubicBezTo>
                      <a:pt x="1244006" y="1369457"/>
                      <a:pt x="1234501" y="1360305"/>
                      <a:pt x="1225538" y="1351335"/>
                    </a:cubicBezTo>
                    <a:close/>
                    <a:moveTo>
                      <a:pt x="911350" y="1349263"/>
                    </a:moveTo>
                    <a:cubicBezTo>
                      <a:pt x="888005" y="1344804"/>
                      <a:pt x="865505" y="1344804"/>
                      <a:pt x="842160" y="1349263"/>
                    </a:cubicBezTo>
                    <a:cubicBezTo>
                      <a:pt x="831996" y="1351206"/>
                      <a:pt x="836301" y="1366731"/>
                      <a:pt x="846441" y="1364795"/>
                    </a:cubicBezTo>
                    <a:cubicBezTo>
                      <a:pt x="866858" y="1360893"/>
                      <a:pt x="886651" y="1360893"/>
                      <a:pt x="907070" y="1364795"/>
                    </a:cubicBezTo>
                    <a:cubicBezTo>
                      <a:pt x="917194" y="1366727"/>
                      <a:pt x="921531" y="1351210"/>
                      <a:pt x="911350" y="1349263"/>
                    </a:cubicBezTo>
                    <a:close/>
                    <a:moveTo>
                      <a:pt x="596075" y="1186926"/>
                    </a:moveTo>
                    <a:cubicBezTo>
                      <a:pt x="586030" y="1184380"/>
                      <a:pt x="581744" y="1199909"/>
                      <a:pt x="591797" y="1202455"/>
                    </a:cubicBezTo>
                    <a:lnTo>
                      <a:pt x="596747" y="1203698"/>
                    </a:lnTo>
                    <a:cubicBezTo>
                      <a:pt x="613572" y="1207857"/>
                      <a:pt x="629597" y="1210956"/>
                      <a:pt x="647076" y="1207095"/>
                    </a:cubicBezTo>
                    <a:cubicBezTo>
                      <a:pt x="657055" y="1204888"/>
                      <a:pt x="653020" y="1189736"/>
                      <a:pt x="643192" y="1191485"/>
                    </a:cubicBezTo>
                    <a:lnTo>
                      <a:pt x="642796" y="1191564"/>
                    </a:lnTo>
                    <a:cubicBezTo>
                      <a:pt x="626622" y="1195138"/>
                      <a:pt x="611723" y="1190892"/>
                      <a:pt x="596075" y="1186926"/>
                    </a:cubicBezTo>
                    <a:close/>
                    <a:moveTo>
                      <a:pt x="1155995" y="1082319"/>
                    </a:moveTo>
                    <a:cubicBezTo>
                      <a:pt x="1148561" y="1075090"/>
                      <a:pt x="1137165" y="1086466"/>
                      <a:pt x="1144611" y="1093705"/>
                    </a:cubicBezTo>
                    <a:cubicBezTo>
                      <a:pt x="1153902" y="1102744"/>
                      <a:pt x="1164851" y="1109613"/>
                      <a:pt x="1178120" y="1109979"/>
                    </a:cubicBezTo>
                    <a:cubicBezTo>
                      <a:pt x="1188329" y="1110264"/>
                      <a:pt x="1188473" y="1094639"/>
                      <a:pt x="1178577" y="1093897"/>
                    </a:cubicBezTo>
                    <a:lnTo>
                      <a:pt x="1178120" y="1093874"/>
                    </a:lnTo>
                    <a:cubicBezTo>
                      <a:pt x="1169228" y="1093626"/>
                      <a:pt x="1162142" y="1088300"/>
                      <a:pt x="1155995" y="1082319"/>
                    </a:cubicBezTo>
                    <a:close/>
                    <a:moveTo>
                      <a:pt x="208542" y="1039307"/>
                    </a:moveTo>
                    <a:cubicBezTo>
                      <a:pt x="217811" y="1034670"/>
                      <a:pt x="209667" y="1020776"/>
                      <a:pt x="200418" y="1025402"/>
                    </a:cubicBezTo>
                    <a:lnTo>
                      <a:pt x="144782" y="1053229"/>
                    </a:lnTo>
                    <a:lnTo>
                      <a:pt x="144782" y="1053229"/>
                    </a:lnTo>
                    <a:cubicBezTo>
                      <a:pt x="135513" y="1057866"/>
                      <a:pt x="143657" y="1071764"/>
                      <a:pt x="152905" y="1067136"/>
                    </a:cubicBezTo>
                    <a:lnTo>
                      <a:pt x="208542" y="1039307"/>
                    </a:lnTo>
                    <a:lnTo>
                      <a:pt x="208542" y="1039307"/>
                    </a:lnTo>
                    <a:close/>
                    <a:moveTo>
                      <a:pt x="1307939" y="1042856"/>
                    </a:moveTo>
                    <a:cubicBezTo>
                      <a:pt x="1297576" y="1042564"/>
                      <a:pt x="1297584" y="1058669"/>
                      <a:pt x="1307939" y="1058961"/>
                    </a:cubicBezTo>
                    <a:cubicBezTo>
                      <a:pt x="1317677" y="1059232"/>
                      <a:pt x="1327656" y="1062922"/>
                      <a:pt x="1336331" y="1067136"/>
                    </a:cubicBezTo>
                    <a:cubicBezTo>
                      <a:pt x="1345612" y="1071645"/>
                      <a:pt x="1353784" y="1057763"/>
                      <a:pt x="1344457" y="1053229"/>
                    </a:cubicBezTo>
                    <a:cubicBezTo>
                      <a:pt x="1333115" y="1047721"/>
                      <a:pt x="1320665" y="1043210"/>
                      <a:pt x="1307939" y="1042856"/>
                    </a:cubicBezTo>
                    <a:close/>
                    <a:moveTo>
                      <a:pt x="788091" y="965097"/>
                    </a:moveTo>
                    <a:cubicBezTo>
                      <a:pt x="796612" y="959306"/>
                      <a:pt x="788566" y="945343"/>
                      <a:pt x="779966" y="951191"/>
                    </a:cubicBezTo>
                    <a:cubicBezTo>
                      <a:pt x="768230" y="959166"/>
                      <a:pt x="757597" y="968593"/>
                      <a:pt x="746048" y="976811"/>
                    </a:cubicBezTo>
                    <a:lnTo>
                      <a:pt x="742874" y="979020"/>
                    </a:lnTo>
                    <a:cubicBezTo>
                      <a:pt x="734354" y="984812"/>
                      <a:pt x="742400" y="998771"/>
                      <a:pt x="751000" y="992927"/>
                    </a:cubicBezTo>
                    <a:cubicBezTo>
                      <a:pt x="763801" y="984224"/>
                      <a:pt x="775291" y="973796"/>
                      <a:pt x="788091" y="965097"/>
                    </a:cubicBezTo>
                    <a:close/>
                    <a:moveTo>
                      <a:pt x="1386758" y="848049"/>
                    </a:moveTo>
                    <a:cubicBezTo>
                      <a:pt x="1376398" y="848045"/>
                      <a:pt x="1376382" y="864150"/>
                      <a:pt x="1386758" y="864154"/>
                    </a:cubicBezTo>
                    <a:lnTo>
                      <a:pt x="1388722" y="864148"/>
                    </a:lnTo>
                    <a:cubicBezTo>
                      <a:pt x="1397273" y="864100"/>
                      <a:pt x="1406285" y="863863"/>
                      <a:pt x="1414237" y="867282"/>
                    </a:cubicBezTo>
                    <a:lnTo>
                      <a:pt x="1415150" y="867693"/>
                    </a:lnTo>
                    <a:cubicBezTo>
                      <a:pt x="1424471" y="872086"/>
                      <a:pt x="1432651" y="858205"/>
                      <a:pt x="1423275" y="853788"/>
                    </a:cubicBezTo>
                    <a:cubicBezTo>
                      <a:pt x="1411618" y="848297"/>
                      <a:pt x="1399429" y="848055"/>
                      <a:pt x="1386758" y="848049"/>
                    </a:cubicBezTo>
                    <a:close/>
                    <a:moveTo>
                      <a:pt x="492723" y="836544"/>
                    </a:moveTo>
                    <a:lnTo>
                      <a:pt x="494075" y="836037"/>
                    </a:lnTo>
                    <a:cubicBezTo>
                      <a:pt x="503754" y="832560"/>
                      <a:pt x="499580" y="816991"/>
                      <a:pt x="489794" y="820510"/>
                    </a:cubicBezTo>
                    <a:cubicBezTo>
                      <a:pt x="475048" y="825810"/>
                      <a:pt x="463576" y="835821"/>
                      <a:pt x="450784" y="844510"/>
                    </a:cubicBezTo>
                    <a:cubicBezTo>
                      <a:pt x="442259" y="850302"/>
                      <a:pt x="450305" y="864261"/>
                      <a:pt x="458907" y="858418"/>
                    </a:cubicBezTo>
                    <a:cubicBezTo>
                      <a:pt x="469930" y="850929"/>
                      <a:pt x="480185" y="841447"/>
                      <a:pt x="492723" y="836544"/>
                    </a:cubicBezTo>
                    <a:lnTo>
                      <a:pt x="492723" y="836544"/>
                    </a:lnTo>
                    <a:close/>
                    <a:moveTo>
                      <a:pt x="1096557" y="794646"/>
                    </a:moveTo>
                    <a:lnTo>
                      <a:pt x="1098728" y="793484"/>
                    </a:lnTo>
                    <a:cubicBezTo>
                      <a:pt x="1107944" y="788739"/>
                      <a:pt x="1099808" y="774838"/>
                      <a:pt x="1090604" y="779577"/>
                    </a:cubicBezTo>
                    <a:cubicBezTo>
                      <a:pt x="1083297" y="783338"/>
                      <a:pt x="1076759" y="788342"/>
                      <a:pt x="1069591" y="792328"/>
                    </a:cubicBezTo>
                    <a:lnTo>
                      <a:pt x="1067420" y="793492"/>
                    </a:lnTo>
                    <a:cubicBezTo>
                      <a:pt x="1058206" y="798235"/>
                      <a:pt x="1066339" y="812135"/>
                      <a:pt x="1075546" y="807398"/>
                    </a:cubicBezTo>
                    <a:cubicBezTo>
                      <a:pt x="1082852" y="803635"/>
                      <a:pt x="1089391" y="798632"/>
                      <a:pt x="1096557" y="794646"/>
                    </a:cubicBezTo>
                    <a:lnTo>
                      <a:pt x="1096557" y="794646"/>
                    </a:lnTo>
                    <a:close/>
                    <a:moveTo>
                      <a:pt x="851650" y="638654"/>
                    </a:moveTo>
                    <a:lnTo>
                      <a:pt x="849992" y="637053"/>
                    </a:lnTo>
                    <a:cubicBezTo>
                      <a:pt x="842583" y="629795"/>
                      <a:pt x="831191" y="641176"/>
                      <a:pt x="838609" y="648441"/>
                    </a:cubicBezTo>
                    <a:cubicBezTo>
                      <a:pt x="857134" y="666579"/>
                      <a:pt x="879036" y="680350"/>
                      <a:pt x="901130" y="693665"/>
                    </a:cubicBezTo>
                    <a:lnTo>
                      <a:pt x="905148" y="696081"/>
                    </a:lnTo>
                    <a:cubicBezTo>
                      <a:pt x="914053" y="701426"/>
                      <a:pt x="922156" y="687507"/>
                      <a:pt x="913274" y="682175"/>
                    </a:cubicBezTo>
                    <a:lnTo>
                      <a:pt x="907376" y="678628"/>
                    </a:lnTo>
                    <a:cubicBezTo>
                      <a:pt x="887733" y="666777"/>
                      <a:pt x="868319" y="654544"/>
                      <a:pt x="851650" y="638654"/>
                    </a:cubicBezTo>
                    <a:lnTo>
                      <a:pt x="851650" y="638654"/>
                    </a:lnTo>
                    <a:close/>
                    <a:moveTo>
                      <a:pt x="406158" y="623619"/>
                    </a:moveTo>
                    <a:cubicBezTo>
                      <a:pt x="412401" y="615510"/>
                      <a:pt x="398825" y="607574"/>
                      <a:pt x="392481" y="615211"/>
                    </a:cubicBezTo>
                    <a:lnTo>
                      <a:pt x="392257" y="615490"/>
                    </a:lnTo>
                    <a:cubicBezTo>
                      <a:pt x="385759" y="623929"/>
                      <a:pt x="378049" y="631569"/>
                      <a:pt x="369990" y="638541"/>
                    </a:cubicBezTo>
                    <a:lnTo>
                      <a:pt x="368476" y="639841"/>
                    </a:lnTo>
                    <a:cubicBezTo>
                      <a:pt x="363678" y="643923"/>
                      <a:pt x="354947" y="652670"/>
                      <a:pt x="348207" y="653246"/>
                    </a:cubicBezTo>
                    <a:cubicBezTo>
                      <a:pt x="337961" y="654118"/>
                      <a:pt x="337868" y="670231"/>
                      <a:pt x="348207" y="669351"/>
                    </a:cubicBezTo>
                    <a:cubicBezTo>
                      <a:pt x="358635" y="668463"/>
                      <a:pt x="367608" y="661121"/>
                      <a:pt x="375486" y="654830"/>
                    </a:cubicBezTo>
                    <a:cubicBezTo>
                      <a:pt x="386953" y="645677"/>
                      <a:pt x="397209" y="635239"/>
                      <a:pt x="406158" y="623619"/>
                    </a:cubicBezTo>
                    <a:close/>
                    <a:moveTo>
                      <a:pt x="1262630" y="564951"/>
                    </a:moveTo>
                    <a:cubicBezTo>
                      <a:pt x="1270110" y="557921"/>
                      <a:pt x="1259061" y="546733"/>
                      <a:pt x="1251513" y="553325"/>
                    </a:cubicBezTo>
                    <a:lnTo>
                      <a:pt x="1251248" y="553565"/>
                    </a:lnTo>
                    <a:cubicBezTo>
                      <a:pt x="1237268" y="566703"/>
                      <a:pt x="1217159" y="570227"/>
                      <a:pt x="1199163" y="574683"/>
                    </a:cubicBezTo>
                    <a:cubicBezTo>
                      <a:pt x="1189111" y="577175"/>
                      <a:pt x="1193369" y="592708"/>
                      <a:pt x="1203443" y="590214"/>
                    </a:cubicBezTo>
                    <a:lnTo>
                      <a:pt x="1211641" y="588189"/>
                    </a:lnTo>
                    <a:cubicBezTo>
                      <a:pt x="1230032" y="583597"/>
                      <a:pt x="1248485" y="578250"/>
                      <a:pt x="1262630" y="564951"/>
                    </a:cubicBezTo>
                    <a:close/>
                    <a:moveTo>
                      <a:pt x="943805" y="463367"/>
                    </a:moveTo>
                    <a:cubicBezTo>
                      <a:pt x="933759" y="460813"/>
                      <a:pt x="929473" y="476342"/>
                      <a:pt x="939527" y="478897"/>
                    </a:cubicBezTo>
                    <a:cubicBezTo>
                      <a:pt x="956601" y="483237"/>
                      <a:pt x="972774" y="488847"/>
                      <a:pt x="988601" y="496638"/>
                    </a:cubicBezTo>
                    <a:cubicBezTo>
                      <a:pt x="997866" y="501196"/>
                      <a:pt x="1006032" y="487313"/>
                      <a:pt x="996727" y="482732"/>
                    </a:cubicBezTo>
                    <a:cubicBezTo>
                      <a:pt x="979699" y="474349"/>
                      <a:pt x="962190" y="468042"/>
                      <a:pt x="943805" y="463367"/>
                    </a:cubicBezTo>
                    <a:close/>
                    <a:moveTo>
                      <a:pt x="1108258" y="123872"/>
                    </a:moveTo>
                    <a:cubicBezTo>
                      <a:pt x="1108017" y="123147"/>
                      <a:pt x="1108783" y="122322"/>
                      <a:pt x="1109526" y="122581"/>
                    </a:cubicBezTo>
                    <a:cubicBezTo>
                      <a:pt x="1127592" y="129320"/>
                      <a:pt x="1117988" y="152991"/>
                      <a:pt x="1112375" y="167160"/>
                    </a:cubicBezTo>
                    <a:lnTo>
                      <a:pt x="1111357" y="169751"/>
                    </a:lnTo>
                    <a:cubicBezTo>
                      <a:pt x="1102563" y="192459"/>
                      <a:pt x="1090270" y="214563"/>
                      <a:pt x="1076868" y="234895"/>
                    </a:cubicBezTo>
                    <a:cubicBezTo>
                      <a:pt x="1062842" y="256174"/>
                      <a:pt x="1047266" y="276546"/>
                      <a:pt x="1030403" y="295671"/>
                    </a:cubicBezTo>
                    <a:cubicBezTo>
                      <a:pt x="1023087" y="303974"/>
                      <a:pt x="1015499" y="312038"/>
                      <a:pt x="1007657" y="319863"/>
                    </a:cubicBezTo>
                    <a:lnTo>
                      <a:pt x="1004704" y="322785"/>
                    </a:lnTo>
                    <a:cubicBezTo>
                      <a:pt x="996777" y="330578"/>
                      <a:pt x="986555" y="344267"/>
                      <a:pt x="974257" y="342758"/>
                    </a:cubicBezTo>
                    <a:cubicBezTo>
                      <a:pt x="961016" y="341165"/>
                      <a:pt x="953631" y="327015"/>
                      <a:pt x="963290" y="316265"/>
                    </a:cubicBezTo>
                    <a:cubicBezTo>
                      <a:pt x="970114" y="308655"/>
                      <a:pt x="979572" y="302594"/>
                      <a:pt x="987197" y="295671"/>
                    </a:cubicBezTo>
                    <a:cubicBezTo>
                      <a:pt x="994765" y="288824"/>
                      <a:pt x="1002090" y="281760"/>
                      <a:pt x="1009231" y="274493"/>
                    </a:cubicBezTo>
                    <a:cubicBezTo>
                      <a:pt x="1023843" y="259576"/>
                      <a:pt x="1037688" y="243813"/>
                      <a:pt x="1050345" y="227205"/>
                    </a:cubicBezTo>
                    <a:cubicBezTo>
                      <a:pt x="1062587" y="211144"/>
                      <a:pt x="1074302" y="194639"/>
                      <a:pt x="1084954" y="177479"/>
                    </a:cubicBezTo>
                    <a:lnTo>
                      <a:pt x="1087070" y="174039"/>
                    </a:lnTo>
                    <a:cubicBezTo>
                      <a:pt x="1095178" y="160692"/>
                      <a:pt x="1113894" y="141064"/>
                      <a:pt x="1108258" y="123872"/>
                    </a:cubicBezTo>
                    <a:close/>
                    <a:moveTo>
                      <a:pt x="468180" y="292567"/>
                    </a:moveTo>
                    <a:cubicBezTo>
                      <a:pt x="459604" y="286701"/>
                      <a:pt x="451542" y="300652"/>
                      <a:pt x="460054" y="306472"/>
                    </a:cubicBezTo>
                    <a:cubicBezTo>
                      <a:pt x="475706" y="317173"/>
                      <a:pt x="489477" y="330138"/>
                      <a:pt x="506418" y="338939"/>
                    </a:cubicBezTo>
                    <a:cubicBezTo>
                      <a:pt x="515489" y="343653"/>
                      <a:pt x="523556" y="330144"/>
                      <a:pt x="514866" y="325209"/>
                    </a:cubicBezTo>
                    <a:lnTo>
                      <a:pt x="514544" y="325035"/>
                    </a:lnTo>
                    <a:cubicBezTo>
                      <a:pt x="497614" y="316235"/>
                      <a:pt x="483824" y="303261"/>
                      <a:pt x="468180" y="29256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126">
              <a:extLst>
                <a:ext uri="{FF2B5EF4-FFF2-40B4-BE49-F238E27FC236}">
                  <a16:creationId xmlns:a16="http://schemas.microsoft.com/office/drawing/2014/main" id="{09D73C5F-557C-7647-1A31-F61618F270E2}"/>
                </a:ext>
              </a:extLst>
            </p:cNvPr>
            <p:cNvGrpSpPr/>
            <p:nvPr/>
          </p:nvGrpSpPr>
          <p:grpSpPr>
            <a:xfrm>
              <a:off x="10351627" y="4020869"/>
              <a:ext cx="1050909" cy="912774"/>
              <a:chOff x="10351627" y="4020869"/>
              <a:chExt cx="1050909" cy="912774"/>
            </a:xfrm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7D68E35-EBEA-6EDB-155D-24F616CAE5FF}"/>
                  </a:ext>
                </a:extLst>
              </p:cNvPr>
              <p:cNvSpPr/>
              <p:nvPr/>
            </p:nvSpPr>
            <p:spPr>
              <a:xfrm>
                <a:off x="10480415" y="4185944"/>
                <a:ext cx="793876" cy="740411"/>
              </a:xfrm>
              <a:custGeom>
                <a:avLst/>
                <a:gdLst>
                  <a:gd name="connsiteX0" fmla="*/ 705461 w 793876"/>
                  <a:gd name="connsiteY0" fmla="*/ 59798 h 740411"/>
                  <a:gd name="connsiteX1" fmla="*/ 208831 w 793876"/>
                  <a:gd name="connsiteY1" fmla="*/ 37464 h 740411"/>
                  <a:gd name="connsiteX2" fmla="*/ 11774 w 793876"/>
                  <a:gd name="connsiteY2" fmla="*/ 317732 h 740411"/>
                  <a:gd name="connsiteX3" fmla="*/ 177692 w 793876"/>
                  <a:gd name="connsiteY3" fmla="*/ 655928 h 740411"/>
                  <a:gd name="connsiteX4" fmla="*/ 261027 w 793876"/>
                  <a:gd name="connsiteY4" fmla="*/ 684948 h 740411"/>
                  <a:gd name="connsiteX5" fmla="*/ 373510 w 793876"/>
                  <a:gd name="connsiteY5" fmla="*/ 724390 h 740411"/>
                  <a:gd name="connsiteX6" fmla="*/ 603283 w 793876"/>
                  <a:gd name="connsiteY6" fmla="*/ 711084 h 740411"/>
                  <a:gd name="connsiteX7" fmla="*/ 684624 w 793876"/>
                  <a:gd name="connsiteY7" fmla="*/ 630929 h 740411"/>
                  <a:gd name="connsiteX8" fmla="*/ 793747 w 793876"/>
                  <a:gd name="connsiteY8" fmla="*/ 291143 h 740411"/>
                  <a:gd name="connsiteX9" fmla="*/ 705461 w 793876"/>
                  <a:gd name="connsiteY9" fmla="*/ 59798 h 74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876" h="740411">
                    <a:moveTo>
                      <a:pt x="705461" y="59798"/>
                    </a:moveTo>
                    <a:cubicBezTo>
                      <a:pt x="584456" y="-20330"/>
                      <a:pt x="342035" y="-11627"/>
                      <a:pt x="208831" y="37464"/>
                    </a:cubicBezTo>
                    <a:cubicBezTo>
                      <a:pt x="78859" y="78699"/>
                      <a:pt x="33355" y="193597"/>
                      <a:pt x="11774" y="317732"/>
                    </a:cubicBezTo>
                    <a:cubicBezTo>
                      <a:pt x="-14456" y="457246"/>
                      <a:pt x="-10931" y="658362"/>
                      <a:pt x="177692" y="655928"/>
                    </a:cubicBezTo>
                    <a:cubicBezTo>
                      <a:pt x="204211" y="668758"/>
                      <a:pt x="233589" y="674322"/>
                      <a:pt x="261027" y="684948"/>
                    </a:cubicBezTo>
                    <a:cubicBezTo>
                      <a:pt x="298581" y="697936"/>
                      <a:pt x="335402" y="713014"/>
                      <a:pt x="373510" y="724390"/>
                    </a:cubicBezTo>
                    <a:cubicBezTo>
                      <a:pt x="448565" y="748572"/>
                      <a:pt x="532085" y="746468"/>
                      <a:pt x="603283" y="711084"/>
                    </a:cubicBezTo>
                    <a:cubicBezTo>
                      <a:pt x="642619" y="692075"/>
                      <a:pt x="658900" y="662473"/>
                      <a:pt x="684624" y="630929"/>
                    </a:cubicBezTo>
                    <a:cubicBezTo>
                      <a:pt x="759463" y="539161"/>
                      <a:pt x="797120" y="407829"/>
                      <a:pt x="793747" y="291143"/>
                    </a:cubicBezTo>
                    <a:cubicBezTo>
                      <a:pt x="787829" y="208977"/>
                      <a:pt x="774244" y="113862"/>
                      <a:pt x="705461" y="5979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451FFB1-81E4-333E-614E-36E4D881D47F}"/>
                  </a:ext>
                </a:extLst>
              </p:cNvPr>
              <p:cNvSpPr/>
              <p:nvPr/>
            </p:nvSpPr>
            <p:spPr>
              <a:xfrm>
                <a:off x="10351627" y="4020869"/>
                <a:ext cx="1050909" cy="912774"/>
              </a:xfrm>
              <a:custGeom>
                <a:avLst/>
                <a:gdLst>
                  <a:gd name="connsiteX0" fmla="*/ 987373 w 1050909"/>
                  <a:gd name="connsiteY0" fmla="*/ 563095 h 912774"/>
                  <a:gd name="connsiteX1" fmla="*/ 955256 w 1050909"/>
                  <a:gd name="connsiteY1" fmla="*/ 331084 h 912774"/>
                  <a:gd name="connsiteX2" fmla="*/ 861401 w 1050909"/>
                  <a:gd name="connsiteY2" fmla="*/ 136195 h 912774"/>
                  <a:gd name="connsiteX3" fmla="*/ 696813 w 1050909"/>
                  <a:gd name="connsiteY3" fmla="*/ 28191 h 912774"/>
                  <a:gd name="connsiteX4" fmla="*/ 319905 w 1050909"/>
                  <a:gd name="connsiteY4" fmla="*/ 45707 h 912774"/>
                  <a:gd name="connsiteX5" fmla="*/ 72228 w 1050909"/>
                  <a:gd name="connsiteY5" fmla="*/ 292211 h 912774"/>
                  <a:gd name="connsiteX6" fmla="*/ 15159 w 1050909"/>
                  <a:gd name="connsiteY6" fmla="*/ 513874 h 912774"/>
                  <a:gd name="connsiteX7" fmla="*/ 2743 w 1050909"/>
                  <a:gd name="connsiteY7" fmla="*/ 771553 h 912774"/>
                  <a:gd name="connsiteX8" fmla="*/ 1616 w 1050909"/>
                  <a:gd name="connsiteY8" fmla="*/ 803322 h 912774"/>
                  <a:gd name="connsiteX9" fmla="*/ 9967 w 1050909"/>
                  <a:gd name="connsiteY9" fmla="*/ 835872 h 912774"/>
                  <a:gd name="connsiteX10" fmla="*/ 11074 w 1050909"/>
                  <a:gd name="connsiteY10" fmla="*/ 838048 h 912774"/>
                  <a:gd name="connsiteX11" fmla="*/ 2441 w 1050909"/>
                  <a:gd name="connsiteY11" fmla="*/ 839294 h 912774"/>
                  <a:gd name="connsiteX12" fmla="*/ 2441 w 1050909"/>
                  <a:gd name="connsiteY12" fmla="*/ 845655 h 912774"/>
                  <a:gd name="connsiteX13" fmla="*/ 81787 w 1050909"/>
                  <a:gd name="connsiteY13" fmla="*/ 853023 h 912774"/>
                  <a:gd name="connsiteX14" fmla="*/ 164272 w 1050909"/>
                  <a:gd name="connsiteY14" fmla="*/ 856063 h 912774"/>
                  <a:gd name="connsiteX15" fmla="*/ 244745 w 1050909"/>
                  <a:gd name="connsiteY15" fmla="*/ 858781 h 912774"/>
                  <a:gd name="connsiteX16" fmla="*/ 287004 w 1050909"/>
                  <a:gd name="connsiteY16" fmla="*/ 860210 h 912774"/>
                  <a:gd name="connsiteX17" fmla="*/ 307127 w 1050909"/>
                  <a:gd name="connsiteY17" fmla="*/ 860895 h 912774"/>
                  <a:gd name="connsiteX18" fmla="*/ 317168 w 1050909"/>
                  <a:gd name="connsiteY18" fmla="*/ 861237 h 912774"/>
                  <a:gd name="connsiteX19" fmla="*/ 324594 w 1050909"/>
                  <a:gd name="connsiteY19" fmla="*/ 861056 h 912774"/>
                  <a:gd name="connsiteX20" fmla="*/ 326224 w 1050909"/>
                  <a:gd name="connsiteY20" fmla="*/ 861801 h 912774"/>
                  <a:gd name="connsiteX21" fmla="*/ 328095 w 1050909"/>
                  <a:gd name="connsiteY21" fmla="*/ 862988 h 912774"/>
                  <a:gd name="connsiteX22" fmla="*/ 339666 w 1050909"/>
                  <a:gd name="connsiteY22" fmla="*/ 862988 h 912774"/>
                  <a:gd name="connsiteX23" fmla="*/ 340612 w 1050909"/>
                  <a:gd name="connsiteY23" fmla="*/ 862404 h 912774"/>
                  <a:gd name="connsiteX24" fmla="*/ 345784 w 1050909"/>
                  <a:gd name="connsiteY24" fmla="*/ 856385 h 912774"/>
                  <a:gd name="connsiteX25" fmla="*/ 369831 w 1050909"/>
                  <a:gd name="connsiteY25" fmla="*/ 836737 h 912774"/>
                  <a:gd name="connsiteX26" fmla="*/ 318154 w 1050909"/>
                  <a:gd name="connsiteY26" fmla="*/ 418594 h 912774"/>
                  <a:gd name="connsiteX27" fmla="*/ 443079 w 1050909"/>
                  <a:gd name="connsiteY27" fmla="*/ 402046 h 912774"/>
                  <a:gd name="connsiteX28" fmla="*/ 508420 w 1050909"/>
                  <a:gd name="connsiteY28" fmla="*/ 395121 h 912774"/>
                  <a:gd name="connsiteX29" fmla="*/ 521802 w 1050909"/>
                  <a:gd name="connsiteY29" fmla="*/ 350229 h 912774"/>
                  <a:gd name="connsiteX30" fmla="*/ 522486 w 1050909"/>
                  <a:gd name="connsiteY30" fmla="*/ 347793 h 912774"/>
                  <a:gd name="connsiteX31" fmla="*/ 531481 w 1050909"/>
                  <a:gd name="connsiteY31" fmla="*/ 363515 h 912774"/>
                  <a:gd name="connsiteX32" fmla="*/ 546895 w 1050909"/>
                  <a:gd name="connsiteY32" fmla="*/ 394859 h 912774"/>
                  <a:gd name="connsiteX33" fmla="*/ 830190 w 1050909"/>
                  <a:gd name="connsiteY33" fmla="*/ 391417 h 912774"/>
                  <a:gd name="connsiteX34" fmla="*/ 833591 w 1050909"/>
                  <a:gd name="connsiteY34" fmla="*/ 489133 h 912774"/>
                  <a:gd name="connsiteX35" fmla="*/ 819042 w 1050909"/>
                  <a:gd name="connsiteY35" fmla="*/ 668904 h 912774"/>
                  <a:gd name="connsiteX36" fmla="*/ 791887 w 1050909"/>
                  <a:gd name="connsiteY36" fmla="*/ 780095 h 912774"/>
                  <a:gd name="connsiteX37" fmla="*/ 643728 w 1050909"/>
                  <a:gd name="connsiteY37" fmla="*/ 888888 h 912774"/>
                  <a:gd name="connsiteX38" fmla="*/ 504596 w 1050909"/>
                  <a:gd name="connsiteY38" fmla="*/ 851133 h 912774"/>
                  <a:gd name="connsiteX39" fmla="*/ 495863 w 1050909"/>
                  <a:gd name="connsiteY39" fmla="*/ 869028 h 912774"/>
                  <a:gd name="connsiteX40" fmla="*/ 643728 w 1050909"/>
                  <a:gd name="connsiteY40" fmla="*/ 912813 h 912774"/>
                  <a:gd name="connsiteX41" fmla="*/ 803084 w 1050909"/>
                  <a:gd name="connsiteY41" fmla="*/ 819203 h 912774"/>
                  <a:gd name="connsiteX42" fmla="*/ 1040398 w 1050909"/>
                  <a:gd name="connsiteY42" fmla="*/ 824679 h 912774"/>
                  <a:gd name="connsiteX43" fmla="*/ 1050540 w 1050909"/>
                  <a:gd name="connsiteY43" fmla="*/ 811332 h 912774"/>
                  <a:gd name="connsiteX44" fmla="*/ 987373 w 1050909"/>
                  <a:gd name="connsiteY44" fmla="*/ 563095 h 91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50909" h="912774">
                    <a:moveTo>
                      <a:pt x="987373" y="563095"/>
                    </a:moveTo>
                    <a:cubicBezTo>
                      <a:pt x="974957" y="485993"/>
                      <a:pt x="971516" y="407582"/>
                      <a:pt x="955256" y="331084"/>
                    </a:cubicBezTo>
                    <a:cubicBezTo>
                      <a:pt x="939962" y="259097"/>
                      <a:pt x="911367" y="191072"/>
                      <a:pt x="861401" y="136195"/>
                    </a:cubicBezTo>
                    <a:cubicBezTo>
                      <a:pt x="816688" y="87095"/>
                      <a:pt x="758873" y="51040"/>
                      <a:pt x="696813" y="28191"/>
                    </a:cubicBezTo>
                    <a:cubicBezTo>
                      <a:pt x="575913" y="-16319"/>
                      <a:pt x="436861" y="-6253"/>
                      <a:pt x="319905" y="45707"/>
                    </a:cubicBezTo>
                    <a:cubicBezTo>
                      <a:pt x="210435" y="94322"/>
                      <a:pt x="123120" y="184268"/>
                      <a:pt x="72228" y="292211"/>
                    </a:cubicBezTo>
                    <a:cubicBezTo>
                      <a:pt x="39166" y="362348"/>
                      <a:pt x="22544" y="436913"/>
                      <a:pt x="15159" y="513874"/>
                    </a:cubicBezTo>
                    <a:cubicBezTo>
                      <a:pt x="6969" y="599371"/>
                      <a:pt x="6083" y="685754"/>
                      <a:pt x="2743" y="771553"/>
                    </a:cubicBezTo>
                    <a:cubicBezTo>
                      <a:pt x="2340" y="782142"/>
                      <a:pt x="1757" y="792731"/>
                      <a:pt x="1616" y="803322"/>
                    </a:cubicBezTo>
                    <a:cubicBezTo>
                      <a:pt x="1455" y="814915"/>
                      <a:pt x="6144" y="825081"/>
                      <a:pt x="9967" y="835872"/>
                    </a:cubicBezTo>
                    <a:cubicBezTo>
                      <a:pt x="10229" y="836637"/>
                      <a:pt x="10611" y="837363"/>
                      <a:pt x="11074" y="838048"/>
                    </a:cubicBezTo>
                    <a:cubicBezTo>
                      <a:pt x="8196" y="838408"/>
                      <a:pt x="5318" y="838831"/>
                      <a:pt x="2441" y="839294"/>
                    </a:cubicBezTo>
                    <a:cubicBezTo>
                      <a:pt x="-779" y="839797"/>
                      <a:pt x="-638" y="845031"/>
                      <a:pt x="2441" y="845655"/>
                    </a:cubicBezTo>
                    <a:cubicBezTo>
                      <a:pt x="28500" y="850970"/>
                      <a:pt x="55284" y="851715"/>
                      <a:pt x="81787" y="853023"/>
                    </a:cubicBezTo>
                    <a:cubicBezTo>
                      <a:pt x="109255" y="854392"/>
                      <a:pt x="136763" y="855139"/>
                      <a:pt x="164272" y="856063"/>
                    </a:cubicBezTo>
                    <a:cubicBezTo>
                      <a:pt x="191096" y="856969"/>
                      <a:pt x="217921" y="857875"/>
                      <a:pt x="244745" y="858781"/>
                    </a:cubicBezTo>
                    <a:cubicBezTo>
                      <a:pt x="258831" y="859264"/>
                      <a:pt x="272917" y="859747"/>
                      <a:pt x="287004" y="860210"/>
                    </a:cubicBezTo>
                    <a:cubicBezTo>
                      <a:pt x="293705" y="860432"/>
                      <a:pt x="300406" y="860675"/>
                      <a:pt x="307127" y="860895"/>
                    </a:cubicBezTo>
                    <a:cubicBezTo>
                      <a:pt x="310467" y="861017"/>
                      <a:pt x="313828" y="861114"/>
                      <a:pt x="317168" y="861237"/>
                    </a:cubicBezTo>
                    <a:cubicBezTo>
                      <a:pt x="319885" y="861317"/>
                      <a:pt x="324312" y="863049"/>
                      <a:pt x="324594" y="861056"/>
                    </a:cubicBezTo>
                    <a:cubicBezTo>
                      <a:pt x="325097" y="861360"/>
                      <a:pt x="325640" y="861617"/>
                      <a:pt x="326224" y="861801"/>
                    </a:cubicBezTo>
                    <a:cubicBezTo>
                      <a:pt x="326868" y="862143"/>
                      <a:pt x="327492" y="862545"/>
                      <a:pt x="328095" y="862988"/>
                    </a:cubicBezTo>
                    <a:cubicBezTo>
                      <a:pt x="331375" y="865243"/>
                      <a:pt x="336346" y="864961"/>
                      <a:pt x="339666" y="862988"/>
                    </a:cubicBezTo>
                    <a:cubicBezTo>
                      <a:pt x="339968" y="862807"/>
                      <a:pt x="340290" y="862606"/>
                      <a:pt x="340612" y="862404"/>
                    </a:cubicBezTo>
                    <a:cubicBezTo>
                      <a:pt x="343087" y="860935"/>
                      <a:pt x="344818" y="858801"/>
                      <a:pt x="345784" y="856385"/>
                    </a:cubicBezTo>
                    <a:cubicBezTo>
                      <a:pt x="359548" y="873013"/>
                      <a:pt x="383917" y="854332"/>
                      <a:pt x="369831" y="836737"/>
                    </a:cubicBezTo>
                    <a:cubicBezTo>
                      <a:pt x="362265" y="827276"/>
                      <a:pt x="287004" y="595305"/>
                      <a:pt x="318154" y="418594"/>
                    </a:cubicBezTo>
                    <a:lnTo>
                      <a:pt x="443079" y="402046"/>
                    </a:lnTo>
                    <a:cubicBezTo>
                      <a:pt x="458306" y="400503"/>
                      <a:pt x="480086" y="398194"/>
                      <a:pt x="508420" y="395121"/>
                    </a:cubicBezTo>
                    <a:cubicBezTo>
                      <a:pt x="515355" y="372480"/>
                      <a:pt x="519816" y="357516"/>
                      <a:pt x="521802" y="350229"/>
                    </a:cubicBezTo>
                    <a:cubicBezTo>
                      <a:pt x="522023" y="349423"/>
                      <a:pt x="522244" y="348598"/>
                      <a:pt x="522486" y="347793"/>
                    </a:cubicBezTo>
                    <a:cubicBezTo>
                      <a:pt x="525464" y="353049"/>
                      <a:pt x="528462" y="358281"/>
                      <a:pt x="531481" y="363515"/>
                    </a:cubicBezTo>
                    <a:lnTo>
                      <a:pt x="546895" y="394859"/>
                    </a:lnTo>
                    <a:cubicBezTo>
                      <a:pt x="698571" y="392323"/>
                      <a:pt x="793002" y="391175"/>
                      <a:pt x="830190" y="391417"/>
                    </a:cubicBezTo>
                    <a:cubicBezTo>
                      <a:pt x="831136" y="391417"/>
                      <a:pt x="835624" y="459259"/>
                      <a:pt x="833591" y="489133"/>
                    </a:cubicBezTo>
                    <a:cubicBezTo>
                      <a:pt x="829486" y="549124"/>
                      <a:pt x="825119" y="609074"/>
                      <a:pt x="819042" y="668904"/>
                    </a:cubicBezTo>
                    <a:cubicBezTo>
                      <a:pt x="815163" y="707215"/>
                      <a:pt x="805814" y="744785"/>
                      <a:pt x="791887" y="780095"/>
                    </a:cubicBezTo>
                    <a:cubicBezTo>
                      <a:pt x="769886" y="835872"/>
                      <a:pt x="706011" y="888888"/>
                      <a:pt x="643728" y="888888"/>
                    </a:cubicBezTo>
                    <a:cubicBezTo>
                      <a:pt x="604960" y="888888"/>
                      <a:pt x="517354" y="857476"/>
                      <a:pt x="504596" y="851133"/>
                    </a:cubicBezTo>
                    <a:cubicBezTo>
                      <a:pt x="491838" y="844790"/>
                      <a:pt x="484236" y="862102"/>
                      <a:pt x="495863" y="869028"/>
                    </a:cubicBezTo>
                    <a:cubicBezTo>
                      <a:pt x="519414" y="883056"/>
                      <a:pt x="584336" y="912813"/>
                      <a:pt x="643728" y="912813"/>
                    </a:cubicBezTo>
                    <a:cubicBezTo>
                      <a:pt x="729982" y="912813"/>
                      <a:pt x="795095" y="830939"/>
                      <a:pt x="803084" y="819203"/>
                    </a:cubicBezTo>
                    <a:cubicBezTo>
                      <a:pt x="881625" y="814897"/>
                      <a:pt x="961957" y="816888"/>
                      <a:pt x="1040398" y="824679"/>
                    </a:cubicBezTo>
                    <a:cubicBezTo>
                      <a:pt x="1046978" y="825323"/>
                      <a:pt x="1052653" y="817391"/>
                      <a:pt x="1050540" y="811332"/>
                    </a:cubicBezTo>
                    <a:cubicBezTo>
                      <a:pt x="1022367" y="730668"/>
                      <a:pt x="1000936" y="647467"/>
                      <a:pt x="987373" y="563095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3A54ED7-A77D-0BD6-C558-10512424FBAE}"/>
                </a:ext>
              </a:extLst>
            </p:cNvPr>
            <p:cNvSpPr/>
            <p:nvPr/>
          </p:nvSpPr>
          <p:spPr>
            <a:xfrm>
              <a:off x="10820497" y="4467778"/>
              <a:ext cx="384912" cy="290369"/>
            </a:xfrm>
            <a:custGeom>
              <a:avLst/>
              <a:gdLst>
                <a:gd name="connsiteX0" fmla="*/ 297027 w 384912"/>
                <a:gd name="connsiteY0" fmla="*/ 201216 h 290369"/>
                <a:gd name="connsiteX1" fmla="*/ 308725 w 384912"/>
                <a:gd name="connsiteY1" fmla="*/ 216334 h 290369"/>
                <a:gd name="connsiteX2" fmla="*/ 308797 w 384912"/>
                <a:gd name="connsiteY2" fmla="*/ 216427 h 290369"/>
                <a:gd name="connsiteX3" fmla="*/ 321253 w 384912"/>
                <a:gd name="connsiteY3" fmla="*/ 246205 h 290369"/>
                <a:gd name="connsiteX4" fmla="*/ 321275 w 384912"/>
                <a:gd name="connsiteY4" fmla="*/ 247085 h 290369"/>
                <a:gd name="connsiteX5" fmla="*/ 352281 w 384912"/>
                <a:gd name="connsiteY5" fmla="*/ 242634 h 290369"/>
                <a:gd name="connsiteX6" fmla="*/ 367281 w 384912"/>
                <a:gd name="connsiteY6" fmla="*/ 243296 h 290369"/>
                <a:gd name="connsiteX7" fmla="*/ 360473 w 384912"/>
                <a:gd name="connsiteY7" fmla="*/ 268440 h 290369"/>
                <a:gd name="connsiteX8" fmla="*/ 254551 w 384912"/>
                <a:gd name="connsiteY8" fmla="*/ 276182 h 290369"/>
                <a:gd name="connsiteX9" fmla="*/ 200884 w 384912"/>
                <a:gd name="connsiteY9" fmla="*/ 283329 h 290369"/>
                <a:gd name="connsiteX10" fmla="*/ 150316 w 384912"/>
                <a:gd name="connsiteY10" fmla="*/ 290446 h 290369"/>
                <a:gd name="connsiteX11" fmla="*/ 149841 w 384912"/>
                <a:gd name="connsiteY11" fmla="*/ 288686 h 290369"/>
                <a:gd name="connsiteX12" fmla="*/ 197749 w 384912"/>
                <a:gd name="connsiteY12" fmla="*/ 271945 h 290369"/>
                <a:gd name="connsiteX13" fmla="*/ 250246 w 384912"/>
                <a:gd name="connsiteY13" fmla="*/ 258721 h 290369"/>
                <a:gd name="connsiteX14" fmla="*/ 297892 w 384912"/>
                <a:gd name="connsiteY14" fmla="*/ 250378 h 290369"/>
                <a:gd name="connsiteX15" fmla="*/ 297550 w 384912"/>
                <a:gd name="connsiteY15" fmla="*/ 249414 h 290369"/>
                <a:gd name="connsiteX16" fmla="*/ 295150 w 384912"/>
                <a:gd name="connsiteY16" fmla="*/ 227702 h 290369"/>
                <a:gd name="connsiteX17" fmla="*/ 294900 w 384912"/>
                <a:gd name="connsiteY17" fmla="*/ 223908 h 290369"/>
                <a:gd name="connsiteX18" fmla="*/ 297027 w 384912"/>
                <a:gd name="connsiteY18" fmla="*/ 201216 h 290369"/>
                <a:gd name="connsiteX19" fmla="*/ 245243 w 384912"/>
                <a:gd name="connsiteY19" fmla="*/ 117578 h 290369"/>
                <a:gd name="connsiteX20" fmla="*/ 267246 w 384912"/>
                <a:gd name="connsiteY20" fmla="*/ 171273 h 290369"/>
                <a:gd name="connsiteX21" fmla="*/ 206647 w 384912"/>
                <a:gd name="connsiteY21" fmla="*/ 157838 h 290369"/>
                <a:gd name="connsiteX22" fmla="*/ 191510 w 384912"/>
                <a:gd name="connsiteY22" fmla="*/ 180076 h 290369"/>
                <a:gd name="connsiteX23" fmla="*/ 252929 w 384912"/>
                <a:gd name="connsiteY23" fmla="*/ 106714 h 290369"/>
                <a:gd name="connsiteX24" fmla="*/ 245243 w 384912"/>
                <a:gd name="connsiteY24" fmla="*/ 117578 h 290369"/>
                <a:gd name="connsiteX25" fmla="*/ 922 w 384912"/>
                <a:gd name="connsiteY25" fmla="*/ 36248 h 290369"/>
                <a:gd name="connsiteX26" fmla="*/ 77656 w 384912"/>
                <a:gd name="connsiteY26" fmla="*/ 33222 h 290369"/>
                <a:gd name="connsiteX27" fmla="*/ 117443 w 384912"/>
                <a:gd name="connsiteY27" fmla="*/ 36184 h 290369"/>
                <a:gd name="connsiteX28" fmla="*/ 138148 w 384912"/>
                <a:gd name="connsiteY28" fmla="*/ 38503 h 290369"/>
                <a:gd name="connsiteX29" fmla="*/ 155418 w 384912"/>
                <a:gd name="connsiteY29" fmla="*/ 40665 h 290369"/>
                <a:gd name="connsiteX30" fmla="*/ 179437 w 384912"/>
                <a:gd name="connsiteY30" fmla="*/ 64695 h 290369"/>
                <a:gd name="connsiteX31" fmla="*/ 147864 w 384912"/>
                <a:gd name="connsiteY31" fmla="*/ 74155 h 290369"/>
                <a:gd name="connsiteX32" fmla="*/ 132379 w 384912"/>
                <a:gd name="connsiteY32" fmla="*/ 69027 h 290369"/>
                <a:gd name="connsiteX33" fmla="*/ 130580 w 384912"/>
                <a:gd name="connsiteY33" fmla="*/ 73847 h 290369"/>
                <a:gd name="connsiteX34" fmla="*/ 127929 w 384912"/>
                <a:gd name="connsiteY34" fmla="*/ 79151 h 290369"/>
                <a:gd name="connsiteX35" fmla="*/ 126682 w 384912"/>
                <a:gd name="connsiteY35" fmla="*/ 82298 h 290369"/>
                <a:gd name="connsiteX36" fmla="*/ 125570 w 384912"/>
                <a:gd name="connsiteY36" fmla="*/ 85203 h 290369"/>
                <a:gd name="connsiteX37" fmla="*/ 116200 w 384912"/>
                <a:gd name="connsiteY37" fmla="*/ 97557 h 290369"/>
                <a:gd name="connsiteX38" fmla="*/ 94692 w 384912"/>
                <a:gd name="connsiteY38" fmla="*/ 90646 h 290369"/>
                <a:gd name="connsiteX39" fmla="*/ 95765 w 384912"/>
                <a:gd name="connsiteY39" fmla="*/ 59916 h 290369"/>
                <a:gd name="connsiteX40" fmla="*/ 95968 w 384912"/>
                <a:gd name="connsiteY40" fmla="*/ 59203 h 290369"/>
                <a:gd name="connsiteX41" fmla="*/ 922 w 384912"/>
                <a:gd name="connsiteY41" fmla="*/ 38432 h 290369"/>
                <a:gd name="connsiteX42" fmla="*/ 922 w 384912"/>
                <a:gd name="connsiteY42" fmla="*/ 36248 h 290369"/>
                <a:gd name="connsiteX43" fmla="*/ 376205 w 384912"/>
                <a:gd name="connsiteY43" fmla="*/ 2576 h 290369"/>
                <a:gd name="connsiteX44" fmla="*/ 383786 w 384912"/>
                <a:gd name="connsiteY44" fmla="*/ 2362 h 290369"/>
                <a:gd name="connsiteX45" fmla="*/ 373079 w 384912"/>
                <a:gd name="connsiteY45" fmla="*/ 23599 h 290369"/>
                <a:gd name="connsiteX46" fmla="*/ 372619 w 384912"/>
                <a:gd name="connsiteY46" fmla="*/ 24060 h 290369"/>
                <a:gd name="connsiteX47" fmla="*/ 337148 w 384912"/>
                <a:gd name="connsiteY47" fmla="*/ 50675 h 290369"/>
                <a:gd name="connsiteX48" fmla="*/ 329185 w 384912"/>
                <a:gd name="connsiteY48" fmla="*/ 55317 h 290369"/>
                <a:gd name="connsiteX49" fmla="*/ 330499 w 384912"/>
                <a:gd name="connsiteY49" fmla="*/ 58367 h 290369"/>
                <a:gd name="connsiteX50" fmla="*/ 330723 w 384912"/>
                <a:gd name="connsiteY50" fmla="*/ 75517 h 290369"/>
                <a:gd name="connsiteX51" fmla="*/ 305450 w 384912"/>
                <a:gd name="connsiteY51" fmla="*/ 95789 h 290369"/>
                <a:gd name="connsiteX52" fmla="*/ 292201 w 384912"/>
                <a:gd name="connsiteY52" fmla="*/ 82534 h 290369"/>
                <a:gd name="connsiteX53" fmla="*/ 293157 w 384912"/>
                <a:gd name="connsiteY53" fmla="*/ 74595 h 290369"/>
                <a:gd name="connsiteX54" fmla="*/ 268455 w 384912"/>
                <a:gd name="connsiteY54" fmla="*/ 66989 h 290369"/>
                <a:gd name="connsiteX55" fmla="*/ 274605 w 384912"/>
                <a:gd name="connsiteY55" fmla="*/ 34759 h 290369"/>
                <a:gd name="connsiteX56" fmla="*/ 301977 w 384912"/>
                <a:gd name="connsiteY56" fmla="*/ 26721 h 290369"/>
                <a:gd name="connsiteX57" fmla="*/ 329415 w 384912"/>
                <a:gd name="connsiteY57" fmla="*/ 18608 h 290369"/>
                <a:gd name="connsiteX58" fmla="*/ 356054 w 384912"/>
                <a:gd name="connsiteY58" fmla="*/ 9245 h 290369"/>
                <a:gd name="connsiteX59" fmla="*/ 369228 w 384912"/>
                <a:gd name="connsiteY59" fmla="*/ 4903 h 290369"/>
                <a:gd name="connsiteX60" fmla="*/ 376205 w 384912"/>
                <a:gd name="connsiteY60" fmla="*/ 2576 h 29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84912" h="290369">
                  <a:moveTo>
                    <a:pt x="297027" y="201216"/>
                  </a:moveTo>
                  <a:cubicBezTo>
                    <a:pt x="300004" y="197326"/>
                    <a:pt x="307248" y="214263"/>
                    <a:pt x="308725" y="216334"/>
                  </a:cubicBezTo>
                  <a:lnTo>
                    <a:pt x="308797" y="216427"/>
                  </a:lnTo>
                  <a:cubicBezTo>
                    <a:pt x="315244" y="224232"/>
                    <a:pt x="320508" y="236184"/>
                    <a:pt x="321253" y="246205"/>
                  </a:cubicBezTo>
                  <a:cubicBezTo>
                    <a:pt x="321275" y="246505"/>
                    <a:pt x="321275" y="246795"/>
                    <a:pt x="321275" y="247085"/>
                  </a:cubicBezTo>
                  <a:cubicBezTo>
                    <a:pt x="331610" y="245666"/>
                    <a:pt x="341948" y="244220"/>
                    <a:pt x="352281" y="242634"/>
                  </a:cubicBezTo>
                  <a:cubicBezTo>
                    <a:pt x="356278" y="239628"/>
                    <a:pt x="361870" y="240560"/>
                    <a:pt x="367281" y="243296"/>
                  </a:cubicBezTo>
                  <a:cubicBezTo>
                    <a:pt x="379349" y="249390"/>
                    <a:pt x="373475" y="268750"/>
                    <a:pt x="360473" y="268440"/>
                  </a:cubicBezTo>
                  <a:cubicBezTo>
                    <a:pt x="325318" y="267603"/>
                    <a:pt x="289412" y="272118"/>
                    <a:pt x="254551" y="276182"/>
                  </a:cubicBezTo>
                  <a:cubicBezTo>
                    <a:pt x="236617" y="278274"/>
                    <a:pt x="218721" y="280493"/>
                    <a:pt x="200884" y="283329"/>
                  </a:cubicBezTo>
                  <a:cubicBezTo>
                    <a:pt x="184220" y="285976"/>
                    <a:pt x="167181" y="289717"/>
                    <a:pt x="150316" y="290446"/>
                  </a:cubicBezTo>
                  <a:cubicBezTo>
                    <a:pt x="149397" y="290484"/>
                    <a:pt x="149012" y="289113"/>
                    <a:pt x="149841" y="288686"/>
                  </a:cubicBezTo>
                  <a:cubicBezTo>
                    <a:pt x="164710" y="281046"/>
                    <a:pt x="181694" y="276420"/>
                    <a:pt x="197749" y="271945"/>
                  </a:cubicBezTo>
                  <a:cubicBezTo>
                    <a:pt x="215121" y="267103"/>
                    <a:pt x="232622" y="262558"/>
                    <a:pt x="250246" y="258721"/>
                  </a:cubicBezTo>
                  <a:cubicBezTo>
                    <a:pt x="266061" y="255276"/>
                    <a:pt x="281958" y="252700"/>
                    <a:pt x="297892" y="250378"/>
                  </a:cubicBezTo>
                  <a:cubicBezTo>
                    <a:pt x="297769" y="250066"/>
                    <a:pt x="297650" y="249748"/>
                    <a:pt x="297550" y="249414"/>
                  </a:cubicBezTo>
                  <a:cubicBezTo>
                    <a:pt x="295529" y="242631"/>
                    <a:pt x="295581" y="234850"/>
                    <a:pt x="295150" y="227702"/>
                  </a:cubicBezTo>
                  <a:lnTo>
                    <a:pt x="294900" y="223908"/>
                  </a:lnTo>
                  <a:cubicBezTo>
                    <a:pt x="294507" y="217371"/>
                    <a:pt x="294114" y="205026"/>
                    <a:pt x="297027" y="201216"/>
                  </a:cubicBezTo>
                  <a:close/>
                  <a:moveTo>
                    <a:pt x="245243" y="117578"/>
                  </a:moveTo>
                  <a:cubicBezTo>
                    <a:pt x="260439" y="126818"/>
                    <a:pt x="283593" y="148365"/>
                    <a:pt x="267246" y="171273"/>
                  </a:cubicBezTo>
                  <a:cubicBezTo>
                    <a:pt x="248003" y="191471"/>
                    <a:pt x="220299" y="168312"/>
                    <a:pt x="206647" y="157838"/>
                  </a:cubicBezTo>
                  <a:cubicBezTo>
                    <a:pt x="193988" y="149721"/>
                    <a:pt x="179765" y="170598"/>
                    <a:pt x="191510" y="180076"/>
                  </a:cubicBezTo>
                  <a:cubicBezTo>
                    <a:pt x="290161" y="253143"/>
                    <a:pt x="330196" y="119994"/>
                    <a:pt x="252929" y="106714"/>
                  </a:cubicBezTo>
                  <a:cubicBezTo>
                    <a:pt x="244422" y="105250"/>
                    <a:pt x="241262" y="114719"/>
                    <a:pt x="245243" y="117578"/>
                  </a:cubicBezTo>
                  <a:close/>
                  <a:moveTo>
                    <a:pt x="922" y="36248"/>
                  </a:moveTo>
                  <a:cubicBezTo>
                    <a:pt x="26206" y="32389"/>
                    <a:pt x="52107" y="31946"/>
                    <a:pt x="77656" y="33222"/>
                  </a:cubicBezTo>
                  <a:cubicBezTo>
                    <a:pt x="90939" y="33885"/>
                    <a:pt x="104206" y="34871"/>
                    <a:pt x="117443" y="36184"/>
                  </a:cubicBezTo>
                  <a:cubicBezTo>
                    <a:pt x="124354" y="36870"/>
                    <a:pt x="131258" y="37639"/>
                    <a:pt x="138148" y="38503"/>
                  </a:cubicBezTo>
                  <a:cubicBezTo>
                    <a:pt x="143090" y="39123"/>
                    <a:pt x="150721" y="41953"/>
                    <a:pt x="155418" y="40665"/>
                  </a:cubicBezTo>
                  <a:cubicBezTo>
                    <a:pt x="169770" y="36733"/>
                    <a:pt x="183395" y="50320"/>
                    <a:pt x="179437" y="64695"/>
                  </a:cubicBezTo>
                  <a:cubicBezTo>
                    <a:pt x="175511" y="78960"/>
                    <a:pt x="158686" y="82723"/>
                    <a:pt x="147864" y="74155"/>
                  </a:cubicBezTo>
                  <a:cubicBezTo>
                    <a:pt x="142732" y="72345"/>
                    <a:pt x="137570" y="70630"/>
                    <a:pt x="132379" y="69027"/>
                  </a:cubicBezTo>
                  <a:cubicBezTo>
                    <a:pt x="131982" y="70664"/>
                    <a:pt x="131401" y="72283"/>
                    <a:pt x="130580" y="73847"/>
                  </a:cubicBezTo>
                  <a:cubicBezTo>
                    <a:pt x="129658" y="75598"/>
                    <a:pt x="128771" y="77362"/>
                    <a:pt x="127929" y="79151"/>
                  </a:cubicBezTo>
                  <a:cubicBezTo>
                    <a:pt x="128111" y="78866"/>
                    <a:pt x="126720" y="82201"/>
                    <a:pt x="126682" y="82298"/>
                  </a:cubicBezTo>
                  <a:lnTo>
                    <a:pt x="125570" y="85203"/>
                  </a:lnTo>
                  <a:cubicBezTo>
                    <a:pt x="123633" y="90212"/>
                    <a:pt x="121462" y="94962"/>
                    <a:pt x="116200" y="97557"/>
                  </a:cubicBezTo>
                  <a:cubicBezTo>
                    <a:pt x="108965" y="101124"/>
                    <a:pt x="97616" y="99158"/>
                    <a:pt x="94692" y="90646"/>
                  </a:cubicBezTo>
                  <a:cubicBezTo>
                    <a:pt x="90125" y="81695"/>
                    <a:pt x="93147" y="69189"/>
                    <a:pt x="95765" y="59916"/>
                  </a:cubicBezTo>
                  <a:lnTo>
                    <a:pt x="95968" y="59203"/>
                  </a:lnTo>
                  <a:cubicBezTo>
                    <a:pt x="64412" y="51697"/>
                    <a:pt x="32334" y="46068"/>
                    <a:pt x="922" y="38432"/>
                  </a:cubicBezTo>
                  <a:cubicBezTo>
                    <a:pt x="-105" y="38183"/>
                    <a:pt x="-209" y="36421"/>
                    <a:pt x="922" y="36248"/>
                  </a:cubicBezTo>
                  <a:close/>
                  <a:moveTo>
                    <a:pt x="376205" y="2576"/>
                  </a:moveTo>
                  <a:cubicBezTo>
                    <a:pt x="377847" y="-712"/>
                    <a:pt x="381570" y="-726"/>
                    <a:pt x="383786" y="2362"/>
                  </a:cubicBezTo>
                  <a:cubicBezTo>
                    <a:pt x="388710" y="9218"/>
                    <a:pt x="377681" y="19037"/>
                    <a:pt x="373079" y="23599"/>
                  </a:cubicBezTo>
                  <a:lnTo>
                    <a:pt x="372619" y="24060"/>
                  </a:lnTo>
                  <a:cubicBezTo>
                    <a:pt x="362274" y="34560"/>
                    <a:pt x="349657" y="43023"/>
                    <a:pt x="337148" y="50675"/>
                  </a:cubicBezTo>
                  <a:cubicBezTo>
                    <a:pt x="334524" y="52279"/>
                    <a:pt x="331860" y="53809"/>
                    <a:pt x="329185" y="55317"/>
                  </a:cubicBezTo>
                  <a:cubicBezTo>
                    <a:pt x="329680" y="56314"/>
                    <a:pt x="330131" y="57330"/>
                    <a:pt x="330499" y="58367"/>
                  </a:cubicBezTo>
                  <a:cubicBezTo>
                    <a:pt x="332393" y="63718"/>
                    <a:pt x="332429" y="70109"/>
                    <a:pt x="330723" y="75517"/>
                  </a:cubicBezTo>
                  <a:cubicBezTo>
                    <a:pt x="327169" y="86792"/>
                    <a:pt x="317713" y="95801"/>
                    <a:pt x="305450" y="95789"/>
                  </a:cubicBezTo>
                  <a:cubicBezTo>
                    <a:pt x="298982" y="95783"/>
                    <a:pt x="291325" y="89665"/>
                    <a:pt x="292201" y="82534"/>
                  </a:cubicBezTo>
                  <a:cubicBezTo>
                    <a:pt x="292513" y="79996"/>
                    <a:pt x="292768" y="77294"/>
                    <a:pt x="293157" y="74595"/>
                  </a:cubicBezTo>
                  <a:cubicBezTo>
                    <a:pt x="284532" y="77465"/>
                    <a:pt x="273941" y="74101"/>
                    <a:pt x="268455" y="66989"/>
                  </a:cubicBezTo>
                  <a:cubicBezTo>
                    <a:pt x="260827" y="57103"/>
                    <a:pt x="262925" y="40899"/>
                    <a:pt x="274605" y="34759"/>
                  </a:cubicBezTo>
                  <a:cubicBezTo>
                    <a:pt x="283194" y="30246"/>
                    <a:pt x="292674" y="29106"/>
                    <a:pt x="301977" y="26721"/>
                  </a:cubicBezTo>
                  <a:cubicBezTo>
                    <a:pt x="311209" y="24357"/>
                    <a:pt x="320377" y="21642"/>
                    <a:pt x="329415" y="18608"/>
                  </a:cubicBezTo>
                  <a:cubicBezTo>
                    <a:pt x="338327" y="15617"/>
                    <a:pt x="347198" y="12412"/>
                    <a:pt x="356054" y="9245"/>
                  </a:cubicBezTo>
                  <a:cubicBezTo>
                    <a:pt x="360435" y="7677"/>
                    <a:pt x="364769" y="6231"/>
                    <a:pt x="369228" y="4903"/>
                  </a:cubicBezTo>
                  <a:cubicBezTo>
                    <a:pt x="371221" y="4311"/>
                    <a:pt x="374088" y="2755"/>
                    <a:pt x="376205" y="2576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2212D795-9771-5A26-1EE7-4253FC89ED73}"/>
              </a:ext>
            </a:extLst>
          </p:cNvPr>
          <p:cNvGrpSpPr>
            <a:grpSpLocks noChangeAspect="1"/>
          </p:cNvGrpSpPr>
          <p:nvPr/>
        </p:nvGrpSpPr>
        <p:grpSpPr>
          <a:xfrm>
            <a:off x="8272868" y="4225421"/>
            <a:ext cx="1624977" cy="2466000"/>
            <a:chOff x="5341379" y="2373123"/>
            <a:chExt cx="1452342" cy="2204016"/>
          </a:xfrm>
        </p:grpSpPr>
        <p:grpSp>
          <p:nvGrpSpPr>
            <p:cNvPr id="144" name="图形 141">
              <a:extLst>
                <a:ext uri="{FF2B5EF4-FFF2-40B4-BE49-F238E27FC236}">
                  <a16:creationId xmlns:a16="http://schemas.microsoft.com/office/drawing/2014/main" id="{D148A2CF-206E-721A-AA45-E7298DE3324C}"/>
                </a:ext>
              </a:extLst>
            </p:cNvPr>
            <p:cNvGrpSpPr/>
            <p:nvPr/>
          </p:nvGrpSpPr>
          <p:grpSpPr>
            <a:xfrm>
              <a:off x="5341379" y="3072844"/>
              <a:ext cx="1452342" cy="1504295"/>
              <a:chOff x="5341379" y="3072844"/>
              <a:chExt cx="1452342" cy="1504295"/>
            </a:xfrm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B05AE77-6B00-C811-A47D-A38AB950B2DF}"/>
                  </a:ext>
                </a:extLst>
              </p:cNvPr>
              <p:cNvSpPr/>
              <p:nvPr/>
            </p:nvSpPr>
            <p:spPr>
              <a:xfrm>
                <a:off x="5348261" y="3072844"/>
                <a:ext cx="1435542" cy="1485003"/>
              </a:xfrm>
              <a:custGeom>
                <a:avLst/>
                <a:gdLst>
                  <a:gd name="connsiteX0" fmla="*/ 1409228 w 1435542"/>
                  <a:gd name="connsiteY0" fmla="*/ 906723 h 1485003"/>
                  <a:gd name="connsiteX1" fmla="*/ 1401324 w 1435542"/>
                  <a:gd name="connsiteY1" fmla="*/ 773007 h 1485003"/>
                  <a:gd name="connsiteX2" fmla="*/ 1384061 w 1435542"/>
                  <a:gd name="connsiteY2" fmla="*/ 651539 h 1485003"/>
                  <a:gd name="connsiteX3" fmla="*/ 1406678 w 1435542"/>
                  <a:gd name="connsiteY3" fmla="*/ 614900 h 1485003"/>
                  <a:gd name="connsiteX4" fmla="*/ 1239551 w 1435542"/>
                  <a:gd name="connsiteY4" fmla="*/ 350627 h 1485003"/>
                  <a:gd name="connsiteX5" fmla="*/ 1192198 w 1435542"/>
                  <a:gd name="connsiteY5" fmla="*/ 323055 h 1485003"/>
                  <a:gd name="connsiteX6" fmla="*/ 1045729 w 1435542"/>
                  <a:gd name="connsiteY6" fmla="*/ 289991 h 1485003"/>
                  <a:gd name="connsiteX7" fmla="*/ 960761 w 1435542"/>
                  <a:gd name="connsiteY7" fmla="*/ 27608 h 1485003"/>
                  <a:gd name="connsiteX8" fmla="*/ 733998 w 1435542"/>
                  <a:gd name="connsiteY8" fmla="*/ 20496 h 1485003"/>
                  <a:gd name="connsiteX9" fmla="*/ 677760 w 1435542"/>
                  <a:gd name="connsiteY9" fmla="*/ 145179 h 1485003"/>
                  <a:gd name="connsiteX10" fmla="*/ 648831 w 1435542"/>
                  <a:gd name="connsiteY10" fmla="*/ 207572 h 1485003"/>
                  <a:gd name="connsiteX11" fmla="*/ 491935 w 1435542"/>
                  <a:gd name="connsiteY11" fmla="*/ 267417 h 1485003"/>
                  <a:gd name="connsiteX12" fmla="*/ 478100 w 1435542"/>
                  <a:gd name="connsiteY12" fmla="*/ 257082 h 1485003"/>
                  <a:gd name="connsiteX13" fmla="*/ 144098 w 1435542"/>
                  <a:gd name="connsiteY13" fmla="*/ 498528 h 1485003"/>
                  <a:gd name="connsiteX14" fmla="*/ 98788 w 1435542"/>
                  <a:gd name="connsiteY14" fmla="*/ 604025 h 1485003"/>
                  <a:gd name="connsiteX15" fmla="*/ 171990 w 1435542"/>
                  <a:gd name="connsiteY15" fmla="*/ 1458239 h 1485003"/>
                  <a:gd name="connsiteX16" fmla="*/ 247092 w 1435542"/>
                  <a:gd name="connsiteY16" fmla="*/ 1434924 h 1485003"/>
                  <a:gd name="connsiteX17" fmla="*/ 247092 w 1435542"/>
                  <a:gd name="connsiteY17" fmla="*/ 1466448 h 1485003"/>
                  <a:gd name="connsiteX18" fmla="*/ 1148722 w 1435542"/>
                  <a:gd name="connsiteY18" fmla="*/ 1474395 h 1485003"/>
                  <a:gd name="connsiteX19" fmla="*/ 1431826 w 1435542"/>
                  <a:gd name="connsiteY19" fmla="*/ 1473258 h 1485003"/>
                  <a:gd name="connsiteX20" fmla="*/ 1422889 w 1435542"/>
                  <a:gd name="connsiteY20" fmla="*/ 1367243 h 1485003"/>
                  <a:gd name="connsiteX21" fmla="*/ 1418643 w 1435542"/>
                  <a:gd name="connsiteY21" fmla="*/ 1124334 h 1485003"/>
                  <a:gd name="connsiteX22" fmla="*/ 1409228 w 1435542"/>
                  <a:gd name="connsiteY22" fmla="*/ 906723 h 148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35542" h="1485003">
                    <a:moveTo>
                      <a:pt x="1409228" y="906723"/>
                    </a:moveTo>
                    <a:cubicBezTo>
                      <a:pt x="1395773" y="865364"/>
                      <a:pt x="1411798" y="817593"/>
                      <a:pt x="1401324" y="773007"/>
                    </a:cubicBezTo>
                    <a:cubicBezTo>
                      <a:pt x="1397735" y="755372"/>
                      <a:pt x="1390912" y="689851"/>
                      <a:pt x="1384061" y="651539"/>
                    </a:cubicBezTo>
                    <a:cubicBezTo>
                      <a:pt x="1380229" y="630108"/>
                      <a:pt x="1403155" y="623454"/>
                      <a:pt x="1406678" y="614900"/>
                    </a:cubicBezTo>
                    <a:cubicBezTo>
                      <a:pt x="1431474" y="538058"/>
                      <a:pt x="1250592" y="357288"/>
                      <a:pt x="1239551" y="350627"/>
                    </a:cubicBezTo>
                    <a:cubicBezTo>
                      <a:pt x="1223005" y="341062"/>
                      <a:pt x="1208365" y="332827"/>
                      <a:pt x="1192198" y="323055"/>
                    </a:cubicBezTo>
                    <a:cubicBezTo>
                      <a:pt x="1145037" y="306483"/>
                      <a:pt x="1088484" y="260379"/>
                      <a:pt x="1045729" y="289991"/>
                    </a:cubicBezTo>
                    <a:cubicBezTo>
                      <a:pt x="971652" y="179676"/>
                      <a:pt x="1000958" y="43761"/>
                      <a:pt x="960761" y="27608"/>
                    </a:cubicBezTo>
                    <a:cubicBezTo>
                      <a:pt x="920564" y="11454"/>
                      <a:pt x="801862" y="-21195"/>
                      <a:pt x="733998" y="20496"/>
                    </a:cubicBezTo>
                    <a:cubicBezTo>
                      <a:pt x="693321" y="50604"/>
                      <a:pt x="696320" y="102435"/>
                      <a:pt x="677760" y="145179"/>
                    </a:cubicBezTo>
                    <a:cubicBezTo>
                      <a:pt x="666866" y="165301"/>
                      <a:pt x="661513" y="194449"/>
                      <a:pt x="648831" y="207572"/>
                    </a:cubicBezTo>
                    <a:cubicBezTo>
                      <a:pt x="605741" y="252161"/>
                      <a:pt x="552007" y="259849"/>
                      <a:pt x="491935" y="267417"/>
                    </a:cubicBezTo>
                    <a:cubicBezTo>
                      <a:pt x="487359" y="267993"/>
                      <a:pt x="482545" y="255545"/>
                      <a:pt x="478100" y="257082"/>
                    </a:cubicBezTo>
                    <a:cubicBezTo>
                      <a:pt x="376767" y="292119"/>
                      <a:pt x="258857" y="302342"/>
                      <a:pt x="144098" y="498528"/>
                    </a:cubicBezTo>
                    <a:cubicBezTo>
                      <a:pt x="127890" y="526586"/>
                      <a:pt x="84169" y="571602"/>
                      <a:pt x="98788" y="604025"/>
                    </a:cubicBezTo>
                    <a:cubicBezTo>
                      <a:pt x="2462" y="828104"/>
                      <a:pt x="-92319" y="1332460"/>
                      <a:pt x="171990" y="1458239"/>
                    </a:cubicBezTo>
                    <a:cubicBezTo>
                      <a:pt x="180438" y="1463645"/>
                      <a:pt x="237754" y="1434656"/>
                      <a:pt x="247092" y="1434924"/>
                    </a:cubicBezTo>
                    <a:cubicBezTo>
                      <a:pt x="262660" y="1435372"/>
                      <a:pt x="232832" y="1473185"/>
                      <a:pt x="247092" y="1466448"/>
                    </a:cubicBezTo>
                    <a:cubicBezTo>
                      <a:pt x="351791" y="1474395"/>
                      <a:pt x="927894" y="1453893"/>
                      <a:pt x="1148722" y="1474395"/>
                    </a:cubicBezTo>
                    <a:cubicBezTo>
                      <a:pt x="1300579" y="1473258"/>
                      <a:pt x="1396761" y="1499893"/>
                      <a:pt x="1431826" y="1473258"/>
                    </a:cubicBezTo>
                    <a:cubicBezTo>
                      <a:pt x="1417808" y="1439370"/>
                      <a:pt x="1418458" y="1403071"/>
                      <a:pt x="1422889" y="1367243"/>
                    </a:cubicBezTo>
                    <a:cubicBezTo>
                      <a:pt x="1455161" y="1343220"/>
                      <a:pt x="1415267" y="1173911"/>
                      <a:pt x="1418643" y="1124334"/>
                    </a:cubicBezTo>
                    <a:cubicBezTo>
                      <a:pt x="1448852" y="1088107"/>
                      <a:pt x="1424799" y="952236"/>
                      <a:pt x="1409228" y="90672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F49505F-0D9C-D8B0-5328-868071ECB62A}"/>
                  </a:ext>
                </a:extLst>
              </p:cNvPr>
              <p:cNvSpPr/>
              <p:nvPr/>
            </p:nvSpPr>
            <p:spPr>
              <a:xfrm>
                <a:off x="5341379" y="3172327"/>
                <a:ext cx="1452342" cy="1404813"/>
              </a:xfrm>
              <a:custGeom>
                <a:avLst/>
                <a:gdLst>
                  <a:gd name="connsiteX0" fmla="*/ 1367966 w 1452342"/>
                  <a:gd name="connsiteY0" fmla="*/ 559246 h 1404813"/>
                  <a:gd name="connsiteX1" fmla="*/ 1328138 w 1452342"/>
                  <a:gd name="connsiteY1" fmla="*/ 624594 h 1404813"/>
                  <a:gd name="connsiteX2" fmla="*/ 1310937 w 1452342"/>
                  <a:gd name="connsiteY2" fmla="*/ 660224 h 1404813"/>
                  <a:gd name="connsiteX3" fmla="*/ 1306556 w 1452342"/>
                  <a:gd name="connsiteY3" fmla="*/ 581587 h 1404813"/>
                  <a:gd name="connsiteX4" fmla="*/ 1302887 w 1452342"/>
                  <a:gd name="connsiteY4" fmla="*/ 581088 h 1404813"/>
                  <a:gd name="connsiteX5" fmla="*/ 1297671 w 1452342"/>
                  <a:gd name="connsiteY5" fmla="*/ 652505 h 1404813"/>
                  <a:gd name="connsiteX6" fmla="*/ 1292784 w 1452342"/>
                  <a:gd name="connsiteY6" fmla="*/ 651795 h 1404813"/>
                  <a:gd name="connsiteX7" fmla="*/ 1240948 w 1452342"/>
                  <a:gd name="connsiteY7" fmla="*/ 654625 h 1404813"/>
                  <a:gd name="connsiteX8" fmla="*/ 1217144 w 1452342"/>
                  <a:gd name="connsiteY8" fmla="*/ 656972 h 1404813"/>
                  <a:gd name="connsiteX9" fmla="*/ 1234933 w 1452342"/>
                  <a:gd name="connsiteY9" fmla="*/ 634734 h 1404813"/>
                  <a:gd name="connsiteX10" fmla="*/ 1237171 w 1452342"/>
                  <a:gd name="connsiteY10" fmla="*/ 606852 h 1404813"/>
                  <a:gd name="connsiteX11" fmla="*/ 1194916 w 1452342"/>
                  <a:gd name="connsiteY11" fmla="*/ 613707 h 1404813"/>
                  <a:gd name="connsiteX12" fmla="*/ 1179399 w 1452342"/>
                  <a:gd name="connsiteY12" fmla="*/ 620724 h 1404813"/>
                  <a:gd name="connsiteX13" fmla="*/ 1136422 w 1452342"/>
                  <a:gd name="connsiteY13" fmla="*/ 602826 h 1404813"/>
                  <a:gd name="connsiteX14" fmla="*/ 1100991 w 1452342"/>
                  <a:gd name="connsiteY14" fmla="*/ 611851 h 1404813"/>
                  <a:gd name="connsiteX15" fmla="*/ 1056156 w 1452342"/>
                  <a:gd name="connsiteY15" fmla="*/ 623088 h 1404813"/>
                  <a:gd name="connsiteX16" fmla="*/ 974611 w 1452342"/>
                  <a:gd name="connsiteY16" fmla="*/ 639734 h 1404813"/>
                  <a:gd name="connsiteX17" fmla="*/ 971548 w 1452342"/>
                  <a:gd name="connsiteY17" fmla="*/ 637898 h 1404813"/>
                  <a:gd name="connsiteX18" fmla="*/ 942267 w 1452342"/>
                  <a:gd name="connsiteY18" fmla="*/ 637528 h 1404813"/>
                  <a:gd name="connsiteX19" fmla="*/ 912659 w 1452342"/>
                  <a:gd name="connsiteY19" fmla="*/ 637494 h 1404813"/>
                  <a:gd name="connsiteX20" fmla="*/ 859792 w 1452342"/>
                  <a:gd name="connsiteY20" fmla="*/ 636680 h 1404813"/>
                  <a:gd name="connsiteX21" fmla="*/ 846873 w 1452342"/>
                  <a:gd name="connsiteY21" fmla="*/ 623563 h 1404813"/>
                  <a:gd name="connsiteX22" fmla="*/ 853811 w 1452342"/>
                  <a:gd name="connsiteY22" fmla="*/ 602445 h 1404813"/>
                  <a:gd name="connsiteX23" fmla="*/ 864162 w 1452342"/>
                  <a:gd name="connsiteY23" fmla="*/ 527606 h 1404813"/>
                  <a:gd name="connsiteX24" fmla="*/ 859599 w 1452342"/>
                  <a:gd name="connsiteY24" fmla="*/ 513484 h 1404813"/>
                  <a:gd name="connsiteX25" fmla="*/ 917388 w 1452342"/>
                  <a:gd name="connsiteY25" fmla="*/ 517589 h 1404813"/>
                  <a:gd name="connsiteX26" fmla="*/ 1033719 w 1452342"/>
                  <a:gd name="connsiteY26" fmla="*/ 520461 h 1404813"/>
                  <a:gd name="connsiteX27" fmla="*/ 1266392 w 1452342"/>
                  <a:gd name="connsiteY27" fmla="*/ 520475 h 1404813"/>
                  <a:gd name="connsiteX28" fmla="*/ 1397795 w 1452342"/>
                  <a:gd name="connsiteY28" fmla="*/ 517512 h 1404813"/>
                  <a:gd name="connsiteX29" fmla="*/ 1387365 w 1452342"/>
                  <a:gd name="connsiteY29" fmla="*/ 531356 h 1404813"/>
                  <a:gd name="connsiteX30" fmla="*/ 1385855 w 1452342"/>
                  <a:gd name="connsiteY30" fmla="*/ 532393 h 1404813"/>
                  <a:gd name="connsiteX31" fmla="*/ 1385962 w 1452342"/>
                  <a:gd name="connsiteY31" fmla="*/ 533301 h 1404813"/>
                  <a:gd name="connsiteX32" fmla="*/ 1367966 w 1452342"/>
                  <a:gd name="connsiteY32" fmla="*/ 559246 h 1404813"/>
                  <a:gd name="connsiteX33" fmla="*/ 1281728 w 1452342"/>
                  <a:gd name="connsiteY33" fmla="*/ 1361404 h 1404813"/>
                  <a:gd name="connsiteX34" fmla="*/ 1227661 w 1452342"/>
                  <a:gd name="connsiteY34" fmla="*/ 1359681 h 1404813"/>
                  <a:gd name="connsiteX35" fmla="*/ 1121533 w 1452342"/>
                  <a:gd name="connsiteY35" fmla="*/ 1356303 h 1404813"/>
                  <a:gd name="connsiteX36" fmla="*/ 911275 w 1452342"/>
                  <a:gd name="connsiteY36" fmla="*/ 1349984 h 1404813"/>
                  <a:gd name="connsiteX37" fmla="*/ 701448 w 1452342"/>
                  <a:gd name="connsiteY37" fmla="*/ 1348197 h 1404813"/>
                  <a:gd name="connsiteX38" fmla="*/ 491448 w 1452342"/>
                  <a:gd name="connsiteY38" fmla="*/ 1360587 h 1404813"/>
                  <a:gd name="connsiteX39" fmla="*/ 374647 w 1452342"/>
                  <a:gd name="connsiteY39" fmla="*/ 1366343 h 1404813"/>
                  <a:gd name="connsiteX40" fmla="*/ 263025 w 1452342"/>
                  <a:gd name="connsiteY40" fmla="*/ 1368481 h 1404813"/>
                  <a:gd name="connsiteX41" fmla="*/ 262560 w 1452342"/>
                  <a:gd name="connsiteY41" fmla="*/ 1341046 h 1404813"/>
                  <a:gd name="connsiteX42" fmla="*/ 298440 w 1452342"/>
                  <a:gd name="connsiteY42" fmla="*/ 1319220 h 1404813"/>
                  <a:gd name="connsiteX43" fmla="*/ 420399 w 1452342"/>
                  <a:gd name="connsiteY43" fmla="*/ 1229125 h 1404813"/>
                  <a:gd name="connsiteX44" fmla="*/ 437787 w 1452342"/>
                  <a:gd name="connsiteY44" fmla="*/ 1213598 h 1404813"/>
                  <a:gd name="connsiteX45" fmla="*/ 448400 w 1452342"/>
                  <a:gd name="connsiteY45" fmla="*/ 1237200 h 1404813"/>
                  <a:gd name="connsiteX46" fmla="*/ 491003 w 1452342"/>
                  <a:gd name="connsiteY46" fmla="*/ 1239754 h 1404813"/>
                  <a:gd name="connsiteX47" fmla="*/ 535021 w 1452342"/>
                  <a:gd name="connsiteY47" fmla="*/ 1238772 h 1404813"/>
                  <a:gd name="connsiteX48" fmla="*/ 621058 w 1452342"/>
                  <a:gd name="connsiteY48" fmla="*/ 1237137 h 1404813"/>
                  <a:gd name="connsiteX49" fmla="*/ 789145 w 1452342"/>
                  <a:gd name="connsiteY49" fmla="*/ 1235050 h 1404813"/>
                  <a:gd name="connsiteX50" fmla="*/ 1127240 w 1452342"/>
                  <a:gd name="connsiteY50" fmla="*/ 1237709 h 1404813"/>
                  <a:gd name="connsiteX51" fmla="*/ 1222290 w 1452342"/>
                  <a:gd name="connsiteY51" fmla="*/ 1238275 h 1404813"/>
                  <a:gd name="connsiteX52" fmla="*/ 1269907 w 1452342"/>
                  <a:gd name="connsiteY52" fmla="*/ 1236948 h 1404813"/>
                  <a:gd name="connsiteX53" fmla="*/ 1308051 w 1452342"/>
                  <a:gd name="connsiteY53" fmla="*/ 1232851 h 1404813"/>
                  <a:gd name="connsiteX54" fmla="*/ 1313186 w 1452342"/>
                  <a:gd name="connsiteY54" fmla="*/ 1299143 h 1404813"/>
                  <a:gd name="connsiteX55" fmla="*/ 1316939 w 1452342"/>
                  <a:gd name="connsiteY55" fmla="*/ 1342892 h 1404813"/>
                  <a:gd name="connsiteX56" fmla="*/ 1318338 w 1452342"/>
                  <a:gd name="connsiteY56" fmla="*/ 1360762 h 1404813"/>
                  <a:gd name="connsiteX57" fmla="*/ 1281728 w 1452342"/>
                  <a:gd name="connsiteY57" fmla="*/ 1361404 h 1404813"/>
                  <a:gd name="connsiteX58" fmla="*/ 1294122 w 1452342"/>
                  <a:gd name="connsiteY58" fmla="*/ 737185 h 1404813"/>
                  <a:gd name="connsiteX59" fmla="*/ 1293323 w 1452342"/>
                  <a:gd name="connsiteY59" fmla="*/ 787972 h 1404813"/>
                  <a:gd name="connsiteX60" fmla="*/ 1288354 w 1452342"/>
                  <a:gd name="connsiteY60" fmla="*/ 786238 h 1404813"/>
                  <a:gd name="connsiteX61" fmla="*/ 1227610 w 1452342"/>
                  <a:gd name="connsiteY61" fmla="*/ 785848 h 1404813"/>
                  <a:gd name="connsiteX62" fmla="*/ 1169734 w 1452342"/>
                  <a:gd name="connsiteY62" fmla="*/ 786971 h 1404813"/>
                  <a:gd name="connsiteX63" fmla="*/ 1111857 w 1452342"/>
                  <a:gd name="connsiteY63" fmla="*/ 789971 h 1404813"/>
                  <a:gd name="connsiteX64" fmla="*/ 1084872 w 1452342"/>
                  <a:gd name="connsiteY64" fmla="*/ 792074 h 1404813"/>
                  <a:gd name="connsiteX65" fmla="*/ 1064274 w 1452342"/>
                  <a:gd name="connsiteY65" fmla="*/ 794605 h 1404813"/>
                  <a:gd name="connsiteX66" fmla="*/ 1146787 w 1452342"/>
                  <a:gd name="connsiteY66" fmla="*/ 714213 h 1404813"/>
                  <a:gd name="connsiteX67" fmla="*/ 1148623 w 1452342"/>
                  <a:gd name="connsiteY67" fmla="*/ 711693 h 1404813"/>
                  <a:gd name="connsiteX68" fmla="*/ 1200508 w 1452342"/>
                  <a:gd name="connsiteY68" fmla="*/ 673524 h 1404813"/>
                  <a:gd name="connsiteX69" fmla="*/ 1240948 w 1452342"/>
                  <a:gd name="connsiteY69" fmla="*/ 680103 h 1404813"/>
                  <a:gd name="connsiteX70" fmla="*/ 1292784 w 1452342"/>
                  <a:gd name="connsiteY70" fmla="*/ 682934 h 1404813"/>
                  <a:gd name="connsiteX71" fmla="*/ 1296096 w 1452342"/>
                  <a:gd name="connsiteY71" fmla="*/ 682615 h 1404813"/>
                  <a:gd name="connsiteX72" fmla="*/ 1294122 w 1452342"/>
                  <a:gd name="connsiteY72" fmla="*/ 737185 h 1404813"/>
                  <a:gd name="connsiteX73" fmla="*/ 578042 w 1452342"/>
                  <a:gd name="connsiteY73" fmla="*/ 1065898 h 1404813"/>
                  <a:gd name="connsiteX74" fmla="*/ 709566 w 1452342"/>
                  <a:gd name="connsiteY74" fmla="*/ 1081892 h 1404813"/>
                  <a:gd name="connsiteX75" fmla="*/ 849638 w 1452342"/>
                  <a:gd name="connsiteY75" fmla="*/ 1088974 h 1404813"/>
                  <a:gd name="connsiteX76" fmla="*/ 1129673 w 1452342"/>
                  <a:gd name="connsiteY76" fmla="*/ 1101457 h 1404813"/>
                  <a:gd name="connsiteX77" fmla="*/ 1289612 w 1452342"/>
                  <a:gd name="connsiteY77" fmla="*/ 1108854 h 1404813"/>
                  <a:gd name="connsiteX78" fmla="*/ 1300181 w 1452342"/>
                  <a:gd name="connsiteY78" fmla="*/ 1106297 h 1404813"/>
                  <a:gd name="connsiteX79" fmla="*/ 1306508 w 1452342"/>
                  <a:gd name="connsiteY79" fmla="*/ 1211591 h 1404813"/>
                  <a:gd name="connsiteX80" fmla="*/ 1307461 w 1452342"/>
                  <a:gd name="connsiteY80" fmla="*/ 1224748 h 1404813"/>
                  <a:gd name="connsiteX81" fmla="*/ 1232202 w 1452342"/>
                  <a:gd name="connsiteY81" fmla="*/ 1216452 h 1404813"/>
                  <a:gd name="connsiteX82" fmla="*/ 1147031 w 1452342"/>
                  <a:gd name="connsiteY82" fmla="*/ 1210145 h 1404813"/>
                  <a:gd name="connsiteX83" fmla="*/ 980686 w 1452342"/>
                  <a:gd name="connsiteY83" fmla="*/ 1199762 h 1404813"/>
                  <a:gd name="connsiteX84" fmla="*/ 641068 w 1452342"/>
                  <a:gd name="connsiteY84" fmla="*/ 1198153 h 1404813"/>
                  <a:gd name="connsiteX85" fmla="*/ 545024 w 1452342"/>
                  <a:gd name="connsiteY85" fmla="*/ 1199077 h 1404813"/>
                  <a:gd name="connsiteX86" fmla="*/ 497006 w 1452342"/>
                  <a:gd name="connsiteY86" fmla="*/ 1199717 h 1404813"/>
                  <a:gd name="connsiteX87" fmla="*/ 448400 w 1452342"/>
                  <a:gd name="connsiteY87" fmla="*/ 1203897 h 1404813"/>
                  <a:gd name="connsiteX88" fmla="*/ 447990 w 1452342"/>
                  <a:gd name="connsiteY88" fmla="*/ 1204082 h 1404813"/>
                  <a:gd name="connsiteX89" fmla="*/ 578042 w 1452342"/>
                  <a:gd name="connsiteY89" fmla="*/ 1065898 h 1404813"/>
                  <a:gd name="connsiteX90" fmla="*/ 726053 w 1452342"/>
                  <a:gd name="connsiteY90" fmla="*/ 926649 h 1404813"/>
                  <a:gd name="connsiteX91" fmla="*/ 939210 w 1452342"/>
                  <a:gd name="connsiteY91" fmla="*/ 939855 h 1404813"/>
                  <a:gd name="connsiteX92" fmla="*/ 1158264 w 1452342"/>
                  <a:gd name="connsiteY92" fmla="*/ 940445 h 1404813"/>
                  <a:gd name="connsiteX93" fmla="*/ 1282863 w 1452342"/>
                  <a:gd name="connsiteY93" fmla="*/ 938663 h 1404813"/>
                  <a:gd name="connsiteX94" fmla="*/ 1294226 w 1452342"/>
                  <a:gd name="connsiteY94" fmla="*/ 933747 h 1404813"/>
                  <a:gd name="connsiteX95" fmla="*/ 1298259 w 1452342"/>
                  <a:gd name="connsiteY95" fmla="*/ 1065570 h 1404813"/>
                  <a:gd name="connsiteX96" fmla="*/ 1289612 w 1452342"/>
                  <a:gd name="connsiteY96" fmla="*/ 1063559 h 1404813"/>
                  <a:gd name="connsiteX97" fmla="*/ 1009678 w 1452342"/>
                  <a:gd name="connsiteY97" fmla="*/ 1050047 h 1404813"/>
                  <a:gd name="connsiteX98" fmla="*/ 729578 w 1452342"/>
                  <a:gd name="connsiteY98" fmla="*/ 1044527 h 1404813"/>
                  <a:gd name="connsiteX99" fmla="*/ 590903 w 1452342"/>
                  <a:gd name="connsiteY99" fmla="*/ 1052096 h 1404813"/>
                  <a:gd name="connsiteX100" fmla="*/ 643668 w 1452342"/>
                  <a:gd name="connsiteY100" fmla="*/ 999069 h 1404813"/>
                  <a:gd name="connsiteX101" fmla="*/ 726053 w 1452342"/>
                  <a:gd name="connsiteY101" fmla="*/ 926649 h 1404813"/>
                  <a:gd name="connsiteX102" fmla="*/ 779812 w 1452342"/>
                  <a:gd name="connsiteY102" fmla="*/ 874904 h 1404813"/>
                  <a:gd name="connsiteX103" fmla="*/ 780023 w 1452342"/>
                  <a:gd name="connsiteY103" fmla="*/ 874568 h 1404813"/>
                  <a:gd name="connsiteX104" fmla="*/ 780993 w 1452342"/>
                  <a:gd name="connsiteY104" fmla="*/ 874876 h 1404813"/>
                  <a:gd name="connsiteX105" fmla="*/ 982360 w 1452342"/>
                  <a:gd name="connsiteY105" fmla="*/ 862274 h 1404813"/>
                  <a:gd name="connsiteX106" fmla="*/ 1054748 w 1452342"/>
                  <a:gd name="connsiteY106" fmla="*/ 803889 h 1404813"/>
                  <a:gd name="connsiteX107" fmla="*/ 1054786 w 1452342"/>
                  <a:gd name="connsiteY107" fmla="*/ 804370 h 1404813"/>
                  <a:gd name="connsiteX108" fmla="*/ 1057452 w 1452342"/>
                  <a:gd name="connsiteY108" fmla="*/ 809017 h 1404813"/>
                  <a:gd name="connsiteX109" fmla="*/ 1081031 w 1452342"/>
                  <a:gd name="connsiteY109" fmla="*/ 813550 h 1404813"/>
                  <a:gd name="connsiteX110" fmla="*/ 1107867 w 1452342"/>
                  <a:gd name="connsiteY110" fmla="*/ 816167 h 1404813"/>
                  <a:gd name="connsiteX111" fmla="*/ 1167740 w 1452342"/>
                  <a:gd name="connsiteY111" fmla="*/ 819763 h 1404813"/>
                  <a:gd name="connsiteX112" fmla="*/ 1227610 w 1452342"/>
                  <a:gd name="connsiteY112" fmla="*/ 821480 h 1404813"/>
                  <a:gd name="connsiteX113" fmla="*/ 1288354 w 1452342"/>
                  <a:gd name="connsiteY113" fmla="*/ 821544 h 1404813"/>
                  <a:gd name="connsiteX114" fmla="*/ 1293222 w 1452342"/>
                  <a:gd name="connsiteY114" fmla="*/ 819920 h 1404813"/>
                  <a:gd name="connsiteX115" fmla="*/ 1293725 w 1452342"/>
                  <a:gd name="connsiteY115" fmla="*/ 896752 h 1404813"/>
                  <a:gd name="connsiteX116" fmla="*/ 1293894 w 1452342"/>
                  <a:gd name="connsiteY116" fmla="*/ 909266 h 1404813"/>
                  <a:gd name="connsiteX117" fmla="*/ 1282863 w 1452342"/>
                  <a:gd name="connsiteY117" fmla="*/ 904692 h 1404813"/>
                  <a:gd name="connsiteX118" fmla="*/ 1172330 w 1452342"/>
                  <a:gd name="connsiteY118" fmla="*/ 903021 h 1404813"/>
                  <a:gd name="connsiteX119" fmla="*/ 1063809 w 1452342"/>
                  <a:gd name="connsiteY119" fmla="*/ 903381 h 1404813"/>
                  <a:gd name="connsiteX120" fmla="*/ 844756 w 1452342"/>
                  <a:gd name="connsiteY120" fmla="*/ 905729 h 1404813"/>
                  <a:gd name="connsiteX121" fmla="*/ 738889 w 1452342"/>
                  <a:gd name="connsiteY121" fmla="*/ 915142 h 1404813"/>
                  <a:gd name="connsiteX122" fmla="*/ 779812 w 1452342"/>
                  <a:gd name="connsiteY122" fmla="*/ 874904 h 1404813"/>
                  <a:gd name="connsiteX123" fmla="*/ 207499 w 1452342"/>
                  <a:gd name="connsiteY123" fmla="*/ 1340668 h 1404813"/>
                  <a:gd name="connsiteX124" fmla="*/ 167118 w 1452342"/>
                  <a:gd name="connsiteY124" fmla="*/ 1345829 h 1404813"/>
                  <a:gd name="connsiteX125" fmla="*/ 164817 w 1452342"/>
                  <a:gd name="connsiteY125" fmla="*/ 1346749 h 1404813"/>
                  <a:gd name="connsiteX126" fmla="*/ 78931 w 1452342"/>
                  <a:gd name="connsiteY126" fmla="*/ 1255869 h 1404813"/>
                  <a:gd name="connsiteX127" fmla="*/ 37083 w 1452342"/>
                  <a:gd name="connsiteY127" fmla="*/ 1126646 h 1404813"/>
                  <a:gd name="connsiteX128" fmla="*/ 28116 w 1452342"/>
                  <a:gd name="connsiteY128" fmla="*/ 847489 h 1404813"/>
                  <a:gd name="connsiteX129" fmla="*/ 82801 w 1452342"/>
                  <a:gd name="connsiteY129" fmla="*/ 578429 h 1404813"/>
                  <a:gd name="connsiteX130" fmla="*/ 156700 w 1452342"/>
                  <a:gd name="connsiteY130" fmla="*/ 402813 h 1404813"/>
                  <a:gd name="connsiteX131" fmla="*/ 250275 w 1452342"/>
                  <a:gd name="connsiteY131" fmla="*/ 499096 h 1404813"/>
                  <a:gd name="connsiteX132" fmla="*/ 338543 w 1452342"/>
                  <a:gd name="connsiteY132" fmla="*/ 632012 h 1404813"/>
                  <a:gd name="connsiteX133" fmla="*/ 334098 w 1452342"/>
                  <a:gd name="connsiteY133" fmla="*/ 656970 h 1404813"/>
                  <a:gd name="connsiteX134" fmla="*/ 327530 w 1452342"/>
                  <a:gd name="connsiteY134" fmla="*/ 698253 h 1404813"/>
                  <a:gd name="connsiteX135" fmla="*/ 316160 w 1452342"/>
                  <a:gd name="connsiteY135" fmla="*/ 786631 h 1404813"/>
                  <a:gd name="connsiteX136" fmla="*/ 289079 w 1452342"/>
                  <a:gd name="connsiteY136" fmla="*/ 960771 h 1404813"/>
                  <a:gd name="connsiteX137" fmla="*/ 291992 w 1452342"/>
                  <a:gd name="connsiteY137" fmla="*/ 972397 h 1404813"/>
                  <a:gd name="connsiteX138" fmla="*/ 232528 w 1452342"/>
                  <a:gd name="connsiteY138" fmla="*/ 1006175 h 1404813"/>
                  <a:gd name="connsiteX139" fmla="*/ 118763 w 1452342"/>
                  <a:gd name="connsiteY139" fmla="*/ 1103014 h 1404813"/>
                  <a:gd name="connsiteX140" fmla="*/ 120230 w 1452342"/>
                  <a:gd name="connsiteY140" fmla="*/ 1104483 h 1404813"/>
                  <a:gd name="connsiteX141" fmla="*/ 352495 w 1452342"/>
                  <a:gd name="connsiteY141" fmla="*/ 965061 h 1404813"/>
                  <a:gd name="connsiteX142" fmla="*/ 476048 w 1452342"/>
                  <a:gd name="connsiteY142" fmla="*/ 902427 h 1404813"/>
                  <a:gd name="connsiteX143" fmla="*/ 596368 w 1452342"/>
                  <a:gd name="connsiteY143" fmla="*/ 821786 h 1404813"/>
                  <a:gd name="connsiteX144" fmla="*/ 720026 w 1452342"/>
                  <a:gd name="connsiteY144" fmla="*/ 711991 h 1404813"/>
                  <a:gd name="connsiteX145" fmla="*/ 720050 w 1452342"/>
                  <a:gd name="connsiteY145" fmla="*/ 697849 h 1404813"/>
                  <a:gd name="connsiteX146" fmla="*/ 722201 w 1452342"/>
                  <a:gd name="connsiteY146" fmla="*/ 694805 h 1404813"/>
                  <a:gd name="connsiteX147" fmla="*/ 745991 w 1452342"/>
                  <a:gd name="connsiteY147" fmla="*/ 626279 h 1404813"/>
                  <a:gd name="connsiteX148" fmla="*/ 794059 w 1452342"/>
                  <a:gd name="connsiteY148" fmla="*/ 573515 h 1404813"/>
                  <a:gd name="connsiteX149" fmla="*/ 814205 w 1452342"/>
                  <a:gd name="connsiteY149" fmla="*/ 549001 h 1404813"/>
                  <a:gd name="connsiteX150" fmla="*/ 829826 w 1452342"/>
                  <a:gd name="connsiteY150" fmla="*/ 521003 h 1404813"/>
                  <a:gd name="connsiteX151" fmla="*/ 844649 w 1452342"/>
                  <a:gd name="connsiteY151" fmla="*/ 525520 h 1404813"/>
                  <a:gd name="connsiteX152" fmla="*/ 846454 w 1452342"/>
                  <a:gd name="connsiteY152" fmla="*/ 561156 h 1404813"/>
                  <a:gd name="connsiteX153" fmla="*/ 836022 w 1452342"/>
                  <a:gd name="connsiteY153" fmla="*/ 596044 h 1404813"/>
                  <a:gd name="connsiteX154" fmla="*/ 828637 w 1452342"/>
                  <a:gd name="connsiteY154" fmla="*/ 628592 h 1404813"/>
                  <a:gd name="connsiteX155" fmla="*/ 875749 w 1452342"/>
                  <a:gd name="connsiteY155" fmla="*/ 663559 h 1404813"/>
                  <a:gd name="connsiteX156" fmla="*/ 936807 w 1452342"/>
                  <a:gd name="connsiteY156" fmla="*/ 664954 h 1404813"/>
                  <a:gd name="connsiteX157" fmla="*/ 1012340 w 1452342"/>
                  <a:gd name="connsiteY157" fmla="*/ 652258 h 1404813"/>
                  <a:gd name="connsiteX158" fmla="*/ 1098711 w 1452342"/>
                  <a:gd name="connsiteY158" fmla="*/ 632576 h 1404813"/>
                  <a:gd name="connsiteX159" fmla="*/ 1139056 w 1452342"/>
                  <a:gd name="connsiteY159" fmla="*/ 621610 h 1404813"/>
                  <a:gd name="connsiteX160" fmla="*/ 1158531 w 1452342"/>
                  <a:gd name="connsiteY160" fmla="*/ 621558 h 1404813"/>
                  <a:gd name="connsiteX161" fmla="*/ 924866 w 1452342"/>
                  <a:gd name="connsiteY161" fmla="*/ 719469 h 1404813"/>
                  <a:gd name="connsiteX162" fmla="*/ 929225 w 1452342"/>
                  <a:gd name="connsiteY162" fmla="*/ 735282 h 1404813"/>
                  <a:gd name="connsiteX163" fmla="*/ 1175775 w 1452342"/>
                  <a:gd name="connsiteY163" fmla="*/ 631335 h 1404813"/>
                  <a:gd name="connsiteX164" fmla="*/ 1178719 w 1452342"/>
                  <a:gd name="connsiteY164" fmla="*/ 628435 h 1404813"/>
                  <a:gd name="connsiteX165" fmla="*/ 1202627 w 1452342"/>
                  <a:gd name="connsiteY165" fmla="*/ 621310 h 1404813"/>
                  <a:gd name="connsiteX166" fmla="*/ 1227250 w 1452342"/>
                  <a:gd name="connsiteY166" fmla="*/ 616636 h 1404813"/>
                  <a:gd name="connsiteX167" fmla="*/ 1216259 w 1452342"/>
                  <a:gd name="connsiteY167" fmla="*/ 634037 h 1404813"/>
                  <a:gd name="connsiteX168" fmla="*/ 1145536 w 1452342"/>
                  <a:gd name="connsiteY168" fmla="*/ 690185 h 1404813"/>
                  <a:gd name="connsiteX169" fmla="*/ 1062308 w 1452342"/>
                  <a:gd name="connsiteY169" fmla="*/ 729513 h 1404813"/>
                  <a:gd name="connsiteX170" fmla="*/ 965952 w 1452342"/>
                  <a:gd name="connsiteY170" fmla="*/ 767675 h 1404813"/>
                  <a:gd name="connsiteX171" fmla="*/ 975229 w 1452342"/>
                  <a:gd name="connsiteY171" fmla="*/ 789689 h 1404813"/>
                  <a:gd name="connsiteX172" fmla="*/ 1024319 w 1452342"/>
                  <a:gd name="connsiteY172" fmla="*/ 770085 h 1404813"/>
                  <a:gd name="connsiteX173" fmla="*/ 1065548 w 1452342"/>
                  <a:gd name="connsiteY173" fmla="*/ 753131 h 1404813"/>
                  <a:gd name="connsiteX174" fmla="*/ 1093960 w 1452342"/>
                  <a:gd name="connsiteY174" fmla="*/ 740583 h 1404813"/>
                  <a:gd name="connsiteX175" fmla="*/ 1051773 w 1452342"/>
                  <a:gd name="connsiteY175" fmla="*/ 780304 h 1404813"/>
                  <a:gd name="connsiteX176" fmla="*/ 974522 w 1452342"/>
                  <a:gd name="connsiteY176" fmla="*/ 845446 h 1404813"/>
                  <a:gd name="connsiteX177" fmla="*/ 878830 w 1452342"/>
                  <a:gd name="connsiteY177" fmla="*/ 862843 h 1404813"/>
                  <a:gd name="connsiteX178" fmla="*/ 829599 w 1452342"/>
                  <a:gd name="connsiteY178" fmla="*/ 862811 h 1404813"/>
                  <a:gd name="connsiteX179" fmla="*/ 780552 w 1452342"/>
                  <a:gd name="connsiteY179" fmla="*/ 871612 h 1404813"/>
                  <a:gd name="connsiteX180" fmla="*/ 779846 w 1452342"/>
                  <a:gd name="connsiteY180" fmla="*/ 872100 h 1404813"/>
                  <a:gd name="connsiteX181" fmla="*/ 777296 w 1452342"/>
                  <a:gd name="connsiteY181" fmla="*/ 871645 h 1404813"/>
                  <a:gd name="connsiteX182" fmla="*/ 653114 w 1452342"/>
                  <a:gd name="connsiteY182" fmla="*/ 965939 h 1404813"/>
                  <a:gd name="connsiteX183" fmla="*/ 538927 w 1452342"/>
                  <a:gd name="connsiteY183" fmla="*/ 1076875 h 1404813"/>
                  <a:gd name="connsiteX184" fmla="*/ 432557 w 1452342"/>
                  <a:gd name="connsiteY184" fmla="*/ 1186308 h 1404813"/>
                  <a:gd name="connsiteX185" fmla="*/ 315714 w 1452342"/>
                  <a:gd name="connsiteY185" fmla="*/ 1278718 h 1404813"/>
                  <a:gd name="connsiteX186" fmla="*/ 246892 w 1452342"/>
                  <a:gd name="connsiteY186" fmla="*/ 1322195 h 1404813"/>
                  <a:gd name="connsiteX187" fmla="*/ 207499 w 1452342"/>
                  <a:gd name="connsiteY187" fmla="*/ 1340668 h 1404813"/>
                  <a:gd name="connsiteX188" fmla="*/ 211244 w 1452342"/>
                  <a:gd name="connsiteY188" fmla="*/ 327271 h 1404813"/>
                  <a:gd name="connsiteX189" fmla="*/ 262526 w 1452342"/>
                  <a:gd name="connsiteY189" fmla="*/ 277368 h 1404813"/>
                  <a:gd name="connsiteX190" fmla="*/ 287432 w 1452342"/>
                  <a:gd name="connsiteY190" fmla="*/ 280492 h 1404813"/>
                  <a:gd name="connsiteX191" fmla="*/ 326272 w 1452342"/>
                  <a:gd name="connsiteY191" fmla="*/ 281028 h 1404813"/>
                  <a:gd name="connsiteX192" fmla="*/ 401000 w 1452342"/>
                  <a:gd name="connsiteY192" fmla="*/ 279850 h 1404813"/>
                  <a:gd name="connsiteX193" fmla="*/ 553854 w 1452342"/>
                  <a:gd name="connsiteY193" fmla="*/ 280001 h 1404813"/>
                  <a:gd name="connsiteX194" fmla="*/ 568317 w 1452342"/>
                  <a:gd name="connsiteY194" fmla="*/ 273058 h 1404813"/>
                  <a:gd name="connsiteX195" fmla="*/ 599977 w 1452342"/>
                  <a:gd name="connsiteY195" fmla="*/ 307426 h 1404813"/>
                  <a:gd name="connsiteX196" fmla="*/ 655714 w 1452342"/>
                  <a:gd name="connsiteY196" fmla="*/ 359014 h 1404813"/>
                  <a:gd name="connsiteX197" fmla="*/ 644195 w 1452342"/>
                  <a:gd name="connsiteY197" fmla="*/ 359048 h 1404813"/>
                  <a:gd name="connsiteX198" fmla="*/ 591330 w 1452342"/>
                  <a:gd name="connsiteY198" fmla="*/ 358724 h 1404813"/>
                  <a:gd name="connsiteX199" fmla="*/ 485242 w 1452342"/>
                  <a:gd name="connsiteY199" fmla="*/ 358289 h 1404813"/>
                  <a:gd name="connsiteX200" fmla="*/ 274205 w 1452342"/>
                  <a:gd name="connsiteY200" fmla="*/ 362291 h 1404813"/>
                  <a:gd name="connsiteX201" fmla="*/ 215659 w 1452342"/>
                  <a:gd name="connsiteY201" fmla="*/ 365595 h 1404813"/>
                  <a:gd name="connsiteX202" fmla="*/ 184083 w 1452342"/>
                  <a:gd name="connsiteY202" fmla="*/ 368949 h 1404813"/>
                  <a:gd name="connsiteX203" fmla="*/ 177839 w 1452342"/>
                  <a:gd name="connsiteY203" fmla="*/ 369790 h 1404813"/>
                  <a:gd name="connsiteX204" fmla="*/ 211244 w 1452342"/>
                  <a:gd name="connsiteY204" fmla="*/ 327271 h 1404813"/>
                  <a:gd name="connsiteX205" fmla="*/ 492814 w 1452342"/>
                  <a:gd name="connsiteY205" fmla="*/ 167517 h 1404813"/>
                  <a:gd name="connsiteX206" fmla="*/ 491371 w 1452342"/>
                  <a:gd name="connsiteY206" fmla="*/ 168471 h 1404813"/>
                  <a:gd name="connsiteX207" fmla="*/ 491720 w 1452342"/>
                  <a:gd name="connsiteY207" fmla="*/ 171124 h 1404813"/>
                  <a:gd name="connsiteX208" fmla="*/ 496801 w 1452342"/>
                  <a:gd name="connsiteY208" fmla="*/ 172616 h 1404813"/>
                  <a:gd name="connsiteX209" fmla="*/ 509201 w 1452342"/>
                  <a:gd name="connsiteY209" fmla="*/ 194750 h 1404813"/>
                  <a:gd name="connsiteX210" fmla="*/ 536930 w 1452342"/>
                  <a:gd name="connsiteY210" fmla="*/ 234871 h 1404813"/>
                  <a:gd name="connsiteX211" fmla="*/ 542907 w 1452342"/>
                  <a:gd name="connsiteY211" fmla="*/ 242606 h 1404813"/>
                  <a:gd name="connsiteX212" fmla="*/ 401000 w 1452342"/>
                  <a:gd name="connsiteY212" fmla="*/ 244524 h 1404813"/>
                  <a:gd name="connsiteX213" fmla="*/ 326272 w 1452342"/>
                  <a:gd name="connsiteY213" fmla="*/ 248128 h 1404813"/>
                  <a:gd name="connsiteX214" fmla="*/ 295661 w 1452342"/>
                  <a:gd name="connsiteY214" fmla="*/ 251463 h 1404813"/>
                  <a:gd name="connsiteX215" fmla="*/ 470027 w 1452342"/>
                  <a:gd name="connsiteY215" fmla="*/ 162136 h 1404813"/>
                  <a:gd name="connsiteX216" fmla="*/ 469771 w 1452342"/>
                  <a:gd name="connsiteY216" fmla="*/ 162395 h 1404813"/>
                  <a:gd name="connsiteX217" fmla="*/ 471973 w 1452342"/>
                  <a:gd name="connsiteY217" fmla="*/ 164598 h 1404813"/>
                  <a:gd name="connsiteX218" fmla="*/ 492814 w 1452342"/>
                  <a:gd name="connsiteY218" fmla="*/ 167517 h 1404813"/>
                  <a:gd name="connsiteX219" fmla="*/ 731911 w 1452342"/>
                  <a:gd name="connsiteY219" fmla="*/ 618045 h 1404813"/>
                  <a:gd name="connsiteX220" fmla="*/ 727954 w 1452342"/>
                  <a:gd name="connsiteY220" fmla="*/ 624346 h 1404813"/>
                  <a:gd name="connsiteX221" fmla="*/ 714933 w 1452342"/>
                  <a:gd name="connsiteY221" fmla="*/ 619007 h 1404813"/>
                  <a:gd name="connsiteX222" fmla="*/ 528960 w 1452342"/>
                  <a:gd name="connsiteY222" fmla="*/ 615339 h 1404813"/>
                  <a:gd name="connsiteX223" fmla="*/ 436958 w 1452342"/>
                  <a:gd name="connsiteY223" fmla="*/ 615802 h 1404813"/>
                  <a:gd name="connsiteX224" fmla="*/ 390952 w 1452342"/>
                  <a:gd name="connsiteY224" fmla="*/ 618339 h 1404813"/>
                  <a:gd name="connsiteX225" fmla="*/ 358377 w 1452342"/>
                  <a:gd name="connsiteY225" fmla="*/ 622808 h 1404813"/>
                  <a:gd name="connsiteX226" fmla="*/ 278222 w 1452342"/>
                  <a:gd name="connsiteY226" fmla="*/ 501200 h 1404813"/>
                  <a:gd name="connsiteX227" fmla="*/ 478810 w 1452342"/>
                  <a:gd name="connsiteY227" fmla="*/ 510736 h 1404813"/>
                  <a:gd name="connsiteX228" fmla="*/ 705706 w 1452342"/>
                  <a:gd name="connsiteY228" fmla="*/ 515642 h 1404813"/>
                  <a:gd name="connsiteX229" fmla="*/ 767943 w 1452342"/>
                  <a:gd name="connsiteY229" fmla="*/ 517252 h 1404813"/>
                  <a:gd name="connsiteX230" fmla="*/ 800064 w 1452342"/>
                  <a:gd name="connsiteY230" fmla="*/ 518187 h 1404813"/>
                  <a:gd name="connsiteX231" fmla="*/ 810341 w 1452342"/>
                  <a:gd name="connsiteY231" fmla="*/ 518289 h 1404813"/>
                  <a:gd name="connsiteX232" fmla="*/ 809554 w 1452342"/>
                  <a:gd name="connsiteY232" fmla="*/ 519908 h 1404813"/>
                  <a:gd name="connsiteX233" fmla="*/ 787821 w 1452342"/>
                  <a:gd name="connsiteY233" fmla="*/ 553376 h 1404813"/>
                  <a:gd name="connsiteX234" fmla="*/ 731911 w 1452342"/>
                  <a:gd name="connsiteY234" fmla="*/ 618045 h 1404813"/>
                  <a:gd name="connsiteX235" fmla="*/ 650586 w 1452342"/>
                  <a:gd name="connsiteY235" fmla="*/ 748082 h 1404813"/>
                  <a:gd name="connsiteX236" fmla="*/ 633784 w 1452342"/>
                  <a:gd name="connsiteY236" fmla="*/ 737191 h 1404813"/>
                  <a:gd name="connsiteX237" fmla="*/ 481374 w 1452342"/>
                  <a:gd name="connsiteY237" fmla="*/ 744442 h 1404813"/>
                  <a:gd name="connsiteX238" fmla="*/ 407174 w 1452342"/>
                  <a:gd name="connsiteY238" fmla="*/ 749332 h 1404813"/>
                  <a:gd name="connsiteX239" fmla="*/ 369072 w 1452342"/>
                  <a:gd name="connsiteY239" fmla="*/ 754176 h 1404813"/>
                  <a:gd name="connsiteX240" fmla="*/ 342956 w 1452342"/>
                  <a:gd name="connsiteY240" fmla="*/ 759712 h 1404813"/>
                  <a:gd name="connsiteX241" fmla="*/ 347235 w 1452342"/>
                  <a:gd name="connsiteY241" fmla="*/ 706119 h 1404813"/>
                  <a:gd name="connsiteX242" fmla="*/ 348452 w 1452342"/>
                  <a:gd name="connsiteY242" fmla="*/ 662843 h 1404813"/>
                  <a:gd name="connsiteX243" fmla="*/ 347814 w 1452342"/>
                  <a:gd name="connsiteY243" fmla="*/ 640928 h 1404813"/>
                  <a:gd name="connsiteX244" fmla="*/ 350050 w 1452342"/>
                  <a:gd name="connsiteY244" fmla="*/ 641063 h 1404813"/>
                  <a:gd name="connsiteX245" fmla="*/ 353690 w 1452342"/>
                  <a:gd name="connsiteY245" fmla="*/ 640447 h 1404813"/>
                  <a:gd name="connsiteX246" fmla="*/ 390952 w 1452342"/>
                  <a:gd name="connsiteY246" fmla="*/ 646911 h 1404813"/>
                  <a:gd name="connsiteX247" fmla="*/ 434958 w 1452342"/>
                  <a:gd name="connsiteY247" fmla="*/ 650116 h 1404813"/>
                  <a:gd name="connsiteX248" fmla="*/ 528960 w 1452342"/>
                  <a:gd name="connsiteY248" fmla="*/ 653220 h 1404813"/>
                  <a:gd name="connsiteX249" fmla="*/ 713721 w 1452342"/>
                  <a:gd name="connsiteY249" fmla="*/ 658043 h 1404813"/>
                  <a:gd name="connsiteX250" fmla="*/ 715337 w 1452342"/>
                  <a:gd name="connsiteY250" fmla="*/ 694781 h 1404813"/>
                  <a:gd name="connsiteX251" fmla="*/ 705352 w 1452342"/>
                  <a:gd name="connsiteY251" fmla="*/ 697309 h 1404813"/>
                  <a:gd name="connsiteX252" fmla="*/ 650586 w 1452342"/>
                  <a:gd name="connsiteY252" fmla="*/ 748082 h 1404813"/>
                  <a:gd name="connsiteX253" fmla="*/ 471421 w 1452342"/>
                  <a:gd name="connsiteY253" fmla="*/ 878501 h 1404813"/>
                  <a:gd name="connsiteX254" fmla="*/ 465000 w 1452342"/>
                  <a:gd name="connsiteY254" fmla="*/ 869686 h 1404813"/>
                  <a:gd name="connsiteX255" fmla="*/ 421642 w 1452342"/>
                  <a:gd name="connsiteY255" fmla="*/ 866795 h 1404813"/>
                  <a:gd name="connsiteX256" fmla="*/ 375729 w 1452342"/>
                  <a:gd name="connsiteY256" fmla="*/ 869044 h 1404813"/>
                  <a:gd name="connsiteX257" fmla="*/ 329969 w 1452342"/>
                  <a:gd name="connsiteY257" fmla="*/ 874191 h 1404813"/>
                  <a:gd name="connsiteX258" fmla="*/ 339749 w 1452342"/>
                  <a:gd name="connsiteY258" fmla="*/ 792515 h 1404813"/>
                  <a:gd name="connsiteX259" fmla="*/ 341489 w 1452342"/>
                  <a:gd name="connsiteY259" fmla="*/ 775335 h 1404813"/>
                  <a:gd name="connsiteX260" fmla="*/ 367066 w 1452342"/>
                  <a:gd name="connsiteY260" fmla="*/ 779345 h 1404813"/>
                  <a:gd name="connsiteX261" fmla="*/ 405169 w 1452342"/>
                  <a:gd name="connsiteY261" fmla="*/ 781171 h 1404813"/>
                  <a:gd name="connsiteX262" fmla="*/ 481374 w 1452342"/>
                  <a:gd name="connsiteY262" fmla="*/ 779895 h 1404813"/>
                  <a:gd name="connsiteX263" fmla="*/ 618351 w 1452342"/>
                  <a:gd name="connsiteY263" fmla="*/ 775154 h 1404813"/>
                  <a:gd name="connsiteX264" fmla="*/ 473593 w 1452342"/>
                  <a:gd name="connsiteY264" fmla="*/ 877205 h 1404813"/>
                  <a:gd name="connsiteX265" fmla="*/ 471421 w 1452342"/>
                  <a:gd name="connsiteY265" fmla="*/ 878501 h 1404813"/>
                  <a:gd name="connsiteX266" fmla="*/ 327194 w 1452342"/>
                  <a:gd name="connsiteY266" fmla="*/ 894630 h 1404813"/>
                  <a:gd name="connsiteX267" fmla="*/ 337803 w 1452342"/>
                  <a:gd name="connsiteY267" fmla="*/ 895609 h 1404813"/>
                  <a:gd name="connsiteX268" fmla="*/ 381718 w 1452342"/>
                  <a:gd name="connsiteY268" fmla="*/ 898651 h 1404813"/>
                  <a:gd name="connsiteX269" fmla="*/ 425635 w 1452342"/>
                  <a:gd name="connsiteY269" fmla="*/ 899293 h 1404813"/>
                  <a:gd name="connsiteX270" fmla="*/ 434974 w 1452342"/>
                  <a:gd name="connsiteY270" fmla="*/ 899428 h 1404813"/>
                  <a:gd name="connsiteX271" fmla="*/ 317525 w 1452342"/>
                  <a:gd name="connsiteY271" fmla="*/ 959225 h 1404813"/>
                  <a:gd name="connsiteX272" fmla="*/ 327194 w 1452342"/>
                  <a:gd name="connsiteY272" fmla="*/ 894630 h 1404813"/>
                  <a:gd name="connsiteX273" fmla="*/ 747232 w 1452342"/>
                  <a:gd name="connsiteY273" fmla="*/ 414978 h 1404813"/>
                  <a:gd name="connsiteX274" fmla="*/ 1023259 w 1452342"/>
                  <a:gd name="connsiteY274" fmla="*/ 393676 h 1404813"/>
                  <a:gd name="connsiteX275" fmla="*/ 1045682 w 1452342"/>
                  <a:gd name="connsiteY275" fmla="*/ 397076 h 1404813"/>
                  <a:gd name="connsiteX276" fmla="*/ 1090267 w 1452342"/>
                  <a:gd name="connsiteY276" fmla="*/ 400415 h 1404813"/>
                  <a:gd name="connsiteX277" fmla="*/ 1177751 w 1452342"/>
                  <a:gd name="connsiteY277" fmla="*/ 403049 h 1404813"/>
                  <a:gd name="connsiteX278" fmla="*/ 1354731 w 1452342"/>
                  <a:gd name="connsiteY278" fmla="*/ 404643 h 1404813"/>
                  <a:gd name="connsiteX279" fmla="*/ 1366815 w 1452342"/>
                  <a:gd name="connsiteY279" fmla="*/ 400701 h 1404813"/>
                  <a:gd name="connsiteX280" fmla="*/ 1383421 w 1452342"/>
                  <a:gd name="connsiteY280" fmla="*/ 431872 h 1404813"/>
                  <a:gd name="connsiteX281" fmla="*/ 1402240 w 1452342"/>
                  <a:gd name="connsiteY281" fmla="*/ 479877 h 1404813"/>
                  <a:gd name="connsiteX282" fmla="*/ 1398763 w 1452342"/>
                  <a:gd name="connsiteY282" fmla="*/ 479531 h 1404813"/>
                  <a:gd name="connsiteX283" fmla="*/ 1166104 w 1452342"/>
                  <a:gd name="connsiteY283" fmla="*/ 480745 h 1404813"/>
                  <a:gd name="connsiteX284" fmla="*/ 933433 w 1452342"/>
                  <a:gd name="connsiteY284" fmla="*/ 481288 h 1404813"/>
                  <a:gd name="connsiteX285" fmla="*/ 869256 w 1452342"/>
                  <a:gd name="connsiteY285" fmla="*/ 483040 h 1404813"/>
                  <a:gd name="connsiteX286" fmla="*/ 835803 w 1452342"/>
                  <a:gd name="connsiteY286" fmla="*/ 486031 h 1404813"/>
                  <a:gd name="connsiteX287" fmla="*/ 832048 w 1452342"/>
                  <a:gd name="connsiteY287" fmla="*/ 486585 h 1404813"/>
                  <a:gd name="connsiteX288" fmla="*/ 781997 w 1452342"/>
                  <a:gd name="connsiteY288" fmla="*/ 479426 h 1404813"/>
                  <a:gd name="connsiteX289" fmla="*/ 723775 w 1452342"/>
                  <a:gd name="connsiteY289" fmla="*/ 478446 h 1404813"/>
                  <a:gd name="connsiteX290" fmla="*/ 609330 w 1452342"/>
                  <a:gd name="connsiteY290" fmla="*/ 477206 h 1404813"/>
                  <a:gd name="connsiteX291" fmla="*/ 382422 w 1452342"/>
                  <a:gd name="connsiteY291" fmla="*/ 481260 h 1404813"/>
                  <a:gd name="connsiteX292" fmla="*/ 270110 w 1452342"/>
                  <a:gd name="connsiteY292" fmla="*/ 490595 h 1404813"/>
                  <a:gd name="connsiteX293" fmla="*/ 262616 w 1452342"/>
                  <a:gd name="connsiteY293" fmla="*/ 480912 h 1404813"/>
                  <a:gd name="connsiteX294" fmla="*/ 161741 w 1452342"/>
                  <a:gd name="connsiteY294" fmla="*/ 394441 h 1404813"/>
                  <a:gd name="connsiteX295" fmla="*/ 166802 w 1452342"/>
                  <a:gd name="connsiteY295" fmla="*/ 386362 h 1404813"/>
                  <a:gd name="connsiteX296" fmla="*/ 260610 w 1452342"/>
                  <a:gd name="connsiteY296" fmla="*/ 395540 h 1404813"/>
                  <a:gd name="connsiteX297" fmla="*/ 366642 w 1452342"/>
                  <a:gd name="connsiteY297" fmla="*/ 399640 h 1404813"/>
                  <a:gd name="connsiteX298" fmla="*/ 577724 w 1452342"/>
                  <a:gd name="connsiteY298" fmla="*/ 403524 h 1404813"/>
                  <a:gd name="connsiteX299" fmla="*/ 636319 w 1452342"/>
                  <a:gd name="connsiteY299" fmla="*/ 404460 h 1404813"/>
                  <a:gd name="connsiteX300" fmla="*/ 667927 w 1452342"/>
                  <a:gd name="connsiteY300" fmla="*/ 404999 h 1404813"/>
                  <a:gd name="connsiteX301" fmla="*/ 684683 w 1452342"/>
                  <a:gd name="connsiteY301" fmla="*/ 403119 h 1404813"/>
                  <a:gd name="connsiteX302" fmla="*/ 699963 w 1452342"/>
                  <a:gd name="connsiteY302" fmla="*/ 396345 h 1404813"/>
                  <a:gd name="connsiteX303" fmla="*/ 704303 w 1452342"/>
                  <a:gd name="connsiteY303" fmla="*/ 393027 h 1404813"/>
                  <a:gd name="connsiteX304" fmla="*/ 747232 w 1452342"/>
                  <a:gd name="connsiteY304" fmla="*/ 414978 h 1404813"/>
                  <a:gd name="connsiteX305" fmla="*/ 1090513 w 1452342"/>
                  <a:gd name="connsiteY305" fmla="*/ 290794 h 1404813"/>
                  <a:gd name="connsiteX306" fmla="*/ 1124648 w 1452342"/>
                  <a:gd name="connsiteY306" fmla="*/ 295253 h 1404813"/>
                  <a:gd name="connsiteX307" fmla="*/ 1170653 w 1452342"/>
                  <a:gd name="connsiteY307" fmla="*/ 296708 h 1404813"/>
                  <a:gd name="connsiteX308" fmla="*/ 1244188 w 1452342"/>
                  <a:gd name="connsiteY308" fmla="*/ 296020 h 1404813"/>
                  <a:gd name="connsiteX309" fmla="*/ 1262689 w 1452342"/>
                  <a:gd name="connsiteY309" fmla="*/ 280609 h 1404813"/>
                  <a:gd name="connsiteX310" fmla="*/ 1263458 w 1452342"/>
                  <a:gd name="connsiteY310" fmla="*/ 281225 h 1404813"/>
                  <a:gd name="connsiteX311" fmla="*/ 1343206 w 1452342"/>
                  <a:gd name="connsiteY311" fmla="*/ 365043 h 1404813"/>
                  <a:gd name="connsiteX312" fmla="*/ 1177751 w 1452342"/>
                  <a:gd name="connsiteY312" fmla="*/ 365623 h 1404813"/>
                  <a:gd name="connsiteX313" fmla="*/ 1090267 w 1452342"/>
                  <a:gd name="connsiteY313" fmla="*/ 367769 h 1404813"/>
                  <a:gd name="connsiteX314" fmla="*/ 1047638 w 1452342"/>
                  <a:gd name="connsiteY314" fmla="*/ 370674 h 1404813"/>
                  <a:gd name="connsiteX315" fmla="*/ 1046771 w 1452342"/>
                  <a:gd name="connsiteY315" fmla="*/ 370752 h 1404813"/>
                  <a:gd name="connsiteX316" fmla="*/ 1051240 w 1452342"/>
                  <a:gd name="connsiteY316" fmla="*/ 365430 h 1404813"/>
                  <a:gd name="connsiteX317" fmla="*/ 1090513 w 1452342"/>
                  <a:gd name="connsiteY317" fmla="*/ 290794 h 1404813"/>
                  <a:gd name="connsiteX318" fmla="*/ 1449083 w 1452342"/>
                  <a:gd name="connsiteY318" fmla="*/ 1398389 h 1404813"/>
                  <a:gd name="connsiteX319" fmla="*/ 1451783 w 1452342"/>
                  <a:gd name="connsiteY319" fmla="*/ 1356549 h 1404813"/>
                  <a:gd name="connsiteX320" fmla="*/ 1451298 w 1452342"/>
                  <a:gd name="connsiteY320" fmla="*/ 1313205 h 1404813"/>
                  <a:gd name="connsiteX321" fmla="*/ 1450701 w 1452342"/>
                  <a:gd name="connsiteY321" fmla="*/ 1228457 h 1404813"/>
                  <a:gd name="connsiteX322" fmla="*/ 1447161 w 1452342"/>
                  <a:gd name="connsiteY322" fmla="*/ 1057004 h 1404813"/>
                  <a:gd name="connsiteX323" fmla="*/ 1420190 w 1452342"/>
                  <a:gd name="connsiteY323" fmla="*/ 719317 h 1404813"/>
                  <a:gd name="connsiteX324" fmla="*/ 1393537 w 1452342"/>
                  <a:gd name="connsiteY324" fmla="*/ 556643 h 1404813"/>
                  <a:gd name="connsiteX325" fmla="*/ 1394015 w 1452342"/>
                  <a:gd name="connsiteY325" fmla="*/ 555989 h 1404813"/>
                  <a:gd name="connsiteX326" fmla="*/ 1429543 w 1452342"/>
                  <a:gd name="connsiteY326" fmla="*/ 511368 h 1404813"/>
                  <a:gd name="connsiteX327" fmla="*/ 1430940 w 1452342"/>
                  <a:gd name="connsiteY327" fmla="*/ 506502 h 1404813"/>
                  <a:gd name="connsiteX328" fmla="*/ 1432175 w 1452342"/>
                  <a:gd name="connsiteY328" fmla="*/ 505856 h 1404813"/>
                  <a:gd name="connsiteX329" fmla="*/ 1423796 w 1452342"/>
                  <a:gd name="connsiteY329" fmla="*/ 491515 h 1404813"/>
                  <a:gd name="connsiteX330" fmla="*/ 1407824 w 1452342"/>
                  <a:gd name="connsiteY330" fmla="*/ 447349 h 1404813"/>
                  <a:gd name="connsiteX331" fmla="*/ 1387924 w 1452342"/>
                  <a:gd name="connsiteY331" fmla="*/ 405489 h 1404813"/>
                  <a:gd name="connsiteX332" fmla="*/ 1373602 w 1452342"/>
                  <a:gd name="connsiteY332" fmla="*/ 381440 h 1404813"/>
                  <a:gd name="connsiteX333" fmla="*/ 1364108 w 1452342"/>
                  <a:gd name="connsiteY333" fmla="*/ 367217 h 1404813"/>
                  <a:gd name="connsiteX334" fmla="*/ 1333231 w 1452342"/>
                  <a:gd name="connsiteY334" fmla="*/ 327823 h 1404813"/>
                  <a:gd name="connsiteX335" fmla="*/ 1170480 w 1452342"/>
                  <a:gd name="connsiteY335" fmla="*/ 205530 h 1404813"/>
                  <a:gd name="connsiteX336" fmla="*/ 1143344 w 1452342"/>
                  <a:gd name="connsiteY336" fmla="*/ 193989 h 1404813"/>
                  <a:gd name="connsiteX337" fmla="*/ 1115091 w 1452342"/>
                  <a:gd name="connsiteY337" fmla="*/ 180670 h 1404813"/>
                  <a:gd name="connsiteX338" fmla="*/ 1068904 w 1452342"/>
                  <a:gd name="connsiteY338" fmla="*/ 181457 h 1404813"/>
                  <a:gd name="connsiteX339" fmla="*/ 1069862 w 1452342"/>
                  <a:gd name="connsiteY339" fmla="*/ 183734 h 1404813"/>
                  <a:gd name="connsiteX340" fmla="*/ 1099635 w 1452342"/>
                  <a:gd name="connsiteY340" fmla="*/ 183525 h 1404813"/>
                  <a:gd name="connsiteX341" fmla="*/ 1125080 w 1452342"/>
                  <a:gd name="connsiteY341" fmla="*/ 197319 h 1404813"/>
                  <a:gd name="connsiteX342" fmla="*/ 1172326 w 1452342"/>
                  <a:gd name="connsiteY342" fmla="*/ 220504 h 1404813"/>
                  <a:gd name="connsiteX343" fmla="*/ 1231659 w 1452342"/>
                  <a:gd name="connsiteY343" fmla="*/ 257092 h 1404813"/>
                  <a:gd name="connsiteX344" fmla="*/ 1172420 w 1452342"/>
                  <a:gd name="connsiteY344" fmla="*/ 259415 h 1404813"/>
                  <a:gd name="connsiteX345" fmla="*/ 1128431 w 1452342"/>
                  <a:gd name="connsiteY345" fmla="*/ 260726 h 1404813"/>
                  <a:gd name="connsiteX346" fmla="*/ 1096737 w 1452342"/>
                  <a:gd name="connsiteY346" fmla="*/ 262845 h 1404813"/>
                  <a:gd name="connsiteX347" fmla="*/ 1096113 w 1452342"/>
                  <a:gd name="connsiteY347" fmla="*/ 211290 h 1404813"/>
                  <a:gd name="connsiteX348" fmla="*/ 1096111 w 1452342"/>
                  <a:gd name="connsiteY348" fmla="*/ 211272 h 1404813"/>
                  <a:gd name="connsiteX349" fmla="*/ 1093302 w 1452342"/>
                  <a:gd name="connsiteY349" fmla="*/ 199209 h 1404813"/>
                  <a:gd name="connsiteX350" fmla="*/ 1077573 w 1452342"/>
                  <a:gd name="connsiteY350" fmla="*/ 192674 h 1404813"/>
                  <a:gd name="connsiteX351" fmla="*/ 1075921 w 1452342"/>
                  <a:gd name="connsiteY351" fmla="*/ 191426 h 1404813"/>
                  <a:gd name="connsiteX352" fmla="*/ 1057915 w 1452342"/>
                  <a:gd name="connsiteY352" fmla="*/ 172598 h 1404813"/>
                  <a:gd name="connsiteX353" fmla="*/ 1031503 w 1452342"/>
                  <a:gd name="connsiteY353" fmla="*/ 125249 h 1404813"/>
                  <a:gd name="connsiteX354" fmla="*/ 1015250 w 1452342"/>
                  <a:gd name="connsiteY354" fmla="*/ 73315 h 1404813"/>
                  <a:gd name="connsiteX355" fmla="*/ 1007949 w 1452342"/>
                  <a:gd name="connsiteY355" fmla="*/ 47054 h 1404813"/>
                  <a:gd name="connsiteX356" fmla="*/ 1000518 w 1452342"/>
                  <a:gd name="connsiteY356" fmla="*/ 24074 h 1404813"/>
                  <a:gd name="connsiteX357" fmla="*/ 997294 w 1452342"/>
                  <a:gd name="connsiteY357" fmla="*/ 24497 h 1404813"/>
                  <a:gd name="connsiteX358" fmla="*/ 996710 w 1452342"/>
                  <a:gd name="connsiteY358" fmla="*/ 51980 h 1404813"/>
                  <a:gd name="connsiteX359" fmla="*/ 998996 w 1452342"/>
                  <a:gd name="connsiteY359" fmla="*/ 81341 h 1404813"/>
                  <a:gd name="connsiteX360" fmla="*/ 1013107 w 1452342"/>
                  <a:gd name="connsiteY360" fmla="*/ 140778 h 1404813"/>
                  <a:gd name="connsiteX361" fmla="*/ 1040770 w 1452342"/>
                  <a:gd name="connsiteY361" fmla="*/ 192006 h 1404813"/>
                  <a:gd name="connsiteX362" fmla="*/ 1073338 w 1452342"/>
                  <a:gd name="connsiteY362" fmla="*/ 221579 h 1404813"/>
                  <a:gd name="connsiteX363" fmla="*/ 1070285 w 1452342"/>
                  <a:gd name="connsiteY363" fmla="*/ 279576 h 1404813"/>
                  <a:gd name="connsiteX364" fmla="*/ 1037071 w 1452342"/>
                  <a:gd name="connsiteY364" fmla="*/ 349053 h 1404813"/>
                  <a:gd name="connsiteX365" fmla="*/ 899595 w 1452342"/>
                  <a:gd name="connsiteY365" fmla="*/ 421201 h 1404813"/>
                  <a:gd name="connsiteX366" fmla="*/ 738394 w 1452342"/>
                  <a:gd name="connsiteY366" fmla="*/ 389752 h 1404813"/>
                  <a:gd name="connsiteX367" fmla="*/ 596427 w 1452342"/>
                  <a:gd name="connsiteY367" fmla="*/ 276136 h 1404813"/>
                  <a:gd name="connsiteX368" fmla="*/ 526233 w 1452342"/>
                  <a:gd name="connsiteY368" fmla="*/ 197299 h 1404813"/>
                  <a:gd name="connsiteX369" fmla="*/ 508732 w 1452342"/>
                  <a:gd name="connsiteY369" fmla="*/ 173685 h 1404813"/>
                  <a:gd name="connsiteX370" fmla="*/ 530614 w 1452342"/>
                  <a:gd name="connsiteY370" fmla="*/ 171637 h 1404813"/>
                  <a:gd name="connsiteX371" fmla="*/ 571281 w 1452342"/>
                  <a:gd name="connsiteY371" fmla="*/ 163712 h 1404813"/>
                  <a:gd name="connsiteX372" fmla="*/ 644922 w 1452342"/>
                  <a:gd name="connsiteY372" fmla="*/ 134330 h 1404813"/>
                  <a:gd name="connsiteX373" fmla="*/ 715772 w 1452342"/>
                  <a:gd name="connsiteY373" fmla="*/ 14653 h 1404813"/>
                  <a:gd name="connsiteX374" fmla="*/ 686625 w 1452342"/>
                  <a:gd name="connsiteY374" fmla="*/ 10705 h 1404813"/>
                  <a:gd name="connsiteX375" fmla="*/ 668295 w 1452342"/>
                  <a:gd name="connsiteY375" fmla="*/ 72828 h 1404813"/>
                  <a:gd name="connsiteX376" fmla="*/ 627656 w 1452342"/>
                  <a:gd name="connsiteY376" fmla="*/ 117918 h 1404813"/>
                  <a:gd name="connsiteX377" fmla="*/ 562097 w 1452342"/>
                  <a:gd name="connsiteY377" fmla="*/ 144376 h 1404813"/>
                  <a:gd name="connsiteX378" fmla="*/ 524766 w 1452342"/>
                  <a:gd name="connsiteY378" fmla="*/ 155798 h 1404813"/>
                  <a:gd name="connsiteX379" fmla="*/ 499362 w 1452342"/>
                  <a:gd name="connsiteY379" fmla="*/ 163865 h 1404813"/>
                  <a:gd name="connsiteX380" fmla="*/ 486371 w 1452342"/>
                  <a:gd name="connsiteY380" fmla="*/ 156346 h 1404813"/>
                  <a:gd name="connsiteX381" fmla="*/ 485461 w 1452342"/>
                  <a:gd name="connsiteY381" fmla="*/ 155114 h 1404813"/>
                  <a:gd name="connsiteX382" fmla="*/ 481577 w 1452342"/>
                  <a:gd name="connsiteY382" fmla="*/ 155927 h 1404813"/>
                  <a:gd name="connsiteX383" fmla="*/ 477686 w 1452342"/>
                  <a:gd name="connsiteY383" fmla="*/ 156744 h 1404813"/>
                  <a:gd name="connsiteX384" fmla="*/ 262129 w 1452342"/>
                  <a:gd name="connsiteY384" fmla="*/ 258235 h 1404813"/>
                  <a:gd name="connsiteX385" fmla="*/ 252919 w 1452342"/>
                  <a:gd name="connsiteY385" fmla="*/ 263262 h 1404813"/>
                  <a:gd name="connsiteX386" fmla="*/ 250118 w 1452342"/>
                  <a:gd name="connsiteY386" fmla="*/ 267753 h 1404813"/>
                  <a:gd name="connsiteX387" fmla="*/ 222463 w 1452342"/>
                  <a:gd name="connsiteY387" fmla="*/ 291923 h 1404813"/>
                  <a:gd name="connsiteX388" fmla="*/ 73297 w 1452342"/>
                  <a:gd name="connsiteY388" fmla="*/ 540431 h 1404813"/>
                  <a:gd name="connsiteX389" fmla="*/ 8999 w 1452342"/>
                  <a:gd name="connsiteY389" fmla="*/ 821073 h 1404813"/>
                  <a:gd name="connsiteX390" fmla="*/ 12990 w 1452342"/>
                  <a:gd name="connsiteY390" fmla="*/ 1113333 h 1404813"/>
                  <a:gd name="connsiteX391" fmla="*/ 59432 w 1452342"/>
                  <a:gd name="connsiteY391" fmla="*/ 1263680 h 1404813"/>
                  <a:gd name="connsiteX392" fmla="*/ 162590 w 1452342"/>
                  <a:gd name="connsiteY392" fmla="*/ 1360609 h 1404813"/>
                  <a:gd name="connsiteX393" fmla="*/ 163089 w 1452342"/>
                  <a:gd name="connsiteY393" fmla="*/ 1361097 h 1404813"/>
                  <a:gd name="connsiteX394" fmla="*/ 233635 w 1452342"/>
                  <a:gd name="connsiteY394" fmla="*/ 1356360 h 1404813"/>
                  <a:gd name="connsiteX395" fmla="*/ 243493 w 1452342"/>
                  <a:gd name="connsiteY395" fmla="*/ 1351484 h 1404813"/>
                  <a:gd name="connsiteX396" fmla="*/ 240628 w 1452342"/>
                  <a:gd name="connsiteY396" fmla="*/ 1371619 h 1404813"/>
                  <a:gd name="connsiteX397" fmla="*/ 262592 w 1452342"/>
                  <a:gd name="connsiteY397" fmla="*/ 1374693 h 1404813"/>
                  <a:gd name="connsiteX398" fmla="*/ 356835 w 1452342"/>
                  <a:gd name="connsiteY398" fmla="*/ 1380042 h 1404813"/>
                  <a:gd name="connsiteX399" fmla="*/ 461748 w 1452342"/>
                  <a:gd name="connsiteY399" fmla="*/ 1376990 h 1404813"/>
                  <a:gd name="connsiteX400" fmla="*/ 669734 w 1452342"/>
                  <a:gd name="connsiteY400" fmla="*/ 1366445 h 1404813"/>
                  <a:gd name="connsiteX401" fmla="*/ 1091495 w 1452342"/>
                  <a:gd name="connsiteY401" fmla="*/ 1376630 h 1404813"/>
                  <a:gd name="connsiteX402" fmla="*/ 1209638 w 1452342"/>
                  <a:gd name="connsiteY402" fmla="*/ 1380799 h 1404813"/>
                  <a:gd name="connsiteX403" fmla="*/ 1329983 w 1452342"/>
                  <a:gd name="connsiteY403" fmla="*/ 1387933 h 1404813"/>
                  <a:gd name="connsiteX404" fmla="*/ 1346142 w 1452342"/>
                  <a:gd name="connsiteY404" fmla="*/ 1366582 h 1404813"/>
                  <a:gd name="connsiteX405" fmla="*/ 1345581 w 1452342"/>
                  <a:gd name="connsiteY405" fmla="*/ 1346868 h 1404813"/>
                  <a:gd name="connsiteX406" fmla="*/ 1342596 w 1452342"/>
                  <a:gd name="connsiteY406" fmla="*/ 1307097 h 1404813"/>
                  <a:gd name="connsiteX407" fmla="*/ 1337342 w 1452342"/>
                  <a:gd name="connsiteY407" fmla="*/ 1229505 h 1404813"/>
                  <a:gd name="connsiteX408" fmla="*/ 1328212 w 1452342"/>
                  <a:gd name="connsiteY408" fmla="*/ 1072177 h 1404813"/>
                  <a:gd name="connsiteX409" fmla="*/ 1315096 w 1452342"/>
                  <a:gd name="connsiteY409" fmla="*/ 759128 h 1404813"/>
                  <a:gd name="connsiteX410" fmla="*/ 1312035 w 1452342"/>
                  <a:gd name="connsiteY410" fmla="*/ 682801 h 1404813"/>
                  <a:gd name="connsiteX411" fmla="*/ 1316535 w 1452342"/>
                  <a:gd name="connsiteY411" fmla="*/ 675535 h 1404813"/>
                  <a:gd name="connsiteX412" fmla="*/ 1331136 w 1452342"/>
                  <a:gd name="connsiteY412" fmla="*/ 651102 h 1404813"/>
                  <a:gd name="connsiteX413" fmla="*/ 1361438 w 1452342"/>
                  <a:gd name="connsiteY413" fmla="*/ 602804 h 1404813"/>
                  <a:gd name="connsiteX414" fmla="*/ 1389419 w 1452342"/>
                  <a:gd name="connsiteY414" fmla="*/ 562258 h 1404813"/>
                  <a:gd name="connsiteX415" fmla="*/ 1417079 w 1452342"/>
                  <a:gd name="connsiteY415" fmla="*/ 868198 h 1404813"/>
                  <a:gd name="connsiteX416" fmla="*/ 1426923 w 1452342"/>
                  <a:gd name="connsiteY416" fmla="*/ 1206773 h 1404813"/>
                  <a:gd name="connsiteX417" fmla="*/ 1427990 w 1452342"/>
                  <a:gd name="connsiteY417" fmla="*/ 1301382 h 1404813"/>
                  <a:gd name="connsiteX418" fmla="*/ 1428205 w 1452342"/>
                  <a:gd name="connsiteY418" fmla="*/ 1350638 h 1404813"/>
                  <a:gd name="connsiteX419" fmla="*/ 1431272 w 1452342"/>
                  <a:gd name="connsiteY419" fmla="*/ 1398389 h 1404813"/>
                  <a:gd name="connsiteX420" fmla="*/ 1449083 w 1452342"/>
                  <a:gd name="connsiteY420" fmla="*/ 1398389 h 14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</a:cxnLst>
                <a:rect l="l" t="t" r="r" b="b"/>
                <a:pathLst>
                  <a:path w="1452342" h="1404813">
                    <a:moveTo>
                      <a:pt x="1367966" y="559246"/>
                    </a:moveTo>
                    <a:cubicBezTo>
                      <a:pt x="1353479" y="580323"/>
                      <a:pt x="1340170" y="602023"/>
                      <a:pt x="1328138" y="624594"/>
                    </a:cubicBezTo>
                    <a:cubicBezTo>
                      <a:pt x="1321934" y="636235"/>
                      <a:pt x="1316147" y="648109"/>
                      <a:pt x="1310937" y="660224"/>
                    </a:cubicBezTo>
                    <a:cubicBezTo>
                      <a:pt x="1309854" y="634029"/>
                      <a:pt x="1309617" y="607524"/>
                      <a:pt x="1306556" y="581587"/>
                    </a:cubicBezTo>
                    <a:cubicBezTo>
                      <a:pt x="1306336" y="579715"/>
                      <a:pt x="1303215" y="578805"/>
                      <a:pt x="1302887" y="581088"/>
                    </a:cubicBezTo>
                    <a:cubicBezTo>
                      <a:pt x="1299507" y="604607"/>
                      <a:pt x="1298949" y="628735"/>
                      <a:pt x="1297671" y="652505"/>
                    </a:cubicBezTo>
                    <a:cubicBezTo>
                      <a:pt x="1296200" y="652054"/>
                      <a:pt x="1294574" y="651795"/>
                      <a:pt x="1292784" y="651795"/>
                    </a:cubicBezTo>
                    <a:cubicBezTo>
                      <a:pt x="1275397" y="651795"/>
                      <a:pt x="1258272" y="653220"/>
                      <a:pt x="1240948" y="654625"/>
                    </a:cubicBezTo>
                    <a:cubicBezTo>
                      <a:pt x="1233184" y="655253"/>
                      <a:pt x="1225063" y="655734"/>
                      <a:pt x="1217144" y="656972"/>
                    </a:cubicBezTo>
                    <a:cubicBezTo>
                      <a:pt x="1223517" y="649931"/>
                      <a:pt x="1229454" y="642492"/>
                      <a:pt x="1234933" y="634734"/>
                    </a:cubicBezTo>
                    <a:cubicBezTo>
                      <a:pt x="1240521" y="626820"/>
                      <a:pt x="1246909" y="614454"/>
                      <a:pt x="1237171" y="606852"/>
                    </a:cubicBezTo>
                    <a:cubicBezTo>
                      <a:pt x="1226415" y="598455"/>
                      <a:pt x="1205322" y="609437"/>
                      <a:pt x="1194916" y="613707"/>
                    </a:cubicBezTo>
                    <a:cubicBezTo>
                      <a:pt x="1189650" y="615869"/>
                      <a:pt x="1184484" y="618222"/>
                      <a:pt x="1179399" y="620724"/>
                    </a:cubicBezTo>
                    <a:cubicBezTo>
                      <a:pt x="1172978" y="602727"/>
                      <a:pt x="1153295" y="600342"/>
                      <a:pt x="1136422" y="602826"/>
                    </a:cubicBezTo>
                    <a:cubicBezTo>
                      <a:pt x="1124392" y="604599"/>
                      <a:pt x="1112715" y="608716"/>
                      <a:pt x="1100991" y="611851"/>
                    </a:cubicBezTo>
                    <a:cubicBezTo>
                      <a:pt x="1086106" y="615829"/>
                      <a:pt x="1071158" y="619573"/>
                      <a:pt x="1056156" y="623088"/>
                    </a:cubicBezTo>
                    <a:cubicBezTo>
                      <a:pt x="1029141" y="629413"/>
                      <a:pt x="1001940" y="634943"/>
                      <a:pt x="974611" y="639734"/>
                    </a:cubicBezTo>
                    <a:cubicBezTo>
                      <a:pt x="973888" y="638895"/>
                      <a:pt x="972886" y="638232"/>
                      <a:pt x="971548" y="637898"/>
                    </a:cubicBezTo>
                    <a:cubicBezTo>
                      <a:pt x="962191" y="635559"/>
                      <a:pt x="951866" y="637351"/>
                      <a:pt x="942267" y="637528"/>
                    </a:cubicBezTo>
                    <a:cubicBezTo>
                      <a:pt x="932398" y="637711"/>
                      <a:pt x="922528" y="637697"/>
                      <a:pt x="912659" y="637494"/>
                    </a:cubicBezTo>
                    <a:cubicBezTo>
                      <a:pt x="895030" y="637133"/>
                      <a:pt x="877418" y="636986"/>
                      <a:pt x="859792" y="636680"/>
                    </a:cubicBezTo>
                    <a:cubicBezTo>
                      <a:pt x="854781" y="633643"/>
                      <a:pt x="848428" y="629282"/>
                      <a:pt x="846873" y="623563"/>
                    </a:cubicBezTo>
                    <a:cubicBezTo>
                      <a:pt x="844931" y="616426"/>
                      <a:pt x="850996" y="608521"/>
                      <a:pt x="853811" y="602445"/>
                    </a:cubicBezTo>
                    <a:cubicBezTo>
                      <a:pt x="864623" y="579117"/>
                      <a:pt x="868404" y="553011"/>
                      <a:pt x="864162" y="527606"/>
                    </a:cubicBezTo>
                    <a:cubicBezTo>
                      <a:pt x="863406" y="523076"/>
                      <a:pt x="861848" y="518124"/>
                      <a:pt x="859599" y="513484"/>
                    </a:cubicBezTo>
                    <a:cubicBezTo>
                      <a:pt x="878911" y="515551"/>
                      <a:pt x="897971" y="516955"/>
                      <a:pt x="917388" y="517589"/>
                    </a:cubicBezTo>
                    <a:cubicBezTo>
                      <a:pt x="956160" y="518851"/>
                      <a:pt x="994929" y="520173"/>
                      <a:pt x="1033719" y="520461"/>
                    </a:cubicBezTo>
                    <a:cubicBezTo>
                      <a:pt x="1111276" y="521039"/>
                      <a:pt x="1188835" y="521043"/>
                      <a:pt x="1266392" y="520475"/>
                    </a:cubicBezTo>
                    <a:cubicBezTo>
                      <a:pt x="1310244" y="520155"/>
                      <a:pt x="1353996" y="519753"/>
                      <a:pt x="1397795" y="517512"/>
                    </a:cubicBezTo>
                    <a:cubicBezTo>
                      <a:pt x="1394225" y="522038"/>
                      <a:pt x="1390753" y="526662"/>
                      <a:pt x="1387365" y="531356"/>
                    </a:cubicBezTo>
                    <a:cubicBezTo>
                      <a:pt x="1386664" y="531147"/>
                      <a:pt x="1385749" y="531523"/>
                      <a:pt x="1385855" y="532393"/>
                    </a:cubicBezTo>
                    <a:cubicBezTo>
                      <a:pt x="1385890" y="532697"/>
                      <a:pt x="1385926" y="532999"/>
                      <a:pt x="1385962" y="533301"/>
                    </a:cubicBezTo>
                    <a:cubicBezTo>
                      <a:pt x="1379778" y="541941"/>
                      <a:pt x="1373826" y="550718"/>
                      <a:pt x="1367966" y="559246"/>
                    </a:cubicBezTo>
                    <a:moveTo>
                      <a:pt x="1281728" y="1361404"/>
                    </a:moveTo>
                    <a:cubicBezTo>
                      <a:pt x="1263703" y="1360831"/>
                      <a:pt x="1245683" y="1360255"/>
                      <a:pt x="1227661" y="1359681"/>
                    </a:cubicBezTo>
                    <a:cubicBezTo>
                      <a:pt x="1192284" y="1358556"/>
                      <a:pt x="1156907" y="1357429"/>
                      <a:pt x="1121533" y="1356303"/>
                    </a:cubicBezTo>
                    <a:cubicBezTo>
                      <a:pt x="1051450" y="1354071"/>
                      <a:pt x="981368" y="1351919"/>
                      <a:pt x="911275" y="1349984"/>
                    </a:cubicBezTo>
                    <a:cubicBezTo>
                      <a:pt x="841351" y="1348056"/>
                      <a:pt x="771392" y="1346014"/>
                      <a:pt x="701448" y="1348197"/>
                    </a:cubicBezTo>
                    <a:cubicBezTo>
                      <a:pt x="631345" y="1350385"/>
                      <a:pt x="561420" y="1356044"/>
                      <a:pt x="491448" y="1360587"/>
                    </a:cubicBezTo>
                    <a:cubicBezTo>
                      <a:pt x="452548" y="1363110"/>
                      <a:pt x="413619" y="1365296"/>
                      <a:pt x="374647" y="1366343"/>
                    </a:cubicBezTo>
                    <a:cubicBezTo>
                      <a:pt x="337529" y="1367337"/>
                      <a:pt x="300084" y="1365831"/>
                      <a:pt x="263025" y="1368481"/>
                    </a:cubicBezTo>
                    <a:cubicBezTo>
                      <a:pt x="261779" y="1359315"/>
                      <a:pt x="262695" y="1350175"/>
                      <a:pt x="262560" y="1341046"/>
                    </a:cubicBezTo>
                    <a:cubicBezTo>
                      <a:pt x="274717" y="1334022"/>
                      <a:pt x="286648" y="1326556"/>
                      <a:pt x="298440" y="1319220"/>
                    </a:cubicBezTo>
                    <a:cubicBezTo>
                      <a:pt x="341431" y="1292470"/>
                      <a:pt x="382068" y="1262206"/>
                      <a:pt x="420399" y="1229125"/>
                    </a:cubicBezTo>
                    <a:cubicBezTo>
                      <a:pt x="426291" y="1224040"/>
                      <a:pt x="432068" y="1218846"/>
                      <a:pt x="437787" y="1213598"/>
                    </a:cubicBezTo>
                    <a:cubicBezTo>
                      <a:pt x="433807" y="1222299"/>
                      <a:pt x="436992" y="1233516"/>
                      <a:pt x="448400" y="1237200"/>
                    </a:cubicBezTo>
                    <a:cubicBezTo>
                      <a:pt x="462311" y="1241689"/>
                      <a:pt x="476555" y="1240094"/>
                      <a:pt x="491003" y="1239754"/>
                    </a:cubicBezTo>
                    <a:cubicBezTo>
                      <a:pt x="505675" y="1239410"/>
                      <a:pt x="520347" y="1239082"/>
                      <a:pt x="535021" y="1238772"/>
                    </a:cubicBezTo>
                    <a:cubicBezTo>
                      <a:pt x="563698" y="1238164"/>
                      <a:pt x="592378" y="1237618"/>
                      <a:pt x="621058" y="1237137"/>
                    </a:cubicBezTo>
                    <a:cubicBezTo>
                      <a:pt x="677085" y="1236199"/>
                      <a:pt x="733114" y="1235504"/>
                      <a:pt x="789145" y="1235050"/>
                    </a:cubicBezTo>
                    <a:cubicBezTo>
                      <a:pt x="901875" y="1234140"/>
                      <a:pt x="1014527" y="1235676"/>
                      <a:pt x="1127240" y="1237709"/>
                    </a:cubicBezTo>
                    <a:cubicBezTo>
                      <a:pt x="1158934" y="1238283"/>
                      <a:pt x="1190596" y="1238993"/>
                      <a:pt x="1222290" y="1238275"/>
                    </a:cubicBezTo>
                    <a:cubicBezTo>
                      <a:pt x="1238147" y="1237916"/>
                      <a:pt x="1254068" y="1237802"/>
                      <a:pt x="1269907" y="1236948"/>
                    </a:cubicBezTo>
                    <a:cubicBezTo>
                      <a:pt x="1282597" y="1236261"/>
                      <a:pt x="1295363" y="1234466"/>
                      <a:pt x="1308051" y="1232851"/>
                    </a:cubicBezTo>
                    <a:cubicBezTo>
                      <a:pt x="1309651" y="1254957"/>
                      <a:pt x="1311323" y="1277057"/>
                      <a:pt x="1313186" y="1299143"/>
                    </a:cubicBezTo>
                    <a:cubicBezTo>
                      <a:pt x="1314420" y="1313726"/>
                      <a:pt x="1315688" y="1328309"/>
                      <a:pt x="1316939" y="1342892"/>
                    </a:cubicBezTo>
                    <a:cubicBezTo>
                      <a:pt x="1317453" y="1348905"/>
                      <a:pt x="1317491" y="1355047"/>
                      <a:pt x="1318338" y="1360762"/>
                    </a:cubicBezTo>
                    <a:cubicBezTo>
                      <a:pt x="1306157" y="1361431"/>
                      <a:pt x="1294051" y="1361795"/>
                      <a:pt x="1281728" y="1361404"/>
                    </a:cubicBezTo>
                    <a:moveTo>
                      <a:pt x="1294122" y="737185"/>
                    </a:moveTo>
                    <a:cubicBezTo>
                      <a:pt x="1293679" y="754105"/>
                      <a:pt x="1293444" y="771037"/>
                      <a:pt x="1293323" y="787972"/>
                    </a:cubicBezTo>
                    <a:cubicBezTo>
                      <a:pt x="1291860" y="787132"/>
                      <a:pt x="1290212" y="786520"/>
                      <a:pt x="1288354" y="786238"/>
                    </a:cubicBezTo>
                    <a:cubicBezTo>
                      <a:pt x="1268644" y="783229"/>
                      <a:pt x="1247552" y="785512"/>
                      <a:pt x="1227610" y="785848"/>
                    </a:cubicBezTo>
                    <a:cubicBezTo>
                      <a:pt x="1208334" y="786170"/>
                      <a:pt x="1188992" y="786061"/>
                      <a:pt x="1169734" y="786971"/>
                    </a:cubicBezTo>
                    <a:cubicBezTo>
                      <a:pt x="1150438" y="787883"/>
                      <a:pt x="1131150" y="788972"/>
                      <a:pt x="1111857" y="789971"/>
                    </a:cubicBezTo>
                    <a:cubicBezTo>
                      <a:pt x="1102806" y="790444"/>
                      <a:pt x="1093853" y="790848"/>
                      <a:pt x="1084872" y="792074"/>
                    </a:cubicBezTo>
                    <a:cubicBezTo>
                      <a:pt x="1078718" y="792914"/>
                      <a:pt x="1070848" y="792853"/>
                      <a:pt x="1064274" y="794605"/>
                    </a:cubicBezTo>
                    <a:cubicBezTo>
                      <a:pt x="1091853" y="767885"/>
                      <a:pt x="1119283" y="741008"/>
                      <a:pt x="1146787" y="714213"/>
                    </a:cubicBezTo>
                    <a:cubicBezTo>
                      <a:pt x="1147610" y="713408"/>
                      <a:pt x="1148206" y="712559"/>
                      <a:pt x="1148623" y="711693"/>
                    </a:cubicBezTo>
                    <a:cubicBezTo>
                      <a:pt x="1166963" y="700514"/>
                      <a:pt x="1184567" y="687932"/>
                      <a:pt x="1200508" y="673524"/>
                    </a:cubicBezTo>
                    <a:cubicBezTo>
                      <a:pt x="1213152" y="678400"/>
                      <a:pt x="1227544" y="679016"/>
                      <a:pt x="1240948" y="680103"/>
                    </a:cubicBezTo>
                    <a:cubicBezTo>
                      <a:pt x="1258276" y="681510"/>
                      <a:pt x="1275391" y="682934"/>
                      <a:pt x="1292784" y="682934"/>
                    </a:cubicBezTo>
                    <a:cubicBezTo>
                      <a:pt x="1293959" y="682934"/>
                      <a:pt x="1295059" y="682819"/>
                      <a:pt x="1296096" y="682615"/>
                    </a:cubicBezTo>
                    <a:cubicBezTo>
                      <a:pt x="1295245" y="700796"/>
                      <a:pt x="1294599" y="718976"/>
                      <a:pt x="1294122" y="737185"/>
                    </a:cubicBezTo>
                    <a:moveTo>
                      <a:pt x="578042" y="1065898"/>
                    </a:moveTo>
                    <a:cubicBezTo>
                      <a:pt x="620146" y="1079349"/>
                      <a:pt x="665763" y="1079199"/>
                      <a:pt x="709566" y="1081892"/>
                    </a:cubicBezTo>
                    <a:cubicBezTo>
                      <a:pt x="756262" y="1084765"/>
                      <a:pt x="802887" y="1087152"/>
                      <a:pt x="849638" y="1088974"/>
                    </a:cubicBezTo>
                    <a:cubicBezTo>
                      <a:pt x="943007" y="1092602"/>
                      <a:pt x="1036317" y="1097534"/>
                      <a:pt x="1129673" y="1101457"/>
                    </a:cubicBezTo>
                    <a:cubicBezTo>
                      <a:pt x="1182997" y="1103698"/>
                      <a:pt x="1236310" y="1106168"/>
                      <a:pt x="1289612" y="1108854"/>
                    </a:cubicBezTo>
                    <a:cubicBezTo>
                      <a:pt x="1293393" y="1109043"/>
                      <a:pt x="1296999" y="1108073"/>
                      <a:pt x="1300181" y="1106297"/>
                    </a:cubicBezTo>
                    <a:cubicBezTo>
                      <a:pt x="1301970" y="1141412"/>
                      <a:pt x="1304067" y="1176512"/>
                      <a:pt x="1306508" y="1211591"/>
                    </a:cubicBezTo>
                    <a:cubicBezTo>
                      <a:pt x="1306811" y="1215977"/>
                      <a:pt x="1307150" y="1220360"/>
                      <a:pt x="1307461" y="1224748"/>
                    </a:cubicBezTo>
                    <a:cubicBezTo>
                      <a:pt x="1282374" y="1221600"/>
                      <a:pt x="1257477" y="1218586"/>
                      <a:pt x="1232202" y="1216452"/>
                    </a:cubicBezTo>
                    <a:cubicBezTo>
                      <a:pt x="1203821" y="1214053"/>
                      <a:pt x="1175453" y="1212032"/>
                      <a:pt x="1147031" y="1210145"/>
                    </a:cubicBezTo>
                    <a:cubicBezTo>
                      <a:pt x="1091646" y="1206473"/>
                      <a:pt x="1036172" y="1201553"/>
                      <a:pt x="980686" y="1199762"/>
                    </a:cubicBezTo>
                    <a:cubicBezTo>
                      <a:pt x="867577" y="1196104"/>
                      <a:pt x="754219" y="1197348"/>
                      <a:pt x="641068" y="1198153"/>
                    </a:cubicBezTo>
                    <a:cubicBezTo>
                      <a:pt x="609052" y="1198381"/>
                      <a:pt x="577038" y="1198691"/>
                      <a:pt x="545024" y="1199077"/>
                    </a:cubicBezTo>
                    <a:cubicBezTo>
                      <a:pt x="529018" y="1199273"/>
                      <a:pt x="513012" y="1199486"/>
                      <a:pt x="497006" y="1199717"/>
                    </a:cubicBezTo>
                    <a:cubicBezTo>
                      <a:pt x="480919" y="1199955"/>
                      <a:pt x="463631" y="1198280"/>
                      <a:pt x="448400" y="1203897"/>
                    </a:cubicBezTo>
                    <a:cubicBezTo>
                      <a:pt x="448255" y="1203949"/>
                      <a:pt x="448133" y="1204028"/>
                      <a:pt x="447990" y="1204082"/>
                    </a:cubicBezTo>
                    <a:cubicBezTo>
                      <a:pt x="493941" y="1160526"/>
                      <a:pt x="535107" y="1112391"/>
                      <a:pt x="578042" y="1065898"/>
                    </a:cubicBezTo>
                    <a:moveTo>
                      <a:pt x="726053" y="926649"/>
                    </a:moveTo>
                    <a:cubicBezTo>
                      <a:pt x="796418" y="939464"/>
                      <a:pt x="867885" y="938587"/>
                      <a:pt x="939210" y="939855"/>
                    </a:cubicBezTo>
                    <a:cubicBezTo>
                      <a:pt x="1012191" y="941155"/>
                      <a:pt x="1085271" y="940294"/>
                      <a:pt x="1158264" y="940445"/>
                    </a:cubicBezTo>
                    <a:cubicBezTo>
                      <a:pt x="1199728" y="940531"/>
                      <a:pt x="1241548" y="942353"/>
                      <a:pt x="1282863" y="938663"/>
                    </a:cubicBezTo>
                    <a:cubicBezTo>
                      <a:pt x="1287745" y="938226"/>
                      <a:pt x="1291528" y="936374"/>
                      <a:pt x="1294226" y="933747"/>
                    </a:cubicBezTo>
                    <a:cubicBezTo>
                      <a:pt x="1294979" y="977705"/>
                      <a:pt x="1296357" y="1021648"/>
                      <a:pt x="1298259" y="1065570"/>
                    </a:cubicBezTo>
                    <a:cubicBezTo>
                      <a:pt x="1295579" y="1064430"/>
                      <a:pt x="1292653" y="1063738"/>
                      <a:pt x="1289612" y="1063559"/>
                    </a:cubicBezTo>
                    <a:cubicBezTo>
                      <a:pt x="1196341" y="1058069"/>
                      <a:pt x="1103064" y="1053088"/>
                      <a:pt x="1009678" y="1050047"/>
                    </a:cubicBezTo>
                    <a:cubicBezTo>
                      <a:pt x="916366" y="1047005"/>
                      <a:pt x="822940" y="1043397"/>
                      <a:pt x="729578" y="1044527"/>
                    </a:cubicBezTo>
                    <a:cubicBezTo>
                      <a:pt x="684017" y="1045078"/>
                      <a:pt x="635838" y="1042163"/>
                      <a:pt x="590903" y="1052096"/>
                    </a:cubicBezTo>
                    <a:cubicBezTo>
                      <a:pt x="607980" y="1033944"/>
                      <a:pt x="625422" y="1016128"/>
                      <a:pt x="643668" y="999069"/>
                    </a:cubicBezTo>
                    <a:cubicBezTo>
                      <a:pt x="670269" y="974201"/>
                      <a:pt x="698655" y="950907"/>
                      <a:pt x="726053" y="926649"/>
                    </a:cubicBezTo>
                    <a:moveTo>
                      <a:pt x="779812" y="874904"/>
                    </a:moveTo>
                    <a:cubicBezTo>
                      <a:pt x="779906" y="874797"/>
                      <a:pt x="779953" y="874678"/>
                      <a:pt x="780023" y="874568"/>
                    </a:cubicBezTo>
                    <a:cubicBezTo>
                      <a:pt x="780277" y="874755"/>
                      <a:pt x="780587" y="874884"/>
                      <a:pt x="780993" y="874876"/>
                    </a:cubicBezTo>
                    <a:cubicBezTo>
                      <a:pt x="846861" y="873390"/>
                      <a:pt x="920755" y="894177"/>
                      <a:pt x="982360" y="862274"/>
                    </a:cubicBezTo>
                    <a:cubicBezTo>
                      <a:pt x="1009863" y="848033"/>
                      <a:pt x="1032638" y="825524"/>
                      <a:pt x="1054748" y="803889"/>
                    </a:cubicBezTo>
                    <a:cubicBezTo>
                      <a:pt x="1054760" y="804048"/>
                      <a:pt x="1054774" y="804209"/>
                      <a:pt x="1054786" y="804370"/>
                    </a:cubicBezTo>
                    <a:cubicBezTo>
                      <a:pt x="1054931" y="806126"/>
                      <a:pt x="1055673" y="808240"/>
                      <a:pt x="1057452" y="809017"/>
                    </a:cubicBezTo>
                    <a:cubicBezTo>
                      <a:pt x="1064719" y="812205"/>
                      <a:pt x="1073229" y="812415"/>
                      <a:pt x="1081031" y="813550"/>
                    </a:cubicBezTo>
                    <a:cubicBezTo>
                      <a:pt x="1090004" y="814859"/>
                      <a:pt x="1098816" y="815624"/>
                      <a:pt x="1107867" y="816167"/>
                    </a:cubicBezTo>
                    <a:cubicBezTo>
                      <a:pt x="1127823" y="817365"/>
                      <a:pt x="1147777" y="818633"/>
                      <a:pt x="1167740" y="819763"/>
                    </a:cubicBezTo>
                    <a:cubicBezTo>
                      <a:pt x="1187658" y="820890"/>
                      <a:pt x="1207666" y="820983"/>
                      <a:pt x="1227610" y="821480"/>
                    </a:cubicBezTo>
                    <a:cubicBezTo>
                      <a:pt x="1247609" y="821977"/>
                      <a:pt x="1268559" y="824399"/>
                      <a:pt x="1288354" y="821544"/>
                    </a:cubicBezTo>
                    <a:cubicBezTo>
                      <a:pt x="1290171" y="821283"/>
                      <a:pt x="1291787" y="820711"/>
                      <a:pt x="1293222" y="819920"/>
                    </a:cubicBezTo>
                    <a:cubicBezTo>
                      <a:pt x="1293252" y="845537"/>
                      <a:pt x="1293486" y="871151"/>
                      <a:pt x="1293725" y="896752"/>
                    </a:cubicBezTo>
                    <a:cubicBezTo>
                      <a:pt x="1293765" y="900925"/>
                      <a:pt x="1293846" y="905097"/>
                      <a:pt x="1293894" y="909266"/>
                    </a:cubicBezTo>
                    <a:cubicBezTo>
                      <a:pt x="1291222" y="906818"/>
                      <a:pt x="1287549" y="905105"/>
                      <a:pt x="1282863" y="904692"/>
                    </a:cubicBezTo>
                    <a:cubicBezTo>
                      <a:pt x="1246156" y="901459"/>
                      <a:pt x="1209165" y="902896"/>
                      <a:pt x="1172330" y="903021"/>
                    </a:cubicBezTo>
                    <a:cubicBezTo>
                      <a:pt x="1136158" y="903140"/>
                      <a:pt x="1099983" y="903261"/>
                      <a:pt x="1063809" y="903381"/>
                    </a:cubicBezTo>
                    <a:cubicBezTo>
                      <a:pt x="990768" y="903625"/>
                      <a:pt x="917785" y="904338"/>
                      <a:pt x="844756" y="905729"/>
                    </a:cubicBezTo>
                    <a:cubicBezTo>
                      <a:pt x="809242" y="906405"/>
                      <a:pt x="773884" y="909395"/>
                      <a:pt x="738889" y="915142"/>
                    </a:cubicBezTo>
                    <a:cubicBezTo>
                      <a:pt x="753058" y="902230"/>
                      <a:pt x="766832" y="888937"/>
                      <a:pt x="779812" y="874904"/>
                    </a:cubicBezTo>
                    <a:moveTo>
                      <a:pt x="207499" y="1340668"/>
                    </a:moveTo>
                    <a:cubicBezTo>
                      <a:pt x="194014" y="1344792"/>
                      <a:pt x="180628" y="1343003"/>
                      <a:pt x="167118" y="1345829"/>
                    </a:cubicBezTo>
                    <a:cubicBezTo>
                      <a:pt x="166286" y="1346002"/>
                      <a:pt x="165520" y="1346324"/>
                      <a:pt x="164817" y="1346749"/>
                    </a:cubicBezTo>
                    <a:cubicBezTo>
                      <a:pt x="124358" y="1329456"/>
                      <a:pt x="97389" y="1294754"/>
                      <a:pt x="78931" y="1255869"/>
                    </a:cubicBezTo>
                    <a:cubicBezTo>
                      <a:pt x="59476" y="1214880"/>
                      <a:pt x="46066" y="1171063"/>
                      <a:pt x="37083" y="1126646"/>
                    </a:cubicBezTo>
                    <a:cubicBezTo>
                      <a:pt x="18562" y="1035075"/>
                      <a:pt x="18530" y="940129"/>
                      <a:pt x="28116" y="847489"/>
                    </a:cubicBezTo>
                    <a:cubicBezTo>
                      <a:pt x="37536" y="756477"/>
                      <a:pt x="56186" y="665957"/>
                      <a:pt x="82801" y="578429"/>
                    </a:cubicBezTo>
                    <a:cubicBezTo>
                      <a:pt x="101075" y="518329"/>
                      <a:pt x="124364" y="457612"/>
                      <a:pt x="156700" y="402813"/>
                    </a:cubicBezTo>
                    <a:cubicBezTo>
                      <a:pt x="194038" y="427840"/>
                      <a:pt x="222996" y="463875"/>
                      <a:pt x="250275" y="499096"/>
                    </a:cubicBezTo>
                    <a:cubicBezTo>
                      <a:pt x="282872" y="541188"/>
                      <a:pt x="312248" y="585730"/>
                      <a:pt x="338543" y="632012"/>
                    </a:cubicBezTo>
                    <a:cubicBezTo>
                      <a:pt x="335825" y="639940"/>
                      <a:pt x="335402" y="649884"/>
                      <a:pt x="334098" y="656970"/>
                    </a:cubicBezTo>
                    <a:cubicBezTo>
                      <a:pt x="331585" y="670635"/>
                      <a:pt x="329315" y="684472"/>
                      <a:pt x="327530" y="698253"/>
                    </a:cubicBezTo>
                    <a:cubicBezTo>
                      <a:pt x="323717" y="727711"/>
                      <a:pt x="320058" y="757185"/>
                      <a:pt x="316160" y="786631"/>
                    </a:cubicBezTo>
                    <a:cubicBezTo>
                      <a:pt x="308451" y="844858"/>
                      <a:pt x="299247" y="902926"/>
                      <a:pt x="289079" y="960771"/>
                    </a:cubicBezTo>
                    <a:cubicBezTo>
                      <a:pt x="288255" y="965462"/>
                      <a:pt x="289572" y="969424"/>
                      <a:pt x="291992" y="972397"/>
                    </a:cubicBezTo>
                    <a:cubicBezTo>
                      <a:pt x="271825" y="983030"/>
                      <a:pt x="251921" y="994136"/>
                      <a:pt x="232528" y="1006175"/>
                    </a:cubicBezTo>
                    <a:cubicBezTo>
                      <a:pt x="189893" y="1032641"/>
                      <a:pt x="150047" y="1063472"/>
                      <a:pt x="118763" y="1103014"/>
                    </a:cubicBezTo>
                    <a:cubicBezTo>
                      <a:pt x="117950" y="1104040"/>
                      <a:pt x="119224" y="1105413"/>
                      <a:pt x="120230" y="1104483"/>
                    </a:cubicBezTo>
                    <a:cubicBezTo>
                      <a:pt x="187317" y="1042471"/>
                      <a:pt x="270664" y="1003538"/>
                      <a:pt x="352495" y="965061"/>
                    </a:cubicBezTo>
                    <a:cubicBezTo>
                      <a:pt x="394313" y="945397"/>
                      <a:pt x="435926" y="925417"/>
                      <a:pt x="476048" y="902427"/>
                    </a:cubicBezTo>
                    <a:cubicBezTo>
                      <a:pt x="518004" y="878391"/>
                      <a:pt x="558018" y="851226"/>
                      <a:pt x="596368" y="821786"/>
                    </a:cubicBezTo>
                    <a:cubicBezTo>
                      <a:pt x="640161" y="788171"/>
                      <a:pt x="681383" y="751420"/>
                      <a:pt x="720026" y="711991"/>
                    </a:cubicBezTo>
                    <a:cubicBezTo>
                      <a:pt x="724578" y="707343"/>
                      <a:pt x="723475" y="701525"/>
                      <a:pt x="720050" y="697849"/>
                    </a:cubicBezTo>
                    <a:cubicBezTo>
                      <a:pt x="721207" y="697490"/>
                      <a:pt x="722141" y="696484"/>
                      <a:pt x="722201" y="694805"/>
                    </a:cubicBezTo>
                    <a:cubicBezTo>
                      <a:pt x="723129" y="669055"/>
                      <a:pt x="730858" y="647118"/>
                      <a:pt x="745991" y="626279"/>
                    </a:cubicBezTo>
                    <a:cubicBezTo>
                      <a:pt x="760029" y="606943"/>
                      <a:pt x="777920" y="591009"/>
                      <a:pt x="794059" y="573515"/>
                    </a:cubicBezTo>
                    <a:cubicBezTo>
                      <a:pt x="801231" y="565740"/>
                      <a:pt x="808085" y="557642"/>
                      <a:pt x="814205" y="549001"/>
                    </a:cubicBezTo>
                    <a:cubicBezTo>
                      <a:pt x="820505" y="540109"/>
                      <a:pt x="824343" y="530293"/>
                      <a:pt x="829826" y="521003"/>
                    </a:cubicBezTo>
                    <a:cubicBezTo>
                      <a:pt x="836231" y="510146"/>
                      <a:pt x="841681" y="515692"/>
                      <a:pt x="844649" y="525520"/>
                    </a:cubicBezTo>
                    <a:cubicBezTo>
                      <a:pt x="848016" y="536661"/>
                      <a:pt x="847806" y="549704"/>
                      <a:pt x="846454" y="561156"/>
                    </a:cubicBezTo>
                    <a:cubicBezTo>
                      <a:pt x="845023" y="573275"/>
                      <a:pt x="841335" y="585090"/>
                      <a:pt x="836022" y="596044"/>
                    </a:cubicBezTo>
                    <a:cubicBezTo>
                      <a:pt x="831032" y="606333"/>
                      <a:pt x="825278" y="616799"/>
                      <a:pt x="828637" y="628592"/>
                    </a:cubicBezTo>
                    <a:cubicBezTo>
                      <a:pt x="834157" y="647972"/>
                      <a:pt x="857822" y="659195"/>
                      <a:pt x="875749" y="663559"/>
                    </a:cubicBezTo>
                    <a:cubicBezTo>
                      <a:pt x="895712" y="668419"/>
                      <a:pt x="916594" y="667475"/>
                      <a:pt x="936807" y="664954"/>
                    </a:cubicBezTo>
                    <a:cubicBezTo>
                      <a:pt x="962122" y="661796"/>
                      <a:pt x="987317" y="657174"/>
                      <a:pt x="1012340" y="652258"/>
                    </a:cubicBezTo>
                    <a:cubicBezTo>
                      <a:pt x="1041319" y="646567"/>
                      <a:pt x="1070128" y="639998"/>
                      <a:pt x="1098711" y="632576"/>
                    </a:cubicBezTo>
                    <a:cubicBezTo>
                      <a:pt x="1112147" y="629087"/>
                      <a:pt x="1125489" y="624499"/>
                      <a:pt x="1139056" y="621610"/>
                    </a:cubicBezTo>
                    <a:cubicBezTo>
                      <a:pt x="1143894" y="620581"/>
                      <a:pt x="1152846" y="619035"/>
                      <a:pt x="1158531" y="621558"/>
                    </a:cubicBezTo>
                    <a:cubicBezTo>
                      <a:pt x="1085454" y="665138"/>
                      <a:pt x="1005784" y="694171"/>
                      <a:pt x="924866" y="719469"/>
                    </a:cubicBezTo>
                    <a:cubicBezTo>
                      <a:pt x="914813" y="722610"/>
                      <a:pt x="918936" y="737799"/>
                      <a:pt x="929225" y="735282"/>
                    </a:cubicBezTo>
                    <a:cubicBezTo>
                      <a:pt x="1016155" y="714020"/>
                      <a:pt x="1097940" y="674557"/>
                      <a:pt x="1175775" y="631335"/>
                    </a:cubicBezTo>
                    <a:cubicBezTo>
                      <a:pt x="1176966" y="630671"/>
                      <a:pt x="1177976" y="629646"/>
                      <a:pt x="1178719" y="628435"/>
                    </a:cubicBezTo>
                    <a:cubicBezTo>
                      <a:pt x="1186549" y="625679"/>
                      <a:pt x="1194510" y="623285"/>
                      <a:pt x="1202627" y="621310"/>
                    </a:cubicBezTo>
                    <a:cubicBezTo>
                      <a:pt x="1206256" y="620428"/>
                      <a:pt x="1224918" y="614268"/>
                      <a:pt x="1227250" y="616636"/>
                    </a:cubicBezTo>
                    <a:cubicBezTo>
                      <a:pt x="1230556" y="619988"/>
                      <a:pt x="1219116" y="630873"/>
                      <a:pt x="1216259" y="634037"/>
                    </a:cubicBezTo>
                    <a:cubicBezTo>
                      <a:pt x="1195918" y="656578"/>
                      <a:pt x="1171724" y="674976"/>
                      <a:pt x="1145536" y="690185"/>
                    </a:cubicBezTo>
                    <a:cubicBezTo>
                      <a:pt x="1118971" y="705609"/>
                      <a:pt x="1090706" y="717907"/>
                      <a:pt x="1062308" y="729513"/>
                    </a:cubicBezTo>
                    <a:cubicBezTo>
                      <a:pt x="1030497" y="742514"/>
                      <a:pt x="996873" y="752732"/>
                      <a:pt x="965952" y="767675"/>
                    </a:cubicBezTo>
                    <a:cubicBezTo>
                      <a:pt x="953669" y="773612"/>
                      <a:pt x="962287" y="793777"/>
                      <a:pt x="975229" y="789689"/>
                    </a:cubicBezTo>
                    <a:cubicBezTo>
                      <a:pt x="991907" y="784417"/>
                      <a:pt x="1008112" y="776668"/>
                      <a:pt x="1024319" y="770085"/>
                    </a:cubicBezTo>
                    <a:cubicBezTo>
                      <a:pt x="1038088" y="764497"/>
                      <a:pt x="1051858" y="758910"/>
                      <a:pt x="1065548" y="753131"/>
                    </a:cubicBezTo>
                    <a:cubicBezTo>
                      <a:pt x="1075092" y="749101"/>
                      <a:pt x="1084572" y="744935"/>
                      <a:pt x="1093960" y="740583"/>
                    </a:cubicBezTo>
                    <a:cubicBezTo>
                      <a:pt x="1079898" y="753821"/>
                      <a:pt x="1065834" y="767059"/>
                      <a:pt x="1051773" y="780304"/>
                    </a:cubicBezTo>
                    <a:cubicBezTo>
                      <a:pt x="1027424" y="803237"/>
                      <a:pt x="1004289" y="829361"/>
                      <a:pt x="974522" y="845446"/>
                    </a:cubicBezTo>
                    <a:cubicBezTo>
                      <a:pt x="945114" y="861338"/>
                      <a:pt x="911565" y="863186"/>
                      <a:pt x="878830" y="862843"/>
                    </a:cubicBezTo>
                    <a:cubicBezTo>
                      <a:pt x="862396" y="862670"/>
                      <a:pt x="846033" y="862149"/>
                      <a:pt x="829599" y="862811"/>
                    </a:cubicBezTo>
                    <a:cubicBezTo>
                      <a:pt x="812303" y="863508"/>
                      <a:pt x="796943" y="866167"/>
                      <a:pt x="780552" y="871612"/>
                    </a:cubicBezTo>
                    <a:cubicBezTo>
                      <a:pt x="780251" y="871713"/>
                      <a:pt x="780031" y="871894"/>
                      <a:pt x="779846" y="872100"/>
                    </a:cubicBezTo>
                    <a:cubicBezTo>
                      <a:pt x="779273" y="871401"/>
                      <a:pt x="778301" y="871051"/>
                      <a:pt x="777296" y="871645"/>
                    </a:cubicBezTo>
                    <a:cubicBezTo>
                      <a:pt x="732758" y="897988"/>
                      <a:pt x="692159" y="932163"/>
                      <a:pt x="653114" y="965939"/>
                    </a:cubicBezTo>
                    <a:cubicBezTo>
                      <a:pt x="612872" y="1000752"/>
                      <a:pt x="575006" y="1037771"/>
                      <a:pt x="538927" y="1076875"/>
                    </a:cubicBezTo>
                    <a:cubicBezTo>
                      <a:pt x="504393" y="1114301"/>
                      <a:pt x="470135" y="1151872"/>
                      <a:pt x="432557" y="1186308"/>
                    </a:cubicBezTo>
                    <a:cubicBezTo>
                      <a:pt x="395867" y="1219931"/>
                      <a:pt x="356656" y="1250462"/>
                      <a:pt x="315714" y="1278718"/>
                    </a:cubicBezTo>
                    <a:cubicBezTo>
                      <a:pt x="293405" y="1294114"/>
                      <a:pt x="270545" y="1308941"/>
                      <a:pt x="246892" y="1322195"/>
                    </a:cubicBezTo>
                    <a:cubicBezTo>
                      <a:pt x="234253" y="1329277"/>
                      <a:pt x="221416" y="1336412"/>
                      <a:pt x="207499" y="1340668"/>
                    </a:cubicBezTo>
                    <a:moveTo>
                      <a:pt x="211244" y="327271"/>
                    </a:moveTo>
                    <a:cubicBezTo>
                      <a:pt x="227193" y="309348"/>
                      <a:pt x="244361" y="292736"/>
                      <a:pt x="262526" y="277368"/>
                    </a:cubicBezTo>
                    <a:cubicBezTo>
                      <a:pt x="270541" y="279742"/>
                      <a:pt x="278954" y="280406"/>
                      <a:pt x="287432" y="280492"/>
                    </a:cubicBezTo>
                    <a:cubicBezTo>
                      <a:pt x="300370" y="280621"/>
                      <a:pt x="313335" y="281161"/>
                      <a:pt x="326272" y="281028"/>
                    </a:cubicBezTo>
                    <a:cubicBezTo>
                      <a:pt x="351183" y="280772"/>
                      <a:pt x="376083" y="279985"/>
                      <a:pt x="401000" y="279850"/>
                    </a:cubicBezTo>
                    <a:cubicBezTo>
                      <a:pt x="451946" y="279572"/>
                      <a:pt x="502908" y="279558"/>
                      <a:pt x="553854" y="280001"/>
                    </a:cubicBezTo>
                    <a:cubicBezTo>
                      <a:pt x="560529" y="280060"/>
                      <a:pt x="565344" y="277205"/>
                      <a:pt x="568317" y="273058"/>
                    </a:cubicBezTo>
                    <a:cubicBezTo>
                      <a:pt x="578630" y="284754"/>
                      <a:pt x="589259" y="296181"/>
                      <a:pt x="599977" y="307426"/>
                    </a:cubicBezTo>
                    <a:cubicBezTo>
                      <a:pt x="617389" y="325697"/>
                      <a:pt x="635953" y="343128"/>
                      <a:pt x="655714" y="359014"/>
                    </a:cubicBezTo>
                    <a:cubicBezTo>
                      <a:pt x="651866" y="359040"/>
                      <a:pt x="648021" y="359074"/>
                      <a:pt x="644195" y="359048"/>
                    </a:cubicBezTo>
                    <a:cubicBezTo>
                      <a:pt x="626573" y="358929"/>
                      <a:pt x="608949" y="358819"/>
                      <a:pt x="591330" y="358724"/>
                    </a:cubicBezTo>
                    <a:cubicBezTo>
                      <a:pt x="555967" y="358529"/>
                      <a:pt x="520604" y="358384"/>
                      <a:pt x="485242" y="358289"/>
                    </a:cubicBezTo>
                    <a:cubicBezTo>
                      <a:pt x="414939" y="358104"/>
                      <a:pt x="344417" y="358690"/>
                      <a:pt x="274205" y="362291"/>
                    </a:cubicBezTo>
                    <a:cubicBezTo>
                      <a:pt x="254718" y="363290"/>
                      <a:pt x="235078" y="363694"/>
                      <a:pt x="215659" y="365595"/>
                    </a:cubicBezTo>
                    <a:cubicBezTo>
                      <a:pt x="205126" y="366625"/>
                      <a:pt x="194606" y="367827"/>
                      <a:pt x="184083" y="368949"/>
                    </a:cubicBezTo>
                    <a:cubicBezTo>
                      <a:pt x="181930" y="369178"/>
                      <a:pt x="179866" y="369466"/>
                      <a:pt x="177839" y="369790"/>
                    </a:cubicBezTo>
                    <a:cubicBezTo>
                      <a:pt x="188144" y="354978"/>
                      <a:pt x="199244" y="340753"/>
                      <a:pt x="211244" y="327271"/>
                    </a:cubicBezTo>
                    <a:moveTo>
                      <a:pt x="492814" y="167517"/>
                    </a:moveTo>
                    <a:cubicBezTo>
                      <a:pt x="492339" y="167839"/>
                      <a:pt x="491826" y="168127"/>
                      <a:pt x="491371" y="168471"/>
                    </a:cubicBezTo>
                    <a:cubicBezTo>
                      <a:pt x="490337" y="169248"/>
                      <a:pt x="490500" y="170653"/>
                      <a:pt x="491720" y="171124"/>
                    </a:cubicBezTo>
                    <a:cubicBezTo>
                      <a:pt x="493341" y="171758"/>
                      <a:pt x="495046" y="172237"/>
                      <a:pt x="496801" y="172616"/>
                    </a:cubicBezTo>
                    <a:cubicBezTo>
                      <a:pt x="502129" y="180348"/>
                      <a:pt x="506293" y="189906"/>
                      <a:pt x="509201" y="194750"/>
                    </a:cubicBezTo>
                    <a:cubicBezTo>
                      <a:pt x="517554" y="208669"/>
                      <a:pt x="527159" y="221927"/>
                      <a:pt x="536930" y="234871"/>
                    </a:cubicBezTo>
                    <a:cubicBezTo>
                      <a:pt x="538894" y="237470"/>
                      <a:pt x="540897" y="240041"/>
                      <a:pt x="542907" y="242606"/>
                    </a:cubicBezTo>
                    <a:cubicBezTo>
                      <a:pt x="495587" y="242493"/>
                      <a:pt x="448292" y="242734"/>
                      <a:pt x="401000" y="244524"/>
                    </a:cubicBezTo>
                    <a:cubicBezTo>
                      <a:pt x="376101" y="245468"/>
                      <a:pt x="351118" y="246259"/>
                      <a:pt x="326272" y="248128"/>
                    </a:cubicBezTo>
                    <a:cubicBezTo>
                      <a:pt x="316056" y="248897"/>
                      <a:pt x="305845" y="250187"/>
                      <a:pt x="295661" y="251463"/>
                    </a:cubicBezTo>
                    <a:cubicBezTo>
                      <a:pt x="348665" y="213134"/>
                      <a:pt x="408274" y="183865"/>
                      <a:pt x="470027" y="162136"/>
                    </a:cubicBezTo>
                    <a:cubicBezTo>
                      <a:pt x="469942" y="162230"/>
                      <a:pt x="469856" y="162301"/>
                      <a:pt x="469771" y="162395"/>
                    </a:cubicBezTo>
                    <a:cubicBezTo>
                      <a:pt x="468411" y="163905"/>
                      <a:pt x="470441" y="165862"/>
                      <a:pt x="471973" y="164598"/>
                    </a:cubicBezTo>
                    <a:cubicBezTo>
                      <a:pt x="480006" y="157952"/>
                      <a:pt x="486978" y="161071"/>
                      <a:pt x="492814" y="167517"/>
                    </a:cubicBezTo>
                    <a:moveTo>
                      <a:pt x="731911" y="618045"/>
                    </a:moveTo>
                    <a:cubicBezTo>
                      <a:pt x="730566" y="620084"/>
                      <a:pt x="729244" y="622188"/>
                      <a:pt x="727954" y="624346"/>
                    </a:cubicBezTo>
                    <a:cubicBezTo>
                      <a:pt x="724851" y="621250"/>
                      <a:pt x="720517" y="619180"/>
                      <a:pt x="714933" y="619007"/>
                    </a:cubicBezTo>
                    <a:cubicBezTo>
                      <a:pt x="652943" y="617073"/>
                      <a:pt x="590983" y="615382"/>
                      <a:pt x="528960" y="615339"/>
                    </a:cubicBezTo>
                    <a:cubicBezTo>
                      <a:pt x="498372" y="615319"/>
                      <a:pt x="467507" y="614288"/>
                      <a:pt x="436958" y="615802"/>
                    </a:cubicBezTo>
                    <a:cubicBezTo>
                      <a:pt x="421618" y="616563"/>
                      <a:pt x="406284" y="617469"/>
                      <a:pt x="390952" y="618339"/>
                    </a:cubicBezTo>
                    <a:cubicBezTo>
                      <a:pt x="380233" y="618947"/>
                      <a:pt x="368845" y="619704"/>
                      <a:pt x="358377" y="622808"/>
                    </a:cubicBezTo>
                    <a:cubicBezTo>
                      <a:pt x="334251" y="580593"/>
                      <a:pt x="307469" y="540007"/>
                      <a:pt x="278222" y="501200"/>
                    </a:cubicBezTo>
                    <a:cubicBezTo>
                      <a:pt x="344580" y="509343"/>
                      <a:pt x="412076" y="508475"/>
                      <a:pt x="478810" y="510736"/>
                    </a:cubicBezTo>
                    <a:cubicBezTo>
                      <a:pt x="554419" y="513299"/>
                      <a:pt x="630071" y="513850"/>
                      <a:pt x="705706" y="515642"/>
                    </a:cubicBezTo>
                    <a:cubicBezTo>
                      <a:pt x="726453" y="516133"/>
                      <a:pt x="747200" y="516673"/>
                      <a:pt x="767943" y="517252"/>
                    </a:cubicBezTo>
                    <a:cubicBezTo>
                      <a:pt x="778649" y="517552"/>
                      <a:pt x="789356" y="517862"/>
                      <a:pt x="800064" y="518187"/>
                    </a:cubicBezTo>
                    <a:cubicBezTo>
                      <a:pt x="803410" y="518287"/>
                      <a:pt x="806874" y="518380"/>
                      <a:pt x="810341" y="518289"/>
                    </a:cubicBezTo>
                    <a:cubicBezTo>
                      <a:pt x="810079" y="518831"/>
                      <a:pt x="809814" y="519372"/>
                      <a:pt x="809554" y="519908"/>
                    </a:cubicBezTo>
                    <a:cubicBezTo>
                      <a:pt x="803716" y="531970"/>
                      <a:pt x="796375" y="543073"/>
                      <a:pt x="787821" y="553376"/>
                    </a:cubicBezTo>
                    <a:cubicBezTo>
                      <a:pt x="769634" y="575282"/>
                      <a:pt x="747665" y="594153"/>
                      <a:pt x="731911" y="618045"/>
                    </a:cubicBezTo>
                    <a:moveTo>
                      <a:pt x="650586" y="748082"/>
                    </a:moveTo>
                    <a:cubicBezTo>
                      <a:pt x="648290" y="741696"/>
                      <a:pt x="642696" y="736784"/>
                      <a:pt x="633784" y="737191"/>
                    </a:cubicBezTo>
                    <a:cubicBezTo>
                      <a:pt x="582993" y="739498"/>
                      <a:pt x="532107" y="741098"/>
                      <a:pt x="481374" y="744442"/>
                    </a:cubicBezTo>
                    <a:cubicBezTo>
                      <a:pt x="456661" y="746073"/>
                      <a:pt x="431847" y="747170"/>
                      <a:pt x="407174" y="749332"/>
                    </a:cubicBezTo>
                    <a:cubicBezTo>
                      <a:pt x="394448" y="750449"/>
                      <a:pt x="381744" y="752525"/>
                      <a:pt x="369072" y="754176"/>
                    </a:cubicBezTo>
                    <a:cubicBezTo>
                      <a:pt x="360385" y="755309"/>
                      <a:pt x="351290" y="756623"/>
                      <a:pt x="342956" y="759712"/>
                    </a:cubicBezTo>
                    <a:cubicBezTo>
                      <a:pt x="344572" y="741865"/>
                      <a:pt x="345997" y="724005"/>
                      <a:pt x="347235" y="706119"/>
                    </a:cubicBezTo>
                    <a:cubicBezTo>
                      <a:pt x="348227" y="691749"/>
                      <a:pt x="348529" y="677249"/>
                      <a:pt x="348452" y="662843"/>
                    </a:cubicBezTo>
                    <a:cubicBezTo>
                      <a:pt x="348414" y="655551"/>
                      <a:pt x="348166" y="648217"/>
                      <a:pt x="347814" y="640928"/>
                    </a:cubicBezTo>
                    <a:cubicBezTo>
                      <a:pt x="348563" y="641079"/>
                      <a:pt x="349313" y="641153"/>
                      <a:pt x="350050" y="641063"/>
                    </a:cubicBezTo>
                    <a:cubicBezTo>
                      <a:pt x="351350" y="640902"/>
                      <a:pt x="352563" y="640749"/>
                      <a:pt x="353690" y="640447"/>
                    </a:cubicBezTo>
                    <a:cubicBezTo>
                      <a:pt x="365368" y="645019"/>
                      <a:pt x="378585" y="646027"/>
                      <a:pt x="390952" y="646911"/>
                    </a:cubicBezTo>
                    <a:cubicBezTo>
                      <a:pt x="405622" y="647956"/>
                      <a:pt x="420288" y="649069"/>
                      <a:pt x="434958" y="650116"/>
                    </a:cubicBezTo>
                    <a:cubicBezTo>
                      <a:pt x="466171" y="652344"/>
                      <a:pt x="497678" y="652199"/>
                      <a:pt x="528960" y="653220"/>
                    </a:cubicBezTo>
                    <a:cubicBezTo>
                      <a:pt x="590539" y="655227"/>
                      <a:pt x="652130" y="656395"/>
                      <a:pt x="713721" y="658043"/>
                    </a:cubicBezTo>
                    <a:cubicBezTo>
                      <a:pt x="710864" y="670309"/>
                      <a:pt x="710763" y="682905"/>
                      <a:pt x="715337" y="694781"/>
                    </a:cubicBezTo>
                    <a:cubicBezTo>
                      <a:pt x="712152" y="693724"/>
                      <a:pt x="708483" y="694215"/>
                      <a:pt x="705352" y="697309"/>
                    </a:cubicBezTo>
                    <a:cubicBezTo>
                      <a:pt x="687611" y="714841"/>
                      <a:pt x="669341" y="731752"/>
                      <a:pt x="650586" y="748082"/>
                    </a:cubicBezTo>
                    <a:moveTo>
                      <a:pt x="471421" y="878501"/>
                    </a:moveTo>
                    <a:cubicBezTo>
                      <a:pt x="470168" y="875033"/>
                      <a:pt x="467801" y="871846"/>
                      <a:pt x="465000" y="869686"/>
                    </a:cubicBezTo>
                    <a:cubicBezTo>
                      <a:pt x="454230" y="861384"/>
                      <a:pt x="434570" y="866163"/>
                      <a:pt x="421642" y="866795"/>
                    </a:cubicBezTo>
                    <a:cubicBezTo>
                      <a:pt x="406339" y="867546"/>
                      <a:pt x="391033" y="868295"/>
                      <a:pt x="375729" y="869044"/>
                    </a:cubicBezTo>
                    <a:cubicBezTo>
                      <a:pt x="371085" y="869269"/>
                      <a:pt x="347380" y="870479"/>
                      <a:pt x="329969" y="874191"/>
                    </a:cubicBezTo>
                    <a:cubicBezTo>
                      <a:pt x="333567" y="847012"/>
                      <a:pt x="336831" y="819789"/>
                      <a:pt x="339749" y="792515"/>
                    </a:cubicBezTo>
                    <a:cubicBezTo>
                      <a:pt x="340361" y="786790"/>
                      <a:pt x="340928" y="781063"/>
                      <a:pt x="341489" y="775335"/>
                    </a:cubicBezTo>
                    <a:cubicBezTo>
                      <a:pt x="349692" y="777975"/>
                      <a:pt x="358606" y="778943"/>
                      <a:pt x="367066" y="779345"/>
                    </a:cubicBezTo>
                    <a:cubicBezTo>
                      <a:pt x="379744" y="779949"/>
                      <a:pt x="392480" y="780972"/>
                      <a:pt x="405169" y="781171"/>
                    </a:cubicBezTo>
                    <a:cubicBezTo>
                      <a:pt x="430523" y="781570"/>
                      <a:pt x="456017" y="780318"/>
                      <a:pt x="481374" y="779895"/>
                    </a:cubicBezTo>
                    <a:cubicBezTo>
                      <a:pt x="527038" y="779136"/>
                      <a:pt x="572708" y="776956"/>
                      <a:pt x="618351" y="775154"/>
                    </a:cubicBezTo>
                    <a:cubicBezTo>
                      <a:pt x="572524" y="812367"/>
                      <a:pt x="524102" y="846320"/>
                      <a:pt x="473593" y="877205"/>
                    </a:cubicBezTo>
                    <a:cubicBezTo>
                      <a:pt x="472872" y="877646"/>
                      <a:pt x="472142" y="878064"/>
                      <a:pt x="471421" y="878501"/>
                    </a:cubicBezTo>
                    <a:moveTo>
                      <a:pt x="327194" y="894630"/>
                    </a:moveTo>
                    <a:cubicBezTo>
                      <a:pt x="331052" y="895144"/>
                      <a:pt x="334877" y="895311"/>
                      <a:pt x="337803" y="895609"/>
                    </a:cubicBezTo>
                    <a:cubicBezTo>
                      <a:pt x="352493" y="897090"/>
                      <a:pt x="366953" y="898435"/>
                      <a:pt x="381718" y="898651"/>
                    </a:cubicBezTo>
                    <a:cubicBezTo>
                      <a:pt x="396358" y="898864"/>
                      <a:pt x="410995" y="899077"/>
                      <a:pt x="425635" y="899293"/>
                    </a:cubicBezTo>
                    <a:cubicBezTo>
                      <a:pt x="428748" y="899335"/>
                      <a:pt x="431861" y="899383"/>
                      <a:pt x="434974" y="899428"/>
                    </a:cubicBezTo>
                    <a:cubicBezTo>
                      <a:pt x="396426" y="920493"/>
                      <a:pt x="356695" y="939360"/>
                      <a:pt x="317525" y="959225"/>
                    </a:cubicBezTo>
                    <a:cubicBezTo>
                      <a:pt x="320976" y="937725"/>
                      <a:pt x="324198" y="916193"/>
                      <a:pt x="327194" y="894630"/>
                    </a:cubicBezTo>
                    <a:moveTo>
                      <a:pt x="747232" y="414978"/>
                    </a:moveTo>
                    <a:cubicBezTo>
                      <a:pt x="835082" y="452324"/>
                      <a:pt x="947762" y="455712"/>
                      <a:pt x="1023259" y="393676"/>
                    </a:cubicBezTo>
                    <a:cubicBezTo>
                      <a:pt x="1030761" y="395729"/>
                      <a:pt x="1039058" y="396411"/>
                      <a:pt x="1045682" y="397076"/>
                    </a:cubicBezTo>
                    <a:cubicBezTo>
                      <a:pt x="1060565" y="398571"/>
                      <a:pt x="1075312" y="399946"/>
                      <a:pt x="1090267" y="400415"/>
                    </a:cubicBezTo>
                    <a:cubicBezTo>
                      <a:pt x="1119416" y="401325"/>
                      <a:pt x="1148590" y="402688"/>
                      <a:pt x="1177751" y="403049"/>
                    </a:cubicBezTo>
                    <a:cubicBezTo>
                      <a:pt x="1236742" y="403777"/>
                      <a:pt x="1295738" y="404118"/>
                      <a:pt x="1354731" y="404643"/>
                    </a:cubicBezTo>
                    <a:cubicBezTo>
                      <a:pt x="1359752" y="404689"/>
                      <a:pt x="1363768" y="403159"/>
                      <a:pt x="1366815" y="400701"/>
                    </a:cubicBezTo>
                    <a:cubicBezTo>
                      <a:pt x="1372789" y="410833"/>
                      <a:pt x="1378348" y="421221"/>
                      <a:pt x="1383421" y="431872"/>
                    </a:cubicBezTo>
                    <a:cubicBezTo>
                      <a:pt x="1390820" y="447408"/>
                      <a:pt x="1397090" y="463462"/>
                      <a:pt x="1402240" y="479877"/>
                    </a:cubicBezTo>
                    <a:cubicBezTo>
                      <a:pt x="1401137" y="479686"/>
                      <a:pt x="1399990" y="479553"/>
                      <a:pt x="1398763" y="479531"/>
                    </a:cubicBezTo>
                    <a:cubicBezTo>
                      <a:pt x="1321234" y="478190"/>
                      <a:pt x="1243647" y="480421"/>
                      <a:pt x="1166104" y="480745"/>
                    </a:cubicBezTo>
                    <a:cubicBezTo>
                      <a:pt x="1088543" y="481069"/>
                      <a:pt x="1010992" y="480737"/>
                      <a:pt x="933433" y="481288"/>
                    </a:cubicBezTo>
                    <a:cubicBezTo>
                      <a:pt x="911969" y="481443"/>
                      <a:pt x="890665" y="481447"/>
                      <a:pt x="869256" y="483040"/>
                    </a:cubicBezTo>
                    <a:cubicBezTo>
                      <a:pt x="858113" y="483869"/>
                      <a:pt x="846838" y="484231"/>
                      <a:pt x="835803" y="486031"/>
                    </a:cubicBezTo>
                    <a:cubicBezTo>
                      <a:pt x="834569" y="486230"/>
                      <a:pt x="833314" y="486408"/>
                      <a:pt x="832048" y="486585"/>
                    </a:cubicBezTo>
                    <a:cubicBezTo>
                      <a:pt x="817259" y="477938"/>
                      <a:pt x="798901" y="479744"/>
                      <a:pt x="781997" y="479426"/>
                    </a:cubicBezTo>
                    <a:cubicBezTo>
                      <a:pt x="762588" y="479060"/>
                      <a:pt x="743182" y="478734"/>
                      <a:pt x="723775" y="478446"/>
                    </a:cubicBezTo>
                    <a:cubicBezTo>
                      <a:pt x="685629" y="477880"/>
                      <a:pt x="647479" y="477467"/>
                      <a:pt x="609330" y="477206"/>
                    </a:cubicBezTo>
                    <a:cubicBezTo>
                      <a:pt x="533616" y="476686"/>
                      <a:pt x="458088" y="478621"/>
                      <a:pt x="382422" y="481260"/>
                    </a:cubicBezTo>
                    <a:cubicBezTo>
                      <a:pt x="344776" y="482571"/>
                      <a:pt x="307272" y="484799"/>
                      <a:pt x="270110" y="490595"/>
                    </a:cubicBezTo>
                    <a:cubicBezTo>
                      <a:pt x="267615" y="487364"/>
                      <a:pt x="265144" y="484117"/>
                      <a:pt x="262616" y="480912"/>
                    </a:cubicBezTo>
                    <a:cubicBezTo>
                      <a:pt x="236285" y="447526"/>
                      <a:pt x="205070" y="404786"/>
                      <a:pt x="161741" y="394441"/>
                    </a:cubicBezTo>
                    <a:cubicBezTo>
                      <a:pt x="163403" y="391731"/>
                      <a:pt x="165089" y="389037"/>
                      <a:pt x="166802" y="386362"/>
                    </a:cubicBezTo>
                    <a:cubicBezTo>
                      <a:pt x="196821" y="394282"/>
                      <a:pt x="229938" y="393881"/>
                      <a:pt x="260610" y="395540"/>
                    </a:cubicBezTo>
                    <a:cubicBezTo>
                      <a:pt x="295965" y="397450"/>
                      <a:pt x="331245" y="398771"/>
                      <a:pt x="366642" y="399640"/>
                    </a:cubicBezTo>
                    <a:cubicBezTo>
                      <a:pt x="437002" y="401370"/>
                      <a:pt x="507349" y="402455"/>
                      <a:pt x="577724" y="403524"/>
                    </a:cubicBezTo>
                    <a:cubicBezTo>
                      <a:pt x="597256" y="403822"/>
                      <a:pt x="616787" y="404134"/>
                      <a:pt x="636319" y="404460"/>
                    </a:cubicBezTo>
                    <a:cubicBezTo>
                      <a:pt x="646854" y="404635"/>
                      <a:pt x="657390" y="404838"/>
                      <a:pt x="667927" y="404999"/>
                    </a:cubicBezTo>
                    <a:cubicBezTo>
                      <a:pt x="673813" y="405090"/>
                      <a:pt x="679075" y="405074"/>
                      <a:pt x="684683" y="403119"/>
                    </a:cubicBezTo>
                    <a:cubicBezTo>
                      <a:pt x="689877" y="401309"/>
                      <a:pt x="694940" y="398594"/>
                      <a:pt x="699963" y="396345"/>
                    </a:cubicBezTo>
                    <a:cubicBezTo>
                      <a:pt x="701716" y="395560"/>
                      <a:pt x="703140" y="394398"/>
                      <a:pt x="704303" y="393027"/>
                    </a:cubicBezTo>
                    <a:cubicBezTo>
                      <a:pt x="718096" y="401271"/>
                      <a:pt x="732387" y="408667"/>
                      <a:pt x="747232" y="414978"/>
                    </a:cubicBezTo>
                    <a:moveTo>
                      <a:pt x="1090513" y="290794"/>
                    </a:moveTo>
                    <a:cubicBezTo>
                      <a:pt x="1101562" y="293861"/>
                      <a:pt x="1112966" y="294371"/>
                      <a:pt x="1124648" y="295253"/>
                    </a:cubicBezTo>
                    <a:cubicBezTo>
                      <a:pt x="1139982" y="296414"/>
                      <a:pt x="1155279" y="296609"/>
                      <a:pt x="1170653" y="296708"/>
                    </a:cubicBezTo>
                    <a:cubicBezTo>
                      <a:pt x="1195166" y="296865"/>
                      <a:pt x="1219684" y="296696"/>
                      <a:pt x="1244188" y="296020"/>
                    </a:cubicBezTo>
                    <a:cubicBezTo>
                      <a:pt x="1254714" y="295730"/>
                      <a:pt x="1260864" y="288682"/>
                      <a:pt x="1262689" y="280609"/>
                    </a:cubicBezTo>
                    <a:cubicBezTo>
                      <a:pt x="1262943" y="280815"/>
                      <a:pt x="1263204" y="281016"/>
                      <a:pt x="1263458" y="281225"/>
                    </a:cubicBezTo>
                    <a:cubicBezTo>
                      <a:pt x="1293282" y="305807"/>
                      <a:pt x="1320306" y="333922"/>
                      <a:pt x="1343206" y="365043"/>
                    </a:cubicBezTo>
                    <a:cubicBezTo>
                      <a:pt x="1288057" y="365216"/>
                      <a:pt x="1232901" y="365252"/>
                      <a:pt x="1177751" y="365623"/>
                    </a:cubicBezTo>
                    <a:cubicBezTo>
                      <a:pt x="1148594" y="365820"/>
                      <a:pt x="1119416" y="367018"/>
                      <a:pt x="1090267" y="367769"/>
                    </a:cubicBezTo>
                    <a:cubicBezTo>
                      <a:pt x="1075968" y="368135"/>
                      <a:pt x="1061877" y="369321"/>
                      <a:pt x="1047638" y="370674"/>
                    </a:cubicBezTo>
                    <a:cubicBezTo>
                      <a:pt x="1047356" y="370702"/>
                      <a:pt x="1047059" y="370726"/>
                      <a:pt x="1046771" y="370752"/>
                    </a:cubicBezTo>
                    <a:cubicBezTo>
                      <a:pt x="1048280" y="369011"/>
                      <a:pt x="1049777" y="367245"/>
                      <a:pt x="1051240" y="365430"/>
                    </a:cubicBezTo>
                    <a:cubicBezTo>
                      <a:pt x="1068260" y="344330"/>
                      <a:pt x="1082260" y="318333"/>
                      <a:pt x="1090513" y="290794"/>
                    </a:cubicBezTo>
                    <a:moveTo>
                      <a:pt x="1449083" y="1398389"/>
                    </a:moveTo>
                    <a:cubicBezTo>
                      <a:pt x="1453949" y="1384996"/>
                      <a:pt x="1452059" y="1370633"/>
                      <a:pt x="1451783" y="1356549"/>
                    </a:cubicBezTo>
                    <a:cubicBezTo>
                      <a:pt x="1451501" y="1342099"/>
                      <a:pt x="1451347" y="1327657"/>
                      <a:pt x="1451298" y="1313205"/>
                    </a:cubicBezTo>
                    <a:cubicBezTo>
                      <a:pt x="1451204" y="1284955"/>
                      <a:pt x="1451013" y="1256707"/>
                      <a:pt x="1450701" y="1228457"/>
                    </a:cubicBezTo>
                    <a:cubicBezTo>
                      <a:pt x="1450069" y="1171308"/>
                      <a:pt x="1449409" y="1114116"/>
                      <a:pt x="1447161" y="1057004"/>
                    </a:cubicBezTo>
                    <a:cubicBezTo>
                      <a:pt x="1442718" y="944097"/>
                      <a:pt x="1434159" y="831465"/>
                      <a:pt x="1420190" y="719317"/>
                    </a:cubicBezTo>
                    <a:cubicBezTo>
                      <a:pt x="1413400" y="664793"/>
                      <a:pt x="1404972" y="610395"/>
                      <a:pt x="1393537" y="556643"/>
                    </a:cubicBezTo>
                    <a:cubicBezTo>
                      <a:pt x="1393697" y="556428"/>
                      <a:pt x="1393854" y="556206"/>
                      <a:pt x="1394015" y="555989"/>
                    </a:cubicBezTo>
                    <a:cubicBezTo>
                      <a:pt x="1405403" y="540766"/>
                      <a:pt x="1418355" y="526694"/>
                      <a:pt x="1429543" y="511368"/>
                    </a:cubicBezTo>
                    <a:cubicBezTo>
                      <a:pt x="1430535" y="510007"/>
                      <a:pt x="1430950" y="508264"/>
                      <a:pt x="1430940" y="506502"/>
                    </a:cubicBezTo>
                    <a:cubicBezTo>
                      <a:pt x="1431348" y="506303"/>
                      <a:pt x="1431759" y="506094"/>
                      <a:pt x="1432175" y="505856"/>
                    </a:cubicBezTo>
                    <a:cubicBezTo>
                      <a:pt x="1441456" y="500570"/>
                      <a:pt x="1433075" y="486158"/>
                      <a:pt x="1423796" y="491515"/>
                    </a:cubicBezTo>
                    <a:cubicBezTo>
                      <a:pt x="1424866" y="490899"/>
                      <a:pt x="1409456" y="451333"/>
                      <a:pt x="1407824" y="447349"/>
                    </a:cubicBezTo>
                    <a:cubicBezTo>
                      <a:pt x="1401958" y="433040"/>
                      <a:pt x="1395362" y="419049"/>
                      <a:pt x="1387924" y="405489"/>
                    </a:cubicBezTo>
                    <a:cubicBezTo>
                      <a:pt x="1383437" y="397309"/>
                      <a:pt x="1378633" y="389301"/>
                      <a:pt x="1373602" y="381440"/>
                    </a:cubicBezTo>
                    <a:cubicBezTo>
                      <a:pt x="1372723" y="375570"/>
                      <a:pt x="1369554" y="370128"/>
                      <a:pt x="1364108" y="367217"/>
                    </a:cubicBezTo>
                    <a:cubicBezTo>
                      <a:pt x="1354554" y="353524"/>
                      <a:pt x="1344233" y="340362"/>
                      <a:pt x="1333231" y="327823"/>
                    </a:cubicBezTo>
                    <a:cubicBezTo>
                      <a:pt x="1288193" y="276488"/>
                      <a:pt x="1231939" y="235048"/>
                      <a:pt x="1170480" y="205530"/>
                    </a:cubicBezTo>
                    <a:cubicBezTo>
                      <a:pt x="1161600" y="201266"/>
                      <a:pt x="1152456" y="197711"/>
                      <a:pt x="1143344" y="193989"/>
                    </a:cubicBezTo>
                    <a:cubicBezTo>
                      <a:pt x="1133645" y="190021"/>
                      <a:pt x="1124650" y="184835"/>
                      <a:pt x="1115091" y="180670"/>
                    </a:cubicBezTo>
                    <a:cubicBezTo>
                      <a:pt x="1099538" y="173896"/>
                      <a:pt x="1084182" y="174285"/>
                      <a:pt x="1068904" y="181457"/>
                    </a:cubicBezTo>
                    <a:cubicBezTo>
                      <a:pt x="1067598" y="182071"/>
                      <a:pt x="1068534" y="184080"/>
                      <a:pt x="1069862" y="183734"/>
                    </a:cubicBezTo>
                    <a:cubicBezTo>
                      <a:pt x="1079699" y="181170"/>
                      <a:pt x="1089774" y="180739"/>
                      <a:pt x="1099635" y="183525"/>
                    </a:cubicBezTo>
                    <a:cubicBezTo>
                      <a:pt x="1109296" y="186255"/>
                      <a:pt x="1116641" y="192286"/>
                      <a:pt x="1125080" y="197319"/>
                    </a:cubicBezTo>
                    <a:cubicBezTo>
                      <a:pt x="1140112" y="206287"/>
                      <a:pt x="1156917" y="212133"/>
                      <a:pt x="1172326" y="220504"/>
                    </a:cubicBezTo>
                    <a:cubicBezTo>
                      <a:pt x="1192701" y="231580"/>
                      <a:pt x="1212612" y="243741"/>
                      <a:pt x="1231659" y="257092"/>
                    </a:cubicBezTo>
                    <a:cubicBezTo>
                      <a:pt x="1211924" y="258137"/>
                      <a:pt x="1192175" y="258892"/>
                      <a:pt x="1172420" y="259415"/>
                    </a:cubicBezTo>
                    <a:cubicBezTo>
                      <a:pt x="1157748" y="259806"/>
                      <a:pt x="1143083" y="259872"/>
                      <a:pt x="1128431" y="260726"/>
                    </a:cubicBezTo>
                    <a:cubicBezTo>
                      <a:pt x="1118003" y="261332"/>
                      <a:pt x="1107159" y="261160"/>
                      <a:pt x="1096737" y="262845"/>
                    </a:cubicBezTo>
                    <a:cubicBezTo>
                      <a:pt x="1099250" y="245563"/>
                      <a:pt x="1099254" y="228125"/>
                      <a:pt x="1096113" y="211290"/>
                    </a:cubicBezTo>
                    <a:cubicBezTo>
                      <a:pt x="1096113" y="211284"/>
                      <a:pt x="1096111" y="211278"/>
                      <a:pt x="1096111" y="211272"/>
                    </a:cubicBezTo>
                    <a:cubicBezTo>
                      <a:pt x="1095352" y="207215"/>
                      <a:pt x="1094433" y="203189"/>
                      <a:pt x="1093302" y="199209"/>
                    </a:cubicBezTo>
                    <a:cubicBezTo>
                      <a:pt x="1090893" y="190740"/>
                      <a:pt x="1083176" y="189470"/>
                      <a:pt x="1077573" y="192674"/>
                    </a:cubicBezTo>
                    <a:cubicBezTo>
                      <a:pt x="1077018" y="192266"/>
                      <a:pt x="1076459" y="191863"/>
                      <a:pt x="1075921" y="191426"/>
                    </a:cubicBezTo>
                    <a:cubicBezTo>
                      <a:pt x="1069210" y="185975"/>
                      <a:pt x="1063169" y="179452"/>
                      <a:pt x="1057915" y="172598"/>
                    </a:cubicBezTo>
                    <a:cubicBezTo>
                      <a:pt x="1047002" y="158355"/>
                      <a:pt x="1038182" y="141868"/>
                      <a:pt x="1031503" y="125249"/>
                    </a:cubicBezTo>
                    <a:cubicBezTo>
                      <a:pt x="1024738" y="108420"/>
                      <a:pt x="1019944" y="90811"/>
                      <a:pt x="1015250" y="73315"/>
                    </a:cubicBezTo>
                    <a:cubicBezTo>
                      <a:pt x="1012895" y="64544"/>
                      <a:pt x="1010348" y="55819"/>
                      <a:pt x="1007949" y="47054"/>
                    </a:cubicBezTo>
                    <a:cubicBezTo>
                      <a:pt x="1005864" y="39434"/>
                      <a:pt x="1004347" y="31018"/>
                      <a:pt x="1000518" y="24074"/>
                    </a:cubicBezTo>
                    <a:cubicBezTo>
                      <a:pt x="999799" y="22774"/>
                      <a:pt x="997638" y="23019"/>
                      <a:pt x="997294" y="24497"/>
                    </a:cubicBezTo>
                    <a:cubicBezTo>
                      <a:pt x="995265" y="33194"/>
                      <a:pt x="996338" y="43112"/>
                      <a:pt x="996710" y="51980"/>
                    </a:cubicBezTo>
                    <a:cubicBezTo>
                      <a:pt x="997121" y="61822"/>
                      <a:pt x="997686" y="71574"/>
                      <a:pt x="998996" y="81341"/>
                    </a:cubicBezTo>
                    <a:cubicBezTo>
                      <a:pt x="1001711" y="101609"/>
                      <a:pt x="1006090" y="121533"/>
                      <a:pt x="1013107" y="140778"/>
                    </a:cubicBezTo>
                    <a:cubicBezTo>
                      <a:pt x="1019834" y="159235"/>
                      <a:pt x="1028712" y="176457"/>
                      <a:pt x="1040770" y="192006"/>
                    </a:cubicBezTo>
                    <a:cubicBezTo>
                      <a:pt x="1048781" y="202335"/>
                      <a:pt x="1060159" y="216008"/>
                      <a:pt x="1073338" y="221579"/>
                    </a:cubicBezTo>
                    <a:cubicBezTo>
                      <a:pt x="1075060" y="240969"/>
                      <a:pt x="1074863" y="260379"/>
                      <a:pt x="1070285" y="279576"/>
                    </a:cubicBezTo>
                    <a:cubicBezTo>
                      <a:pt x="1064296" y="304704"/>
                      <a:pt x="1052828" y="328590"/>
                      <a:pt x="1037071" y="349053"/>
                    </a:cubicBezTo>
                    <a:cubicBezTo>
                      <a:pt x="1004033" y="391960"/>
                      <a:pt x="952920" y="416204"/>
                      <a:pt x="899595" y="421201"/>
                    </a:cubicBezTo>
                    <a:cubicBezTo>
                      <a:pt x="844426" y="426369"/>
                      <a:pt x="787968" y="414026"/>
                      <a:pt x="738394" y="389752"/>
                    </a:cubicBezTo>
                    <a:cubicBezTo>
                      <a:pt x="683255" y="362752"/>
                      <a:pt x="637512" y="321097"/>
                      <a:pt x="596427" y="276136"/>
                    </a:cubicBezTo>
                    <a:cubicBezTo>
                      <a:pt x="572742" y="250219"/>
                      <a:pt x="548183" y="224719"/>
                      <a:pt x="526233" y="197299"/>
                    </a:cubicBezTo>
                    <a:cubicBezTo>
                      <a:pt x="522343" y="192439"/>
                      <a:pt x="516117" y="182573"/>
                      <a:pt x="508732" y="173685"/>
                    </a:cubicBezTo>
                    <a:cubicBezTo>
                      <a:pt x="516248" y="173616"/>
                      <a:pt x="523961" y="172491"/>
                      <a:pt x="530614" y="171637"/>
                    </a:cubicBezTo>
                    <a:cubicBezTo>
                      <a:pt x="544378" y="169870"/>
                      <a:pt x="557830" y="167134"/>
                      <a:pt x="571281" y="163712"/>
                    </a:cubicBezTo>
                    <a:cubicBezTo>
                      <a:pt x="596429" y="157314"/>
                      <a:pt x="622947" y="148412"/>
                      <a:pt x="644922" y="134330"/>
                    </a:cubicBezTo>
                    <a:cubicBezTo>
                      <a:pt x="691421" y="104530"/>
                      <a:pt x="709572" y="66730"/>
                      <a:pt x="715772" y="14653"/>
                    </a:cubicBezTo>
                    <a:cubicBezTo>
                      <a:pt x="717732" y="-1810"/>
                      <a:pt x="689275" y="-5808"/>
                      <a:pt x="686625" y="10705"/>
                    </a:cubicBezTo>
                    <a:cubicBezTo>
                      <a:pt x="682554" y="36091"/>
                      <a:pt x="676395" y="48443"/>
                      <a:pt x="668295" y="72828"/>
                    </a:cubicBezTo>
                    <a:cubicBezTo>
                      <a:pt x="660505" y="96267"/>
                      <a:pt x="649222" y="104997"/>
                      <a:pt x="627656" y="117918"/>
                    </a:cubicBezTo>
                    <a:cubicBezTo>
                      <a:pt x="607410" y="130049"/>
                      <a:pt x="584401" y="137094"/>
                      <a:pt x="562097" y="144376"/>
                    </a:cubicBezTo>
                    <a:cubicBezTo>
                      <a:pt x="549737" y="148410"/>
                      <a:pt x="537230" y="152090"/>
                      <a:pt x="524766" y="155798"/>
                    </a:cubicBezTo>
                    <a:cubicBezTo>
                      <a:pt x="516831" y="158160"/>
                      <a:pt x="507412" y="160219"/>
                      <a:pt x="499362" y="163865"/>
                    </a:cubicBezTo>
                    <a:cubicBezTo>
                      <a:pt x="495163" y="160179"/>
                      <a:pt x="490782" y="157399"/>
                      <a:pt x="486371" y="156346"/>
                    </a:cubicBezTo>
                    <a:cubicBezTo>
                      <a:pt x="486695" y="155800"/>
                      <a:pt x="486274" y="154953"/>
                      <a:pt x="485461" y="155114"/>
                    </a:cubicBezTo>
                    <a:cubicBezTo>
                      <a:pt x="484165" y="155373"/>
                      <a:pt x="482873" y="155659"/>
                      <a:pt x="481577" y="155927"/>
                    </a:cubicBezTo>
                    <a:cubicBezTo>
                      <a:pt x="480275" y="156020"/>
                      <a:pt x="478979" y="156277"/>
                      <a:pt x="477686" y="156744"/>
                    </a:cubicBezTo>
                    <a:cubicBezTo>
                      <a:pt x="399998" y="173574"/>
                      <a:pt x="325393" y="209413"/>
                      <a:pt x="262129" y="258235"/>
                    </a:cubicBezTo>
                    <a:cubicBezTo>
                      <a:pt x="258940" y="259566"/>
                      <a:pt x="255855" y="261199"/>
                      <a:pt x="252919" y="263262"/>
                    </a:cubicBezTo>
                    <a:cubicBezTo>
                      <a:pt x="251408" y="264323"/>
                      <a:pt x="250406" y="266008"/>
                      <a:pt x="250118" y="267753"/>
                    </a:cubicBezTo>
                    <a:cubicBezTo>
                      <a:pt x="240608" y="275520"/>
                      <a:pt x="231379" y="283581"/>
                      <a:pt x="222463" y="291923"/>
                    </a:cubicBezTo>
                    <a:cubicBezTo>
                      <a:pt x="150651" y="359114"/>
                      <a:pt x="105150" y="448497"/>
                      <a:pt x="73297" y="540431"/>
                    </a:cubicBezTo>
                    <a:cubicBezTo>
                      <a:pt x="41919" y="631003"/>
                      <a:pt x="20679" y="725980"/>
                      <a:pt x="8999" y="821073"/>
                    </a:cubicBezTo>
                    <a:cubicBezTo>
                      <a:pt x="-2908" y="918005"/>
                      <a:pt x="-4280" y="1016949"/>
                      <a:pt x="12990" y="1113333"/>
                    </a:cubicBezTo>
                    <a:cubicBezTo>
                      <a:pt x="22262" y="1165086"/>
                      <a:pt x="37274" y="1215945"/>
                      <a:pt x="59432" y="1263680"/>
                    </a:cubicBezTo>
                    <a:cubicBezTo>
                      <a:pt x="79330" y="1306551"/>
                      <a:pt x="111718" y="1355389"/>
                      <a:pt x="162590" y="1360609"/>
                    </a:cubicBezTo>
                    <a:cubicBezTo>
                      <a:pt x="162753" y="1360772"/>
                      <a:pt x="162906" y="1360943"/>
                      <a:pt x="163089" y="1361097"/>
                    </a:cubicBezTo>
                    <a:cubicBezTo>
                      <a:pt x="183049" y="1377540"/>
                      <a:pt x="212767" y="1366184"/>
                      <a:pt x="233635" y="1356360"/>
                    </a:cubicBezTo>
                    <a:cubicBezTo>
                      <a:pt x="236943" y="1354802"/>
                      <a:pt x="240225" y="1353163"/>
                      <a:pt x="243493" y="1351484"/>
                    </a:cubicBezTo>
                    <a:cubicBezTo>
                      <a:pt x="241767" y="1358133"/>
                      <a:pt x="240988" y="1365095"/>
                      <a:pt x="240628" y="1371619"/>
                    </a:cubicBezTo>
                    <a:cubicBezTo>
                      <a:pt x="239877" y="1385169"/>
                      <a:pt x="258976" y="1385938"/>
                      <a:pt x="262592" y="1374693"/>
                    </a:cubicBezTo>
                    <a:cubicBezTo>
                      <a:pt x="293552" y="1380139"/>
                      <a:pt x="325522" y="1380215"/>
                      <a:pt x="356835" y="1380042"/>
                    </a:cubicBezTo>
                    <a:cubicBezTo>
                      <a:pt x="391824" y="1379849"/>
                      <a:pt x="426800" y="1378637"/>
                      <a:pt x="461748" y="1376990"/>
                    </a:cubicBezTo>
                    <a:cubicBezTo>
                      <a:pt x="531089" y="1373719"/>
                      <a:pt x="600347" y="1368718"/>
                      <a:pt x="669734" y="1366445"/>
                    </a:cubicBezTo>
                    <a:cubicBezTo>
                      <a:pt x="810230" y="1361843"/>
                      <a:pt x="951111" y="1371677"/>
                      <a:pt x="1091495" y="1376630"/>
                    </a:cubicBezTo>
                    <a:cubicBezTo>
                      <a:pt x="1130876" y="1378021"/>
                      <a:pt x="1170257" y="1379408"/>
                      <a:pt x="1209638" y="1380799"/>
                    </a:cubicBezTo>
                    <a:cubicBezTo>
                      <a:pt x="1249875" y="1382218"/>
                      <a:pt x="1290071" y="1382490"/>
                      <a:pt x="1329983" y="1387933"/>
                    </a:cubicBezTo>
                    <a:cubicBezTo>
                      <a:pt x="1344659" y="1389934"/>
                      <a:pt x="1350282" y="1375547"/>
                      <a:pt x="1346142" y="1366582"/>
                    </a:cubicBezTo>
                    <a:cubicBezTo>
                      <a:pt x="1347175" y="1360561"/>
                      <a:pt x="1346146" y="1353960"/>
                      <a:pt x="1345581" y="1346868"/>
                    </a:cubicBezTo>
                    <a:cubicBezTo>
                      <a:pt x="1344526" y="1333615"/>
                      <a:pt x="1343530" y="1320359"/>
                      <a:pt x="1342596" y="1307097"/>
                    </a:cubicBezTo>
                    <a:cubicBezTo>
                      <a:pt x="1340773" y="1281240"/>
                      <a:pt x="1339013" y="1255374"/>
                      <a:pt x="1337342" y="1229505"/>
                    </a:cubicBezTo>
                    <a:cubicBezTo>
                      <a:pt x="1333958" y="1177086"/>
                      <a:pt x="1331046" y="1124628"/>
                      <a:pt x="1328212" y="1072177"/>
                    </a:cubicBezTo>
                    <a:cubicBezTo>
                      <a:pt x="1322580" y="967887"/>
                      <a:pt x="1318268" y="863520"/>
                      <a:pt x="1315096" y="759128"/>
                    </a:cubicBezTo>
                    <a:cubicBezTo>
                      <a:pt x="1314321" y="733682"/>
                      <a:pt x="1313311" y="708228"/>
                      <a:pt x="1312035" y="682801"/>
                    </a:cubicBezTo>
                    <a:cubicBezTo>
                      <a:pt x="1313555" y="680391"/>
                      <a:pt x="1315070" y="677977"/>
                      <a:pt x="1316535" y="675535"/>
                    </a:cubicBezTo>
                    <a:cubicBezTo>
                      <a:pt x="1321413" y="667396"/>
                      <a:pt x="1326196" y="659205"/>
                      <a:pt x="1331136" y="651102"/>
                    </a:cubicBezTo>
                    <a:cubicBezTo>
                      <a:pt x="1341047" y="634860"/>
                      <a:pt x="1351018" y="618725"/>
                      <a:pt x="1361438" y="602804"/>
                    </a:cubicBezTo>
                    <a:cubicBezTo>
                      <a:pt x="1370437" y="589054"/>
                      <a:pt x="1379720" y="575516"/>
                      <a:pt x="1389419" y="562258"/>
                    </a:cubicBezTo>
                    <a:cubicBezTo>
                      <a:pt x="1401461" y="663986"/>
                      <a:pt x="1412165" y="765817"/>
                      <a:pt x="1417079" y="868198"/>
                    </a:cubicBezTo>
                    <a:cubicBezTo>
                      <a:pt x="1422490" y="980961"/>
                      <a:pt x="1425361" y="1093896"/>
                      <a:pt x="1426923" y="1206773"/>
                    </a:cubicBezTo>
                    <a:cubicBezTo>
                      <a:pt x="1427360" y="1238309"/>
                      <a:pt x="1427654" y="1269846"/>
                      <a:pt x="1427990" y="1301382"/>
                    </a:cubicBezTo>
                    <a:cubicBezTo>
                      <a:pt x="1428165" y="1317805"/>
                      <a:pt x="1428340" y="1334215"/>
                      <a:pt x="1428205" y="1350638"/>
                    </a:cubicBezTo>
                    <a:cubicBezTo>
                      <a:pt x="1428074" y="1366343"/>
                      <a:pt x="1425701" y="1383525"/>
                      <a:pt x="1431272" y="1398389"/>
                    </a:cubicBezTo>
                    <a:cubicBezTo>
                      <a:pt x="1434520" y="1407058"/>
                      <a:pt x="1445877" y="1407211"/>
                      <a:pt x="1449083" y="1398389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7" name="图形 141">
              <a:extLst>
                <a:ext uri="{FF2B5EF4-FFF2-40B4-BE49-F238E27FC236}">
                  <a16:creationId xmlns:a16="http://schemas.microsoft.com/office/drawing/2014/main" id="{6B9788D6-E947-F408-3A97-44BD0337EA3F}"/>
                </a:ext>
              </a:extLst>
            </p:cNvPr>
            <p:cNvGrpSpPr/>
            <p:nvPr/>
          </p:nvGrpSpPr>
          <p:grpSpPr>
            <a:xfrm>
              <a:off x="5548648" y="2373123"/>
              <a:ext cx="1096684" cy="959213"/>
              <a:chOff x="5548648" y="2373123"/>
              <a:chExt cx="1096684" cy="959213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23E6399-2BD6-60D6-CD14-0BDF47BD062D}"/>
                  </a:ext>
                </a:extLst>
              </p:cNvPr>
              <p:cNvSpPr/>
              <p:nvPr/>
            </p:nvSpPr>
            <p:spPr>
              <a:xfrm>
                <a:off x="5796163" y="2491896"/>
                <a:ext cx="729855" cy="755152"/>
              </a:xfrm>
              <a:custGeom>
                <a:avLst/>
                <a:gdLst>
                  <a:gd name="connsiteX0" fmla="*/ 693979 w 729855"/>
                  <a:gd name="connsiteY0" fmla="*/ 93795 h 755152"/>
                  <a:gd name="connsiteX1" fmla="*/ 425569 w 729855"/>
                  <a:gd name="connsiteY1" fmla="*/ 6827 h 755152"/>
                  <a:gd name="connsiteX2" fmla="*/ 23040 w 729855"/>
                  <a:gd name="connsiteY2" fmla="*/ 381312 h 755152"/>
                  <a:gd name="connsiteX3" fmla="*/ 155589 w 729855"/>
                  <a:gd name="connsiteY3" fmla="*/ 700551 h 755152"/>
                  <a:gd name="connsiteX4" fmla="*/ 220069 w 729855"/>
                  <a:gd name="connsiteY4" fmla="*/ 699484 h 755152"/>
                  <a:gd name="connsiteX5" fmla="*/ 624130 w 729855"/>
                  <a:gd name="connsiteY5" fmla="*/ 704378 h 755152"/>
                  <a:gd name="connsiteX6" fmla="*/ 644230 w 729855"/>
                  <a:gd name="connsiteY6" fmla="*/ 708058 h 755152"/>
                  <a:gd name="connsiteX7" fmla="*/ 700435 w 729855"/>
                  <a:gd name="connsiteY7" fmla="*/ 587716 h 755152"/>
                  <a:gd name="connsiteX8" fmla="*/ 715811 w 729855"/>
                  <a:gd name="connsiteY8" fmla="*/ 410729 h 755152"/>
                  <a:gd name="connsiteX9" fmla="*/ 693979 w 729855"/>
                  <a:gd name="connsiteY9" fmla="*/ 93795 h 755152"/>
                  <a:gd name="connsiteX10" fmla="*/ 693979 w 729855"/>
                  <a:gd name="connsiteY10" fmla="*/ 93795 h 75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9855" h="755152">
                    <a:moveTo>
                      <a:pt x="693979" y="93795"/>
                    </a:moveTo>
                    <a:cubicBezTo>
                      <a:pt x="633498" y="10521"/>
                      <a:pt x="522139" y="-13427"/>
                      <a:pt x="425569" y="6827"/>
                    </a:cubicBezTo>
                    <a:cubicBezTo>
                      <a:pt x="236774" y="41255"/>
                      <a:pt x="56399" y="185347"/>
                      <a:pt x="23040" y="381312"/>
                    </a:cubicBezTo>
                    <a:cubicBezTo>
                      <a:pt x="-29004" y="499866"/>
                      <a:pt x="4231" y="686600"/>
                      <a:pt x="155589" y="700551"/>
                    </a:cubicBezTo>
                    <a:cubicBezTo>
                      <a:pt x="177138" y="701767"/>
                      <a:pt x="198482" y="696804"/>
                      <a:pt x="220069" y="699484"/>
                    </a:cubicBezTo>
                    <a:cubicBezTo>
                      <a:pt x="351819" y="720537"/>
                      <a:pt x="507506" y="810660"/>
                      <a:pt x="624130" y="704378"/>
                    </a:cubicBezTo>
                    <a:cubicBezTo>
                      <a:pt x="629976" y="708567"/>
                      <a:pt x="637676" y="710592"/>
                      <a:pt x="644230" y="708058"/>
                    </a:cubicBezTo>
                    <a:cubicBezTo>
                      <a:pt x="693870" y="688867"/>
                      <a:pt x="696202" y="633351"/>
                      <a:pt x="700435" y="587716"/>
                    </a:cubicBezTo>
                    <a:cubicBezTo>
                      <a:pt x="705901" y="528750"/>
                      <a:pt x="711029" y="469752"/>
                      <a:pt x="715811" y="410729"/>
                    </a:cubicBezTo>
                    <a:cubicBezTo>
                      <a:pt x="717519" y="308942"/>
                      <a:pt x="757849" y="181748"/>
                      <a:pt x="693979" y="93795"/>
                    </a:cubicBezTo>
                    <a:lnTo>
                      <a:pt x="693979" y="93795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636424D-96AE-E260-BC6D-7C44D9C7052B}"/>
                  </a:ext>
                </a:extLst>
              </p:cNvPr>
              <p:cNvSpPr/>
              <p:nvPr/>
            </p:nvSpPr>
            <p:spPr>
              <a:xfrm>
                <a:off x="5548648" y="2373123"/>
                <a:ext cx="1096684" cy="959213"/>
              </a:xfrm>
              <a:custGeom>
                <a:avLst/>
                <a:gdLst>
                  <a:gd name="connsiteX0" fmla="*/ 575463 w 1096684"/>
                  <a:gd name="connsiteY0" fmla="*/ 373 h 959213"/>
                  <a:gd name="connsiteX1" fmla="*/ 870753 w 1096684"/>
                  <a:gd name="connsiteY1" fmla="*/ 75267 h 959213"/>
                  <a:gd name="connsiteX2" fmla="*/ 987889 w 1096684"/>
                  <a:gd name="connsiteY2" fmla="*/ 307614 h 959213"/>
                  <a:gd name="connsiteX3" fmla="*/ 971790 w 1096684"/>
                  <a:gd name="connsiteY3" fmla="*/ 322430 h 959213"/>
                  <a:gd name="connsiteX4" fmla="*/ 979880 w 1096684"/>
                  <a:gd name="connsiteY4" fmla="*/ 484929 h 959213"/>
                  <a:gd name="connsiteX5" fmla="*/ 980737 w 1096684"/>
                  <a:gd name="connsiteY5" fmla="*/ 527265 h 959213"/>
                  <a:gd name="connsiteX6" fmla="*/ 981892 w 1096684"/>
                  <a:gd name="connsiteY6" fmla="*/ 611954 h 959213"/>
                  <a:gd name="connsiteX7" fmla="*/ 988613 w 1096684"/>
                  <a:gd name="connsiteY7" fmla="*/ 614936 h 959213"/>
                  <a:gd name="connsiteX8" fmla="*/ 987526 w 1096684"/>
                  <a:gd name="connsiteY8" fmla="*/ 615580 h 959213"/>
                  <a:gd name="connsiteX9" fmla="*/ 987808 w 1096684"/>
                  <a:gd name="connsiteY9" fmla="*/ 623230 h 959213"/>
                  <a:gd name="connsiteX10" fmla="*/ 996984 w 1096684"/>
                  <a:gd name="connsiteY10" fmla="*/ 631061 h 959213"/>
                  <a:gd name="connsiteX11" fmla="*/ 1004581 w 1096684"/>
                  <a:gd name="connsiteY11" fmla="*/ 637640 h 959213"/>
                  <a:gd name="connsiteX12" fmla="*/ 1004581 w 1096684"/>
                  <a:gd name="connsiteY12" fmla="*/ 637640 h 959213"/>
                  <a:gd name="connsiteX13" fmla="*/ 1012177 w 1096684"/>
                  <a:gd name="connsiteY13" fmla="*/ 644206 h 959213"/>
                  <a:gd name="connsiteX14" fmla="*/ 1040638 w 1096684"/>
                  <a:gd name="connsiteY14" fmla="*/ 670288 h 959213"/>
                  <a:gd name="connsiteX15" fmla="*/ 1043127 w 1096684"/>
                  <a:gd name="connsiteY15" fmla="*/ 672792 h 959213"/>
                  <a:gd name="connsiteX16" fmla="*/ 1091101 w 1096684"/>
                  <a:gd name="connsiteY16" fmla="*/ 728072 h 959213"/>
                  <a:gd name="connsiteX17" fmla="*/ 1081482 w 1096684"/>
                  <a:gd name="connsiteY17" fmla="*/ 789430 h 959213"/>
                  <a:gd name="connsiteX18" fmla="*/ 1060876 w 1096684"/>
                  <a:gd name="connsiteY18" fmla="*/ 803624 h 959213"/>
                  <a:gd name="connsiteX19" fmla="*/ 1062264 w 1096684"/>
                  <a:gd name="connsiteY19" fmla="*/ 878369 h 959213"/>
                  <a:gd name="connsiteX20" fmla="*/ 994710 w 1096684"/>
                  <a:gd name="connsiteY20" fmla="*/ 911608 h 959213"/>
                  <a:gd name="connsiteX21" fmla="*/ 991008 w 1096684"/>
                  <a:gd name="connsiteY21" fmla="*/ 921128 h 959213"/>
                  <a:gd name="connsiteX22" fmla="*/ 940356 w 1096684"/>
                  <a:gd name="connsiteY22" fmla="*/ 941685 h 959213"/>
                  <a:gd name="connsiteX23" fmla="*/ 939593 w 1096684"/>
                  <a:gd name="connsiteY23" fmla="*/ 941643 h 959213"/>
                  <a:gd name="connsiteX24" fmla="*/ 814406 w 1096684"/>
                  <a:gd name="connsiteY24" fmla="*/ 906575 h 959213"/>
                  <a:gd name="connsiteX25" fmla="*/ 786435 w 1096684"/>
                  <a:gd name="connsiteY25" fmla="*/ 884388 h 959213"/>
                  <a:gd name="connsiteX26" fmla="*/ 765084 w 1096684"/>
                  <a:gd name="connsiteY26" fmla="*/ 882718 h 959213"/>
                  <a:gd name="connsiteX27" fmla="*/ 702783 w 1096684"/>
                  <a:gd name="connsiteY27" fmla="*/ 864743 h 959213"/>
                  <a:gd name="connsiteX28" fmla="*/ 704453 w 1096684"/>
                  <a:gd name="connsiteY28" fmla="*/ 858580 h 959213"/>
                  <a:gd name="connsiteX29" fmla="*/ 773496 w 1096684"/>
                  <a:gd name="connsiteY29" fmla="*/ 857153 h 959213"/>
                  <a:gd name="connsiteX30" fmla="*/ 836723 w 1096684"/>
                  <a:gd name="connsiteY30" fmla="*/ 841149 h 959213"/>
                  <a:gd name="connsiteX31" fmla="*/ 919087 w 1096684"/>
                  <a:gd name="connsiteY31" fmla="*/ 769218 h 959213"/>
                  <a:gd name="connsiteX32" fmla="*/ 941122 w 1096684"/>
                  <a:gd name="connsiteY32" fmla="*/ 626672 h 959213"/>
                  <a:gd name="connsiteX33" fmla="*/ 950374 w 1096684"/>
                  <a:gd name="connsiteY33" fmla="*/ 470344 h 959213"/>
                  <a:gd name="connsiteX34" fmla="*/ 952040 w 1096684"/>
                  <a:gd name="connsiteY34" fmla="*/ 445375 h 959213"/>
                  <a:gd name="connsiteX35" fmla="*/ 966578 w 1096684"/>
                  <a:gd name="connsiteY35" fmla="*/ 320156 h 959213"/>
                  <a:gd name="connsiteX36" fmla="*/ 802493 w 1096684"/>
                  <a:gd name="connsiteY36" fmla="*/ 222075 h 959213"/>
                  <a:gd name="connsiteX37" fmla="*/ 409849 w 1096684"/>
                  <a:gd name="connsiteY37" fmla="*/ 504315 h 959213"/>
                  <a:gd name="connsiteX38" fmla="*/ 406890 w 1096684"/>
                  <a:gd name="connsiteY38" fmla="*/ 503910 h 959213"/>
                  <a:gd name="connsiteX39" fmla="*/ 406630 w 1096684"/>
                  <a:gd name="connsiteY39" fmla="*/ 499262 h 959213"/>
                  <a:gd name="connsiteX40" fmla="*/ 406311 w 1096684"/>
                  <a:gd name="connsiteY40" fmla="*/ 492461 h 959213"/>
                  <a:gd name="connsiteX41" fmla="*/ 406246 w 1096684"/>
                  <a:gd name="connsiteY41" fmla="*/ 490223 h 959213"/>
                  <a:gd name="connsiteX42" fmla="*/ 401276 w 1096684"/>
                  <a:gd name="connsiteY42" fmla="*/ 490284 h 959213"/>
                  <a:gd name="connsiteX43" fmla="*/ 400169 w 1096684"/>
                  <a:gd name="connsiteY43" fmla="*/ 490465 h 959213"/>
                  <a:gd name="connsiteX44" fmla="*/ 363424 w 1096684"/>
                  <a:gd name="connsiteY44" fmla="*/ 484607 h 959213"/>
                  <a:gd name="connsiteX45" fmla="*/ 339015 w 1096684"/>
                  <a:gd name="connsiteY45" fmla="*/ 497269 h 959213"/>
                  <a:gd name="connsiteX46" fmla="*/ 308790 w 1096684"/>
                  <a:gd name="connsiteY46" fmla="*/ 541072 h 959213"/>
                  <a:gd name="connsiteX47" fmla="*/ 353000 w 1096684"/>
                  <a:gd name="connsiteY47" fmla="*/ 627980 h 959213"/>
                  <a:gd name="connsiteX48" fmla="*/ 409547 w 1096684"/>
                  <a:gd name="connsiteY48" fmla="*/ 657352 h 959213"/>
                  <a:gd name="connsiteX49" fmla="*/ 452490 w 1096684"/>
                  <a:gd name="connsiteY49" fmla="*/ 694373 h 959213"/>
                  <a:gd name="connsiteX50" fmla="*/ 508412 w 1096684"/>
                  <a:gd name="connsiteY50" fmla="*/ 908246 h 959213"/>
                  <a:gd name="connsiteX51" fmla="*/ 495473 w 1096684"/>
                  <a:gd name="connsiteY51" fmla="*/ 921190 h 959213"/>
                  <a:gd name="connsiteX52" fmla="*/ 468629 w 1096684"/>
                  <a:gd name="connsiteY52" fmla="*/ 911185 h 959213"/>
                  <a:gd name="connsiteX53" fmla="*/ 465489 w 1096684"/>
                  <a:gd name="connsiteY53" fmla="*/ 898442 h 959213"/>
                  <a:gd name="connsiteX54" fmla="*/ 436089 w 1096684"/>
                  <a:gd name="connsiteY54" fmla="*/ 931417 h 959213"/>
                  <a:gd name="connsiteX55" fmla="*/ 386264 w 1096684"/>
                  <a:gd name="connsiteY55" fmla="*/ 927248 h 959213"/>
                  <a:gd name="connsiteX56" fmla="*/ 384418 w 1096684"/>
                  <a:gd name="connsiteY56" fmla="*/ 928614 h 959213"/>
                  <a:gd name="connsiteX57" fmla="*/ 303678 w 1096684"/>
                  <a:gd name="connsiteY57" fmla="*/ 958835 h 959213"/>
                  <a:gd name="connsiteX58" fmla="*/ 247776 w 1096684"/>
                  <a:gd name="connsiteY58" fmla="*/ 927552 h 959213"/>
                  <a:gd name="connsiteX59" fmla="*/ 196361 w 1096684"/>
                  <a:gd name="connsiteY59" fmla="*/ 948889 h 959213"/>
                  <a:gd name="connsiteX60" fmla="*/ 194459 w 1096684"/>
                  <a:gd name="connsiteY60" fmla="*/ 949411 h 959213"/>
                  <a:gd name="connsiteX61" fmla="*/ 115566 w 1096684"/>
                  <a:gd name="connsiteY61" fmla="*/ 948647 h 959213"/>
                  <a:gd name="connsiteX62" fmla="*/ 91378 w 1096684"/>
                  <a:gd name="connsiteY62" fmla="*/ 883241 h 959213"/>
                  <a:gd name="connsiteX63" fmla="*/ 93753 w 1096684"/>
                  <a:gd name="connsiteY63" fmla="*/ 874969 h 959213"/>
                  <a:gd name="connsiteX64" fmla="*/ 44873 w 1096684"/>
                  <a:gd name="connsiteY64" fmla="*/ 869393 h 959213"/>
                  <a:gd name="connsiteX65" fmla="*/ 5754 w 1096684"/>
                  <a:gd name="connsiteY65" fmla="*/ 839357 h 959213"/>
                  <a:gd name="connsiteX66" fmla="*/ 5854 w 1096684"/>
                  <a:gd name="connsiteY66" fmla="*/ 784037 h 959213"/>
                  <a:gd name="connsiteX67" fmla="*/ 53627 w 1096684"/>
                  <a:gd name="connsiteY67" fmla="*/ 707700 h 959213"/>
                  <a:gd name="connsiteX68" fmla="*/ 122656 w 1096684"/>
                  <a:gd name="connsiteY68" fmla="*/ 653088 h 959213"/>
                  <a:gd name="connsiteX69" fmla="*/ 126873 w 1096684"/>
                  <a:gd name="connsiteY69" fmla="*/ 650564 h 959213"/>
                  <a:gd name="connsiteX70" fmla="*/ 203143 w 1096684"/>
                  <a:gd name="connsiteY70" fmla="*/ 622424 h 959213"/>
                  <a:gd name="connsiteX71" fmla="*/ 202961 w 1096684"/>
                  <a:gd name="connsiteY71" fmla="*/ 621418 h 959213"/>
                  <a:gd name="connsiteX72" fmla="*/ 198454 w 1096684"/>
                  <a:gd name="connsiteY72" fmla="*/ 531633 h 959213"/>
                  <a:gd name="connsiteX73" fmla="*/ 195959 w 1096684"/>
                  <a:gd name="connsiteY73" fmla="*/ 449116 h 959213"/>
                  <a:gd name="connsiteX74" fmla="*/ 201352 w 1096684"/>
                  <a:gd name="connsiteY74" fmla="*/ 308882 h 959213"/>
                  <a:gd name="connsiteX75" fmla="*/ 234273 w 1096684"/>
                  <a:gd name="connsiteY75" fmla="*/ 189704 h 959213"/>
                  <a:gd name="connsiteX76" fmla="*/ 315712 w 1096684"/>
                  <a:gd name="connsiteY76" fmla="*/ 89594 h 959213"/>
                  <a:gd name="connsiteX77" fmla="*/ 575463 w 1096684"/>
                  <a:gd name="connsiteY77" fmla="*/ 373 h 959213"/>
                  <a:gd name="connsiteX78" fmla="*/ 328168 w 1096684"/>
                  <a:gd name="connsiteY78" fmla="*/ 549891 h 959213"/>
                  <a:gd name="connsiteX79" fmla="*/ 369984 w 1096684"/>
                  <a:gd name="connsiteY79" fmla="*/ 532921 h 959213"/>
                  <a:gd name="connsiteX80" fmla="*/ 420232 w 1096684"/>
                  <a:gd name="connsiteY80" fmla="*/ 572802 h 959213"/>
                  <a:gd name="connsiteX81" fmla="*/ 398157 w 1096684"/>
                  <a:gd name="connsiteY81" fmla="*/ 589833 h 959213"/>
                  <a:gd name="connsiteX82" fmla="*/ 396426 w 1096684"/>
                  <a:gd name="connsiteY82" fmla="*/ 585829 h 959213"/>
                  <a:gd name="connsiteX83" fmla="*/ 371675 w 1096684"/>
                  <a:gd name="connsiteY83" fmla="*/ 549448 h 959213"/>
                  <a:gd name="connsiteX84" fmla="*/ 329778 w 1096684"/>
                  <a:gd name="connsiteY84" fmla="*/ 551139 h 959213"/>
                  <a:gd name="connsiteX85" fmla="*/ 328168 w 1096684"/>
                  <a:gd name="connsiteY85" fmla="*/ 549891 h 959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096684" h="959213">
                    <a:moveTo>
                      <a:pt x="575463" y="373"/>
                    </a:moveTo>
                    <a:cubicBezTo>
                      <a:pt x="654950" y="-3855"/>
                      <a:pt x="801409" y="32566"/>
                      <a:pt x="870753" y="75267"/>
                    </a:cubicBezTo>
                    <a:cubicBezTo>
                      <a:pt x="983739" y="144838"/>
                      <a:pt x="992497" y="283618"/>
                      <a:pt x="987889" y="307614"/>
                    </a:cubicBezTo>
                    <a:cubicBezTo>
                      <a:pt x="986138" y="316772"/>
                      <a:pt x="980544" y="325247"/>
                      <a:pt x="971790" y="322430"/>
                    </a:cubicBezTo>
                    <a:cubicBezTo>
                      <a:pt x="979215" y="385479"/>
                      <a:pt x="978632" y="421516"/>
                      <a:pt x="979880" y="484929"/>
                    </a:cubicBezTo>
                    <a:lnTo>
                      <a:pt x="980737" y="527265"/>
                    </a:lnTo>
                    <a:cubicBezTo>
                      <a:pt x="981293" y="555490"/>
                      <a:pt x="981771" y="583718"/>
                      <a:pt x="981892" y="611954"/>
                    </a:cubicBezTo>
                    <a:cubicBezTo>
                      <a:pt x="984749" y="610889"/>
                      <a:pt x="987567" y="612196"/>
                      <a:pt x="988613" y="614936"/>
                    </a:cubicBezTo>
                    <a:cubicBezTo>
                      <a:pt x="988875" y="615600"/>
                      <a:pt x="987969" y="615962"/>
                      <a:pt x="987526" y="615580"/>
                    </a:cubicBezTo>
                    <a:cubicBezTo>
                      <a:pt x="982496" y="611189"/>
                      <a:pt x="986078" y="621194"/>
                      <a:pt x="987808" y="623230"/>
                    </a:cubicBezTo>
                    <a:cubicBezTo>
                      <a:pt x="990203" y="626028"/>
                      <a:pt x="994187" y="628665"/>
                      <a:pt x="996984" y="631061"/>
                    </a:cubicBezTo>
                    <a:lnTo>
                      <a:pt x="1004581" y="637640"/>
                    </a:lnTo>
                    <a:lnTo>
                      <a:pt x="1004581" y="637640"/>
                    </a:lnTo>
                    <a:lnTo>
                      <a:pt x="1012177" y="644206"/>
                    </a:lnTo>
                    <a:cubicBezTo>
                      <a:pt x="1021991" y="652676"/>
                      <a:pt x="1031483" y="661163"/>
                      <a:pt x="1040638" y="670288"/>
                    </a:cubicBezTo>
                    <a:lnTo>
                      <a:pt x="1043127" y="672792"/>
                    </a:lnTo>
                    <a:cubicBezTo>
                      <a:pt x="1059809" y="689743"/>
                      <a:pt x="1080717" y="706148"/>
                      <a:pt x="1091101" y="728072"/>
                    </a:cubicBezTo>
                    <a:cubicBezTo>
                      <a:pt x="1101021" y="749007"/>
                      <a:pt x="1097963" y="772741"/>
                      <a:pt x="1081482" y="789430"/>
                    </a:cubicBezTo>
                    <a:cubicBezTo>
                      <a:pt x="1075485" y="795489"/>
                      <a:pt x="1068482" y="800122"/>
                      <a:pt x="1060876" y="803624"/>
                    </a:cubicBezTo>
                    <a:cubicBezTo>
                      <a:pt x="1074419" y="825930"/>
                      <a:pt x="1076391" y="855422"/>
                      <a:pt x="1062264" y="878369"/>
                    </a:cubicBezTo>
                    <a:cubicBezTo>
                      <a:pt x="1048117" y="901401"/>
                      <a:pt x="1020911" y="913460"/>
                      <a:pt x="994710" y="911608"/>
                    </a:cubicBezTo>
                    <a:cubicBezTo>
                      <a:pt x="993905" y="914889"/>
                      <a:pt x="992658" y="918090"/>
                      <a:pt x="991008" y="921128"/>
                    </a:cubicBezTo>
                    <a:cubicBezTo>
                      <a:pt x="980618" y="940228"/>
                      <a:pt x="959953" y="942707"/>
                      <a:pt x="940356" y="941685"/>
                    </a:cubicBezTo>
                    <a:lnTo>
                      <a:pt x="939593" y="941643"/>
                    </a:lnTo>
                    <a:cubicBezTo>
                      <a:pt x="895483" y="939105"/>
                      <a:pt x="853043" y="928055"/>
                      <a:pt x="814406" y="906575"/>
                    </a:cubicBezTo>
                    <a:cubicBezTo>
                      <a:pt x="801004" y="907481"/>
                      <a:pt x="789051" y="896467"/>
                      <a:pt x="786435" y="884388"/>
                    </a:cubicBezTo>
                    <a:cubicBezTo>
                      <a:pt x="779392" y="884129"/>
                      <a:pt x="772308" y="883543"/>
                      <a:pt x="765084" y="882718"/>
                    </a:cubicBezTo>
                    <a:cubicBezTo>
                      <a:pt x="743653" y="880243"/>
                      <a:pt x="721678" y="875634"/>
                      <a:pt x="702783" y="864743"/>
                    </a:cubicBezTo>
                    <a:cubicBezTo>
                      <a:pt x="699885" y="863072"/>
                      <a:pt x="701233" y="858663"/>
                      <a:pt x="704453" y="858580"/>
                    </a:cubicBezTo>
                    <a:cubicBezTo>
                      <a:pt x="727474" y="858057"/>
                      <a:pt x="750515" y="859649"/>
                      <a:pt x="773496" y="857153"/>
                    </a:cubicBezTo>
                    <a:cubicBezTo>
                      <a:pt x="794585" y="854876"/>
                      <a:pt x="817062" y="849060"/>
                      <a:pt x="836723" y="841149"/>
                    </a:cubicBezTo>
                    <a:cubicBezTo>
                      <a:pt x="872059" y="826896"/>
                      <a:pt x="902365" y="802719"/>
                      <a:pt x="919087" y="769218"/>
                    </a:cubicBezTo>
                    <a:cubicBezTo>
                      <a:pt x="940740" y="725856"/>
                      <a:pt x="938768" y="673779"/>
                      <a:pt x="941122" y="626672"/>
                    </a:cubicBezTo>
                    <a:cubicBezTo>
                      <a:pt x="943730" y="574528"/>
                      <a:pt x="946941" y="522434"/>
                      <a:pt x="950374" y="470344"/>
                    </a:cubicBezTo>
                    <a:lnTo>
                      <a:pt x="952040" y="445375"/>
                    </a:lnTo>
                    <a:cubicBezTo>
                      <a:pt x="955374" y="396707"/>
                      <a:pt x="958133" y="370671"/>
                      <a:pt x="966578" y="320156"/>
                    </a:cubicBezTo>
                    <a:cubicBezTo>
                      <a:pt x="941122" y="322430"/>
                      <a:pt x="835377" y="284356"/>
                      <a:pt x="802493" y="222075"/>
                    </a:cubicBezTo>
                    <a:cubicBezTo>
                      <a:pt x="740081" y="354567"/>
                      <a:pt x="423872" y="300344"/>
                      <a:pt x="409849" y="504315"/>
                    </a:cubicBezTo>
                    <a:cubicBezTo>
                      <a:pt x="409730" y="506045"/>
                      <a:pt x="406991" y="505563"/>
                      <a:pt x="406890" y="503910"/>
                    </a:cubicBezTo>
                    <a:lnTo>
                      <a:pt x="406630" y="499262"/>
                    </a:lnTo>
                    <a:cubicBezTo>
                      <a:pt x="406503" y="496965"/>
                      <a:pt x="406389" y="494704"/>
                      <a:pt x="406311" y="492461"/>
                    </a:cubicBezTo>
                    <a:lnTo>
                      <a:pt x="406246" y="490223"/>
                    </a:lnTo>
                    <a:lnTo>
                      <a:pt x="401276" y="490284"/>
                    </a:lnTo>
                    <a:cubicBezTo>
                      <a:pt x="401276" y="490906"/>
                      <a:pt x="400391" y="491129"/>
                      <a:pt x="400169" y="490465"/>
                    </a:cubicBezTo>
                    <a:cubicBezTo>
                      <a:pt x="395481" y="477156"/>
                      <a:pt x="373144" y="481444"/>
                      <a:pt x="363424" y="484607"/>
                    </a:cubicBezTo>
                    <a:cubicBezTo>
                      <a:pt x="354671" y="487463"/>
                      <a:pt x="346420" y="491852"/>
                      <a:pt x="339015" y="497269"/>
                    </a:cubicBezTo>
                    <a:cubicBezTo>
                      <a:pt x="324144" y="508140"/>
                      <a:pt x="312613" y="522775"/>
                      <a:pt x="308790" y="541072"/>
                    </a:cubicBezTo>
                    <a:cubicBezTo>
                      <a:pt x="301525" y="575821"/>
                      <a:pt x="323641" y="611211"/>
                      <a:pt x="353000" y="627980"/>
                    </a:cubicBezTo>
                    <a:cubicBezTo>
                      <a:pt x="371514" y="638549"/>
                      <a:pt x="391798" y="645374"/>
                      <a:pt x="409547" y="657352"/>
                    </a:cubicBezTo>
                    <a:cubicBezTo>
                      <a:pt x="425223" y="667921"/>
                      <a:pt x="439832" y="680301"/>
                      <a:pt x="452490" y="694373"/>
                    </a:cubicBezTo>
                    <a:cubicBezTo>
                      <a:pt x="502637" y="750116"/>
                      <a:pt x="532137" y="834667"/>
                      <a:pt x="508412" y="908246"/>
                    </a:cubicBezTo>
                    <a:cubicBezTo>
                      <a:pt x="506601" y="913862"/>
                      <a:pt x="501812" y="920282"/>
                      <a:pt x="495473" y="921190"/>
                    </a:cubicBezTo>
                    <a:cubicBezTo>
                      <a:pt x="484989" y="922700"/>
                      <a:pt x="474504" y="921170"/>
                      <a:pt x="468629" y="911185"/>
                    </a:cubicBezTo>
                    <a:cubicBezTo>
                      <a:pt x="466334" y="907280"/>
                      <a:pt x="465248" y="902831"/>
                      <a:pt x="465489" y="898442"/>
                    </a:cubicBezTo>
                    <a:cubicBezTo>
                      <a:pt x="461424" y="912411"/>
                      <a:pt x="448244" y="926223"/>
                      <a:pt x="436089" y="931417"/>
                    </a:cubicBezTo>
                    <a:cubicBezTo>
                      <a:pt x="419528" y="938503"/>
                      <a:pt x="400874" y="936387"/>
                      <a:pt x="386264" y="927248"/>
                    </a:cubicBezTo>
                    <a:lnTo>
                      <a:pt x="384418" y="928614"/>
                    </a:lnTo>
                    <a:cubicBezTo>
                      <a:pt x="360660" y="946108"/>
                      <a:pt x="334119" y="962053"/>
                      <a:pt x="303678" y="958835"/>
                    </a:cubicBezTo>
                    <a:cubicBezTo>
                      <a:pt x="281623" y="956500"/>
                      <a:pt x="259971" y="945267"/>
                      <a:pt x="247776" y="927552"/>
                    </a:cubicBezTo>
                    <a:cubicBezTo>
                      <a:pt x="231557" y="936671"/>
                      <a:pt x="214231" y="943936"/>
                      <a:pt x="196361" y="948889"/>
                    </a:cubicBezTo>
                    <a:lnTo>
                      <a:pt x="194459" y="949411"/>
                    </a:lnTo>
                    <a:cubicBezTo>
                      <a:pt x="169874" y="956108"/>
                      <a:pt x="138514" y="962247"/>
                      <a:pt x="115566" y="948647"/>
                    </a:cubicBezTo>
                    <a:cubicBezTo>
                      <a:pt x="93531" y="935582"/>
                      <a:pt x="86206" y="907056"/>
                      <a:pt x="91378" y="883241"/>
                    </a:cubicBezTo>
                    <a:cubicBezTo>
                      <a:pt x="92002" y="880405"/>
                      <a:pt x="92787" y="877647"/>
                      <a:pt x="93753" y="874969"/>
                    </a:cubicBezTo>
                    <a:cubicBezTo>
                      <a:pt x="77171" y="875853"/>
                      <a:pt x="60610" y="874265"/>
                      <a:pt x="44873" y="869393"/>
                    </a:cubicBezTo>
                    <a:cubicBezTo>
                      <a:pt x="28795" y="864418"/>
                      <a:pt x="13461" y="854856"/>
                      <a:pt x="5754" y="839357"/>
                    </a:cubicBezTo>
                    <a:cubicBezTo>
                      <a:pt x="-2940" y="821821"/>
                      <a:pt x="-625" y="801893"/>
                      <a:pt x="5854" y="784037"/>
                    </a:cubicBezTo>
                    <a:cubicBezTo>
                      <a:pt x="16218" y="755388"/>
                      <a:pt x="32880" y="729902"/>
                      <a:pt x="53627" y="707700"/>
                    </a:cubicBezTo>
                    <a:cubicBezTo>
                      <a:pt x="73578" y="686330"/>
                      <a:pt x="97645" y="668201"/>
                      <a:pt x="122656" y="653088"/>
                    </a:cubicBezTo>
                    <a:lnTo>
                      <a:pt x="126873" y="650564"/>
                    </a:lnTo>
                    <a:cubicBezTo>
                      <a:pt x="149387" y="637130"/>
                      <a:pt x="176539" y="621388"/>
                      <a:pt x="203143" y="622424"/>
                    </a:cubicBezTo>
                    <a:cubicBezTo>
                      <a:pt x="203062" y="622082"/>
                      <a:pt x="203002" y="621758"/>
                      <a:pt x="202961" y="621418"/>
                    </a:cubicBezTo>
                    <a:cubicBezTo>
                      <a:pt x="198937" y="591765"/>
                      <a:pt x="199400" y="561528"/>
                      <a:pt x="198454" y="531633"/>
                    </a:cubicBezTo>
                    <a:cubicBezTo>
                      <a:pt x="197589" y="504134"/>
                      <a:pt x="196603" y="476635"/>
                      <a:pt x="195959" y="449116"/>
                    </a:cubicBezTo>
                    <a:cubicBezTo>
                      <a:pt x="194912" y="402329"/>
                      <a:pt x="195254" y="355345"/>
                      <a:pt x="201352" y="308882"/>
                    </a:cubicBezTo>
                    <a:cubicBezTo>
                      <a:pt x="206765" y="267654"/>
                      <a:pt x="216504" y="227450"/>
                      <a:pt x="234273" y="189704"/>
                    </a:cubicBezTo>
                    <a:cubicBezTo>
                      <a:pt x="252928" y="150048"/>
                      <a:pt x="281020" y="116207"/>
                      <a:pt x="315712" y="89594"/>
                    </a:cubicBezTo>
                    <a:cubicBezTo>
                      <a:pt x="388518" y="33730"/>
                      <a:pt x="484687" y="5204"/>
                      <a:pt x="575463" y="373"/>
                    </a:cubicBezTo>
                    <a:close/>
                    <a:moveTo>
                      <a:pt x="328168" y="549891"/>
                    </a:moveTo>
                    <a:cubicBezTo>
                      <a:pt x="336097" y="534934"/>
                      <a:pt x="354147" y="530223"/>
                      <a:pt x="369984" y="532921"/>
                    </a:cubicBezTo>
                    <a:cubicBezTo>
                      <a:pt x="392180" y="536705"/>
                      <a:pt x="407273" y="556114"/>
                      <a:pt x="420232" y="572802"/>
                    </a:cubicBezTo>
                    <a:cubicBezTo>
                      <a:pt x="433835" y="590294"/>
                      <a:pt x="405461" y="606782"/>
                      <a:pt x="398157" y="589833"/>
                    </a:cubicBezTo>
                    <a:lnTo>
                      <a:pt x="396426" y="585829"/>
                    </a:lnTo>
                    <a:cubicBezTo>
                      <a:pt x="390564" y="572388"/>
                      <a:pt x="383639" y="558214"/>
                      <a:pt x="371675" y="549448"/>
                    </a:cubicBezTo>
                    <a:cubicBezTo>
                      <a:pt x="358957" y="540148"/>
                      <a:pt x="341007" y="538779"/>
                      <a:pt x="329778" y="551139"/>
                    </a:cubicBezTo>
                    <a:cubicBezTo>
                      <a:pt x="328973" y="552045"/>
                      <a:pt x="327625" y="550878"/>
                      <a:pt x="328168" y="549891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EEC5813-725E-F360-CA49-4B613260E8B8}"/>
                </a:ext>
              </a:extLst>
            </p:cNvPr>
            <p:cNvSpPr/>
            <p:nvPr/>
          </p:nvSpPr>
          <p:spPr>
            <a:xfrm>
              <a:off x="6122160" y="2753600"/>
              <a:ext cx="393112" cy="414701"/>
            </a:xfrm>
            <a:custGeom>
              <a:avLst/>
              <a:gdLst>
                <a:gd name="connsiteX0" fmla="*/ 87339 w 393112"/>
                <a:gd name="connsiteY0" fmla="*/ 244624 h 414701"/>
                <a:gd name="connsiteX1" fmla="*/ 188994 w 393112"/>
                <a:gd name="connsiteY1" fmla="*/ 256326 h 414701"/>
                <a:gd name="connsiteX2" fmla="*/ 242644 w 393112"/>
                <a:gd name="connsiteY2" fmla="*/ 262015 h 414701"/>
                <a:gd name="connsiteX3" fmla="*/ 253521 w 393112"/>
                <a:gd name="connsiteY3" fmla="*/ 262340 h 414701"/>
                <a:gd name="connsiteX4" fmla="*/ 259517 w 393112"/>
                <a:gd name="connsiteY4" fmla="*/ 254457 h 414701"/>
                <a:gd name="connsiteX5" fmla="*/ 282517 w 393112"/>
                <a:gd name="connsiteY5" fmla="*/ 249583 h 414701"/>
                <a:gd name="connsiteX6" fmla="*/ 306350 w 393112"/>
                <a:gd name="connsiteY6" fmla="*/ 252156 h 414701"/>
                <a:gd name="connsiteX7" fmla="*/ 345367 w 393112"/>
                <a:gd name="connsiteY7" fmla="*/ 271019 h 414701"/>
                <a:gd name="connsiteX8" fmla="*/ 347180 w 393112"/>
                <a:gd name="connsiteY8" fmla="*/ 359199 h 414701"/>
                <a:gd name="connsiteX9" fmla="*/ 178054 w 393112"/>
                <a:gd name="connsiteY9" fmla="*/ 414696 h 414701"/>
                <a:gd name="connsiteX10" fmla="*/ 172495 w 393112"/>
                <a:gd name="connsiteY10" fmla="*/ 414623 h 414701"/>
                <a:gd name="connsiteX11" fmla="*/ 14238 w 393112"/>
                <a:gd name="connsiteY11" fmla="*/ 359586 h 414701"/>
                <a:gd name="connsiteX12" fmla="*/ 17567 w 393112"/>
                <a:gd name="connsiteY12" fmla="*/ 287995 h 414701"/>
                <a:gd name="connsiteX13" fmla="*/ 87339 w 393112"/>
                <a:gd name="connsiteY13" fmla="*/ 244624 h 414701"/>
                <a:gd name="connsiteX14" fmla="*/ 258686 w 393112"/>
                <a:gd name="connsiteY14" fmla="*/ 334043 h 414701"/>
                <a:gd name="connsiteX15" fmla="*/ 258194 w 393112"/>
                <a:gd name="connsiteY15" fmla="*/ 334063 h 414701"/>
                <a:gd name="connsiteX16" fmla="*/ 182312 w 393112"/>
                <a:gd name="connsiteY16" fmla="*/ 336172 h 414701"/>
                <a:gd name="connsiteX17" fmla="*/ 184725 w 393112"/>
                <a:gd name="connsiteY17" fmla="*/ 355663 h 414701"/>
                <a:gd name="connsiteX18" fmla="*/ 186934 w 393112"/>
                <a:gd name="connsiteY18" fmla="*/ 370959 h 414701"/>
                <a:gd name="connsiteX19" fmla="*/ 188123 w 393112"/>
                <a:gd name="connsiteY19" fmla="*/ 378600 h 414701"/>
                <a:gd name="connsiteX20" fmla="*/ 188000 w 393112"/>
                <a:gd name="connsiteY20" fmla="*/ 379444 h 414701"/>
                <a:gd name="connsiteX21" fmla="*/ 188000 w 393112"/>
                <a:gd name="connsiteY21" fmla="*/ 379444 h 414701"/>
                <a:gd name="connsiteX22" fmla="*/ 191356 w 393112"/>
                <a:gd name="connsiteY22" fmla="*/ 382353 h 414701"/>
                <a:gd name="connsiteX23" fmla="*/ 192103 w 393112"/>
                <a:gd name="connsiteY23" fmla="*/ 383785 h 414701"/>
                <a:gd name="connsiteX24" fmla="*/ 252919 w 393112"/>
                <a:gd name="connsiteY24" fmla="*/ 379986 h 414701"/>
                <a:gd name="connsiteX25" fmla="*/ 252959 w 393112"/>
                <a:gd name="connsiteY25" fmla="*/ 379550 h 414701"/>
                <a:gd name="connsiteX26" fmla="*/ 252959 w 393112"/>
                <a:gd name="connsiteY26" fmla="*/ 379550 h 414701"/>
                <a:gd name="connsiteX27" fmla="*/ 255800 w 393112"/>
                <a:gd name="connsiteY27" fmla="*/ 374086 h 414701"/>
                <a:gd name="connsiteX28" fmla="*/ 257624 w 393112"/>
                <a:gd name="connsiteY28" fmla="*/ 349129 h 414701"/>
                <a:gd name="connsiteX29" fmla="*/ 258686 w 393112"/>
                <a:gd name="connsiteY29" fmla="*/ 334043 h 414701"/>
                <a:gd name="connsiteX30" fmla="*/ 162985 w 393112"/>
                <a:gd name="connsiteY30" fmla="*/ 336517 h 414701"/>
                <a:gd name="connsiteX31" fmla="*/ 108294 w 393112"/>
                <a:gd name="connsiteY31" fmla="*/ 336843 h 414701"/>
                <a:gd name="connsiteX32" fmla="*/ 100020 w 393112"/>
                <a:gd name="connsiteY32" fmla="*/ 336715 h 414701"/>
                <a:gd name="connsiteX33" fmla="*/ 100020 w 393112"/>
                <a:gd name="connsiteY33" fmla="*/ 336715 h 414701"/>
                <a:gd name="connsiteX34" fmla="*/ 105249 w 393112"/>
                <a:gd name="connsiteY34" fmla="*/ 364878 h 414701"/>
                <a:gd name="connsiteX35" fmla="*/ 90749 w 393112"/>
                <a:gd name="connsiteY35" fmla="*/ 380718 h 414701"/>
                <a:gd name="connsiteX36" fmla="*/ 93271 w 393112"/>
                <a:gd name="connsiteY36" fmla="*/ 381117 h 414701"/>
                <a:gd name="connsiteX37" fmla="*/ 164738 w 393112"/>
                <a:gd name="connsiteY37" fmla="*/ 383524 h 414701"/>
                <a:gd name="connsiteX38" fmla="*/ 163786 w 393112"/>
                <a:gd name="connsiteY38" fmla="*/ 361413 h 414701"/>
                <a:gd name="connsiteX39" fmla="*/ 163750 w 393112"/>
                <a:gd name="connsiteY39" fmla="*/ 360449 h 414701"/>
                <a:gd name="connsiteX40" fmla="*/ 162985 w 393112"/>
                <a:gd name="connsiteY40" fmla="*/ 336517 h 414701"/>
                <a:gd name="connsiteX41" fmla="*/ 39164 w 393112"/>
                <a:gd name="connsiteY41" fmla="*/ 334796 h 414701"/>
                <a:gd name="connsiteX42" fmla="*/ 42868 w 393112"/>
                <a:gd name="connsiteY42" fmla="*/ 348887 h 414701"/>
                <a:gd name="connsiteX43" fmla="*/ 87364 w 393112"/>
                <a:gd name="connsiteY43" fmla="*/ 380106 h 414701"/>
                <a:gd name="connsiteX44" fmla="*/ 80831 w 393112"/>
                <a:gd name="connsiteY44" fmla="*/ 371601 h 414701"/>
                <a:gd name="connsiteX45" fmla="*/ 78562 w 393112"/>
                <a:gd name="connsiteY45" fmla="*/ 336503 h 414701"/>
                <a:gd name="connsiteX46" fmla="*/ 39164 w 393112"/>
                <a:gd name="connsiteY46" fmla="*/ 334796 h 414701"/>
                <a:gd name="connsiteX47" fmla="*/ 327285 w 393112"/>
                <a:gd name="connsiteY47" fmla="*/ 330788 h 414701"/>
                <a:gd name="connsiteX48" fmla="*/ 297848 w 393112"/>
                <a:gd name="connsiteY48" fmla="*/ 332403 h 414701"/>
                <a:gd name="connsiteX49" fmla="*/ 272019 w 393112"/>
                <a:gd name="connsiteY49" fmla="*/ 333484 h 414701"/>
                <a:gd name="connsiteX50" fmla="*/ 273250 w 393112"/>
                <a:gd name="connsiteY50" fmla="*/ 351115 h 414701"/>
                <a:gd name="connsiteX51" fmla="*/ 275310 w 393112"/>
                <a:gd name="connsiteY51" fmla="*/ 374297 h 414701"/>
                <a:gd name="connsiteX52" fmla="*/ 319805 w 393112"/>
                <a:gd name="connsiteY52" fmla="*/ 343728 h 414701"/>
                <a:gd name="connsiteX53" fmla="*/ 327285 w 393112"/>
                <a:gd name="connsiteY53" fmla="*/ 330788 h 414701"/>
                <a:gd name="connsiteX54" fmla="*/ 83382 w 393112"/>
                <a:gd name="connsiteY54" fmla="*/ 275422 h 414701"/>
                <a:gd name="connsiteX55" fmla="*/ 45107 w 393112"/>
                <a:gd name="connsiteY55" fmla="*/ 301187 h 414701"/>
                <a:gd name="connsiteX56" fmla="*/ 38728 w 393112"/>
                <a:gd name="connsiteY56" fmla="*/ 329584 h 414701"/>
                <a:gd name="connsiteX57" fmla="*/ 78647 w 393112"/>
                <a:gd name="connsiteY57" fmla="*/ 326987 h 414701"/>
                <a:gd name="connsiteX58" fmla="*/ 78820 w 393112"/>
                <a:gd name="connsiteY58" fmla="*/ 319788 h 414701"/>
                <a:gd name="connsiteX59" fmla="*/ 79025 w 393112"/>
                <a:gd name="connsiteY59" fmla="*/ 313649 h 414701"/>
                <a:gd name="connsiteX60" fmla="*/ 83382 w 393112"/>
                <a:gd name="connsiteY60" fmla="*/ 275422 h 414701"/>
                <a:gd name="connsiteX61" fmla="*/ 164075 w 393112"/>
                <a:gd name="connsiteY61" fmla="*/ 276850 h 414701"/>
                <a:gd name="connsiteX62" fmla="*/ 157212 w 393112"/>
                <a:gd name="connsiteY62" fmla="*/ 276079 h 414701"/>
                <a:gd name="connsiteX63" fmla="*/ 100034 w 393112"/>
                <a:gd name="connsiteY63" fmla="*/ 272933 h 414701"/>
                <a:gd name="connsiteX64" fmla="*/ 91667 w 393112"/>
                <a:gd name="connsiteY64" fmla="*/ 273835 h 414701"/>
                <a:gd name="connsiteX65" fmla="*/ 96161 w 393112"/>
                <a:gd name="connsiteY65" fmla="*/ 312326 h 414701"/>
                <a:gd name="connsiteX66" fmla="*/ 98152 w 393112"/>
                <a:gd name="connsiteY66" fmla="*/ 326198 h 414701"/>
                <a:gd name="connsiteX67" fmla="*/ 101460 w 393112"/>
                <a:gd name="connsiteY67" fmla="*/ 326044 h 414701"/>
                <a:gd name="connsiteX68" fmla="*/ 101460 w 393112"/>
                <a:gd name="connsiteY68" fmla="*/ 326044 h 414701"/>
                <a:gd name="connsiteX69" fmla="*/ 162862 w 393112"/>
                <a:gd name="connsiteY69" fmla="*/ 323440 h 414701"/>
                <a:gd name="connsiteX70" fmla="*/ 162943 w 393112"/>
                <a:gd name="connsiteY70" fmla="*/ 311899 h 414701"/>
                <a:gd name="connsiteX71" fmla="*/ 163019 w 393112"/>
                <a:gd name="connsiteY71" fmla="*/ 308049 h 414701"/>
                <a:gd name="connsiteX72" fmla="*/ 164075 w 393112"/>
                <a:gd name="connsiteY72" fmla="*/ 276850 h 414701"/>
                <a:gd name="connsiteX73" fmla="*/ 259800 w 393112"/>
                <a:gd name="connsiteY73" fmla="*/ 275290 h 414701"/>
                <a:gd name="connsiteX74" fmla="*/ 199589 w 393112"/>
                <a:gd name="connsiteY74" fmla="*/ 279223 h 414701"/>
                <a:gd name="connsiteX75" fmla="*/ 176101 w 393112"/>
                <a:gd name="connsiteY75" fmla="*/ 278058 h 414701"/>
                <a:gd name="connsiteX76" fmla="*/ 177260 w 393112"/>
                <a:gd name="connsiteY76" fmla="*/ 290552 h 414701"/>
                <a:gd name="connsiteX77" fmla="*/ 179875 w 393112"/>
                <a:gd name="connsiteY77" fmla="*/ 315437 h 414701"/>
                <a:gd name="connsiteX78" fmla="*/ 180731 w 393112"/>
                <a:gd name="connsiteY78" fmla="*/ 322686 h 414701"/>
                <a:gd name="connsiteX79" fmla="*/ 180731 w 393112"/>
                <a:gd name="connsiteY79" fmla="*/ 322686 h 414701"/>
                <a:gd name="connsiteX80" fmla="*/ 256210 w 393112"/>
                <a:gd name="connsiteY80" fmla="*/ 319034 h 414701"/>
                <a:gd name="connsiteX81" fmla="*/ 259760 w 393112"/>
                <a:gd name="connsiteY81" fmla="*/ 318843 h 414701"/>
                <a:gd name="connsiteX82" fmla="*/ 259760 w 393112"/>
                <a:gd name="connsiteY82" fmla="*/ 318843 h 414701"/>
                <a:gd name="connsiteX83" fmla="*/ 260755 w 393112"/>
                <a:gd name="connsiteY83" fmla="*/ 304910 h 414701"/>
                <a:gd name="connsiteX84" fmla="*/ 263230 w 393112"/>
                <a:gd name="connsiteY84" fmla="*/ 277083 h 414701"/>
                <a:gd name="connsiteX85" fmla="*/ 262441 w 393112"/>
                <a:gd name="connsiteY85" fmla="*/ 276798 h 414701"/>
                <a:gd name="connsiteX86" fmla="*/ 262441 w 393112"/>
                <a:gd name="connsiteY86" fmla="*/ 276798 h 414701"/>
                <a:gd name="connsiteX87" fmla="*/ 259800 w 393112"/>
                <a:gd name="connsiteY87" fmla="*/ 275290 h 414701"/>
                <a:gd name="connsiteX88" fmla="*/ 268471 w 393112"/>
                <a:gd name="connsiteY88" fmla="*/ 278748 h 414701"/>
                <a:gd name="connsiteX89" fmla="*/ 270989 w 393112"/>
                <a:gd name="connsiteY89" fmla="*/ 318233 h 414701"/>
                <a:gd name="connsiteX90" fmla="*/ 287573 w 393112"/>
                <a:gd name="connsiteY90" fmla="*/ 317347 h 414701"/>
                <a:gd name="connsiteX91" fmla="*/ 295864 w 393112"/>
                <a:gd name="connsiteY91" fmla="*/ 316883 h 414701"/>
                <a:gd name="connsiteX92" fmla="*/ 331044 w 393112"/>
                <a:gd name="connsiteY92" fmla="*/ 316045 h 414701"/>
                <a:gd name="connsiteX93" fmla="*/ 320378 w 393112"/>
                <a:gd name="connsiteY93" fmla="*/ 290478 h 414701"/>
                <a:gd name="connsiteX94" fmla="*/ 268471 w 393112"/>
                <a:gd name="connsiteY94" fmla="*/ 278748 h 414701"/>
                <a:gd name="connsiteX95" fmla="*/ 211810 w 393112"/>
                <a:gd name="connsiteY95" fmla="*/ 161316 h 414701"/>
                <a:gd name="connsiteX96" fmla="*/ 302391 w 393112"/>
                <a:gd name="connsiteY96" fmla="*/ 177167 h 414701"/>
                <a:gd name="connsiteX97" fmla="*/ 271237 w 393112"/>
                <a:gd name="connsiteY97" fmla="*/ 222143 h 414701"/>
                <a:gd name="connsiteX98" fmla="*/ 270570 w 393112"/>
                <a:gd name="connsiteY98" fmla="*/ 222422 h 414701"/>
                <a:gd name="connsiteX99" fmla="*/ 209993 w 393112"/>
                <a:gd name="connsiteY99" fmla="*/ 222154 h 414701"/>
                <a:gd name="connsiteX100" fmla="*/ 228810 w 393112"/>
                <a:gd name="connsiteY100" fmla="*/ 197757 h 414701"/>
                <a:gd name="connsiteX101" fmla="*/ 261136 w 393112"/>
                <a:gd name="connsiteY101" fmla="*/ 196651 h 414701"/>
                <a:gd name="connsiteX102" fmla="*/ 261671 w 393112"/>
                <a:gd name="connsiteY102" fmla="*/ 196495 h 414701"/>
                <a:gd name="connsiteX103" fmla="*/ 279376 w 393112"/>
                <a:gd name="connsiteY103" fmla="*/ 173745 h 414701"/>
                <a:gd name="connsiteX104" fmla="*/ 252648 w 393112"/>
                <a:gd name="connsiteY104" fmla="*/ 161533 h 414701"/>
                <a:gd name="connsiteX105" fmla="*/ 212859 w 393112"/>
                <a:gd name="connsiteY105" fmla="*/ 165185 h 414701"/>
                <a:gd name="connsiteX106" fmla="*/ 211810 w 393112"/>
                <a:gd name="connsiteY106" fmla="*/ 161316 h 414701"/>
                <a:gd name="connsiteX107" fmla="*/ 314107 w 393112"/>
                <a:gd name="connsiteY107" fmla="*/ 89825 h 414701"/>
                <a:gd name="connsiteX108" fmla="*/ 360766 w 393112"/>
                <a:gd name="connsiteY108" fmla="*/ 154863 h 414701"/>
                <a:gd name="connsiteX109" fmla="*/ 348061 w 393112"/>
                <a:gd name="connsiteY109" fmla="*/ 164538 h 414701"/>
                <a:gd name="connsiteX110" fmla="*/ 346653 w 393112"/>
                <a:gd name="connsiteY110" fmla="*/ 164408 h 414701"/>
                <a:gd name="connsiteX111" fmla="*/ 344559 w 393112"/>
                <a:gd name="connsiteY111" fmla="*/ 164066 h 414701"/>
                <a:gd name="connsiteX112" fmla="*/ 334886 w 393112"/>
                <a:gd name="connsiteY112" fmla="*/ 151356 h 414701"/>
                <a:gd name="connsiteX113" fmla="*/ 334988 w 393112"/>
                <a:gd name="connsiteY113" fmla="*/ 149689 h 414701"/>
                <a:gd name="connsiteX114" fmla="*/ 317401 w 393112"/>
                <a:gd name="connsiteY114" fmla="*/ 115760 h 414701"/>
                <a:gd name="connsiteX115" fmla="*/ 294983 w 393112"/>
                <a:gd name="connsiteY115" fmla="*/ 139251 h 414701"/>
                <a:gd name="connsiteX116" fmla="*/ 290442 w 393112"/>
                <a:gd name="connsiteY116" fmla="*/ 141858 h 414701"/>
                <a:gd name="connsiteX117" fmla="*/ 282276 w 393112"/>
                <a:gd name="connsiteY117" fmla="*/ 112311 h 414701"/>
                <a:gd name="connsiteX118" fmla="*/ 314107 w 393112"/>
                <a:gd name="connsiteY118" fmla="*/ 89825 h 414701"/>
                <a:gd name="connsiteX119" fmla="*/ 65377 w 393112"/>
                <a:gd name="connsiteY119" fmla="*/ 97677 h 414701"/>
                <a:gd name="connsiteX120" fmla="*/ 127894 w 393112"/>
                <a:gd name="connsiteY120" fmla="*/ 124115 h 414701"/>
                <a:gd name="connsiteX121" fmla="*/ 135599 w 393112"/>
                <a:gd name="connsiteY121" fmla="*/ 133402 h 414701"/>
                <a:gd name="connsiteX122" fmla="*/ 128639 w 393112"/>
                <a:gd name="connsiteY122" fmla="*/ 150213 h 414701"/>
                <a:gd name="connsiteX123" fmla="*/ 103549 w 393112"/>
                <a:gd name="connsiteY123" fmla="*/ 144016 h 414701"/>
                <a:gd name="connsiteX124" fmla="*/ 103414 w 393112"/>
                <a:gd name="connsiteY124" fmla="*/ 143552 h 414701"/>
                <a:gd name="connsiteX125" fmla="*/ 71879 w 393112"/>
                <a:gd name="connsiteY125" fmla="*/ 126152 h 414701"/>
                <a:gd name="connsiteX126" fmla="*/ 45864 w 393112"/>
                <a:gd name="connsiteY126" fmla="*/ 157593 h 414701"/>
                <a:gd name="connsiteX127" fmla="*/ 41507 w 393112"/>
                <a:gd name="connsiteY127" fmla="*/ 158155 h 414701"/>
                <a:gd name="connsiteX128" fmla="*/ 36132 w 393112"/>
                <a:gd name="connsiteY128" fmla="*/ 126040 h 414701"/>
                <a:gd name="connsiteX129" fmla="*/ 65377 w 393112"/>
                <a:gd name="connsiteY129" fmla="*/ 97677 h 414701"/>
                <a:gd name="connsiteX130" fmla="*/ 32159 w 393112"/>
                <a:gd name="connsiteY130" fmla="*/ 23580 h 414701"/>
                <a:gd name="connsiteX131" fmla="*/ 116984 w 393112"/>
                <a:gd name="connsiteY131" fmla="*/ 21138 h 414701"/>
                <a:gd name="connsiteX132" fmla="*/ 106691 w 393112"/>
                <a:gd name="connsiteY132" fmla="*/ 39274 h 414701"/>
                <a:gd name="connsiteX133" fmla="*/ 71854 w 393112"/>
                <a:gd name="connsiteY133" fmla="*/ 37371 h 414701"/>
                <a:gd name="connsiteX134" fmla="*/ 44209 w 393112"/>
                <a:gd name="connsiteY134" fmla="*/ 47417 h 414701"/>
                <a:gd name="connsiteX135" fmla="*/ 2930 w 393112"/>
                <a:gd name="connsiteY135" fmla="*/ 113590 h 414701"/>
                <a:gd name="connsiteX136" fmla="*/ 646 w 393112"/>
                <a:gd name="connsiteY136" fmla="*/ 112970 h 414701"/>
                <a:gd name="connsiteX137" fmla="*/ 32159 w 393112"/>
                <a:gd name="connsiteY137" fmla="*/ 23580 h 414701"/>
                <a:gd name="connsiteX138" fmla="*/ 289928 w 393112"/>
                <a:gd name="connsiteY138" fmla="*/ 3718 h 414701"/>
                <a:gd name="connsiteX139" fmla="*/ 331082 w 393112"/>
                <a:gd name="connsiteY139" fmla="*/ 3592 h 414701"/>
                <a:gd name="connsiteX140" fmla="*/ 365949 w 393112"/>
                <a:gd name="connsiteY140" fmla="*/ 25881 h 414701"/>
                <a:gd name="connsiteX141" fmla="*/ 377319 w 393112"/>
                <a:gd name="connsiteY141" fmla="*/ 41178 h 414701"/>
                <a:gd name="connsiteX142" fmla="*/ 382676 w 393112"/>
                <a:gd name="connsiteY142" fmla="*/ 53658 h 414701"/>
                <a:gd name="connsiteX143" fmla="*/ 388174 w 393112"/>
                <a:gd name="connsiteY143" fmla="*/ 82899 h 414701"/>
                <a:gd name="connsiteX144" fmla="*/ 387757 w 393112"/>
                <a:gd name="connsiteY144" fmla="*/ 83323 h 414701"/>
                <a:gd name="connsiteX145" fmla="*/ 386519 w 393112"/>
                <a:gd name="connsiteY145" fmla="*/ 84551 h 414701"/>
                <a:gd name="connsiteX146" fmla="*/ 367262 w 393112"/>
                <a:gd name="connsiteY146" fmla="*/ 89642 h 414701"/>
                <a:gd name="connsiteX147" fmla="*/ 344969 w 393112"/>
                <a:gd name="connsiteY147" fmla="*/ 60575 h 414701"/>
                <a:gd name="connsiteX148" fmla="*/ 328331 w 393112"/>
                <a:gd name="connsiteY148" fmla="*/ 39306 h 414701"/>
                <a:gd name="connsiteX149" fmla="*/ 262796 w 393112"/>
                <a:gd name="connsiteY149" fmla="*/ 28389 h 414701"/>
                <a:gd name="connsiteX150" fmla="*/ 261198 w 393112"/>
                <a:gd name="connsiteY150" fmla="*/ 26310 h 414701"/>
                <a:gd name="connsiteX151" fmla="*/ 272537 w 393112"/>
                <a:gd name="connsiteY151" fmla="*/ 13065 h 414701"/>
                <a:gd name="connsiteX152" fmla="*/ 289928 w 393112"/>
                <a:gd name="connsiteY152" fmla="*/ 3718 h 41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393112" h="414701">
                  <a:moveTo>
                    <a:pt x="87339" y="244624"/>
                  </a:moveTo>
                  <a:cubicBezTo>
                    <a:pt x="121835" y="240436"/>
                    <a:pt x="155272" y="251001"/>
                    <a:pt x="188994" y="256326"/>
                  </a:cubicBezTo>
                  <a:cubicBezTo>
                    <a:pt x="206799" y="259137"/>
                    <a:pt x="224626" y="261235"/>
                    <a:pt x="242644" y="262015"/>
                  </a:cubicBezTo>
                  <a:cubicBezTo>
                    <a:pt x="246269" y="262173"/>
                    <a:pt x="249895" y="262266"/>
                    <a:pt x="253521" y="262340"/>
                  </a:cubicBezTo>
                  <a:cubicBezTo>
                    <a:pt x="253859" y="259147"/>
                    <a:pt x="255646" y="256214"/>
                    <a:pt x="259517" y="254457"/>
                  </a:cubicBezTo>
                  <a:cubicBezTo>
                    <a:pt x="267453" y="250858"/>
                    <a:pt x="273804" y="249236"/>
                    <a:pt x="282517" y="249583"/>
                  </a:cubicBezTo>
                  <a:cubicBezTo>
                    <a:pt x="290493" y="249898"/>
                    <a:pt x="298497" y="250718"/>
                    <a:pt x="306350" y="252156"/>
                  </a:cubicBezTo>
                  <a:cubicBezTo>
                    <a:pt x="320611" y="254772"/>
                    <a:pt x="334936" y="260707"/>
                    <a:pt x="345367" y="271019"/>
                  </a:cubicBezTo>
                  <a:cubicBezTo>
                    <a:pt x="369509" y="294881"/>
                    <a:pt x="365835" y="333209"/>
                    <a:pt x="347180" y="359199"/>
                  </a:cubicBezTo>
                  <a:cubicBezTo>
                    <a:pt x="308640" y="412904"/>
                    <a:pt x="238299" y="415396"/>
                    <a:pt x="178054" y="414696"/>
                  </a:cubicBezTo>
                  <a:lnTo>
                    <a:pt x="172495" y="414623"/>
                  </a:lnTo>
                  <a:cubicBezTo>
                    <a:pt x="117640" y="413839"/>
                    <a:pt x="39160" y="422020"/>
                    <a:pt x="14238" y="359586"/>
                  </a:cubicBezTo>
                  <a:cubicBezTo>
                    <a:pt x="5074" y="336627"/>
                    <a:pt x="6347" y="310015"/>
                    <a:pt x="17567" y="287995"/>
                  </a:cubicBezTo>
                  <a:cubicBezTo>
                    <a:pt x="30951" y="261730"/>
                    <a:pt x="59123" y="248050"/>
                    <a:pt x="87339" y="244624"/>
                  </a:cubicBezTo>
                  <a:close/>
                  <a:moveTo>
                    <a:pt x="258686" y="334043"/>
                  </a:moveTo>
                  <a:lnTo>
                    <a:pt x="258194" y="334063"/>
                  </a:lnTo>
                  <a:cubicBezTo>
                    <a:pt x="232903" y="335038"/>
                    <a:pt x="207617" y="335724"/>
                    <a:pt x="182312" y="336172"/>
                  </a:cubicBezTo>
                  <a:cubicBezTo>
                    <a:pt x="183069" y="342673"/>
                    <a:pt x="183842" y="349176"/>
                    <a:pt x="184725" y="355663"/>
                  </a:cubicBezTo>
                  <a:cubicBezTo>
                    <a:pt x="185418" y="360768"/>
                    <a:pt x="186161" y="365866"/>
                    <a:pt x="186934" y="370959"/>
                  </a:cubicBezTo>
                  <a:cubicBezTo>
                    <a:pt x="187261" y="373116"/>
                    <a:pt x="188462" y="376463"/>
                    <a:pt x="188123" y="378600"/>
                  </a:cubicBezTo>
                  <a:lnTo>
                    <a:pt x="188000" y="379444"/>
                  </a:lnTo>
                  <a:lnTo>
                    <a:pt x="188000" y="379444"/>
                  </a:lnTo>
                  <a:cubicBezTo>
                    <a:pt x="189300" y="380032"/>
                    <a:pt x="190478" y="380979"/>
                    <a:pt x="191356" y="382353"/>
                  </a:cubicBezTo>
                  <a:cubicBezTo>
                    <a:pt x="191661" y="382828"/>
                    <a:pt x="191882" y="383307"/>
                    <a:pt x="192103" y="383785"/>
                  </a:cubicBezTo>
                  <a:cubicBezTo>
                    <a:pt x="211749" y="383939"/>
                    <a:pt x="232891" y="383558"/>
                    <a:pt x="252919" y="379986"/>
                  </a:cubicBezTo>
                  <a:lnTo>
                    <a:pt x="252959" y="379550"/>
                  </a:lnTo>
                  <a:lnTo>
                    <a:pt x="252959" y="379550"/>
                  </a:lnTo>
                  <a:cubicBezTo>
                    <a:pt x="253323" y="376991"/>
                    <a:pt x="254387" y="375268"/>
                    <a:pt x="255800" y="374086"/>
                  </a:cubicBezTo>
                  <a:cubicBezTo>
                    <a:pt x="257208" y="365925"/>
                    <a:pt x="257080" y="357227"/>
                    <a:pt x="257624" y="349129"/>
                  </a:cubicBezTo>
                  <a:cubicBezTo>
                    <a:pt x="257963" y="344099"/>
                    <a:pt x="258331" y="339072"/>
                    <a:pt x="258686" y="334043"/>
                  </a:cubicBezTo>
                  <a:close/>
                  <a:moveTo>
                    <a:pt x="162985" y="336517"/>
                  </a:moveTo>
                  <a:cubicBezTo>
                    <a:pt x="144756" y="336827"/>
                    <a:pt x="126519" y="337066"/>
                    <a:pt x="108294" y="336843"/>
                  </a:cubicBezTo>
                  <a:lnTo>
                    <a:pt x="100020" y="336715"/>
                  </a:lnTo>
                  <a:lnTo>
                    <a:pt x="100020" y="336715"/>
                  </a:lnTo>
                  <a:cubicBezTo>
                    <a:pt x="101767" y="346093"/>
                    <a:pt x="103668" y="355438"/>
                    <a:pt x="105249" y="364878"/>
                  </a:cubicBezTo>
                  <a:cubicBezTo>
                    <a:pt x="106897" y="374716"/>
                    <a:pt x="98241" y="380971"/>
                    <a:pt x="90749" y="380718"/>
                  </a:cubicBezTo>
                  <a:cubicBezTo>
                    <a:pt x="91590" y="380856"/>
                    <a:pt x="92430" y="380999"/>
                    <a:pt x="93271" y="381117"/>
                  </a:cubicBezTo>
                  <a:cubicBezTo>
                    <a:pt x="116678" y="384429"/>
                    <a:pt x="140983" y="383550"/>
                    <a:pt x="164738" y="383524"/>
                  </a:cubicBezTo>
                  <a:cubicBezTo>
                    <a:pt x="163460" y="376062"/>
                    <a:pt x="163977" y="367642"/>
                    <a:pt x="163786" y="361413"/>
                  </a:cubicBezTo>
                  <a:lnTo>
                    <a:pt x="163750" y="360449"/>
                  </a:lnTo>
                  <a:cubicBezTo>
                    <a:pt x="163386" y="352467"/>
                    <a:pt x="163131" y="344492"/>
                    <a:pt x="162985" y="336517"/>
                  </a:cubicBezTo>
                  <a:close/>
                  <a:moveTo>
                    <a:pt x="39164" y="334796"/>
                  </a:moveTo>
                  <a:cubicBezTo>
                    <a:pt x="39796" y="339672"/>
                    <a:pt x="41027" y="344444"/>
                    <a:pt x="42868" y="348887"/>
                  </a:cubicBezTo>
                  <a:cubicBezTo>
                    <a:pt x="50649" y="367658"/>
                    <a:pt x="68488" y="376417"/>
                    <a:pt x="87364" y="380106"/>
                  </a:cubicBezTo>
                  <a:cubicBezTo>
                    <a:pt x="84088" y="378975"/>
                    <a:pt x="81488" y="376257"/>
                    <a:pt x="80831" y="371601"/>
                  </a:cubicBezTo>
                  <a:cubicBezTo>
                    <a:pt x="79195" y="360025"/>
                    <a:pt x="78607" y="348257"/>
                    <a:pt x="78562" y="336503"/>
                  </a:cubicBezTo>
                  <a:cubicBezTo>
                    <a:pt x="65408" y="336380"/>
                    <a:pt x="52165" y="336099"/>
                    <a:pt x="39164" y="334796"/>
                  </a:cubicBezTo>
                  <a:close/>
                  <a:moveTo>
                    <a:pt x="327285" y="330788"/>
                  </a:moveTo>
                  <a:cubicBezTo>
                    <a:pt x="317920" y="332998"/>
                    <a:pt x="307037" y="331985"/>
                    <a:pt x="297848" y="332403"/>
                  </a:cubicBezTo>
                  <a:cubicBezTo>
                    <a:pt x="289240" y="332794"/>
                    <a:pt x="280627" y="333135"/>
                    <a:pt x="272019" y="333484"/>
                  </a:cubicBezTo>
                  <a:cubicBezTo>
                    <a:pt x="272425" y="339363"/>
                    <a:pt x="272820" y="345240"/>
                    <a:pt x="273250" y="351115"/>
                  </a:cubicBezTo>
                  <a:cubicBezTo>
                    <a:pt x="273804" y="358709"/>
                    <a:pt x="273856" y="366735"/>
                    <a:pt x="275310" y="374297"/>
                  </a:cubicBezTo>
                  <a:cubicBezTo>
                    <a:pt x="292635" y="368382"/>
                    <a:pt x="308159" y="358896"/>
                    <a:pt x="319805" y="343728"/>
                  </a:cubicBezTo>
                  <a:cubicBezTo>
                    <a:pt x="322707" y="339949"/>
                    <a:pt x="325305" y="335514"/>
                    <a:pt x="327285" y="330788"/>
                  </a:cubicBezTo>
                  <a:close/>
                  <a:moveTo>
                    <a:pt x="83382" y="275422"/>
                  </a:moveTo>
                  <a:cubicBezTo>
                    <a:pt x="67792" y="279115"/>
                    <a:pt x="53037" y="286916"/>
                    <a:pt x="45107" y="301187"/>
                  </a:cubicBezTo>
                  <a:cubicBezTo>
                    <a:pt x="40400" y="309656"/>
                    <a:pt x="38330" y="319693"/>
                    <a:pt x="38728" y="329584"/>
                  </a:cubicBezTo>
                  <a:cubicBezTo>
                    <a:pt x="51904" y="328050"/>
                    <a:pt x="65308" y="327468"/>
                    <a:pt x="78647" y="326987"/>
                  </a:cubicBezTo>
                  <a:cubicBezTo>
                    <a:pt x="78691" y="324584"/>
                    <a:pt x="78748" y="322183"/>
                    <a:pt x="78820" y="319788"/>
                  </a:cubicBezTo>
                  <a:lnTo>
                    <a:pt x="79025" y="313649"/>
                  </a:lnTo>
                  <a:cubicBezTo>
                    <a:pt x="79389" y="301940"/>
                    <a:pt x="79572" y="287236"/>
                    <a:pt x="83382" y="275422"/>
                  </a:cubicBezTo>
                  <a:close/>
                  <a:moveTo>
                    <a:pt x="164075" y="276850"/>
                  </a:moveTo>
                  <a:lnTo>
                    <a:pt x="157212" y="276079"/>
                  </a:lnTo>
                  <a:cubicBezTo>
                    <a:pt x="138150" y="273906"/>
                    <a:pt x="119097" y="271625"/>
                    <a:pt x="100034" y="272933"/>
                  </a:cubicBezTo>
                  <a:cubicBezTo>
                    <a:pt x="97275" y="273123"/>
                    <a:pt x="94474" y="273424"/>
                    <a:pt x="91667" y="273835"/>
                  </a:cubicBezTo>
                  <a:cubicBezTo>
                    <a:pt x="95036" y="285999"/>
                    <a:pt x="94753" y="300285"/>
                    <a:pt x="96161" y="312326"/>
                  </a:cubicBezTo>
                  <a:cubicBezTo>
                    <a:pt x="96705" y="316982"/>
                    <a:pt x="97391" y="321599"/>
                    <a:pt x="98152" y="326198"/>
                  </a:cubicBezTo>
                  <a:lnTo>
                    <a:pt x="101460" y="326044"/>
                  </a:lnTo>
                  <a:lnTo>
                    <a:pt x="101460" y="326044"/>
                  </a:lnTo>
                  <a:cubicBezTo>
                    <a:pt x="121915" y="324935"/>
                    <a:pt x="142391" y="324253"/>
                    <a:pt x="162862" y="323440"/>
                  </a:cubicBezTo>
                  <a:cubicBezTo>
                    <a:pt x="162861" y="319595"/>
                    <a:pt x="162882" y="315748"/>
                    <a:pt x="162943" y="311899"/>
                  </a:cubicBezTo>
                  <a:lnTo>
                    <a:pt x="163019" y="308049"/>
                  </a:lnTo>
                  <a:cubicBezTo>
                    <a:pt x="163252" y="298219"/>
                    <a:pt x="162617" y="287144"/>
                    <a:pt x="164075" y="276850"/>
                  </a:cubicBezTo>
                  <a:close/>
                  <a:moveTo>
                    <a:pt x="259800" y="275290"/>
                  </a:moveTo>
                  <a:cubicBezTo>
                    <a:pt x="239835" y="278513"/>
                    <a:pt x="219201" y="279199"/>
                    <a:pt x="199589" y="279223"/>
                  </a:cubicBezTo>
                  <a:cubicBezTo>
                    <a:pt x="191755" y="279233"/>
                    <a:pt x="183926" y="278752"/>
                    <a:pt x="176101" y="278058"/>
                  </a:cubicBezTo>
                  <a:cubicBezTo>
                    <a:pt x="176611" y="282226"/>
                    <a:pt x="176876" y="286442"/>
                    <a:pt x="177260" y="290552"/>
                  </a:cubicBezTo>
                  <a:cubicBezTo>
                    <a:pt x="178032" y="298858"/>
                    <a:pt x="178915" y="307151"/>
                    <a:pt x="179875" y="315437"/>
                  </a:cubicBezTo>
                  <a:lnTo>
                    <a:pt x="180731" y="322686"/>
                  </a:lnTo>
                  <a:lnTo>
                    <a:pt x="180731" y="322686"/>
                  </a:lnTo>
                  <a:cubicBezTo>
                    <a:pt x="205894" y="321545"/>
                    <a:pt x="231054" y="320311"/>
                    <a:pt x="256210" y="319034"/>
                  </a:cubicBezTo>
                  <a:lnTo>
                    <a:pt x="259760" y="318843"/>
                  </a:lnTo>
                  <a:lnTo>
                    <a:pt x="259760" y="318843"/>
                  </a:lnTo>
                  <a:lnTo>
                    <a:pt x="260755" y="304910"/>
                  </a:lnTo>
                  <a:cubicBezTo>
                    <a:pt x="261433" y="295620"/>
                    <a:pt x="262178" y="286331"/>
                    <a:pt x="263230" y="277083"/>
                  </a:cubicBezTo>
                  <a:lnTo>
                    <a:pt x="262441" y="276798"/>
                  </a:lnTo>
                  <a:lnTo>
                    <a:pt x="262441" y="276798"/>
                  </a:lnTo>
                  <a:cubicBezTo>
                    <a:pt x="261513" y="276417"/>
                    <a:pt x="260634" y="275891"/>
                    <a:pt x="259800" y="275290"/>
                  </a:cubicBezTo>
                  <a:close/>
                  <a:moveTo>
                    <a:pt x="268471" y="278748"/>
                  </a:moveTo>
                  <a:cubicBezTo>
                    <a:pt x="269571" y="291884"/>
                    <a:pt x="270180" y="305075"/>
                    <a:pt x="270989" y="318233"/>
                  </a:cubicBezTo>
                  <a:lnTo>
                    <a:pt x="287573" y="317347"/>
                  </a:lnTo>
                  <a:cubicBezTo>
                    <a:pt x="290337" y="317196"/>
                    <a:pt x="293100" y="317042"/>
                    <a:pt x="295864" y="316883"/>
                  </a:cubicBezTo>
                  <a:cubicBezTo>
                    <a:pt x="306611" y="316263"/>
                    <a:pt x="320420" y="313008"/>
                    <a:pt x="331044" y="316045"/>
                  </a:cubicBezTo>
                  <a:cubicBezTo>
                    <a:pt x="331855" y="306383"/>
                    <a:pt x="329094" y="296969"/>
                    <a:pt x="320378" y="290478"/>
                  </a:cubicBezTo>
                  <a:cubicBezTo>
                    <a:pt x="305075" y="279077"/>
                    <a:pt x="285589" y="283137"/>
                    <a:pt x="268471" y="278748"/>
                  </a:cubicBezTo>
                  <a:close/>
                  <a:moveTo>
                    <a:pt x="211810" y="161316"/>
                  </a:moveTo>
                  <a:cubicBezTo>
                    <a:pt x="236505" y="147168"/>
                    <a:pt x="298467" y="132708"/>
                    <a:pt x="302391" y="177167"/>
                  </a:cubicBezTo>
                  <a:cubicBezTo>
                    <a:pt x="304195" y="197626"/>
                    <a:pt x="288991" y="214578"/>
                    <a:pt x="271237" y="222143"/>
                  </a:cubicBezTo>
                  <a:lnTo>
                    <a:pt x="270570" y="222422"/>
                  </a:lnTo>
                  <a:cubicBezTo>
                    <a:pt x="253918" y="229271"/>
                    <a:pt x="224403" y="237005"/>
                    <a:pt x="209993" y="222154"/>
                  </a:cubicBezTo>
                  <a:cubicBezTo>
                    <a:pt x="198000" y="209794"/>
                    <a:pt x="213907" y="187631"/>
                    <a:pt x="228810" y="197757"/>
                  </a:cubicBezTo>
                  <a:cubicBezTo>
                    <a:pt x="236469" y="202959"/>
                    <a:pt x="252590" y="199126"/>
                    <a:pt x="261136" y="196651"/>
                  </a:cubicBezTo>
                  <a:lnTo>
                    <a:pt x="261671" y="196495"/>
                  </a:lnTo>
                  <a:cubicBezTo>
                    <a:pt x="270894" y="193783"/>
                    <a:pt x="283189" y="185105"/>
                    <a:pt x="279376" y="173745"/>
                  </a:cubicBezTo>
                  <a:cubicBezTo>
                    <a:pt x="276001" y="163695"/>
                    <a:pt x="261641" y="161859"/>
                    <a:pt x="252648" y="161533"/>
                  </a:cubicBezTo>
                  <a:cubicBezTo>
                    <a:pt x="239224" y="161052"/>
                    <a:pt x="226160" y="164171"/>
                    <a:pt x="212859" y="165185"/>
                  </a:cubicBezTo>
                  <a:cubicBezTo>
                    <a:pt x="210752" y="165346"/>
                    <a:pt x="210102" y="162294"/>
                    <a:pt x="211810" y="161316"/>
                  </a:cubicBezTo>
                  <a:close/>
                  <a:moveTo>
                    <a:pt x="314107" y="89825"/>
                  </a:moveTo>
                  <a:cubicBezTo>
                    <a:pt x="347624" y="88255"/>
                    <a:pt x="368474" y="124865"/>
                    <a:pt x="360766" y="154863"/>
                  </a:cubicBezTo>
                  <a:cubicBezTo>
                    <a:pt x="359434" y="160038"/>
                    <a:pt x="353647" y="165119"/>
                    <a:pt x="348061" y="164538"/>
                  </a:cubicBezTo>
                  <a:lnTo>
                    <a:pt x="346653" y="164408"/>
                  </a:lnTo>
                  <a:cubicBezTo>
                    <a:pt x="345938" y="164339"/>
                    <a:pt x="345220" y="164249"/>
                    <a:pt x="344559" y="164066"/>
                  </a:cubicBezTo>
                  <a:cubicBezTo>
                    <a:pt x="339255" y="162597"/>
                    <a:pt x="334499" y="157077"/>
                    <a:pt x="334886" y="151356"/>
                  </a:cubicBezTo>
                  <a:lnTo>
                    <a:pt x="334988" y="149689"/>
                  </a:lnTo>
                  <a:cubicBezTo>
                    <a:pt x="335771" y="135518"/>
                    <a:pt x="334235" y="119192"/>
                    <a:pt x="317401" y="115760"/>
                  </a:cubicBezTo>
                  <a:cubicBezTo>
                    <a:pt x="303123" y="112849"/>
                    <a:pt x="295152" y="126596"/>
                    <a:pt x="294983" y="139251"/>
                  </a:cubicBezTo>
                  <a:cubicBezTo>
                    <a:pt x="294951" y="141497"/>
                    <a:pt x="292428" y="143066"/>
                    <a:pt x="290442" y="141858"/>
                  </a:cubicBezTo>
                  <a:cubicBezTo>
                    <a:pt x="280120" y="135575"/>
                    <a:pt x="278333" y="123075"/>
                    <a:pt x="282276" y="112311"/>
                  </a:cubicBezTo>
                  <a:cubicBezTo>
                    <a:pt x="287272" y="98673"/>
                    <a:pt x="299777" y="90495"/>
                    <a:pt x="314107" y="89825"/>
                  </a:cubicBezTo>
                  <a:close/>
                  <a:moveTo>
                    <a:pt x="65377" y="97677"/>
                  </a:moveTo>
                  <a:cubicBezTo>
                    <a:pt x="89769" y="89536"/>
                    <a:pt x="116084" y="102543"/>
                    <a:pt x="127894" y="124115"/>
                  </a:cubicBezTo>
                  <a:cubicBezTo>
                    <a:pt x="132038" y="125315"/>
                    <a:pt x="136175" y="128510"/>
                    <a:pt x="135599" y="133402"/>
                  </a:cubicBezTo>
                  <a:cubicBezTo>
                    <a:pt x="134768" y="140439"/>
                    <a:pt x="133517" y="144876"/>
                    <a:pt x="128639" y="150213"/>
                  </a:cubicBezTo>
                  <a:cubicBezTo>
                    <a:pt x="121009" y="158562"/>
                    <a:pt x="106720" y="154293"/>
                    <a:pt x="103549" y="144016"/>
                  </a:cubicBezTo>
                  <a:lnTo>
                    <a:pt x="103414" y="143552"/>
                  </a:lnTo>
                  <a:cubicBezTo>
                    <a:pt x="99812" y="130267"/>
                    <a:pt x="85195" y="121502"/>
                    <a:pt x="71879" y="126152"/>
                  </a:cubicBezTo>
                  <a:cubicBezTo>
                    <a:pt x="56324" y="131584"/>
                    <a:pt x="56775" y="148019"/>
                    <a:pt x="45864" y="157593"/>
                  </a:cubicBezTo>
                  <a:cubicBezTo>
                    <a:pt x="44582" y="158718"/>
                    <a:pt x="43045" y="158898"/>
                    <a:pt x="41507" y="158155"/>
                  </a:cubicBezTo>
                  <a:cubicBezTo>
                    <a:pt x="29918" y="152552"/>
                    <a:pt x="32001" y="135690"/>
                    <a:pt x="36132" y="126040"/>
                  </a:cubicBezTo>
                  <a:cubicBezTo>
                    <a:pt x="41551" y="113375"/>
                    <a:pt x="52084" y="102112"/>
                    <a:pt x="65377" y="97677"/>
                  </a:cubicBezTo>
                  <a:close/>
                  <a:moveTo>
                    <a:pt x="32159" y="23580"/>
                  </a:moveTo>
                  <a:cubicBezTo>
                    <a:pt x="51924" y="3404"/>
                    <a:pt x="103464" y="-16119"/>
                    <a:pt x="116984" y="21138"/>
                  </a:cubicBezTo>
                  <a:cubicBezTo>
                    <a:pt x="119560" y="28234"/>
                    <a:pt x="114077" y="37802"/>
                    <a:pt x="106691" y="39274"/>
                  </a:cubicBezTo>
                  <a:cubicBezTo>
                    <a:pt x="94597" y="41682"/>
                    <a:pt x="83868" y="36429"/>
                    <a:pt x="71854" y="37371"/>
                  </a:cubicBezTo>
                  <a:cubicBezTo>
                    <a:pt x="62128" y="38138"/>
                    <a:pt x="51984" y="41390"/>
                    <a:pt x="44209" y="47417"/>
                  </a:cubicBezTo>
                  <a:cubicBezTo>
                    <a:pt x="22673" y="64110"/>
                    <a:pt x="17936" y="92344"/>
                    <a:pt x="2930" y="113590"/>
                  </a:cubicBezTo>
                  <a:cubicBezTo>
                    <a:pt x="2199" y="114625"/>
                    <a:pt x="781" y="114190"/>
                    <a:pt x="646" y="112970"/>
                  </a:cubicBezTo>
                  <a:cubicBezTo>
                    <a:pt x="-2771" y="82038"/>
                    <a:pt x="10510" y="45676"/>
                    <a:pt x="32159" y="23580"/>
                  </a:cubicBezTo>
                  <a:close/>
                  <a:moveTo>
                    <a:pt x="289928" y="3718"/>
                  </a:moveTo>
                  <a:cubicBezTo>
                    <a:pt x="303044" y="-916"/>
                    <a:pt x="317897" y="-519"/>
                    <a:pt x="331082" y="3592"/>
                  </a:cubicBezTo>
                  <a:cubicBezTo>
                    <a:pt x="344363" y="7735"/>
                    <a:pt x="356556" y="15602"/>
                    <a:pt x="365949" y="25881"/>
                  </a:cubicBezTo>
                  <a:cubicBezTo>
                    <a:pt x="370212" y="30547"/>
                    <a:pt x="374156" y="35697"/>
                    <a:pt x="377319" y="41178"/>
                  </a:cubicBezTo>
                  <a:cubicBezTo>
                    <a:pt x="378999" y="44083"/>
                    <a:pt x="380766" y="50084"/>
                    <a:pt x="382676" y="53658"/>
                  </a:cubicBezTo>
                  <a:cubicBezTo>
                    <a:pt x="393008" y="59625"/>
                    <a:pt x="397424" y="73224"/>
                    <a:pt x="388174" y="82899"/>
                  </a:cubicBezTo>
                  <a:lnTo>
                    <a:pt x="387757" y="83323"/>
                  </a:lnTo>
                  <a:lnTo>
                    <a:pt x="386519" y="84551"/>
                  </a:lnTo>
                  <a:cubicBezTo>
                    <a:pt x="381547" y="89475"/>
                    <a:pt x="374049" y="91609"/>
                    <a:pt x="367262" y="89642"/>
                  </a:cubicBezTo>
                  <a:cubicBezTo>
                    <a:pt x="352072" y="85245"/>
                    <a:pt x="350227" y="73278"/>
                    <a:pt x="344969" y="60575"/>
                  </a:cubicBezTo>
                  <a:cubicBezTo>
                    <a:pt x="341496" y="52184"/>
                    <a:pt x="335545" y="44760"/>
                    <a:pt x="328331" y="39306"/>
                  </a:cubicBezTo>
                  <a:cubicBezTo>
                    <a:pt x="311281" y="26422"/>
                    <a:pt x="283323" y="22318"/>
                    <a:pt x="262796" y="28389"/>
                  </a:cubicBezTo>
                  <a:cubicBezTo>
                    <a:pt x="261703" y="28713"/>
                    <a:pt x="260419" y="27320"/>
                    <a:pt x="261198" y="26310"/>
                  </a:cubicBezTo>
                  <a:cubicBezTo>
                    <a:pt x="265088" y="21269"/>
                    <a:pt x="267330" y="17132"/>
                    <a:pt x="272537" y="13065"/>
                  </a:cubicBezTo>
                  <a:cubicBezTo>
                    <a:pt x="277824" y="8938"/>
                    <a:pt x="283593" y="5957"/>
                    <a:pt x="289928" y="371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A6DFE08-E567-79A6-84D7-164718F361A3}"/>
                </a:ext>
              </a:extLst>
            </p:cNvPr>
            <p:cNvSpPr/>
            <p:nvPr/>
          </p:nvSpPr>
          <p:spPr>
            <a:xfrm>
              <a:off x="5796163" y="2763666"/>
              <a:ext cx="788830" cy="217416"/>
            </a:xfrm>
            <a:custGeom>
              <a:avLst/>
              <a:gdLst>
                <a:gd name="connsiteX0" fmla="*/ 679869 w 788830"/>
                <a:gd name="connsiteY0" fmla="*/ 89 h 217416"/>
                <a:gd name="connsiteX1" fmla="*/ 763935 w 788830"/>
                <a:gd name="connsiteY1" fmla="*/ 11042 h 217416"/>
                <a:gd name="connsiteX2" fmla="*/ 764232 w 788830"/>
                <a:gd name="connsiteY2" fmla="*/ 11063 h 217416"/>
                <a:gd name="connsiteX3" fmla="*/ 775892 w 788830"/>
                <a:gd name="connsiteY3" fmla="*/ 13166 h 217416"/>
                <a:gd name="connsiteX4" fmla="*/ 784129 w 788830"/>
                <a:gd name="connsiteY4" fmla="*/ 42963 h 217416"/>
                <a:gd name="connsiteX5" fmla="*/ 781716 w 788830"/>
                <a:gd name="connsiteY5" fmla="*/ 104665 h 217416"/>
                <a:gd name="connsiteX6" fmla="*/ 715638 w 788830"/>
                <a:gd name="connsiteY6" fmla="*/ 205896 h 217416"/>
                <a:gd name="connsiteX7" fmla="*/ 679793 w 788830"/>
                <a:gd name="connsiteY7" fmla="*/ 206767 h 217416"/>
                <a:gd name="connsiteX8" fmla="*/ 623097 w 788830"/>
                <a:gd name="connsiteY8" fmla="*/ 188849 h 217416"/>
                <a:gd name="connsiteX9" fmla="*/ 576355 w 788830"/>
                <a:gd name="connsiteY9" fmla="*/ 122546 h 217416"/>
                <a:gd name="connsiteX10" fmla="*/ 573870 w 788830"/>
                <a:gd name="connsiteY10" fmla="*/ 82132 h 217416"/>
                <a:gd name="connsiteX11" fmla="*/ 574087 w 788830"/>
                <a:gd name="connsiteY11" fmla="*/ 80281 h 217416"/>
                <a:gd name="connsiteX12" fmla="*/ 548404 w 788830"/>
                <a:gd name="connsiteY12" fmla="*/ 75599 h 217416"/>
                <a:gd name="connsiteX13" fmla="*/ 535541 w 788830"/>
                <a:gd name="connsiteY13" fmla="*/ 75490 h 217416"/>
                <a:gd name="connsiteX14" fmla="*/ 523355 w 788830"/>
                <a:gd name="connsiteY14" fmla="*/ 77384 h 217416"/>
                <a:gd name="connsiteX15" fmla="*/ 510887 w 788830"/>
                <a:gd name="connsiteY15" fmla="*/ 84418 h 217416"/>
                <a:gd name="connsiteX16" fmla="*/ 510621 w 788830"/>
                <a:gd name="connsiteY16" fmla="*/ 89516 h 217416"/>
                <a:gd name="connsiteX17" fmla="*/ 505647 w 788830"/>
                <a:gd name="connsiteY17" fmla="*/ 127519 h 217416"/>
                <a:gd name="connsiteX18" fmla="*/ 482688 w 788830"/>
                <a:gd name="connsiteY18" fmla="*/ 176638 h 217416"/>
                <a:gd name="connsiteX19" fmla="*/ 466194 w 788830"/>
                <a:gd name="connsiteY19" fmla="*/ 194204 h 217416"/>
                <a:gd name="connsiteX20" fmla="*/ 379415 w 788830"/>
                <a:gd name="connsiteY20" fmla="*/ 216985 h 217416"/>
                <a:gd name="connsiteX21" fmla="*/ 275156 w 788830"/>
                <a:gd name="connsiteY21" fmla="*/ 142718 h 217416"/>
                <a:gd name="connsiteX22" fmla="*/ 274671 w 788830"/>
                <a:gd name="connsiteY22" fmla="*/ 141465 h 217416"/>
                <a:gd name="connsiteX23" fmla="*/ 245610 w 788830"/>
                <a:gd name="connsiteY23" fmla="*/ 102838 h 217416"/>
                <a:gd name="connsiteX24" fmla="*/ 241669 w 788830"/>
                <a:gd name="connsiteY24" fmla="*/ 102129 h 217416"/>
                <a:gd name="connsiteX25" fmla="*/ 220458 w 788830"/>
                <a:gd name="connsiteY25" fmla="*/ 90080 h 217416"/>
                <a:gd name="connsiteX26" fmla="*/ 216893 w 788830"/>
                <a:gd name="connsiteY26" fmla="*/ 78342 h 217416"/>
                <a:gd name="connsiteX27" fmla="*/ 208236 w 788830"/>
                <a:gd name="connsiteY27" fmla="*/ 78983 h 217416"/>
                <a:gd name="connsiteX28" fmla="*/ 36589 w 788830"/>
                <a:gd name="connsiteY28" fmla="*/ 87958 h 217416"/>
                <a:gd name="connsiteX29" fmla="*/ 6541 w 788830"/>
                <a:gd name="connsiteY29" fmla="*/ 89961 h 217416"/>
                <a:gd name="connsiteX30" fmla="*/ 1728 w 788830"/>
                <a:gd name="connsiteY30" fmla="*/ 71544 h 217416"/>
                <a:gd name="connsiteX31" fmla="*/ 41076 w 788830"/>
                <a:gd name="connsiteY31" fmla="*/ 52033 h 217416"/>
                <a:gd name="connsiteX32" fmla="*/ 223064 w 788830"/>
                <a:gd name="connsiteY32" fmla="*/ 51126 h 217416"/>
                <a:gd name="connsiteX33" fmla="*/ 255448 w 788830"/>
                <a:gd name="connsiteY33" fmla="*/ 43161 h 217416"/>
                <a:gd name="connsiteX34" fmla="*/ 288226 w 788830"/>
                <a:gd name="connsiteY34" fmla="*/ 29028 h 217416"/>
                <a:gd name="connsiteX35" fmla="*/ 294447 w 788830"/>
                <a:gd name="connsiteY35" fmla="*/ 26729 h 217416"/>
                <a:gd name="connsiteX36" fmla="*/ 353094 w 788830"/>
                <a:gd name="connsiteY36" fmla="*/ 14481 h 217416"/>
                <a:gd name="connsiteX37" fmla="*/ 414900 w 788830"/>
                <a:gd name="connsiteY37" fmla="*/ 16218 h 217416"/>
                <a:gd name="connsiteX38" fmla="*/ 440598 w 788830"/>
                <a:gd name="connsiteY38" fmla="*/ 20889 h 217416"/>
                <a:gd name="connsiteX39" fmla="*/ 486167 w 788830"/>
                <a:gd name="connsiteY39" fmla="*/ 30123 h 217416"/>
                <a:gd name="connsiteX40" fmla="*/ 489213 w 788830"/>
                <a:gd name="connsiteY40" fmla="*/ 30916 h 217416"/>
                <a:gd name="connsiteX41" fmla="*/ 538312 w 788830"/>
                <a:gd name="connsiteY41" fmla="*/ 35906 h 217416"/>
                <a:gd name="connsiteX42" fmla="*/ 577270 w 788830"/>
                <a:gd name="connsiteY42" fmla="*/ 22775 h 217416"/>
                <a:gd name="connsiteX43" fmla="*/ 578892 w 788830"/>
                <a:gd name="connsiteY43" fmla="*/ 22040 h 217416"/>
                <a:gd name="connsiteX44" fmla="*/ 679869 w 788830"/>
                <a:gd name="connsiteY44" fmla="*/ 89 h 217416"/>
                <a:gd name="connsiteX45" fmla="*/ 438950 w 788830"/>
                <a:gd name="connsiteY45" fmla="*/ 45832 h 217416"/>
                <a:gd name="connsiteX46" fmla="*/ 434667 w 788830"/>
                <a:gd name="connsiteY46" fmla="*/ 61425 h 217416"/>
                <a:gd name="connsiteX47" fmla="*/ 452041 w 788830"/>
                <a:gd name="connsiteY47" fmla="*/ 72761 h 217416"/>
                <a:gd name="connsiteX48" fmla="*/ 452474 w 788830"/>
                <a:gd name="connsiteY48" fmla="*/ 73428 h 217416"/>
                <a:gd name="connsiteX49" fmla="*/ 466384 w 788830"/>
                <a:gd name="connsiteY49" fmla="*/ 65266 h 217416"/>
                <a:gd name="connsiteX50" fmla="*/ 438950 w 788830"/>
                <a:gd name="connsiteY50" fmla="*/ 45832 h 217416"/>
                <a:gd name="connsiteX51" fmla="*/ 734935 w 788830"/>
                <a:gd name="connsiteY51" fmla="*/ 36167 h 217416"/>
                <a:gd name="connsiteX52" fmla="*/ 723913 w 788830"/>
                <a:gd name="connsiteY52" fmla="*/ 39068 h 217416"/>
                <a:gd name="connsiteX53" fmla="*/ 726465 w 788830"/>
                <a:gd name="connsiteY53" fmla="*/ 49880 h 217416"/>
                <a:gd name="connsiteX54" fmla="*/ 726805 w 788830"/>
                <a:gd name="connsiteY54" fmla="*/ 50129 h 217416"/>
                <a:gd name="connsiteX55" fmla="*/ 733221 w 788830"/>
                <a:gd name="connsiteY55" fmla="*/ 60118 h 217416"/>
                <a:gd name="connsiteX56" fmla="*/ 733254 w 788830"/>
                <a:gd name="connsiteY56" fmla="*/ 60614 h 217416"/>
                <a:gd name="connsiteX57" fmla="*/ 749365 w 788830"/>
                <a:gd name="connsiteY57" fmla="*/ 60614 h 217416"/>
                <a:gd name="connsiteX58" fmla="*/ 734935 w 788830"/>
                <a:gd name="connsiteY58" fmla="*/ 36167 h 2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88830" h="217416">
                  <a:moveTo>
                    <a:pt x="679869" y="89"/>
                  </a:moveTo>
                  <a:cubicBezTo>
                    <a:pt x="727103" y="89"/>
                    <a:pt x="754057" y="10250"/>
                    <a:pt x="763935" y="11042"/>
                  </a:cubicBezTo>
                  <a:lnTo>
                    <a:pt x="764232" y="11063"/>
                  </a:lnTo>
                  <a:cubicBezTo>
                    <a:pt x="768340" y="11326"/>
                    <a:pt x="772025" y="11670"/>
                    <a:pt x="775892" y="13166"/>
                  </a:cubicBezTo>
                  <a:cubicBezTo>
                    <a:pt x="790110" y="18644"/>
                    <a:pt x="792426" y="33562"/>
                    <a:pt x="784129" y="42963"/>
                  </a:cubicBezTo>
                  <a:cubicBezTo>
                    <a:pt x="783547" y="62417"/>
                    <a:pt x="786105" y="85148"/>
                    <a:pt x="781716" y="104665"/>
                  </a:cubicBezTo>
                  <a:cubicBezTo>
                    <a:pt x="776303" y="186943"/>
                    <a:pt x="737624" y="200828"/>
                    <a:pt x="715638" y="205896"/>
                  </a:cubicBezTo>
                  <a:cubicBezTo>
                    <a:pt x="704600" y="208440"/>
                    <a:pt x="691518" y="209453"/>
                    <a:pt x="679793" y="206767"/>
                  </a:cubicBezTo>
                  <a:cubicBezTo>
                    <a:pt x="659791" y="206021"/>
                    <a:pt x="640016" y="199756"/>
                    <a:pt x="623097" y="188849"/>
                  </a:cubicBezTo>
                  <a:cubicBezTo>
                    <a:pt x="599535" y="173646"/>
                    <a:pt x="582034" y="150278"/>
                    <a:pt x="576355" y="122546"/>
                  </a:cubicBezTo>
                  <a:cubicBezTo>
                    <a:pt x="573663" y="109328"/>
                    <a:pt x="572405" y="95569"/>
                    <a:pt x="573870" y="82132"/>
                  </a:cubicBezTo>
                  <a:lnTo>
                    <a:pt x="574087" y="80281"/>
                  </a:lnTo>
                  <a:cubicBezTo>
                    <a:pt x="566428" y="76616"/>
                    <a:pt x="557553" y="75922"/>
                    <a:pt x="548404" y="75599"/>
                  </a:cubicBezTo>
                  <a:cubicBezTo>
                    <a:pt x="544034" y="75443"/>
                    <a:pt x="539726" y="75304"/>
                    <a:pt x="535541" y="75490"/>
                  </a:cubicBezTo>
                  <a:cubicBezTo>
                    <a:pt x="531451" y="75947"/>
                    <a:pt x="527409" y="76555"/>
                    <a:pt x="523355" y="77384"/>
                  </a:cubicBezTo>
                  <a:cubicBezTo>
                    <a:pt x="518928" y="78720"/>
                    <a:pt x="514747" y="80925"/>
                    <a:pt x="510887" y="84418"/>
                  </a:cubicBezTo>
                  <a:lnTo>
                    <a:pt x="510621" y="89516"/>
                  </a:lnTo>
                  <a:cubicBezTo>
                    <a:pt x="509896" y="102251"/>
                    <a:pt x="508224" y="115025"/>
                    <a:pt x="505647" y="127519"/>
                  </a:cubicBezTo>
                  <a:cubicBezTo>
                    <a:pt x="501840" y="145954"/>
                    <a:pt x="495718" y="163561"/>
                    <a:pt x="482688" y="176638"/>
                  </a:cubicBezTo>
                  <a:cubicBezTo>
                    <a:pt x="478278" y="183227"/>
                    <a:pt x="472820" y="189110"/>
                    <a:pt x="466194" y="194204"/>
                  </a:cubicBezTo>
                  <a:cubicBezTo>
                    <a:pt x="442126" y="212742"/>
                    <a:pt x="409426" y="219548"/>
                    <a:pt x="379415" y="216985"/>
                  </a:cubicBezTo>
                  <a:cubicBezTo>
                    <a:pt x="318489" y="211784"/>
                    <a:pt x="283272" y="163399"/>
                    <a:pt x="275156" y="142718"/>
                  </a:cubicBezTo>
                  <a:lnTo>
                    <a:pt x="274671" y="141465"/>
                  </a:lnTo>
                  <a:cubicBezTo>
                    <a:pt x="268808" y="126090"/>
                    <a:pt x="264135" y="106141"/>
                    <a:pt x="245610" y="102838"/>
                  </a:cubicBezTo>
                  <a:lnTo>
                    <a:pt x="241669" y="102129"/>
                  </a:lnTo>
                  <a:cubicBezTo>
                    <a:pt x="233216" y="100542"/>
                    <a:pt x="225415" y="98332"/>
                    <a:pt x="220458" y="90080"/>
                  </a:cubicBezTo>
                  <a:cubicBezTo>
                    <a:pt x="218285" y="86478"/>
                    <a:pt x="217167" y="82450"/>
                    <a:pt x="216893" y="78342"/>
                  </a:cubicBezTo>
                  <a:cubicBezTo>
                    <a:pt x="214001" y="78564"/>
                    <a:pt x="211113" y="78777"/>
                    <a:pt x="208236" y="78983"/>
                  </a:cubicBezTo>
                  <a:cubicBezTo>
                    <a:pt x="185278" y="83840"/>
                    <a:pt x="47580" y="87958"/>
                    <a:pt x="36589" y="87958"/>
                  </a:cubicBezTo>
                  <a:cubicBezTo>
                    <a:pt x="36589" y="87958"/>
                    <a:pt x="15461" y="96854"/>
                    <a:pt x="6541" y="89961"/>
                  </a:cubicBezTo>
                  <a:cubicBezTo>
                    <a:pt x="359" y="85168"/>
                    <a:pt x="-1675" y="78781"/>
                    <a:pt x="1728" y="71544"/>
                  </a:cubicBezTo>
                  <a:cubicBezTo>
                    <a:pt x="6864" y="60656"/>
                    <a:pt x="30556" y="54107"/>
                    <a:pt x="41076" y="52033"/>
                  </a:cubicBezTo>
                  <a:cubicBezTo>
                    <a:pt x="41076" y="52033"/>
                    <a:pt x="210845" y="53443"/>
                    <a:pt x="223064" y="51126"/>
                  </a:cubicBezTo>
                  <a:cubicBezTo>
                    <a:pt x="230624" y="43327"/>
                    <a:pt x="244148" y="44394"/>
                    <a:pt x="255448" y="43161"/>
                  </a:cubicBezTo>
                  <a:cubicBezTo>
                    <a:pt x="264802" y="36489"/>
                    <a:pt x="277888" y="32019"/>
                    <a:pt x="288226" y="29028"/>
                  </a:cubicBezTo>
                  <a:cubicBezTo>
                    <a:pt x="290332" y="28229"/>
                    <a:pt x="292419" y="27457"/>
                    <a:pt x="294447" y="26729"/>
                  </a:cubicBezTo>
                  <a:cubicBezTo>
                    <a:pt x="313398" y="19978"/>
                    <a:pt x="333095" y="16402"/>
                    <a:pt x="353094" y="14481"/>
                  </a:cubicBezTo>
                  <a:cubicBezTo>
                    <a:pt x="373716" y="12521"/>
                    <a:pt x="394399" y="13408"/>
                    <a:pt x="414900" y="16218"/>
                  </a:cubicBezTo>
                  <a:cubicBezTo>
                    <a:pt x="423540" y="17390"/>
                    <a:pt x="432099" y="18906"/>
                    <a:pt x="440598" y="20889"/>
                  </a:cubicBezTo>
                  <a:cubicBezTo>
                    <a:pt x="455815" y="22896"/>
                    <a:pt x="470944" y="26202"/>
                    <a:pt x="486167" y="30123"/>
                  </a:cubicBezTo>
                  <a:lnTo>
                    <a:pt x="489213" y="30916"/>
                  </a:lnTo>
                  <a:cubicBezTo>
                    <a:pt x="505244" y="35120"/>
                    <a:pt x="521718" y="38757"/>
                    <a:pt x="538312" y="35906"/>
                  </a:cubicBezTo>
                  <a:cubicBezTo>
                    <a:pt x="551822" y="33601"/>
                    <a:pt x="564814" y="28400"/>
                    <a:pt x="577270" y="22775"/>
                  </a:cubicBezTo>
                  <a:lnTo>
                    <a:pt x="578892" y="22040"/>
                  </a:lnTo>
                  <a:cubicBezTo>
                    <a:pt x="606281" y="9529"/>
                    <a:pt x="649055" y="89"/>
                    <a:pt x="679869" y="89"/>
                  </a:cubicBezTo>
                  <a:close/>
                  <a:moveTo>
                    <a:pt x="438950" y="45832"/>
                  </a:moveTo>
                  <a:cubicBezTo>
                    <a:pt x="428844" y="43608"/>
                    <a:pt x="424529" y="59195"/>
                    <a:pt x="434667" y="61425"/>
                  </a:cubicBezTo>
                  <a:cubicBezTo>
                    <a:pt x="441846" y="63004"/>
                    <a:pt x="447930" y="66625"/>
                    <a:pt x="452041" y="72761"/>
                  </a:cubicBezTo>
                  <a:lnTo>
                    <a:pt x="452474" y="73428"/>
                  </a:lnTo>
                  <a:cubicBezTo>
                    <a:pt x="457990" y="82209"/>
                    <a:pt x="471938" y="74103"/>
                    <a:pt x="466384" y="65266"/>
                  </a:cubicBezTo>
                  <a:cubicBezTo>
                    <a:pt x="460134" y="55320"/>
                    <a:pt x="450423" y="48354"/>
                    <a:pt x="438950" y="45832"/>
                  </a:cubicBezTo>
                  <a:close/>
                  <a:moveTo>
                    <a:pt x="734935" y="36167"/>
                  </a:moveTo>
                  <a:cubicBezTo>
                    <a:pt x="731373" y="33657"/>
                    <a:pt x="725982" y="35520"/>
                    <a:pt x="723913" y="39068"/>
                  </a:cubicBezTo>
                  <a:cubicBezTo>
                    <a:pt x="721637" y="42975"/>
                    <a:pt x="723129" y="47324"/>
                    <a:pt x="726465" y="49880"/>
                  </a:cubicBezTo>
                  <a:lnTo>
                    <a:pt x="726805" y="50129"/>
                  </a:lnTo>
                  <a:cubicBezTo>
                    <a:pt x="729866" y="52287"/>
                    <a:pt x="732846" y="56155"/>
                    <a:pt x="733221" y="60118"/>
                  </a:cubicBezTo>
                  <a:lnTo>
                    <a:pt x="733254" y="60614"/>
                  </a:lnTo>
                  <a:cubicBezTo>
                    <a:pt x="733654" y="70986"/>
                    <a:pt x="749768" y="71039"/>
                    <a:pt x="749365" y="60614"/>
                  </a:cubicBezTo>
                  <a:cubicBezTo>
                    <a:pt x="748972" y="50416"/>
                    <a:pt x="743070" y="41896"/>
                    <a:pt x="734935" y="36167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FFE7BB1-AED8-9810-41DA-37C2C8253769}"/>
              </a:ext>
            </a:extLst>
          </p:cNvPr>
          <p:cNvSpPr txBox="1"/>
          <p:nvPr/>
        </p:nvSpPr>
        <p:spPr>
          <a:xfrm>
            <a:off x="3307314" y="2852705"/>
            <a:ext cx="5577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Title Goes Here</a:t>
            </a:r>
            <a:endParaRPr lang="zh-CN" altLang="en-US" sz="6000" b="1">
              <a:solidFill>
                <a:srgbClr val="01437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C7781B6C-3ECE-A072-88B3-321665DA726F}"/>
              </a:ext>
            </a:extLst>
          </p:cNvPr>
          <p:cNvSpPr txBox="1"/>
          <p:nvPr/>
        </p:nvSpPr>
        <p:spPr>
          <a:xfrm>
            <a:off x="3307314" y="3697519"/>
            <a:ext cx="5577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4990D3"/>
                </a:solidFill>
                <a:latin typeface="+mn-ea"/>
                <a:cs typeface="Dreaming Outloud Pro" panose="03050502040302030504" pitchFamily="66" charset="0"/>
              </a:rPr>
              <a:t>YOUR CORPORATE NAME GOES HERE</a:t>
            </a:r>
            <a:endParaRPr lang="zh-CN" altLang="en-US" sz="1400">
              <a:solidFill>
                <a:srgbClr val="4990D3"/>
              </a:solidFill>
              <a:latin typeface="+mn-ea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901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B2C739-9FD2-E189-60B3-BB1EF4D4F5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  <a14:imgEffect>
                        <a14:brightnessContrast bright="57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80CAF2-4515-4B58-3640-7C953C561C48}"/>
              </a:ext>
            </a:extLst>
          </p:cNvPr>
          <p:cNvGrpSpPr/>
          <p:nvPr/>
        </p:nvGrpSpPr>
        <p:grpSpPr>
          <a:xfrm>
            <a:off x="1622796" y="1070401"/>
            <a:ext cx="1791313" cy="2634519"/>
            <a:chOff x="5287046" y="2276494"/>
            <a:chExt cx="1575996" cy="2317849"/>
          </a:xfrm>
        </p:grpSpPr>
        <p:grpSp>
          <p:nvGrpSpPr>
            <p:cNvPr id="6" name="图形 3">
              <a:extLst>
                <a:ext uri="{FF2B5EF4-FFF2-40B4-BE49-F238E27FC236}">
                  <a16:creationId xmlns:a16="http://schemas.microsoft.com/office/drawing/2014/main" id="{2103CC14-2B77-6849-E3BE-6FC36F726FB2}"/>
                </a:ext>
              </a:extLst>
            </p:cNvPr>
            <p:cNvGrpSpPr/>
            <p:nvPr/>
          </p:nvGrpSpPr>
          <p:grpSpPr>
            <a:xfrm>
              <a:off x="5287046" y="3107909"/>
              <a:ext cx="1575996" cy="1486434"/>
              <a:chOff x="5287046" y="3107909"/>
              <a:chExt cx="1575996" cy="1486434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E0B66AEA-D888-2F94-92D1-BD621DAE5EEA}"/>
                  </a:ext>
                </a:extLst>
              </p:cNvPr>
              <p:cNvSpPr/>
              <p:nvPr/>
            </p:nvSpPr>
            <p:spPr>
              <a:xfrm>
                <a:off x="5301131" y="3107909"/>
                <a:ext cx="1560491" cy="1486434"/>
              </a:xfrm>
              <a:custGeom>
                <a:avLst/>
                <a:gdLst>
                  <a:gd name="connsiteX0" fmla="*/ 1505816 w 1560491"/>
                  <a:gd name="connsiteY0" fmla="*/ 1177850 h 1486434"/>
                  <a:gd name="connsiteX1" fmla="*/ 1483511 w 1560491"/>
                  <a:gd name="connsiteY1" fmla="*/ 1040027 h 1486434"/>
                  <a:gd name="connsiteX2" fmla="*/ 1474361 w 1560491"/>
                  <a:gd name="connsiteY2" fmla="*/ 974365 h 1486434"/>
                  <a:gd name="connsiteX3" fmla="*/ 1479835 w 1560491"/>
                  <a:gd name="connsiteY3" fmla="*/ 930075 h 1486434"/>
                  <a:gd name="connsiteX4" fmla="*/ 1509680 w 1560491"/>
                  <a:gd name="connsiteY4" fmla="*/ 877436 h 1486434"/>
                  <a:gd name="connsiteX5" fmla="*/ 1499519 w 1560491"/>
                  <a:gd name="connsiteY5" fmla="*/ 811399 h 1486434"/>
                  <a:gd name="connsiteX6" fmla="*/ 1464897 w 1560491"/>
                  <a:gd name="connsiteY6" fmla="*/ 681143 h 1486434"/>
                  <a:gd name="connsiteX7" fmla="*/ 1422015 w 1560491"/>
                  <a:gd name="connsiteY7" fmla="*/ 551095 h 1486434"/>
                  <a:gd name="connsiteX8" fmla="*/ 1376657 w 1560491"/>
                  <a:gd name="connsiteY8" fmla="*/ 431316 h 1486434"/>
                  <a:gd name="connsiteX9" fmla="*/ 1212365 w 1560491"/>
                  <a:gd name="connsiteY9" fmla="*/ 267109 h 1486434"/>
                  <a:gd name="connsiteX10" fmla="*/ 1139405 w 1560491"/>
                  <a:gd name="connsiteY10" fmla="*/ 218600 h 1486434"/>
                  <a:gd name="connsiteX11" fmla="*/ 1105424 w 1560491"/>
                  <a:gd name="connsiteY11" fmla="*/ 224045 h 1486434"/>
                  <a:gd name="connsiteX12" fmla="*/ 1071798 w 1560491"/>
                  <a:gd name="connsiteY12" fmla="*/ 197383 h 1486434"/>
                  <a:gd name="connsiteX13" fmla="*/ 1039879 w 1560491"/>
                  <a:gd name="connsiteY13" fmla="*/ 146946 h 1486434"/>
                  <a:gd name="connsiteX14" fmla="*/ 1015511 w 1560491"/>
                  <a:gd name="connsiteY14" fmla="*/ 55994 h 1486434"/>
                  <a:gd name="connsiteX15" fmla="*/ 932883 w 1560491"/>
                  <a:gd name="connsiteY15" fmla="*/ 8070 h 1486434"/>
                  <a:gd name="connsiteX16" fmla="*/ 734090 w 1560491"/>
                  <a:gd name="connsiteY16" fmla="*/ 65307 h 1486434"/>
                  <a:gd name="connsiteX17" fmla="*/ 681449 w 1560491"/>
                  <a:gd name="connsiteY17" fmla="*/ 156198 h 1486434"/>
                  <a:gd name="connsiteX18" fmla="*/ 633843 w 1560491"/>
                  <a:gd name="connsiteY18" fmla="*/ 203284 h 1486434"/>
                  <a:gd name="connsiteX19" fmla="*/ 584776 w 1560491"/>
                  <a:gd name="connsiteY19" fmla="*/ 194732 h 1486434"/>
                  <a:gd name="connsiteX20" fmla="*/ 491214 w 1560491"/>
                  <a:gd name="connsiteY20" fmla="*/ 218600 h 1486434"/>
                  <a:gd name="connsiteX21" fmla="*/ 364434 w 1560491"/>
                  <a:gd name="connsiteY21" fmla="*/ 283560 h 1486434"/>
                  <a:gd name="connsiteX22" fmla="*/ 158581 w 1560491"/>
                  <a:gd name="connsiteY22" fmla="*/ 481956 h 1486434"/>
                  <a:gd name="connsiteX23" fmla="*/ 25422 w 1560491"/>
                  <a:gd name="connsiteY23" fmla="*/ 738780 h 1486434"/>
                  <a:gd name="connsiteX24" fmla="*/ 4777 w 1560491"/>
                  <a:gd name="connsiteY24" fmla="*/ 806129 h 1486434"/>
                  <a:gd name="connsiteX25" fmla="*/ 1881 w 1560491"/>
                  <a:gd name="connsiteY25" fmla="*/ 844993 h 1486434"/>
                  <a:gd name="connsiteX26" fmla="*/ 21661 w 1560491"/>
                  <a:gd name="connsiteY26" fmla="*/ 869924 h 1486434"/>
                  <a:gd name="connsiteX27" fmla="*/ 57261 w 1560491"/>
                  <a:gd name="connsiteY27" fmla="*/ 901593 h 1486434"/>
                  <a:gd name="connsiteX28" fmla="*/ 50227 w 1560491"/>
                  <a:gd name="connsiteY28" fmla="*/ 941811 h 1486434"/>
                  <a:gd name="connsiteX29" fmla="*/ 43339 w 1560491"/>
                  <a:gd name="connsiteY29" fmla="*/ 988670 h 1486434"/>
                  <a:gd name="connsiteX30" fmla="*/ 22667 w 1560491"/>
                  <a:gd name="connsiteY30" fmla="*/ 1203165 h 1486434"/>
                  <a:gd name="connsiteX31" fmla="*/ 21528 w 1560491"/>
                  <a:gd name="connsiteY31" fmla="*/ 1416580 h 1486434"/>
                  <a:gd name="connsiteX32" fmla="*/ 25480 w 1560491"/>
                  <a:gd name="connsiteY32" fmla="*/ 1429129 h 1486434"/>
                  <a:gd name="connsiteX33" fmla="*/ 25830 w 1560491"/>
                  <a:gd name="connsiteY33" fmla="*/ 1434380 h 1486434"/>
                  <a:gd name="connsiteX34" fmla="*/ 31296 w 1560491"/>
                  <a:gd name="connsiteY34" fmla="*/ 1435539 h 1486434"/>
                  <a:gd name="connsiteX35" fmla="*/ 45241 w 1560491"/>
                  <a:gd name="connsiteY35" fmla="*/ 1440335 h 1486434"/>
                  <a:gd name="connsiteX36" fmla="*/ 56289 w 1560491"/>
                  <a:gd name="connsiteY36" fmla="*/ 1440807 h 1486434"/>
                  <a:gd name="connsiteX37" fmla="*/ 173309 w 1560491"/>
                  <a:gd name="connsiteY37" fmla="*/ 1462411 h 1486434"/>
                  <a:gd name="connsiteX38" fmla="*/ 317227 w 1560491"/>
                  <a:gd name="connsiteY38" fmla="*/ 1479910 h 1486434"/>
                  <a:gd name="connsiteX39" fmla="*/ 613205 w 1560491"/>
                  <a:gd name="connsiteY39" fmla="*/ 1481154 h 1486434"/>
                  <a:gd name="connsiteX40" fmla="*/ 909810 w 1560491"/>
                  <a:gd name="connsiteY40" fmla="*/ 1477342 h 1486434"/>
                  <a:gd name="connsiteX41" fmla="*/ 1206923 w 1560491"/>
                  <a:gd name="connsiteY41" fmla="*/ 1485994 h 1486434"/>
                  <a:gd name="connsiteX42" fmla="*/ 1538462 w 1560491"/>
                  <a:gd name="connsiteY42" fmla="*/ 1476136 h 1486434"/>
                  <a:gd name="connsiteX43" fmla="*/ 1559970 w 1560491"/>
                  <a:gd name="connsiteY43" fmla="*/ 1447854 h 1486434"/>
                  <a:gd name="connsiteX44" fmla="*/ 1505816 w 1560491"/>
                  <a:gd name="connsiteY44" fmla="*/ 1177850 h 14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60491" h="1486434">
                    <a:moveTo>
                      <a:pt x="1505816" y="1177850"/>
                    </a:moveTo>
                    <a:cubicBezTo>
                      <a:pt x="1497704" y="1132024"/>
                      <a:pt x="1490269" y="1086075"/>
                      <a:pt x="1483511" y="1040027"/>
                    </a:cubicBezTo>
                    <a:cubicBezTo>
                      <a:pt x="1480304" y="1018165"/>
                      <a:pt x="1477174" y="996283"/>
                      <a:pt x="1474361" y="974365"/>
                    </a:cubicBezTo>
                    <a:cubicBezTo>
                      <a:pt x="1472391" y="959009"/>
                      <a:pt x="1469391" y="941449"/>
                      <a:pt x="1479835" y="930075"/>
                    </a:cubicBezTo>
                    <a:cubicBezTo>
                      <a:pt x="1494531" y="914067"/>
                      <a:pt x="1507881" y="900366"/>
                      <a:pt x="1509680" y="877436"/>
                    </a:cubicBezTo>
                    <a:cubicBezTo>
                      <a:pt x="1511372" y="855860"/>
                      <a:pt x="1504079" y="832341"/>
                      <a:pt x="1499519" y="811399"/>
                    </a:cubicBezTo>
                    <a:cubicBezTo>
                      <a:pt x="1489957" y="767481"/>
                      <a:pt x="1478052" y="724107"/>
                      <a:pt x="1464897" y="681143"/>
                    </a:cubicBezTo>
                    <a:cubicBezTo>
                      <a:pt x="1451533" y="637492"/>
                      <a:pt x="1436880" y="594252"/>
                      <a:pt x="1422015" y="551095"/>
                    </a:cubicBezTo>
                    <a:cubicBezTo>
                      <a:pt x="1408118" y="510744"/>
                      <a:pt x="1394758" y="470030"/>
                      <a:pt x="1376657" y="431316"/>
                    </a:cubicBezTo>
                    <a:cubicBezTo>
                      <a:pt x="1342305" y="357846"/>
                      <a:pt x="1284189" y="303439"/>
                      <a:pt x="1212365" y="267109"/>
                    </a:cubicBezTo>
                    <a:cubicBezTo>
                      <a:pt x="1194501" y="258074"/>
                      <a:pt x="1158067" y="225821"/>
                      <a:pt x="1139405" y="218600"/>
                    </a:cubicBezTo>
                    <a:cubicBezTo>
                      <a:pt x="1122248" y="211960"/>
                      <a:pt x="1122309" y="231348"/>
                      <a:pt x="1105424" y="224045"/>
                    </a:cubicBezTo>
                    <a:cubicBezTo>
                      <a:pt x="1091925" y="218207"/>
                      <a:pt x="1079356" y="210422"/>
                      <a:pt x="1071798" y="197383"/>
                    </a:cubicBezTo>
                    <a:cubicBezTo>
                      <a:pt x="1063592" y="183226"/>
                      <a:pt x="1043012" y="163425"/>
                      <a:pt x="1039879" y="146946"/>
                    </a:cubicBezTo>
                    <a:cubicBezTo>
                      <a:pt x="1033240" y="112015"/>
                      <a:pt x="1040432" y="82285"/>
                      <a:pt x="1015511" y="55994"/>
                    </a:cubicBezTo>
                    <a:cubicBezTo>
                      <a:pt x="993388" y="32649"/>
                      <a:pt x="963652" y="16655"/>
                      <a:pt x="932883" y="8070"/>
                    </a:cubicBezTo>
                    <a:cubicBezTo>
                      <a:pt x="865197" y="-10817"/>
                      <a:pt x="774928" y="2387"/>
                      <a:pt x="734090" y="65307"/>
                    </a:cubicBezTo>
                    <a:cubicBezTo>
                      <a:pt x="714584" y="95355"/>
                      <a:pt x="707768" y="131675"/>
                      <a:pt x="681449" y="156198"/>
                    </a:cubicBezTo>
                    <a:cubicBezTo>
                      <a:pt x="658467" y="177610"/>
                      <a:pt x="663610" y="192249"/>
                      <a:pt x="633843" y="203284"/>
                    </a:cubicBezTo>
                    <a:cubicBezTo>
                      <a:pt x="632157" y="203911"/>
                      <a:pt x="586462" y="194105"/>
                      <a:pt x="584776" y="194732"/>
                    </a:cubicBezTo>
                    <a:cubicBezTo>
                      <a:pt x="552213" y="187761"/>
                      <a:pt x="521089" y="207275"/>
                      <a:pt x="491214" y="218600"/>
                    </a:cubicBezTo>
                    <a:cubicBezTo>
                      <a:pt x="446675" y="235479"/>
                      <a:pt x="404272" y="257449"/>
                      <a:pt x="364434" y="283560"/>
                    </a:cubicBezTo>
                    <a:cubicBezTo>
                      <a:pt x="284104" y="336214"/>
                      <a:pt x="215302" y="404586"/>
                      <a:pt x="158581" y="481956"/>
                    </a:cubicBezTo>
                    <a:cubicBezTo>
                      <a:pt x="101391" y="559963"/>
                      <a:pt x="57017" y="647398"/>
                      <a:pt x="25422" y="738780"/>
                    </a:cubicBezTo>
                    <a:cubicBezTo>
                      <a:pt x="17749" y="760976"/>
                      <a:pt x="10856" y="783443"/>
                      <a:pt x="4777" y="806129"/>
                    </a:cubicBezTo>
                    <a:cubicBezTo>
                      <a:pt x="1374" y="818825"/>
                      <a:pt x="-2262" y="831994"/>
                      <a:pt x="1881" y="844993"/>
                    </a:cubicBezTo>
                    <a:cubicBezTo>
                      <a:pt x="5270" y="855626"/>
                      <a:pt x="12808" y="863544"/>
                      <a:pt x="21661" y="869924"/>
                    </a:cubicBezTo>
                    <a:cubicBezTo>
                      <a:pt x="33660" y="878574"/>
                      <a:pt x="57729" y="884197"/>
                      <a:pt x="57261" y="901593"/>
                    </a:cubicBezTo>
                    <a:cubicBezTo>
                      <a:pt x="56902" y="914821"/>
                      <a:pt x="52417" y="928741"/>
                      <a:pt x="50227" y="941811"/>
                    </a:cubicBezTo>
                    <a:cubicBezTo>
                      <a:pt x="47622" y="957378"/>
                      <a:pt x="45480" y="973035"/>
                      <a:pt x="43339" y="988670"/>
                    </a:cubicBezTo>
                    <a:cubicBezTo>
                      <a:pt x="33600" y="1059833"/>
                      <a:pt x="26019" y="1131397"/>
                      <a:pt x="22667" y="1203165"/>
                    </a:cubicBezTo>
                    <a:cubicBezTo>
                      <a:pt x="19366" y="1273829"/>
                      <a:pt x="16628" y="1345937"/>
                      <a:pt x="21528" y="1416580"/>
                    </a:cubicBezTo>
                    <a:cubicBezTo>
                      <a:pt x="21852" y="1421239"/>
                      <a:pt x="23240" y="1425515"/>
                      <a:pt x="25480" y="1429129"/>
                    </a:cubicBezTo>
                    <a:cubicBezTo>
                      <a:pt x="23389" y="1429929"/>
                      <a:pt x="23228" y="1433828"/>
                      <a:pt x="25830" y="1434380"/>
                    </a:cubicBezTo>
                    <a:cubicBezTo>
                      <a:pt x="27653" y="1434767"/>
                      <a:pt x="29472" y="1435152"/>
                      <a:pt x="31296" y="1435539"/>
                    </a:cubicBezTo>
                    <a:cubicBezTo>
                      <a:pt x="35083" y="1438406"/>
                      <a:pt x="39806" y="1440164"/>
                      <a:pt x="45241" y="1440335"/>
                    </a:cubicBezTo>
                    <a:cubicBezTo>
                      <a:pt x="48926" y="1440452"/>
                      <a:pt x="52608" y="1440617"/>
                      <a:pt x="56289" y="1440807"/>
                    </a:cubicBezTo>
                    <a:cubicBezTo>
                      <a:pt x="95128" y="1448929"/>
                      <a:pt x="133962" y="1456601"/>
                      <a:pt x="173309" y="1462411"/>
                    </a:cubicBezTo>
                    <a:cubicBezTo>
                      <a:pt x="221138" y="1469472"/>
                      <a:pt x="269108" y="1475229"/>
                      <a:pt x="317227" y="1479910"/>
                    </a:cubicBezTo>
                    <a:cubicBezTo>
                      <a:pt x="416102" y="1489526"/>
                      <a:pt x="514199" y="1486337"/>
                      <a:pt x="613205" y="1481154"/>
                    </a:cubicBezTo>
                    <a:cubicBezTo>
                      <a:pt x="712059" y="1475977"/>
                      <a:pt x="810854" y="1474768"/>
                      <a:pt x="909810" y="1477342"/>
                    </a:cubicBezTo>
                    <a:cubicBezTo>
                      <a:pt x="1008852" y="1479920"/>
                      <a:pt x="1107859" y="1484230"/>
                      <a:pt x="1206923" y="1485994"/>
                    </a:cubicBezTo>
                    <a:cubicBezTo>
                      <a:pt x="1317599" y="1487961"/>
                      <a:pt x="1428106" y="1484938"/>
                      <a:pt x="1538462" y="1476136"/>
                    </a:cubicBezTo>
                    <a:cubicBezTo>
                      <a:pt x="1553593" y="1474931"/>
                      <a:pt x="1562954" y="1462888"/>
                      <a:pt x="1559970" y="1447854"/>
                    </a:cubicBezTo>
                    <a:cubicBezTo>
                      <a:pt x="1542090" y="1357782"/>
                      <a:pt x="1521828" y="1268311"/>
                      <a:pt x="1505816" y="117785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9BC52A6-2B00-6865-3A32-66EC9A41A22F}"/>
                  </a:ext>
                </a:extLst>
              </p:cNvPr>
              <p:cNvSpPr/>
              <p:nvPr/>
            </p:nvSpPr>
            <p:spPr>
              <a:xfrm>
                <a:off x="5287046" y="3162263"/>
                <a:ext cx="1575996" cy="1431237"/>
              </a:xfrm>
              <a:custGeom>
                <a:avLst/>
                <a:gdLst>
                  <a:gd name="connsiteX0" fmla="*/ 567980 w 1575996"/>
                  <a:gd name="connsiteY0" fmla="*/ 138162 h 1431237"/>
                  <a:gd name="connsiteX1" fmla="*/ 598861 w 1575996"/>
                  <a:gd name="connsiteY1" fmla="*/ 140378 h 1431237"/>
                  <a:gd name="connsiteX2" fmla="*/ 599086 w 1575996"/>
                  <a:gd name="connsiteY2" fmla="*/ 142047 h 1431237"/>
                  <a:gd name="connsiteX3" fmla="*/ 544793 w 1575996"/>
                  <a:gd name="connsiteY3" fmla="*/ 156396 h 1431237"/>
                  <a:gd name="connsiteX4" fmla="*/ 537109 w 1575996"/>
                  <a:gd name="connsiteY4" fmla="*/ 158672 h 1431237"/>
                  <a:gd name="connsiteX5" fmla="*/ 477635 w 1575996"/>
                  <a:gd name="connsiteY5" fmla="*/ 178827 h 1431237"/>
                  <a:gd name="connsiteX6" fmla="*/ 367371 w 1575996"/>
                  <a:gd name="connsiteY6" fmla="*/ 240921 h 1431237"/>
                  <a:gd name="connsiteX7" fmla="*/ 80792 w 1575996"/>
                  <a:gd name="connsiteY7" fmla="*/ 628920 h 1431237"/>
                  <a:gd name="connsiteX8" fmla="*/ 39489 w 1575996"/>
                  <a:gd name="connsiteY8" fmla="*/ 753035 h 1431237"/>
                  <a:gd name="connsiteX9" fmla="*/ 31782 w 1575996"/>
                  <a:gd name="connsiteY9" fmla="*/ 783930 h 1431237"/>
                  <a:gd name="connsiteX10" fmla="*/ 29667 w 1575996"/>
                  <a:gd name="connsiteY10" fmla="*/ 797818 h 1431237"/>
                  <a:gd name="connsiteX11" fmla="*/ 39743 w 1575996"/>
                  <a:gd name="connsiteY11" fmla="*/ 803676 h 1431237"/>
                  <a:gd name="connsiteX12" fmla="*/ 48921 w 1575996"/>
                  <a:gd name="connsiteY12" fmla="*/ 808438 h 1431237"/>
                  <a:gd name="connsiteX13" fmla="*/ 99638 w 1575996"/>
                  <a:gd name="connsiteY13" fmla="*/ 834320 h 1431237"/>
                  <a:gd name="connsiteX14" fmla="*/ 104302 w 1575996"/>
                  <a:gd name="connsiteY14" fmla="*/ 836618 h 1431237"/>
                  <a:gd name="connsiteX15" fmla="*/ 347952 w 1575996"/>
                  <a:gd name="connsiteY15" fmla="*/ 907954 h 1431237"/>
                  <a:gd name="connsiteX16" fmla="*/ 348624 w 1575996"/>
                  <a:gd name="connsiteY16" fmla="*/ 900620 h 1431237"/>
                  <a:gd name="connsiteX17" fmla="*/ 348624 w 1575996"/>
                  <a:gd name="connsiteY17" fmla="*/ 900620 h 1431237"/>
                  <a:gd name="connsiteX18" fmla="*/ 368438 w 1575996"/>
                  <a:gd name="connsiteY18" fmla="*/ 780012 h 1431237"/>
                  <a:gd name="connsiteX19" fmla="*/ 371959 w 1575996"/>
                  <a:gd name="connsiteY19" fmla="*/ 780489 h 1431237"/>
                  <a:gd name="connsiteX20" fmla="*/ 373984 w 1575996"/>
                  <a:gd name="connsiteY20" fmla="*/ 920642 h 1431237"/>
                  <a:gd name="connsiteX21" fmla="*/ 360747 w 1575996"/>
                  <a:gd name="connsiteY21" fmla="*/ 1168913 h 1431237"/>
                  <a:gd name="connsiteX22" fmla="*/ 353033 w 1575996"/>
                  <a:gd name="connsiteY22" fmla="*/ 1293050 h 1431237"/>
                  <a:gd name="connsiteX23" fmla="*/ 343634 w 1575996"/>
                  <a:gd name="connsiteY23" fmla="*/ 1418072 h 1431237"/>
                  <a:gd name="connsiteX24" fmla="*/ 323452 w 1575996"/>
                  <a:gd name="connsiteY24" fmla="*/ 1431254 h 1431237"/>
                  <a:gd name="connsiteX25" fmla="*/ 307503 w 1575996"/>
                  <a:gd name="connsiteY25" fmla="*/ 1413180 h 1431237"/>
                  <a:gd name="connsiteX26" fmla="*/ 312075 w 1575996"/>
                  <a:gd name="connsiteY26" fmla="*/ 1341103 h 1431237"/>
                  <a:gd name="connsiteX27" fmla="*/ 317113 w 1575996"/>
                  <a:gd name="connsiteY27" fmla="*/ 1273027 h 1431237"/>
                  <a:gd name="connsiteX28" fmla="*/ 337631 w 1575996"/>
                  <a:gd name="connsiteY28" fmla="*/ 1024756 h 1431237"/>
                  <a:gd name="connsiteX29" fmla="*/ 345314 w 1575996"/>
                  <a:gd name="connsiteY29" fmla="*/ 936745 h 1431237"/>
                  <a:gd name="connsiteX30" fmla="*/ 88357 w 1575996"/>
                  <a:gd name="connsiteY30" fmla="*/ 860742 h 1431237"/>
                  <a:gd name="connsiteX31" fmla="*/ 81607 w 1575996"/>
                  <a:gd name="connsiteY31" fmla="*/ 940526 h 1431237"/>
                  <a:gd name="connsiteX32" fmla="*/ 62146 w 1575996"/>
                  <a:gd name="connsiteY32" fmla="*/ 1162890 h 1431237"/>
                  <a:gd name="connsiteX33" fmla="*/ 56119 w 1575996"/>
                  <a:gd name="connsiteY33" fmla="*/ 1275542 h 1431237"/>
                  <a:gd name="connsiteX34" fmla="*/ 54179 w 1575996"/>
                  <a:gd name="connsiteY34" fmla="*/ 1330949 h 1431237"/>
                  <a:gd name="connsiteX35" fmla="*/ 53730 w 1575996"/>
                  <a:gd name="connsiteY35" fmla="*/ 1349423 h 1431237"/>
                  <a:gd name="connsiteX36" fmla="*/ 53453 w 1575996"/>
                  <a:gd name="connsiteY36" fmla="*/ 1363532 h 1431237"/>
                  <a:gd name="connsiteX37" fmla="*/ 44800 w 1575996"/>
                  <a:gd name="connsiteY37" fmla="*/ 1387259 h 1431237"/>
                  <a:gd name="connsiteX38" fmla="*/ 19290 w 1575996"/>
                  <a:gd name="connsiteY38" fmla="*/ 1387259 h 1431237"/>
                  <a:gd name="connsiteX39" fmla="*/ 11260 w 1575996"/>
                  <a:gd name="connsiteY39" fmla="*/ 1352723 h 1431237"/>
                  <a:gd name="connsiteX40" fmla="*/ 12158 w 1575996"/>
                  <a:gd name="connsiteY40" fmla="*/ 1321052 h 1431237"/>
                  <a:gd name="connsiteX41" fmla="*/ 14832 w 1575996"/>
                  <a:gd name="connsiteY41" fmla="*/ 1257740 h 1431237"/>
                  <a:gd name="connsiteX42" fmla="*/ 36122 w 1575996"/>
                  <a:gd name="connsiteY42" fmla="*/ 1037368 h 1431237"/>
                  <a:gd name="connsiteX43" fmla="*/ 39991 w 1575996"/>
                  <a:gd name="connsiteY43" fmla="*/ 1009126 h 1431237"/>
                  <a:gd name="connsiteX44" fmla="*/ 71298 w 1575996"/>
                  <a:gd name="connsiteY44" fmla="*/ 852352 h 1431237"/>
                  <a:gd name="connsiteX45" fmla="*/ 52493 w 1575996"/>
                  <a:gd name="connsiteY45" fmla="*/ 842908 h 1431237"/>
                  <a:gd name="connsiteX46" fmla="*/ 19187 w 1575996"/>
                  <a:gd name="connsiteY46" fmla="*/ 825835 h 1431237"/>
                  <a:gd name="connsiteX47" fmla="*/ 895 w 1575996"/>
                  <a:gd name="connsiteY47" fmla="*/ 804234 h 1431237"/>
                  <a:gd name="connsiteX48" fmla="*/ 4993 w 1575996"/>
                  <a:gd name="connsiteY48" fmla="*/ 770221 h 1431237"/>
                  <a:gd name="connsiteX49" fmla="*/ 5227 w 1575996"/>
                  <a:gd name="connsiteY49" fmla="*/ 769270 h 1431237"/>
                  <a:gd name="connsiteX50" fmla="*/ 13717 w 1575996"/>
                  <a:gd name="connsiteY50" fmla="*/ 736753 h 1431237"/>
                  <a:gd name="connsiteX51" fmla="*/ 58564 w 1575996"/>
                  <a:gd name="connsiteY51" fmla="*/ 608217 h 1431237"/>
                  <a:gd name="connsiteX52" fmla="*/ 194992 w 1575996"/>
                  <a:gd name="connsiteY52" fmla="*/ 372796 h 1431237"/>
                  <a:gd name="connsiteX53" fmla="*/ 373515 w 1575996"/>
                  <a:gd name="connsiteY53" fmla="*/ 205152 h 1431237"/>
                  <a:gd name="connsiteX54" fmla="*/ 481708 w 1575996"/>
                  <a:gd name="connsiteY54" fmla="*/ 153401 h 1431237"/>
                  <a:gd name="connsiteX55" fmla="*/ 537672 w 1575996"/>
                  <a:gd name="connsiteY55" fmla="*/ 140376 h 1431237"/>
                  <a:gd name="connsiteX56" fmla="*/ 567980 w 1575996"/>
                  <a:gd name="connsiteY56" fmla="*/ 138162 h 1431237"/>
                  <a:gd name="connsiteX57" fmla="*/ 749318 w 1575996"/>
                  <a:gd name="connsiteY57" fmla="*/ 5358 h 1431237"/>
                  <a:gd name="connsiteX58" fmla="*/ 779804 w 1575996"/>
                  <a:gd name="connsiteY58" fmla="*/ 23113 h 1431237"/>
                  <a:gd name="connsiteX59" fmla="*/ 710057 w 1575996"/>
                  <a:gd name="connsiteY59" fmla="*/ 127690 h 1431237"/>
                  <a:gd name="connsiteX60" fmla="*/ 598496 w 1575996"/>
                  <a:gd name="connsiteY60" fmla="*/ 165678 h 1431237"/>
                  <a:gd name="connsiteX61" fmla="*/ 597659 w 1575996"/>
                  <a:gd name="connsiteY61" fmla="*/ 165454 h 1431237"/>
                  <a:gd name="connsiteX62" fmla="*/ 601210 w 1575996"/>
                  <a:gd name="connsiteY62" fmla="*/ 170273 h 1431237"/>
                  <a:gd name="connsiteX63" fmla="*/ 693953 w 1575996"/>
                  <a:gd name="connsiteY63" fmla="*/ 276045 h 1431237"/>
                  <a:gd name="connsiteX64" fmla="*/ 959485 w 1575996"/>
                  <a:gd name="connsiteY64" fmla="*/ 348658 h 1431237"/>
                  <a:gd name="connsiteX65" fmla="*/ 1119380 w 1575996"/>
                  <a:gd name="connsiteY65" fmla="*/ 195266 h 1431237"/>
                  <a:gd name="connsiteX66" fmla="*/ 1109687 w 1575996"/>
                  <a:gd name="connsiteY66" fmla="*/ 196148 h 1431237"/>
                  <a:gd name="connsiteX67" fmla="*/ 1068875 w 1575996"/>
                  <a:gd name="connsiteY67" fmla="*/ 164804 h 1431237"/>
                  <a:gd name="connsiteX68" fmla="*/ 1043443 w 1575996"/>
                  <a:gd name="connsiteY68" fmla="*/ 123086 h 1431237"/>
                  <a:gd name="connsiteX69" fmla="*/ 1043950 w 1575996"/>
                  <a:gd name="connsiteY69" fmla="*/ 31143 h 1431237"/>
                  <a:gd name="connsiteX70" fmla="*/ 1050631 w 1575996"/>
                  <a:gd name="connsiteY70" fmla="*/ 32953 h 1431237"/>
                  <a:gd name="connsiteX71" fmla="*/ 1051220 w 1575996"/>
                  <a:gd name="connsiteY71" fmla="*/ 38091 h 1431237"/>
                  <a:gd name="connsiteX72" fmla="*/ 1069994 w 1575996"/>
                  <a:gd name="connsiteY72" fmla="*/ 111889 h 1431237"/>
                  <a:gd name="connsiteX73" fmla="*/ 1091620 w 1575996"/>
                  <a:gd name="connsiteY73" fmla="*/ 144061 h 1431237"/>
                  <a:gd name="connsiteX74" fmla="*/ 1106644 w 1575996"/>
                  <a:gd name="connsiteY74" fmla="*/ 158376 h 1431237"/>
                  <a:gd name="connsiteX75" fmla="*/ 1123001 w 1575996"/>
                  <a:gd name="connsiteY75" fmla="*/ 170390 h 1431237"/>
                  <a:gd name="connsiteX76" fmla="*/ 1123865 w 1575996"/>
                  <a:gd name="connsiteY76" fmla="*/ 171312 h 1431237"/>
                  <a:gd name="connsiteX77" fmla="*/ 1123890 w 1575996"/>
                  <a:gd name="connsiteY77" fmla="*/ 171147 h 1431237"/>
                  <a:gd name="connsiteX78" fmla="*/ 1139157 w 1575996"/>
                  <a:gd name="connsiteY78" fmla="*/ 156808 h 1431237"/>
                  <a:gd name="connsiteX79" fmla="*/ 1156869 w 1575996"/>
                  <a:gd name="connsiteY79" fmla="*/ 161466 h 1431237"/>
                  <a:gd name="connsiteX80" fmla="*/ 1157159 w 1575996"/>
                  <a:gd name="connsiteY80" fmla="*/ 161602 h 1431237"/>
                  <a:gd name="connsiteX81" fmla="*/ 1288160 w 1575996"/>
                  <a:gd name="connsiteY81" fmla="*/ 246216 h 1431237"/>
                  <a:gd name="connsiteX82" fmla="*/ 1466073 w 1575996"/>
                  <a:gd name="connsiteY82" fmla="*/ 505821 h 1431237"/>
                  <a:gd name="connsiteX83" fmla="*/ 1498783 w 1575996"/>
                  <a:gd name="connsiteY83" fmla="*/ 661646 h 1431237"/>
                  <a:gd name="connsiteX84" fmla="*/ 1504379 w 1575996"/>
                  <a:gd name="connsiteY84" fmla="*/ 693687 h 1431237"/>
                  <a:gd name="connsiteX85" fmla="*/ 1541495 w 1575996"/>
                  <a:gd name="connsiteY85" fmla="*/ 836102 h 1431237"/>
                  <a:gd name="connsiteX86" fmla="*/ 1530482 w 1575996"/>
                  <a:gd name="connsiteY86" fmla="*/ 863183 h 1431237"/>
                  <a:gd name="connsiteX87" fmla="*/ 1484838 w 1575996"/>
                  <a:gd name="connsiteY87" fmla="*/ 879867 h 1431237"/>
                  <a:gd name="connsiteX88" fmla="*/ 1502502 w 1575996"/>
                  <a:gd name="connsiteY88" fmla="*/ 977546 h 1431237"/>
                  <a:gd name="connsiteX89" fmla="*/ 1541568 w 1575996"/>
                  <a:gd name="connsiteY89" fmla="*/ 1182951 h 1431237"/>
                  <a:gd name="connsiteX90" fmla="*/ 1560151 w 1575996"/>
                  <a:gd name="connsiteY90" fmla="*/ 1288229 h 1431237"/>
                  <a:gd name="connsiteX91" fmla="*/ 1569575 w 1575996"/>
                  <a:gd name="connsiteY91" fmla="*/ 1338843 h 1431237"/>
                  <a:gd name="connsiteX92" fmla="*/ 1574395 w 1575996"/>
                  <a:gd name="connsiteY92" fmla="*/ 1366181 h 1431237"/>
                  <a:gd name="connsiteX93" fmla="*/ 1574674 w 1575996"/>
                  <a:gd name="connsiteY93" fmla="*/ 1367693 h 1431237"/>
                  <a:gd name="connsiteX94" fmla="*/ 1575431 w 1575996"/>
                  <a:gd name="connsiteY94" fmla="*/ 1382282 h 1431237"/>
                  <a:gd name="connsiteX95" fmla="*/ 1565822 w 1575996"/>
                  <a:gd name="connsiteY95" fmla="*/ 1395576 h 1431237"/>
                  <a:gd name="connsiteX96" fmla="*/ 1554277 w 1575996"/>
                  <a:gd name="connsiteY96" fmla="*/ 1397068 h 1431237"/>
                  <a:gd name="connsiteX97" fmla="*/ 1553010 w 1575996"/>
                  <a:gd name="connsiteY97" fmla="*/ 1396481 h 1431237"/>
                  <a:gd name="connsiteX98" fmla="*/ 1538294 w 1575996"/>
                  <a:gd name="connsiteY98" fmla="*/ 1382282 h 1431237"/>
                  <a:gd name="connsiteX99" fmla="*/ 1535180 w 1575996"/>
                  <a:gd name="connsiteY99" fmla="*/ 1366756 h 1431237"/>
                  <a:gd name="connsiteX100" fmla="*/ 1529671 w 1575996"/>
                  <a:gd name="connsiteY100" fmla="*/ 1337564 h 1431237"/>
                  <a:gd name="connsiteX101" fmla="*/ 1519504 w 1575996"/>
                  <a:gd name="connsiteY101" fmla="*/ 1278981 h 1431237"/>
                  <a:gd name="connsiteX102" fmla="*/ 1516414 w 1575996"/>
                  <a:gd name="connsiteY102" fmla="*/ 1260681 h 1431237"/>
                  <a:gd name="connsiteX103" fmla="*/ 1490646 w 1575996"/>
                  <a:gd name="connsiteY103" fmla="*/ 1070424 h 1431237"/>
                  <a:gd name="connsiteX104" fmla="*/ 1483578 w 1575996"/>
                  <a:gd name="connsiteY104" fmla="*/ 985642 h 1431237"/>
                  <a:gd name="connsiteX105" fmla="*/ 1481763 w 1575996"/>
                  <a:gd name="connsiteY105" fmla="*/ 964448 h 1431237"/>
                  <a:gd name="connsiteX106" fmla="*/ 1476270 w 1575996"/>
                  <a:gd name="connsiteY106" fmla="*/ 882933 h 1431237"/>
                  <a:gd name="connsiteX107" fmla="*/ 1467151 w 1575996"/>
                  <a:gd name="connsiteY107" fmla="*/ 886172 h 1431237"/>
                  <a:gd name="connsiteX108" fmla="*/ 1467151 w 1575996"/>
                  <a:gd name="connsiteY108" fmla="*/ 886172 h 1431237"/>
                  <a:gd name="connsiteX109" fmla="*/ 1422657 w 1575996"/>
                  <a:gd name="connsiteY109" fmla="*/ 901907 h 1431237"/>
                  <a:gd name="connsiteX110" fmla="*/ 1422657 w 1575996"/>
                  <a:gd name="connsiteY110" fmla="*/ 901907 h 1431237"/>
                  <a:gd name="connsiteX111" fmla="*/ 1385707 w 1575996"/>
                  <a:gd name="connsiteY111" fmla="*/ 912345 h 1431237"/>
                  <a:gd name="connsiteX112" fmla="*/ 1372043 w 1575996"/>
                  <a:gd name="connsiteY112" fmla="*/ 906477 h 1431237"/>
                  <a:gd name="connsiteX113" fmla="*/ 1389078 w 1575996"/>
                  <a:gd name="connsiteY113" fmla="*/ 1079510 h 1431237"/>
                  <a:gd name="connsiteX114" fmla="*/ 1412064 w 1575996"/>
                  <a:gd name="connsiteY114" fmla="*/ 1235949 h 1431237"/>
                  <a:gd name="connsiteX115" fmla="*/ 1425774 w 1575996"/>
                  <a:gd name="connsiteY115" fmla="*/ 1313027 h 1431237"/>
                  <a:gd name="connsiteX116" fmla="*/ 1433307 w 1575996"/>
                  <a:gd name="connsiteY116" fmla="*/ 1351443 h 1431237"/>
                  <a:gd name="connsiteX117" fmla="*/ 1437138 w 1575996"/>
                  <a:gd name="connsiteY117" fmla="*/ 1370646 h 1431237"/>
                  <a:gd name="connsiteX118" fmla="*/ 1432146 w 1575996"/>
                  <a:gd name="connsiteY118" fmla="*/ 1388609 h 1431237"/>
                  <a:gd name="connsiteX119" fmla="*/ 1416528 w 1575996"/>
                  <a:gd name="connsiteY119" fmla="*/ 1392707 h 1431237"/>
                  <a:gd name="connsiteX120" fmla="*/ 1403351 w 1575996"/>
                  <a:gd name="connsiteY120" fmla="*/ 1375910 h 1431237"/>
                  <a:gd name="connsiteX121" fmla="*/ 1398731 w 1575996"/>
                  <a:gd name="connsiteY121" fmla="*/ 1352876 h 1431237"/>
                  <a:gd name="connsiteX122" fmla="*/ 1390696 w 1575996"/>
                  <a:gd name="connsiteY122" fmla="*/ 1310560 h 1431237"/>
                  <a:gd name="connsiteX123" fmla="*/ 1375853 w 1575996"/>
                  <a:gd name="connsiteY123" fmla="*/ 1221718 h 1431237"/>
                  <a:gd name="connsiteX124" fmla="*/ 1345187 w 1575996"/>
                  <a:gd name="connsiteY124" fmla="*/ 905937 h 1431237"/>
                  <a:gd name="connsiteX125" fmla="*/ 1342380 w 1575996"/>
                  <a:gd name="connsiteY125" fmla="*/ 749436 h 1431237"/>
                  <a:gd name="connsiteX126" fmla="*/ 1345370 w 1575996"/>
                  <a:gd name="connsiteY126" fmla="*/ 669175 h 1431237"/>
                  <a:gd name="connsiteX127" fmla="*/ 1354828 w 1575996"/>
                  <a:gd name="connsiteY127" fmla="*/ 588945 h 1431237"/>
                  <a:gd name="connsiteX128" fmla="*/ 1356337 w 1575996"/>
                  <a:gd name="connsiteY128" fmla="*/ 588945 h 1431237"/>
                  <a:gd name="connsiteX129" fmla="*/ 1361956 w 1575996"/>
                  <a:gd name="connsiteY129" fmla="*/ 678963 h 1431237"/>
                  <a:gd name="connsiteX130" fmla="*/ 1364714 w 1575996"/>
                  <a:gd name="connsiteY130" fmla="*/ 765096 h 1431237"/>
                  <a:gd name="connsiteX131" fmla="*/ 1370162 w 1575996"/>
                  <a:gd name="connsiteY131" fmla="*/ 878303 h 1431237"/>
                  <a:gd name="connsiteX132" fmla="*/ 1387381 w 1575996"/>
                  <a:gd name="connsiteY132" fmla="*/ 871962 h 1431237"/>
                  <a:gd name="connsiteX133" fmla="*/ 1415769 w 1575996"/>
                  <a:gd name="connsiteY133" fmla="*/ 862092 h 1431237"/>
                  <a:gd name="connsiteX134" fmla="*/ 1449443 w 1575996"/>
                  <a:gd name="connsiteY134" fmla="*/ 850838 h 1431237"/>
                  <a:gd name="connsiteX135" fmla="*/ 1449443 w 1575996"/>
                  <a:gd name="connsiteY135" fmla="*/ 850838 h 1431237"/>
                  <a:gd name="connsiteX136" fmla="*/ 1502613 w 1575996"/>
                  <a:gd name="connsiteY136" fmla="*/ 833352 h 1431237"/>
                  <a:gd name="connsiteX137" fmla="*/ 1466559 w 1575996"/>
                  <a:gd name="connsiteY137" fmla="*/ 670604 h 1431237"/>
                  <a:gd name="connsiteX138" fmla="*/ 1462416 w 1575996"/>
                  <a:gd name="connsiteY138" fmla="*/ 645849 h 1431237"/>
                  <a:gd name="connsiteX139" fmla="*/ 1430516 w 1575996"/>
                  <a:gd name="connsiteY139" fmla="*/ 501191 h 1431237"/>
                  <a:gd name="connsiteX140" fmla="*/ 1360523 w 1575996"/>
                  <a:gd name="connsiteY140" fmla="*/ 363697 h 1431237"/>
                  <a:gd name="connsiteX141" fmla="*/ 1254497 w 1575996"/>
                  <a:gd name="connsiteY141" fmla="*/ 252391 h 1431237"/>
                  <a:gd name="connsiteX142" fmla="*/ 1153233 w 1575996"/>
                  <a:gd name="connsiteY142" fmla="*/ 168943 h 1431237"/>
                  <a:gd name="connsiteX143" fmla="*/ 1153350 w 1575996"/>
                  <a:gd name="connsiteY143" fmla="*/ 175135 h 1431237"/>
                  <a:gd name="connsiteX144" fmla="*/ 1081289 w 1575996"/>
                  <a:gd name="connsiteY144" fmla="*/ 311681 h 1431237"/>
                  <a:gd name="connsiteX145" fmla="*/ 795611 w 1575996"/>
                  <a:gd name="connsiteY145" fmla="*/ 365161 h 1431237"/>
                  <a:gd name="connsiteX146" fmla="*/ 589004 w 1575996"/>
                  <a:gd name="connsiteY146" fmla="*/ 158263 h 1431237"/>
                  <a:gd name="connsiteX147" fmla="*/ 591592 w 1575996"/>
                  <a:gd name="connsiteY147" fmla="*/ 157172 h 1431237"/>
                  <a:gd name="connsiteX148" fmla="*/ 596500 w 1575996"/>
                  <a:gd name="connsiteY148" fmla="*/ 163876 h 1431237"/>
                  <a:gd name="connsiteX149" fmla="*/ 597945 w 1575996"/>
                  <a:gd name="connsiteY149" fmla="*/ 161599 h 1431237"/>
                  <a:gd name="connsiteX150" fmla="*/ 691588 w 1575996"/>
                  <a:gd name="connsiteY150" fmla="*/ 103010 h 1431237"/>
                  <a:gd name="connsiteX151" fmla="*/ 723673 w 1575996"/>
                  <a:gd name="connsiteY151" fmla="*/ 59565 h 1431237"/>
                  <a:gd name="connsiteX152" fmla="*/ 734481 w 1575996"/>
                  <a:gd name="connsiteY152" fmla="*/ 36025 h 1431237"/>
                  <a:gd name="connsiteX153" fmla="*/ 735234 w 1575996"/>
                  <a:gd name="connsiteY153" fmla="*/ 33927 h 1431237"/>
                  <a:gd name="connsiteX154" fmla="*/ 749318 w 1575996"/>
                  <a:gd name="connsiteY154" fmla="*/ 5358 h 1431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1575996" h="1431237">
                    <a:moveTo>
                      <a:pt x="567980" y="138162"/>
                    </a:moveTo>
                    <a:cubicBezTo>
                      <a:pt x="578215" y="137717"/>
                      <a:pt x="588650" y="139374"/>
                      <a:pt x="598861" y="140378"/>
                    </a:cubicBezTo>
                    <a:cubicBezTo>
                      <a:pt x="599750" y="140465"/>
                      <a:pt x="600088" y="141838"/>
                      <a:pt x="599086" y="142047"/>
                    </a:cubicBezTo>
                    <a:cubicBezTo>
                      <a:pt x="580813" y="145866"/>
                      <a:pt x="562740" y="151091"/>
                      <a:pt x="544793" y="156396"/>
                    </a:cubicBezTo>
                    <a:lnTo>
                      <a:pt x="537109" y="158672"/>
                    </a:lnTo>
                    <a:cubicBezTo>
                      <a:pt x="516871" y="164661"/>
                      <a:pt x="497227" y="170839"/>
                      <a:pt x="477635" y="178827"/>
                    </a:cubicBezTo>
                    <a:cubicBezTo>
                      <a:pt x="438587" y="194746"/>
                      <a:pt x="401502" y="216234"/>
                      <a:pt x="367371" y="240921"/>
                    </a:cubicBezTo>
                    <a:cubicBezTo>
                      <a:pt x="235942" y="335982"/>
                      <a:pt x="140820" y="479908"/>
                      <a:pt x="80792" y="628920"/>
                    </a:cubicBezTo>
                    <a:cubicBezTo>
                      <a:pt x="64490" y="669388"/>
                      <a:pt x="50678" y="710862"/>
                      <a:pt x="39489" y="753035"/>
                    </a:cubicBezTo>
                    <a:cubicBezTo>
                      <a:pt x="36769" y="763296"/>
                      <a:pt x="34209" y="773597"/>
                      <a:pt x="31782" y="783930"/>
                    </a:cubicBezTo>
                    <a:cubicBezTo>
                      <a:pt x="31070" y="786960"/>
                      <a:pt x="27965" y="794718"/>
                      <a:pt x="29667" y="797818"/>
                    </a:cubicBezTo>
                    <a:cubicBezTo>
                      <a:pt x="31172" y="800558"/>
                      <a:pt x="37024" y="802251"/>
                      <a:pt x="39743" y="803676"/>
                    </a:cubicBezTo>
                    <a:lnTo>
                      <a:pt x="48921" y="808438"/>
                    </a:lnTo>
                    <a:cubicBezTo>
                      <a:pt x="66825" y="817668"/>
                      <a:pt x="96647" y="832842"/>
                      <a:pt x="99638" y="834320"/>
                    </a:cubicBezTo>
                    <a:lnTo>
                      <a:pt x="104302" y="836618"/>
                    </a:lnTo>
                    <a:cubicBezTo>
                      <a:pt x="180590" y="874031"/>
                      <a:pt x="262104" y="905758"/>
                      <a:pt x="347952" y="907954"/>
                    </a:cubicBezTo>
                    <a:lnTo>
                      <a:pt x="348624" y="900620"/>
                    </a:lnTo>
                    <a:lnTo>
                      <a:pt x="348624" y="900620"/>
                    </a:lnTo>
                    <a:cubicBezTo>
                      <a:pt x="352452" y="860074"/>
                      <a:pt x="357475" y="819312"/>
                      <a:pt x="368438" y="780012"/>
                    </a:cubicBezTo>
                    <a:cubicBezTo>
                      <a:pt x="369027" y="777901"/>
                      <a:pt x="371714" y="778613"/>
                      <a:pt x="371959" y="780489"/>
                    </a:cubicBezTo>
                    <a:cubicBezTo>
                      <a:pt x="378067" y="827015"/>
                      <a:pt x="376115" y="873902"/>
                      <a:pt x="373984" y="920642"/>
                    </a:cubicBezTo>
                    <a:cubicBezTo>
                      <a:pt x="370211" y="1003425"/>
                      <a:pt x="365200" y="1086162"/>
                      <a:pt x="360747" y="1168913"/>
                    </a:cubicBezTo>
                    <a:cubicBezTo>
                      <a:pt x="358517" y="1210309"/>
                      <a:pt x="355635" y="1251676"/>
                      <a:pt x="353033" y="1293050"/>
                    </a:cubicBezTo>
                    <a:cubicBezTo>
                      <a:pt x="350428" y="1334506"/>
                      <a:pt x="349584" y="1376958"/>
                      <a:pt x="343634" y="1418072"/>
                    </a:cubicBezTo>
                    <a:cubicBezTo>
                      <a:pt x="342308" y="1427236"/>
                      <a:pt x="331578" y="1432220"/>
                      <a:pt x="323452" y="1431254"/>
                    </a:cubicBezTo>
                    <a:cubicBezTo>
                      <a:pt x="314461" y="1430183"/>
                      <a:pt x="307545" y="1422261"/>
                      <a:pt x="307503" y="1413180"/>
                    </a:cubicBezTo>
                    <a:cubicBezTo>
                      <a:pt x="307394" y="1389228"/>
                      <a:pt x="310402" y="1364994"/>
                      <a:pt x="312075" y="1341103"/>
                    </a:cubicBezTo>
                    <a:cubicBezTo>
                      <a:pt x="313662" y="1318403"/>
                      <a:pt x="315367" y="1295715"/>
                      <a:pt x="317113" y="1273027"/>
                    </a:cubicBezTo>
                    <a:cubicBezTo>
                      <a:pt x="323497" y="1190226"/>
                      <a:pt x="330840" y="1107521"/>
                      <a:pt x="337631" y="1024756"/>
                    </a:cubicBezTo>
                    <a:cubicBezTo>
                      <a:pt x="340038" y="995401"/>
                      <a:pt x="342638" y="966072"/>
                      <a:pt x="345314" y="936745"/>
                    </a:cubicBezTo>
                    <a:cubicBezTo>
                      <a:pt x="254371" y="933812"/>
                      <a:pt x="169409" y="900115"/>
                      <a:pt x="88357" y="860742"/>
                    </a:cubicBezTo>
                    <a:cubicBezTo>
                      <a:pt x="87183" y="887390"/>
                      <a:pt x="84350" y="913989"/>
                      <a:pt x="81607" y="940526"/>
                    </a:cubicBezTo>
                    <a:cubicBezTo>
                      <a:pt x="73950" y="1014580"/>
                      <a:pt x="67199" y="1088606"/>
                      <a:pt x="62146" y="1162890"/>
                    </a:cubicBezTo>
                    <a:cubicBezTo>
                      <a:pt x="59594" y="1200408"/>
                      <a:pt x="57737" y="1237973"/>
                      <a:pt x="56119" y="1275542"/>
                    </a:cubicBezTo>
                    <a:cubicBezTo>
                      <a:pt x="55324" y="1294006"/>
                      <a:pt x="54676" y="1312474"/>
                      <a:pt x="54179" y="1330949"/>
                    </a:cubicBezTo>
                    <a:cubicBezTo>
                      <a:pt x="54013" y="1337106"/>
                      <a:pt x="53863" y="1343264"/>
                      <a:pt x="53730" y="1349423"/>
                    </a:cubicBezTo>
                    <a:lnTo>
                      <a:pt x="53453" y="1363532"/>
                    </a:lnTo>
                    <a:cubicBezTo>
                      <a:pt x="53227" y="1372471"/>
                      <a:pt x="52319" y="1380752"/>
                      <a:pt x="44800" y="1387259"/>
                    </a:cubicBezTo>
                    <a:cubicBezTo>
                      <a:pt x="37163" y="1393868"/>
                      <a:pt x="26848" y="1394221"/>
                      <a:pt x="19290" y="1387259"/>
                    </a:cubicBezTo>
                    <a:cubicBezTo>
                      <a:pt x="9172" y="1377939"/>
                      <a:pt x="10961" y="1365240"/>
                      <a:pt x="11260" y="1352723"/>
                    </a:cubicBezTo>
                    <a:cubicBezTo>
                      <a:pt x="11510" y="1342164"/>
                      <a:pt x="11810" y="1331607"/>
                      <a:pt x="12158" y="1321052"/>
                    </a:cubicBezTo>
                    <a:cubicBezTo>
                      <a:pt x="12856" y="1299941"/>
                      <a:pt x="13748" y="1278835"/>
                      <a:pt x="14832" y="1257740"/>
                    </a:cubicBezTo>
                    <a:cubicBezTo>
                      <a:pt x="18628" y="1183988"/>
                      <a:pt x="26211" y="1110530"/>
                      <a:pt x="36122" y="1037368"/>
                    </a:cubicBezTo>
                    <a:lnTo>
                      <a:pt x="39991" y="1009126"/>
                    </a:lnTo>
                    <a:cubicBezTo>
                      <a:pt x="47216" y="956624"/>
                      <a:pt x="55147" y="902927"/>
                      <a:pt x="71298" y="852352"/>
                    </a:cubicBezTo>
                    <a:cubicBezTo>
                      <a:pt x="65010" y="849223"/>
                      <a:pt x="58739" y="846073"/>
                      <a:pt x="52493" y="842908"/>
                    </a:cubicBezTo>
                    <a:cubicBezTo>
                      <a:pt x="41413" y="837295"/>
                      <a:pt x="29957" y="832029"/>
                      <a:pt x="19187" y="825835"/>
                    </a:cubicBezTo>
                    <a:cubicBezTo>
                      <a:pt x="10643" y="820921"/>
                      <a:pt x="3273" y="814181"/>
                      <a:pt x="895" y="804234"/>
                    </a:cubicBezTo>
                    <a:cubicBezTo>
                      <a:pt x="-1758" y="793152"/>
                      <a:pt x="2299" y="781030"/>
                      <a:pt x="4993" y="770221"/>
                    </a:cubicBezTo>
                    <a:lnTo>
                      <a:pt x="5227" y="769270"/>
                    </a:lnTo>
                    <a:cubicBezTo>
                      <a:pt x="7870" y="758384"/>
                      <a:pt x="10715" y="747545"/>
                      <a:pt x="13717" y="736753"/>
                    </a:cubicBezTo>
                    <a:cubicBezTo>
                      <a:pt x="25892" y="692990"/>
                      <a:pt x="40946" y="650080"/>
                      <a:pt x="58564" y="608217"/>
                    </a:cubicBezTo>
                    <a:cubicBezTo>
                      <a:pt x="93840" y="524408"/>
                      <a:pt x="139373" y="444787"/>
                      <a:pt x="194992" y="372796"/>
                    </a:cubicBezTo>
                    <a:cubicBezTo>
                      <a:pt x="245056" y="307994"/>
                      <a:pt x="304198" y="249227"/>
                      <a:pt x="373515" y="205152"/>
                    </a:cubicBezTo>
                    <a:cubicBezTo>
                      <a:pt x="407402" y="183604"/>
                      <a:pt x="443516" y="165911"/>
                      <a:pt x="481708" y="153401"/>
                    </a:cubicBezTo>
                    <a:cubicBezTo>
                      <a:pt x="499559" y="147555"/>
                      <a:pt x="518982" y="142470"/>
                      <a:pt x="537672" y="140376"/>
                    </a:cubicBezTo>
                    <a:cubicBezTo>
                      <a:pt x="547754" y="139249"/>
                      <a:pt x="557850" y="138603"/>
                      <a:pt x="567980" y="138162"/>
                    </a:cubicBezTo>
                    <a:close/>
                    <a:moveTo>
                      <a:pt x="749318" y="5358"/>
                    </a:moveTo>
                    <a:cubicBezTo>
                      <a:pt x="761480" y="-7708"/>
                      <a:pt x="785644" y="5813"/>
                      <a:pt x="779804" y="23113"/>
                    </a:cubicBezTo>
                    <a:cubicBezTo>
                      <a:pt x="766068" y="63816"/>
                      <a:pt x="744194" y="100944"/>
                      <a:pt x="710057" y="127690"/>
                    </a:cubicBezTo>
                    <a:cubicBezTo>
                      <a:pt x="677969" y="152834"/>
                      <a:pt x="639704" y="169162"/>
                      <a:pt x="598496" y="165678"/>
                    </a:cubicBezTo>
                    <a:cubicBezTo>
                      <a:pt x="598178" y="165650"/>
                      <a:pt x="597902" y="165569"/>
                      <a:pt x="597659" y="165454"/>
                    </a:cubicBezTo>
                    <a:lnTo>
                      <a:pt x="601210" y="170273"/>
                    </a:lnTo>
                    <a:cubicBezTo>
                      <a:pt x="629090" y="208001"/>
                      <a:pt x="658503" y="245207"/>
                      <a:pt x="693953" y="276045"/>
                    </a:cubicBezTo>
                    <a:cubicBezTo>
                      <a:pt x="766181" y="338876"/>
                      <a:pt x="864523" y="372765"/>
                      <a:pt x="959485" y="348658"/>
                    </a:cubicBezTo>
                    <a:cubicBezTo>
                      <a:pt x="1034198" y="329692"/>
                      <a:pt x="1100021" y="270589"/>
                      <a:pt x="1119380" y="195266"/>
                    </a:cubicBezTo>
                    <a:cubicBezTo>
                      <a:pt x="1116605" y="196511"/>
                      <a:pt x="1113307" y="196935"/>
                      <a:pt x="1109687" y="196148"/>
                    </a:cubicBezTo>
                    <a:cubicBezTo>
                      <a:pt x="1094198" y="192784"/>
                      <a:pt x="1078864" y="176488"/>
                      <a:pt x="1068875" y="164804"/>
                    </a:cubicBezTo>
                    <a:cubicBezTo>
                      <a:pt x="1058069" y="152164"/>
                      <a:pt x="1049629" y="138515"/>
                      <a:pt x="1043443" y="123086"/>
                    </a:cubicBezTo>
                    <a:cubicBezTo>
                      <a:pt x="1032122" y="94850"/>
                      <a:pt x="1028491" y="58496"/>
                      <a:pt x="1043950" y="31143"/>
                    </a:cubicBezTo>
                    <a:cubicBezTo>
                      <a:pt x="1045858" y="27772"/>
                      <a:pt x="1050257" y="29662"/>
                      <a:pt x="1050631" y="32953"/>
                    </a:cubicBezTo>
                    <a:lnTo>
                      <a:pt x="1051220" y="38091"/>
                    </a:lnTo>
                    <a:cubicBezTo>
                      <a:pt x="1054200" y="63725"/>
                      <a:pt x="1057912" y="88521"/>
                      <a:pt x="1069994" y="111889"/>
                    </a:cubicBezTo>
                    <a:cubicBezTo>
                      <a:pt x="1075906" y="123324"/>
                      <a:pt x="1082993" y="134485"/>
                      <a:pt x="1091620" y="144061"/>
                    </a:cubicBezTo>
                    <a:cubicBezTo>
                      <a:pt x="1096236" y="149184"/>
                      <a:pt x="1101241" y="154080"/>
                      <a:pt x="1106644" y="158376"/>
                    </a:cubicBezTo>
                    <a:cubicBezTo>
                      <a:pt x="1111909" y="162562"/>
                      <a:pt x="1118281" y="165588"/>
                      <a:pt x="1123001" y="170390"/>
                    </a:cubicBezTo>
                    <a:lnTo>
                      <a:pt x="1123865" y="171312"/>
                    </a:lnTo>
                    <a:lnTo>
                      <a:pt x="1123890" y="171147"/>
                    </a:lnTo>
                    <a:cubicBezTo>
                      <a:pt x="1125083" y="160999"/>
                      <a:pt x="1132197" y="156528"/>
                      <a:pt x="1139157" y="156808"/>
                    </a:cubicBezTo>
                    <a:cubicBezTo>
                      <a:pt x="1145893" y="157079"/>
                      <a:pt x="1153805" y="160045"/>
                      <a:pt x="1156869" y="161466"/>
                    </a:cubicBezTo>
                    <a:lnTo>
                      <a:pt x="1157159" y="161602"/>
                    </a:lnTo>
                    <a:cubicBezTo>
                      <a:pt x="1204151" y="184169"/>
                      <a:pt x="1247431" y="213583"/>
                      <a:pt x="1288160" y="246216"/>
                    </a:cubicBezTo>
                    <a:cubicBezTo>
                      <a:pt x="1372388" y="313704"/>
                      <a:pt x="1435496" y="401928"/>
                      <a:pt x="1466073" y="505821"/>
                    </a:cubicBezTo>
                    <a:cubicBezTo>
                      <a:pt x="1481081" y="556811"/>
                      <a:pt x="1489692" y="609351"/>
                      <a:pt x="1498783" y="661646"/>
                    </a:cubicBezTo>
                    <a:lnTo>
                      <a:pt x="1504379" y="693687"/>
                    </a:lnTo>
                    <a:cubicBezTo>
                      <a:pt x="1512864" y="741965"/>
                      <a:pt x="1522342" y="791193"/>
                      <a:pt x="1541495" y="836102"/>
                    </a:cubicBezTo>
                    <a:cubicBezTo>
                      <a:pt x="1546449" y="847720"/>
                      <a:pt x="1542630" y="858615"/>
                      <a:pt x="1530482" y="863183"/>
                    </a:cubicBezTo>
                    <a:cubicBezTo>
                      <a:pt x="1515313" y="868888"/>
                      <a:pt x="1500088" y="874412"/>
                      <a:pt x="1484838" y="879867"/>
                    </a:cubicBezTo>
                    <a:cubicBezTo>
                      <a:pt x="1492326" y="912003"/>
                      <a:pt x="1496892" y="945251"/>
                      <a:pt x="1502502" y="977546"/>
                    </a:cubicBezTo>
                    <a:cubicBezTo>
                      <a:pt x="1514427" y="1046191"/>
                      <a:pt x="1529039" y="1114397"/>
                      <a:pt x="1541568" y="1182951"/>
                    </a:cubicBezTo>
                    <a:cubicBezTo>
                      <a:pt x="1547973" y="1218004"/>
                      <a:pt x="1553752" y="1253173"/>
                      <a:pt x="1560151" y="1288229"/>
                    </a:cubicBezTo>
                    <a:cubicBezTo>
                      <a:pt x="1563232" y="1305111"/>
                      <a:pt x="1566448" y="1321969"/>
                      <a:pt x="1569575" y="1338843"/>
                    </a:cubicBezTo>
                    <a:cubicBezTo>
                      <a:pt x="1571259" y="1347942"/>
                      <a:pt x="1572787" y="1357069"/>
                      <a:pt x="1574395" y="1366181"/>
                    </a:cubicBezTo>
                    <a:lnTo>
                      <a:pt x="1574674" y="1367693"/>
                    </a:lnTo>
                    <a:cubicBezTo>
                      <a:pt x="1575595" y="1372500"/>
                      <a:pt x="1576753" y="1377471"/>
                      <a:pt x="1575431" y="1382282"/>
                    </a:cubicBezTo>
                    <a:cubicBezTo>
                      <a:pt x="1573924" y="1387767"/>
                      <a:pt x="1569644" y="1391643"/>
                      <a:pt x="1565822" y="1395576"/>
                    </a:cubicBezTo>
                    <a:cubicBezTo>
                      <a:pt x="1562677" y="1398815"/>
                      <a:pt x="1558131" y="1398835"/>
                      <a:pt x="1554277" y="1397068"/>
                    </a:cubicBezTo>
                    <a:lnTo>
                      <a:pt x="1553010" y="1396481"/>
                    </a:lnTo>
                    <a:cubicBezTo>
                      <a:pt x="1546127" y="1393261"/>
                      <a:pt x="1540735" y="1390048"/>
                      <a:pt x="1538294" y="1382282"/>
                    </a:cubicBezTo>
                    <a:cubicBezTo>
                      <a:pt x="1536748" y="1377364"/>
                      <a:pt x="1536191" y="1371823"/>
                      <a:pt x="1535180" y="1366756"/>
                    </a:cubicBezTo>
                    <a:cubicBezTo>
                      <a:pt x="1533243" y="1357043"/>
                      <a:pt x="1531405" y="1347318"/>
                      <a:pt x="1529671" y="1337564"/>
                    </a:cubicBezTo>
                    <a:cubicBezTo>
                      <a:pt x="1526202" y="1318051"/>
                      <a:pt x="1522813" y="1298524"/>
                      <a:pt x="1519504" y="1278981"/>
                    </a:cubicBezTo>
                    <a:lnTo>
                      <a:pt x="1516414" y="1260681"/>
                    </a:lnTo>
                    <a:cubicBezTo>
                      <a:pt x="1505809" y="1197612"/>
                      <a:pt x="1495737" y="1134160"/>
                      <a:pt x="1490646" y="1070424"/>
                    </a:cubicBezTo>
                    <a:cubicBezTo>
                      <a:pt x="1488387" y="1042149"/>
                      <a:pt x="1485993" y="1013898"/>
                      <a:pt x="1483578" y="985642"/>
                    </a:cubicBezTo>
                    <a:lnTo>
                      <a:pt x="1481763" y="964448"/>
                    </a:lnTo>
                    <a:cubicBezTo>
                      <a:pt x="1479469" y="937624"/>
                      <a:pt x="1476666" y="910120"/>
                      <a:pt x="1476270" y="882933"/>
                    </a:cubicBezTo>
                    <a:lnTo>
                      <a:pt x="1467151" y="886172"/>
                    </a:lnTo>
                    <a:lnTo>
                      <a:pt x="1467151" y="886172"/>
                    </a:lnTo>
                    <a:lnTo>
                      <a:pt x="1422657" y="901907"/>
                    </a:lnTo>
                    <a:lnTo>
                      <a:pt x="1422657" y="901907"/>
                    </a:lnTo>
                    <a:cubicBezTo>
                      <a:pt x="1411626" y="905806"/>
                      <a:pt x="1397580" y="913798"/>
                      <a:pt x="1385707" y="912345"/>
                    </a:cubicBezTo>
                    <a:cubicBezTo>
                      <a:pt x="1379896" y="911632"/>
                      <a:pt x="1375464" y="909802"/>
                      <a:pt x="1372043" y="906477"/>
                    </a:cubicBezTo>
                    <a:cubicBezTo>
                      <a:pt x="1376140" y="964319"/>
                      <a:pt x="1381686" y="1022061"/>
                      <a:pt x="1389078" y="1079510"/>
                    </a:cubicBezTo>
                    <a:cubicBezTo>
                      <a:pt x="1395803" y="1131782"/>
                      <a:pt x="1403259" y="1183984"/>
                      <a:pt x="1412064" y="1235949"/>
                    </a:cubicBezTo>
                    <a:cubicBezTo>
                      <a:pt x="1416425" y="1261680"/>
                      <a:pt x="1420907" y="1287388"/>
                      <a:pt x="1425774" y="1313027"/>
                    </a:cubicBezTo>
                    <a:cubicBezTo>
                      <a:pt x="1428207" y="1325848"/>
                      <a:pt x="1430719" y="1338651"/>
                      <a:pt x="1433307" y="1351443"/>
                    </a:cubicBezTo>
                    <a:cubicBezTo>
                      <a:pt x="1434597" y="1357824"/>
                      <a:pt x="1436132" y="1364212"/>
                      <a:pt x="1437138" y="1370646"/>
                    </a:cubicBezTo>
                    <a:cubicBezTo>
                      <a:pt x="1438289" y="1378014"/>
                      <a:pt x="1436261" y="1382547"/>
                      <a:pt x="1432146" y="1388609"/>
                    </a:cubicBezTo>
                    <a:cubicBezTo>
                      <a:pt x="1428767" y="1393587"/>
                      <a:pt x="1422007" y="1396144"/>
                      <a:pt x="1416528" y="1392707"/>
                    </a:cubicBezTo>
                    <a:cubicBezTo>
                      <a:pt x="1409271" y="1388152"/>
                      <a:pt x="1405486" y="1384206"/>
                      <a:pt x="1403351" y="1375910"/>
                    </a:cubicBezTo>
                    <a:cubicBezTo>
                      <a:pt x="1401411" y="1368375"/>
                      <a:pt x="1400232" y="1360508"/>
                      <a:pt x="1398731" y="1352876"/>
                    </a:cubicBezTo>
                    <a:cubicBezTo>
                      <a:pt x="1395960" y="1338788"/>
                      <a:pt x="1393281" y="1324684"/>
                      <a:pt x="1390696" y="1310560"/>
                    </a:cubicBezTo>
                    <a:cubicBezTo>
                      <a:pt x="1385288" y="1281024"/>
                      <a:pt x="1380304" y="1251415"/>
                      <a:pt x="1375853" y="1221718"/>
                    </a:cubicBezTo>
                    <a:cubicBezTo>
                      <a:pt x="1360167" y="1117098"/>
                      <a:pt x="1350214" y="1011603"/>
                      <a:pt x="1345187" y="905937"/>
                    </a:cubicBezTo>
                    <a:cubicBezTo>
                      <a:pt x="1342706" y="853804"/>
                      <a:pt x="1341939" y="801624"/>
                      <a:pt x="1342380" y="749436"/>
                    </a:cubicBezTo>
                    <a:cubicBezTo>
                      <a:pt x="1342605" y="722686"/>
                      <a:pt x="1343478" y="695859"/>
                      <a:pt x="1345370" y="669175"/>
                    </a:cubicBezTo>
                    <a:cubicBezTo>
                      <a:pt x="1347286" y="642165"/>
                      <a:pt x="1351270" y="615695"/>
                      <a:pt x="1354828" y="588945"/>
                    </a:cubicBezTo>
                    <a:cubicBezTo>
                      <a:pt x="1354953" y="588002"/>
                      <a:pt x="1356281" y="587948"/>
                      <a:pt x="1356337" y="588945"/>
                    </a:cubicBezTo>
                    <a:cubicBezTo>
                      <a:pt x="1358022" y="618936"/>
                      <a:pt x="1360662" y="648893"/>
                      <a:pt x="1361956" y="678963"/>
                    </a:cubicBezTo>
                    <a:cubicBezTo>
                      <a:pt x="1363191" y="707656"/>
                      <a:pt x="1363733" y="736393"/>
                      <a:pt x="1364714" y="765096"/>
                    </a:cubicBezTo>
                    <a:cubicBezTo>
                      <a:pt x="1366004" y="802826"/>
                      <a:pt x="1367793" y="840577"/>
                      <a:pt x="1370162" y="878303"/>
                    </a:cubicBezTo>
                    <a:cubicBezTo>
                      <a:pt x="1374450" y="873611"/>
                      <a:pt x="1380914" y="870905"/>
                      <a:pt x="1387381" y="871962"/>
                    </a:cubicBezTo>
                    <a:cubicBezTo>
                      <a:pt x="1396751" y="869995"/>
                      <a:pt x="1406836" y="865077"/>
                      <a:pt x="1415769" y="862092"/>
                    </a:cubicBezTo>
                    <a:lnTo>
                      <a:pt x="1449443" y="850838"/>
                    </a:lnTo>
                    <a:lnTo>
                      <a:pt x="1449443" y="850838"/>
                    </a:lnTo>
                    <a:cubicBezTo>
                      <a:pt x="1467146" y="844924"/>
                      <a:pt x="1484848" y="839049"/>
                      <a:pt x="1502613" y="833352"/>
                    </a:cubicBezTo>
                    <a:cubicBezTo>
                      <a:pt x="1486730" y="779898"/>
                      <a:pt x="1475850" y="725646"/>
                      <a:pt x="1466559" y="670604"/>
                    </a:cubicBezTo>
                    <a:lnTo>
                      <a:pt x="1462416" y="645849"/>
                    </a:lnTo>
                    <a:cubicBezTo>
                      <a:pt x="1454214" y="597124"/>
                      <a:pt x="1445371" y="548376"/>
                      <a:pt x="1430516" y="501191"/>
                    </a:cubicBezTo>
                    <a:cubicBezTo>
                      <a:pt x="1414898" y="451584"/>
                      <a:pt x="1391527" y="405463"/>
                      <a:pt x="1360523" y="363697"/>
                    </a:cubicBezTo>
                    <a:cubicBezTo>
                      <a:pt x="1329962" y="322535"/>
                      <a:pt x="1292780" y="286291"/>
                      <a:pt x="1254497" y="252391"/>
                    </a:cubicBezTo>
                    <a:cubicBezTo>
                      <a:pt x="1221723" y="223369"/>
                      <a:pt x="1186662" y="197167"/>
                      <a:pt x="1153233" y="168943"/>
                    </a:cubicBezTo>
                    <a:cubicBezTo>
                      <a:pt x="1153584" y="170813"/>
                      <a:pt x="1153658" y="172873"/>
                      <a:pt x="1153350" y="175135"/>
                    </a:cubicBezTo>
                    <a:cubicBezTo>
                      <a:pt x="1146243" y="227174"/>
                      <a:pt x="1119106" y="275636"/>
                      <a:pt x="1081289" y="311681"/>
                    </a:cubicBezTo>
                    <a:cubicBezTo>
                      <a:pt x="1005313" y="384094"/>
                      <a:pt x="892851" y="399118"/>
                      <a:pt x="795611" y="365161"/>
                    </a:cubicBezTo>
                    <a:cubicBezTo>
                      <a:pt x="701549" y="332315"/>
                      <a:pt x="618386" y="254524"/>
                      <a:pt x="589004" y="158263"/>
                    </a:cubicBezTo>
                    <a:cubicBezTo>
                      <a:pt x="588501" y="156617"/>
                      <a:pt x="590706" y="155962"/>
                      <a:pt x="591592" y="157172"/>
                    </a:cubicBezTo>
                    <a:cubicBezTo>
                      <a:pt x="593222" y="159407"/>
                      <a:pt x="594860" y="161641"/>
                      <a:pt x="596500" y="163876"/>
                    </a:cubicBezTo>
                    <a:cubicBezTo>
                      <a:pt x="596389" y="162988"/>
                      <a:pt x="596850" y="162022"/>
                      <a:pt x="597945" y="161599"/>
                    </a:cubicBezTo>
                    <a:cubicBezTo>
                      <a:pt x="632227" y="148357"/>
                      <a:pt x="665891" y="129577"/>
                      <a:pt x="691588" y="103010"/>
                    </a:cubicBezTo>
                    <a:cubicBezTo>
                      <a:pt x="704113" y="90059"/>
                      <a:pt x="715044" y="75388"/>
                      <a:pt x="723673" y="59565"/>
                    </a:cubicBezTo>
                    <a:cubicBezTo>
                      <a:pt x="727806" y="51985"/>
                      <a:pt x="731519" y="44136"/>
                      <a:pt x="734481" y="36025"/>
                    </a:cubicBezTo>
                    <a:lnTo>
                      <a:pt x="735234" y="33927"/>
                    </a:lnTo>
                    <a:cubicBezTo>
                      <a:pt x="738823" y="23767"/>
                      <a:pt x="741823" y="13406"/>
                      <a:pt x="749318" y="53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33F327E4-5C17-8DF3-CCC4-DC422872B002}"/>
                </a:ext>
              </a:extLst>
            </p:cNvPr>
            <p:cNvGrpSpPr/>
            <p:nvPr/>
          </p:nvGrpSpPr>
          <p:grpSpPr>
            <a:xfrm>
              <a:off x="5697560" y="2276494"/>
              <a:ext cx="917610" cy="1086492"/>
              <a:chOff x="5697560" y="2276494"/>
              <a:chExt cx="917610" cy="1086492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9A0166C-3180-D699-CC9A-3ADA142178A9}"/>
                  </a:ext>
                </a:extLst>
              </p:cNvPr>
              <p:cNvSpPr/>
              <p:nvPr/>
            </p:nvSpPr>
            <p:spPr>
              <a:xfrm>
                <a:off x="5755867" y="2325594"/>
                <a:ext cx="791758" cy="923525"/>
              </a:xfrm>
              <a:custGeom>
                <a:avLst/>
                <a:gdLst>
                  <a:gd name="connsiteX0" fmla="*/ 462110 w 791758"/>
                  <a:gd name="connsiteY0" fmla="*/ 1220 h 923525"/>
                  <a:gd name="connsiteX1" fmla="*/ 761362 w 791758"/>
                  <a:gd name="connsiteY1" fmla="*/ 187097 h 923525"/>
                  <a:gd name="connsiteX2" fmla="*/ 791595 w 791758"/>
                  <a:gd name="connsiteY2" fmla="*/ 616637 h 923525"/>
                  <a:gd name="connsiteX3" fmla="*/ 773231 w 791758"/>
                  <a:gd name="connsiteY3" fmla="*/ 731404 h 923525"/>
                  <a:gd name="connsiteX4" fmla="*/ 522682 w 791758"/>
                  <a:gd name="connsiteY4" fmla="*/ 923563 h 923525"/>
                  <a:gd name="connsiteX5" fmla="*/ 206365 w 791758"/>
                  <a:gd name="connsiteY5" fmla="*/ 781709 h 923525"/>
                  <a:gd name="connsiteX6" fmla="*/ 59327 w 791758"/>
                  <a:gd name="connsiteY6" fmla="*/ 811739 h 923525"/>
                  <a:gd name="connsiteX7" fmla="*/ 66416 w 791758"/>
                  <a:gd name="connsiteY7" fmla="*/ 134536 h 923525"/>
                  <a:gd name="connsiteX8" fmla="*/ 462110 w 791758"/>
                  <a:gd name="connsiteY8" fmla="*/ 1220 h 92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758" h="923525">
                    <a:moveTo>
                      <a:pt x="462110" y="1220"/>
                    </a:moveTo>
                    <a:cubicBezTo>
                      <a:pt x="576371" y="1220"/>
                      <a:pt x="719479" y="131611"/>
                      <a:pt x="761362" y="187097"/>
                    </a:cubicBezTo>
                    <a:cubicBezTo>
                      <a:pt x="796576" y="233748"/>
                      <a:pt x="791595" y="474075"/>
                      <a:pt x="791595" y="616637"/>
                    </a:cubicBezTo>
                    <a:cubicBezTo>
                      <a:pt x="791595" y="646453"/>
                      <a:pt x="778122" y="702884"/>
                      <a:pt x="773231" y="731404"/>
                    </a:cubicBezTo>
                    <a:cubicBezTo>
                      <a:pt x="755309" y="835914"/>
                      <a:pt x="677226" y="923563"/>
                      <a:pt x="522682" y="923563"/>
                    </a:cubicBezTo>
                    <a:cubicBezTo>
                      <a:pt x="396847" y="923563"/>
                      <a:pt x="300009" y="883690"/>
                      <a:pt x="206365" y="781709"/>
                    </a:cubicBezTo>
                    <a:cubicBezTo>
                      <a:pt x="185001" y="758442"/>
                      <a:pt x="80665" y="841734"/>
                      <a:pt x="59327" y="811739"/>
                    </a:cubicBezTo>
                    <a:cubicBezTo>
                      <a:pt x="3592" y="811739"/>
                      <a:pt x="-43011" y="290790"/>
                      <a:pt x="66416" y="134536"/>
                    </a:cubicBezTo>
                    <a:cubicBezTo>
                      <a:pt x="175844" y="-21719"/>
                      <a:pt x="347849" y="1220"/>
                      <a:pt x="462110" y="12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BA31009-7D5E-ECA8-69DC-69699BD6DD8C}"/>
                  </a:ext>
                </a:extLst>
              </p:cNvPr>
              <p:cNvSpPr/>
              <p:nvPr/>
            </p:nvSpPr>
            <p:spPr>
              <a:xfrm>
                <a:off x="5697560" y="2276494"/>
                <a:ext cx="917610" cy="1086492"/>
              </a:xfrm>
              <a:custGeom>
                <a:avLst/>
                <a:gdLst>
                  <a:gd name="connsiteX0" fmla="*/ 176995 w 917610"/>
                  <a:gd name="connsiteY0" fmla="*/ 87014 h 1086492"/>
                  <a:gd name="connsiteX1" fmla="*/ 419722 w 917610"/>
                  <a:gd name="connsiteY1" fmla="*/ 148 h 1086492"/>
                  <a:gd name="connsiteX2" fmla="*/ 554889 w 917610"/>
                  <a:gd name="connsiteY2" fmla="*/ 25010 h 1086492"/>
                  <a:gd name="connsiteX3" fmla="*/ 617734 w 917610"/>
                  <a:gd name="connsiteY3" fmla="*/ 53475 h 1086492"/>
                  <a:gd name="connsiteX4" fmla="*/ 638086 w 917610"/>
                  <a:gd name="connsiteY4" fmla="*/ 67124 h 1086492"/>
                  <a:gd name="connsiteX5" fmla="*/ 639689 w 917610"/>
                  <a:gd name="connsiteY5" fmla="*/ 68372 h 1086492"/>
                  <a:gd name="connsiteX6" fmla="*/ 639709 w 917610"/>
                  <a:gd name="connsiteY6" fmla="*/ 68372 h 1086492"/>
                  <a:gd name="connsiteX7" fmla="*/ 686314 w 917610"/>
                  <a:gd name="connsiteY7" fmla="*/ 98730 h 1086492"/>
                  <a:gd name="connsiteX8" fmla="*/ 769584 w 917610"/>
                  <a:gd name="connsiteY8" fmla="*/ 107648 h 1086492"/>
                  <a:gd name="connsiteX9" fmla="*/ 866618 w 917610"/>
                  <a:gd name="connsiteY9" fmla="*/ 173034 h 1086492"/>
                  <a:gd name="connsiteX10" fmla="*/ 901245 w 917610"/>
                  <a:gd name="connsiteY10" fmla="*/ 299318 h 1086492"/>
                  <a:gd name="connsiteX11" fmla="*/ 900620 w 917610"/>
                  <a:gd name="connsiteY11" fmla="*/ 307070 h 1086492"/>
                  <a:gd name="connsiteX12" fmla="*/ 858207 w 917610"/>
                  <a:gd name="connsiteY12" fmla="*/ 425720 h 1086492"/>
                  <a:gd name="connsiteX13" fmla="*/ 850037 w 917610"/>
                  <a:gd name="connsiteY13" fmla="*/ 430189 h 1086492"/>
                  <a:gd name="connsiteX14" fmla="*/ 899299 w 917610"/>
                  <a:gd name="connsiteY14" fmla="*/ 548198 h 1086492"/>
                  <a:gd name="connsiteX15" fmla="*/ 860501 w 917610"/>
                  <a:gd name="connsiteY15" fmla="*/ 1018440 h 1086492"/>
                  <a:gd name="connsiteX16" fmla="*/ 828223 w 917610"/>
                  <a:gd name="connsiteY16" fmla="*/ 1026976 h 1086492"/>
                  <a:gd name="connsiteX17" fmla="*/ 758476 w 917610"/>
                  <a:gd name="connsiteY17" fmla="*/ 985627 h 1086492"/>
                  <a:gd name="connsiteX18" fmla="*/ 707886 w 917610"/>
                  <a:gd name="connsiteY18" fmla="*/ 979366 h 1086492"/>
                  <a:gd name="connsiteX19" fmla="*/ 690922 w 917610"/>
                  <a:gd name="connsiteY19" fmla="*/ 965133 h 1086492"/>
                  <a:gd name="connsiteX20" fmla="*/ 604594 w 917610"/>
                  <a:gd name="connsiteY20" fmla="*/ 979245 h 1086492"/>
                  <a:gd name="connsiteX21" fmla="*/ 471941 w 917610"/>
                  <a:gd name="connsiteY21" fmla="*/ 924046 h 1086492"/>
                  <a:gd name="connsiteX22" fmla="*/ 466506 w 917610"/>
                  <a:gd name="connsiteY22" fmla="*/ 905650 h 1086492"/>
                  <a:gd name="connsiteX23" fmla="*/ 479311 w 917610"/>
                  <a:gd name="connsiteY23" fmla="*/ 902374 h 1086492"/>
                  <a:gd name="connsiteX24" fmla="*/ 617287 w 917610"/>
                  <a:gd name="connsiteY24" fmla="*/ 944700 h 1086492"/>
                  <a:gd name="connsiteX25" fmla="*/ 697348 w 917610"/>
                  <a:gd name="connsiteY25" fmla="*/ 923331 h 1086492"/>
                  <a:gd name="connsiteX26" fmla="*/ 711311 w 917610"/>
                  <a:gd name="connsiteY26" fmla="*/ 910521 h 1086492"/>
                  <a:gd name="connsiteX27" fmla="*/ 810696 w 917610"/>
                  <a:gd name="connsiteY27" fmla="*/ 768895 h 1086492"/>
                  <a:gd name="connsiteX28" fmla="*/ 818806 w 917610"/>
                  <a:gd name="connsiteY28" fmla="*/ 605773 h 1086492"/>
                  <a:gd name="connsiteX29" fmla="*/ 816045 w 917610"/>
                  <a:gd name="connsiteY29" fmla="*/ 576984 h 1086492"/>
                  <a:gd name="connsiteX30" fmla="*/ 807243 w 917610"/>
                  <a:gd name="connsiteY30" fmla="*/ 449917 h 1086492"/>
                  <a:gd name="connsiteX31" fmla="*/ 807559 w 917610"/>
                  <a:gd name="connsiteY31" fmla="*/ 449901 h 1086492"/>
                  <a:gd name="connsiteX32" fmla="*/ 807559 w 917610"/>
                  <a:gd name="connsiteY32" fmla="*/ 449901 h 1086492"/>
                  <a:gd name="connsiteX33" fmla="*/ 807559 w 917610"/>
                  <a:gd name="connsiteY33" fmla="*/ 433796 h 1086492"/>
                  <a:gd name="connsiteX34" fmla="*/ 727438 w 917610"/>
                  <a:gd name="connsiteY34" fmla="*/ 433050 h 1086492"/>
                  <a:gd name="connsiteX35" fmla="*/ 722592 w 917610"/>
                  <a:gd name="connsiteY35" fmla="*/ 395646 h 1086492"/>
                  <a:gd name="connsiteX36" fmla="*/ 707069 w 917610"/>
                  <a:gd name="connsiteY36" fmla="*/ 395646 h 1086492"/>
                  <a:gd name="connsiteX37" fmla="*/ 704536 w 917610"/>
                  <a:gd name="connsiteY37" fmla="*/ 429092 h 1086492"/>
                  <a:gd name="connsiteX38" fmla="*/ 584607 w 917610"/>
                  <a:gd name="connsiteY38" fmla="*/ 426577 h 1086492"/>
                  <a:gd name="connsiteX39" fmla="*/ 571431 w 917610"/>
                  <a:gd name="connsiteY39" fmla="*/ 395040 h 1086492"/>
                  <a:gd name="connsiteX40" fmla="*/ 569901 w 917610"/>
                  <a:gd name="connsiteY40" fmla="*/ 390772 h 1086492"/>
                  <a:gd name="connsiteX41" fmla="*/ 556916 w 917610"/>
                  <a:gd name="connsiteY41" fmla="*/ 431502 h 1086492"/>
                  <a:gd name="connsiteX42" fmla="*/ 547108 w 917610"/>
                  <a:gd name="connsiteY42" fmla="*/ 431535 h 1086492"/>
                  <a:gd name="connsiteX43" fmla="*/ 380332 w 917610"/>
                  <a:gd name="connsiteY43" fmla="*/ 445022 h 1086492"/>
                  <a:gd name="connsiteX44" fmla="*/ 373700 w 917610"/>
                  <a:gd name="connsiteY44" fmla="*/ 432464 h 1086492"/>
                  <a:gd name="connsiteX45" fmla="*/ 354162 w 917610"/>
                  <a:gd name="connsiteY45" fmla="*/ 344946 h 1086492"/>
                  <a:gd name="connsiteX46" fmla="*/ 352735 w 917610"/>
                  <a:gd name="connsiteY46" fmla="*/ 340926 h 1086492"/>
                  <a:gd name="connsiteX47" fmla="*/ 352367 w 917610"/>
                  <a:gd name="connsiteY47" fmla="*/ 339865 h 1086492"/>
                  <a:gd name="connsiteX48" fmla="*/ 326694 w 917610"/>
                  <a:gd name="connsiteY48" fmla="*/ 373083 h 1086492"/>
                  <a:gd name="connsiteX49" fmla="*/ 309088 w 917610"/>
                  <a:gd name="connsiteY49" fmla="*/ 390595 h 1086492"/>
                  <a:gd name="connsiteX50" fmla="*/ 291211 w 917610"/>
                  <a:gd name="connsiteY50" fmla="*/ 410144 h 1086492"/>
                  <a:gd name="connsiteX51" fmla="*/ 291806 w 917610"/>
                  <a:gd name="connsiteY51" fmla="*/ 413784 h 1086492"/>
                  <a:gd name="connsiteX52" fmla="*/ 292476 w 917610"/>
                  <a:gd name="connsiteY52" fmla="*/ 454886 h 1086492"/>
                  <a:gd name="connsiteX53" fmla="*/ 271906 w 917610"/>
                  <a:gd name="connsiteY53" fmla="*/ 525447 h 1086492"/>
                  <a:gd name="connsiteX54" fmla="*/ 271552 w 917610"/>
                  <a:gd name="connsiteY54" fmla="*/ 527653 h 1086492"/>
                  <a:gd name="connsiteX55" fmla="*/ 261776 w 917610"/>
                  <a:gd name="connsiteY55" fmla="*/ 556423 h 1086492"/>
                  <a:gd name="connsiteX56" fmla="*/ 277418 w 917610"/>
                  <a:gd name="connsiteY56" fmla="*/ 584271 h 1086492"/>
                  <a:gd name="connsiteX57" fmla="*/ 260601 w 917610"/>
                  <a:gd name="connsiteY57" fmla="*/ 594064 h 1086492"/>
                  <a:gd name="connsiteX58" fmla="*/ 242868 w 917610"/>
                  <a:gd name="connsiteY58" fmla="*/ 578954 h 1086492"/>
                  <a:gd name="connsiteX59" fmla="*/ 240886 w 917610"/>
                  <a:gd name="connsiteY59" fmla="*/ 579320 h 1086492"/>
                  <a:gd name="connsiteX60" fmla="*/ 173997 w 917610"/>
                  <a:gd name="connsiteY60" fmla="*/ 581776 h 1086492"/>
                  <a:gd name="connsiteX61" fmla="*/ 145241 w 917610"/>
                  <a:gd name="connsiteY61" fmla="*/ 642129 h 1086492"/>
                  <a:gd name="connsiteX62" fmla="*/ 177679 w 917610"/>
                  <a:gd name="connsiteY62" fmla="*/ 704797 h 1086492"/>
                  <a:gd name="connsiteX63" fmla="*/ 203517 w 917610"/>
                  <a:gd name="connsiteY63" fmla="*/ 708119 h 1086492"/>
                  <a:gd name="connsiteX64" fmla="*/ 212078 w 917610"/>
                  <a:gd name="connsiteY64" fmla="*/ 703428 h 1086492"/>
                  <a:gd name="connsiteX65" fmla="*/ 213696 w 917610"/>
                  <a:gd name="connsiteY65" fmla="*/ 702131 h 1086492"/>
                  <a:gd name="connsiteX66" fmla="*/ 233400 w 917610"/>
                  <a:gd name="connsiteY66" fmla="*/ 693564 h 1086492"/>
                  <a:gd name="connsiteX67" fmla="*/ 251653 w 917610"/>
                  <a:gd name="connsiteY67" fmla="*/ 702508 h 1086492"/>
                  <a:gd name="connsiteX68" fmla="*/ 251833 w 917610"/>
                  <a:gd name="connsiteY68" fmla="*/ 703026 h 1086492"/>
                  <a:gd name="connsiteX69" fmla="*/ 255154 w 917610"/>
                  <a:gd name="connsiteY69" fmla="*/ 718487 h 1086492"/>
                  <a:gd name="connsiteX70" fmla="*/ 246964 w 917610"/>
                  <a:gd name="connsiteY70" fmla="*/ 736142 h 1086492"/>
                  <a:gd name="connsiteX71" fmla="*/ 244468 w 917610"/>
                  <a:gd name="connsiteY71" fmla="*/ 738618 h 1086492"/>
                  <a:gd name="connsiteX72" fmla="*/ 292905 w 917610"/>
                  <a:gd name="connsiteY72" fmla="*/ 1063071 h 1086492"/>
                  <a:gd name="connsiteX73" fmla="*/ 287331 w 917610"/>
                  <a:gd name="connsiteY73" fmla="*/ 1076921 h 1086492"/>
                  <a:gd name="connsiteX74" fmla="*/ 251330 w 917610"/>
                  <a:gd name="connsiteY74" fmla="*/ 1072211 h 1086492"/>
                  <a:gd name="connsiteX75" fmla="*/ 248070 w 917610"/>
                  <a:gd name="connsiteY75" fmla="*/ 1058340 h 1086492"/>
                  <a:gd name="connsiteX76" fmla="*/ 240570 w 917610"/>
                  <a:gd name="connsiteY76" fmla="*/ 1033175 h 1086492"/>
                  <a:gd name="connsiteX77" fmla="*/ 239498 w 917610"/>
                  <a:gd name="connsiteY77" fmla="*/ 1030076 h 1086492"/>
                  <a:gd name="connsiteX78" fmla="*/ 232455 w 917610"/>
                  <a:gd name="connsiteY78" fmla="*/ 1009482 h 1086492"/>
                  <a:gd name="connsiteX79" fmla="*/ 232213 w 917610"/>
                  <a:gd name="connsiteY79" fmla="*/ 1008699 h 1086492"/>
                  <a:gd name="connsiteX80" fmla="*/ 231911 w 917610"/>
                  <a:gd name="connsiteY80" fmla="*/ 1007630 h 1086492"/>
                  <a:gd name="connsiteX81" fmla="*/ 227826 w 917610"/>
                  <a:gd name="connsiteY81" fmla="*/ 1016548 h 1086492"/>
                  <a:gd name="connsiteX82" fmla="*/ 227826 w 917610"/>
                  <a:gd name="connsiteY82" fmla="*/ 1016548 h 1086492"/>
                  <a:gd name="connsiteX83" fmla="*/ 215410 w 917610"/>
                  <a:gd name="connsiteY83" fmla="*/ 1043463 h 1086492"/>
                  <a:gd name="connsiteX84" fmla="*/ 190454 w 917610"/>
                  <a:gd name="connsiteY84" fmla="*/ 1037094 h 1086492"/>
                  <a:gd name="connsiteX85" fmla="*/ 190437 w 917610"/>
                  <a:gd name="connsiteY85" fmla="*/ 1036679 h 1086492"/>
                  <a:gd name="connsiteX86" fmla="*/ 190156 w 917610"/>
                  <a:gd name="connsiteY86" fmla="*/ 1030036 h 1086492"/>
                  <a:gd name="connsiteX87" fmla="*/ 181925 w 917610"/>
                  <a:gd name="connsiteY87" fmla="*/ 981963 h 1086492"/>
                  <a:gd name="connsiteX88" fmla="*/ 180299 w 917610"/>
                  <a:gd name="connsiteY88" fmla="*/ 983985 h 1086492"/>
                  <a:gd name="connsiteX89" fmla="*/ 88674 w 917610"/>
                  <a:gd name="connsiteY89" fmla="*/ 1048919 h 1086492"/>
                  <a:gd name="connsiteX90" fmla="*/ 74548 w 917610"/>
                  <a:gd name="connsiteY90" fmla="*/ 1030539 h 1086492"/>
                  <a:gd name="connsiteX91" fmla="*/ 82537 w 917610"/>
                  <a:gd name="connsiteY91" fmla="*/ 1018018 h 1086492"/>
                  <a:gd name="connsiteX92" fmla="*/ 76359 w 917610"/>
                  <a:gd name="connsiteY92" fmla="*/ 1014837 h 1086492"/>
                  <a:gd name="connsiteX93" fmla="*/ 39070 w 917610"/>
                  <a:gd name="connsiteY93" fmla="*/ 981258 h 1086492"/>
                  <a:gd name="connsiteX94" fmla="*/ 7859 w 917610"/>
                  <a:gd name="connsiteY94" fmla="*/ 881891 h 1086492"/>
                  <a:gd name="connsiteX95" fmla="*/ 19229 w 917610"/>
                  <a:gd name="connsiteY95" fmla="*/ 770002 h 1086492"/>
                  <a:gd name="connsiteX96" fmla="*/ 36414 w 917610"/>
                  <a:gd name="connsiteY96" fmla="*/ 725311 h 1086492"/>
                  <a:gd name="connsiteX97" fmla="*/ 35005 w 917610"/>
                  <a:gd name="connsiteY97" fmla="*/ 721446 h 1086492"/>
                  <a:gd name="connsiteX98" fmla="*/ 16472 w 917610"/>
                  <a:gd name="connsiteY98" fmla="*/ 658315 h 1086492"/>
                  <a:gd name="connsiteX99" fmla="*/ 152 w 917610"/>
                  <a:gd name="connsiteY99" fmla="*/ 526396 h 1086492"/>
                  <a:gd name="connsiteX100" fmla="*/ 41465 w 917610"/>
                  <a:gd name="connsiteY100" fmla="*/ 292351 h 1086492"/>
                  <a:gd name="connsiteX101" fmla="*/ 176995 w 917610"/>
                  <a:gd name="connsiteY101" fmla="*/ 87014 h 1086492"/>
                  <a:gd name="connsiteX102" fmla="*/ 139908 w 917610"/>
                  <a:gd name="connsiteY102" fmla="*/ 781014 h 1086492"/>
                  <a:gd name="connsiteX103" fmla="*/ 125833 w 917610"/>
                  <a:gd name="connsiteY103" fmla="*/ 788837 h 1086492"/>
                  <a:gd name="connsiteX104" fmla="*/ 126023 w 917610"/>
                  <a:gd name="connsiteY104" fmla="*/ 789147 h 1086492"/>
                  <a:gd name="connsiteX105" fmla="*/ 143751 w 917610"/>
                  <a:gd name="connsiteY105" fmla="*/ 833596 h 1086492"/>
                  <a:gd name="connsiteX106" fmla="*/ 159266 w 917610"/>
                  <a:gd name="connsiteY106" fmla="*/ 829308 h 1086492"/>
                  <a:gd name="connsiteX107" fmla="*/ 158194 w 917610"/>
                  <a:gd name="connsiteY107" fmla="*/ 826002 h 1086492"/>
                  <a:gd name="connsiteX108" fmla="*/ 139908 w 917610"/>
                  <a:gd name="connsiteY108" fmla="*/ 781014 h 1086492"/>
                  <a:gd name="connsiteX109" fmla="*/ 187540 w 917610"/>
                  <a:gd name="connsiteY109" fmla="*/ 616583 h 1086492"/>
                  <a:gd name="connsiteX110" fmla="*/ 191173 w 917610"/>
                  <a:gd name="connsiteY110" fmla="*/ 614824 h 1086492"/>
                  <a:gd name="connsiteX111" fmla="*/ 226216 w 917610"/>
                  <a:gd name="connsiteY111" fmla="*/ 610403 h 1086492"/>
                  <a:gd name="connsiteX112" fmla="*/ 251511 w 917610"/>
                  <a:gd name="connsiteY112" fmla="*/ 656805 h 1086492"/>
                  <a:gd name="connsiteX113" fmla="*/ 230744 w 917610"/>
                  <a:gd name="connsiteY113" fmla="*/ 665260 h 1086492"/>
                  <a:gd name="connsiteX114" fmla="*/ 206187 w 917610"/>
                  <a:gd name="connsiteY114" fmla="*/ 639558 h 1086492"/>
                  <a:gd name="connsiteX115" fmla="*/ 204973 w 917610"/>
                  <a:gd name="connsiteY115" fmla="*/ 637816 h 1086492"/>
                  <a:gd name="connsiteX116" fmla="*/ 188063 w 917610"/>
                  <a:gd name="connsiteY116" fmla="*/ 620549 h 1086492"/>
                  <a:gd name="connsiteX117" fmla="*/ 187540 w 917610"/>
                  <a:gd name="connsiteY117" fmla="*/ 616583 h 1086492"/>
                  <a:gd name="connsiteX118" fmla="*/ 197759 w 917610"/>
                  <a:gd name="connsiteY118" fmla="*/ 198140 h 1086492"/>
                  <a:gd name="connsiteX119" fmla="*/ 198929 w 917610"/>
                  <a:gd name="connsiteY119" fmla="*/ 197091 h 1086492"/>
                  <a:gd name="connsiteX120" fmla="*/ 187540 w 917610"/>
                  <a:gd name="connsiteY120" fmla="*/ 185697 h 1086492"/>
                  <a:gd name="connsiteX121" fmla="*/ 121374 w 917610"/>
                  <a:gd name="connsiteY121" fmla="*/ 307913 h 1086492"/>
                  <a:gd name="connsiteX122" fmla="*/ 135280 w 917610"/>
                  <a:gd name="connsiteY122" fmla="*/ 316046 h 1086492"/>
                  <a:gd name="connsiteX123" fmla="*/ 197759 w 917610"/>
                  <a:gd name="connsiteY123" fmla="*/ 198140 h 1086492"/>
                  <a:gd name="connsiteX124" fmla="*/ 197759 w 917610"/>
                  <a:gd name="connsiteY124" fmla="*/ 198140 h 1086492"/>
                  <a:gd name="connsiteX125" fmla="*/ 623852 w 917610"/>
                  <a:gd name="connsiteY125" fmla="*/ 184428 h 1086492"/>
                  <a:gd name="connsiteX126" fmla="*/ 615388 w 917610"/>
                  <a:gd name="connsiteY126" fmla="*/ 198181 h 1086492"/>
                  <a:gd name="connsiteX127" fmla="*/ 615722 w 917610"/>
                  <a:gd name="connsiteY127" fmla="*/ 198339 h 1086492"/>
                  <a:gd name="connsiteX128" fmla="*/ 673113 w 917610"/>
                  <a:gd name="connsiteY128" fmla="*/ 274294 h 1086492"/>
                  <a:gd name="connsiteX129" fmla="*/ 687019 w 917610"/>
                  <a:gd name="connsiteY129" fmla="*/ 266181 h 1086492"/>
                  <a:gd name="connsiteX130" fmla="*/ 684716 w 917610"/>
                  <a:gd name="connsiteY130" fmla="*/ 260842 h 1086492"/>
                  <a:gd name="connsiteX131" fmla="*/ 623852 w 917610"/>
                  <a:gd name="connsiteY131" fmla="*/ 184428 h 1086492"/>
                  <a:gd name="connsiteX132" fmla="*/ 672932 w 917610"/>
                  <a:gd name="connsiteY132" fmla="*/ 165062 h 1086492"/>
                  <a:gd name="connsiteX133" fmla="*/ 668646 w 917610"/>
                  <a:gd name="connsiteY133" fmla="*/ 180603 h 1086492"/>
                  <a:gd name="connsiteX134" fmla="*/ 728754 w 917610"/>
                  <a:gd name="connsiteY134" fmla="*/ 232562 h 1086492"/>
                  <a:gd name="connsiteX135" fmla="*/ 742639 w 917610"/>
                  <a:gd name="connsiteY135" fmla="*/ 224429 h 1086492"/>
                  <a:gd name="connsiteX136" fmla="*/ 672932 w 917610"/>
                  <a:gd name="connsiteY136" fmla="*/ 165062 h 108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917610" h="1086492">
                    <a:moveTo>
                      <a:pt x="176995" y="87014"/>
                    </a:moveTo>
                    <a:cubicBezTo>
                      <a:pt x="243019" y="26922"/>
                      <a:pt x="330978" y="-1986"/>
                      <a:pt x="419722" y="148"/>
                    </a:cubicBezTo>
                    <a:cubicBezTo>
                      <a:pt x="465683" y="1255"/>
                      <a:pt x="511484" y="10012"/>
                      <a:pt x="554889" y="25010"/>
                    </a:cubicBezTo>
                    <a:cubicBezTo>
                      <a:pt x="576602" y="32539"/>
                      <a:pt x="597631" y="42363"/>
                      <a:pt x="617734" y="53475"/>
                    </a:cubicBezTo>
                    <a:cubicBezTo>
                      <a:pt x="624979" y="57471"/>
                      <a:pt x="631657" y="62152"/>
                      <a:pt x="638086" y="67124"/>
                    </a:cubicBezTo>
                    <a:lnTo>
                      <a:pt x="639689" y="68372"/>
                    </a:lnTo>
                    <a:lnTo>
                      <a:pt x="639709" y="68372"/>
                    </a:lnTo>
                    <a:cubicBezTo>
                      <a:pt x="656954" y="74573"/>
                      <a:pt x="672349" y="85705"/>
                      <a:pt x="686314" y="98730"/>
                    </a:cubicBezTo>
                    <a:cubicBezTo>
                      <a:pt x="714306" y="96496"/>
                      <a:pt x="742518" y="99012"/>
                      <a:pt x="769584" y="107648"/>
                    </a:cubicBezTo>
                    <a:cubicBezTo>
                      <a:pt x="807255" y="119687"/>
                      <a:pt x="842128" y="141730"/>
                      <a:pt x="866618" y="173034"/>
                    </a:cubicBezTo>
                    <a:cubicBezTo>
                      <a:pt x="895145" y="209478"/>
                      <a:pt x="904629" y="253684"/>
                      <a:pt x="901245" y="299318"/>
                    </a:cubicBezTo>
                    <a:lnTo>
                      <a:pt x="900620" y="307070"/>
                    </a:lnTo>
                    <a:cubicBezTo>
                      <a:pt x="897274" y="347382"/>
                      <a:pt x="891279" y="399232"/>
                      <a:pt x="858207" y="425720"/>
                    </a:cubicBezTo>
                    <a:cubicBezTo>
                      <a:pt x="855692" y="427733"/>
                      <a:pt x="852915" y="429263"/>
                      <a:pt x="850037" y="430189"/>
                    </a:cubicBezTo>
                    <a:cubicBezTo>
                      <a:pt x="871347" y="466707"/>
                      <a:pt x="888835" y="507251"/>
                      <a:pt x="899299" y="548198"/>
                    </a:cubicBezTo>
                    <a:cubicBezTo>
                      <a:pt x="939243" y="704596"/>
                      <a:pt x="908535" y="867699"/>
                      <a:pt x="860501" y="1018440"/>
                    </a:cubicBezTo>
                    <a:cubicBezTo>
                      <a:pt x="856557" y="1030861"/>
                      <a:pt x="837782" y="1039115"/>
                      <a:pt x="828223" y="1026976"/>
                    </a:cubicBezTo>
                    <a:cubicBezTo>
                      <a:pt x="811159" y="1005275"/>
                      <a:pt x="786367" y="988727"/>
                      <a:pt x="758476" y="985627"/>
                    </a:cubicBezTo>
                    <a:cubicBezTo>
                      <a:pt x="741271" y="983714"/>
                      <a:pt x="724146" y="987177"/>
                      <a:pt x="707886" y="979366"/>
                    </a:cubicBezTo>
                    <a:cubicBezTo>
                      <a:pt x="701507" y="976286"/>
                      <a:pt x="695350" y="971253"/>
                      <a:pt x="690922" y="965133"/>
                    </a:cubicBezTo>
                    <a:cubicBezTo>
                      <a:pt x="663474" y="975541"/>
                      <a:pt x="633913" y="980453"/>
                      <a:pt x="604594" y="979245"/>
                    </a:cubicBezTo>
                    <a:cubicBezTo>
                      <a:pt x="556479" y="977272"/>
                      <a:pt x="505044" y="960604"/>
                      <a:pt x="471941" y="924046"/>
                    </a:cubicBezTo>
                    <a:cubicBezTo>
                      <a:pt x="466629" y="918177"/>
                      <a:pt x="465283" y="911588"/>
                      <a:pt x="466506" y="905650"/>
                    </a:cubicBezTo>
                    <a:cubicBezTo>
                      <a:pt x="470658" y="904168"/>
                      <a:pt x="474920" y="903065"/>
                      <a:pt x="479311" y="902374"/>
                    </a:cubicBezTo>
                    <a:cubicBezTo>
                      <a:pt x="521288" y="927124"/>
                      <a:pt x="567559" y="943661"/>
                      <a:pt x="617287" y="944700"/>
                    </a:cubicBezTo>
                    <a:cubicBezTo>
                      <a:pt x="646021" y="945300"/>
                      <a:pt x="674049" y="941280"/>
                      <a:pt x="697348" y="923331"/>
                    </a:cubicBezTo>
                    <a:cubicBezTo>
                      <a:pt x="702389" y="919446"/>
                      <a:pt x="707025" y="915144"/>
                      <a:pt x="711311" y="910521"/>
                    </a:cubicBezTo>
                    <a:cubicBezTo>
                      <a:pt x="760024" y="879173"/>
                      <a:pt x="794368" y="825928"/>
                      <a:pt x="810696" y="768895"/>
                    </a:cubicBezTo>
                    <a:cubicBezTo>
                      <a:pt x="825909" y="715709"/>
                      <a:pt x="824038" y="660328"/>
                      <a:pt x="818806" y="605773"/>
                    </a:cubicBezTo>
                    <a:lnTo>
                      <a:pt x="816045" y="576984"/>
                    </a:lnTo>
                    <a:cubicBezTo>
                      <a:pt x="812022" y="534731"/>
                      <a:pt x="808289" y="492351"/>
                      <a:pt x="807243" y="449917"/>
                    </a:cubicBezTo>
                    <a:lnTo>
                      <a:pt x="807559" y="449901"/>
                    </a:lnTo>
                    <a:lnTo>
                      <a:pt x="807559" y="449901"/>
                    </a:lnTo>
                    <a:cubicBezTo>
                      <a:pt x="817846" y="449237"/>
                      <a:pt x="817920" y="433126"/>
                      <a:pt x="807559" y="433796"/>
                    </a:cubicBezTo>
                    <a:cubicBezTo>
                      <a:pt x="780757" y="435532"/>
                      <a:pt x="754158" y="431133"/>
                      <a:pt x="727438" y="433050"/>
                    </a:cubicBezTo>
                    <a:cubicBezTo>
                      <a:pt x="727215" y="420413"/>
                      <a:pt x="726305" y="407833"/>
                      <a:pt x="722592" y="395646"/>
                    </a:cubicBezTo>
                    <a:cubicBezTo>
                      <a:pt x="720473" y="388683"/>
                      <a:pt x="708353" y="387310"/>
                      <a:pt x="707069" y="395646"/>
                    </a:cubicBezTo>
                    <a:cubicBezTo>
                      <a:pt x="705351" y="406799"/>
                      <a:pt x="704723" y="417889"/>
                      <a:pt x="704536" y="429092"/>
                    </a:cubicBezTo>
                    <a:cubicBezTo>
                      <a:pt x="664549" y="428560"/>
                      <a:pt x="624600" y="425194"/>
                      <a:pt x="584607" y="426577"/>
                    </a:cubicBezTo>
                    <a:cubicBezTo>
                      <a:pt x="577230" y="418706"/>
                      <a:pt x="574882" y="404749"/>
                      <a:pt x="571431" y="395040"/>
                    </a:cubicBezTo>
                    <a:cubicBezTo>
                      <a:pt x="570928" y="393611"/>
                      <a:pt x="570425" y="392202"/>
                      <a:pt x="569901" y="390772"/>
                    </a:cubicBezTo>
                    <a:cubicBezTo>
                      <a:pt x="566869" y="404647"/>
                      <a:pt x="562570" y="418217"/>
                      <a:pt x="556916" y="431502"/>
                    </a:cubicBezTo>
                    <a:lnTo>
                      <a:pt x="547108" y="431535"/>
                    </a:lnTo>
                    <a:cubicBezTo>
                      <a:pt x="491457" y="431796"/>
                      <a:pt x="434674" y="433460"/>
                      <a:pt x="380332" y="445022"/>
                    </a:cubicBezTo>
                    <a:cubicBezTo>
                      <a:pt x="376555" y="442121"/>
                      <a:pt x="374307" y="437060"/>
                      <a:pt x="373700" y="432464"/>
                    </a:cubicBezTo>
                    <a:cubicBezTo>
                      <a:pt x="369758" y="402557"/>
                      <a:pt x="364132" y="373446"/>
                      <a:pt x="354162" y="344946"/>
                    </a:cubicBezTo>
                    <a:lnTo>
                      <a:pt x="352735" y="340926"/>
                    </a:lnTo>
                    <a:cubicBezTo>
                      <a:pt x="352619" y="340592"/>
                      <a:pt x="352496" y="340237"/>
                      <a:pt x="352367" y="339865"/>
                    </a:cubicBezTo>
                    <a:cubicBezTo>
                      <a:pt x="345020" y="351728"/>
                      <a:pt x="336254" y="362786"/>
                      <a:pt x="326694" y="373083"/>
                    </a:cubicBezTo>
                    <a:cubicBezTo>
                      <a:pt x="321059" y="379153"/>
                      <a:pt x="315151" y="384956"/>
                      <a:pt x="309088" y="390595"/>
                    </a:cubicBezTo>
                    <a:cubicBezTo>
                      <a:pt x="303198" y="397138"/>
                      <a:pt x="297111" y="403582"/>
                      <a:pt x="291211" y="410144"/>
                    </a:cubicBezTo>
                    <a:cubicBezTo>
                      <a:pt x="291442" y="411338"/>
                      <a:pt x="291643" y="412550"/>
                      <a:pt x="291806" y="413784"/>
                    </a:cubicBezTo>
                    <a:cubicBezTo>
                      <a:pt x="293611" y="427403"/>
                      <a:pt x="293798" y="441215"/>
                      <a:pt x="292476" y="454886"/>
                    </a:cubicBezTo>
                    <a:cubicBezTo>
                      <a:pt x="290086" y="479601"/>
                      <a:pt x="283111" y="503416"/>
                      <a:pt x="271906" y="525447"/>
                    </a:cubicBezTo>
                    <a:lnTo>
                      <a:pt x="271552" y="527653"/>
                    </a:lnTo>
                    <a:cubicBezTo>
                      <a:pt x="269850" y="537978"/>
                      <a:pt x="267430" y="548648"/>
                      <a:pt x="261776" y="556423"/>
                    </a:cubicBezTo>
                    <a:cubicBezTo>
                      <a:pt x="268831" y="564331"/>
                      <a:pt x="274267" y="573776"/>
                      <a:pt x="277418" y="584271"/>
                    </a:cubicBezTo>
                    <a:cubicBezTo>
                      <a:pt x="280223" y="593613"/>
                      <a:pt x="267302" y="601710"/>
                      <a:pt x="260601" y="594064"/>
                    </a:cubicBezTo>
                    <a:cubicBezTo>
                      <a:pt x="255278" y="587991"/>
                      <a:pt x="249364" y="582964"/>
                      <a:pt x="242868" y="578954"/>
                    </a:cubicBezTo>
                    <a:cubicBezTo>
                      <a:pt x="242458" y="579512"/>
                      <a:pt x="241717" y="579785"/>
                      <a:pt x="240886" y="579320"/>
                    </a:cubicBezTo>
                    <a:cubicBezTo>
                      <a:pt x="222796" y="569275"/>
                      <a:pt x="192067" y="572315"/>
                      <a:pt x="173997" y="581776"/>
                    </a:cubicBezTo>
                    <a:cubicBezTo>
                      <a:pt x="151519" y="593533"/>
                      <a:pt x="142745" y="617670"/>
                      <a:pt x="145241" y="642129"/>
                    </a:cubicBezTo>
                    <a:cubicBezTo>
                      <a:pt x="147635" y="665502"/>
                      <a:pt x="157858" y="692820"/>
                      <a:pt x="177679" y="704797"/>
                    </a:cubicBezTo>
                    <a:cubicBezTo>
                      <a:pt x="186775" y="710293"/>
                      <a:pt x="193858" y="710756"/>
                      <a:pt x="203517" y="708119"/>
                    </a:cubicBezTo>
                    <a:cubicBezTo>
                      <a:pt x="206606" y="707280"/>
                      <a:pt x="210435" y="704706"/>
                      <a:pt x="212078" y="703428"/>
                    </a:cubicBezTo>
                    <a:lnTo>
                      <a:pt x="213696" y="702131"/>
                    </a:lnTo>
                    <a:cubicBezTo>
                      <a:pt x="220028" y="697124"/>
                      <a:pt x="225925" y="693696"/>
                      <a:pt x="233400" y="693564"/>
                    </a:cubicBezTo>
                    <a:cubicBezTo>
                      <a:pt x="241046" y="691179"/>
                      <a:pt x="248729" y="694488"/>
                      <a:pt x="251653" y="702508"/>
                    </a:cubicBezTo>
                    <a:lnTo>
                      <a:pt x="251833" y="703026"/>
                    </a:lnTo>
                    <a:cubicBezTo>
                      <a:pt x="253202" y="707113"/>
                      <a:pt x="255697" y="712246"/>
                      <a:pt x="255154" y="718487"/>
                    </a:cubicBezTo>
                    <a:cubicBezTo>
                      <a:pt x="254590" y="725170"/>
                      <a:pt x="251532" y="731250"/>
                      <a:pt x="246964" y="736142"/>
                    </a:cubicBezTo>
                    <a:cubicBezTo>
                      <a:pt x="246179" y="736987"/>
                      <a:pt x="245334" y="737833"/>
                      <a:pt x="244468" y="738618"/>
                    </a:cubicBezTo>
                    <a:cubicBezTo>
                      <a:pt x="323150" y="823833"/>
                      <a:pt x="333252" y="956618"/>
                      <a:pt x="292905" y="1063071"/>
                    </a:cubicBezTo>
                    <a:cubicBezTo>
                      <a:pt x="291154" y="1067741"/>
                      <a:pt x="289283" y="1072351"/>
                      <a:pt x="287331" y="1076921"/>
                    </a:cubicBezTo>
                    <a:cubicBezTo>
                      <a:pt x="280589" y="1092583"/>
                      <a:pt x="254630" y="1087732"/>
                      <a:pt x="251330" y="1072211"/>
                    </a:cubicBezTo>
                    <a:cubicBezTo>
                      <a:pt x="250344" y="1067560"/>
                      <a:pt x="249258" y="1062930"/>
                      <a:pt x="248070" y="1058340"/>
                    </a:cubicBezTo>
                    <a:cubicBezTo>
                      <a:pt x="245888" y="1049858"/>
                      <a:pt x="243388" y="1041456"/>
                      <a:pt x="240570" y="1033175"/>
                    </a:cubicBezTo>
                    <a:lnTo>
                      <a:pt x="239498" y="1030076"/>
                    </a:lnTo>
                    <a:cubicBezTo>
                      <a:pt x="237103" y="1023231"/>
                      <a:pt x="234869" y="1016327"/>
                      <a:pt x="232455" y="1009482"/>
                    </a:cubicBezTo>
                    <a:lnTo>
                      <a:pt x="232213" y="1008699"/>
                    </a:lnTo>
                    <a:cubicBezTo>
                      <a:pt x="232123" y="1008390"/>
                      <a:pt x="232022" y="1008033"/>
                      <a:pt x="231911" y="1007630"/>
                    </a:cubicBezTo>
                    <a:lnTo>
                      <a:pt x="227826" y="1016548"/>
                    </a:lnTo>
                    <a:lnTo>
                      <a:pt x="227826" y="1016548"/>
                    </a:lnTo>
                    <a:lnTo>
                      <a:pt x="215410" y="1043463"/>
                    </a:lnTo>
                    <a:cubicBezTo>
                      <a:pt x="209600" y="1056023"/>
                      <a:pt x="191140" y="1049197"/>
                      <a:pt x="190454" y="1037094"/>
                    </a:cubicBezTo>
                    <a:lnTo>
                      <a:pt x="190437" y="1036679"/>
                    </a:lnTo>
                    <a:cubicBezTo>
                      <a:pt x="190377" y="1034445"/>
                      <a:pt x="190296" y="1032230"/>
                      <a:pt x="190156" y="1030036"/>
                    </a:cubicBezTo>
                    <a:cubicBezTo>
                      <a:pt x="189270" y="1013589"/>
                      <a:pt x="186433" y="997605"/>
                      <a:pt x="181925" y="981963"/>
                    </a:cubicBezTo>
                    <a:lnTo>
                      <a:pt x="180299" y="983985"/>
                    </a:lnTo>
                    <a:cubicBezTo>
                      <a:pt x="156083" y="1013935"/>
                      <a:pt x="127662" y="1042008"/>
                      <a:pt x="88674" y="1048919"/>
                    </a:cubicBezTo>
                    <a:cubicBezTo>
                      <a:pt x="78894" y="1050650"/>
                      <a:pt x="67826" y="1040423"/>
                      <a:pt x="74548" y="1030539"/>
                    </a:cubicBezTo>
                    <a:cubicBezTo>
                      <a:pt x="77325" y="1026452"/>
                      <a:pt x="80001" y="1022265"/>
                      <a:pt x="82537" y="1018018"/>
                    </a:cubicBezTo>
                    <a:cubicBezTo>
                      <a:pt x="80343" y="1016991"/>
                      <a:pt x="78270" y="1015924"/>
                      <a:pt x="76359" y="1014837"/>
                    </a:cubicBezTo>
                    <a:cubicBezTo>
                      <a:pt x="61568" y="1006523"/>
                      <a:pt x="49253" y="994686"/>
                      <a:pt x="39070" y="981258"/>
                    </a:cubicBezTo>
                    <a:cubicBezTo>
                      <a:pt x="17478" y="952793"/>
                      <a:pt x="9751" y="916959"/>
                      <a:pt x="7859" y="881891"/>
                    </a:cubicBezTo>
                    <a:cubicBezTo>
                      <a:pt x="5847" y="844830"/>
                      <a:pt x="9107" y="805755"/>
                      <a:pt x="19229" y="770002"/>
                    </a:cubicBezTo>
                    <a:cubicBezTo>
                      <a:pt x="23616" y="754541"/>
                      <a:pt x="29552" y="739705"/>
                      <a:pt x="36414" y="725311"/>
                    </a:cubicBezTo>
                    <a:cubicBezTo>
                      <a:pt x="35931" y="724023"/>
                      <a:pt x="35468" y="722734"/>
                      <a:pt x="35005" y="721446"/>
                    </a:cubicBezTo>
                    <a:cubicBezTo>
                      <a:pt x="27600" y="700791"/>
                      <a:pt x="21523" y="679674"/>
                      <a:pt x="16472" y="658315"/>
                    </a:cubicBezTo>
                    <a:cubicBezTo>
                      <a:pt x="6290" y="615194"/>
                      <a:pt x="816" y="570704"/>
                      <a:pt x="152" y="526396"/>
                    </a:cubicBezTo>
                    <a:cubicBezTo>
                      <a:pt x="-1055" y="447019"/>
                      <a:pt x="12628" y="366373"/>
                      <a:pt x="41465" y="292351"/>
                    </a:cubicBezTo>
                    <a:cubicBezTo>
                      <a:pt x="71247" y="216014"/>
                      <a:pt x="116042" y="142475"/>
                      <a:pt x="176995" y="87014"/>
                    </a:cubicBezTo>
                    <a:close/>
                    <a:moveTo>
                      <a:pt x="139908" y="781014"/>
                    </a:moveTo>
                    <a:cubicBezTo>
                      <a:pt x="134439" y="772400"/>
                      <a:pt x="120756" y="780162"/>
                      <a:pt x="125833" y="788837"/>
                    </a:cubicBezTo>
                    <a:lnTo>
                      <a:pt x="126023" y="789147"/>
                    </a:lnTo>
                    <a:cubicBezTo>
                      <a:pt x="134696" y="802816"/>
                      <a:pt x="138761" y="818357"/>
                      <a:pt x="143751" y="833596"/>
                    </a:cubicBezTo>
                    <a:cubicBezTo>
                      <a:pt x="146951" y="843400"/>
                      <a:pt x="162506" y="839213"/>
                      <a:pt x="159266" y="829308"/>
                    </a:cubicBezTo>
                    <a:lnTo>
                      <a:pt x="158194" y="826002"/>
                    </a:lnTo>
                    <a:cubicBezTo>
                      <a:pt x="153228" y="810548"/>
                      <a:pt x="148698" y="794843"/>
                      <a:pt x="139908" y="781014"/>
                    </a:cubicBezTo>
                    <a:close/>
                    <a:moveTo>
                      <a:pt x="187540" y="616583"/>
                    </a:moveTo>
                    <a:lnTo>
                      <a:pt x="191173" y="614824"/>
                    </a:lnTo>
                    <a:cubicBezTo>
                      <a:pt x="202634" y="609353"/>
                      <a:pt x="212675" y="605626"/>
                      <a:pt x="226216" y="610403"/>
                    </a:cubicBezTo>
                    <a:cubicBezTo>
                      <a:pt x="244348" y="616784"/>
                      <a:pt x="263766" y="637096"/>
                      <a:pt x="251511" y="656805"/>
                    </a:cubicBezTo>
                    <a:cubicBezTo>
                      <a:pt x="247004" y="664072"/>
                      <a:pt x="238995" y="666971"/>
                      <a:pt x="230744" y="665260"/>
                    </a:cubicBezTo>
                    <a:cubicBezTo>
                      <a:pt x="216835" y="662374"/>
                      <a:pt x="213246" y="649844"/>
                      <a:pt x="206187" y="639558"/>
                    </a:cubicBezTo>
                    <a:lnTo>
                      <a:pt x="204973" y="637816"/>
                    </a:lnTo>
                    <a:cubicBezTo>
                      <a:pt x="200669" y="631592"/>
                      <a:pt x="195227" y="622988"/>
                      <a:pt x="188063" y="620549"/>
                    </a:cubicBezTo>
                    <a:cubicBezTo>
                      <a:pt x="186433" y="619985"/>
                      <a:pt x="185749" y="617448"/>
                      <a:pt x="187540" y="616583"/>
                    </a:cubicBezTo>
                    <a:close/>
                    <a:moveTo>
                      <a:pt x="197759" y="198140"/>
                    </a:moveTo>
                    <a:lnTo>
                      <a:pt x="198929" y="197091"/>
                    </a:lnTo>
                    <a:cubicBezTo>
                      <a:pt x="206717" y="190206"/>
                      <a:pt x="195287" y="178852"/>
                      <a:pt x="187540" y="185697"/>
                    </a:cubicBezTo>
                    <a:cubicBezTo>
                      <a:pt x="152082" y="217041"/>
                      <a:pt x="139767" y="266100"/>
                      <a:pt x="121374" y="307913"/>
                    </a:cubicBezTo>
                    <a:cubicBezTo>
                      <a:pt x="117249" y="317314"/>
                      <a:pt x="131114" y="325527"/>
                      <a:pt x="135280" y="316046"/>
                    </a:cubicBezTo>
                    <a:cubicBezTo>
                      <a:pt x="152824" y="276147"/>
                      <a:pt x="164470" y="228419"/>
                      <a:pt x="197759" y="198140"/>
                    </a:cubicBezTo>
                    <a:lnTo>
                      <a:pt x="197759" y="198140"/>
                    </a:lnTo>
                    <a:close/>
                    <a:moveTo>
                      <a:pt x="623852" y="184428"/>
                    </a:moveTo>
                    <a:cubicBezTo>
                      <a:pt x="614587" y="180252"/>
                      <a:pt x="606482" y="193739"/>
                      <a:pt x="615388" y="198181"/>
                    </a:cubicBezTo>
                    <a:lnTo>
                      <a:pt x="615722" y="198339"/>
                    </a:lnTo>
                    <a:cubicBezTo>
                      <a:pt x="647034" y="212491"/>
                      <a:pt x="660355" y="244540"/>
                      <a:pt x="673113" y="274294"/>
                    </a:cubicBezTo>
                    <a:cubicBezTo>
                      <a:pt x="677178" y="283795"/>
                      <a:pt x="691043" y="275602"/>
                      <a:pt x="687019" y="266181"/>
                    </a:cubicBezTo>
                    <a:lnTo>
                      <a:pt x="684716" y="260842"/>
                    </a:lnTo>
                    <a:cubicBezTo>
                      <a:pt x="671404" y="230179"/>
                      <a:pt x="655877" y="198925"/>
                      <a:pt x="623852" y="184428"/>
                    </a:cubicBezTo>
                    <a:close/>
                    <a:moveTo>
                      <a:pt x="672932" y="165062"/>
                    </a:moveTo>
                    <a:cubicBezTo>
                      <a:pt x="663112" y="161660"/>
                      <a:pt x="658906" y="177201"/>
                      <a:pt x="668646" y="180603"/>
                    </a:cubicBezTo>
                    <a:cubicBezTo>
                      <a:pt x="695189" y="189844"/>
                      <a:pt x="713400" y="209773"/>
                      <a:pt x="728754" y="232562"/>
                    </a:cubicBezTo>
                    <a:cubicBezTo>
                      <a:pt x="734509" y="241097"/>
                      <a:pt x="748455" y="233045"/>
                      <a:pt x="742639" y="224429"/>
                    </a:cubicBezTo>
                    <a:cubicBezTo>
                      <a:pt x="724810" y="197977"/>
                      <a:pt x="703640" y="175772"/>
                      <a:pt x="672932" y="16506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A9A2D21-904E-CD0E-8364-4A42CA250149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49906C5-30ED-F786-03F8-CFD49986EA67}"/>
              </a:ext>
            </a:extLst>
          </p:cNvPr>
          <p:cNvSpPr txBox="1"/>
          <p:nvPr/>
        </p:nvSpPr>
        <p:spPr>
          <a:xfrm>
            <a:off x="4218057" y="1727456"/>
            <a:ext cx="6351148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28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</a:t>
            </a:r>
          </a:p>
          <a:p>
            <a:pPr>
              <a:lnSpc>
                <a:spcPct val="150000"/>
              </a:lnSpc>
            </a:pPr>
            <a:r>
              <a:rPr lang="fr-FR" altLang="zh-CN" sz="28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SenectusEt Netus Et Malesuada Fames Ac Turpis Egestas</a:t>
            </a:r>
            <a:endParaRPr lang="zh-CN" altLang="en-US" sz="28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997112D-C506-D330-1DCA-5775F6594EDF}"/>
              </a:ext>
            </a:extLst>
          </p:cNvPr>
          <p:cNvSpPr txBox="1"/>
          <p:nvPr/>
        </p:nvSpPr>
        <p:spPr>
          <a:xfrm>
            <a:off x="1622796" y="4719487"/>
            <a:ext cx="5536761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>
                    <a:alpha val="60000"/>
                  </a:schemeClr>
                </a:solidFill>
                <a:latin typeface="+mn-ea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chemeClr val="bg1">
                  <a:alpha val="60000"/>
                </a:schemeClr>
              </a:solidFill>
              <a:latin typeface="+mn-ea"/>
              <a:cs typeface="Dreaming Outloud Pro" panose="03050502040302030504" pitchFamily="66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7A8FA7E-52D5-4626-B5E0-102C1C22B8BD}"/>
              </a:ext>
            </a:extLst>
          </p:cNvPr>
          <p:cNvGrpSpPr/>
          <p:nvPr/>
        </p:nvGrpSpPr>
        <p:grpSpPr>
          <a:xfrm rot="1087007">
            <a:off x="9998006" y="4822933"/>
            <a:ext cx="448412" cy="861221"/>
            <a:chOff x="9165778" y="4095616"/>
            <a:chExt cx="448412" cy="861221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E7808BB-C358-6346-8482-A6896BDAF876}"/>
                </a:ext>
              </a:extLst>
            </p:cNvPr>
            <p:cNvSpPr/>
            <p:nvPr/>
          </p:nvSpPr>
          <p:spPr>
            <a:xfrm>
              <a:off x="9165778" y="4095616"/>
              <a:ext cx="448412" cy="678672"/>
            </a:xfrm>
            <a:custGeom>
              <a:avLst/>
              <a:gdLst>
                <a:gd name="connsiteX0" fmla="*/ 400560 w 448412"/>
                <a:gd name="connsiteY0" fmla="*/ 79176 h 678672"/>
                <a:gd name="connsiteX1" fmla="*/ 118873 w 448412"/>
                <a:gd name="connsiteY1" fmla="*/ 32781 h 678672"/>
                <a:gd name="connsiteX2" fmla="*/ 6365 w 448412"/>
                <a:gd name="connsiteY2" fmla="*/ 310915 h 678672"/>
                <a:gd name="connsiteX3" fmla="*/ 54301 w 448412"/>
                <a:gd name="connsiteY3" fmla="*/ 311350 h 678672"/>
                <a:gd name="connsiteX4" fmla="*/ 72994 w 448412"/>
                <a:gd name="connsiteY4" fmla="*/ 171014 h 678672"/>
                <a:gd name="connsiteX5" fmla="*/ 196538 w 448412"/>
                <a:gd name="connsiteY5" fmla="*/ 76427 h 678672"/>
                <a:gd name="connsiteX6" fmla="*/ 369085 w 448412"/>
                <a:gd name="connsiteY6" fmla="*/ 268772 h 678672"/>
                <a:gd name="connsiteX7" fmla="*/ 343263 w 448412"/>
                <a:gd name="connsiteY7" fmla="*/ 345496 h 678672"/>
                <a:gd name="connsiteX8" fmla="*/ 291934 w 448412"/>
                <a:gd name="connsiteY8" fmla="*/ 380092 h 678672"/>
                <a:gd name="connsiteX9" fmla="*/ 216849 w 448412"/>
                <a:gd name="connsiteY9" fmla="*/ 462729 h 678672"/>
                <a:gd name="connsiteX10" fmla="*/ 213461 w 448412"/>
                <a:gd name="connsiteY10" fmla="*/ 673771 h 678672"/>
                <a:gd name="connsiteX11" fmla="*/ 245865 w 448412"/>
                <a:gd name="connsiteY11" fmla="*/ 660928 h 678672"/>
                <a:gd name="connsiteX12" fmla="*/ 252752 w 448412"/>
                <a:gd name="connsiteY12" fmla="*/ 583716 h 678672"/>
                <a:gd name="connsiteX13" fmla="*/ 277155 w 448412"/>
                <a:gd name="connsiteY13" fmla="*/ 503690 h 678672"/>
                <a:gd name="connsiteX14" fmla="*/ 398614 w 448412"/>
                <a:gd name="connsiteY14" fmla="*/ 395772 h 678672"/>
                <a:gd name="connsiteX15" fmla="*/ 400560 w 448412"/>
                <a:gd name="connsiteY15" fmla="*/ 79176 h 67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8412" h="678672">
                  <a:moveTo>
                    <a:pt x="400560" y="79176"/>
                  </a:moveTo>
                  <a:cubicBezTo>
                    <a:pt x="334645" y="-17750"/>
                    <a:pt x="215370" y="-16075"/>
                    <a:pt x="118873" y="32781"/>
                  </a:cubicBezTo>
                  <a:cubicBezTo>
                    <a:pt x="15143" y="85298"/>
                    <a:pt x="-14747" y="202366"/>
                    <a:pt x="6365" y="310915"/>
                  </a:cubicBezTo>
                  <a:cubicBezTo>
                    <a:pt x="11379" y="336699"/>
                    <a:pt x="50546" y="339658"/>
                    <a:pt x="54301" y="311350"/>
                  </a:cubicBezTo>
                  <a:cubicBezTo>
                    <a:pt x="60493" y="264674"/>
                    <a:pt x="55828" y="215860"/>
                    <a:pt x="72994" y="171014"/>
                  </a:cubicBezTo>
                  <a:cubicBezTo>
                    <a:pt x="93902" y="116393"/>
                    <a:pt x="142040" y="89668"/>
                    <a:pt x="196538" y="76427"/>
                  </a:cubicBezTo>
                  <a:cubicBezTo>
                    <a:pt x="325214" y="45164"/>
                    <a:pt x="376337" y="157044"/>
                    <a:pt x="369085" y="268772"/>
                  </a:cubicBezTo>
                  <a:cubicBezTo>
                    <a:pt x="367278" y="296597"/>
                    <a:pt x="363960" y="324959"/>
                    <a:pt x="343263" y="345496"/>
                  </a:cubicBezTo>
                  <a:cubicBezTo>
                    <a:pt x="328617" y="360029"/>
                    <a:pt x="308679" y="368373"/>
                    <a:pt x="291934" y="380092"/>
                  </a:cubicBezTo>
                  <a:cubicBezTo>
                    <a:pt x="261027" y="401722"/>
                    <a:pt x="235601" y="430047"/>
                    <a:pt x="216849" y="462729"/>
                  </a:cubicBezTo>
                  <a:cubicBezTo>
                    <a:pt x="183783" y="520355"/>
                    <a:pt x="158641" y="621282"/>
                    <a:pt x="213461" y="673771"/>
                  </a:cubicBezTo>
                  <a:cubicBezTo>
                    <a:pt x="225823" y="685607"/>
                    <a:pt x="242211" y="673900"/>
                    <a:pt x="245865" y="660928"/>
                  </a:cubicBezTo>
                  <a:cubicBezTo>
                    <a:pt x="252765" y="636428"/>
                    <a:pt x="249160" y="609157"/>
                    <a:pt x="252752" y="583716"/>
                  </a:cubicBezTo>
                  <a:cubicBezTo>
                    <a:pt x="256710" y="555686"/>
                    <a:pt x="263484" y="528716"/>
                    <a:pt x="277155" y="503690"/>
                  </a:cubicBezTo>
                  <a:cubicBezTo>
                    <a:pt x="306210" y="450506"/>
                    <a:pt x="358581" y="436119"/>
                    <a:pt x="398614" y="395772"/>
                  </a:cubicBezTo>
                  <a:cubicBezTo>
                    <a:pt x="473164" y="320636"/>
                    <a:pt x="455754" y="160340"/>
                    <a:pt x="400560" y="791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B86406B-7550-A5A0-1BF2-FE4310F5A98F}"/>
                </a:ext>
              </a:extLst>
            </p:cNvPr>
            <p:cNvSpPr/>
            <p:nvPr/>
          </p:nvSpPr>
          <p:spPr>
            <a:xfrm>
              <a:off x="9380680" y="4850139"/>
              <a:ext cx="72391" cy="106698"/>
            </a:xfrm>
            <a:custGeom>
              <a:avLst/>
              <a:gdLst>
                <a:gd name="connsiteX0" fmla="*/ 55629 w 72391"/>
                <a:gd name="connsiteY0" fmla="*/ 12655 h 106698"/>
                <a:gd name="connsiteX1" fmla="*/ 26902 w 72391"/>
                <a:gd name="connsiteY1" fmla="*/ 441 h 106698"/>
                <a:gd name="connsiteX2" fmla="*/ 13168 w 72391"/>
                <a:gd name="connsiteY2" fmla="*/ 5812 h 106698"/>
                <a:gd name="connsiteX3" fmla="*/ 1149 w 72391"/>
                <a:gd name="connsiteY3" fmla="*/ 48495 h 106698"/>
                <a:gd name="connsiteX4" fmla="*/ 10310 w 72391"/>
                <a:gd name="connsiteY4" fmla="*/ 80222 h 106698"/>
                <a:gd name="connsiteX5" fmla="*/ 24036 w 72391"/>
                <a:gd name="connsiteY5" fmla="*/ 101262 h 106698"/>
                <a:gd name="connsiteX6" fmla="*/ 56008 w 72391"/>
                <a:gd name="connsiteY6" fmla="*/ 101750 h 106698"/>
                <a:gd name="connsiteX7" fmla="*/ 70178 w 72391"/>
                <a:gd name="connsiteY7" fmla="*/ 72169 h 106698"/>
                <a:gd name="connsiteX8" fmla="*/ 55629 w 72391"/>
                <a:gd name="connsiteY8" fmla="*/ 12655 h 10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391" h="106698">
                  <a:moveTo>
                    <a:pt x="55629" y="12655"/>
                  </a:moveTo>
                  <a:cubicBezTo>
                    <a:pt x="48898" y="4475"/>
                    <a:pt x="37922" y="-1743"/>
                    <a:pt x="26902" y="441"/>
                  </a:cubicBezTo>
                  <a:cubicBezTo>
                    <a:pt x="21582" y="1496"/>
                    <a:pt x="17945" y="2982"/>
                    <a:pt x="13168" y="5812"/>
                  </a:cubicBezTo>
                  <a:cubicBezTo>
                    <a:pt x="-1863" y="14718"/>
                    <a:pt x="-901" y="33663"/>
                    <a:pt x="1149" y="48495"/>
                  </a:cubicBezTo>
                  <a:cubicBezTo>
                    <a:pt x="2745" y="60045"/>
                    <a:pt x="4352" y="71033"/>
                    <a:pt x="10310" y="80222"/>
                  </a:cubicBezTo>
                  <a:cubicBezTo>
                    <a:pt x="12588" y="88547"/>
                    <a:pt x="15989" y="96315"/>
                    <a:pt x="24036" y="101262"/>
                  </a:cubicBezTo>
                  <a:cubicBezTo>
                    <a:pt x="34140" y="107475"/>
                    <a:pt x="45882" y="109288"/>
                    <a:pt x="56008" y="101750"/>
                  </a:cubicBezTo>
                  <a:cubicBezTo>
                    <a:pt x="66523" y="93923"/>
                    <a:pt x="69469" y="83661"/>
                    <a:pt x="70178" y="72169"/>
                  </a:cubicBezTo>
                  <a:cubicBezTo>
                    <a:pt x="76419" y="52303"/>
                    <a:pt x="68801" y="28663"/>
                    <a:pt x="55629" y="126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6762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560F5D4-F66B-F0BC-5EE1-7E750E6C9F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F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0FF3D8-29AE-C8BE-0D50-23D1E4254C55}"/>
              </a:ext>
            </a:extLst>
          </p:cNvPr>
          <p:cNvSpPr txBox="1"/>
          <p:nvPr/>
        </p:nvSpPr>
        <p:spPr>
          <a:xfrm>
            <a:off x="1301232" y="1542465"/>
            <a:ext cx="2102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Title Goes Here</a:t>
            </a:r>
            <a:endParaRPr lang="zh-CN" altLang="en-US" sz="2000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A1321C-0985-FAF9-A6F0-39F8D0B46E21}"/>
              </a:ext>
            </a:extLst>
          </p:cNvPr>
          <p:cNvSpPr txBox="1"/>
          <p:nvPr/>
        </p:nvSpPr>
        <p:spPr>
          <a:xfrm>
            <a:off x="7181332" y="1542465"/>
            <a:ext cx="2102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Information</a:t>
            </a:r>
            <a:endParaRPr lang="zh-CN" altLang="en-US" sz="2000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051314-C86C-84AE-C383-AE2818AF0C80}"/>
              </a:ext>
            </a:extLst>
          </p:cNvPr>
          <p:cNvSpPr txBox="1"/>
          <p:nvPr/>
        </p:nvSpPr>
        <p:spPr>
          <a:xfrm>
            <a:off x="1301232" y="2996373"/>
            <a:ext cx="5577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6000" b="1">
              <a:solidFill>
                <a:srgbClr val="01437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C660FE-1E47-23FF-95FE-ECBD606A625E}"/>
              </a:ext>
            </a:extLst>
          </p:cNvPr>
          <p:cNvSpPr txBox="1"/>
          <p:nvPr/>
        </p:nvSpPr>
        <p:spPr>
          <a:xfrm>
            <a:off x="1301232" y="5055191"/>
            <a:ext cx="2827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malesuada libero, sit amet commodo magna eros quis urna. nunc viverra imperdiet enim.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69644C-B2BA-D8B6-A885-9645C685FFE8}"/>
              </a:ext>
            </a:extLst>
          </p:cNvPr>
          <p:cNvSpPr txBox="1"/>
          <p:nvPr/>
        </p:nvSpPr>
        <p:spPr>
          <a:xfrm>
            <a:off x="4320634" y="5055191"/>
            <a:ext cx="27151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43FDC7-506D-A21C-26BE-86280EB4C960}"/>
              </a:ext>
            </a:extLst>
          </p:cNvPr>
          <p:cNvSpPr txBox="1"/>
          <p:nvPr/>
        </p:nvSpPr>
        <p:spPr>
          <a:xfrm>
            <a:off x="7176543" y="5057922"/>
            <a:ext cx="3714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44F68E-B9B9-2F78-0AD2-7826A65B5690}"/>
              </a:ext>
            </a:extLst>
          </p:cNvPr>
          <p:cNvSpPr txBox="1"/>
          <p:nvPr/>
        </p:nvSpPr>
        <p:spPr>
          <a:xfrm>
            <a:off x="7181332" y="2715419"/>
            <a:ext cx="3709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Malesuada Fames Ac Turpis Egestas</a:t>
            </a:r>
            <a:endParaRPr lang="zh-CN" altLang="en-US" sz="2400" b="1">
              <a:solidFill>
                <a:srgbClr val="01437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993384-FD54-0C99-C4D1-600A03F4DCC5}"/>
              </a:ext>
            </a:extLst>
          </p:cNvPr>
          <p:cNvSpPr txBox="1"/>
          <p:nvPr/>
        </p:nvSpPr>
        <p:spPr>
          <a:xfrm>
            <a:off x="7181332" y="4520626"/>
            <a:ext cx="3287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4990D3"/>
                </a:solidFill>
                <a:latin typeface="+mn-ea"/>
                <a:cs typeface="Dreaming Outloud Pro" panose="03050502040302030504" pitchFamily="66" charset="0"/>
              </a:rPr>
              <a:t>your corporate name goes here</a:t>
            </a:r>
            <a:endParaRPr lang="zh-CN" altLang="en-US" sz="1400">
              <a:solidFill>
                <a:srgbClr val="4990D3"/>
              </a:solidFill>
              <a:latin typeface="+mn-ea"/>
              <a:cs typeface="Dreaming Outloud Pro" panose="03050502040302030504" pitchFamily="66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4B73AFD-D027-53C7-7D59-6826D3334614}"/>
              </a:ext>
            </a:extLst>
          </p:cNvPr>
          <p:cNvGrpSpPr/>
          <p:nvPr/>
        </p:nvGrpSpPr>
        <p:grpSpPr>
          <a:xfrm>
            <a:off x="3611038" y="633259"/>
            <a:ext cx="957759" cy="1319959"/>
            <a:chOff x="10484475" y="3085670"/>
            <a:chExt cx="1654512" cy="2280208"/>
          </a:xfrm>
        </p:grpSpPr>
        <p:grpSp>
          <p:nvGrpSpPr>
            <p:cNvPr id="17" name="图形 14">
              <a:extLst>
                <a:ext uri="{FF2B5EF4-FFF2-40B4-BE49-F238E27FC236}">
                  <a16:creationId xmlns:a16="http://schemas.microsoft.com/office/drawing/2014/main" id="{B9C57B61-F4DB-A474-14C1-325658397FD0}"/>
                </a:ext>
              </a:extLst>
            </p:cNvPr>
            <p:cNvGrpSpPr/>
            <p:nvPr/>
          </p:nvGrpSpPr>
          <p:grpSpPr>
            <a:xfrm>
              <a:off x="10484475" y="3842601"/>
              <a:ext cx="1654512" cy="1523277"/>
              <a:chOff x="10484475" y="3842601"/>
              <a:chExt cx="1654512" cy="1523277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A56B2B7-8E38-952C-F97C-1C56D42E4581}"/>
                  </a:ext>
                </a:extLst>
              </p:cNvPr>
              <p:cNvSpPr/>
              <p:nvPr/>
            </p:nvSpPr>
            <p:spPr>
              <a:xfrm>
                <a:off x="10498562" y="3842601"/>
                <a:ext cx="1629677" cy="1510811"/>
              </a:xfrm>
              <a:custGeom>
                <a:avLst/>
                <a:gdLst>
                  <a:gd name="connsiteX0" fmla="*/ 1046132 w 1629677"/>
                  <a:gd name="connsiteY0" fmla="*/ 1509583 h 1510811"/>
                  <a:gd name="connsiteX1" fmla="*/ 600305 w 1629677"/>
                  <a:gd name="connsiteY1" fmla="*/ 1505456 h 1510811"/>
                  <a:gd name="connsiteX2" fmla="*/ 209128 w 1629677"/>
                  <a:gd name="connsiteY2" fmla="*/ 1486448 h 1510811"/>
                  <a:gd name="connsiteX3" fmla="*/ 162754 w 1629677"/>
                  <a:gd name="connsiteY3" fmla="*/ 1468441 h 1510811"/>
                  <a:gd name="connsiteX4" fmla="*/ 140948 w 1629677"/>
                  <a:gd name="connsiteY4" fmla="*/ 1477045 h 1510811"/>
                  <a:gd name="connsiteX5" fmla="*/ 129089 w 1629677"/>
                  <a:gd name="connsiteY5" fmla="*/ 1412839 h 1510811"/>
                  <a:gd name="connsiteX6" fmla="*/ 146776 w 1629677"/>
                  <a:gd name="connsiteY6" fmla="*/ 892305 h 1510811"/>
                  <a:gd name="connsiteX7" fmla="*/ 31 w 1629677"/>
                  <a:gd name="connsiteY7" fmla="*/ 819859 h 1510811"/>
                  <a:gd name="connsiteX8" fmla="*/ 658516 w 1629677"/>
                  <a:gd name="connsiteY8" fmla="*/ 217508 h 1510811"/>
                  <a:gd name="connsiteX9" fmla="*/ 677371 w 1629677"/>
                  <a:gd name="connsiteY9" fmla="*/ 244634 h 1510811"/>
                  <a:gd name="connsiteX10" fmla="*/ 781779 w 1629677"/>
                  <a:gd name="connsiteY10" fmla="*/ 151461 h 1510811"/>
                  <a:gd name="connsiteX11" fmla="*/ 797984 w 1629677"/>
                  <a:gd name="connsiteY11" fmla="*/ 34761 h 1510811"/>
                  <a:gd name="connsiteX12" fmla="*/ 806949 w 1629677"/>
                  <a:gd name="connsiteY12" fmla="*/ 27152 h 1510811"/>
                  <a:gd name="connsiteX13" fmla="*/ 818095 w 1629677"/>
                  <a:gd name="connsiteY13" fmla="*/ 828 h 1510811"/>
                  <a:gd name="connsiteX14" fmla="*/ 1030751 w 1629677"/>
                  <a:gd name="connsiteY14" fmla="*/ 27818 h 1510811"/>
                  <a:gd name="connsiteX15" fmla="*/ 1079204 w 1629677"/>
                  <a:gd name="connsiteY15" fmla="*/ 119984 h 1510811"/>
                  <a:gd name="connsiteX16" fmla="*/ 1121276 w 1629677"/>
                  <a:gd name="connsiteY16" fmla="*/ 255783 h 1510811"/>
                  <a:gd name="connsiteX17" fmla="*/ 1142763 w 1629677"/>
                  <a:gd name="connsiteY17" fmla="*/ 259366 h 1510811"/>
                  <a:gd name="connsiteX18" fmla="*/ 1145235 w 1629677"/>
                  <a:gd name="connsiteY18" fmla="*/ 236560 h 1510811"/>
                  <a:gd name="connsiteX19" fmla="*/ 1157540 w 1629677"/>
                  <a:gd name="connsiteY19" fmla="*/ 249524 h 1510811"/>
                  <a:gd name="connsiteX20" fmla="*/ 1504050 w 1629677"/>
                  <a:gd name="connsiteY20" fmla="*/ 547044 h 1510811"/>
                  <a:gd name="connsiteX21" fmla="*/ 1623097 w 1629677"/>
                  <a:gd name="connsiteY21" fmla="*/ 820298 h 1510811"/>
                  <a:gd name="connsiteX22" fmla="*/ 1525093 w 1629677"/>
                  <a:gd name="connsiteY22" fmla="*/ 914521 h 1510811"/>
                  <a:gd name="connsiteX23" fmla="*/ 1575932 w 1629677"/>
                  <a:gd name="connsiteY23" fmla="*/ 1380738 h 1510811"/>
                  <a:gd name="connsiteX24" fmla="*/ 1571519 w 1629677"/>
                  <a:gd name="connsiteY24" fmla="*/ 1448984 h 1510811"/>
                  <a:gd name="connsiteX25" fmla="*/ 1560649 w 1629677"/>
                  <a:gd name="connsiteY25" fmla="*/ 1452245 h 1510811"/>
                  <a:gd name="connsiteX26" fmla="*/ 1527997 w 1629677"/>
                  <a:gd name="connsiteY26" fmla="*/ 1462577 h 1510811"/>
                  <a:gd name="connsiteX27" fmla="*/ 1420937 w 1629677"/>
                  <a:gd name="connsiteY27" fmla="*/ 1474110 h 1510811"/>
                  <a:gd name="connsiteX28" fmla="*/ 1046132 w 1629677"/>
                  <a:gd name="connsiteY28" fmla="*/ 1509583 h 1510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29677" h="1510811">
                    <a:moveTo>
                      <a:pt x="1046132" y="1509583"/>
                    </a:moveTo>
                    <a:cubicBezTo>
                      <a:pt x="882830" y="1510042"/>
                      <a:pt x="785021" y="1508128"/>
                      <a:pt x="600305" y="1505456"/>
                    </a:cubicBezTo>
                    <a:cubicBezTo>
                      <a:pt x="386514" y="1499797"/>
                      <a:pt x="328897" y="1509973"/>
                      <a:pt x="209128" y="1486448"/>
                    </a:cubicBezTo>
                    <a:cubicBezTo>
                      <a:pt x="190815" y="1482555"/>
                      <a:pt x="176884" y="1476661"/>
                      <a:pt x="162754" y="1468441"/>
                    </a:cubicBezTo>
                    <a:cubicBezTo>
                      <a:pt x="157689" y="1474166"/>
                      <a:pt x="149102" y="1482684"/>
                      <a:pt x="140948" y="1477045"/>
                    </a:cubicBezTo>
                    <a:cubicBezTo>
                      <a:pt x="125928" y="1467116"/>
                      <a:pt x="132814" y="1432426"/>
                      <a:pt x="129089" y="1412839"/>
                    </a:cubicBezTo>
                    <a:cubicBezTo>
                      <a:pt x="122924" y="1240347"/>
                      <a:pt x="113061" y="1062708"/>
                      <a:pt x="146776" y="892305"/>
                    </a:cubicBezTo>
                    <a:cubicBezTo>
                      <a:pt x="126337" y="885657"/>
                      <a:pt x="6571" y="836370"/>
                      <a:pt x="31" y="819859"/>
                    </a:cubicBezTo>
                    <a:cubicBezTo>
                      <a:pt x="108336" y="536552"/>
                      <a:pt x="345923" y="205022"/>
                      <a:pt x="658516" y="217508"/>
                    </a:cubicBezTo>
                    <a:cubicBezTo>
                      <a:pt x="664802" y="225262"/>
                      <a:pt x="670395" y="236739"/>
                      <a:pt x="677371" y="244634"/>
                    </a:cubicBezTo>
                    <a:cubicBezTo>
                      <a:pt x="719872" y="228715"/>
                      <a:pt x="778867" y="212759"/>
                      <a:pt x="781779" y="151461"/>
                    </a:cubicBezTo>
                    <a:cubicBezTo>
                      <a:pt x="789138" y="110553"/>
                      <a:pt x="794440" y="72358"/>
                      <a:pt x="797984" y="34761"/>
                    </a:cubicBezTo>
                    <a:cubicBezTo>
                      <a:pt x="798626" y="30461"/>
                      <a:pt x="803781" y="28984"/>
                      <a:pt x="806949" y="27152"/>
                    </a:cubicBezTo>
                    <a:cubicBezTo>
                      <a:pt x="808295" y="17430"/>
                      <a:pt x="811386" y="7494"/>
                      <a:pt x="818095" y="828"/>
                    </a:cubicBezTo>
                    <a:cubicBezTo>
                      <a:pt x="872879" y="-4096"/>
                      <a:pt x="997934" y="18505"/>
                      <a:pt x="1030751" y="27818"/>
                    </a:cubicBezTo>
                    <a:cubicBezTo>
                      <a:pt x="1075522" y="35482"/>
                      <a:pt x="1070865" y="83547"/>
                      <a:pt x="1079204" y="119984"/>
                    </a:cubicBezTo>
                    <a:cubicBezTo>
                      <a:pt x="1092425" y="165028"/>
                      <a:pt x="1101628" y="211776"/>
                      <a:pt x="1121276" y="255783"/>
                    </a:cubicBezTo>
                    <a:cubicBezTo>
                      <a:pt x="1125721" y="256395"/>
                      <a:pt x="1138173" y="258563"/>
                      <a:pt x="1142763" y="259366"/>
                    </a:cubicBezTo>
                    <a:cubicBezTo>
                      <a:pt x="1143003" y="254380"/>
                      <a:pt x="1140665" y="239579"/>
                      <a:pt x="1145235" y="236560"/>
                    </a:cubicBezTo>
                    <a:cubicBezTo>
                      <a:pt x="1153705" y="228044"/>
                      <a:pt x="1155658" y="244242"/>
                      <a:pt x="1157540" y="249524"/>
                    </a:cubicBezTo>
                    <a:cubicBezTo>
                      <a:pt x="1342537" y="214576"/>
                      <a:pt x="1463512" y="371621"/>
                      <a:pt x="1504050" y="547044"/>
                    </a:cubicBezTo>
                    <a:cubicBezTo>
                      <a:pt x="1533408" y="635264"/>
                      <a:pt x="1572312" y="724546"/>
                      <a:pt x="1623097" y="820298"/>
                    </a:cubicBezTo>
                    <a:cubicBezTo>
                      <a:pt x="1654944" y="879749"/>
                      <a:pt x="1563448" y="890795"/>
                      <a:pt x="1525093" y="914521"/>
                    </a:cubicBezTo>
                    <a:cubicBezTo>
                      <a:pt x="1564671" y="1068577"/>
                      <a:pt x="1569436" y="1225467"/>
                      <a:pt x="1575932" y="1380738"/>
                    </a:cubicBezTo>
                    <a:cubicBezTo>
                      <a:pt x="1577647" y="1404621"/>
                      <a:pt x="1579977" y="1437099"/>
                      <a:pt x="1571519" y="1448984"/>
                    </a:cubicBezTo>
                    <a:cubicBezTo>
                      <a:pt x="1567507" y="1452105"/>
                      <a:pt x="1564718" y="1452018"/>
                      <a:pt x="1560649" y="1452245"/>
                    </a:cubicBezTo>
                    <a:cubicBezTo>
                      <a:pt x="1552799" y="1460721"/>
                      <a:pt x="1539332" y="1460157"/>
                      <a:pt x="1527997" y="1462577"/>
                    </a:cubicBezTo>
                    <a:cubicBezTo>
                      <a:pt x="1492161" y="1469097"/>
                      <a:pt x="1455438" y="1473452"/>
                      <a:pt x="1420937" y="1474110"/>
                    </a:cubicBezTo>
                    <a:cubicBezTo>
                      <a:pt x="1324096" y="1534068"/>
                      <a:pt x="1174798" y="1500540"/>
                      <a:pt x="1046132" y="1509583"/>
                    </a:cubicBez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49F3940-42F9-9742-6D4A-7A6ABC29A294}"/>
                  </a:ext>
                </a:extLst>
              </p:cNvPr>
              <p:cNvSpPr/>
              <p:nvPr/>
            </p:nvSpPr>
            <p:spPr>
              <a:xfrm>
                <a:off x="10484475" y="3860720"/>
                <a:ext cx="1654512" cy="1505158"/>
              </a:xfrm>
              <a:custGeom>
                <a:avLst/>
                <a:gdLst>
                  <a:gd name="connsiteX0" fmla="*/ 798598 w 1654512"/>
                  <a:gd name="connsiteY0" fmla="*/ 16526 h 1505158"/>
                  <a:gd name="connsiteX1" fmla="*/ 843809 w 1654512"/>
                  <a:gd name="connsiteY1" fmla="*/ 22646 h 1505158"/>
                  <a:gd name="connsiteX2" fmla="*/ 701393 w 1654512"/>
                  <a:gd name="connsiteY2" fmla="*/ 225262 h 1505158"/>
                  <a:gd name="connsiteX3" fmla="*/ 1134403 w 1654512"/>
                  <a:gd name="connsiteY3" fmla="*/ 269500 h 1505158"/>
                  <a:gd name="connsiteX4" fmla="*/ 1079189 w 1654512"/>
                  <a:gd name="connsiteY4" fmla="*/ 130831 h 1505158"/>
                  <a:gd name="connsiteX5" fmla="*/ 1078981 w 1654512"/>
                  <a:gd name="connsiteY5" fmla="*/ 127734 h 1505158"/>
                  <a:gd name="connsiteX6" fmla="*/ 1088945 w 1654512"/>
                  <a:gd name="connsiteY6" fmla="*/ 78160 h 1505158"/>
                  <a:gd name="connsiteX7" fmla="*/ 1107542 w 1654512"/>
                  <a:gd name="connsiteY7" fmla="*/ 113870 h 1505158"/>
                  <a:gd name="connsiteX8" fmla="*/ 1110192 w 1654512"/>
                  <a:gd name="connsiteY8" fmla="*/ 124455 h 1505158"/>
                  <a:gd name="connsiteX9" fmla="*/ 1142374 w 1654512"/>
                  <a:gd name="connsiteY9" fmla="*/ 228507 h 1505158"/>
                  <a:gd name="connsiteX10" fmla="*/ 1142871 w 1654512"/>
                  <a:gd name="connsiteY10" fmla="*/ 228587 h 1505158"/>
                  <a:gd name="connsiteX11" fmla="*/ 1142871 w 1654512"/>
                  <a:gd name="connsiteY11" fmla="*/ 228587 h 1505158"/>
                  <a:gd name="connsiteX12" fmla="*/ 1178732 w 1654512"/>
                  <a:gd name="connsiteY12" fmla="*/ 219776 h 1505158"/>
                  <a:gd name="connsiteX13" fmla="*/ 1528221 w 1654512"/>
                  <a:gd name="connsiteY13" fmla="*/ 527295 h 1505158"/>
                  <a:gd name="connsiteX14" fmla="*/ 1646328 w 1654512"/>
                  <a:gd name="connsiteY14" fmla="*/ 798266 h 1505158"/>
                  <a:gd name="connsiteX15" fmla="*/ 1551709 w 1654512"/>
                  <a:gd name="connsiteY15" fmla="*/ 904582 h 1505158"/>
                  <a:gd name="connsiteX16" fmla="*/ 1599316 w 1654512"/>
                  <a:gd name="connsiteY16" fmla="*/ 1327402 h 1505158"/>
                  <a:gd name="connsiteX17" fmla="*/ 1592613 w 1654512"/>
                  <a:gd name="connsiteY17" fmla="*/ 1441318 h 1505158"/>
                  <a:gd name="connsiteX18" fmla="*/ 1555196 w 1654512"/>
                  <a:gd name="connsiteY18" fmla="*/ 1402970 h 1505158"/>
                  <a:gd name="connsiteX19" fmla="*/ 1537053 w 1654512"/>
                  <a:gd name="connsiteY19" fmla="*/ 910891 h 1505158"/>
                  <a:gd name="connsiteX20" fmla="*/ 1434370 w 1654512"/>
                  <a:gd name="connsiteY20" fmla="*/ 950594 h 1505158"/>
                  <a:gd name="connsiteX21" fmla="*/ 1460963 w 1654512"/>
                  <a:gd name="connsiteY21" fmla="*/ 1411759 h 1505158"/>
                  <a:gd name="connsiteX22" fmla="*/ 1466946 w 1654512"/>
                  <a:gd name="connsiteY22" fmla="*/ 1440416 h 1505158"/>
                  <a:gd name="connsiteX23" fmla="*/ 1294660 w 1654512"/>
                  <a:gd name="connsiteY23" fmla="*/ 1504004 h 1505158"/>
                  <a:gd name="connsiteX24" fmla="*/ 849673 w 1654512"/>
                  <a:gd name="connsiteY24" fmla="*/ 1504848 h 1505158"/>
                  <a:gd name="connsiteX25" fmla="*/ 412206 w 1654512"/>
                  <a:gd name="connsiteY25" fmla="*/ 1494178 h 1505158"/>
                  <a:gd name="connsiteX26" fmla="*/ 381808 w 1654512"/>
                  <a:gd name="connsiteY26" fmla="*/ 1449906 h 1505158"/>
                  <a:gd name="connsiteX27" fmla="*/ 383252 w 1654512"/>
                  <a:gd name="connsiteY27" fmla="*/ 1410612 h 1505158"/>
                  <a:gd name="connsiteX28" fmla="*/ 386577 w 1654512"/>
                  <a:gd name="connsiteY28" fmla="*/ 1332042 h 1505158"/>
                  <a:gd name="connsiteX29" fmla="*/ 389878 w 1654512"/>
                  <a:gd name="connsiteY29" fmla="*/ 1268210 h 1505158"/>
                  <a:gd name="connsiteX30" fmla="*/ 410558 w 1654512"/>
                  <a:gd name="connsiteY30" fmla="*/ 949340 h 1505158"/>
                  <a:gd name="connsiteX31" fmla="*/ 163131 w 1654512"/>
                  <a:gd name="connsiteY31" fmla="*/ 889822 h 1505158"/>
                  <a:gd name="connsiteX32" fmla="*/ 178793 w 1654512"/>
                  <a:gd name="connsiteY32" fmla="*/ 1443792 h 1505158"/>
                  <a:gd name="connsiteX33" fmla="*/ 146320 w 1654512"/>
                  <a:gd name="connsiteY33" fmla="*/ 1470377 h 1505158"/>
                  <a:gd name="connsiteX34" fmla="*/ 129619 w 1654512"/>
                  <a:gd name="connsiteY34" fmla="*/ 1397730 h 1505158"/>
                  <a:gd name="connsiteX35" fmla="*/ 129064 w 1654512"/>
                  <a:gd name="connsiteY35" fmla="*/ 1382350 h 1505158"/>
                  <a:gd name="connsiteX36" fmla="*/ 145621 w 1654512"/>
                  <a:gd name="connsiteY36" fmla="*/ 883529 h 1505158"/>
                  <a:gd name="connsiteX37" fmla="*/ 132328 w 1654512"/>
                  <a:gd name="connsiteY37" fmla="*/ 878369 h 1505158"/>
                  <a:gd name="connsiteX38" fmla="*/ 1257 w 1654512"/>
                  <a:gd name="connsiteY38" fmla="*/ 799337 h 1505158"/>
                  <a:gd name="connsiteX39" fmla="*/ 675754 w 1654512"/>
                  <a:gd name="connsiteY39" fmla="*/ 189259 h 1505158"/>
                  <a:gd name="connsiteX40" fmla="*/ 694147 w 1654512"/>
                  <a:gd name="connsiteY40" fmla="*/ 213888 h 1505158"/>
                  <a:gd name="connsiteX41" fmla="*/ 703735 w 1654512"/>
                  <a:gd name="connsiteY41" fmla="*/ 210406 h 1505158"/>
                  <a:gd name="connsiteX42" fmla="*/ 782305 w 1654512"/>
                  <a:gd name="connsiteY42" fmla="*/ 133836 h 1505158"/>
                  <a:gd name="connsiteX43" fmla="*/ 798598 w 1654512"/>
                  <a:gd name="connsiteY43" fmla="*/ 16526 h 1505158"/>
                  <a:gd name="connsiteX44" fmla="*/ 1329786 w 1654512"/>
                  <a:gd name="connsiteY44" fmla="*/ 727364 h 1505158"/>
                  <a:gd name="connsiteX45" fmla="*/ 1032952 w 1654512"/>
                  <a:gd name="connsiteY45" fmla="*/ 771604 h 1505158"/>
                  <a:gd name="connsiteX46" fmla="*/ 1024378 w 1654512"/>
                  <a:gd name="connsiteY46" fmla="*/ 774730 h 1505158"/>
                  <a:gd name="connsiteX47" fmla="*/ 621071 w 1654512"/>
                  <a:gd name="connsiteY47" fmla="*/ 976738 h 1505158"/>
                  <a:gd name="connsiteX48" fmla="*/ 624687 w 1654512"/>
                  <a:gd name="connsiteY48" fmla="*/ 981427 h 1505158"/>
                  <a:gd name="connsiteX49" fmla="*/ 625077 w 1654512"/>
                  <a:gd name="connsiteY49" fmla="*/ 981197 h 1505158"/>
                  <a:gd name="connsiteX50" fmla="*/ 635143 w 1654512"/>
                  <a:gd name="connsiteY50" fmla="*/ 974445 h 1505158"/>
                  <a:gd name="connsiteX51" fmla="*/ 1167936 w 1654512"/>
                  <a:gd name="connsiteY51" fmla="*/ 767513 h 1505158"/>
                  <a:gd name="connsiteX52" fmla="*/ 1248272 w 1654512"/>
                  <a:gd name="connsiteY52" fmla="*/ 749740 h 1505158"/>
                  <a:gd name="connsiteX53" fmla="*/ 1329786 w 1654512"/>
                  <a:gd name="connsiteY53" fmla="*/ 727364 h 1505158"/>
                  <a:gd name="connsiteX54" fmla="*/ 823754 w 1654512"/>
                  <a:gd name="connsiteY54" fmla="*/ 706337 h 1505158"/>
                  <a:gd name="connsiteX55" fmla="*/ 810165 w 1654512"/>
                  <a:gd name="connsiteY55" fmla="*/ 582833 h 1505158"/>
                  <a:gd name="connsiteX56" fmla="*/ 791787 w 1654512"/>
                  <a:gd name="connsiteY56" fmla="*/ 652786 h 1505158"/>
                  <a:gd name="connsiteX57" fmla="*/ 786498 w 1654512"/>
                  <a:gd name="connsiteY57" fmla="*/ 736648 h 1505158"/>
                  <a:gd name="connsiteX58" fmla="*/ 725034 w 1654512"/>
                  <a:gd name="connsiteY58" fmla="*/ 747094 h 1505158"/>
                  <a:gd name="connsiteX59" fmla="*/ 726459 w 1654512"/>
                  <a:gd name="connsiteY59" fmla="*/ 678757 h 1505158"/>
                  <a:gd name="connsiteX60" fmla="*/ 707631 w 1654512"/>
                  <a:gd name="connsiteY60" fmla="*/ 780949 h 1505158"/>
                  <a:gd name="connsiteX61" fmla="*/ 622089 w 1654512"/>
                  <a:gd name="connsiteY61" fmla="*/ 737617 h 1505158"/>
                  <a:gd name="connsiteX62" fmla="*/ 697521 w 1654512"/>
                  <a:gd name="connsiteY62" fmla="*/ 614779 h 1505158"/>
                  <a:gd name="connsiteX63" fmla="*/ 727918 w 1654512"/>
                  <a:gd name="connsiteY63" fmla="*/ 598231 h 1505158"/>
                  <a:gd name="connsiteX64" fmla="*/ 630583 w 1654512"/>
                  <a:gd name="connsiteY64" fmla="*/ 623650 h 1505158"/>
                  <a:gd name="connsiteX65" fmla="*/ 618664 w 1654512"/>
                  <a:gd name="connsiteY65" fmla="*/ 777090 h 1505158"/>
                  <a:gd name="connsiteX66" fmla="*/ 664962 w 1654512"/>
                  <a:gd name="connsiteY66" fmla="*/ 795685 h 1505158"/>
                  <a:gd name="connsiteX67" fmla="*/ 651650 w 1654512"/>
                  <a:gd name="connsiteY67" fmla="*/ 840225 h 1505158"/>
                  <a:gd name="connsiteX68" fmla="*/ 589150 w 1654512"/>
                  <a:gd name="connsiteY68" fmla="*/ 857018 h 1505158"/>
                  <a:gd name="connsiteX69" fmla="*/ 637421 w 1654512"/>
                  <a:gd name="connsiteY69" fmla="*/ 877532 h 1505158"/>
                  <a:gd name="connsiteX70" fmla="*/ 718653 w 1654512"/>
                  <a:gd name="connsiteY70" fmla="*/ 796544 h 1505158"/>
                  <a:gd name="connsiteX71" fmla="*/ 807052 w 1654512"/>
                  <a:gd name="connsiteY71" fmla="*/ 754770 h 1505158"/>
                  <a:gd name="connsiteX72" fmla="*/ 892103 w 1654512"/>
                  <a:gd name="connsiteY72" fmla="*/ 758394 h 1505158"/>
                  <a:gd name="connsiteX73" fmla="*/ 993029 w 1654512"/>
                  <a:gd name="connsiteY73" fmla="*/ 718556 h 1505158"/>
                  <a:gd name="connsiteX74" fmla="*/ 994078 w 1654512"/>
                  <a:gd name="connsiteY74" fmla="*/ 741371 h 1505158"/>
                  <a:gd name="connsiteX75" fmla="*/ 1022548 w 1654512"/>
                  <a:gd name="connsiteY75" fmla="*/ 745226 h 1505158"/>
                  <a:gd name="connsiteX76" fmla="*/ 1045760 w 1654512"/>
                  <a:gd name="connsiteY76" fmla="*/ 670701 h 1505158"/>
                  <a:gd name="connsiteX77" fmla="*/ 1084759 w 1654512"/>
                  <a:gd name="connsiteY77" fmla="*/ 685447 h 1505158"/>
                  <a:gd name="connsiteX78" fmla="*/ 1117377 w 1654512"/>
                  <a:gd name="connsiteY78" fmla="*/ 721767 h 1505158"/>
                  <a:gd name="connsiteX79" fmla="*/ 1131395 w 1654512"/>
                  <a:gd name="connsiteY79" fmla="*/ 711092 h 1505158"/>
                  <a:gd name="connsiteX80" fmla="*/ 1132571 w 1654512"/>
                  <a:gd name="connsiteY80" fmla="*/ 703213 h 1505158"/>
                  <a:gd name="connsiteX81" fmla="*/ 1144177 w 1654512"/>
                  <a:gd name="connsiteY81" fmla="*/ 654193 h 1505158"/>
                  <a:gd name="connsiteX82" fmla="*/ 1236140 w 1654512"/>
                  <a:gd name="connsiteY82" fmla="*/ 662717 h 1505158"/>
                  <a:gd name="connsiteX83" fmla="*/ 1333950 w 1654512"/>
                  <a:gd name="connsiteY83" fmla="*/ 619720 h 1505158"/>
                  <a:gd name="connsiteX84" fmla="*/ 1334492 w 1654512"/>
                  <a:gd name="connsiteY84" fmla="*/ 618698 h 1505158"/>
                  <a:gd name="connsiteX85" fmla="*/ 1315528 w 1654512"/>
                  <a:gd name="connsiteY85" fmla="*/ 604061 h 1505158"/>
                  <a:gd name="connsiteX86" fmla="*/ 1312334 w 1654512"/>
                  <a:gd name="connsiteY86" fmla="*/ 607388 h 1505158"/>
                  <a:gd name="connsiteX87" fmla="*/ 1244548 w 1654512"/>
                  <a:gd name="connsiteY87" fmla="*/ 629221 h 1505158"/>
                  <a:gd name="connsiteX88" fmla="*/ 1244385 w 1654512"/>
                  <a:gd name="connsiteY88" fmla="*/ 599147 h 1505158"/>
                  <a:gd name="connsiteX89" fmla="*/ 1218236 w 1654512"/>
                  <a:gd name="connsiteY89" fmla="*/ 587461 h 1505158"/>
                  <a:gd name="connsiteX90" fmla="*/ 1175549 w 1654512"/>
                  <a:gd name="connsiteY90" fmla="*/ 585713 h 1505158"/>
                  <a:gd name="connsiteX91" fmla="*/ 1110585 w 1654512"/>
                  <a:gd name="connsiteY91" fmla="*/ 663957 h 1505158"/>
                  <a:gd name="connsiteX92" fmla="*/ 1071005 w 1654512"/>
                  <a:gd name="connsiteY92" fmla="*/ 604681 h 1505158"/>
                  <a:gd name="connsiteX93" fmla="*/ 1018246 w 1654512"/>
                  <a:gd name="connsiteY93" fmla="*/ 661686 h 1505158"/>
                  <a:gd name="connsiteX94" fmla="*/ 1016531 w 1654512"/>
                  <a:gd name="connsiteY94" fmla="*/ 630735 h 1505158"/>
                  <a:gd name="connsiteX95" fmla="*/ 988997 w 1654512"/>
                  <a:gd name="connsiteY95" fmla="*/ 630210 h 1505158"/>
                  <a:gd name="connsiteX96" fmla="*/ 988942 w 1654512"/>
                  <a:gd name="connsiteY96" fmla="*/ 630737 h 1505158"/>
                  <a:gd name="connsiteX97" fmla="*/ 913206 w 1654512"/>
                  <a:gd name="connsiteY97" fmla="*/ 738539 h 1505158"/>
                  <a:gd name="connsiteX98" fmla="*/ 936843 w 1654512"/>
                  <a:gd name="connsiteY98" fmla="*/ 619056 h 1505158"/>
                  <a:gd name="connsiteX99" fmla="*/ 874443 w 1654512"/>
                  <a:gd name="connsiteY99" fmla="*/ 737405 h 1505158"/>
                  <a:gd name="connsiteX100" fmla="*/ 873172 w 1654512"/>
                  <a:gd name="connsiteY100" fmla="*/ 738297 h 1505158"/>
                  <a:gd name="connsiteX101" fmla="*/ 828244 w 1654512"/>
                  <a:gd name="connsiteY101" fmla="*/ 737059 h 1505158"/>
                  <a:gd name="connsiteX102" fmla="*/ 827359 w 1654512"/>
                  <a:gd name="connsiteY102" fmla="*/ 735063 h 1505158"/>
                  <a:gd name="connsiteX103" fmla="*/ 823754 w 1654512"/>
                  <a:gd name="connsiteY103" fmla="*/ 706337 h 1505158"/>
                  <a:gd name="connsiteX104" fmla="*/ 741596 w 1654512"/>
                  <a:gd name="connsiteY104" fmla="*/ 696122 h 1505158"/>
                  <a:gd name="connsiteX105" fmla="*/ 753565 w 1654512"/>
                  <a:gd name="connsiteY105" fmla="*/ 717860 h 1505158"/>
                  <a:gd name="connsiteX106" fmla="*/ 724898 w 1654512"/>
                  <a:gd name="connsiteY106" fmla="*/ 739805 h 1505158"/>
                  <a:gd name="connsiteX107" fmla="*/ 724939 w 1654512"/>
                  <a:gd name="connsiteY107" fmla="*/ 738524 h 1505158"/>
                  <a:gd name="connsiteX108" fmla="*/ 741596 w 1654512"/>
                  <a:gd name="connsiteY108" fmla="*/ 696122 h 1505158"/>
                  <a:gd name="connsiteX109" fmla="*/ 924647 w 1654512"/>
                  <a:gd name="connsiteY109" fmla="*/ 643630 h 1505158"/>
                  <a:gd name="connsiteX110" fmla="*/ 924442 w 1654512"/>
                  <a:gd name="connsiteY110" fmla="*/ 648403 h 1505158"/>
                  <a:gd name="connsiteX111" fmla="*/ 896227 w 1654512"/>
                  <a:gd name="connsiteY111" fmla="*/ 716336 h 1505158"/>
                  <a:gd name="connsiteX112" fmla="*/ 924647 w 1654512"/>
                  <a:gd name="connsiteY112" fmla="*/ 643630 h 1505158"/>
                  <a:gd name="connsiteX113" fmla="*/ 1186094 w 1654512"/>
                  <a:gd name="connsiteY113" fmla="*/ 612630 h 1505158"/>
                  <a:gd name="connsiteX114" fmla="*/ 1207875 w 1654512"/>
                  <a:gd name="connsiteY114" fmla="*/ 613258 h 1505158"/>
                  <a:gd name="connsiteX115" fmla="*/ 1212737 w 1654512"/>
                  <a:gd name="connsiteY115" fmla="*/ 637368 h 1505158"/>
                  <a:gd name="connsiteX116" fmla="*/ 1186094 w 1654512"/>
                  <a:gd name="connsiteY116" fmla="*/ 612630 h 150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654512" h="1505158">
                    <a:moveTo>
                      <a:pt x="798598" y="16526"/>
                    </a:moveTo>
                    <a:cubicBezTo>
                      <a:pt x="803686" y="-8950"/>
                      <a:pt x="845719" y="-3047"/>
                      <a:pt x="843809" y="22646"/>
                    </a:cubicBezTo>
                    <a:cubicBezTo>
                      <a:pt x="822591" y="118269"/>
                      <a:pt x="835508" y="234673"/>
                      <a:pt x="701393" y="225262"/>
                    </a:cubicBezTo>
                    <a:cubicBezTo>
                      <a:pt x="786528" y="375069"/>
                      <a:pt x="1049427" y="466183"/>
                      <a:pt x="1134403" y="269500"/>
                    </a:cubicBezTo>
                    <a:cubicBezTo>
                      <a:pt x="1092531" y="264501"/>
                      <a:pt x="1084246" y="165478"/>
                      <a:pt x="1079189" y="130831"/>
                    </a:cubicBezTo>
                    <a:lnTo>
                      <a:pt x="1078981" y="127734"/>
                    </a:lnTo>
                    <a:cubicBezTo>
                      <a:pt x="1077860" y="109915"/>
                      <a:pt x="1078235" y="93399"/>
                      <a:pt x="1088945" y="78160"/>
                    </a:cubicBezTo>
                    <a:cubicBezTo>
                      <a:pt x="1099630" y="86162"/>
                      <a:pt x="1103924" y="100654"/>
                      <a:pt x="1107542" y="113870"/>
                    </a:cubicBezTo>
                    <a:lnTo>
                      <a:pt x="1110192" y="124455"/>
                    </a:lnTo>
                    <a:cubicBezTo>
                      <a:pt x="1119050" y="159728"/>
                      <a:pt x="1128319" y="194842"/>
                      <a:pt x="1142374" y="228507"/>
                    </a:cubicBezTo>
                    <a:lnTo>
                      <a:pt x="1142871" y="228587"/>
                    </a:lnTo>
                    <a:lnTo>
                      <a:pt x="1142871" y="228587"/>
                    </a:lnTo>
                    <a:cubicBezTo>
                      <a:pt x="1142169" y="205755"/>
                      <a:pt x="1171470" y="195317"/>
                      <a:pt x="1178732" y="219776"/>
                    </a:cubicBezTo>
                    <a:cubicBezTo>
                      <a:pt x="1376985" y="192464"/>
                      <a:pt x="1485433" y="356128"/>
                      <a:pt x="1528221" y="527295"/>
                    </a:cubicBezTo>
                    <a:cubicBezTo>
                      <a:pt x="1559428" y="620991"/>
                      <a:pt x="1600113" y="711134"/>
                      <a:pt x="1646328" y="798266"/>
                    </a:cubicBezTo>
                    <a:cubicBezTo>
                      <a:pt x="1681206" y="866347"/>
                      <a:pt x="1596509" y="881931"/>
                      <a:pt x="1551709" y="904582"/>
                    </a:cubicBezTo>
                    <a:cubicBezTo>
                      <a:pt x="1586166" y="1042684"/>
                      <a:pt x="1592929" y="1185757"/>
                      <a:pt x="1599316" y="1327402"/>
                    </a:cubicBezTo>
                    <a:cubicBezTo>
                      <a:pt x="1597197" y="1357631"/>
                      <a:pt x="1610859" y="1419641"/>
                      <a:pt x="1592613" y="1441318"/>
                    </a:cubicBezTo>
                    <a:cubicBezTo>
                      <a:pt x="1565594" y="1462468"/>
                      <a:pt x="1551037" y="1426216"/>
                      <a:pt x="1555196" y="1402970"/>
                    </a:cubicBezTo>
                    <a:cubicBezTo>
                      <a:pt x="1559076" y="1238614"/>
                      <a:pt x="1541967" y="1074986"/>
                      <a:pt x="1537053" y="910891"/>
                    </a:cubicBezTo>
                    <a:cubicBezTo>
                      <a:pt x="1503228" y="925186"/>
                      <a:pt x="1468990" y="938358"/>
                      <a:pt x="1434370" y="950594"/>
                    </a:cubicBezTo>
                    <a:cubicBezTo>
                      <a:pt x="1436133" y="1104579"/>
                      <a:pt x="1454435" y="1258562"/>
                      <a:pt x="1460963" y="1411759"/>
                    </a:cubicBezTo>
                    <a:cubicBezTo>
                      <a:pt x="1469527" y="1418511"/>
                      <a:pt x="1474258" y="1430216"/>
                      <a:pt x="1466946" y="1440416"/>
                    </a:cubicBezTo>
                    <a:cubicBezTo>
                      <a:pt x="1427778" y="1495060"/>
                      <a:pt x="1356966" y="1503221"/>
                      <a:pt x="1294660" y="1504004"/>
                    </a:cubicBezTo>
                    <a:cubicBezTo>
                      <a:pt x="1146386" y="1505864"/>
                      <a:pt x="997957" y="1505293"/>
                      <a:pt x="849673" y="1504848"/>
                    </a:cubicBezTo>
                    <a:cubicBezTo>
                      <a:pt x="704017" y="1501548"/>
                      <a:pt x="557093" y="1510879"/>
                      <a:pt x="412206" y="1494178"/>
                    </a:cubicBezTo>
                    <a:cubicBezTo>
                      <a:pt x="383812" y="1515513"/>
                      <a:pt x="378005" y="1469524"/>
                      <a:pt x="381808" y="1449906"/>
                    </a:cubicBezTo>
                    <a:lnTo>
                      <a:pt x="383252" y="1410612"/>
                    </a:lnTo>
                    <a:cubicBezTo>
                      <a:pt x="384224" y="1384415"/>
                      <a:pt x="385253" y="1358221"/>
                      <a:pt x="386577" y="1332042"/>
                    </a:cubicBezTo>
                    <a:lnTo>
                      <a:pt x="389878" y="1268210"/>
                    </a:lnTo>
                    <a:cubicBezTo>
                      <a:pt x="395406" y="1161832"/>
                      <a:pt x="401264" y="1055510"/>
                      <a:pt x="410558" y="949340"/>
                    </a:cubicBezTo>
                    <a:cubicBezTo>
                      <a:pt x="326395" y="937829"/>
                      <a:pt x="243440" y="917396"/>
                      <a:pt x="163131" y="889822"/>
                    </a:cubicBezTo>
                    <a:cubicBezTo>
                      <a:pt x="169741" y="1074132"/>
                      <a:pt x="156180" y="1260420"/>
                      <a:pt x="178793" y="1443792"/>
                    </a:cubicBezTo>
                    <a:cubicBezTo>
                      <a:pt x="193714" y="1464050"/>
                      <a:pt x="163789" y="1483068"/>
                      <a:pt x="146320" y="1470377"/>
                    </a:cubicBezTo>
                    <a:cubicBezTo>
                      <a:pt x="124655" y="1453852"/>
                      <a:pt x="133946" y="1421521"/>
                      <a:pt x="129619" y="1397730"/>
                    </a:cubicBezTo>
                    <a:lnTo>
                      <a:pt x="129064" y="1382350"/>
                    </a:lnTo>
                    <a:cubicBezTo>
                      <a:pt x="123000" y="1216479"/>
                      <a:pt x="114716" y="1047122"/>
                      <a:pt x="145621" y="883529"/>
                    </a:cubicBezTo>
                    <a:lnTo>
                      <a:pt x="132328" y="878369"/>
                    </a:lnTo>
                    <a:cubicBezTo>
                      <a:pt x="91804" y="862543"/>
                      <a:pt x="-12409" y="820219"/>
                      <a:pt x="1257" y="799337"/>
                    </a:cubicBezTo>
                    <a:cubicBezTo>
                      <a:pt x="110054" y="514151"/>
                      <a:pt x="353426" y="173050"/>
                      <a:pt x="675754" y="189259"/>
                    </a:cubicBezTo>
                    <a:cubicBezTo>
                      <a:pt x="683920" y="194928"/>
                      <a:pt x="688090" y="205972"/>
                      <a:pt x="694147" y="213888"/>
                    </a:cubicBezTo>
                    <a:lnTo>
                      <a:pt x="703735" y="210406"/>
                    </a:lnTo>
                    <a:cubicBezTo>
                      <a:pt x="740873" y="196807"/>
                      <a:pt x="781205" y="179565"/>
                      <a:pt x="782305" y="133836"/>
                    </a:cubicBezTo>
                    <a:cubicBezTo>
                      <a:pt x="789336" y="94870"/>
                      <a:pt x="794912" y="55897"/>
                      <a:pt x="798598" y="16526"/>
                    </a:cubicBezTo>
                    <a:close/>
                    <a:moveTo>
                      <a:pt x="1329786" y="727364"/>
                    </a:moveTo>
                    <a:cubicBezTo>
                      <a:pt x="1375958" y="662759"/>
                      <a:pt x="1055721" y="764864"/>
                      <a:pt x="1032952" y="771604"/>
                    </a:cubicBezTo>
                    <a:lnTo>
                      <a:pt x="1024378" y="774730"/>
                    </a:lnTo>
                    <a:cubicBezTo>
                      <a:pt x="884118" y="825737"/>
                      <a:pt x="732912" y="875063"/>
                      <a:pt x="621071" y="976738"/>
                    </a:cubicBezTo>
                    <a:cubicBezTo>
                      <a:pt x="618721" y="979313"/>
                      <a:pt x="621647" y="982870"/>
                      <a:pt x="624687" y="981427"/>
                    </a:cubicBezTo>
                    <a:lnTo>
                      <a:pt x="625077" y="981197"/>
                    </a:lnTo>
                    <a:cubicBezTo>
                      <a:pt x="629527" y="978720"/>
                      <a:pt x="648792" y="971840"/>
                      <a:pt x="635143" y="974445"/>
                    </a:cubicBezTo>
                    <a:cubicBezTo>
                      <a:pt x="796743" y="872497"/>
                      <a:pt x="984487" y="816494"/>
                      <a:pt x="1167936" y="767513"/>
                    </a:cubicBezTo>
                    <a:cubicBezTo>
                      <a:pt x="1194596" y="761065"/>
                      <a:pt x="1221382" y="755137"/>
                      <a:pt x="1248272" y="749740"/>
                    </a:cubicBezTo>
                    <a:cubicBezTo>
                      <a:pt x="1275399" y="743145"/>
                      <a:pt x="1306008" y="743217"/>
                      <a:pt x="1329786" y="727364"/>
                    </a:cubicBezTo>
                    <a:close/>
                    <a:moveTo>
                      <a:pt x="823754" y="706337"/>
                    </a:moveTo>
                    <a:cubicBezTo>
                      <a:pt x="827705" y="690232"/>
                      <a:pt x="854243" y="542230"/>
                      <a:pt x="810165" y="582833"/>
                    </a:cubicBezTo>
                    <a:cubicBezTo>
                      <a:pt x="798413" y="604129"/>
                      <a:pt x="793902" y="628806"/>
                      <a:pt x="791787" y="652786"/>
                    </a:cubicBezTo>
                    <a:cubicBezTo>
                      <a:pt x="786102" y="680744"/>
                      <a:pt x="800450" y="710874"/>
                      <a:pt x="786498" y="736648"/>
                    </a:cubicBezTo>
                    <a:cubicBezTo>
                      <a:pt x="774008" y="770312"/>
                      <a:pt x="728101" y="809638"/>
                      <a:pt x="725034" y="747094"/>
                    </a:cubicBezTo>
                    <a:cubicBezTo>
                      <a:pt x="800142" y="744528"/>
                      <a:pt x="777594" y="649324"/>
                      <a:pt x="726459" y="678757"/>
                    </a:cubicBezTo>
                    <a:cubicBezTo>
                      <a:pt x="698459" y="702731"/>
                      <a:pt x="693613" y="747875"/>
                      <a:pt x="707631" y="780949"/>
                    </a:cubicBezTo>
                    <a:cubicBezTo>
                      <a:pt x="684995" y="756300"/>
                      <a:pt x="648290" y="756218"/>
                      <a:pt x="622089" y="737617"/>
                    </a:cubicBezTo>
                    <a:cubicBezTo>
                      <a:pt x="574774" y="686451"/>
                      <a:pt x="654246" y="633207"/>
                      <a:pt x="697521" y="614779"/>
                    </a:cubicBezTo>
                    <a:cubicBezTo>
                      <a:pt x="699958" y="612095"/>
                      <a:pt x="735436" y="599727"/>
                      <a:pt x="727918" y="598231"/>
                    </a:cubicBezTo>
                    <a:cubicBezTo>
                      <a:pt x="693945" y="598545"/>
                      <a:pt x="659901" y="605776"/>
                      <a:pt x="630583" y="623650"/>
                    </a:cubicBezTo>
                    <a:cubicBezTo>
                      <a:pt x="569904" y="653265"/>
                      <a:pt x="549251" y="744956"/>
                      <a:pt x="618664" y="777090"/>
                    </a:cubicBezTo>
                    <a:cubicBezTo>
                      <a:pt x="633674" y="784325"/>
                      <a:pt x="650101" y="788214"/>
                      <a:pt x="664962" y="795685"/>
                    </a:cubicBezTo>
                    <a:cubicBezTo>
                      <a:pt x="702411" y="815103"/>
                      <a:pt x="690311" y="839508"/>
                      <a:pt x="651650" y="840225"/>
                    </a:cubicBezTo>
                    <a:cubicBezTo>
                      <a:pt x="635749" y="843700"/>
                      <a:pt x="583274" y="829139"/>
                      <a:pt x="589150" y="857018"/>
                    </a:cubicBezTo>
                    <a:cubicBezTo>
                      <a:pt x="598642" y="874448"/>
                      <a:pt x="619312" y="877045"/>
                      <a:pt x="637421" y="877532"/>
                    </a:cubicBezTo>
                    <a:cubicBezTo>
                      <a:pt x="685822" y="880852"/>
                      <a:pt x="746006" y="853501"/>
                      <a:pt x="718653" y="796544"/>
                    </a:cubicBezTo>
                    <a:cubicBezTo>
                      <a:pt x="751671" y="824684"/>
                      <a:pt x="792902" y="785343"/>
                      <a:pt x="807052" y="754770"/>
                    </a:cubicBezTo>
                    <a:cubicBezTo>
                      <a:pt x="824296" y="788597"/>
                      <a:pt x="867641" y="778410"/>
                      <a:pt x="892103" y="758394"/>
                    </a:cubicBezTo>
                    <a:cubicBezTo>
                      <a:pt x="929480" y="787840"/>
                      <a:pt x="976379" y="755111"/>
                      <a:pt x="993029" y="718556"/>
                    </a:cubicBezTo>
                    <a:cubicBezTo>
                      <a:pt x="993369" y="726162"/>
                      <a:pt x="993709" y="733766"/>
                      <a:pt x="994078" y="741371"/>
                    </a:cubicBezTo>
                    <a:cubicBezTo>
                      <a:pt x="994830" y="756959"/>
                      <a:pt x="1018978" y="761963"/>
                      <a:pt x="1022548" y="745226"/>
                    </a:cubicBezTo>
                    <a:cubicBezTo>
                      <a:pt x="1027977" y="719780"/>
                      <a:pt x="1035463" y="694619"/>
                      <a:pt x="1045760" y="670701"/>
                    </a:cubicBezTo>
                    <a:cubicBezTo>
                      <a:pt x="1069449" y="607825"/>
                      <a:pt x="1083934" y="636176"/>
                      <a:pt x="1084759" y="685447"/>
                    </a:cubicBezTo>
                    <a:cubicBezTo>
                      <a:pt x="1087677" y="703945"/>
                      <a:pt x="1096938" y="720521"/>
                      <a:pt x="1117377" y="721767"/>
                    </a:cubicBezTo>
                    <a:cubicBezTo>
                      <a:pt x="1123074" y="722116"/>
                      <a:pt x="1130505" y="717047"/>
                      <a:pt x="1131395" y="711092"/>
                    </a:cubicBezTo>
                    <a:lnTo>
                      <a:pt x="1132571" y="703213"/>
                    </a:lnTo>
                    <a:cubicBezTo>
                      <a:pt x="1135061" y="686705"/>
                      <a:pt x="1137946" y="669705"/>
                      <a:pt x="1144177" y="654193"/>
                    </a:cubicBezTo>
                    <a:cubicBezTo>
                      <a:pt x="1150180" y="705540"/>
                      <a:pt x="1217399" y="705292"/>
                      <a:pt x="1236140" y="662717"/>
                    </a:cubicBezTo>
                    <a:cubicBezTo>
                      <a:pt x="1275024" y="686061"/>
                      <a:pt x="1315823" y="653449"/>
                      <a:pt x="1333950" y="619720"/>
                    </a:cubicBezTo>
                    <a:lnTo>
                      <a:pt x="1334492" y="618698"/>
                    </a:lnTo>
                    <a:cubicBezTo>
                      <a:pt x="1340827" y="607163"/>
                      <a:pt x="1324731" y="593212"/>
                      <a:pt x="1315528" y="604061"/>
                    </a:cubicBezTo>
                    <a:lnTo>
                      <a:pt x="1312334" y="607388"/>
                    </a:lnTo>
                    <a:cubicBezTo>
                      <a:pt x="1294980" y="625357"/>
                      <a:pt x="1267368" y="651412"/>
                      <a:pt x="1244548" y="629221"/>
                    </a:cubicBezTo>
                    <a:cubicBezTo>
                      <a:pt x="1245306" y="619213"/>
                      <a:pt x="1245000" y="608991"/>
                      <a:pt x="1244385" y="599147"/>
                    </a:cubicBezTo>
                    <a:cubicBezTo>
                      <a:pt x="1243646" y="587406"/>
                      <a:pt x="1227447" y="576962"/>
                      <a:pt x="1218236" y="587461"/>
                    </a:cubicBezTo>
                    <a:cubicBezTo>
                      <a:pt x="1205255" y="576427"/>
                      <a:pt x="1189128" y="578015"/>
                      <a:pt x="1175549" y="585713"/>
                    </a:cubicBezTo>
                    <a:cubicBezTo>
                      <a:pt x="1140374" y="595656"/>
                      <a:pt x="1118216" y="629911"/>
                      <a:pt x="1110585" y="663957"/>
                    </a:cubicBezTo>
                    <a:cubicBezTo>
                      <a:pt x="1109774" y="636754"/>
                      <a:pt x="1100878" y="607239"/>
                      <a:pt x="1071005" y="604681"/>
                    </a:cubicBezTo>
                    <a:cubicBezTo>
                      <a:pt x="1040399" y="604421"/>
                      <a:pt x="1028684" y="638650"/>
                      <a:pt x="1018246" y="661686"/>
                    </a:cubicBezTo>
                    <a:cubicBezTo>
                      <a:pt x="1017640" y="651369"/>
                      <a:pt x="1017056" y="641054"/>
                      <a:pt x="1016531" y="630735"/>
                    </a:cubicBezTo>
                    <a:cubicBezTo>
                      <a:pt x="1015631" y="612981"/>
                      <a:pt x="991013" y="613166"/>
                      <a:pt x="988997" y="630210"/>
                    </a:cubicBezTo>
                    <a:lnTo>
                      <a:pt x="988942" y="630737"/>
                    </a:lnTo>
                    <a:cubicBezTo>
                      <a:pt x="985064" y="667570"/>
                      <a:pt x="964670" y="755805"/>
                      <a:pt x="913206" y="738539"/>
                    </a:cubicBezTo>
                    <a:cubicBezTo>
                      <a:pt x="934907" y="714625"/>
                      <a:pt x="974162" y="641754"/>
                      <a:pt x="936843" y="619056"/>
                    </a:cubicBezTo>
                    <a:cubicBezTo>
                      <a:pt x="879409" y="604596"/>
                      <a:pt x="849949" y="695229"/>
                      <a:pt x="874443" y="737405"/>
                    </a:cubicBezTo>
                    <a:lnTo>
                      <a:pt x="873172" y="738297"/>
                    </a:lnTo>
                    <a:cubicBezTo>
                      <a:pt x="859179" y="747953"/>
                      <a:pt x="836056" y="758703"/>
                      <a:pt x="828244" y="737059"/>
                    </a:cubicBezTo>
                    <a:lnTo>
                      <a:pt x="827359" y="735063"/>
                    </a:lnTo>
                    <a:cubicBezTo>
                      <a:pt x="823347" y="725912"/>
                      <a:pt x="819805" y="715999"/>
                      <a:pt x="823754" y="706337"/>
                    </a:cubicBezTo>
                    <a:close/>
                    <a:moveTo>
                      <a:pt x="741596" y="696122"/>
                    </a:moveTo>
                    <a:cubicBezTo>
                      <a:pt x="752471" y="689773"/>
                      <a:pt x="756340" y="710802"/>
                      <a:pt x="753565" y="717860"/>
                    </a:cubicBezTo>
                    <a:cubicBezTo>
                      <a:pt x="749118" y="729181"/>
                      <a:pt x="736988" y="735488"/>
                      <a:pt x="724898" y="739805"/>
                    </a:cubicBezTo>
                    <a:lnTo>
                      <a:pt x="724939" y="738524"/>
                    </a:lnTo>
                    <a:cubicBezTo>
                      <a:pt x="725473" y="725594"/>
                      <a:pt x="729784" y="703030"/>
                      <a:pt x="741596" y="696122"/>
                    </a:cubicBezTo>
                    <a:close/>
                    <a:moveTo>
                      <a:pt x="924647" y="643630"/>
                    </a:moveTo>
                    <a:cubicBezTo>
                      <a:pt x="924893" y="645146"/>
                      <a:pt x="924492" y="646996"/>
                      <a:pt x="924442" y="648403"/>
                    </a:cubicBezTo>
                    <a:cubicBezTo>
                      <a:pt x="922583" y="673191"/>
                      <a:pt x="911559" y="696992"/>
                      <a:pt x="896227" y="716336"/>
                    </a:cubicBezTo>
                    <a:cubicBezTo>
                      <a:pt x="887401" y="690055"/>
                      <a:pt x="898777" y="655324"/>
                      <a:pt x="924647" y="643630"/>
                    </a:cubicBezTo>
                    <a:close/>
                    <a:moveTo>
                      <a:pt x="1186094" y="612630"/>
                    </a:moveTo>
                    <a:cubicBezTo>
                      <a:pt x="1193141" y="610772"/>
                      <a:pt x="1200611" y="611294"/>
                      <a:pt x="1207875" y="613258"/>
                    </a:cubicBezTo>
                    <a:cubicBezTo>
                      <a:pt x="1207348" y="621520"/>
                      <a:pt x="1209141" y="629784"/>
                      <a:pt x="1212737" y="637368"/>
                    </a:cubicBezTo>
                    <a:cubicBezTo>
                      <a:pt x="1193984" y="693706"/>
                      <a:pt x="1149898" y="650338"/>
                      <a:pt x="1186094" y="612630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14">
              <a:extLst>
                <a:ext uri="{FF2B5EF4-FFF2-40B4-BE49-F238E27FC236}">
                  <a16:creationId xmlns:a16="http://schemas.microsoft.com/office/drawing/2014/main" id="{9EC2AA16-4C8E-F06F-3F39-72738A2DB71E}"/>
                </a:ext>
              </a:extLst>
            </p:cNvPr>
            <p:cNvGrpSpPr/>
            <p:nvPr/>
          </p:nvGrpSpPr>
          <p:grpSpPr>
            <a:xfrm>
              <a:off x="10929199" y="3085670"/>
              <a:ext cx="887756" cy="938214"/>
              <a:chOff x="10929199" y="3085670"/>
              <a:chExt cx="887756" cy="938214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2E497CA-2E8E-AE73-9E82-3063F202CD3C}"/>
                  </a:ext>
                </a:extLst>
              </p:cNvPr>
              <p:cNvSpPr/>
              <p:nvPr/>
            </p:nvSpPr>
            <p:spPr>
              <a:xfrm>
                <a:off x="10943301" y="3101185"/>
                <a:ext cx="853981" cy="895379"/>
              </a:xfrm>
              <a:custGeom>
                <a:avLst/>
                <a:gdLst>
                  <a:gd name="connsiteX0" fmla="*/ 508781 w 853981"/>
                  <a:gd name="connsiteY0" fmla="*/ 38 h 895379"/>
                  <a:gd name="connsiteX1" fmla="*/ 716164 w 853981"/>
                  <a:gd name="connsiteY1" fmla="*/ 44606 h 895379"/>
                  <a:gd name="connsiteX2" fmla="*/ 716412 w 853981"/>
                  <a:gd name="connsiteY2" fmla="*/ 44619 h 895379"/>
                  <a:gd name="connsiteX3" fmla="*/ 773095 w 853981"/>
                  <a:gd name="connsiteY3" fmla="*/ 87820 h 895379"/>
                  <a:gd name="connsiteX4" fmla="*/ 737403 w 853981"/>
                  <a:gd name="connsiteY4" fmla="*/ 157461 h 895379"/>
                  <a:gd name="connsiteX5" fmla="*/ 740292 w 853981"/>
                  <a:gd name="connsiteY5" fmla="*/ 160220 h 895379"/>
                  <a:gd name="connsiteX6" fmla="*/ 775227 w 853981"/>
                  <a:gd name="connsiteY6" fmla="*/ 195086 h 895379"/>
                  <a:gd name="connsiteX7" fmla="*/ 847022 w 853981"/>
                  <a:gd name="connsiteY7" fmla="*/ 684721 h 895379"/>
                  <a:gd name="connsiteX8" fmla="*/ 641361 w 853981"/>
                  <a:gd name="connsiteY8" fmla="*/ 895417 h 895379"/>
                  <a:gd name="connsiteX9" fmla="*/ 288399 w 853981"/>
                  <a:gd name="connsiteY9" fmla="*/ 773508 h 895379"/>
                  <a:gd name="connsiteX10" fmla="*/ 228900 w 853981"/>
                  <a:gd name="connsiteY10" fmla="*/ 745770 h 895379"/>
                  <a:gd name="connsiteX11" fmla="*/ 226208 w 853981"/>
                  <a:gd name="connsiteY11" fmla="*/ 742355 h 895379"/>
                  <a:gd name="connsiteX12" fmla="*/ 222970 w 853981"/>
                  <a:gd name="connsiteY12" fmla="*/ 741896 h 895379"/>
                  <a:gd name="connsiteX13" fmla="*/ 157493 w 853981"/>
                  <a:gd name="connsiteY13" fmla="*/ 724077 h 895379"/>
                  <a:gd name="connsiteX14" fmla="*/ 103411 w 853981"/>
                  <a:gd name="connsiteY14" fmla="*/ 615951 h 895379"/>
                  <a:gd name="connsiteX15" fmla="*/ 60281 w 853981"/>
                  <a:gd name="connsiteY15" fmla="*/ 464746 h 895379"/>
                  <a:gd name="connsiteX16" fmla="*/ 60268 w 853981"/>
                  <a:gd name="connsiteY16" fmla="*/ 464390 h 895379"/>
                  <a:gd name="connsiteX17" fmla="*/ 5027 w 853981"/>
                  <a:gd name="connsiteY17" fmla="*/ 388467 h 895379"/>
                  <a:gd name="connsiteX18" fmla="*/ 5027 w 853981"/>
                  <a:gd name="connsiteY18" fmla="*/ 318366 h 895379"/>
                  <a:gd name="connsiteX19" fmla="*/ 8262 w 853981"/>
                  <a:gd name="connsiteY19" fmla="*/ 302106 h 895379"/>
                  <a:gd name="connsiteX20" fmla="*/ 131729 w 853981"/>
                  <a:gd name="connsiteY20" fmla="*/ 103198 h 895379"/>
                  <a:gd name="connsiteX21" fmla="*/ 508781 w 853981"/>
                  <a:gd name="connsiteY21" fmla="*/ 38 h 89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53981" h="895379">
                    <a:moveTo>
                      <a:pt x="508781" y="38"/>
                    </a:moveTo>
                    <a:cubicBezTo>
                      <a:pt x="598876" y="38"/>
                      <a:pt x="706973" y="43732"/>
                      <a:pt x="716164" y="44606"/>
                    </a:cubicBezTo>
                    <a:lnTo>
                      <a:pt x="716412" y="44619"/>
                    </a:lnTo>
                    <a:cubicBezTo>
                      <a:pt x="721248" y="44619"/>
                      <a:pt x="740142" y="59019"/>
                      <a:pt x="773095" y="87820"/>
                    </a:cubicBezTo>
                    <a:lnTo>
                      <a:pt x="737403" y="157461"/>
                    </a:lnTo>
                    <a:lnTo>
                      <a:pt x="740292" y="160220"/>
                    </a:lnTo>
                    <a:cubicBezTo>
                      <a:pt x="754113" y="173477"/>
                      <a:pt x="765913" y="185561"/>
                      <a:pt x="775227" y="195086"/>
                    </a:cubicBezTo>
                    <a:cubicBezTo>
                      <a:pt x="851276" y="272861"/>
                      <a:pt x="864945" y="578229"/>
                      <a:pt x="847022" y="684721"/>
                    </a:cubicBezTo>
                    <a:cubicBezTo>
                      <a:pt x="829100" y="791213"/>
                      <a:pt x="795905" y="895417"/>
                      <a:pt x="641361" y="895417"/>
                    </a:cubicBezTo>
                    <a:cubicBezTo>
                      <a:pt x="486818" y="895417"/>
                      <a:pt x="314885" y="802457"/>
                      <a:pt x="288399" y="773508"/>
                    </a:cubicBezTo>
                    <a:cubicBezTo>
                      <a:pt x="270743" y="754209"/>
                      <a:pt x="250909" y="744963"/>
                      <a:pt x="228900" y="745770"/>
                    </a:cubicBezTo>
                    <a:cubicBezTo>
                      <a:pt x="227995" y="744628"/>
                      <a:pt x="227098" y="743490"/>
                      <a:pt x="226208" y="742355"/>
                    </a:cubicBezTo>
                    <a:lnTo>
                      <a:pt x="222970" y="741896"/>
                    </a:lnTo>
                    <a:cubicBezTo>
                      <a:pt x="192509" y="737483"/>
                      <a:pt x="170683" y="731542"/>
                      <a:pt x="157493" y="724077"/>
                    </a:cubicBezTo>
                    <a:cubicBezTo>
                      <a:pt x="131729" y="709495"/>
                      <a:pt x="103411" y="632837"/>
                      <a:pt x="103411" y="615951"/>
                    </a:cubicBezTo>
                    <a:cubicBezTo>
                      <a:pt x="103411" y="599233"/>
                      <a:pt x="61126" y="477616"/>
                      <a:pt x="60281" y="464746"/>
                    </a:cubicBezTo>
                    <a:lnTo>
                      <a:pt x="60268" y="464390"/>
                    </a:lnTo>
                    <a:cubicBezTo>
                      <a:pt x="60268" y="453631"/>
                      <a:pt x="5027" y="404174"/>
                      <a:pt x="5027" y="388467"/>
                    </a:cubicBezTo>
                    <a:cubicBezTo>
                      <a:pt x="5027" y="372760"/>
                      <a:pt x="-6107" y="373713"/>
                      <a:pt x="5027" y="318366"/>
                    </a:cubicBezTo>
                    <a:lnTo>
                      <a:pt x="8262" y="302106"/>
                    </a:lnTo>
                    <a:cubicBezTo>
                      <a:pt x="20111" y="243177"/>
                      <a:pt x="43303" y="145599"/>
                      <a:pt x="131729" y="103198"/>
                    </a:cubicBezTo>
                    <a:cubicBezTo>
                      <a:pt x="228900" y="56604"/>
                      <a:pt x="417776" y="38"/>
                      <a:pt x="508781" y="3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05D8D06-A40E-E458-DF70-7F860B8C6275}"/>
                  </a:ext>
                </a:extLst>
              </p:cNvPr>
              <p:cNvSpPr/>
              <p:nvPr/>
            </p:nvSpPr>
            <p:spPr>
              <a:xfrm>
                <a:off x="10929199" y="3085670"/>
                <a:ext cx="887756" cy="938214"/>
              </a:xfrm>
              <a:custGeom>
                <a:avLst/>
                <a:gdLst>
                  <a:gd name="connsiteX0" fmla="*/ 130831 w 887756"/>
                  <a:gd name="connsiteY0" fmla="*/ 116524 h 938214"/>
                  <a:gd name="connsiteX1" fmla="*/ 593617 w 887756"/>
                  <a:gd name="connsiteY1" fmla="*/ 2343 h 938214"/>
                  <a:gd name="connsiteX2" fmla="*/ 597793 w 887756"/>
                  <a:gd name="connsiteY2" fmla="*/ 2884 h 938214"/>
                  <a:gd name="connsiteX3" fmla="*/ 630652 w 887756"/>
                  <a:gd name="connsiteY3" fmla="*/ 9325 h 938214"/>
                  <a:gd name="connsiteX4" fmla="*/ 730502 w 887756"/>
                  <a:gd name="connsiteY4" fmla="*/ 50475 h 938214"/>
                  <a:gd name="connsiteX5" fmla="*/ 808185 w 887756"/>
                  <a:gd name="connsiteY5" fmla="*/ 139091 h 938214"/>
                  <a:gd name="connsiteX6" fmla="*/ 813977 w 887756"/>
                  <a:gd name="connsiteY6" fmla="*/ 189781 h 938214"/>
                  <a:gd name="connsiteX7" fmla="*/ 809510 w 887756"/>
                  <a:gd name="connsiteY7" fmla="*/ 205181 h 938214"/>
                  <a:gd name="connsiteX8" fmla="*/ 852672 w 887756"/>
                  <a:gd name="connsiteY8" fmla="*/ 289168 h 938214"/>
                  <a:gd name="connsiteX9" fmla="*/ 886720 w 887756"/>
                  <a:gd name="connsiteY9" fmla="*/ 506202 h 938214"/>
                  <a:gd name="connsiteX10" fmla="*/ 758024 w 887756"/>
                  <a:gd name="connsiteY10" fmla="*/ 896687 h 938214"/>
                  <a:gd name="connsiteX11" fmla="*/ 491279 w 887756"/>
                  <a:gd name="connsiteY11" fmla="*/ 885069 h 938214"/>
                  <a:gd name="connsiteX12" fmla="*/ 472224 w 887756"/>
                  <a:gd name="connsiteY12" fmla="*/ 862301 h 938214"/>
                  <a:gd name="connsiteX13" fmla="*/ 478844 w 887756"/>
                  <a:gd name="connsiteY13" fmla="*/ 868964 h 938214"/>
                  <a:gd name="connsiteX14" fmla="*/ 478764 w 887756"/>
                  <a:gd name="connsiteY14" fmla="*/ 868220 h 938214"/>
                  <a:gd name="connsiteX15" fmla="*/ 476644 w 887756"/>
                  <a:gd name="connsiteY15" fmla="*/ 866299 h 938214"/>
                  <a:gd name="connsiteX16" fmla="*/ 473371 w 887756"/>
                  <a:gd name="connsiteY16" fmla="*/ 858295 h 938214"/>
                  <a:gd name="connsiteX17" fmla="*/ 474194 w 887756"/>
                  <a:gd name="connsiteY17" fmla="*/ 859161 h 938214"/>
                  <a:gd name="connsiteX18" fmla="*/ 477117 w 887756"/>
                  <a:gd name="connsiteY18" fmla="*/ 861130 h 938214"/>
                  <a:gd name="connsiteX19" fmla="*/ 477494 w 887756"/>
                  <a:gd name="connsiteY19" fmla="*/ 861432 h 938214"/>
                  <a:gd name="connsiteX20" fmla="*/ 477378 w 887756"/>
                  <a:gd name="connsiteY20" fmla="*/ 861311 h 938214"/>
                  <a:gd name="connsiteX21" fmla="*/ 477024 w 887756"/>
                  <a:gd name="connsiteY21" fmla="*/ 856358 h 938214"/>
                  <a:gd name="connsiteX22" fmla="*/ 477695 w 887756"/>
                  <a:gd name="connsiteY22" fmla="*/ 856684 h 938214"/>
                  <a:gd name="connsiteX23" fmla="*/ 484578 w 887756"/>
                  <a:gd name="connsiteY23" fmla="*/ 863549 h 938214"/>
                  <a:gd name="connsiteX24" fmla="*/ 484720 w 887756"/>
                  <a:gd name="connsiteY24" fmla="*/ 862744 h 938214"/>
                  <a:gd name="connsiteX25" fmla="*/ 482544 w 887756"/>
                  <a:gd name="connsiteY25" fmla="*/ 860641 h 938214"/>
                  <a:gd name="connsiteX26" fmla="*/ 481782 w 887756"/>
                  <a:gd name="connsiteY26" fmla="*/ 856866 h 938214"/>
                  <a:gd name="connsiteX27" fmla="*/ 486288 w 887756"/>
                  <a:gd name="connsiteY27" fmla="*/ 856765 h 938214"/>
                  <a:gd name="connsiteX28" fmla="*/ 499589 w 887756"/>
                  <a:gd name="connsiteY28" fmla="*/ 866629 h 938214"/>
                  <a:gd name="connsiteX29" fmla="*/ 861097 w 887756"/>
                  <a:gd name="connsiteY29" fmla="*/ 560407 h 938214"/>
                  <a:gd name="connsiteX30" fmla="*/ 861044 w 887756"/>
                  <a:gd name="connsiteY30" fmla="*/ 554163 h 938214"/>
                  <a:gd name="connsiteX31" fmla="*/ 809246 w 887756"/>
                  <a:gd name="connsiteY31" fmla="*/ 254865 h 938214"/>
                  <a:gd name="connsiteX32" fmla="*/ 795504 w 887756"/>
                  <a:gd name="connsiteY32" fmla="*/ 228936 h 938214"/>
                  <a:gd name="connsiteX33" fmla="*/ 784295 w 887756"/>
                  <a:gd name="connsiteY33" fmla="*/ 210576 h 938214"/>
                  <a:gd name="connsiteX34" fmla="*/ 751112 w 887756"/>
                  <a:gd name="connsiteY34" fmla="*/ 204436 h 938214"/>
                  <a:gd name="connsiteX35" fmla="*/ 739964 w 887756"/>
                  <a:gd name="connsiteY35" fmla="*/ 201215 h 938214"/>
                  <a:gd name="connsiteX36" fmla="*/ 578744 w 887756"/>
                  <a:gd name="connsiteY36" fmla="*/ 210421 h 938214"/>
                  <a:gd name="connsiteX37" fmla="*/ 561801 w 887756"/>
                  <a:gd name="connsiteY37" fmla="*/ 211477 h 938214"/>
                  <a:gd name="connsiteX38" fmla="*/ 431251 w 887756"/>
                  <a:gd name="connsiteY38" fmla="*/ 247597 h 938214"/>
                  <a:gd name="connsiteX39" fmla="*/ 363558 w 887756"/>
                  <a:gd name="connsiteY39" fmla="*/ 352943 h 938214"/>
                  <a:gd name="connsiteX40" fmla="*/ 310270 w 887756"/>
                  <a:gd name="connsiteY40" fmla="*/ 454726 h 938214"/>
                  <a:gd name="connsiteX41" fmla="*/ 291515 w 887756"/>
                  <a:gd name="connsiteY41" fmla="*/ 550993 h 938214"/>
                  <a:gd name="connsiteX42" fmla="*/ 287895 w 887756"/>
                  <a:gd name="connsiteY42" fmla="*/ 552725 h 938214"/>
                  <a:gd name="connsiteX43" fmla="*/ 287674 w 887756"/>
                  <a:gd name="connsiteY43" fmla="*/ 552765 h 938214"/>
                  <a:gd name="connsiteX44" fmla="*/ 283830 w 887756"/>
                  <a:gd name="connsiteY44" fmla="*/ 553349 h 938214"/>
                  <a:gd name="connsiteX45" fmla="*/ 282321 w 887756"/>
                  <a:gd name="connsiteY45" fmla="*/ 552342 h 938214"/>
                  <a:gd name="connsiteX46" fmla="*/ 278960 w 887756"/>
                  <a:gd name="connsiteY46" fmla="*/ 553570 h 938214"/>
                  <a:gd name="connsiteX47" fmla="*/ 222734 w 887756"/>
                  <a:gd name="connsiteY47" fmla="*/ 536499 h 938214"/>
                  <a:gd name="connsiteX48" fmla="*/ 221207 w 887756"/>
                  <a:gd name="connsiteY48" fmla="*/ 536882 h 938214"/>
                  <a:gd name="connsiteX49" fmla="*/ 242960 w 887756"/>
                  <a:gd name="connsiteY49" fmla="*/ 697467 h 938214"/>
                  <a:gd name="connsiteX50" fmla="*/ 246924 w 887756"/>
                  <a:gd name="connsiteY50" fmla="*/ 698554 h 938214"/>
                  <a:gd name="connsiteX51" fmla="*/ 250182 w 887756"/>
                  <a:gd name="connsiteY51" fmla="*/ 696723 h 938214"/>
                  <a:gd name="connsiteX52" fmla="*/ 250495 w 887756"/>
                  <a:gd name="connsiteY52" fmla="*/ 696707 h 938214"/>
                  <a:gd name="connsiteX53" fmla="*/ 250826 w 887756"/>
                  <a:gd name="connsiteY53" fmla="*/ 696723 h 938214"/>
                  <a:gd name="connsiteX54" fmla="*/ 258191 w 887756"/>
                  <a:gd name="connsiteY54" fmla="*/ 701695 h 938214"/>
                  <a:gd name="connsiteX55" fmla="*/ 259139 w 887756"/>
                  <a:gd name="connsiteY55" fmla="*/ 701373 h 938214"/>
                  <a:gd name="connsiteX56" fmla="*/ 258798 w 887756"/>
                  <a:gd name="connsiteY56" fmla="*/ 700444 h 938214"/>
                  <a:gd name="connsiteX57" fmla="*/ 257306 w 887756"/>
                  <a:gd name="connsiteY57" fmla="*/ 695374 h 938214"/>
                  <a:gd name="connsiteX58" fmla="*/ 256269 w 887756"/>
                  <a:gd name="connsiteY58" fmla="*/ 691607 h 938214"/>
                  <a:gd name="connsiteX59" fmla="*/ 263343 w 887756"/>
                  <a:gd name="connsiteY59" fmla="*/ 699199 h 938214"/>
                  <a:gd name="connsiteX60" fmla="*/ 265176 w 887756"/>
                  <a:gd name="connsiteY60" fmla="*/ 694788 h 938214"/>
                  <a:gd name="connsiteX61" fmla="*/ 335505 w 887756"/>
                  <a:gd name="connsiteY61" fmla="*/ 794902 h 938214"/>
                  <a:gd name="connsiteX62" fmla="*/ 345425 w 887756"/>
                  <a:gd name="connsiteY62" fmla="*/ 802351 h 938214"/>
                  <a:gd name="connsiteX63" fmla="*/ 389173 w 887756"/>
                  <a:gd name="connsiteY63" fmla="*/ 830131 h 938214"/>
                  <a:gd name="connsiteX64" fmla="*/ 388974 w 887756"/>
                  <a:gd name="connsiteY64" fmla="*/ 830695 h 938214"/>
                  <a:gd name="connsiteX65" fmla="*/ 389244 w 887756"/>
                  <a:gd name="connsiteY65" fmla="*/ 830939 h 938214"/>
                  <a:gd name="connsiteX66" fmla="*/ 389244 w 887756"/>
                  <a:gd name="connsiteY66" fmla="*/ 830939 h 938214"/>
                  <a:gd name="connsiteX67" fmla="*/ 389517 w 887756"/>
                  <a:gd name="connsiteY67" fmla="*/ 831198 h 938214"/>
                  <a:gd name="connsiteX68" fmla="*/ 393622 w 887756"/>
                  <a:gd name="connsiteY68" fmla="*/ 833171 h 938214"/>
                  <a:gd name="connsiteX69" fmla="*/ 396880 w 887756"/>
                  <a:gd name="connsiteY69" fmla="*/ 836614 h 938214"/>
                  <a:gd name="connsiteX70" fmla="*/ 399579 w 887756"/>
                  <a:gd name="connsiteY70" fmla="*/ 840499 h 938214"/>
                  <a:gd name="connsiteX71" fmla="*/ 397506 w 887756"/>
                  <a:gd name="connsiteY71" fmla="*/ 842170 h 938214"/>
                  <a:gd name="connsiteX72" fmla="*/ 395393 w 887756"/>
                  <a:gd name="connsiteY72" fmla="*/ 841385 h 938214"/>
                  <a:gd name="connsiteX73" fmla="*/ 395494 w 887756"/>
                  <a:gd name="connsiteY73" fmla="*/ 841526 h 938214"/>
                  <a:gd name="connsiteX74" fmla="*/ 395487 w 887756"/>
                  <a:gd name="connsiteY74" fmla="*/ 844910 h 938214"/>
                  <a:gd name="connsiteX75" fmla="*/ 395273 w 887756"/>
                  <a:gd name="connsiteY75" fmla="*/ 844827 h 938214"/>
                  <a:gd name="connsiteX76" fmla="*/ 392335 w 887756"/>
                  <a:gd name="connsiteY76" fmla="*/ 843680 h 938214"/>
                  <a:gd name="connsiteX77" fmla="*/ 395452 w 887756"/>
                  <a:gd name="connsiteY77" fmla="*/ 847968 h 938214"/>
                  <a:gd name="connsiteX78" fmla="*/ 397285 w 887756"/>
                  <a:gd name="connsiteY78" fmla="*/ 851571 h 938214"/>
                  <a:gd name="connsiteX79" fmla="*/ 396057 w 887756"/>
                  <a:gd name="connsiteY79" fmla="*/ 852558 h 938214"/>
                  <a:gd name="connsiteX80" fmla="*/ 392594 w 887756"/>
                  <a:gd name="connsiteY80" fmla="*/ 851350 h 938214"/>
                  <a:gd name="connsiteX81" fmla="*/ 392921 w 887756"/>
                  <a:gd name="connsiteY81" fmla="*/ 851973 h 938214"/>
                  <a:gd name="connsiteX82" fmla="*/ 392838 w 887756"/>
                  <a:gd name="connsiteY82" fmla="*/ 855356 h 938214"/>
                  <a:gd name="connsiteX83" fmla="*/ 387706 w 887756"/>
                  <a:gd name="connsiteY83" fmla="*/ 853504 h 938214"/>
                  <a:gd name="connsiteX84" fmla="*/ 386720 w 887756"/>
                  <a:gd name="connsiteY84" fmla="*/ 853624 h 938214"/>
                  <a:gd name="connsiteX85" fmla="*/ 371185 w 887756"/>
                  <a:gd name="connsiteY85" fmla="*/ 846619 h 938214"/>
                  <a:gd name="connsiteX86" fmla="*/ 358024 w 887756"/>
                  <a:gd name="connsiteY86" fmla="*/ 837157 h 938214"/>
                  <a:gd name="connsiteX87" fmla="*/ 346112 w 887756"/>
                  <a:gd name="connsiteY87" fmla="*/ 828823 h 938214"/>
                  <a:gd name="connsiteX88" fmla="*/ 280711 w 887756"/>
                  <a:gd name="connsiteY88" fmla="*/ 768228 h 938214"/>
                  <a:gd name="connsiteX89" fmla="*/ 155494 w 887756"/>
                  <a:gd name="connsiteY89" fmla="*/ 749325 h 938214"/>
                  <a:gd name="connsiteX90" fmla="*/ 107162 w 887756"/>
                  <a:gd name="connsiteY90" fmla="*/ 662564 h 938214"/>
                  <a:gd name="connsiteX91" fmla="*/ 63782 w 887756"/>
                  <a:gd name="connsiteY91" fmla="*/ 492513 h 938214"/>
                  <a:gd name="connsiteX92" fmla="*/ 63579 w 887756"/>
                  <a:gd name="connsiteY92" fmla="*/ 492533 h 938214"/>
                  <a:gd name="connsiteX93" fmla="*/ 59456 w 887756"/>
                  <a:gd name="connsiteY93" fmla="*/ 490822 h 938214"/>
                  <a:gd name="connsiteX94" fmla="*/ 55651 w 887756"/>
                  <a:gd name="connsiteY94" fmla="*/ 488486 h 938214"/>
                  <a:gd name="connsiteX95" fmla="*/ 54182 w 887756"/>
                  <a:gd name="connsiteY95" fmla="*/ 486453 h 938214"/>
                  <a:gd name="connsiteX96" fmla="*/ 54182 w 887756"/>
                  <a:gd name="connsiteY96" fmla="*/ 486453 h 938214"/>
                  <a:gd name="connsiteX97" fmla="*/ 52212 w 887756"/>
                  <a:gd name="connsiteY97" fmla="*/ 485145 h 938214"/>
                  <a:gd name="connsiteX98" fmla="*/ 51940 w 887756"/>
                  <a:gd name="connsiteY98" fmla="*/ 485495 h 938214"/>
                  <a:gd name="connsiteX99" fmla="*/ 51709 w 887756"/>
                  <a:gd name="connsiteY99" fmla="*/ 484661 h 938214"/>
                  <a:gd name="connsiteX100" fmla="*/ 49157 w 887756"/>
                  <a:gd name="connsiteY100" fmla="*/ 481190 h 938214"/>
                  <a:gd name="connsiteX101" fmla="*/ 31060 w 887756"/>
                  <a:gd name="connsiteY101" fmla="*/ 456236 h 938214"/>
                  <a:gd name="connsiteX102" fmla="*/ 30890 w 887756"/>
                  <a:gd name="connsiteY102" fmla="*/ 456538 h 938214"/>
                  <a:gd name="connsiteX103" fmla="*/ 30760 w 887756"/>
                  <a:gd name="connsiteY103" fmla="*/ 457001 h 938214"/>
                  <a:gd name="connsiteX104" fmla="*/ 2427 w 887756"/>
                  <a:gd name="connsiteY104" fmla="*/ 394534 h 938214"/>
                  <a:gd name="connsiteX105" fmla="*/ 3471 w 887756"/>
                  <a:gd name="connsiteY105" fmla="*/ 345274 h 938214"/>
                  <a:gd name="connsiteX106" fmla="*/ 130831 w 887756"/>
                  <a:gd name="connsiteY106" fmla="*/ 116524 h 938214"/>
                  <a:gd name="connsiteX107" fmla="*/ 480065 w 887756"/>
                  <a:gd name="connsiteY107" fmla="*/ 863897 h 938214"/>
                  <a:gd name="connsiteX108" fmla="*/ 479259 w 887756"/>
                  <a:gd name="connsiteY108" fmla="*/ 863179 h 938214"/>
                  <a:gd name="connsiteX109" fmla="*/ 479968 w 887756"/>
                  <a:gd name="connsiteY109" fmla="*/ 864068 h 938214"/>
                  <a:gd name="connsiteX110" fmla="*/ 481340 w 887756"/>
                  <a:gd name="connsiteY110" fmla="*/ 865361 h 938214"/>
                  <a:gd name="connsiteX111" fmla="*/ 481318 w 887756"/>
                  <a:gd name="connsiteY111" fmla="*/ 864918 h 938214"/>
                  <a:gd name="connsiteX112" fmla="*/ 480065 w 887756"/>
                  <a:gd name="connsiteY112" fmla="*/ 863897 h 938214"/>
                  <a:gd name="connsiteX113" fmla="*/ 593002 w 887756"/>
                  <a:gd name="connsiteY113" fmla="*/ 29497 h 938214"/>
                  <a:gd name="connsiteX114" fmla="*/ 315689 w 887756"/>
                  <a:gd name="connsiteY114" fmla="*/ 67363 h 938214"/>
                  <a:gd name="connsiteX115" fmla="*/ 309475 w 887756"/>
                  <a:gd name="connsiteY115" fmla="*/ 69150 h 938214"/>
                  <a:gd name="connsiteX116" fmla="*/ 160817 w 887756"/>
                  <a:gd name="connsiteY116" fmla="*/ 128220 h 938214"/>
                  <a:gd name="connsiteX117" fmla="*/ 41866 w 887756"/>
                  <a:gd name="connsiteY117" fmla="*/ 316325 h 938214"/>
                  <a:gd name="connsiteX118" fmla="*/ 66095 w 887756"/>
                  <a:gd name="connsiteY118" fmla="*/ 459216 h 938214"/>
                  <a:gd name="connsiteX119" fmla="*/ 86127 w 887756"/>
                  <a:gd name="connsiteY119" fmla="*/ 356283 h 938214"/>
                  <a:gd name="connsiteX120" fmla="*/ 91104 w 887756"/>
                  <a:gd name="connsiteY120" fmla="*/ 348587 h 938214"/>
                  <a:gd name="connsiteX121" fmla="*/ 130419 w 887756"/>
                  <a:gd name="connsiteY121" fmla="*/ 614813 h 938214"/>
                  <a:gd name="connsiteX122" fmla="*/ 206571 w 887756"/>
                  <a:gd name="connsiteY122" fmla="*/ 729776 h 938214"/>
                  <a:gd name="connsiteX123" fmla="*/ 208754 w 887756"/>
                  <a:gd name="connsiteY123" fmla="*/ 730610 h 938214"/>
                  <a:gd name="connsiteX124" fmla="*/ 260364 w 887756"/>
                  <a:gd name="connsiteY124" fmla="*/ 738414 h 938214"/>
                  <a:gd name="connsiteX125" fmla="*/ 258890 w 887756"/>
                  <a:gd name="connsiteY125" fmla="*/ 736015 h 938214"/>
                  <a:gd name="connsiteX126" fmla="*/ 259117 w 887756"/>
                  <a:gd name="connsiteY126" fmla="*/ 731288 h 938214"/>
                  <a:gd name="connsiteX127" fmla="*/ 258895 w 887756"/>
                  <a:gd name="connsiteY127" fmla="*/ 730905 h 938214"/>
                  <a:gd name="connsiteX128" fmla="*/ 253784 w 887756"/>
                  <a:gd name="connsiteY128" fmla="*/ 720759 h 938214"/>
                  <a:gd name="connsiteX129" fmla="*/ 251772 w 887756"/>
                  <a:gd name="connsiteY129" fmla="*/ 721323 h 938214"/>
                  <a:gd name="connsiteX130" fmla="*/ 251029 w 887756"/>
                  <a:gd name="connsiteY130" fmla="*/ 723255 h 938214"/>
                  <a:gd name="connsiteX131" fmla="*/ 237380 w 887756"/>
                  <a:gd name="connsiteY131" fmla="*/ 725102 h 938214"/>
                  <a:gd name="connsiteX132" fmla="*/ 236379 w 887756"/>
                  <a:gd name="connsiteY132" fmla="*/ 725027 h 938214"/>
                  <a:gd name="connsiteX133" fmla="*/ 224827 w 887756"/>
                  <a:gd name="connsiteY133" fmla="*/ 722853 h 938214"/>
                  <a:gd name="connsiteX134" fmla="*/ 221889 w 887756"/>
                  <a:gd name="connsiteY134" fmla="*/ 722329 h 938214"/>
                  <a:gd name="connsiteX135" fmla="*/ 195690 w 887756"/>
                  <a:gd name="connsiteY135" fmla="*/ 709486 h 938214"/>
                  <a:gd name="connsiteX136" fmla="*/ 220744 w 887756"/>
                  <a:gd name="connsiteY136" fmla="*/ 509241 h 938214"/>
                  <a:gd name="connsiteX137" fmla="*/ 337467 w 887756"/>
                  <a:gd name="connsiteY137" fmla="*/ 178674 h 938214"/>
                  <a:gd name="connsiteX138" fmla="*/ 702096 w 887756"/>
                  <a:gd name="connsiteY138" fmla="*/ 76739 h 938214"/>
                  <a:gd name="connsiteX139" fmla="*/ 707475 w 887756"/>
                  <a:gd name="connsiteY139" fmla="*/ 78538 h 938214"/>
                  <a:gd name="connsiteX140" fmla="*/ 763538 w 887756"/>
                  <a:gd name="connsiteY140" fmla="*/ 92614 h 938214"/>
                  <a:gd name="connsiteX141" fmla="*/ 718494 w 887756"/>
                  <a:gd name="connsiteY141" fmla="*/ 69791 h 938214"/>
                  <a:gd name="connsiteX142" fmla="*/ 615179 w 887756"/>
                  <a:gd name="connsiteY142" fmla="*/ 32436 h 938214"/>
                  <a:gd name="connsiteX143" fmla="*/ 593002 w 887756"/>
                  <a:gd name="connsiteY143" fmla="*/ 29497 h 938214"/>
                  <a:gd name="connsiteX144" fmla="*/ 216537 w 887756"/>
                  <a:gd name="connsiteY144" fmla="*/ 582196 h 938214"/>
                  <a:gd name="connsiteX145" fmla="*/ 222050 w 887756"/>
                  <a:gd name="connsiteY145" fmla="*/ 581351 h 938214"/>
                  <a:gd name="connsiteX146" fmla="*/ 315805 w 887756"/>
                  <a:gd name="connsiteY146" fmla="*/ 635544 h 938214"/>
                  <a:gd name="connsiteX147" fmla="*/ 309244 w 887756"/>
                  <a:gd name="connsiteY147" fmla="*/ 631578 h 938214"/>
                  <a:gd name="connsiteX148" fmla="*/ 308902 w 887756"/>
                  <a:gd name="connsiteY148" fmla="*/ 631800 h 938214"/>
                  <a:gd name="connsiteX149" fmla="*/ 309456 w 887756"/>
                  <a:gd name="connsiteY149" fmla="*/ 632581 h 938214"/>
                  <a:gd name="connsiteX150" fmla="*/ 300048 w 887756"/>
                  <a:gd name="connsiteY150" fmla="*/ 627733 h 938214"/>
                  <a:gd name="connsiteX151" fmla="*/ 299223 w 887756"/>
                  <a:gd name="connsiteY151" fmla="*/ 627894 h 938214"/>
                  <a:gd name="connsiteX152" fmla="*/ 305018 w 887756"/>
                  <a:gd name="connsiteY152" fmla="*/ 634678 h 938214"/>
                  <a:gd name="connsiteX153" fmla="*/ 306043 w 887756"/>
                  <a:gd name="connsiteY153" fmla="*/ 635532 h 938214"/>
                  <a:gd name="connsiteX154" fmla="*/ 303934 w 887756"/>
                  <a:gd name="connsiteY154" fmla="*/ 638282 h 938214"/>
                  <a:gd name="connsiteX155" fmla="*/ 304113 w 887756"/>
                  <a:gd name="connsiteY155" fmla="*/ 639731 h 938214"/>
                  <a:gd name="connsiteX156" fmla="*/ 304491 w 887756"/>
                  <a:gd name="connsiteY156" fmla="*/ 639983 h 938214"/>
                  <a:gd name="connsiteX157" fmla="*/ 303046 w 887756"/>
                  <a:gd name="connsiteY157" fmla="*/ 643476 h 938214"/>
                  <a:gd name="connsiteX158" fmla="*/ 291476 w 887756"/>
                  <a:gd name="connsiteY158" fmla="*/ 636228 h 938214"/>
                  <a:gd name="connsiteX159" fmla="*/ 211848 w 887756"/>
                  <a:gd name="connsiteY159" fmla="*/ 600938 h 938214"/>
                  <a:gd name="connsiteX160" fmla="*/ 210925 w 887756"/>
                  <a:gd name="connsiteY160" fmla="*/ 600832 h 938214"/>
                  <a:gd name="connsiteX161" fmla="*/ 205408 w 887756"/>
                  <a:gd name="connsiteY161" fmla="*/ 595523 h 938214"/>
                  <a:gd name="connsiteX162" fmla="*/ 203638 w 887756"/>
                  <a:gd name="connsiteY162" fmla="*/ 591195 h 938214"/>
                  <a:gd name="connsiteX163" fmla="*/ 205690 w 887756"/>
                  <a:gd name="connsiteY163" fmla="*/ 586746 h 938214"/>
                  <a:gd name="connsiteX164" fmla="*/ 211445 w 887756"/>
                  <a:gd name="connsiteY164" fmla="*/ 584512 h 938214"/>
                  <a:gd name="connsiteX165" fmla="*/ 216537 w 887756"/>
                  <a:gd name="connsiteY165" fmla="*/ 582196 h 938214"/>
                  <a:gd name="connsiteX166" fmla="*/ 142020 w 887756"/>
                  <a:gd name="connsiteY166" fmla="*/ 289591 h 938214"/>
                  <a:gd name="connsiteX167" fmla="*/ 205495 w 887756"/>
                  <a:gd name="connsiteY167" fmla="*/ 326869 h 938214"/>
                  <a:gd name="connsiteX168" fmla="*/ 189612 w 887756"/>
                  <a:gd name="connsiteY168" fmla="*/ 332613 h 938214"/>
                  <a:gd name="connsiteX169" fmla="*/ 182350 w 887756"/>
                  <a:gd name="connsiteY169" fmla="*/ 327734 h 938214"/>
                  <a:gd name="connsiteX170" fmla="*/ 144745 w 887756"/>
                  <a:gd name="connsiteY170" fmla="*/ 304457 h 938214"/>
                  <a:gd name="connsiteX171" fmla="*/ 142020 w 887756"/>
                  <a:gd name="connsiteY171" fmla="*/ 289591 h 938214"/>
                  <a:gd name="connsiteX172" fmla="*/ 239165 w 887756"/>
                  <a:gd name="connsiteY172" fmla="*/ 252728 h 938214"/>
                  <a:gd name="connsiteX173" fmla="*/ 232571 w 887756"/>
                  <a:gd name="connsiteY173" fmla="*/ 248435 h 938214"/>
                  <a:gd name="connsiteX174" fmla="*/ 235895 w 887756"/>
                  <a:gd name="connsiteY174" fmla="*/ 226358 h 938214"/>
                  <a:gd name="connsiteX175" fmla="*/ 265122 w 887756"/>
                  <a:gd name="connsiteY175" fmla="*/ 242989 h 938214"/>
                  <a:gd name="connsiteX176" fmla="*/ 239165 w 887756"/>
                  <a:gd name="connsiteY176" fmla="*/ 252728 h 938214"/>
                  <a:gd name="connsiteX177" fmla="*/ 243164 w 887756"/>
                  <a:gd name="connsiteY177" fmla="*/ 148189 h 938214"/>
                  <a:gd name="connsiteX178" fmla="*/ 286184 w 887756"/>
                  <a:gd name="connsiteY178" fmla="*/ 153423 h 938214"/>
                  <a:gd name="connsiteX179" fmla="*/ 287759 w 887756"/>
                  <a:gd name="connsiteY179" fmla="*/ 154019 h 938214"/>
                  <a:gd name="connsiteX180" fmla="*/ 315372 w 887756"/>
                  <a:gd name="connsiteY180" fmla="*/ 169935 h 938214"/>
                  <a:gd name="connsiteX181" fmla="*/ 299312 w 887756"/>
                  <a:gd name="connsiteY181" fmla="*/ 179002 h 938214"/>
                  <a:gd name="connsiteX182" fmla="*/ 243164 w 887756"/>
                  <a:gd name="connsiteY182" fmla="*/ 148189 h 938214"/>
                  <a:gd name="connsiteX183" fmla="*/ 333518 w 887756"/>
                  <a:gd name="connsiteY183" fmla="*/ 97691 h 938214"/>
                  <a:gd name="connsiteX184" fmla="*/ 375061 w 887756"/>
                  <a:gd name="connsiteY184" fmla="*/ 102582 h 938214"/>
                  <a:gd name="connsiteX185" fmla="*/ 375290 w 887756"/>
                  <a:gd name="connsiteY185" fmla="*/ 102754 h 938214"/>
                  <a:gd name="connsiteX186" fmla="*/ 374439 w 887756"/>
                  <a:gd name="connsiteY186" fmla="*/ 118707 h 938214"/>
                  <a:gd name="connsiteX187" fmla="*/ 333518 w 887756"/>
                  <a:gd name="connsiteY187" fmla="*/ 97691 h 938214"/>
                  <a:gd name="connsiteX188" fmla="*/ 424527 w 887756"/>
                  <a:gd name="connsiteY188" fmla="*/ 73752 h 938214"/>
                  <a:gd name="connsiteX189" fmla="*/ 449162 w 887756"/>
                  <a:gd name="connsiteY189" fmla="*/ 70725 h 938214"/>
                  <a:gd name="connsiteX190" fmla="*/ 424527 w 887756"/>
                  <a:gd name="connsiteY190" fmla="*/ 73752 h 93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</a:cxnLst>
                <a:rect l="l" t="t" r="r" b="b"/>
                <a:pathLst>
                  <a:path w="887756" h="938214">
                    <a:moveTo>
                      <a:pt x="130831" y="116524"/>
                    </a:moveTo>
                    <a:cubicBezTo>
                      <a:pt x="179293" y="65065"/>
                      <a:pt x="454422" y="-14530"/>
                      <a:pt x="593617" y="2343"/>
                    </a:cubicBezTo>
                    <a:lnTo>
                      <a:pt x="597793" y="2884"/>
                    </a:lnTo>
                    <a:cubicBezTo>
                      <a:pt x="608901" y="4293"/>
                      <a:pt x="619848" y="6427"/>
                      <a:pt x="630652" y="9325"/>
                    </a:cubicBezTo>
                    <a:cubicBezTo>
                      <a:pt x="665574" y="17485"/>
                      <a:pt x="701647" y="29839"/>
                      <a:pt x="730502" y="50475"/>
                    </a:cubicBezTo>
                    <a:cubicBezTo>
                      <a:pt x="754591" y="67357"/>
                      <a:pt x="830583" y="94927"/>
                      <a:pt x="808185" y="139091"/>
                    </a:cubicBezTo>
                    <a:cubicBezTo>
                      <a:pt x="816490" y="154831"/>
                      <a:pt x="819589" y="174278"/>
                      <a:pt x="813977" y="189781"/>
                    </a:cubicBezTo>
                    <a:cubicBezTo>
                      <a:pt x="813271" y="195136"/>
                      <a:pt x="811620" y="200068"/>
                      <a:pt x="809510" y="205181"/>
                    </a:cubicBezTo>
                    <a:cubicBezTo>
                      <a:pt x="827252" y="231374"/>
                      <a:pt x="841300" y="260995"/>
                      <a:pt x="852672" y="289168"/>
                    </a:cubicBezTo>
                    <a:cubicBezTo>
                      <a:pt x="872544" y="360072"/>
                      <a:pt x="884909" y="433861"/>
                      <a:pt x="886720" y="506202"/>
                    </a:cubicBezTo>
                    <a:cubicBezTo>
                      <a:pt x="892745" y="643641"/>
                      <a:pt x="877681" y="807812"/>
                      <a:pt x="758024" y="896687"/>
                    </a:cubicBezTo>
                    <a:cubicBezTo>
                      <a:pt x="685740" y="953004"/>
                      <a:pt x="572510" y="954896"/>
                      <a:pt x="491279" y="885069"/>
                    </a:cubicBezTo>
                    <a:cubicBezTo>
                      <a:pt x="486668" y="879612"/>
                      <a:pt x="464990" y="864884"/>
                      <a:pt x="472224" y="862301"/>
                    </a:cubicBezTo>
                    <a:cubicBezTo>
                      <a:pt x="474377" y="864576"/>
                      <a:pt x="476591" y="866790"/>
                      <a:pt x="478844" y="868964"/>
                    </a:cubicBezTo>
                    <a:cubicBezTo>
                      <a:pt x="478742" y="868723"/>
                      <a:pt x="478722" y="868481"/>
                      <a:pt x="478764" y="868220"/>
                    </a:cubicBezTo>
                    <a:lnTo>
                      <a:pt x="476644" y="866299"/>
                    </a:lnTo>
                    <a:cubicBezTo>
                      <a:pt x="472652" y="862605"/>
                      <a:pt x="467481" y="857246"/>
                      <a:pt x="473371" y="858295"/>
                    </a:cubicBezTo>
                    <a:cubicBezTo>
                      <a:pt x="473630" y="858597"/>
                      <a:pt x="473914" y="858859"/>
                      <a:pt x="474194" y="859161"/>
                    </a:cubicBezTo>
                    <a:cubicBezTo>
                      <a:pt x="475441" y="859909"/>
                      <a:pt x="476384" y="860558"/>
                      <a:pt x="477117" y="861130"/>
                    </a:cubicBezTo>
                    <a:lnTo>
                      <a:pt x="477494" y="861432"/>
                    </a:lnTo>
                    <a:lnTo>
                      <a:pt x="477378" y="861311"/>
                    </a:lnTo>
                    <a:cubicBezTo>
                      <a:pt x="473985" y="857692"/>
                      <a:pt x="471951" y="854000"/>
                      <a:pt x="477024" y="856358"/>
                    </a:cubicBezTo>
                    <a:lnTo>
                      <a:pt x="477695" y="856684"/>
                    </a:lnTo>
                    <a:cubicBezTo>
                      <a:pt x="479951" y="859060"/>
                      <a:pt x="482243" y="861335"/>
                      <a:pt x="484578" y="863549"/>
                    </a:cubicBezTo>
                    <a:cubicBezTo>
                      <a:pt x="484539" y="863287"/>
                      <a:pt x="484578" y="863026"/>
                      <a:pt x="484720" y="862744"/>
                    </a:cubicBezTo>
                    <a:lnTo>
                      <a:pt x="482544" y="860641"/>
                    </a:lnTo>
                    <a:cubicBezTo>
                      <a:pt x="480419" y="858558"/>
                      <a:pt x="480744" y="858549"/>
                      <a:pt x="481782" y="856866"/>
                    </a:cubicBezTo>
                    <a:cubicBezTo>
                      <a:pt x="477267" y="850534"/>
                      <a:pt x="485696" y="854295"/>
                      <a:pt x="486288" y="856765"/>
                    </a:cubicBezTo>
                    <a:cubicBezTo>
                      <a:pt x="491562" y="855517"/>
                      <a:pt x="496193" y="865421"/>
                      <a:pt x="499589" y="866629"/>
                    </a:cubicBezTo>
                    <a:cubicBezTo>
                      <a:pt x="648499" y="981155"/>
                      <a:pt x="864597" y="879535"/>
                      <a:pt x="861097" y="560407"/>
                    </a:cubicBezTo>
                    <a:lnTo>
                      <a:pt x="861044" y="554163"/>
                    </a:lnTo>
                    <a:cubicBezTo>
                      <a:pt x="860021" y="452119"/>
                      <a:pt x="851437" y="347237"/>
                      <a:pt x="809246" y="254865"/>
                    </a:cubicBezTo>
                    <a:cubicBezTo>
                      <a:pt x="805143" y="245967"/>
                      <a:pt x="800553" y="237310"/>
                      <a:pt x="795504" y="228936"/>
                    </a:cubicBezTo>
                    <a:cubicBezTo>
                      <a:pt x="792022" y="222655"/>
                      <a:pt x="788300" y="216535"/>
                      <a:pt x="784295" y="210576"/>
                    </a:cubicBezTo>
                    <a:cubicBezTo>
                      <a:pt x="773084" y="209670"/>
                      <a:pt x="762017" y="207617"/>
                      <a:pt x="751112" y="204436"/>
                    </a:cubicBezTo>
                    <a:cubicBezTo>
                      <a:pt x="747367" y="203490"/>
                      <a:pt x="743664" y="202443"/>
                      <a:pt x="739964" y="201215"/>
                    </a:cubicBezTo>
                    <a:cubicBezTo>
                      <a:pt x="685872" y="204166"/>
                      <a:pt x="632986" y="207377"/>
                      <a:pt x="578744" y="210421"/>
                    </a:cubicBezTo>
                    <a:lnTo>
                      <a:pt x="561801" y="211477"/>
                    </a:lnTo>
                    <a:cubicBezTo>
                      <a:pt x="515852" y="214432"/>
                      <a:pt x="468331" y="219165"/>
                      <a:pt x="431251" y="247597"/>
                    </a:cubicBezTo>
                    <a:cubicBezTo>
                      <a:pt x="394868" y="273482"/>
                      <a:pt x="394703" y="324524"/>
                      <a:pt x="363558" y="352943"/>
                    </a:cubicBezTo>
                    <a:cubicBezTo>
                      <a:pt x="319146" y="383098"/>
                      <a:pt x="318822" y="410289"/>
                      <a:pt x="310270" y="454726"/>
                    </a:cubicBezTo>
                    <a:cubicBezTo>
                      <a:pt x="310904" y="488225"/>
                      <a:pt x="334122" y="536896"/>
                      <a:pt x="291515" y="550993"/>
                    </a:cubicBezTo>
                    <a:cubicBezTo>
                      <a:pt x="298703" y="561246"/>
                      <a:pt x="288684" y="556320"/>
                      <a:pt x="287895" y="552725"/>
                    </a:cubicBezTo>
                    <a:cubicBezTo>
                      <a:pt x="287814" y="552745"/>
                      <a:pt x="287734" y="552765"/>
                      <a:pt x="287674" y="552765"/>
                    </a:cubicBezTo>
                    <a:cubicBezTo>
                      <a:pt x="294079" y="564677"/>
                      <a:pt x="284663" y="557176"/>
                      <a:pt x="283830" y="553349"/>
                    </a:cubicBezTo>
                    <a:cubicBezTo>
                      <a:pt x="283327" y="553208"/>
                      <a:pt x="282824" y="552846"/>
                      <a:pt x="282321" y="552342"/>
                    </a:cubicBezTo>
                    <a:cubicBezTo>
                      <a:pt x="288774" y="562778"/>
                      <a:pt x="278342" y="555471"/>
                      <a:pt x="278960" y="553570"/>
                    </a:cubicBezTo>
                    <a:cubicBezTo>
                      <a:pt x="266490" y="534395"/>
                      <a:pt x="240825" y="531418"/>
                      <a:pt x="222734" y="536499"/>
                    </a:cubicBezTo>
                    <a:cubicBezTo>
                      <a:pt x="222513" y="537183"/>
                      <a:pt x="221710" y="537244"/>
                      <a:pt x="221207" y="536882"/>
                    </a:cubicBezTo>
                    <a:cubicBezTo>
                      <a:pt x="144281" y="553558"/>
                      <a:pt x="164129" y="712868"/>
                      <a:pt x="242960" y="697467"/>
                    </a:cubicBezTo>
                    <a:cubicBezTo>
                      <a:pt x="246334" y="696779"/>
                      <a:pt x="246254" y="698399"/>
                      <a:pt x="246924" y="698554"/>
                    </a:cubicBezTo>
                    <a:cubicBezTo>
                      <a:pt x="245103" y="693771"/>
                      <a:pt x="250236" y="695718"/>
                      <a:pt x="250182" y="696723"/>
                    </a:cubicBezTo>
                    <a:lnTo>
                      <a:pt x="250495" y="696707"/>
                    </a:lnTo>
                    <a:cubicBezTo>
                      <a:pt x="250743" y="696685"/>
                      <a:pt x="250641" y="696658"/>
                      <a:pt x="250826" y="696723"/>
                    </a:cubicBezTo>
                    <a:cubicBezTo>
                      <a:pt x="249065" y="686941"/>
                      <a:pt x="258974" y="701113"/>
                      <a:pt x="258191" y="701695"/>
                    </a:cubicBezTo>
                    <a:cubicBezTo>
                      <a:pt x="258495" y="701514"/>
                      <a:pt x="258837" y="701413"/>
                      <a:pt x="259139" y="701373"/>
                    </a:cubicBezTo>
                    <a:lnTo>
                      <a:pt x="258798" y="700444"/>
                    </a:lnTo>
                    <a:cubicBezTo>
                      <a:pt x="257153" y="696062"/>
                      <a:pt x="257294" y="697883"/>
                      <a:pt x="257306" y="695374"/>
                    </a:cubicBezTo>
                    <a:cubicBezTo>
                      <a:pt x="256070" y="692272"/>
                      <a:pt x="255980" y="693628"/>
                      <a:pt x="256269" y="691607"/>
                    </a:cubicBezTo>
                    <a:cubicBezTo>
                      <a:pt x="260612" y="688241"/>
                      <a:pt x="261894" y="698452"/>
                      <a:pt x="263343" y="699199"/>
                    </a:cubicBezTo>
                    <a:cubicBezTo>
                      <a:pt x="260859" y="695736"/>
                      <a:pt x="262833" y="692908"/>
                      <a:pt x="265176" y="694788"/>
                    </a:cubicBezTo>
                    <a:cubicBezTo>
                      <a:pt x="282931" y="732147"/>
                      <a:pt x="305865" y="767250"/>
                      <a:pt x="335505" y="794902"/>
                    </a:cubicBezTo>
                    <a:cubicBezTo>
                      <a:pt x="338746" y="797459"/>
                      <a:pt x="342026" y="799975"/>
                      <a:pt x="345425" y="802351"/>
                    </a:cubicBezTo>
                    <a:cubicBezTo>
                      <a:pt x="358033" y="813336"/>
                      <a:pt x="377371" y="820400"/>
                      <a:pt x="389173" y="830131"/>
                    </a:cubicBezTo>
                    <a:cubicBezTo>
                      <a:pt x="389173" y="830293"/>
                      <a:pt x="389095" y="830494"/>
                      <a:pt x="388974" y="830695"/>
                    </a:cubicBezTo>
                    <a:lnTo>
                      <a:pt x="389244" y="830939"/>
                    </a:lnTo>
                    <a:lnTo>
                      <a:pt x="389244" y="830939"/>
                    </a:lnTo>
                    <a:lnTo>
                      <a:pt x="389517" y="831198"/>
                    </a:lnTo>
                    <a:lnTo>
                      <a:pt x="393622" y="833171"/>
                    </a:lnTo>
                    <a:cubicBezTo>
                      <a:pt x="394830" y="834198"/>
                      <a:pt x="395917" y="835345"/>
                      <a:pt x="396880" y="836614"/>
                    </a:cubicBezTo>
                    <a:cubicBezTo>
                      <a:pt x="397909" y="837801"/>
                      <a:pt x="398812" y="839110"/>
                      <a:pt x="399579" y="840499"/>
                    </a:cubicBezTo>
                    <a:cubicBezTo>
                      <a:pt x="399961" y="842190"/>
                      <a:pt x="399116" y="842895"/>
                      <a:pt x="397506" y="842170"/>
                    </a:cubicBezTo>
                    <a:cubicBezTo>
                      <a:pt x="396800" y="841928"/>
                      <a:pt x="396098" y="841646"/>
                      <a:pt x="395393" y="841385"/>
                    </a:cubicBezTo>
                    <a:cubicBezTo>
                      <a:pt x="395434" y="841445"/>
                      <a:pt x="395452" y="841485"/>
                      <a:pt x="395494" y="841526"/>
                    </a:cubicBezTo>
                    <a:cubicBezTo>
                      <a:pt x="395725" y="841875"/>
                      <a:pt x="397288" y="845500"/>
                      <a:pt x="395487" y="844910"/>
                    </a:cubicBezTo>
                    <a:lnTo>
                      <a:pt x="395273" y="844827"/>
                    </a:lnTo>
                    <a:cubicBezTo>
                      <a:pt x="394285" y="844465"/>
                      <a:pt x="393300" y="844062"/>
                      <a:pt x="392335" y="843680"/>
                    </a:cubicBezTo>
                    <a:cubicBezTo>
                      <a:pt x="393482" y="845109"/>
                      <a:pt x="394526" y="846659"/>
                      <a:pt x="395452" y="847968"/>
                    </a:cubicBezTo>
                    <a:cubicBezTo>
                      <a:pt x="396440" y="848994"/>
                      <a:pt x="397041" y="850202"/>
                      <a:pt x="397285" y="851571"/>
                    </a:cubicBezTo>
                    <a:cubicBezTo>
                      <a:pt x="397243" y="852336"/>
                      <a:pt x="396822" y="852658"/>
                      <a:pt x="396057" y="852558"/>
                    </a:cubicBezTo>
                    <a:cubicBezTo>
                      <a:pt x="394890" y="852175"/>
                      <a:pt x="393743" y="851772"/>
                      <a:pt x="392594" y="851350"/>
                    </a:cubicBezTo>
                    <a:lnTo>
                      <a:pt x="392921" y="851973"/>
                    </a:lnTo>
                    <a:cubicBezTo>
                      <a:pt x="393733" y="853571"/>
                      <a:pt x="394887" y="856250"/>
                      <a:pt x="392838" y="855356"/>
                    </a:cubicBezTo>
                    <a:cubicBezTo>
                      <a:pt x="391085" y="854812"/>
                      <a:pt x="389397" y="854188"/>
                      <a:pt x="387706" y="853504"/>
                    </a:cubicBezTo>
                    <a:cubicBezTo>
                      <a:pt x="387563" y="853785"/>
                      <a:pt x="387284" y="853886"/>
                      <a:pt x="386720" y="853624"/>
                    </a:cubicBezTo>
                    <a:cubicBezTo>
                      <a:pt x="381347" y="851712"/>
                      <a:pt x="376155" y="849377"/>
                      <a:pt x="371185" y="846619"/>
                    </a:cubicBezTo>
                    <a:cubicBezTo>
                      <a:pt x="366818" y="843438"/>
                      <a:pt x="362409" y="840318"/>
                      <a:pt x="358024" y="837157"/>
                    </a:cubicBezTo>
                    <a:cubicBezTo>
                      <a:pt x="353897" y="834681"/>
                      <a:pt x="349913" y="831923"/>
                      <a:pt x="346112" y="828823"/>
                    </a:cubicBezTo>
                    <a:cubicBezTo>
                      <a:pt x="320664" y="812380"/>
                      <a:pt x="298385" y="791492"/>
                      <a:pt x="280711" y="768228"/>
                    </a:cubicBezTo>
                    <a:cubicBezTo>
                      <a:pt x="251152" y="793837"/>
                      <a:pt x="192052" y="769372"/>
                      <a:pt x="155494" y="749325"/>
                    </a:cubicBezTo>
                    <a:cubicBezTo>
                      <a:pt x="123158" y="731408"/>
                      <a:pt x="110448" y="698281"/>
                      <a:pt x="107162" y="662564"/>
                    </a:cubicBezTo>
                    <a:cubicBezTo>
                      <a:pt x="100330" y="614479"/>
                      <a:pt x="61050" y="598020"/>
                      <a:pt x="63782" y="492513"/>
                    </a:cubicBezTo>
                    <a:cubicBezTo>
                      <a:pt x="63722" y="492533"/>
                      <a:pt x="63660" y="492533"/>
                      <a:pt x="63579" y="492533"/>
                    </a:cubicBezTo>
                    <a:cubicBezTo>
                      <a:pt x="62150" y="492110"/>
                      <a:pt x="60764" y="491546"/>
                      <a:pt x="59456" y="490822"/>
                    </a:cubicBezTo>
                    <a:cubicBezTo>
                      <a:pt x="58108" y="490177"/>
                      <a:pt x="56840" y="489412"/>
                      <a:pt x="55651" y="488486"/>
                    </a:cubicBezTo>
                    <a:lnTo>
                      <a:pt x="54182" y="486453"/>
                    </a:lnTo>
                    <a:lnTo>
                      <a:pt x="54182" y="486453"/>
                    </a:lnTo>
                    <a:cubicBezTo>
                      <a:pt x="53419" y="486030"/>
                      <a:pt x="52735" y="485587"/>
                      <a:pt x="52212" y="485145"/>
                    </a:cubicBezTo>
                    <a:lnTo>
                      <a:pt x="51940" y="485495"/>
                    </a:lnTo>
                    <a:cubicBezTo>
                      <a:pt x="51081" y="486531"/>
                      <a:pt x="51659" y="484971"/>
                      <a:pt x="51709" y="484661"/>
                    </a:cubicBezTo>
                    <a:lnTo>
                      <a:pt x="49157" y="481190"/>
                    </a:lnTo>
                    <a:cubicBezTo>
                      <a:pt x="43106" y="472925"/>
                      <a:pt x="36467" y="463652"/>
                      <a:pt x="31060" y="456236"/>
                    </a:cubicBezTo>
                    <a:lnTo>
                      <a:pt x="30890" y="456538"/>
                    </a:lnTo>
                    <a:cubicBezTo>
                      <a:pt x="30767" y="456765"/>
                      <a:pt x="30703" y="456929"/>
                      <a:pt x="30760" y="457001"/>
                    </a:cubicBezTo>
                    <a:cubicBezTo>
                      <a:pt x="17891" y="438505"/>
                      <a:pt x="5789" y="416163"/>
                      <a:pt x="2427" y="394534"/>
                    </a:cubicBezTo>
                    <a:cubicBezTo>
                      <a:pt x="-1544" y="377874"/>
                      <a:pt x="8" y="360706"/>
                      <a:pt x="3471" y="345274"/>
                    </a:cubicBezTo>
                    <a:cubicBezTo>
                      <a:pt x="18320" y="291232"/>
                      <a:pt x="66962" y="168939"/>
                      <a:pt x="130831" y="116524"/>
                    </a:cubicBezTo>
                    <a:close/>
                    <a:moveTo>
                      <a:pt x="480065" y="863897"/>
                    </a:moveTo>
                    <a:lnTo>
                      <a:pt x="479259" y="863179"/>
                    </a:lnTo>
                    <a:lnTo>
                      <a:pt x="479968" y="864068"/>
                    </a:lnTo>
                    <a:cubicBezTo>
                      <a:pt x="480340" y="864527"/>
                      <a:pt x="480720" y="864940"/>
                      <a:pt x="481340" y="865361"/>
                    </a:cubicBezTo>
                    <a:cubicBezTo>
                      <a:pt x="481299" y="865220"/>
                      <a:pt x="481299" y="865079"/>
                      <a:pt x="481318" y="864918"/>
                    </a:cubicBezTo>
                    <a:cubicBezTo>
                      <a:pt x="480907" y="864604"/>
                      <a:pt x="480486" y="864261"/>
                      <a:pt x="480065" y="863897"/>
                    </a:cubicBezTo>
                    <a:close/>
                    <a:moveTo>
                      <a:pt x="593002" y="29497"/>
                    </a:moveTo>
                    <a:cubicBezTo>
                      <a:pt x="498607" y="21378"/>
                      <a:pt x="405765" y="42181"/>
                      <a:pt x="315689" y="67363"/>
                    </a:cubicBezTo>
                    <a:lnTo>
                      <a:pt x="309475" y="69150"/>
                    </a:lnTo>
                    <a:cubicBezTo>
                      <a:pt x="258257" y="83770"/>
                      <a:pt x="204100" y="96926"/>
                      <a:pt x="160817" y="128220"/>
                    </a:cubicBezTo>
                    <a:cubicBezTo>
                      <a:pt x="100344" y="174556"/>
                      <a:pt x="69117" y="248268"/>
                      <a:pt x="41866" y="316325"/>
                    </a:cubicBezTo>
                    <a:cubicBezTo>
                      <a:pt x="18070" y="366890"/>
                      <a:pt x="30235" y="423908"/>
                      <a:pt x="66095" y="459216"/>
                    </a:cubicBezTo>
                    <a:cubicBezTo>
                      <a:pt x="69825" y="424129"/>
                      <a:pt x="76186" y="390069"/>
                      <a:pt x="86127" y="356283"/>
                    </a:cubicBezTo>
                    <a:cubicBezTo>
                      <a:pt x="88202" y="351005"/>
                      <a:pt x="86632" y="349276"/>
                      <a:pt x="91104" y="348587"/>
                    </a:cubicBezTo>
                    <a:cubicBezTo>
                      <a:pt x="97857" y="439636"/>
                      <a:pt x="64595" y="506906"/>
                      <a:pt x="130419" y="614813"/>
                    </a:cubicBezTo>
                    <a:cubicBezTo>
                      <a:pt x="158979" y="665729"/>
                      <a:pt x="125917" y="702983"/>
                      <a:pt x="206571" y="729776"/>
                    </a:cubicBezTo>
                    <a:lnTo>
                      <a:pt x="208754" y="730610"/>
                    </a:lnTo>
                    <a:cubicBezTo>
                      <a:pt x="225557" y="736953"/>
                      <a:pt x="243907" y="741960"/>
                      <a:pt x="260364" y="738414"/>
                    </a:cubicBezTo>
                    <a:lnTo>
                      <a:pt x="258890" y="736015"/>
                    </a:lnTo>
                    <a:cubicBezTo>
                      <a:pt x="257386" y="733544"/>
                      <a:pt x="256930" y="732345"/>
                      <a:pt x="259117" y="731288"/>
                    </a:cubicBezTo>
                    <a:cubicBezTo>
                      <a:pt x="259058" y="731167"/>
                      <a:pt x="258978" y="731046"/>
                      <a:pt x="258895" y="730905"/>
                    </a:cubicBezTo>
                    <a:cubicBezTo>
                      <a:pt x="257127" y="727563"/>
                      <a:pt x="255416" y="724181"/>
                      <a:pt x="253784" y="720759"/>
                    </a:cubicBezTo>
                    <a:cubicBezTo>
                      <a:pt x="253122" y="720981"/>
                      <a:pt x="252458" y="721142"/>
                      <a:pt x="251772" y="721323"/>
                    </a:cubicBezTo>
                    <a:cubicBezTo>
                      <a:pt x="252216" y="722148"/>
                      <a:pt x="252275" y="722974"/>
                      <a:pt x="251029" y="723255"/>
                    </a:cubicBezTo>
                    <a:cubicBezTo>
                      <a:pt x="246595" y="724777"/>
                      <a:pt x="242041" y="725387"/>
                      <a:pt x="237380" y="725102"/>
                    </a:cubicBezTo>
                    <a:lnTo>
                      <a:pt x="236379" y="725027"/>
                    </a:lnTo>
                    <a:cubicBezTo>
                      <a:pt x="231113" y="724705"/>
                      <a:pt x="227795" y="723745"/>
                      <a:pt x="224827" y="722853"/>
                    </a:cubicBezTo>
                    <a:cubicBezTo>
                      <a:pt x="223843" y="722692"/>
                      <a:pt x="222857" y="722531"/>
                      <a:pt x="221889" y="722329"/>
                    </a:cubicBezTo>
                    <a:cubicBezTo>
                      <a:pt x="212340" y="720212"/>
                      <a:pt x="202232" y="714824"/>
                      <a:pt x="195690" y="709486"/>
                    </a:cubicBezTo>
                    <a:cubicBezTo>
                      <a:pt x="121118" y="667114"/>
                      <a:pt x="128825" y="522876"/>
                      <a:pt x="220744" y="509241"/>
                    </a:cubicBezTo>
                    <a:cubicBezTo>
                      <a:pt x="222629" y="418426"/>
                      <a:pt x="265808" y="265212"/>
                      <a:pt x="337467" y="178674"/>
                    </a:cubicBezTo>
                    <a:cubicBezTo>
                      <a:pt x="402239" y="99074"/>
                      <a:pt x="579070" y="64573"/>
                      <a:pt x="702096" y="76739"/>
                    </a:cubicBezTo>
                    <a:cubicBezTo>
                      <a:pt x="703889" y="77332"/>
                      <a:pt x="705682" y="77932"/>
                      <a:pt x="707475" y="78538"/>
                    </a:cubicBezTo>
                    <a:cubicBezTo>
                      <a:pt x="726455" y="80225"/>
                      <a:pt x="744544" y="88684"/>
                      <a:pt x="763538" y="92614"/>
                    </a:cubicBezTo>
                    <a:cubicBezTo>
                      <a:pt x="749900" y="82389"/>
                      <a:pt x="734430" y="75579"/>
                      <a:pt x="718494" y="69791"/>
                    </a:cubicBezTo>
                    <a:cubicBezTo>
                      <a:pt x="686744" y="50363"/>
                      <a:pt x="650345" y="39850"/>
                      <a:pt x="615179" y="32436"/>
                    </a:cubicBezTo>
                    <a:cubicBezTo>
                      <a:pt x="607895" y="30644"/>
                      <a:pt x="600510" y="29658"/>
                      <a:pt x="593002" y="29497"/>
                    </a:cubicBezTo>
                    <a:close/>
                    <a:moveTo>
                      <a:pt x="216537" y="582196"/>
                    </a:moveTo>
                    <a:cubicBezTo>
                      <a:pt x="221479" y="579511"/>
                      <a:pt x="220913" y="582104"/>
                      <a:pt x="222050" y="581351"/>
                    </a:cubicBezTo>
                    <a:cubicBezTo>
                      <a:pt x="257600" y="578450"/>
                      <a:pt x="295933" y="609587"/>
                      <a:pt x="315805" y="635544"/>
                    </a:cubicBezTo>
                    <a:cubicBezTo>
                      <a:pt x="314235" y="637175"/>
                      <a:pt x="309989" y="632343"/>
                      <a:pt x="309244" y="631578"/>
                    </a:cubicBezTo>
                    <a:cubicBezTo>
                      <a:pt x="309144" y="631679"/>
                      <a:pt x="309023" y="631759"/>
                      <a:pt x="308902" y="631800"/>
                    </a:cubicBezTo>
                    <a:lnTo>
                      <a:pt x="309456" y="632581"/>
                    </a:lnTo>
                    <a:cubicBezTo>
                      <a:pt x="317510" y="644144"/>
                      <a:pt x="301543" y="630537"/>
                      <a:pt x="300048" y="627733"/>
                    </a:cubicBezTo>
                    <a:cubicBezTo>
                      <a:pt x="299786" y="627874"/>
                      <a:pt x="299525" y="627955"/>
                      <a:pt x="299223" y="627894"/>
                    </a:cubicBezTo>
                    <a:cubicBezTo>
                      <a:pt x="300489" y="629136"/>
                      <a:pt x="304354" y="632375"/>
                      <a:pt x="305018" y="634678"/>
                    </a:cubicBezTo>
                    <a:lnTo>
                      <a:pt x="306043" y="635532"/>
                    </a:lnTo>
                    <a:cubicBezTo>
                      <a:pt x="315707" y="643810"/>
                      <a:pt x="314905" y="650038"/>
                      <a:pt x="303934" y="638282"/>
                    </a:cubicBezTo>
                    <a:cubicBezTo>
                      <a:pt x="304193" y="638825"/>
                      <a:pt x="304294" y="639329"/>
                      <a:pt x="304113" y="639731"/>
                    </a:cubicBezTo>
                    <a:lnTo>
                      <a:pt x="304491" y="639983"/>
                    </a:lnTo>
                    <a:cubicBezTo>
                      <a:pt x="309886" y="643755"/>
                      <a:pt x="314323" y="654269"/>
                      <a:pt x="303046" y="643476"/>
                    </a:cubicBezTo>
                    <a:cubicBezTo>
                      <a:pt x="304220" y="651359"/>
                      <a:pt x="291872" y="636122"/>
                      <a:pt x="291476" y="636228"/>
                    </a:cubicBezTo>
                    <a:cubicBezTo>
                      <a:pt x="270109" y="619449"/>
                      <a:pt x="238650" y="603131"/>
                      <a:pt x="211848" y="600938"/>
                    </a:cubicBezTo>
                    <a:lnTo>
                      <a:pt x="210925" y="600832"/>
                    </a:lnTo>
                    <a:cubicBezTo>
                      <a:pt x="206007" y="600200"/>
                      <a:pt x="203682" y="598741"/>
                      <a:pt x="205408" y="595523"/>
                    </a:cubicBezTo>
                    <a:cubicBezTo>
                      <a:pt x="199351" y="594082"/>
                      <a:pt x="200770" y="591098"/>
                      <a:pt x="203638" y="591195"/>
                    </a:cubicBezTo>
                    <a:cubicBezTo>
                      <a:pt x="199365" y="588385"/>
                      <a:pt x="203211" y="585697"/>
                      <a:pt x="205690" y="586746"/>
                    </a:cubicBezTo>
                    <a:cubicBezTo>
                      <a:pt x="203986" y="582025"/>
                      <a:pt x="210822" y="585170"/>
                      <a:pt x="211445" y="584512"/>
                    </a:cubicBezTo>
                    <a:cubicBezTo>
                      <a:pt x="214993" y="579038"/>
                      <a:pt x="215949" y="583604"/>
                      <a:pt x="216537" y="582196"/>
                    </a:cubicBezTo>
                    <a:close/>
                    <a:moveTo>
                      <a:pt x="142020" y="289591"/>
                    </a:moveTo>
                    <a:cubicBezTo>
                      <a:pt x="159095" y="283334"/>
                      <a:pt x="209530" y="302064"/>
                      <a:pt x="205495" y="326869"/>
                    </a:cubicBezTo>
                    <a:cubicBezTo>
                      <a:pt x="203092" y="332565"/>
                      <a:pt x="195176" y="335828"/>
                      <a:pt x="189612" y="332613"/>
                    </a:cubicBezTo>
                    <a:lnTo>
                      <a:pt x="182350" y="327734"/>
                    </a:lnTo>
                    <a:cubicBezTo>
                      <a:pt x="169712" y="319267"/>
                      <a:pt x="158314" y="311842"/>
                      <a:pt x="144745" y="304457"/>
                    </a:cubicBezTo>
                    <a:cubicBezTo>
                      <a:pt x="137360" y="300792"/>
                      <a:pt x="134180" y="293009"/>
                      <a:pt x="142020" y="289591"/>
                    </a:cubicBezTo>
                    <a:close/>
                    <a:moveTo>
                      <a:pt x="239165" y="252728"/>
                    </a:moveTo>
                    <a:lnTo>
                      <a:pt x="232571" y="248435"/>
                    </a:lnTo>
                    <a:cubicBezTo>
                      <a:pt x="196985" y="225136"/>
                      <a:pt x="146679" y="189833"/>
                      <a:pt x="235895" y="226358"/>
                    </a:cubicBezTo>
                    <a:cubicBezTo>
                      <a:pt x="246063" y="230721"/>
                      <a:pt x="259574" y="233302"/>
                      <a:pt x="265122" y="242989"/>
                    </a:cubicBezTo>
                    <a:cubicBezTo>
                      <a:pt x="273837" y="260843"/>
                      <a:pt x="250901" y="262043"/>
                      <a:pt x="239165" y="252728"/>
                    </a:cubicBezTo>
                    <a:close/>
                    <a:moveTo>
                      <a:pt x="243164" y="148189"/>
                    </a:moveTo>
                    <a:cubicBezTo>
                      <a:pt x="240309" y="137349"/>
                      <a:pt x="275840" y="150070"/>
                      <a:pt x="286184" y="153423"/>
                    </a:cubicBezTo>
                    <a:lnTo>
                      <a:pt x="287759" y="154019"/>
                    </a:lnTo>
                    <a:cubicBezTo>
                      <a:pt x="297821" y="157769"/>
                      <a:pt x="309354" y="161249"/>
                      <a:pt x="315372" y="169935"/>
                    </a:cubicBezTo>
                    <a:cubicBezTo>
                      <a:pt x="322423" y="181937"/>
                      <a:pt x="308152" y="184423"/>
                      <a:pt x="299312" y="179002"/>
                    </a:cubicBezTo>
                    <a:cubicBezTo>
                      <a:pt x="281187" y="167153"/>
                      <a:pt x="261315" y="158213"/>
                      <a:pt x="243164" y="148189"/>
                    </a:cubicBezTo>
                    <a:close/>
                    <a:moveTo>
                      <a:pt x="333518" y="97691"/>
                    </a:moveTo>
                    <a:cubicBezTo>
                      <a:pt x="313518" y="75842"/>
                      <a:pt x="367043" y="96772"/>
                      <a:pt x="375061" y="102582"/>
                    </a:cubicBezTo>
                    <a:lnTo>
                      <a:pt x="375290" y="102754"/>
                    </a:lnTo>
                    <a:cubicBezTo>
                      <a:pt x="381272" y="106967"/>
                      <a:pt x="380059" y="116042"/>
                      <a:pt x="374439" y="118707"/>
                    </a:cubicBezTo>
                    <a:cubicBezTo>
                      <a:pt x="358447" y="119011"/>
                      <a:pt x="346679" y="105677"/>
                      <a:pt x="333518" y="97691"/>
                    </a:cubicBezTo>
                    <a:close/>
                    <a:moveTo>
                      <a:pt x="424527" y="73752"/>
                    </a:moveTo>
                    <a:cubicBezTo>
                      <a:pt x="392733" y="50893"/>
                      <a:pt x="434615" y="61766"/>
                      <a:pt x="449162" y="70725"/>
                    </a:cubicBezTo>
                    <a:cubicBezTo>
                      <a:pt x="459077" y="79472"/>
                      <a:pt x="448864" y="94238"/>
                      <a:pt x="424527" y="7375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FC8CC7C-28CC-4634-0BCD-415DD093795F}"/>
                </a:ext>
              </a:extLst>
            </p:cNvPr>
            <p:cNvSpPr/>
            <p:nvPr/>
          </p:nvSpPr>
          <p:spPr>
            <a:xfrm>
              <a:off x="11379959" y="3480241"/>
              <a:ext cx="378358" cy="375890"/>
            </a:xfrm>
            <a:custGeom>
              <a:avLst/>
              <a:gdLst>
                <a:gd name="connsiteX0" fmla="*/ 279945 w 378358"/>
                <a:gd name="connsiteY0" fmla="*/ 338504 h 375890"/>
                <a:gd name="connsiteX1" fmla="*/ 300153 w 378358"/>
                <a:gd name="connsiteY1" fmla="*/ 358720 h 375890"/>
                <a:gd name="connsiteX2" fmla="*/ 271554 w 378358"/>
                <a:gd name="connsiteY2" fmla="*/ 375942 h 375890"/>
                <a:gd name="connsiteX3" fmla="*/ 231237 w 378358"/>
                <a:gd name="connsiteY3" fmla="*/ 372147 h 375890"/>
                <a:gd name="connsiteX4" fmla="*/ 189612 w 378358"/>
                <a:gd name="connsiteY4" fmla="*/ 371845 h 375890"/>
                <a:gd name="connsiteX5" fmla="*/ 150907 w 378358"/>
                <a:gd name="connsiteY5" fmla="*/ 372423 h 375890"/>
                <a:gd name="connsiteX6" fmla="*/ 149645 w 378358"/>
                <a:gd name="connsiteY6" fmla="*/ 362764 h 375890"/>
                <a:gd name="connsiteX7" fmla="*/ 182901 w 378358"/>
                <a:gd name="connsiteY7" fmla="*/ 350148 h 375890"/>
                <a:gd name="connsiteX8" fmla="*/ 217957 w 378358"/>
                <a:gd name="connsiteY8" fmla="*/ 343549 h 375890"/>
                <a:gd name="connsiteX9" fmla="*/ 254012 w 378358"/>
                <a:gd name="connsiteY9" fmla="*/ 341314 h 375890"/>
                <a:gd name="connsiteX10" fmla="*/ 271554 w 378358"/>
                <a:gd name="connsiteY10" fmla="*/ 341483 h 375890"/>
                <a:gd name="connsiteX11" fmla="*/ 279945 w 378358"/>
                <a:gd name="connsiteY11" fmla="*/ 338504 h 375890"/>
                <a:gd name="connsiteX12" fmla="*/ 243230 w 378358"/>
                <a:gd name="connsiteY12" fmla="*/ 167905 h 375890"/>
                <a:gd name="connsiteX13" fmla="*/ 265232 w 378358"/>
                <a:gd name="connsiteY13" fmla="*/ 221599 h 375890"/>
                <a:gd name="connsiteX14" fmla="*/ 204633 w 378358"/>
                <a:gd name="connsiteY14" fmla="*/ 208165 h 375890"/>
                <a:gd name="connsiteX15" fmla="*/ 189496 w 378358"/>
                <a:gd name="connsiteY15" fmla="*/ 230403 h 375890"/>
                <a:gd name="connsiteX16" fmla="*/ 250916 w 378358"/>
                <a:gd name="connsiteY16" fmla="*/ 157041 h 375890"/>
                <a:gd name="connsiteX17" fmla="*/ 243230 w 378358"/>
                <a:gd name="connsiteY17" fmla="*/ 167905 h 375890"/>
                <a:gd name="connsiteX18" fmla="*/ 133045 w 378358"/>
                <a:gd name="connsiteY18" fmla="*/ 98904 h 375890"/>
                <a:gd name="connsiteX19" fmla="*/ 136782 w 378358"/>
                <a:gd name="connsiteY19" fmla="*/ 126536 h 375890"/>
                <a:gd name="connsiteX20" fmla="*/ 124155 w 378358"/>
                <a:gd name="connsiteY20" fmla="*/ 127700 h 375890"/>
                <a:gd name="connsiteX21" fmla="*/ 124984 w 378358"/>
                <a:gd name="connsiteY21" fmla="*/ 131752 h 375890"/>
                <a:gd name="connsiteX22" fmla="*/ 125445 w 378358"/>
                <a:gd name="connsiteY22" fmla="*/ 135615 h 375890"/>
                <a:gd name="connsiteX23" fmla="*/ 115121 w 378358"/>
                <a:gd name="connsiteY23" fmla="*/ 153623 h 375890"/>
                <a:gd name="connsiteX24" fmla="*/ 94079 w 378358"/>
                <a:gd name="connsiteY24" fmla="*/ 153623 h 375890"/>
                <a:gd name="connsiteX25" fmla="*/ 86063 w 378358"/>
                <a:gd name="connsiteY25" fmla="*/ 145677 h 375890"/>
                <a:gd name="connsiteX26" fmla="*/ 82343 w 378358"/>
                <a:gd name="connsiteY26" fmla="*/ 133737 h 375890"/>
                <a:gd name="connsiteX27" fmla="*/ 54281 w 378358"/>
                <a:gd name="connsiteY27" fmla="*/ 141125 h 375890"/>
                <a:gd name="connsiteX28" fmla="*/ 55291 w 378358"/>
                <a:gd name="connsiteY28" fmla="*/ 142220 h 375890"/>
                <a:gd name="connsiteX29" fmla="*/ 54834 w 378358"/>
                <a:gd name="connsiteY29" fmla="*/ 142814 h 375890"/>
                <a:gd name="connsiteX30" fmla="*/ 50139 w 378358"/>
                <a:gd name="connsiteY30" fmla="*/ 141773 h 375890"/>
                <a:gd name="connsiteX31" fmla="*/ 50139 w 378358"/>
                <a:gd name="connsiteY31" fmla="*/ 141773 h 375890"/>
                <a:gd name="connsiteX32" fmla="*/ 45809 w 378358"/>
                <a:gd name="connsiteY32" fmla="*/ 142208 h 375890"/>
                <a:gd name="connsiteX33" fmla="*/ 45843 w 378358"/>
                <a:gd name="connsiteY33" fmla="*/ 142081 h 375890"/>
                <a:gd name="connsiteX34" fmla="*/ 45843 w 378358"/>
                <a:gd name="connsiteY34" fmla="*/ 142081 h 375890"/>
                <a:gd name="connsiteX35" fmla="*/ 43617 w 378358"/>
                <a:gd name="connsiteY35" fmla="*/ 136912 h 375890"/>
                <a:gd name="connsiteX36" fmla="*/ 76552 w 378358"/>
                <a:gd name="connsiteY36" fmla="*/ 117499 h 375890"/>
                <a:gd name="connsiteX37" fmla="*/ 87886 w 378358"/>
                <a:gd name="connsiteY37" fmla="*/ 112851 h 375890"/>
                <a:gd name="connsiteX38" fmla="*/ 133045 w 378358"/>
                <a:gd name="connsiteY38" fmla="*/ 98904 h 375890"/>
                <a:gd name="connsiteX39" fmla="*/ 296567 w 378358"/>
                <a:gd name="connsiteY39" fmla="*/ 107872 h 375890"/>
                <a:gd name="connsiteX40" fmla="*/ 336399 w 378358"/>
                <a:gd name="connsiteY40" fmla="*/ 107769 h 375890"/>
                <a:gd name="connsiteX41" fmla="*/ 331415 w 378358"/>
                <a:gd name="connsiteY41" fmla="*/ 134318 h 375890"/>
                <a:gd name="connsiteX42" fmla="*/ 331509 w 378358"/>
                <a:gd name="connsiteY42" fmla="*/ 137833 h 375890"/>
                <a:gd name="connsiteX43" fmla="*/ 323649 w 378358"/>
                <a:gd name="connsiteY43" fmla="*/ 151545 h 375890"/>
                <a:gd name="connsiteX44" fmla="*/ 307625 w 378358"/>
                <a:gd name="connsiteY44" fmla="*/ 151545 h 375890"/>
                <a:gd name="connsiteX45" fmla="*/ 298664 w 378358"/>
                <a:gd name="connsiteY45" fmla="*/ 138552 h 375890"/>
                <a:gd name="connsiteX46" fmla="*/ 298642 w 378358"/>
                <a:gd name="connsiteY46" fmla="*/ 126254 h 375890"/>
                <a:gd name="connsiteX47" fmla="*/ 300324 w 378358"/>
                <a:gd name="connsiteY47" fmla="*/ 122300 h 375890"/>
                <a:gd name="connsiteX48" fmla="*/ 296551 w 378358"/>
                <a:gd name="connsiteY48" fmla="*/ 121398 h 375890"/>
                <a:gd name="connsiteX49" fmla="*/ 263132 w 378358"/>
                <a:gd name="connsiteY49" fmla="*/ 117746 h 375890"/>
                <a:gd name="connsiteX50" fmla="*/ 262794 w 378358"/>
                <a:gd name="connsiteY50" fmla="*/ 115160 h 375890"/>
                <a:gd name="connsiteX51" fmla="*/ 296567 w 378358"/>
                <a:gd name="connsiteY51" fmla="*/ 107872 h 375890"/>
                <a:gd name="connsiteX52" fmla="*/ 130993 w 378358"/>
                <a:gd name="connsiteY52" fmla="*/ 6752 h 375890"/>
                <a:gd name="connsiteX53" fmla="*/ 152249 w 378358"/>
                <a:gd name="connsiteY53" fmla="*/ 15406 h 375890"/>
                <a:gd name="connsiteX54" fmla="*/ 149305 w 378358"/>
                <a:gd name="connsiteY54" fmla="*/ 38225 h 375890"/>
                <a:gd name="connsiteX55" fmla="*/ 113001 w 378358"/>
                <a:gd name="connsiteY55" fmla="*/ 59745 h 375890"/>
                <a:gd name="connsiteX56" fmla="*/ 112051 w 378358"/>
                <a:gd name="connsiteY56" fmla="*/ 60200 h 375890"/>
                <a:gd name="connsiteX57" fmla="*/ 74779 w 378358"/>
                <a:gd name="connsiteY57" fmla="*/ 76136 h 375890"/>
                <a:gd name="connsiteX58" fmla="*/ 36506 w 378358"/>
                <a:gd name="connsiteY58" fmla="*/ 87471 h 375890"/>
                <a:gd name="connsiteX59" fmla="*/ 15814 w 378358"/>
                <a:gd name="connsiteY59" fmla="*/ 91314 h 375890"/>
                <a:gd name="connsiteX60" fmla="*/ 850 w 378358"/>
                <a:gd name="connsiteY60" fmla="*/ 90481 h 375890"/>
                <a:gd name="connsiteX61" fmla="*/ 470 w 378358"/>
                <a:gd name="connsiteY61" fmla="*/ 89076 h 375890"/>
                <a:gd name="connsiteX62" fmla="*/ 14363 w 378358"/>
                <a:gd name="connsiteY62" fmla="*/ 79075 h 375890"/>
                <a:gd name="connsiteX63" fmla="*/ 31133 w 378358"/>
                <a:gd name="connsiteY63" fmla="*/ 70284 h 375890"/>
                <a:gd name="connsiteX64" fmla="*/ 64343 w 378358"/>
                <a:gd name="connsiteY64" fmla="*/ 51370 h 375890"/>
                <a:gd name="connsiteX65" fmla="*/ 98114 w 378358"/>
                <a:gd name="connsiteY65" fmla="*/ 29403 h 375890"/>
                <a:gd name="connsiteX66" fmla="*/ 130993 w 378358"/>
                <a:gd name="connsiteY66" fmla="*/ 6752 h 375890"/>
                <a:gd name="connsiteX67" fmla="*/ 267905 w 378358"/>
                <a:gd name="connsiteY67" fmla="*/ 487 h 375890"/>
                <a:gd name="connsiteX68" fmla="*/ 289841 w 378358"/>
                <a:gd name="connsiteY68" fmla="*/ 12948 h 375890"/>
                <a:gd name="connsiteX69" fmla="*/ 296979 w 378358"/>
                <a:gd name="connsiteY69" fmla="*/ 31034 h 375890"/>
                <a:gd name="connsiteX70" fmla="*/ 315310 w 378358"/>
                <a:gd name="connsiteY70" fmla="*/ 45845 h 375890"/>
                <a:gd name="connsiteX71" fmla="*/ 324581 w 378358"/>
                <a:gd name="connsiteY71" fmla="*/ 52740 h 375890"/>
                <a:gd name="connsiteX72" fmla="*/ 377617 w 378358"/>
                <a:gd name="connsiteY72" fmla="*/ 85326 h 375890"/>
                <a:gd name="connsiteX73" fmla="*/ 376758 w 378358"/>
                <a:gd name="connsiteY73" fmla="*/ 88492 h 375890"/>
                <a:gd name="connsiteX74" fmla="*/ 288920 w 378358"/>
                <a:gd name="connsiteY74" fmla="*/ 71180 h 375890"/>
                <a:gd name="connsiteX75" fmla="*/ 255473 w 378358"/>
                <a:gd name="connsiteY75" fmla="*/ 43815 h 375890"/>
                <a:gd name="connsiteX76" fmla="*/ 267905 w 378358"/>
                <a:gd name="connsiteY76" fmla="*/ 487 h 37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78358" h="375890">
                  <a:moveTo>
                    <a:pt x="279945" y="338504"/>
                  </a:moveTo>
                  <a:cubicBezTo>
                    <a:pt x="292663" y="335539"/>
                    <a:pt x="302652" y="346313"/>
                    <a:pt x="300153" y="358720"/>
                  </a:cubicBezTo>
                  <a:cubicBezTo>
                    <a:pt x="297507" y="371853"/>
                    <a:pt x="283390" y="376354"/>
                    <a:pt x="271554" y="375942"/>
                  </a:cubicBezTo>
                  <a:cubicBezTo>
                    <a:pt x="258133" y="375477"/>
                    <a:pt x="244723" y="372705"/>
                    <a:pt x="231237" y="372147"/>
                  </a:cubicBezTo>
                  <a:cubicBezTo>
                    <a:pt x="217382" y="371575"/>
                    <a:pt x="203475" y="371471"/>
                    <a:pt x="189612" y="371845"/>
                  </a:cubicBezTo>
                  <a:cubicBezTo>
                    <a:pt x="176789" y="372191"/>
                    <a:pt x="163629" y="374452"/>
                    <a:pt x="150907" y="372423"/>
                  </a:cubicBezTo>
                  <a:cubicBezTo>
                    <a:pt x="145952" y="371632"/>
                    <a:pt x="146421" y="365089"/>
                    <a:pt x="149645" y="362764"/>
                  </a:cubicBezTo>
                  <a:cubicBezTo>
                    <a:pt x="159216" y="355859"/>
                    <a:pt x="171620" y="353045"/>
                    <a:pt x="182901" y="350148"/>
                  </a:cubicBezTo>
                  <a:cubicBezTo>
                    <a:pt x="194403" y="347192"/>
                    <a:pt x="206161" y="344930"/>
                    <a:pt x="217957" y="343549"/>
                  </a:cubicBezTo>
                  <a:cubicBezTo>
                    <a:pt x="229917" y="342150"/>
                    <a:pt x="241974" y="341451"/>
                    <a:pt x="254012" y="341314"/>
                  </a:cubicBezTo>
                  <a:cubicBezTo>
                    <a:pt x="259492" y="341252"/>
                    <a:pt x="266211" y="342470"/>
                    <a:pt x="271554" y="341483"/>
                  </a:cubicBezTo>
                  <a:cubicBezTo>
                    <a:pt x="274276" y="340978"/>
                    <a:pt x="277049" y="339180"/>
                    <a:pt x="279945" y="338504"/>
                  </a:cubicBezTo>
                  <a:close/>
                  <a:moveTo>
                    <a:pt x="243230" y="167905"/>
                  </a:moveTo>
                  <a:cubicBezTo>
                    <a:pt x="258426" y="177145"/>
                    <a:pt x="281580" y="198692"/>
                    <a:pt x="265232" y="221599"/>
                  </a:cubicBezTo>
                  <a:cubicBezTo>
                    <a:pt x="245990" y="241798"/>
                    <a:pt x="218286" y="218639"/>
                    <a:pt x="204633" y="208165"/>
                  </a:cubicBezTo>
                  <a:cubicBezTo>
                    <a:pt x="191974" y="200048"/>
                    <a:pt x="177751" y="220925"/>
                    <a:pt x="189496" y="230403"/>
                  </a:cubicBezTo>
                  <a:cubicBezTo>
                    <a:pt x="288148" y="303470"/>
                    <a:pt x="328183" y="170321"/>
                    <a:pt x="250916" y="157041"/>
                  </a:cubicBezTo>
                  <a:cubicBezTo>
                    <a:pt x="242408" y="155577"/>
                    <a:pt x="239249" y="165046"/>
                    <a:pt x="243230" y="167905"/>
                  </a:cubicBezTo>
                  <a:close/>
                  <a:moveTo>
                    <a:pt x="133045" y="98904"/>
                  </a:moveTo>
                  <a:cubicBezTo>
                    <a:pt x="153372" y="95522"/>
                    <a:pt x="156927" y="124511"/>
                    <a:pt x="136782" y="126536"/>
                  </a:cubicBezTo>
                  <a:cubicBezTo>
                    <a:pt x="132554" y="126961"/>
                    <a:pt x="128350" y="127331"/>
                    <a:pt x="124155" y="127700"/>
                  </a:cubicBezTo>
                  <a:cubicBezTo>
                    <a:pt x="124563" y="129012"/>
                    <a:pt x="124835" y="130363"/>
                    <a:pt x="124984" y="131752"/>
                  </a:cubicBezTo>
                  <a:cubicBezTo>
                    <a:pt x="125175" y="132932"/>
                    <a:pt x="125318" y="134184"/>
                    <a:pt x="125445" y="135615"/>
                  </a:cubicBezTo>
                  <a:cubicBezTo>
                    <a:pt x="126083" y="142748"/>
                    <a:pt x="121028" y="150164"/>
                    <a:pt x="115121" y="153623"/>
                  </a:cubicBezTo>
                  <a:cubicBezTo>
                    <a:pt x="108984" y="157216"/>
                    <a:pt x="100174" y="157695"/>
                    <a:pt x="94079" y="153623"/>
                  </a:cubicBezTo>
                  <a:cubicBezTo>
                    <a:pt x="90935" y="151521"/>
                    <a:pt x="87796" y="149151"/>
                    <a:pt x="86063" y="145677"/>
                  </a:cubicBezTo>
                  <a:cubicBezTo>
                    <a:pt x="83739" y="142108"/>
                    <a:pt x="82471" y="137977"/>
                    <a:pt x="82343" y="133737"/>
                  </a:cubicBezTo>
                  <a:cubicBezTo>
                    <a:pt x="73076" y="136145"/>
                    <a:pt x="63640" y="139400"/>
                    <a:pt x="54281" y="141125"/>
                  </a:cubicBezTo>
                  <a:cubicBezTo>
                    <a:pt x="54625" y="141463"/>
                    <a:pt x="54963" y="141824"/>
                    <a:pt x="55291" y="142220"/>
                  </a:cubicBezTo>
                  <a:cubicBezTo>
                    <a:pt x="55541" y="142524"/>
                    <a:pt x="55198" y="143094"/>
                    <a:pt x="54834" y="142814"/>
                  </a:cubicBezTo>
                  <a:lnTo>
                    <a:pt x="50139" y="141773"/>
                  </a:lnTo>
                  <a:lnTo>
                    <a:pt x="50139" y="141773"/>
                  </a:lnTo>
                  <a:cubicBezTo>
                    <a:pt x="48695" y="141963"/>
                    <a:pt x="47250" y="142118"/>
                    <a:pt x="45809" y="142208"/>
                  </a:cubicBezTo>
                  <a:lnTo>
                    <a:pt x="45843" y="142081"/>
                  </a:lnTo>
                  <a:lnTo>
                    <a:pt x="45843" y="142081"/>
                  </a:lnTo>
                  <a:cubicBezTo>
                    <a:pt x="43434" y="142039"/>
                    <a:pt x="41462" y="139191"/>
                    <a:pt x="43617" y="136912"/>
                  </a:cubicBezTo>
                  <a:cubicBezTo>
                    <a:pt x="51886" y="128168"/>
                    <a:pt x="64789" y="122357"/>
                    <a:pt x="76552" y="117499"/>
                  </a:cubicBezTo>
                  <a:lnTo>
                    <a:pt x="87886" y="112851"/>
                  </a:lnTo>
                  <a:cubicBezTo>
                    <a:pt x="102379" y="106958"/>
                    <a:pt x="117678" y="101461"/>
                    <a:pt x="133045" y="98904"/>
                  </a:cubicBezTo>
                  <a:close/>
                  <a:moveTo>
                    <a:pt x="296567" y="107872"/>
                  </a:moveTo>
                  <a:cubicBezTo>
                    <a:pt x="309881" y="106352"/>
                    <a:pt x="323064" y="106956"/>
                    <a:pt x="336399" y="107769"/>
                  </a:cubicBezTo>
                  <a:cubicBezTo>
                    <a:pt x="358843" y="109136"/>
                    <a:pt x="349429" y="141878"/>
                    <a:pt x="331415" y="134318"/>
                  </a:cubicBezTo>
                  <a:cubicBezTo>
                    <a:pt x="331600" y="135516"/>
                    <a:pt x="331648" y="136716"/>
                    <a:pt x="331509" y="137833"/>
                  </a:cubicBezTo>
                  <a:cubicBezTo>
                    <a:pt x="330805" y="143589"/>
                    <a:pt x="328929" y="148452"/>
                    <a:pt x="323649" y="151545"/>
                  </a:cubicBezTo>
                  <a:cubicBezTo>
                    <a:pt x="318745" y="154415"/>
                    <a:pt x="312529" y="154407"/>
                    <a:pt x="307625" y="151545"/>
                  </a:cubicBezTo>
                  <a:cubicBezTo>
                    <a:pt x="302373" y="148481"/>
                    <a:pt x="300004" y="144162"/>
                    <a:pt x="298664" y="138552"/>
                  </a:cubicBezTo>
                  <a:cubicBezTo>
                    <a:pt x="297626" y="134202"/>
                    <a:pt x="298042" y="130562"/>
                    <a:pt x="298642" y="126254"/>
                  </a:cubicBezTo>
                  <a:cubicBezTo>
                    <a:pt x="298841" y="124827"/>
                    <a:pt x="299463" y="123496"/>
                    <a:pt x="300324" y="122300"/>
                  </a:cubicBezTo>
                  <a:cubicBezTo>
                    <a:pt x="299069" y="121986"/>
                    <a:pt x="297811" y="121682"/>
                    <a:pt x="296551" y="121398"/>
                  </a:cubicBezTo>
                  <a:cubicBezTo>
                    <a:pt x="285351" y="118850"/>
                    <a:pt x="274301" y="119361"/>
                    <a:pt x="263132" y="117746"/>
                  </a:cubicBezTo>
                  <a:cubicBezTo>
                    <a:pt x="261941" y="117573"/>
                    <a:pt x="261752" y="115649"/>
                    <a:pt x="262794" y="115160"/>
                  </a:cubicBezTo>
                  <a:cubicBezTo>
                    <a:pt x="272830" y="110443"/>
                    <a:pt x="285588" y="109124"/>
                    <a:pt x="296567" y="107872"/>
                  </a:cubicBezTo>
                  <a:close/>
                  <a:moveTo>
                    <a:pt x="130993" y="6752"/>
                  </a:moveTo>
                  <a:cubicBezTo>
                    <a:pt x="138676" y="3819"/>
                    <a:pt x="148327" y="8696"/>
                    <a:pt x="152249" y="15406"/>
                  </a:cubicBezTo>
                  <a:cubicBezTo>
                    <a:pt x="156700" y="23020"/>
                    <a:pt x="154799" y="31809"/>
                    <a:pt x="149305" y="38225"/>
                  </a:cubicBezTo>
                  <a:cubicBezTo>
                    <a:pt x="140878" y="48067"/>
                    <a:pt x="124829" y="54129"/>
                    <a:pt x="113001" y="59745"/>
                  </a:cubicBezTo>
                  <a:lnTo>
                    <a:pt x="112051" y="60200"/>
                  </a:lnTo>
                  <a:cubicBezTo>
                    <a:pt x="99905" y="66062"/>
                    <a:pt x="87426" y="71445"/>
                    <a:pt x="74779" y="76136"/>
                  </a:cubicBezTo>
                  <a:cubicBezTo>
                    <a:pt x="62341" y="80752"/>
                    <a:pt x="49401" y="84367"/>
                    <a:pt x="36506" y="87471"/>
                  </a:cubicBezTo>
                  <a:cubicBezTo>
                    <a:pt x="29707" y="89108"/>
                    <a:pt x="22762" y="90461"/>
                    <a:pt x="15814" y="91314"/>
                  </a:cubicBezTo>
                  <a:cubicBezTo>
                    <a:pt x="10328" y="91987"/>
                    <a:pt x="6098" y="90481"/>
                    <a:pt x="850" y="90481"/>
                  </a:cubicBezTo>
                  <a:cubicBezTo>
                    <a:pt x="83" y="90483"/>
                    <a:pt x="-156" y="89466"/>
                    <a:pt x="470" y="89076"/>
                  </a:cubicBezTo>
                  <a:cubicBezTo>
                    <a:pt x="5374" y="85992"/>
                    <a:pt x="9014" y="81931"/>
                    <a:pt x="14363" y="79075"/>
                  </a:cubicBezTo>
                  <a:cubicBezTo>
                    <a:pt x="19933" y="76101"/>
                    <a:pt x="25523" y="73178"/>
                    <a:pt x="31133" y="70284"/>
                  </a:cubicBezTo>
                  <a:cubicBezTo>
                    <a:pt x="42477" y="64433"/>
                    <a:pt x="53400" y="57923"/>
                    <a:pt x="64343" y="51370"/>
                  </a:cubicBezTo>
                  <a:cubicBezTo>
                    <a:pt x="75877" y="44463"/>
                    <a:pt x="87150" y="37190"/>
                    <a:pt x="98114" y="29403"/>
                  </a:cubicBezTo>
                  <a:cubicBezTo>
                    <a:pt x="108841" y="21784"/>
                    <a:pt x="118728" y="11432"/>
                    <a:pt x="130993" y="6752"/>
                  </a:cubicBezTo>
                  <a:close/>
                  <a:moveTo>
                    <a:pt x="267905" y="487"/>
                  </a:moveTo>
                  <a:cubicBezTo>
                    <a:pt x="277500" y="-1375"/>
                    <a:pt x="287002" y="3167"/>
                    <a:pt x="289841" y="12948"/>
                  </a:cubicBezTo>
                  <a:cubicBezTo>
                    <a:pt x="292564" y="22319"/>
                    <a:pt x="289717" y="24328"/>
                    <a:pt x="296979" y="31034"/>
                  </a:cubicBezTo>
                  <a:cubicBezTo>
                    <a:pt x="302768" y="36378"/>
                    <a:pt x="309010" y="41148"/>
                    <a:pt x="315310" y="45845"/>
                  </a:cubicBezTo>
                  <a:lnTo>
                    <a:pt x="324581" y="52740"/>
                  </a:lnTo>
                  <a:cubicBezTo>
                    <a:pt x="341375" y="65176"/>
                    <a:pt x="358308" y="76935"/>
                    <a:pt x="377617" y="85326"/>
                  </a:cubicBezTo>
                  <a:cubicBezTo>
                    <a:pt x="379249" y="86034"/>
                    <a:pt x="378305" y="88460"/>
                    <a:pt x="376758" y="88492"/>
                  </a:cubicBezTo>
                  <a:cubicBezTo>
                    <a:pt x="346062" y="89084"/>
                    <a:pt x="316627" y="84927"/>
                    <a:pt x="288920" y="71180"/>
                  </a:cubicBezTo>
                  <a:cubicBezTo>
                    <a:pt x="275977" y="64758"/>
                    <a:pt x="262973" y="56635"/>
                    <a:pt x="255473" y="43815"/>
                  </a:cubicBezTo>
                  <a:cubicBezTo>
                    <a:pt x="246786" y="28971"/>
                    <a:pt x="247039" y="4533"/>
                    <a:pt x="267905" y="487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1107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93E671A1-559A-1AF4-FAE8-DB2349EBEC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F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F9E7CB-4A2A-3910-9806-96E8777F6861}"/>
              </a:ext>
            </a:extLst>
          </p:cNvPr>
          <p:cNvSpPr txBox="1"/>
          <p:nvPr/>
        </p:nvSpPr>
        <p:spPr>
          <a:xfrm>
            <a:off x="761177" y="1165431"/>
            <a:ext cx="210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Information</a:t>
            </a:r>
            <a:endParaRPr lang="zh-CN" altLang="en-US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AE1E2B-2438-7190-4C31-09C3B9D3B08E}"/>
              </a:ext>
            </a:extLst>
          </p:cNvPr>
          <p:cNvSpPr txBox="1"/>
          <p:nvPr/>
        </p:nvSpPr>
        <p:spPr>
          <a:xfrm>
            <a:off x="4266377" y="1165431"/>
            <a:ext cx="210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Information</a:t>
            </a:r>
            <a:endParaRPr lang="zh-CN" altLang="en-US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9036B1-3309-207C-5672-4C53B8CBFEDA}"/>
              </a:ext>
            </a:extLst>
          </p:cNvPr>
          <p:cNvSpPr txBox="1"/>
          <p:nvPr/>
        </p:nvSpPr>
        <p:spPr>
          <a:xfrm>
            <a:off x="8241871" y="1165431"/>
            <a:ext cx="210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Information</a:t>
            </a:r>
            <a:endParaRPr lang="zh-CN" altLang="en-US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00962D9-15F3-8B61-72EF-CC687F042CDF}"/>
              </a:ext>
            </a:extLst>
          </p:cNvPr>
          <p:cNvGrpSpPr/>
          <p:nvPr/>
        </p:nvGrpSpPr>
        <p:grpSpPr>
          <a:xfrm>
            <a:off x="8241871" y="2005452"/>
            <a:ext cx="3077043" cy="2573158"/>
            <a:chOff x="8031803" y="1968019"/>
            <a:chExt cx="3077043" cy="257315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0916DF-E6DF-4A34-1726-F878F3129F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31803" y="1968019"/>
              <a:ext cx="1128072" cy="1184579"/>
              <a:chOff x="4771897" y="2115444"/>
              <a:chExt cx="2356094" cy="2474114"/>
            </a:xfrm>
          </p:grpSpPr>
          <p:grpSp>
            <p:nvGrpSpPr>
              <p:cNvPr id="8" name="图形 28">
                <a:extLst>
                  <a:ext uri="{FF2B5EF4-FFF2-40B4-BE49-F238E27FC236}">
                    <a16:creationId xmlns:a16="http://schemas.microsoft.com/office/drawing/2014/main" id="{1A3DAD9B-6B54-B1CF-D181-D4976E1B207F}"/>
                  </a:ext>
                </a:extLst>
              </p:cNvPr>
              <p:cNvGrpSpPr/>
              <p:nvPr/>
            </p:nvGrpSpPr>
            <p:grpSpPr>
              <a:xfrm>
                <a:off x="4771897" y="3111934"/>
                <a:ext cx="2356094" cy="1477624"/>
                <a:chOff x="4771897" y="3111934"/>
                <a:chExt cx="2356094" cy="1477624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D43E440D-E5C7-5E4A-F21D-8160FF8CBFFF}"/>
                    </a:ext>
                  </a:extLst>
                </p:cNvPr>
                <p:cNvSpPr/>
                <p:nvPr/>
              </p:nvSpPr>
              <p:spPr>
                <a:xfrm>
                  <a:off x="4798050" y="3111934"/>
                  <a:ext cx="2308755" cy="1470856"/>
                </a:xfrm>
                <a:custGeom>
                  <a:avLst/>
                  <a:gdLst>
                    <a:gd name="connsiteX0" fmla="*/ 1274151 w 2308755"/>
                    <a:gd name="connsiteY0" fmla="*/ 1537 h 1470856"/>
                    <a:gd name="connsiteX1" fmla="*/ 1561389 w 2308755"/>
                    <a:gd name="connsiteY1" fmla="*/ 138374 h 1470856"/>
                    <a:gd name="connsiteX2" fmla="*/ 1622217 w 2308755"/>
                    <a:gd name="connsiteY2" fmla="*/ 232173 h 1470856"/>
                    <a:gd name="connsiteX3" fmla="*/ 1079197 w 2308755"/>
                    <a:gd name="connsiteY3" fmla="*/ 282451 h 1470856"/>
                    <a:gd name="connsiteX4" fmla="*/ 841657 w 2308755"/>
                    <a:gd name="connsiteY4" fmla="*/ 344717 h 1470856"/>
                    <a:gd name="connsiteX5" fmla="*/ 725827 w 2308755"/>
                    <a:gd name="connsiteY5" fmla="*/ 409914 h 1470856"/>
                    <a:gd name="connsiteX6" fmla="*/ 284857 w 2308755"/>
                    <a:gd name="connsiteY6" fmla="*/ 728851 h 1470856"/>
                    <a:gd name="connsiteX7" fmla="*/ 406101 w 2308755"/>
                    <a:gd name="connsiteY7" fmla="*/ 922784 h 1470856"/>
                    <a:gd name="connsiteX8" fmla="*/ 367027 w 2308755"/>
                    <a:gd name="connsiteY8" fmla="*/ 954554 h 1470856"/>
                    <a:gd name="connsiteX9" fmla="*/ 359903 w 2308755"/>
                    <a:gd name="connsiteY9" fmla="*/ 959643 h 1470856"/>
                    <a:gd name="connsiteX10" fmla="*/ 304507 w 2308755"/>
                    <a:gd name="connsiteY10" fmla="*/ 999536 h 1470856"/>
                    <a:gd name="connsiteX11" fmla="*/ 301876 w 2308755"/>
                    <a:gd name="connsiteY11" fmla="*/ 1001452 h 1470856"/>
                    <a:gd name="connsiteX12" fmla="*/ 298629 w 2308755"/>
                    <a:gd name="connsiteY12" fmla="*/ 1003789 h 1470856"/>
                    <a:gd name="connsiteX13" fmla="*/ 655505 w 2308755"/>
                    <a:gd name="connsiteY13" fmla="*/ 1417102 h 1470856"/>
                    <a:gd name="connsiteX14" fmla="*/ 645759 w 2308755"/>
                    <a:gd name="connsiteY14" fmla="*/ 1454083 h 1470856"/>
                    <a:gd name="connsiteX15" fmla="*/ 626148 w 2308755"/>
                    <a:gd name="connsiteY15" fmla="*/ 1456962 h 1470856"/>
                    <a:gd name="connsiteX16" fmla="*/ 434493 w 2308755"/>
                    <a:gd name="connsiteY16" fmla="*/ 1469482 h 1470856"/>
                    <a:gd name="connsiteX17" fmla="*/ 292413 w 2308755"/>
                    <a:gd name="connsiteY17" fmla="*/ 1367819 h 1470856"/>
                    <a:gd name="connsiteX18" fmla="*/ 56669 w 2308755"/>
                    <a:gd name="connsiteY18" fmla="*/ 1090782 h 1470856"/>
                    <a:gd name="connsiteX19" fmla="*/ 55171 w 2308755"/>
                    <a:gd name="connsiteY19" fmla="*/ 1088720 h 1470856"/>
                    <a:gd name="connsiteX20" fmla="*/ 894 w 2308755"/>
                    <a:gd name="connsiteY20" fmla="*/ 987316 h 1470856"/>
                    <a:gd name="connsiteX21" fmla="*/ 17395 w 2308755"/>
                    <a:gd name="connsiteY21" fmla="*/ 950308 h 1470856"/>
                    <a:gd name="connsiteX22" fmla="*/ 20819 w 2308755"/>
                    <a:gd name="connsiteY22" fmla="*/ 945365 h 1470856"/>
                    <a:gd name="connsiteX23" fmla="*/ 211765 w 2308755"/>
                    <a:gd name="connsiteY23" fmla="*/ 737285 h 1470856"/>
                    <a:gd name="connsiteX24" fmla="*/ 222984 w 2308755"/>
                    <a:gd name="connsiteY24" fmla="*/ 714621 h 1470856"/>
                    <a:gd name="connsiteX25" fmla="*/ 541752 w 2308755"/>
                    <a:gd name="connsiteY25" fmla="*/ 483846 h 1470856"/>
                    <a:gd name="connsiteX26" fmla="*/ 541752 w 2308755"/>
                    <a:gd name="connsiteY26" fmla="*/ 483846 h 1470856"/>
                    <a:gd name="connsiteX27" fmla="*/ 789596 w 2308755"/>
                    <a:gd name="connsiteY27" fmla="*/ 314952 h 1470856"/>
                    <a:gd name="connsiteX28" fmla="*/ 1077044 w 2308755"/>
                    <a:gd name="connsiteY28" fmla="*/ 232675 h 1470856"/>
                    <a:gd name="connsiteX29" fmla="*/ 1132778 w 2308755"/>
                    <a:gd name="connsiteY29" fmla="*/ 203600 h 1470856"/>
                    <a:gd name="connsiteX30" fmla="*/ 1230790 w 2308755"/>
                    <a:gd name="connsiteY30" fmla="*/ 87492 h 1470856"/>
                    <a:gd name="connsiteX31" fmla="*/ 1274151 w 2308755"/>
                    <a:gd name="connsiteY31" fmla="*/ 1537 h 1470856"/>
                    <a:gd name="connsiteX32" fmla="*/ 2062440 w 2308755"/>
                    <a:gd name="connsiteY32" fmla="*/ 830073 h 1470856"/>
                    <a:gd name="connsiteX33" fmla="*/ 2295997 w 2308755"/>
                    <a:gd name="connsiteY33" fmla="*/ 944801 h 1470856"/>
                    <a:gd name="connsiteX34" fmla="*/ 2179216 w 2308755"/>
                    <a:gd name="connsiteY34" fmla="*/ 1363477 h 1470856"/>
                    <a:gd name="connsiteX35" fmla="*/ 2081795 w 2308755"/>
                    <a:gd name="connsiteY35" fmla="*/ 1469221 h 1470856"/>
                    <a:gd name="connsiteX36" fmla="*/ 1763315 w 2308755"/>
                    <a:gd name="connsiteY36" fmla="*/ 1459090 h 1470856"/>
                    <a:gd name="connsiteX37" fmla="*/ 1857371 w 2308755"/>
                    <a:gd name="connsiteY37" fmla="*/ 1376671 h 1470856"/>
                    <a:gd name="connsiteX38" fmla="*/ 1907180 w 2308755"/>
                    <a:gd name="connsiteY38" fmla="*/ 1414398 h 1470856"/>
                    <a:gd name="connsiteX39" fmla="*/ 1917732 w 2308755"/>
                    <a:gd name="connsiteY39" fmla="*/ 1405610 h 1470856"/>
                    <a:gd name="connsiteX40" fmla="*/ 1918145 w 2308755"/>
                    <a:gd name="connsiteY40" fmla="*/ 1404615 h 1470856"/>
                    <a:gd name="connsiteX41" fmla="*/ 1933467 w 2308755"/>
                    <a:gd name="connsiteY41" fmla="*/ 1367535 h 1470856"/>
                    <a:gd name="connsiteX42" fmla="*/ 2067805 w 2308755"/>
                    <a:gd name="connsiteY42" fmla="*/ 1050039 h 1470856"/>
                    <a:gd name="connsiteX43" fmla="*/ 2046205 w 2308755"/>
                    <a:gd name="connsiteY43" fmla="*/ 994635 h 1470856"/>
                    <a:gd name="connsiteX44" fmla="*/ 2029289 w 2308755"/>
                    <a:gd name="connsiteY44" fmla="*/ 968231 h 1470856"/>
                    <a:gd name="connsiteX45" fmla="*/ 2062440 w 2308755"/>
                    <a:gd name="connsiteY45" fmla="*/ 830073 h 1470856"/>
                    <a:gd name="connsiteX46" fmla="*/ 1817724 w 2308755"/>
                    <a:gd name="connsiteY46" fmla="*/ 626970 h 1470856"/>
                    <a:gd name="connsiteX47" fmla="*/ 1840863 w 2308755"/>
                    <a:gd name="connsiteY47" fmla="*/ 644621 h 1470856"/>
                    <a:gd name="connsiteX48" fmla="*/ 1823312 w 2308755"/>
                    <a:gd name="connsiteY48" fmla="*/ 872570 h 1470856"/>
                    <a:gd name="connsiteX49" fmla="*/ 1820336 w 2308755"/>
                    <a:gd name="connsiteY49" fmla="*/ 886332 h 1470856"/>
                    <a:gd name="connsiteX50" fmla="*/ 1792833 w 2308755"/>
                    <a:gd name="connsiteY50" fmla="*/ 965721 h 1470856"/>
                    <a:gd name="connsiteX51" fmla="*/ 1728330 w 2308755"/>
                    <a:gd name="connsiteY51" fmla="*/ 1019956 h 1470856"/>
                    <a:gd name="connsiteX52" fmla="*/ 1476379 w 2308755"/>
                    <a:gd name="connsiteY52" fmla="*/ 957299 h 1470856"/>
                    <a:gd name="connsiteX53" fmla="*/ 1478247 w 2308755"/>
                    <a:gd name="connsiteY53" fmla="*/ 774482 h 1470856"/>
                    <a:gd name="connsiteX54" fmla="*/ 1465956 w 2308755"/>
                    <a:gd name="connsiteY54" fmla="*/ 723141 h 1470856"/>
                    <a:gd name="connsiteX55" fmla="*/ 1465511 w 2308755"/>
                    <a:gd name="connsiteY55" fmla="*/ 721158 h 1470856"/>
                    <a:gd name="connsiteX56" fmla="*/ 1451326 w 2308755"/>
                    <a:gd name="connsiteY56" fmla="*/ 659210 h 1470856"/>
                    <a:gd name="connsiteX57" fmla="*/ 1474508 w 2308755"/>
                    <a:gd name="connsiteY57" fmla="*/ 628726 h 1470856"/>
                    <a:gd name="connsiteX58" fmla="*/ 1817724 w 2308755"/>
                    <a:gd name="connsiteY58" fmla="*/ 626970 h 1470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308755" h="1470856">
                      <a:moveTo>
                        <a:pt x="1274151" y="1537"/>
                      </a:moveTo>
                      <a:cubicBezTo>
                        <a:pt x="1382125" y="-6198"/>
                        <a:pt x="1530159" y="15213"/>
                        <a:pt x="1561389" y="138374"/>
                      </a:cubicBezTo>
                      <a:cubicBezTo>
                        <a:pt x="1571074" y="183191"/>
                        <a:pt x="1590157" y="202862"/>
                        <a:pt x="1622217" y="232173"/>
                      </a:cubicBezTo>
                      <a:cubicBezTo>
                        <a:pt x="1825719" y="492742"/>
                        <a:pt x="1115697" y="536539"/>
                        <a:pt x="1079197" y="282451"/>
                      </a:cubicBezTo>
                      <a:cubicBezTo>
                        <a:pt x="1002303" y="310467"/>
                        <a:pt x="918598" y="316400"/>
                        <a:pt x="841657" y="344717"/>
                      </a:cubicBezTo>
                      <a:cubicBezTo>
                        <a:pt x="799927" y="360138"/>
                        <a:pt x="762087" y="384472"/>
                        <a:pt x="725827" y="409914"/>
                      </a:cubicBezTo>
                      <a:cubicBezTo>
                        <a:pt x="577964" y="514975"/>
                        <a:pt x="432193" y="623036"/>
                        <a:pt x="284857" y="728851"/>
                      </a:cubicBezTo>
                      <a:cubicBezTo>
                        <a:pt x="341872" y="755116"/>
                        <a:pt x="450272" y="855397"/>
                        <a:pt x="406101" y="922784"/>
                      </a:cubicBezTo>
                      <a:cubicBezTo>
                        <a:pt x="395812" y="935910"/>
                        <a:pt x="380538" y="944959"/>
                        <a:pt x="367027" y="954554"/>
                      </a:cubicBezTo>
                      <a:lnTo>
                        <a:pt x="359903" y="959643"/>
                      </a:lnTo>
                      <a:cubicBezTo>
                        <a:pt x="344576" y="970630"/>
                        <a:pt x="318775" y="989358"/>
                        <a:pt x="304507" y="999536"/>
                      </a:cubicBezTo>
                      <a:lnTo>
                        <a:pt x="301876" y="1001452"/>
                      </a:lnTo>
                      <a:cubicBezTo>
                        <a:pt x="300844" y="1002199"/>
                        <a:pt x="299680" y="1003038"/>
                        <a:pt x="298629" y="1003789"/>
                      </a:cubicBezTo>
                      <a:cubicBezTo>
                        <a:pt x="401519" y="1154276"/>
                        <a:pt x="521935" y="1293129"/>
                        <a:pt x="655505" y="1417102"/>
                      </a:cubicBezTo>
                      <a:cubicBezTo>
                        <a:pt x="666878" y="1427679"/>
                        <a:pt x="662220" y="1451329"/>
                        <a:pt x="645759" y="1454083"/>
                      </a:cubicBezTo>
                      <a:lnTo>
                        <a:pt x="626148" y="1456962"/>
                      </a:lnTo>
                      <a:cubicBezTo>
                        <a:pt x="562827" y="1466188"/>
                        <a:pt x="498303" y="1474491"/>
                        <a:pt x="434493" y="1469482"/>
                      </a:cubicBezTo>
                      <a:cubicBezTo>
                        <a:pt x="372347" y="1462719"/>
                        <a:pt x="334897" y="1407685"/>
                        <a:pt x="292413" y="1367819"/>
                      </a:cubicBezTo>
                      <a:cubicBezTo>
                        <a:pt x="207575" y="1281071"/>
                        <a:pt x="128602" y="1188536"/>
                        <a:pt x="56669" y="1090782"/>
                      </a:cubicBezTo>
                      <a:lnTo>
                        <a:pt x="55171" y="1088720"/>
                      </a:lnTo>
                      <a:cubicBezTo>
                        <a:pt x="32784" y="1058115"/>
                        <a:pt x="3068" y="1026836"/>
                        <a:pt x="894" y="987316"/>
                      </a:cubicBezTo>
                      <a:cubicBezTo>
                        <a:pt x="-3073" y="975434"/>
                        <a:pt x="7365" y="958408"/>
                        <a:pt x="17395" y="950308"/>
                      </a:cubicBezTo>
                      <a:lnTo>
                        <a:pt x="20819" y="945365"/>
                      </a:lnTo>
                      <a:cubicBezTo>
                        <a:pt x="74611" y="867971"/>
                        <a:pt x="135491" y="793334"/>
                        <a:pt x="211765" y="737285"/>
                      </a:cubicBezTo>
                      <a:cubicBezTo>
                        <a:pt x="211481" y="728934"/>
                        <a:pt x="215341" y="720154"/>
                        <a:pt x="222984" y="714621"/>
                      </a:cubicBezTo>
                      <a:lnTo>
                        <a:pt x="541752" y="483846"/>
                      </a:lnTo>
                      <a:lnTo>
                        <a:pt x="541752" y="483846"/>
                      </a:lnTo>
                      <a:cubicBezTo>
                        <a:pt x="624000" y="427222"/>
                        <a:pt x="700446" y="360676"/>
                        <a:pt x="789596" y="314952"/>
                      </a:cubicBezTo>
                      <a:cubicBezTo>
                        <a:pt x="880754" y="271045"/>
                        <a:pt x="983626" y="269319"/>
                        <a:pt x="1077044" y="232675"/>
                      </a:cubicBezTo>
                      <a:cubicBezTo>
                        <a:pt x="1079024" y="206263"/>
                        <a:pt x="1134530" y="199522"/>
                        <a:pt x="1132778" y="203600"/>
                      </a:cubicBezTo>
                      <a:cubicBezTo>
                        <a:pt x="1191342" y="168237"/>
                        <a:pt x="1221491" y="126162"/>
                        <a:pt x="1230790" y="87492"/>
                      </a:cubicBezTo>
                      <a:cubicBezTo>
                        <a:pt x="1240087" y="48821"/>
                        <a:pt x="1228532" y="13556"/>
                        <a:pt x="1274151" y="1537"/>
                      </a:cubicBezTo>
                      <a:close/>
                      <a:moveTo>
                        <a:pt x="2062440" y="830073"/>
                      </a:moveTo>
                      <a:cubicBezTo>
                        <a:pt x="2161008" y="681703"/>
                        <a:pt x="2254962" y="845862"/>
                        <a:pt x="2295997" y="944801"/>
                      </a:cubicBezTo>
                      <a:cubicBezTo>
                        <a:pt x="2344480" y="1080199"/>
                        <a:pt x="2244077" y="1246752"/>
                        <a:pt x="2179216" y="1363477"/>
                      </a:cubicBezTo>
                      <a:cubicBezTo>
                        <a:pt x="2155325" y="1395892"/>
                        <a:pt x="2123905" y="1464264"/>
                        <a:pt x="2081795" y="1469221"/>
                      </a:cubicBezTo>
                      <a:cubicBezTo>
                        <a:pt x="1975705" y="1468788"/>
                        <a:pt x="1869469" y="1461315"/>
                        <a:pt x="1763315" y="1459090"/>
                      </a:cubicBezTo>
                      <a:cubicBezTo>
                        <a:pt x="1694771" y="1442078"/>
                        <a:pt x="1790940" y="1339032"/>
                        <a:pt x="1857371" y="1376671"/>
                      </a:cubicBezTo>
                      <a:cubicBezTo>
                        <a:pt x="1877498" y="1384204"/>
                        <a:pt x="1887553" y="1407064"/>
                        <a:pt x="1907180" y="1414398"/>
                      </a:cubicBezTo>
                      <a:cubicBezTo>
                        <a:pt x="1914330" y="1415925"/>
                        <a:pt x="1914823" y="1412734"/>
                        <a:pt x="1917732" y="1405610"/>
                      </a:cubicBezTo>
                      <a:lnTo>
                        <a:pt x="1918145" y="1404615"/>
                      </a:lnTo>
                      <a:cubicBezTo>
                        <a:pt x="1923331" y="1392288"/>
                        <a:pt x="1928359" y="1379894"/>
                        <a:pt x="1933467" y="1367535"/>
                      </a:cubicBezTo>
                      <a:cubicBezTo>
                        <a:pt x="1976685" y="1261063"/>
                        <a:pt x="2022375" y="1155528"/>
                        <a:pt x="2067805" y="1050039"/>
                      </a:cubicBezTo>
                      <a:cubicBezTo>
                        <a:pt x="2077511" y="1027137"/>
                        <a:pt x="2063899" y="1008266"/>
                        <a:pt x="2046205" y="994635"/>
                      </a:cubicBezTo>
                      <a:cubicBezTo>
                        <a:pt x="2032656" y="983479"/>
                        <a:pt x="1974413" y="956243"/>
                        <a:pt x="2029289" y="968231"/>
                      </a:cubicBezTo>
                      <a:cubicBezTo>
                        <a:pt x="2008158" y="919165"/>
                        <a:pt x="2033550" y="869363"/>
                        <a:pt x="2062440" y="830073"/>
                      </a:cubicBezTo>
                      <a:close/>
                      <a:moveTo>
                        <a:pt x="1817724" y="626970"/>
                      </a:moveTo>
                      <a:cubicBezTo>
                        <a:pt x="1827214" y="625785"/>
                        <a:pt x="1839403" y="635352"/>
                        <a:pt x="1840863" y="644621"/>
                      </a:cubicBezTo>
                      <a:cubicBezTo>
                        <a:pt x="1852969" y="721453"/>
                        <a:pt x="1839481" y="797413"/>
                        <a:pt x="1823312" y="872570"/>
                      </a:cubicBezTo>
                      <a:lnTo>
                        <a:pt x="1820336" y="886332"/>
                      </a:lnTo>
                      <a:cubicBezTo>
                        <a:pt x="1814372" y="913744"/>
                        <a:pt x="1807708" y="941695"/>
                        <a:pt x="1792833" y="965721"/>
                      </a:cubicBezTo>
                      <a:cubicBezTo>
                        <a:pt x="1777654" y="990242"/>
                        <a:pt x="1754692" y="1008722"/>
                        <a:pt x="1728330" y="1019956"/>
                      </a:cubicBezTo>
                      <a:cubicBezTo>
                        <a:pt x="1643762" y="1053670"/>
                        <a:pt x="1538590" y="1020329"/>
                        <a:pt x="1476379" y="957299"/>
                      </a:cubicBezTo>
                      <a:cubicBezTo>
                        <a:pt x="1436580" y="902764"/>
                        <a:pt x="1471568" y="834254"/>
                        <a:pt x="1478247" y="774482"/>
                      </a:cubicBezTo>
                      <a:cubicBezTo>
                        <a:pt x="1471933" y="758376"/>
                        <a:pt x="1469606" y="739747"/>
                        <a:pt x="1465956" y="723141"/>
                      </a:cubicBezTo>
                      <a:lnTo>
                        <a:pt x="1465511" y="721158"/>
                      </a:lnTo>
                      <a:lnTo>
                        <a:pt x="1451326" y="659210"/>
                      </a:lnTo>
                      <a:cubicBezTo>
                        <a:pt x="1448199" y="645547"/>
                        <a:pt x="1458152" y="626849"/>
                        <a:pt x="1474508" y="628726"/>
                      </a:cubicBezTo>
                      <a:cubicBezTo>
                        <a:pt x="1588550" y="641811"/>
                        <a:pt x="1703820" y="641222"/>
                        <a:pt x="1817724" y="62697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9F7E6E53-43EA-C582-816A-2351DEA2BCA1}"/>
                    </a:ext>
                  </a:extLst>
                </p:cNvPr>
                <p:cNvSpPr/>
                <p:nvPr/>
              </p:nvSpPr>
              <p:spPr>
                <a:xfrm>
                  <a:off x="4771897" y="3158236"/>
                  <a:ext cx="2356094" cy="1431322"/>
                </a:xfrm>
                <a:custGeom>
                  <a:avLst/>
                  <a:gdLst>
                    <a:gd name="connsiteX0" fmla="*/ 2242155 w 2356094"/>
                    <a:gd name="connsiteY0" fmla="*/ 764360 h 1431322"/>
                    <a:gd name="connsiteX1" fmla="*/ 2244832 w 2356094"/>
                    <a:gd name="connsiteY1" fmla="*/ 762812 h 1431322"/>
                    <a:gd name="connsiteX2" fmla="*/ 2294617 w 2356094"/>
                    <a:gd name="connsiteY2" fmla="*/ 829786 h 1431322"/>
                    <a:gd name="connsiteX3" fmla="*/ 2336594 w 2356094"/>
                    <a:gd name="connsiteY3" fmla="*/ 896663 h 1431322"/>
                    <a:gd name="connsiteX4" fmla="*/ 2355449 w 2356094"/>
                    <a:gd name="connsiteY4" fmla="*/ 966355 h 1431322"/>
                    <a:gd name="connsiteX5" fmla="*/ 2350559 w 2356094"/>
                    <a:gd name="connsiteY5" fmla="*/ 1039311 h 1431322"/>
                    <a:gd name="connsiteX6" fmla="*/ 2304095 w 2356094"/>
                    <a:gd name="connsiteY6" fmla="*/ 1175157 h 1431322"/>
                    <a:gd name="connsiteX7" fmla="*/ 2239858 w 2356094"/>
                    <a:gd name="connsiteY7" fmla="*/ 1299108 h 1431322"/>
                    <a:gd name="connsiteX8" fmla="*/ 2231591 w 2356094"/>
                    <a:gd name="connsiteY8" fmla="*/ 1313537 h 1431322"/>
                    <a:gd name="connsiteX9" fmla="*/ 2200399 w 2356094"/>
                    <a:gd name="connsiteY9" fmla="*/ 1365658 h 1431322"/>
                    <a:gd name="connsiteX10" fmla="*/ 2156511 w 2356094"/>
                    <a:gd name="connsiteY10" fmla="*/ 1426374 h 1431322"/>
                    <a:gd name="connsiteX11" fmla="*/ 2125622 w 2356094"/>
                    <a:gd name="connsiteY11" fmla="*/ 1408394 h 1431322"/>
                    <a:gd name="connsiteX12" fmla="*/ 2134013 w 2356094"/>
                    <a:gd name="connsiteY12" fmla="*/ 1385928 h 1431322"/>
                    <a:gd name="connsiteX13" fmla="*/ 2143451 w 2356094"/>
                    <a:gd name="connsiteY13" fmla="*/ 1369564 h 1431322"/>
                    <a:gd name="connsiteX14" fmla="*/ 2162226 w 2356094"/>
                    <a:gd name="connsiteY14" fmla="*/ 1336790 h 1431322"/>
                    <a:gd name="connsiteX15" fmla="*/ 2202352 w 2356094"/>
                    <a:gd name="connsiteY15" fmla="*/ 1268344 h 1431322"/>
                    <a:gd name="connsiteX16" fmla="*/ 2265317 w 2356094"/>
                    <a:gd name="connsiteY16" fmla="*/ 1145967 h 1431322"/>
                    <a:gd name="connsiteX17" fmla="*/ 2267543 w 2356094"/>
                    <a:gd name="connsiteY17" fmla="*/ 1141030 h 1431322"/>
                    <a:gd name="connsiteX18" fmla="*/ 2309085 w 2356094"/>
                    <a:gd name="connsiteY18" fmla="*/ 1020267 h 1431322"/>
                    <a:gd name="connsiteX19" fmla="*/ 2294254 w 2356094"/>
                    <a:gd name="connsiteY19" fmla="*/ 893018 h 1431322"/>
                    <a:gd name="connsiteX20" fmla="*/ 2267551 w 2356094"/>
                    <a:gd name="connsiteY20" fmla="*/ 829685 h 1431322"/>
                    <a:gd name="connsiteX21" fmla="*/ 2265729 w 2356094"/>
                    <a:gd name="connsiteY21" fmla="*/ 825694 h 1431322"/>
                    <a:gd name="connsiteX22" fmla="*/ 2242155 w 2356094"/>
                    <a:gd name="connsiteY22" fmla="*/ 764360 h 1431322"/>
                    <a:gd name="connsiteX23" fmla="*/ 1267888 w 2356094"/>
                    <a:gd name="connsiteY23" fmla="*/ 745 h 1431322"/>
                    <a:gd name="connsiteX24" fmla="*/ 1269518 w 2356094"/>
                    <a:gd name="connsiteY24" fmla="*/ 745 h 1431322"/>
                    <a:gd name="connsiteX25" fmla="*/ 1242191 w 2356094"/>
                    <a:gd name="connsiteY25" fmla="*/ 109073 h 1431322"/>
                    <a:gd name="connsiteX26" fmla="*/ 1201099 w 2356094"/>
                    <a:gd name="connsiteY26" fmla="*/ 153844 h 1431322"/>
                    <a:gd name="connsiteX27" fmla="*/ 1199838 w 2356094"/>
                    <a:gd name="connsiteY27" fmla="*/ 154797 h 1431322"/>
                    <a:gd name="connsiteX28" fmla="*/ 1140388 w 2356094"/>
                    <a:gd name="connsiteY28" fmla="*/ 171099 h 1431322"/>
                    <a:gd name="connsiteX29" fmla="*/ 1138576 w 2356094"/>
                    <a:gd name="connsiteY29" fmla="*/ 170253 h 1431322"/>
                    <a:gd name="connsiteX30" fmla="*/ 1145197 w 2356094"/>
                    <a:gd name="connsiteY30" fmla="*/ 181364 h 1431322"/>
                    <a:gd name="connsiteX31" fmla="*/ 1163751 w 2356094"/>
                    <a:gd name="connsiteY31" fmla="*/ 215506 h 1431322"/>
                    <a:gd name="connsiteX32" fmla="*/ 1205406 w 2356094"/>
                    <a:gd name="connsiteY32" fmla="*/ 269679 h 1431322"/>
                    <a:gd name="connsiteX33" fmla="*/ 1457940 w 2356094"/>
                    <a:gd name="connsiteY33" fmla="*/ 347351 h 1431322"/>
                    <a:gd name="connsiteX34" fmla="*/ 1464259 w 2356094"/>
                    <a:gd name="connsiteY34" fmla="*/ 347291 h 1431322"/>
                    <a:gd name="connsiteX35" fmla="*/ 1585272 w 2356094"/>
                    <a:gd name="connsiteY35" fmla="*/ 320572 h 1431322"/>
                    <a:gd name="connsiteX36" fmla="*/ 1618657 w 2356094"/>
                    <a:gd name="connsiteY36" fmla="*/ 263176 h 1431322"/>
                    <a:gd name="connsiteX37" fmla="*/ 1638699 w 2356094"/>
                    <a:gd name="connsiteY37" fmla="*/ 202219 h 1431322"/>
                    <a:gd name="connsiteX38" fmla="*/ 1602236 w 2356094"/>
                    <a:gd name="connsiteY38" fmla="*/ 167634 h 1431322"/>
                    <a:gd name="connsiteX39" fmla="*/ 1579477 w 2356094"/>
                    <a:gd name="connsiteY39" fmla="*/ 120749 h 1431322"/>
                    <a:gd name="connsiteX40" fmla="*/ 1578809 w 2356094"/>
                    <a:gd name="connsiteY40" fmla="*/ 118219 h 1431322"/>
                    <a:gd name="connsiteX41" fmla="*/ 1577424 w 2356094"/>
                    <a:gd name="connsiteY41" fmla="*/ 74105 h 1431322"/>
                    <a:gd name="connsiteX42" fmla="*/ 1581167 w 2356094"/>
                    <a:gd name="connsiteY42" fmla="*/ 74105 h 1431322"/>
                    <a:gd name="connsiteX43" fmla="*/ 1586661 w 2356094"/>
                    <a:gd name="connsiteY43" fmla="*/ 93612 h 1431322"/>
                    <a:gd name="connsiteX44" fmla="*/ 1594529 w 2356094"/>
                    <a:gd name="connsiteY44" fmla="*/ 115937 h 1431322"/>
                    <a:gd name="connsiteX45" fmla="*/ 1618979 w 2356094"/>
                    <a:gd name="connsiteY45" fmla="*/ 154710 h 1431322"/>
                    <a:gd name="connsiteX46" fmla="*/ 1646185 w 2356094"/>
                    <a:gd name="connsiteY46" fmla="*/ 180538 h 1431322"/>
                    <a:gd name="connsiteX47" fmla="*/ 1677638 w 2356094"/>
                    <a:gd name="connsiteY47" fmla="*/ 172224 h 1431322"/>
                    <a:gd name="connsiteX48" fmla="*/ 1723561 w 2356094"/>
                    <a:gd name="connsiteY48" fmla="*/ 188782 h 1431322"/>
                    <a:gd name="connsiteX49" fmla="*/ 1726557 w 2356094"/>
                    <a:gd name="connsiteY49" fmla="*/ 190020 h 1431322"/>
                    <a:gd name="connsiteX50" fmla="*/ 1772036 w 2356094"/>
                    <a:gd name="connsiteY50" fmla="*/ 210232 h 1431322"/>
                    <a:gd name="connsiteX51" fmla="*/ 1796164 w 2356094"/>
                    <a:gd name="connsiteY51" fmla="*/ 221888 h 1431322"/>
                    <a:gd name="connsiteX52" fmla="*/ 1908578 w 2356094"/>
                    <a:gd name="connsiteY52" fmla="*/ 277865 h 1431322"/>
                    <a:gd name="connsiteX53" fmla="*/ 1916541 w 2356094"/>
                    <a:gd name="connsiteY53" fmla="*/ 281999 h 1431322"/>
                    <a:gd name="connsiteX54" fmla="*/ 1961094 w 2356094"/>
                    <a:gd name="connsiteY54" fmla="*/ 309619 h 1431322"/>
                    <a:gd name="connsiteX55" fmla="*/ 1995645 w 2356094"/>
                    <a:gd name="connsiteY55" fmla="*/ 351633 h 1431322"/>
                    <a:gd name="connsiteX56" fmla="*/ 2063058 w 2356094"/>
                    <a:gd name="connsiteY56" fmla="*/ 453999 h 1431322"/>
                    <a:gd name="connsiteX57" fmla="*/ 2201083 w 2356094"/>
                    <a:gd name="connsiteY57" fmla="*/ 659176 h 1431322"/>
                    <a:gd name="connsiteX58" fmla="*/ 2234870 w 2356094"/>
                    <a:gd name="connsiteY58" fmla="*/ 709061 h 1431322"/>
                    <a:gd name="connsiteX59" fmla="*/ 2242336 w 2356094"/>
                    <a:gd name="connsiteY59" fmla="*/ 760818 h 1431322"/>
                    <a:gd name="connsiteX60" fmla="*/ 2241986 w 2356094"/>
                    <a:gd name="connsiteY60" fmla="*/ 764193 h 1431322"/>
                    <a:gd name="connsiteX61" fmla="*/ 2213318 w 2356094"/>
                    <a:gd name="connsiteY61" fmla="*/ 859198 h 1431322"/>
                    <a:gd name="connsiteX62" fmla="*/ 2087065 w 2356094"/>
                    <a:gd name="connsiteY62" fmla="*/ 952444 h 1431322"/>
                    <a:gd name="connsiteX63" fmla="*/ 2106041 w 2356094"/>
                    <a:gd name="connsiteY63" fmla="*/ 964929 h 1431322"/>
                    <a:gd name="connsiteX64" fmla="*/ 2141016 w 2356094"/>
                    <a:gd name="connsiteY64" fmla="*/ 973120 h 1431322"/>
                    <a:gd name="connsiteX65" fmla="*/ 2178666 w 2356094"/>
                    <a:gd name="connsiteY65" fmla="*/ 979663 h 1431322"/>
                    <a:gd name="connsiteX66" fmla="*/ 2178666 w 2356094"/>
                    <a:gd name="connsiteY66" fmla="*/ 995003 h 1431322"/>
                    <a:gd name="connsiteX67" fmla="*/ 2143616 w 2356094"/>
                    <a:gd name="connsiteY67" fmla="*/ 999452 h 1431322"/>
                    <a:gd name="connsiteX68" fmla="*/ 2142887 w 2356094"/>
                    <a:gd name="connsiteY68" fmla="*/ 999371 h 1431322"/>
                    <a:gd name="connsiteX69" fmla="*/ 2109865 w 2356094"/>
                    <a:gd name="connsiteY69" fmla="*/ 991883 h 1431322"/>
                    <a:gd name="connsiteX70" fmla="*/ 2102138 w 2356094"/>
                    <a:gd name="connsiteY70" fmla="*/ 988440 h 1431322"/>
                    <a:gd name="connsiteX71" fmla="*/ 2102218 w 2356094"/>
                    <a:gd name="connsiteY71" fmla="*/ 989205 h 1431322"/>
                    <a:gd name="connsiteX72" fmla="*/ 2092332 w 2356094"/>
                    <a:gd name="connsiteY72" fmla="*/ 1029443 h 1431322"/>
                    <a:gd name="connsiteX73" fmla="*/ 2089701 w 2356094"/>
                    <a:gd name="connsiteY73" fmla="*/ 1037842 h 1431322"/>
                    <a:gd name="connsiteX74" fmla="*/ 2073401 w 2356094"/>
                    <a:gd name="connsiteY74" fmla="*/ 1089217 h 1431322"/>
                    <a:gd name="connsiteX75" fmla="*/ 2039766 w 2356094"/>
                    <a:gd name="connsiteY75" fmla="*/ 1186285 h 1431322"/>
                    <a:gd name="connsiteX76" fmla="*/ 2029795 w 2356094"/>
                    <a:gd name="connsiteY76" fmla="*/ 1214093 h 1431322"/>
                    <a:gd name="connsiteX77" fmla="*/ 1997718 w 2356094"/>
                    <a:gd name="connsiteY77" fmla="*/ 1299164 h 1431322"/>
                    <a:gd name="connsiteX78" fmla="*/ 1976407 w 2356094"/>
                    <a:gd name="connsiteY78" fmla="*/ 1351082 h 1431322"/>
                    <a:gd name="connsiteX79" fmla="*/ 1955077 w 2356094"/>
                    <a:gd name="connsiteY79" fmla="*/ 1402296 h 1431322"/>
                    <a:gd name="connsiteX80" fmla="*/ 1931774 w 2356094"/>
                    <a:gd name="connsiteY80" fmla="*/ 1392452 h 1431322"/>
                    <a:gd name="connsiteX81" fmla="*/ 1949362 w 2356094"/>
                    <a:gd name="connsiteY81" fmla="*/ 1339507 h 1431322"/>
                    <a:gd name="connsiteX82" fmla="*/ 1967211 w 2356094"/>
                    <a:gd name="connsiteY82" fmla="*/ 1286620 h 1431322"/>
                    <a:gd name="connsiteX83" fmla="*/ 2001139 w 2356094"/>
                    <a:gd name="connsiteY83" fmla="*/ 1195766 h 1431322"/>
                    <a:gd name="connsiteX84" fmla="*/ 2012762 w 2356094"/>
                    <a:gd name="connsiteY84" fmla="*/ 1165897 h 1431322"/>
                    <a:gd name="connsiteX85" fmla="*/ 2048026 w 2356094"/>
                    <a:gd name="connsiteY85" fmla="*/ 1078509 h 1431322"/>
                    <a:gd name="connsiteX86" fmla="*/ 2049373 w 2356094"/>
                    <a:gd name="connsiteY86" fmla="*/ 1075343 h 1431322"/>
                    <a:gd name="connsiteX87" fmla="*/ 2098676 w 2356094"/>
                    <a:gd name="connsiteY87" fmla="*/ 987738 h 1431322"/>
                    <a:gd name="connsiteX88" fmla="*/ 2099823 w 2356094"/>
                    <a:gd name="connsiteY88" fmla="*/ 987212 h 1431322"/>
                    <a:gd name="connsiteX89" fmla="*/ 2084047 w 2356094"/>
                    <a:gd name="connsiteY89" fmla="*/ 975899 h 1431322"/>
                    <a:gd name="connsiteX90" fmla="*/ 2083817 w 2356094"/>
                    <a:gd name="connsiteY90" fmla="*/ 975667 h 1431322"/>
                    <a:gd name="connsiteX91" fmla="*/ 2071792 w 2356094"/>
                    <a:gd name="connsiteY91" fmla="*/ 958163 h 1431322"/>
                    <a:gd name="connsiteX92" fmla="*/ 2062132 w 2356094"/>
                    <a:gd name="connsiteY92" fmla="*/ 961503 h 1431322"/>
                    <a:gd name="connsiteX93" fmla="*/ 2048589 w 2356094"/>
                    <a:gd name="connsiteY93" fmla="*/ 959029 h 1431322"/>
                    <a:gd name="connsiteX94" fmla="*/ 2042341 w 2356094"/>
                    <a:gd name="connsiteY94" fmla="*/ 962896 h 1431322"/>
                    <a:gd name="connsiteX95" fmla="*/ 2021101 w 2356094"/>
                    <a:gd name="connsiteY95" fmla="*/ 971047 h 1431322"/>
                    <a:gd name="connsiteX96" fmla="*/ 1999529 w 2356094"/>
                    <a:gd name="connsiteY96" fmla="*/ 958586 h 1431322"/>
                    <a:gd name="connsiteX97" fmla="*/ 1986751 w 2356094"/>
                    <a:gd name="connsiteY97" fmla="*/ 938455 h 1431322"/>
                    <a:gd name="connsiteX98" fmla="*/ 1968179 w 2356094"/>
                    <a:gd name="connsiteY98" fmla="*/ 922672 h 1431322"/>
                    <a:gd name="connsiteX99" fmla="*/ 1960428 w 2356094"/>
                    <a:gd name="connsiteY99" fmla="*/ 917031 h 1431322"/>
                    <a:gd name="connsiteX100" fmla="*/ 1920988 w 2356094"/>
                    <a:gd name="connsiteY100" fmla="*/ 882450 h 1431322"/>
                    <a:gd name="connsiteX101" fmla="*/ 1904024 w 2356094"/>
                    <a:gd name="connsiteY101" fmla="*/ 858995 h 1431322"/>
                    <a:gd name="connsiteX102" fmla="*/ 1902837 w 2356094"/>
                    <a:gd name="connsiteY102" fmla="*/ 854407 h 1431322"/>
                    <a:gd name="connsiteX103" fmla="*/ 1900503 w 2356094"/>
                    <a:gd name="connsiteY103" fmla="*/ 870009 h 1431322"/>
                    <a:gd name="connsiteX104" fmla="*/ 1877804 w 2356094"/>
                    <a:gd name="connsiteY104" fmla="*/ 1090626 h 1431322"/>
                    <a:gd name="connsiteX105" fmla="*/ 1877421 w 2356094"/>
                    <a:gd name="connsiteY105" fmla="*/ 1200057 h 1431322"/>
                    <a:gd name="connsiteX106" fmla="*/ 1881386 w 2356094"/>
                    <a:gd name="connsiteY106" fmla="*/ 1254634 h 1431322"/>
                    <a:gd name="connsiteX107" fmla="*/ 1884344 w 2356094"/>
                    <a:gd name="connsiteY107" fmla="*/ 1281871 h 1431322"/>
                    <a:gd name="connsiteX108" fmla="*/ 1884599 w 2356094"/>
                    <a:gd name="connsiteY108" fmla="*/ 1283970 h 1431322"/>
                    <a:gd name="connsiteX109" fmla="*/ 1884887 w 2356094"/>
                    <a:gd name="connsiteY109" fmla="*/ 1291977 h 1431322"/>
                    <a:gd name="connsiteX110" fmla="*/ 1902374 w 2356094"/>
                    <a:gd name="connsiteY110" fmla="*/ 1315994 h 1431322"/>
                    <a:gd name="connsiteX111" fmla="*/ 1898631 w 2356094"/>
                    <a:gd name="connsiteY111" fmla="*/ 1333548 h 1431322"/>
                    <a:gd name="connsiteX112" fmla="*/ 1912335 w 2356094"/>
                    <a:gd name="connsiteY112" fmla="*/ 1350194 h 1431322"/>
                    <a:gd name="connsiteX113" fmla="*/ 1910423 w 2356094"/>
                    <a:gd name="connsiteY113" fmla="*/ 1351686 h 1431322"/>
                    <a:gd name="connsiteX114" fmla="*/ 1890018 w 2356094"/>
                    <a:gd name="connsiteY114" fmla="*/ 1339245 h 1431322"/>
                    <a:gd name="connsiteX115" fmla="*/ 1878367 w 2356094"/>
                    <a:gd name="connsiteY115" fmla="*/ 1340010 h 1431322"/>
                    <a:gd name="connsiteX116" fmla="*/ 1868165 w 2356094"/>
                    <a:gd name="connsiteY116" fmla="*/ 1332664 h 1431322"/>
                    <a:gd name="connsiteX117" fmla="*/ 1808358 w 2356094"/>
                    <a:gd name="connsiteY117" fmla="*/ 1346150 h 1431322"/>
                    <a:gd name="connsiteX118" fmla="*/ 1797834 w 2356094"/>
                    <a:gd name="connsiteY118" fmla="*/ 1355066 h 1431322"/>
                    <a:gd name="connsiteX119" fmla="*/ 1796103 w 2356094"/>
                    <a:gd name="connsiteY119" fmla="*/ 1357061 h 1431322"/>
                    <a:gd name="connsiteX120" fmla="*/ 1800098 w 2356094"/>
                    <a:gd name="connsiteY120" fmla="*/ 1358597 h 1431322"/>
                    <a:gd name="connsiteX121" fmla="*/ 1803629 w 2356094"/>
                    <a:gd name="connsiteY121" fmla="*/ 1359819 h 1431322"/>
                    <a:gd name="connsiteX122" fmla="*/ 1814201 w 2356094"/>
                    <a:gd name="connsiteY122" fmla="*/ 1361216 h 1431322"/>
                    <a:gd name="connsiteX123" fmla="*/ 1819507 w 2356094"/>
                    <a:gd name="connsiteY123" fmla="*/ 1361651 h 1431322"/>
                    <a:gd name="connsiteX124" fmla="*/ 1879172 w 2356094"/>
                    <a:gd name="connsiteY124" fmla="*/ 1372441 h 1431322"/>
                    <a:gd name="connsiteX125" fmla="*/ 1878005 w 2356094"/>
                    <a:gd name="connsiteY125" fmla="*/ 1381398 h 1431322"/>
                    <a:gd name="connsiteX126" fmla="*/ 1836336 w 2356094"/>
                    <a:gd name="connsiteY126" fmla="*/ 1383859 h 1431322"/>
                    <a:gd name="connsiteX127" fmla="*/ 1833311 w 2356094"/>
                    <a:gd name="connsiteY127" fmla="*/ 1383634 h 1431322"/>
                    <a:gd name="connsiteX128" fmla="*/ 1793367 w 2356094"/>
                    <a:gd name="connsiteY128" fmla="*/ 1379064 h 1431322"/>
                    <a:gd name="connsiteX129" fmla="*/ 1779481 w 2356094"/>
                    <a:gd name="connsiteY129" fmla="*/ 1400081 h 1431322"/>
                    <a:gd name="connsiteX130" fmla="*/ 1664075 w 2356094"/>
                    <a:gd name="connsiteY130" fmla="*/ 1399397 h 1431322"/>
                    <a:gd name="connsiteX131" fmla="*/ 1547601 w 2356094"/>
                    <a:gd name="connsiteY131" fmla="*/ 1390702 h 1431322"/>
                    <a:gd name="connsiteX132" fmla="*/ 1169826 w 2356094"/>
                    <a:gd name="connsiteY132" fmla="*/ 1387149 h 1431322"/>
                    <a:gd name="connsiteX133" fmla="*/ 1098659 w 2356094"/>
                    <a:gd name="connsiteY133" fmla="*/ 1388180 h 1431322"/>
                    <a:gd name="connsiteX134" fmla="*/ 928386 w 2356094"/>
                    <a:gd name="connsiteY134" fmla="*/ 1389169 h 1431322"/>
                    <a:gd name="connsiteX135" fmla="*/ 901820 w 2356094"/>
                    <a:gd name="connsiteY135" fmla="*/ 1388921 h 1431322"/>
                    <a:gd name="connsiteX136" fmla="*/ 868145 w 2356094"/>
                    <a:gd name="connsiteY136" fmla="*/ 1388346 h 1431322"/>
                    <a:gd name="connsiteX137" fmla="*/ 861419 w 2356094"/>
                    <a:gd name="connsiteY137" fmla="*/ 1388123 h 1431322"/>
                    <a:gd name="connsiteX138" fmla="*/ 818758 w 2356094"/>
                    <a:gd name="connsiteY138" fmla="*/ 1381740 h 1431322"/>
                    <a:gd name="connsiteX139" fmla="*/ 812821 w 2356094"/>
                    <a:gd name="connsiteY139" fmla="*/ 1353621 h 1431322"/>
                    <a:gd name="connsiteX140" fmla="*/ 819180 w 2356094"/>
                    <a:gd name="connsiteY140" fmla="*/ 1345949 h 1431322"/>
                    <a:gd name="connsiteX141" fmla="*/ 829665 w 2356094"/>
                    <a:gd name="connsiteY141" fmla="*/ 1219646 h 1431322"/>
                    <a:gd name="connsiteX142" fmla="*/ 811171 w 2356094"/>
                    <a:gd name="connsiteY142" fmla="*/ 779338 h 1431322"/>
                    <a:gd name="connsiteX143" fmla="*/ 632960 w 2356094"/>
                    <a:gd name="connsiteY143" fmla="*/ 845952 h 1431322"/>
                    <a:gd name="connsiteX144" fmla="*/ 539407 w 2356094"/>
                    <a:gd name="connsiteY144" fmla="*/ 888046 h 1431322"/>
                    <a:gd name="connsiteX145" fmla="*/ 452776 w 2356094"/>
                    <a:gd name="connsiteY145" fmla="*/ 926859 h 1431322"/>
                    <a:gd name="connsiteX146" fmla="*/ 442813 w 2356094"/>
                    <a:gd name="connsiteY146" fmla="*/ 929368 h 1431322"/>
                    <a:gd name="connsiteX147" fmla="*/ 442373 w 2356094"/>
                    <a:gd name="connsiteY147" fmla="*/ 929214 h 1431322"/>
                    <a:gd name="connsiteX148" fmla="*/ 442353 w 2356094"/>
                    <a:gd name="connsiteY148" fmla="*/ 929214 h 1431322"/>
                    <a:gd name="connsiteX149" fmla="*/ 432432 w 2356094"/>
                    <a:gd name="connsiteY149" fmla="*/ 927463 h 1431322"/>
                    <a:gd name="connsiteX150" fmla="*/ 430379 w 2356094"/>
                    <a:gd name="connsiteY150" fmla="*/ 926203 h 1431322"/>
                    <a:gd name="connsiteX151" fmla="*/ 429353 w 2356094"/>
                    <a:gd name="connsiteY151" fmla="*/ 925551 h 1431322"/>
                    <a:gd name="connsiteX152" fmla="*/ 400577 w 2356094"/>
                    <a:gd name="connsiteY152" fmla="*/ 900568 h 1431322"/>
                    <a:gd name="connsiteX153" fmla="*/ 372022 w 2356094"/>
                    <a:gd name="connsiteY153" fmla="*/ 924625 h 1431322"/>
                    <a:gd name="connsiteX154" fmla="*/ 340791 w 2356094"/>
                    <a:gd name="connsiteY154" fmla="*/ 950392 h 1431322"/>
                    <a:gd name="connsiteX155" fmla="*/ 328535 w 2356094"/>
                    <a:gd name="connsiteY155" fmla="*/ 961082 h 1431322"/>
                    <a:gd name="connsiteX156" fmla="*/ 328009 w 2356094"/>
                    <a:gd name="connsiteY156" fmla="*/ 961664 h 1431322"/>
                    <a:gd name="connsiteX157" fmla="*/ 327771 w 2356094"/>
                    <a:gd name="connsiteY157" fmla="*/ 961948 h 1431322"/>
                    <a:gd name="connsiteX158" fmla="*/ 369466 w 2356094"/>
                    <a:gd name="connsiteY158" fmla="*/ 1000881 h 1431322"/>
                    <a:gd name="connsiteX159" fmla="*/ 408058 w 2356094"/>
                    <a:gd name="connsiteY159" fmla="*/ 1044958 h 1431322"/>
                    <a:gd name="connsiteX160" fmla="*/ 420296 w 2356094"/>
                    <a:gd name="connsiteY160" fmla="*/ 1059395 h 1431322"/>
                    <a:gd name="connsiteX161" fmla="*/ 706309 w 2356094"/>
                    <a:gd name="connsiteY161" fmla="*/ 1342708 h 1431322"/>
                    <a:gd name="connsiteX162" fmla="*/ 689546 w 2356094"/>
                    <a:gd name="connsiteY162" fmla="*/ 1371374 h 1431322"/>
                    <a:gd name="connsiteX163" fmla="*/ 594524 w 2356094"/>
                    <a:gd name="connsiteY163" fmla="*/ 1296183 h 1431322"/>
                    <a:gd name="connsiteX164" fmla="*/ 449174 w 2356094"/>
                    <a:gd name="connsiteY164" fmla="*/ 1141759 h 1431322"/>
                    <a:gd name="connsiteX165" fmla="*/ 383150 w 2356094"/>
                    <a:gd name="connsiteY165" fmla="*/ 1056926 h 1431322"/>
                    <a:gd name="connsiteX166" fmla="*/ 375856 w 2356094"/>
                    <a:gd name="connsiteY166" fmla="*/ 1047216 h 1431322"/>
                    <a:gd name="connsiteX167" fmla="*/ 347210 w 2356094"/>
                    <a:gd name="connsiteY167" fmla="*/ 1007988 h 1431322"/>
                    <a:gd name="connsiteX168" fmla="*/ 345273 w 2356094"/>
                    <a:gd name="connsiteY168" fmla="*/ 1005203 h 1431322"/>
                    <a:gd name="connsiteX169" fmla="*/ 323283 w 2356094"/>
                    <a:gd name="connsiteY169" fmla="*/ 966819 h 1431322"/>
                    <a:gd name="connsiteX170" fmla="*/ 315677 w 2356094"/>
                    <a:gd name="connsiteY170" fmla="*/ 971852 h 1431322"/>
                    <a:gd name="connsiteX171" fmla="*/ 301651 w 2356094"/>
                    <a:gd name="connsiteY171" fmla="*/ 963880 h 1431322"/>
                    <a:gd name="connsiteX172" fmla="*/ 319440 w 2356094"/>
                    <a:gd name="connsiteY172" fmla="*/ 935332 h 1431322"/>
                    <a:gd name="connsiteX173" fmla="*/ 354494 w 2356094"/>
                    <a:gd name="connsiteY173" fmla="*/ 910130 h 1431322"/>
                    <a:gd name="connsiteX174" fmla="*/ 358699 w 2356094"/>
                    <a:gd name="connsiteY174" fmla="*/ 907156 h 1431322"/>
                    <a:gd name="connsiteX175" fmla="*/ 404259 w 2356094"/>
                    <a:gd name="connsiteY175" fmla="*/ 877739 h 1431322"/>
                    <a:gd name="connsiteX176" fmla="*/ 405990 w 2356094"/>
                    <a:gd name="connsiteY176" fmla="*/ 875968 h 1431322"/>
                    <a:gd name="connsiteX177" fmla="*/ 408264 w 2356094"/>
                    <a:gd name="connsiteY177" fmla="*/ 874196 h 1431322"/>
                    <a:gd name="connsiteX178" fmla="*/ 344654 w 2356094"/>
                    <a:gd name="connsiteY178" fmla="*/ 785013 h 1431322"/>
                    <a:gd name="connsiteX179" fmla="*/ 288510 w 2356094"/>
                    <a:gd name="connsiteY179" fmla="*/ 724300 h 1431322"/>
                    <a:gd name="connsiteX180" fmla="*/ 279615 w 2356094"/>
                    <a:gd name="connsiteY180" fmla="*/ 715684 h 1431322"/>
                    <a:gd name="connsiteX181" fmla="*/ 237236 w 2356094"/>
                    <a:gd name="connsiteY181" fmla="*/ 678200 h 1431322"/>
                    <a:gd name="connsiteX182" fmla="*/ 232561 w 2356094"/>
                    <a:gd name="connsiteY182" fmla="*/ 683502 h 1431322"/>
                    <a:gd name="connsiteX183" fmla="*/ 213350 w 2356094"/>
                    <a:gd name="connsiteY183" fmla="*/ 704209 h 1431322"/>
                    <a:gd name="connsiteX184" fmla="*/ 174412 w 2356094"/>
                    <a:gd name="connsiteY184" fmla="*/ 743867 h 1431322"/>
                    <a:gd name="connsiteX185" fmla="*/ 111762 w 2356094"/>
                    <a:gd name="connsiteY185" fmla="*/ 811676 h 1431322"/>
                    <a:gd name="connsiteX186" fmla="*/ 101465 w 2356094"/>
                    <a:gd name="connsiteY186" fmla="*/ 823101 h 1431322"/>
                    <a:gd name="connsiteX187" fmla="*/ 37533 w 2356094"/>
                    <a:gd name="connsiteY187" fmla="*/ 895734 h 1431322"/>
                    <a:gd name="connsiteX188" fmla="*/ 36559 w 2356094"/>
                    <a:gd name="connsiteY188" fmla="*/ 897022 h 1431322"/>
                    <a:gd name="connsiteX189" fmla="*/ 25942 w 2356094"/>
                    <a:gd name="connsiteY189" fmla="*/ 935596 h 1431322"/>
                    <a:gd name="connsiteX190" fmla="*/ 46656 w 2356094"/>
                    <a:gd name="connsiteY190" fmla="*/ 974068 h 1431322"/>
                    <a:gd name="connsiteX191" fmla="*/ 47434 w 2356094"/>
                    <a:gd name="connsiteY191" fmla="*/ 975274 h 1431322"/>
                    <a:gd name="connsiteX192" fmla="*/ 150223 w 2356094"/>
                    <a:gd name="connsiteY192" fmla="*/ 1119939 h 1431322"/>
                    <a:gd name="connsiteX193" fmla="*/ 407217 w 2356094"/>
                    <a:gd name="connsiteY193" fmla="*/ 1365597 h 1431322"/>
                    <a:gd name="connsiteX194" fmla="*/ 394258 w 2356094"/>
                    <a:gd name="connsiteY194" fmla="*/ 1387761 h 1431322"/>
                    <a:gd name="connsiteX195" fmla="*/ 233031 w 2356094"/>
                    <a:gd name="connsiteY195" fmla="*/ 1254594 h 1431322"/>
                    <a:gd name="connsiteX196" fmla="*/ 108327 w 2356094"/>
                    <a:gd name="connsiteY196" fmla="*/ 1108683 h 1431322"/>
                    <a:gd name="connsiteX197" fmla="*/ 54437 w 2356094"/>
                    <a:gd name="connsiteY197" fmla="*/ 1032368 h 1431322"/>
                    <a:gd name="connsiteX198" fmla="*/ 6362 w 2356094"/>
                    <a:gd name="connsiteY198" fmla="*/ 953372 h 1431322"/>
                    <a:gd name="connsiteX199" fmla="*/ 2881 w 2356094"/>
                    <a:gd name="connsiteY199" fmla="*/ 907473 h 1431322"/>
                    <a:gd name="connsiteX200" fmla="*/ 26854 w 2356094"/>
                    <a:gd name="connsiteY200" fmla="*/ 870461 h 1431322"/>
                    <a:gd name="connsiteX201" fmla="*/ 27774 w 2356094"/>
                    <a:gd name="connsiteY201" fmla="*/ 869425 h 1431322"/>
                    <a:gd name="connsiteX202" fmla="*/ 96333 w 2356094"/>
                    <a:gd name="connsiteY202" fmla="*/ 794356 h 1431322"/>
                    <a:gd name="connsiteX203" fmla="*/ 168576 w 2356094"/>
                    <a:gd name="connsiteY203" fmla="*/ 722307 h 1431322"/>
                    <a:gd name="connsiteX204" fmla="*/ 230012 w 2356094"/>
                    <a:gd name="connsiteY204" fmla="*/ 672945 h 1431322"/>
                    <a:gd name="connsiteX205" fmla="*/ 224116 w 2356094"/>
                    <a:gd name="connsiteY205" fmla="*/ 668939 h 1431322"/>
                    <a:gd name="connsiteX206" fmla="*/ 221842 w 2356094"/>
                    <a:gd name="connsiteY206" fmla="*/ 651204 h 1431322"/>
                    <a:gd name="connsiteX207" fmla="*/ 268810 w 2356094"/>
                    <a:gd name="connsiteY207" fmla="*/ 610460 h 1431322"/>
                    <a:gd name="connsiteX208" fmla="*/ 313181 w 2356094"/>
                    <a:gd name="connsiteY208" fmla="*/ 572793 h 1431322"/>
                    <a:gd name="connsiteX209" fmla="*/ 403495 w 2356094"/>
                    <a:gd name="connsiteY209" fmla="*/ 496174 h 1431322"/>
                    <a:gd name="connsiteX210" fmla="*/ 565225 w 2356094"/>
                    <a:gd name="connsiteY210" fmla="*/ 358014 h 1431322"/>
                    <a:gd name="connsiteX211" fmla="*/ 632999 w 2356094"/>
                    <a:gd name="connsiteY211" fmla="*/ 300811 h 1431322"/>
                    <a:gd name="connsiteX212" fmla="*/ 673191 w 2356094"/>
                    <a:gd name="connsiteY212" fmla="*/ 266973 h 1431322"/>
                    <a:gd name="connsiteX213" fmla="*/ 673191 w 2356094"/>
                    <a:gd name="connsiteY213" fmla="*/ 266973 h 1431322"/>
                    <a:gd name="connsiteX214" fmla="*/ 692849 w 2356094"/>
                    <a:gd name="connsiteY214" fmla="*/ 250463 h 1431322"/>
                    <a:gd name="connsiteX215" fmla="*/ 724661 w 2356094"/>
                    <a:gd name="connsiteY215" fmla="*/ 227242 h 1431322"/>
                    <a:gd name="connsiteX216" fmla="*/ 813703 w 2356094"/>
                    <a:gd name="connsiteY216" fmla="*/ 197523 h 1431322"/>
                    <a:gd name="connsiteX217" fmla="*/ 815679 w 2356094"/>
                    <a:gd name="connsiteY217" fmla="*/ 196985 h 1431322"/>
                    <a:gd name="connsiteX218" fmla="*/ 916134 w 2356094"/>
                    <a:gd name="connsiteY218" fmla="*/ 171640 h 1431322"/>
                    <a:gd name="connsiteX219" fmla="*/ 1017676 w 2356094"/>
                    <a:gd name="connsiteY219" fmla="*/ 150722 h 1431322"/>
                    <a:gd name="connsiteX220" fmla="*/ 1110645 w 2356094"/>
                    <a:gd name="connsiteY220" fmla="*/ 139451 h 1431322"/>
                    <a:gd name="connsiteX221" fmla="*/ 1135679 w 2356094"/>
                    <a:gd name="connsiteY221" fmla="*/ 138625 h 1431322"/>
                    <a:gd name="connsiteX222" fmla="*/ 1145016 w 2356094"/>
                    <a:gd name="connsiteY222" fmla="*/ 144262 h 1431322"/>
                    <a:gd name="connsiteX223" fmla="*/ 1189508 w 2356094"/>
                    <a:gd name="connsiteY223" fmla="*/ 127291 h 1431322"/>
                    <a:gd name="connsiteX224" fmla="*/ 1226877 w 2356094"/>
                    <a:gd name="connsiteY224" fmla="*/ 93290 h 1431322"/>
                    <a:gd name="connsiteX225" fmla="*/ 1267888 w 2356094"/>
                    <a:gd name="connsiteY225" fmla="*/ 745 h 1431322"/>
                    <a:gd name="connsiteX226" fmla="*/ 1618053 w 2356094"/>
                    <a:gd name="connsiteY226" fmla="*/ 918303 h 1431322"/>
                    <a:gd name="connsiteX227" fmla="*/ 1584326 w 2356094"/>
                    <a:gd name="connsiteY227" fmla="*/ 927765 h 1431322"/>
                    <a:gd name="connsiteX228" fmla="*/ 1602558 w 2356094"/>
                    <a:gd name="connsiteY228" fmla="*/ 935616 h 1431322"/>
                    <a:gd name="connsiteX229" fmla="*/ 1643006 w 2356094"/>
                    <a:gd name="connsiteY229" fmla="*/ 952889 h 1431322"/>
                    <a:gd name="connsiteX230" fmla="*/ 1643006 w 2356094"/>
                    <a:gd name="connsiteY230" fmla="*/ 952889 h 1431322"/>
                    <a:gd name="connsiteX231" fmla="*/ 1683212 w 2356094"/>
                    <a:gd name="connsiteY231" fmla="*/ 970562 h 1431322"/>
                    <a:gd name="connsiteX232" fmla="*/ 1685385 w 2356094"/>
                    <a:gd name="connsiteY232" fmla="*/ 972376 h 1431322"/>
                    <a:gd name="connsiteX233" fmla="*/ 1725933 w 2356094"/>
                    <a:gd name="connsiteY233" fmla="*/ 948339 h 1431322"/>
                    <a:gd name="connsiteX234" fmla="*/ 1735150 w 2356094"/>
                    <a:gd name="connsiteY234" fmla="*/ 942843 h 1431322"/>
                    <a:gd name="connsiteX235" fmla="*/ 1685566 w 2356094"/>
                    <a:gd name="connsiteY235" fmla="*/ 945843 h 1431322"/>
                    <a:gd name="connsiteX236" fmla="*/ 1618053 w 2356094"/>
                    <a:gd name="connsiteY236" fmla="*/ 918303 h 1431322"/>
                    <a:gd name="connsiteX237" fmla="*/ 1651135 w 2356094"/>
                    <a:gd name="connsiteY237" fmla="*/ 877800 h 1431322"/>
                    <a:gd name="connsiteX238" fmla="*/ 1648967 w 2356094"/>
                    <a:gd name="connsiteY238" fmla="*/ 876325 h 1431322"/>
                    <a:gd name="connsiteX239" fmla="*/ 1609058 w 2356094"/>
                    <a:gd name="connsiteY239" fmla="*/ 865177 h 1431322"/>
                    <a:gd name="connsiteX240" fmla="*/ 1590263 w 2356094"/>
                    <a:gd name="connsiteY240" fmla="*/ 877739 h 1431322"/>
                    <a:gd name="connsiteX241" fmla="*/ 1568912 w 2356094"/>
                    <a:gd name="connsiteY241" fmla="*/ 885993 h 1431322"/>
                    <a:gd name="connsiteX242" fmla="*/ 1529309 w 2356094"/>
                    <a:gd name="connsiteY242" fmla="*/ 886514 h 1431322"/>
                    <a:gd name="connsiteX243" fmla="*/ 1529511 w 2356094"/>
                    <a:gd name="connsiteY243" fmla="*/ 904393 h 1431322"/>
                    <a:gd name="connsiteX244" fmla="*/ 1529511 w 2356094"/>
                    <a:gd name="connsiteY244" fmla="*/ 904393 h 1431322"/>
                    <a:gd name="connsiteX245" fmla="*/ 1559394 w 2356094"/>
                    <a:gd name="connsiteY245" fmla="*/ 917015 h 1431322"/>
                    <a:gd name="connsiteX246" fmla="*/ 1578590 w 2356094"/>
                    <a:gd name="connsiteY246" fmla="*/ 909247 h 1431322"/>
                    <a:gd name="connsiteX247" fmla="*/ 1582998 w 2356094"/>
                    <a:gd name="connsiteY247" fmla="*/ 907272 h 1431322"/>
                    <a:gd name="connsiteX248" fmla="*/ 1622178 w 2356094"/>
                    <a:gd name="connsiteY248" fmla="*/ 899622 h 1431322"/>
                    <a:gd name="connsiteX249" fmla="*/ 1693173 w 2356094"/>
                    <a:gd name="connsiteY249" fmla="*/ 928933 h 1431322"/>
                    <a:gd name="connsiteX250" fmla="*/ 1780548 w 2356094"/>
                    <a:gd name="connsiteY250" fmla="*/ 908338 h 1431322"/>
                    <a:gd name="connsiteX251" fmla="*/ 1795156 w 2356094"/>
                    <a:gd name="connsiteY251" fmla="*/ 906759 h 1431322"/>
                    <a:gd name="connsiteX252" fmla="*/ 1796787 w 2356094"/>
                    <a:gd name="connsiteY252" fmla="*/ 906748 h 1431322"/>
                    <a:gd name="connsiteX253" fmla="*/ 1797512 w 2356094"/>
                    <a:gd name="connsiteY253" fmla="*/ 906325 h 1431322"/>
                    <a:gd name="connsiteX254" fmla="*/ 1817434 w 2356094"/>
                    <a:gd name="connsiteY254" fmla="*/ 892999 h 1431322"/>
                    <a:gd name="connsiteX255" fmla="*/ 1824115 w 2356094"/>
                    <a:gd name="connsiteY255" fmla="*/ 867271 h 1431322"/>
                    <a:gd name="connsiteX256" fmla="*/ 1824578 w 2356094"/>
                    <a:gd name="connsiteY256" fmla="*/ 864896 h 1431322"/>
                    <a:gd name="connsiteX257" fmla="*/ 1816247 w 2356094"/>
                    <a:gd name="connsiteY257" fmla="*/ 865560 h 1431322"/>
                    <a:gd name="connsiteX258" fmla="*/ 1790811 w 2356094"/>
                    <a:gd name="connsiteY258" fmla="*/ 873836 h 1431322"/>
                    <a:gd name="connsiteX259" fmla="*/ 1743541 w 2356094"/>
                    <a:gd name="connsiteY259" fmla="*/ 892415 h 1431322"/>
                    <a:gd name="connsiteX260" fmla="*/ 1694099 w 2356094"/>
                    <a:gd name="connsiteY260" fmla="*/ 896401 h 1431322"/>
                    <a:gd name="connsiteX261" fmla="*/ 1651135 w 2356094"/>
                    <a:gd name="connsiteY261" fmla="*/ 877800 h 1431322"/>
                    <a:gd name="connsiteX262" fmla="*/ 1653655 w 2356094"/>
                    <a:gd name="connsiteY262" fmla="*/ 814947 h 1431322"/>
                    <a:gd name="connsiteX263" fmla="*/ 1651231 w 2356094"/>
                    <a:gd name="connsiteY263" fmla="*/ 813386 h 1431322"/>
                    <a:gd name="connsiteX264" fmla="*/ 1629664 w 2356094"/>
                    <a:gd name="connsiteY264" fmla="*/ 806576 h 1431322"/>
                    <a:gd name="connsiteX265" fmla="*/ 1610547 w 2356094"/>
                    <a:gd name="connsiteY265" fmla="*/ 816943 h 1431322"/>
                    <a:gd name="connsiteX266" fmla="*/ 1566839 w 2356094"/>
                    <a:gd name="connsiteY266" fmla="*/ 829666 h 1431322"/>
                    <a:gd name="connsiteX267" fmla="*/ 1528625 w 2356094"/>
                    <a:gd name="connsiteY267" fmla="*/ 825197 h 1431322"/>
                    <a:gd name="connsiteX268" fmla="*/ 1529048 w 2356094"/>
                    <a:gd name="connsiteY268" fmla="*/ 864777 h 1431322"/>
                    <a:gd name="connsiteX269" fmla="*/ 1529048 w 2356094"/>
                    <a:gd name="connsiteY269" fmla="*/ 864777 h 1431322"/>
                    <a:gd name="connsiteX270" fmla="*/ 1543074 w 2356094"/>
                    <a:gd name="connsiteY270" fmla="*/ 867593 h 1431322"/>
                    <a:gd name="connsiteX271" fmla="*/ 1584870 w 2356094"/>
                    <a:gd name="connsiteY271" fmla="*/ 856944 h 1431322"/>
                    <a:gd name="connsiteX272" fmla="*/ 1591171 w 2356094"/>
                    <a:gd name="connsiteY272" fmla="*/ 852759 h 1431322"/>
                    <a:gd name="connsiteX273" fmla="*/ 1626344 w 2356094"/>
                    <a:gd name="connsiteY273" fmla="*/ 842633 h 1431322"/>
                    <a:gd name="connsiteX274" fmla="*/ 1663873 w 2356094"/>
                    <a:gd name="connsiteY274" fmla="*/ 862158 h 1431322"/>
                    <a:gd name="connsiteX275" fmla="*/ 1665768 w 2356094"/>
                    <a:gd name="connsiteY275" fmla="*/ 863430 h 1431322"/>
                    <a:gd name="connsiteX276" fmla="*/ 1708748 w 2356094"/>
                    <a:gd name="connsiteY276" fmla="*/ 877981 h 1431322"/>
                    <a:gd name="connsiteX277" fmla="*/ 1760042 w 2356094"/>
                    <a:gd name="connsiteY277" fmla="*/ 867211 h 1431322"/>
                    <a:gd name="connsiteX278" fmla="*/ 1809083 w 2356094"/>
                    <a:gd name="connsiteY278" fmla="*/ 851911 h 1431322"/>
                    <a:gd name="connsiteX279" fmla="*/ 1826972 w 2356094"/>
                    <a:gd name="connsiteY279" fmla="*/ 852092 h 1431322"/>
                    <a:gd name="connsiteX280" fmla="*/ 1829266 w 2356094"/>
                    <a:gd name="connsiteY280" fmla="*/ 838645 h 1431322"/>
                    <a:gd name="connsiteX281" fmla="*/ 1833351 w 2356094"/>
                    <a:gd name="connsiteY281" fmla="*/ 809736 h 1431322"/>
                    <a:gd name="connsiteX282" fmla="*/ 1745473 w 2356094"/>
                    <a:gd name="connsiteY282" fmla="*/ 836551 h 1431322"/>
                    <a:gd name="connsiteX283" fmla="*/ 1694199 w 2356094"/>
                    <a:gd name="connsiteY283" fmla="*/ 836652 h 1431322"/>
                    <a:gd name="connsiteX284" fmla="*/ 1653655 w 2356094"/>
                    <a:gd name="connsiteY284" fmla="*/ 814947 h 1431322"/>
                    <a:gd name="connsiteX285" fmla="*/ 1653731 w 2356094"/>
                    <a:gd name="connsiteY285" fmla="*/ 748296 h 1431322"/>
                    <a:gd name="connsiteX286" fmla="*/ 1635057 w 2356094"/>
                    <a:gd name="connsiteY286" fmla="*/ 753188 h 1431322"/>
                    <a:gd name="connsiteX287" fmla="*/ 1592315 w 2356094"/>
                    <a:gd name="connsiteY287" fmla="*/ 776278 h 1431322"/>
                    <a:gd name="connsiteX288" fmla="*/ 1528142 w 2356094"/>
                    <a:gd name="connsiteY288" fmla="*/ 768266 h 1431322"/>
                    <a:gd name="connsiteX289" fmla="*/ 1528424 w 2356094"/>
                    <a:gd name="connsiteY289" fmla="*/ 804925 h 1431322"/>
                    <a:gd name="connsiteX290" fmla="*/ 1540357 w 2356094"/>
                    <a:gd name="connsiteY290" fmla="*/ 808528 h 1431322"/>
                    <a:gd name="connsiteX291" fmla="*/ 1584346 w 2356094"/>
                    <a:gd name="connsiteY291" fmla="*/ 807220 h 1431322"/>
                    <a:gd name="connsiteX292" fmla="*/ 1624533 w 2356094"/>
                    <a:gd name="connsiteY292" fmla="*/ 787914 h 1431322"/>
                    <a:gd name="connsiteX293" fmla="*/ 1665423 w 2356094"/>
                    <a:gd name="connsiteY293" fmla="*/ 799520 h 1431322"/>
                    <a:gd name="connsiteX294" fmla="*/ 1669032 w 2356094"/>
                    <a:gd name="connsiteY294" fmla="*/ 801983 h 1431322"/>
                    <a:gd name="connsiteX295" fmla="*/ 1713175 w 2356094"/>
                    <a:gd name="connsiteY295" fmla="*/ 820949 h 1431322"/>
                    <a:gd name="connsiteX296" fmla="*/ 1763262 w 2356094"/>
                    <a:gd name="connsiteY296" fmla="*/ 809416 h 1431322"/>
                    <a:gd name="connsiteX297" fmla="*/ 1767033 w 2356094"/>
                    <a:gd name="connsiteY297" fmla="*/ 807670 h 1431322"/>
                    <a:gd name="connsiteX298" fmla="*/ 1834639 w 2356094"/>
                    <a:gd name="connsiteY298" fmla="*/ 798241 h 1431322"/>
                    <a:gd name="connsiteX299" fmla="*/ 1838201 w 2356094"/>
                    <a:gd name="connsiteY299" fmla="*/ 752564 h 1431322"/>
                    <a:gd name="connsiteX300" fmla="*/ 1829105 w 2356094"/>
                    <a:gd name="connsiteY300" fmla="*/ 750732 h 1431322"/>
                    <a:gd name="connsiteX301" fmla="*/ 1805159 w 2356094"/>
                    <a:gd name="connsiteY301" fmla="*/ 755865 h 1431322"/>
                    <a:gd name="connsiteX302" fmla="*/ 1757366 w 2356094"/>
                    <a:gd name="connsiteY302" fmla="*/ 776439 h 1431322"/>
                    <a:gd name="connsiteX303" fmla="*/ 1708628 w 2356094"/>
                    <a:gd name="connsiteY303" fmla="*/ 782742 h 1431322"/>
                    <a:gd name="connsiteX304" fmla="*/ 1671581 w 2356094"/>
                    <a:gd name="connsiteY304" fmla="*/ 761502 h 1431322"/>
                    <a:gd name="connsiteX305" fmla="*/ 1670058 w 2356094"/>
                    <a:gd name="connsiteY305" fmla="*/ 759895 h 1431322"/>
                    <a:gd name="connsiteX306" fmla="*/ 1653731 w 2356094"/>
                    <a:gd name="connsiteY306" fmla="*/ 748296 h 1431322"/>
                    <a:gd name="connsiteX307" fmla="*/ 1665745 w 2356094"/>
                    <a:gd name="connsiteY307" fmla="*/ 691788 h 1431322"/>
                    <a:gd name="connsiteX308" fmla="*/ 1640148 w 2356094"/>
                    <a:gd name="connsiteY308" fmla="*/ 685225 h 1431322"/>
                    <a:gd name="connsiteX309" fmla="*/ 1621043 w 2356094"/>
                    <a:gd name="connsiteY309" fmla="*/ 698084 h 1431322"/>
                    <a:gd name="connsiteX310" fmla="*/ 1618251 w 2356094"/>
                    <a:gd name="connsiteY310" fmla="*/ 701408 h 1431322"/>
                    <a:gd name="connsiteX311" fmla="*/ 1585735 w 2356094"/>
                    <a:gd name="connsiteY311" fmla="*/ 725991 h 1431322"/>
                    <a:gd name="connsiteX312" fmla="*/ 1541685 w 2356094"/>
                    <a:gd name="connsiteY312" fmla="*/ 722025 h 1431322"/>
                    <a:gd name="connsiteX313" fmla="*/ 1527740 w 2356094"/>
                    <a:gd name="connsiteY313" fmla="*/ 713650 h 1431322"/>
                    <a:gd name="connsiteX314" fmla="*/ 1527981 w 2356094"/>
                    <a:gd name="connsiteY314" fmla="*/ 745758 h 1431322"/>
                    <a:gd name="connsiteX315" fmla="*/ 1527981 w 2356094"/>
                    <a:gd name="connsiteY315" fmla="*/ 745758 h 1431322"/>
                    <a:gd name="connsiteX316" fmla="*/ 1556496 w 2356094"/>
                    <a:gd name="connsiteY316" fmla="*/ 756852 h 1431322"/>
                    <a:gd name="connsiteX317" fmla="*/ 1607227 w 2356094"/>
                    <a:gd name="connsiteY317" fmla="*/ 747692 h 1431322"/>
                    <a:gd name="connsiteX318" fmla="*/ 1608910 w 2356094"/>
                    <a:gd name="connsiteY318" fmla="*/ 746596 h 1431322"/>
                    <a:gd name="connsiteX319" fmla="*/ 1648298 w 2356094"/>
                    <a:gd name="connsiteY319" fmla="*/ 728326 h 1431322"/>
                    <a:gd name="connsiteX320" fmla="*/ 1683378 w 2356094"/>
                    <a:gd name="connsiteY320" fmla="*/ 745414 h 1431322"/>
                    <a:gd name="connsiteX321" fmla="*/ 1684500 w 2356094"/>
                    <a:gd name="connsiteY321" fmla="*/ 746585 h 1431322"/>
                    <a:gd name="connsiteX322" fmla="*/ 1726799 w 2356094"/>
                    <a:gd name="connsiteY322" fmla="*/ 764099 h 1431322"/>
                    <a:gd name="connsiteX323" fmla="*/ 1776541 w 2356094"/>
                    <a:gd name="connsiteY323" fmla="*/ 748333 h 1431322"/>
                    <a:gd name="connsiteX324" fmla="*/ 1777992 w 2356094"/>
                    <a:gd name="connsiteY324" fmla="*/ 747732 h 1431322"/>
                    <a:gd name="connsiteX325" fmla="*/ 1825483 w 2356094"/>
                    <a:gd name="connsiteY325" fmla="*/ 737848 h 1431322"/>
                    <a:gd name="connsiteX326" fmla="*/ 1838724 w 2356094"/>
                    <a:gd name="connsiteY326" fmla="*/ 741653 h 1431322"/>
                    <a:gd name="connsiteX327" fmla="*/ 1839730 w 2356094"/>
                    <a:gd name="connsiteY327" fmla="*/ 696539 h 1431322"/>
                    <a:gd name="connsiteX328" fmla="*/ 1805018 w 2356094"/>
                    <a:gd name="connsiteY328" fmla="*/ 690560 h 1431322"/>
                    <a:gd name="connsiteX329" fmla="*/ 1755454 w 2356094"/>
                    <a:gd name="connsiteY329" fmla="*/ 715825 h 1431322"/>
                    <a:gd name="connsiteX330" fmla="*/ 1709110 w 2356094"/>
                    <a:gd name="connsiteY330" fmla="*/ 717574 h 1431322"/>
                    <a:gd name="connsiteX331" fmla="*/ 1665745 w 2356094"/>
                    <a:gd name="connsiteY331" fmla="*/ 691788 h 1431322"/>
                    <a:gd name="connsiteX332" fmla="*/ 1838724 w 2356094"/>
                    <a:gd name="connsiteY332" fmla="*/ 628536 h 1431322"/>
                    <a:gd name="connsiteX333" fmla="*/ 1760405 w 2356094"/>
                    <a:gd name="connsiteY333" fmla="*/ 653458 h 1431322"/>
                    <a:gd name="connsiteX334" fmla="*/ 1683307 w 2356094"/>
                    <a:gd name="connsiteY334" fmla="*/ 639584 h 1431322"/>
                    <a:gd name="connsiteX335" fmla="*/ 1680032 w 2356094"/>
                    <a:gd name="connsiteY335" fmla="*/ 638141 h 1431322"/>
                    <a:gd name="connsiteX336" fmla="*/ 1638599 w 2356094"/>
                    <a:gd name="connsiteY336" fmla="*/ 629623 h 1431322"/>
                    <a:gd name="connsiteX337" fmla="*/ 1600002 w 2356094"/>
                    <a:gd name="connsiteY337" fmla="*/ 646755 h 1431322"/>
                    <a:gd name="connsiteX338" fmla="*/ 1597684 w 2356094"/>
                    <a:gd name="connsiteY338" fmla="*/ 648090 h 1431322"/>
                    <a:gd name="connsiteX339" fmla="*/ 1527498 w 2356094"/>
                    <a:gd name="connsiteY339" fmla="*/ 667085 h 1431322"/>
                    <a:gd name="connsiteX340" fmla="*/ 1527599 w 2356094"/>
                    <a:gd name="connsiteY340" fmla="*/ 691104 h 1431322"/>
                    <a:gd name="connsiteX341" fmla="*/ 1539753 w 2356094"/>
                    <a:gd name="connsiteY341" fmla="*/ 698753 h 1431322"/>
                    <a:gd name="connsiteX342" fmla="*/ 1541140 w 2356094"/>
                    <a:gd name="connsiteY342" fmla="*/ 699633 h 1431322"/>
                    <a:gd name="connsiteX343" fmla="*/ 1580664 w 2356094"/>
                    <a:gd name="connsiteY343" fmla="*/ 707611 h 1431322"/>
                    <a:gd name="connsiteX344" fmla="*/ 1611130 w 2356094"/>
                    <a:gd name="connsiteY344" fmla="*/ 680595 h 1431322"/>
                    <a:gd name="connsiteX345" fmla="*/ 1644716 w 2356094"/>
                    <a:gd name="connsiteY345" fmla="*/ 666181 h 1431322"/>
                    <a:gd name="connsiteX346" fmla="*/ 1683594 w 2356094"/>
                    <a:gd name="connsiteY346" fmla="*/ 680474 h 1431322"/>
                    <a:gd name="connsiteX347" fmla="*/ 1719957 w 2356094"/>
                    <a:gd name="connsiteY347" fmla="*/ 701572 h 1431322"/>
                    <a:gd name="connsiteX348" fmla="*/ 1805219 w 2356094"/>
                    <a:gd name="connsiteY348" fmla="*/ 672825 h 1431322"/>
                    <a:gd name="connsiteX349" fmla="*/ 1839730 w 2356094"/>
                    <a:gd name="connsiteY349" fmla="*/ 680674 h 1431322"/>
                    <a:gd name="connsiteX350" fmla="*/ 1838724 w 2356094"/>
                    <a:gd name="connsiteY350" fmla="*/ 628536 h 1431322"/>
                    <a:gd name="connsiteX351" fmla="*/ 1608877 w 2356094"/>
                    <a:gd name="connsiteY351" fmla="*/ 621249 h 1431322"/>
                    <a:gd name="connsiteX352" fmla="*/ 1597588 w 2356094"/>
                    <a:gd name="connsiteY352" fmla="*/ 621712 h 1431322"/>
                    <a:gd name="connsiteX353" fmla="*/ 1555812 w 2356094"/>
                    <a:gd name="connsiteY353" fmla="*/ 623785 h 1431322"/>
                    <a:gd name="connsiteX354" fmla="*/ 1524862 w 2356094"/>
                    <a:gd name="connsiteY354" fmla="*/ 624329 h 1431322"/>
                    <a:gd name="connsiteX355" fmla="*/ 1523876 w 2356094"/>
                    <a:gd name="connsiteY355" fmla="*/ 627127 h 1431322"/>
                    <a:gd name="connsiteX356" fmla="*/ 1526734 w 2356094"/>
                    <a:gd name="connsiteY356" fmla="*/ 649070 h 1431322"/>
                    <a:gd name="connsiteX357" fmla="*/ 1552954 w 2356094"/>
                    <a:gd name="connsiteY357" fmla="*/ 647902 h 1431322"/>
                    <a:gd name="connsiteX358" fmla="*/ 1608877 w 2356094"/>
                    <a:gd name="connsiteY358" fmla="*/ 621249 h 1431322"/>
                    <a:gd name="connsiteX359" fmla="*/ 1838322 w 2356094"/>
                    <a:gd name="connsiteY359" fmla="*/ 615270 h 1431322"/>
                    <a:gd name="connsiteX360" fmla="*/ 1685298 w 2356094"/>
                    <a:gd name="connsiteY360" fmla="*/ 618669 h 1431322"/>
                    <a:gd name="connsiteX361" fmla="*/ 1679187 w 2356094"/>
                    <a:gd name="connsiteY361" fmla="*/ 618813 h 1431322"/>
                    <a:gd name="connsiteX362" fmla="*/ 1678463 w 2356094"/>
                    <a:gd name="connsiteY362" fmla="*/ 618835 h 1431322"/>
                    <a:gd name="connsiteX363" fmla="*/ 1695875 w 2356094"/>
                    <a:gd name="connsiteY363" fmla="*/ 626332 h 1431322"/>
                    <a:gd name="connsiteX364" fmla="*/ 1701645 w 2356094"/>
                    <a:gd name="connsiteY364" fmla="*/ 628979 h 1431322"/>
                    <a:gd name="connsiteX365" fmla="*/ 1744447 w 2356094"/>
                    <a:gd name="connsiteY365" fmla="*/ 639286 h 1431322"/>
                    <a:gd name="connsiteX366" fmla="*/ 1791515 w 2356094"/>
                    <a:gd name="connsiteY366" fmla="*/ 626020 h 1431322"/>
                    <a:gd name="connsiteX367" fmla="*/ 1838463 w 2356094"/>
                    <a:gd name="connsiteY367" fmla="*/ 619658 h 1431322"/>
                    <a:gd name="connsiteX368" fmla="*/ 1838322 w 2356094"/>
                    <a:gd name="connsiteY368" fmla="*/ 615270 h 1431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</a:cxnLst>
                  <a:rect l="l" t="t" r="r" b="b"/>
                  <a:pathLst>
                    <a:path w="2356094" h="1431322">
                      <a:moveTo>
                        <a:pt x="2242155" y="764360"/>
                      </a:moveTo>
                      <a:cubicBezTo>
                        <a:pt x="2241813" y="762832"/>
                        <a:pt x="2243644" y="761662"/>
                        <a:pt x="2244832" y="762812"/>
                      </a:cubicBezTo>
                      <a:cubicBezTo>
                        <a:pt x="2264895" y="782156"/>
                        <a:pt x="2279061" y="806877"/>
                        <a:pt x="2294617" y="829786"/>
                      </a:cubicBezTo>
                      <a:cubicBezTo>
                        <a:pt x="2309427" y="851608"/>
                        <a:pt x="2325546" y="872585"/>
                        <a:pt x="2336594" y="896663"/>
                      </a:cubicBezTo>
                      <a:cubicBezTo>
                        <a:pt x="2346857" y="919047"/>
                        <a:pt x="2353477" y="941755"/>
                        <a:pt x="2355449" y="966355"/>
                      </a:cubicBezTo>
                      <a:cubicBezTo>
                        <a:pt x="2357421" y="990776"/>
                        <a:pt x="2354865" y="1015256"/>
                        <a:pt x="2350559" y="1039311"/>
                      </a:cubicBezTo>
                      <a:cubicBezTo>
                        <a:pt x="2342087" y="1086699"/>
                        <a:pt x="2323976" y="1131571"/>
                        <a:pt x="2304095" y="1175157"/>
                      </a:cubicBezTo>
                      <a:cubicBezTo>
                        <a:pt x="2284765" y="1217528"/>
                        <a:pt x="2262923" y="1258692"/>
                        <a:pt x="2239858" y="1299108"/>
                      </a:cubicBezTo>
                      <a:lnTo>
                        <a:pt x="2231591" y="1313537"/>
                      </a:lnTo>
                      <a:cubicBezTo>
                        <a:pt x="2221508" y="1331105"/>
                        <a:pt x="2211314" y="1348639"/>
                        <a:pt x="2200399" y="1365658"/>
                      </a:cubicBezTo>
                      <a:cubicBezTo>
                        <a:pt x="2186816" y="1386836"/>
                        <a:pt x="2174420" y="1408698"/>
                        <a:pt x="2156511" y="1426374"/>
                      </a:cubicBezTo>
                      <a:cubicBezTo>
                        <a:pt x="2143793" y="1438956"/>
                        <a:pt x="2119826" y="1426374"/>
                        <a:pt x="2125622" y="1408394"/>
                      </a:cubicBezTo>
                      <a:cubicBezTo>
                        <a:pt x="2128137" y="1400565"/>
                        <a:pt x="2130109" y="1393195"/>
                        <a:pt x="2134013" y="1385928"/>
                      </a:cubicBezTo>
                      <a:cubicBezTo>
                        <a:pt x="2136971" y="1380392"/>
                        <a:pt x="2140312" y="1375017"/>
                        <a:pt x="2143451" y="1369564"/>
                      </a:cubicBezTo>
                      <a:cubicBezTo>
                        <a:pt x="2149729" y="1358652"/>
                        <a:pt x="2155947" y="1347701"/>
                        <a:pt x="2162226" y="1336790"/>
                      </a:cubicBezTo>
                      <a:cubicBezTo>
                        <a:pt x="2175407" y="1313861"/>
                        <a:pt x="2189291" y="1291354"/>
                        <a:pt x="2202352" y="1268344"/>
                      </a:cubicBezTo>
                      <a:cubicBezTo>
                        <a:pt x="2225010" y="1228444"/>
                        <a:pt x="2246401" y="1187798"/>
                        <a:pt x="2265317" y="1145967"/>
                      </a:cubicBezTo>
                      <a:lnTo>
                        <a:pt x="2267543" y="1141030"/>
                      </a:lnTo>
                      <a:cubicBezTo>
                        <a:pt x="2284948" y="1102293"/>
                        <a:pt x="2301442" y="1062170"/>
                        <a:pt x="2309085" y="1020267"/>
                      </a:cubicBezTo>
                      <a:cubicBezTo>
                        <a:pt x="2317134" y="976121"/>
                        <a:pt x="2309930" y="934510"/>
                        <a:pt x="2294254" y="893018"/>
                      </a:cubicBezTo>
                      <a:cubicBezTo>
                        <a:pt x="2286145" y="871558"/>
                        <a:pt x="2277029" y="850581"/>
                        <a:pt x="2267551" y="829685"/>
                      </a:cubicBezTo>
                      <a:lnTo>
                        <a:pt x="2265729" y="825694"/>
                      </a:lnTo>
                      <a:cubicBezTo>
                        <a:pt x="2256576" y="805749"/>
                        <a:pt x="2246872" y="785913"/>
                        <a:pt x="2242155" y="764360"/>
                      </a:cubicBezTo>
                      <a:close/>
                      <a:moveTo>
                        <a:pt x="1267888" y="745"/>
                      </a:moveTo>
                      <a:cubicBezTo>
                        <a:pt x="1268069" y="-38"/>
                        <a:pt x="1269398" y="-98"/>
                        <a:pt x="1269518" y="745"/>
                      </a:cubicBezTo>
                      <a:cubicBezTo>
                        <a:pt x="1275153" y="38233"/>
                        <a:pt x="1262616" y="77890"/>
                        <a:pt x="1242191" y="109073"/>
                      </a:cubicBezTo>
                      <a:cubicBezTo>
                        <a:pt x="1231043" y="126104"/>
                        <a:pt x="1217299" y="141484"/>
                        <a:pt x="1201099" y="153844"/>
                      </a:cubicBezTo>
                      <a:lnTo>
                        <a:pt x="1199838" y="154797"/>
                      </a:lnTo>
                      <a:cubicBezTo>
                        <a:pt x="1183289" y="167173"/>
                        <a:pt x="1160930" y="179125"/>
                        <a:pt x="1140388" y="171099"/>
                      </a:cubicBezTo>
                      <a:cubicBezTo>
                        <a:pt x="1139744" y="170853"/>
                        <a:pt x="1139140" y="170573"/>
                        <a:pt x="1138576" y="170253"/>
                      </a:cubicBezTo>
                      <a:cubicBezTo>
                        <a:pt x="1140891" y="173835"/>
                        <a:pt x="1143024" y="177599"/>
                        <a:pt x="1145197" y="181364"/>
                      </a:cubicBezTo>
                      <a:cubicBezTo>
                        <a:pt x="1151657" y="192577"/>
                        <a:pt x="1157452" y="204192"/>
                        <a:pt x="1163751" y="215506"/>
                      </a:cubicBezTo>
                      <a:cubicBezTo>
                        <a:pt x="1175020" y="235738"/>
                        <a:pt x="1188442" y="253836"/>
                        <a:pt x="1205406" y="269679"/>
                      </a:cubicBezTo>
                      <a:cubicBezTo>
                        <a:pt x="1273240" y="333018"/>
                        <a:pt x="1368489" y="348072"/>
                        <a:pt x="1457940" y="347351"/>
                      </a:cubicBezTo>
                      <a:lnTo>
                        <a:pt x="1464259" y="347291"/>
                      </a:lnTo>
                      <a:cubicBezTo>
                        <a:pt x="1503551" y="347015"/>
                        <a:pt x="1554939" y="349021"/>
                        <a:pt x="1585272" y="320572"/>
                      </a:cubicBezTo>
                      <a:cubicBezTo>
                        <a:pt x="1601572" y="305293"/>
                        <a:pt x="1610547" y="283569"/>
                        <a:pt x="1618657" y="263176"/>
                      </a:cubicBezTo>
                      <a:cubicBezTo>
                        <a:pt x="1626625" y="243186"/>
                        <a:pt x="1632079" y="222552"/>
                        <a:pt x="1638699" y="202219"/>
                      </a:cubicBezTo>
                      <a:cubicBezTo>
                        <a:pt x="1624875" y="192740"/>
                        <a:pt x="1612197" y="181164"/>
                        <a:pt x="1602236" y="167634"/>
                      </a:cubicBezTo>
                      <a:cubicBezTo>
                        <a:pt x="1591852" y="153542"/>
                        <a:pt x="1584004" y="137679"/>
                        <a:pt x="1579477" y="120749"/>
                      </a:cubicBezTo>
                      <a:lnTo>
                        <a:pt x="1578809" y="118219"/>
                      </a:lnTo>
                      <a:cubicBezTo>
                        <a:pt x="1575307" y="104719"/>
                        <a:pt x="1571787" y="86859"/>
                        <a:pt x="1577424" y="74105"/>
                      </a:cubicBezTo>
                      <a:cubicBezTo>
                        <a:pt x="1578068" y="72635"/>
                        <a:pt x="1580483" y="72736"/>
                        <a:pt x="1581167" y="74105"/>
                      </a:cubicBezTo>
                      <a:cubicBezTo>
                        <a:pt x="1584206" y="80205"/>
                        <a:pt x="1584789" y="87090"/>
                        <a:pt x="1586661" y="93612"/>
                      </a:cubicBezTo>
                      <a:cubicBezTo>
                        <a:pt x="1588834" y="101202"/>
                        <a:pt x="1591289" y="108751"/>
                        <a:pt x="1594529" y="115937"/>
                      </a:cubicBezTo>
                      <a:cubicBezTo>
                        <a:pt x="1600787" y="129868"/>
                        <a:pt x="1609058" y="143115"/>
                        <a:pt x="1618979" y="154710"/>
                      </a:cubicBezTo>
                      <a:cubicBezTo>
                        <a:pt x="1627169" y="164311"/>
                        <a:pt x="1636043" y="173130"/>
                        <a:pt x="1646185" y="180538"/>
                      </a:cubicBezTo>
                      <a:cubicBezTo>
                        <a:pt x="1652162" y="170211"/>
                        <a:pt x="1666027" y="168822"/>
                        <a:pt x="1677638" y="172224"/>
                      </a:cubicBezTo>
                      <a:cubicBezTo>
                        <a:pt x="1693202" y="176772"/>
                        <a:pt x="1708554" y="182612"/>
                        <a:pt x="1723561" y="188782"/>
                      </a:cubicBezTo>
                      <a:lnTo>
                        <a:pt x="1726557" y="190020"/>
                      </a:lnTo>
                      <a:cubicBezTo>
                        <a:pt x="1741388" y="196180"/>
                        <a:pt x="1758151" y="201837"/>
                        <a:pt x="1772036" y="210232"/>
                      </a:cubicBezTo>
                      <a:cubicBezTo>
                        <a:pt x="1780467" y="214258"/>
                        <a:pt x="1788557" y="218304"/>
                        <a:pt x="1796164" y="221888"/>
                      </a:cubicBezTo>
                      <a:cubicBezTo>
                        <a:pt x="1834065" y="239700"/>
                        <a:pt x="1871406" y="258599"/>
                        <a:pt x="1908578" y="277865"/>
                      </a:cubicBezTo>
                      <a:lnTo>
                        <a:pt x="1916541" y="281999"/>
                      </a:lnTo>
                      <a:cubicBezTo>
                        <a:pt x="1932116" y="290112"/>
                        <a:pt x="1947551" y="298305"/>
                        <a:pt x="1961094" y="309619"/>
                      </a:cubicBezTo>
                      <a:cubicBezTo>
                        <a:pt x="1974878" y="321134"/>
                        <a:pt x="1985584" y="336876"/>
                        <a:pt x="1995645" y="351633"/>
                      </a:cubicBezTo>
                      <a:cubicBezTo>
                        <a:pt x="2018646" y="385372"/>
                        <a:pt x="2040319" y="420078"/>
                        <a:pt x="2063058" y="453999"/>
                      </a:cubicBezTo>
                      <a:cubicBezTo>
                        <a:pt x="2108979" y="522445"/>
                        <a:pt x="2154901" y="590891"/>
                        <a:pt x="2201083" y="659176"/>
                      </a:cubicBezTo>
                      <a:cubicBezTo>
                        <a:pt x="2212252" y="675705"/>
                        <a:pt x="2224849" y="691828"/>
                        <a:pt x="2234870" y="709061"/>
                      </a:cubicBezTo>
                      <a:cubicBezTo>
                        <a:pt x="2244469" y="725530"/>
                        <a:pt x="2244208" y="742438"/>
                        <a:pt x="2242336" y="760818"/>
                      </a:cubicBezTo>
                      <a:lnTo>
                        <a:pt x="2241986" y="764193"/>
                      </a:lnTo>
                      <a:cubicBezTo>
                        <a:pt x="2238397" y="797908"/>
                        <a:pt x="2232228" y="830288"/>
                        <a:pt x="2213318" y="859198"/>
                      </a:cubicBezTo>
                      <a:cubicBezTo>
                        <a:pt x="2183556" y="904654"/>
                        <a:pt x="2136669" y="932959"/>
                        <a:pt x="2087065" y="952444"/>
                      </a:cubicBezTo>
                      <a:cubicBezTo>
                        <a:pt x="2093122" y="956955"/>
                        <a:pt x="2098817" y="961827"/>
                        <a:pt x="2106041" y="964929"/>
                      </a:cubicBezTo>
                      <a:cubicBezTo>
                        <a:pt x="2117149" y="969678"/>
                        <a:pt x="2129002" y="972136"/>
                        <a:pt x="2141016" y="973120"/>
                      </a:cubicBezTo>
                      <a:cubicBezTo>
                        <a:pt x="2153834" y="974149"/>
                        <a:pt x="2168283" y="970946"/>
                        <a:pt x="2178666" y="979663"/>
                      </a:cubicBezTo>
                      <a:cubicBezTo>
                        <a:pt x="2182832" y="983144"/>
                        <a:pt x="2182952" y="991520"/>
                        <a:pt x="2178666" y="995003"/>
                      </a:cubicBezTo>
                      <a:cubicBezTo>
                        <a:pt x="2168684" y="1003154"/>
                        <a:pt x="2155780" y="1000818"/>
                        <a:pt x="2143616" y="999452"/>
                      </a:cubicBezTo>
                      <a:lnTo>
                        <a:pt x="2142887" y="999371"/>
                      </a:lnTo>
                      <a:cubicBezTo>
                        <a:pt x="2131598" y="998123"/>
                        <a:pt x="2120470" y="996030"/>
                        <a:pt x="2109865" y="991883"/>
                      </a:cubicBezTo>
                      <a:cubicBezTo>
                        <a:pt x="2107249" y="990854"/>
                        <a:pt x="2104653" y="989708"/>
                        <a:pt x="2102138" y="988440"/>
                      </a:cubicBezTo>
                      <a:cubicBezTo>
                        <a:pt x="2102218" y="988662"/>
                        <a:pt x="2102258" y="988925"/>
                        <a:pt x="2102218" y="989205"/>
                      </a:cubicBezTo>
                      <a:cubicBezTo>
                        <a:pt x="2100406" y="1003075"/>
                        <a:pt x="2096479" y="1016188"/>
                        <a:pt x="2092332" y="1029443"/>
                      </a:cubicBezTo>
                      <a:lnTo>
                        <a:pt x="2089701" y="1037842"/>
                      </a:lnTo>
                      <a:cubicBezTo>
                        <a:pt x="2084348" y="1054994"/>
                        <a:pt x="2078956" y="1072105"/>
                        <a:pt x="2073401" y="1089217"/>
                      </a:cubicBezTo>
                      <a:cubicBezTo>
                        <a:pt x="2062832" y="1121792"/>
                        <a:pt x="2051320" y="1154058"/>
                        <a:pt x="2039766" y="1186285"/>
                      </a:cubicBezTo>
                      <a:lnTo>
                        <a:pt x="2029795" y="1214093"/>
                      </a:lnTo>
                      <a:cubicBezTo>
                        <a:pt x="2019552" y="1242622"/>
                        <a:pt x="2009179" y="1271111"/>
                        <a:pt x="1997718" y="1299164"/>
                      </a:cubicBezTo>
                      <a:cubicBezTo>
                        <a:pt x="1990635" y="1316475"/>
                        <a:pt x="1983511" y="1333790"/>
                        <a:pt x="1976407" y="1351082"/>
                      </a:cubicBezTo>
                      <a:cubicBezTo>
                        <a:pt x="1969465" y="1367972"/>
                        <a:pt x="1963690" y="1386211"/>
                        <a:pt x="1955077" y="1402296"/>
                      </a:cubicBezTo>
                      <a:cubicBezTo>
                        <a:pt x="1947993" y="1415542"/>
                        <a:pt x="1928675" y="1406058"/>
                        <a:pt x="1931774" y="1392452"/>
                      </a:cubicBezTo>
                      <a:cubicBezTo>
                        <a:pt x="1935839" y="1374597"/>
                        <a:pt x="1943506" y="1356880"/>
                        <a:pt x="1949362" y="1339507"/>
                      </a:cubicBezTo>
                      <a:cubicBezTo>
                        <a:pt x="1955318" y="1321872"/>
                        <a:pt x="1961154" y="1304217"/>
                        <a:pt x="1967211" y="1286620"/>
                      </a:cubicBezTo>
                      <a:cubicBezTo>
                        <a:pt x="1977745" y="1256055"/>
                        <a:pt x="1989412" y="1225896"/>
                        <a:pt x="2001139" y="1195766"/>
                      </a:cubicBezTo>
                      <a:lnTo>
                        <a:pt x="2012762" y="1165897"/>
                      </a:lnTo>
                      <a:cubicBezTo>
                        <a:pt x="2024163" y="1136633"/>
                        <a:pt x="2035698" y="1107395"/>
                        <a:pt x="2048026" y="1078509"/>
                      </a:cubicBezTo>
                      <a:lnTo>
                        <a:pt x="2049373" y="1075343"/>
                      </a:lnTo>
                      <a:cubicBezTo>
                        <a:pt x="2062183" y="1045128"/>
                        <a:pt x="2075405" y="1011152"/>
                        <a:pt x="2098676" y="987738"/>
                      </a:cubicBezTo>
                      <a:cubicBezTo>
                        <a:pt x="2098978" y="987416"/>
                        <a:pt x="2099401" y="987252"/>
                        <a:pt x="2099823" y="987212"/>
                      </a:cubicBezTo>
                      <a:cubicBezTo>
                        <a:pt x="2094108" y="984112"/>
                        <a:pt x="2088755" y="980348"/>
                        <a:pt x="2084047" y="975899"/>
                      </a:cubicBezTo>
                      <a:lnTo>
                        <a:pt x="2083817" y="975667"/>
                      </a:lnTo>
                      <a:cubicBezTo>
                        <a:pt x="2081956" y="973695"/>
                        <a:pt x="2074267" y="963981"/>
                        <a:pt x="2071792" y="958163"/>
                      </a:cubicBezTo>
                      <a:cubicBezTo>
                        <a:pt x="2068572" y="959310"/>
                        <a:pt x="2065352" y="960418"/>
                        <a:pt x="2062132" y="961503"/>
                      </a:cubicBezTo>
                      <a:cubicBezTo>
                        <a:pt x="2056518" y="963397"/>
                        <a:pt x="2051870" y="962028"/>
                        <a:pt x="2048589" y="959029"/>
                      </a:cubicBezTo>
                      <a:lnTo>
                        <a:pt x="2042341" y="962896"/>
                      </a:lnTo>
                      <a:cubicBezTo>
                        <a:pt x="2035662" y="966976"/>
                        <a:pt x="2028480" y="970849"/>
                        <a:pt x="2021101" y="971047"/>
                      </a:cubicBezTo>
                      <a:cubicBezTo>
                        <a:pt x="2011804" y="971288"/>
                        <a:pt x="2004499" y="966155"/>
                        <a:pt x="1999529" y="958586"/>
                      </a:cubicBezTo>
                      <a:cubicBezTo>
                        <a:pt x="1995062" y="951822"/>
                        <a:pt x="1992405" y="944514"/>
                        <a:pt x="1986751" y="938455"/>
                      </a:cubicBezTo>
                      <a:cubicBezTo>
                        <a:pt x="1981191" y="932499"/>
                        <a:pt x="1974756" y="927472"/>
                        <a:pt x="1968179" y="922672"/>
                      </a:cubicBezTo>
                      <a:lnTo>
                        <a:pt x="1960428" y="917031"/>
                      </a:lnTo>
                      <a:cubicBezTo>
                        <a:pt x="1946213" y="906650"/>
                        <a:pt x="1932433" y="896161"/>
                        <a:pt x="1920988" y="882450"/>
                      </a:cubicBezTo>
                      <a:cubicBezTo>
                        <a:pt x="1915233" y="875525"/>
                        <a:pt x="1907526" y="867311"/>
                        <a:pt x="1904024" y="858995"/>
                      </a:cubicBezTo>
                      <a:cubicBezTo>
                        <a:pt x="1903340" y="857389"/>
                        <a:pt x="1902917" y="855879"/>
                        <a:pt x="1902837" y="854407"/>
                      </a:cubicBezTo>
                      <a:cubicBezTo>
                        <a:pt x="1902072" y="859601"/>
                        <a:pt x="1901287" y="864815"/>
                        <a:pt x="1900503" y="870009"/>
                      </a:cubicBezTo>
                      <a:cubicBezTo>
                        <a:pt x="1889515" y="943105"/>
                        <a:pt x="1880641" y="1016704"/>
                        <a:pt x="1877804" y="1090626"/>
                      </a:cubicBezTo>
                      <a:cubicBezTo>
                        <a:pt x="1876415" y="1127081"/>
                        <a:pt x="1875791" y="1163581"/>
                        <a:pt x="1877421" y="1200057"/>
                      </a:cubicBezTo>
                      <a:cubicBezTo>
                        <a:pt x="1878226" y="1218277"/>
                        <a:pt x="1879554" y="1236476"/>
                        <a:pt x="1881386" y="1254634"/>
                      </a:cubicBezTo>
                      <a:cubicBezTo>
                        <a:pt x="1882291" y="1263733"/>
                        <a:pt x="1883237" y="1272812"/>
                        <a:pt x="1884344" y="1281871"/>
                      </a:cubicBezTo>
                      <a:lnTo>
                        <a:pt x="1884599" y="1283970"/>
                      </a:lnTo>
                      <a:cubicBezTo>
                        <a:pt x="1884919" y="1286746"/>
                        <a:pt x="1885128" y="1289431"/>
                        <a:pt x="1884887" y="1291977"/>
                      </a:cubicBezTo>
                      <a:cubicBezTo>
                        <a:pt x="1893741" y="1296344"/>
                        <a:pt x="1898832" y="1307378"/>
                        <a:pt x="1902374" y="1315994"/>
                      </a:cubicBezTo>
                      <a:cubicBezTo>
                        <a:pt x="1905071" y="1322556"/>
                        <a:pt x="1902978" y="1328938"/>
                        <a:pt x="1898631" y="1333548"/>
                      </a:cubicBezTo>
                      <a:cubicBezTo>
                        <a:pt x="1903823" y="1338279"/>
                        <a:pt x="1908451" y="1343835"/>
                        <a:pt x="1912335" y="1350194"/>
                      </a:cubicBezTo>
                      <a:cubicBezTo>
                        <a:pt x="1913120" y="1351485"/>
                        <a:pt x="1911430" y="1352491"/>
                        <a:pt x="1910423" y="1351686"/>
                      </a:cubicBezTo>
                      <a:cubicBezTo>
                        <a:pt x="1904044" y="1346613"/>
                        <a:pt x="1897182" y="1342446"/>
                        <a:pt x="1890018" y="1339245"/>
                      </a:cubicBezTo>
                      <a:cubicBezTo>
                        <a:pt x="1886255" y="1340674"/>
                        <a:pt x="1882150" y="1341057"/>
                        <a:pt x="1878367" y="1340010"/>
                      </a:cubicBezTo>
                      <a:cubicBezTo>
                        <a:pt x="1874262" y="1338883"/>
                        <a:pt x="1870720" y="1336145"/>
                        <a:pt x="1868165" y="1332664"/>
                      </a:cubicBezTo>
                      <a:cubicBezTo>
                        <a:pt x="1847820" y="1329320"/>
                        <a:pt x="1826670" y="1333407"/>
                        <a:pt x="1808358" y="1346150"/>
                      </a:cubicBezTo>
                      <a:cubicBezTo>
                        <a:pt x="1804555" y="1348807"/>
                        <a:pt x="1801114" y="1351807"/>
                        <a:pt x="1797834" y="1355066"/>
                      </a:cubicBezTo>
                      <a:cubicBezTo>
                        <a:pt x="1797270" y="1355634"/>
                        <a:pt x="1796687" y="1356356"/>
                        <a:pt x="1796103" y="1357061"/>
                      </a:cubicBezTo>
                      <a:lnTo>
                        <a:pt x="1800098" y="1358597"/>
                      </a:lnTo>
                      <a:cubicBezTo>
                        <a:pt x="1801753" y="1359224"/>
                        <a:pt x="1803112" y="1359715"/>
                        <a:pt x="1803629" y="1359819"/>
                      </a:cubicBezTo>
                      <a:cubicBezTo>
                        <a:pt x="1807117" y="1360530"/>
                        <a:pt x="1810659" y="1360911"/>
                        <a:pt x="1814201" y="1361216"/>
                      </a:cubicBezTo>
                      <a:lnTo>
                        <a:pt x="1819507" y="1361651"/>
                      </a:lnTo>
                      <a:cubicBezTo>
                        <a:pt x="1839891" y="1363342"/>
                        <a:pt x="1860216" y="1363906"/>
                        <a:pt x="1879172" y="1372441"/>
                      </a:cubicBezTo>
                      <a:cubicBezTo>
                        <a:pt x="1883156" y="1374233"/>
                        <a:pt x="1881768" y="1380373"/>
                        <a:pt x="1878005" y="1381398"/>
                      </a:cubicBezTo>
                      <a:cubicBezTo>
                        <a:pt x="1864163" y="1385155"/>
                        <a:pt x="1850426" y="1384864"/>
                        <a:pt x="1836336" y="1383859"/>
                      </a:cubicBezTo>
                      <a:lnTo>
                        <a:pt x="1833311" y="1383634"/>
                      </a:lnTo>
                      <a:cubicBezTo>
                        <a:pt x="1820211" y="1382628"/>
                        <a:pt x="1806145" y="1382688"/>
                        <a:pt x="1793367" y="1379064"/>
                      </a:cubicBezTo>
                      <a:cubicBezTo>
                        <a:pt x="1796425" y="1387437"/>
                        <a:pt x="1792260" y="1398370"/>
                        <a:pt x="1779481" y="1400081"/>
                      </a:cubicBezTo>
                      <a:cubicBezTo>
                        <a:pt x="1741106" y="1405195"/>
                        <a:pt x="1702490" y="1402781"/>
                        <a:pt x="1664075" y="1399397"/>
                      </a:cubicBezTo>
                      <a:cubicBezTo>
                        <a:pt x="1625277" y="1395975"/>
                        <a:pt x="1586500" y="1392733"/>
                        <a:pt x="1547601" y="1390702"/>
                      </a:cubicBezTo>
                      <a:cubicBezTo>
                        <a:pt x="1421778" y="1384080"/>
                        <a:pt x="1295762" y="1385352"/>
                        <a:pt x="1169826" y="1387149"/>
                      </a:cubicBezTo>
                      <a:lnTo>
                        <a:pt x="1098659" y="1388180"/>
                      </a:lnTo>
                      <a:cubicBezTo>
                        <a:pt x="1041904" y="1388981"/>
                        <a:pt x="985139" y="1389604"/>
                        <a:pt x="928386" y="1389169"/>
                      </a:cubicBezTo>
                      <a:lnTo>
                        <a:pt x="901820" y="1388921"/>
                      </a:lnTo>
                      <a:cubicBezTo>
                        <a:pt x="890593" y="1388813"/>
                        <a:pt x="879360" y="1388676"/>
                        <a:pt x="868145" y="1388346"/>
                      </a:cubicBezTo>
                      <a:lnTo>
                        <a:pt x="861419" y="1388123"/>
                      </a:lnTo>
                      <a:cubicBezTo>
                        <a:pt x="848057" y="1387640"/>
                        <a:pt x="830369" y="1389653"/>
                        <a:pt x="818758" y="1381740"/>
                      </a:cubicBezTo>
                      <a:cubicBezTo>
                        <a:pt x="809179" y="1375219"/>
                        <a:pt x="807046" y="1363261"/>
                        <a:pt x="812821" y="1353621"/>
                      </a:cubicBezTo>
                      <a:cubicBezTo>
                        <a:pt x="814492" y="1350841"/>
                        <a:pt x="816786" y="1348364"/>
                        <a:pt x="819180" y="1345949"/>
                      </a:cubicBezTo>
                      <a:cubicBezTo>
                        <a:pt x="824090" y="1303977"/>
                        <a:pt x="826847" y="1261801"/>
                        <a:pt x="829665" y="1219646"/>
                      </a:cubicBezTo>
                      <a:cubicBezTo>
                        <a:pt x="839444" y="1072127"/>
                        <a:pt x="833729" y="925369"/>
                        <a:pt x="811171" y="779338"/>
                      </a:cubicBezTo>
                      <a:cubicBezTo>
                        <a:pt x="750641" y="797841"/>
                        <a:pt x="691036" y="821050"/>
                        <a:pt x="632960" y="845952"/>
                      </a:cubicBezTo>
                      <a:cubicBezTo>
                        <a:pt x="601547" y="859420"/>
                        <a:pt x="570296" y="873391"/>
                        <a:pt x="539407" y="888046"/>
                      </a:cubicBezTo>
                      <a:cubicBezTo>
                        <a:pt x="511214" y="901434"/>
                        <a:pt x="482901" y="918163"/>
                        <a:pt x="452776" y="926859"/>
                      </a:cubicBezTo>
                      <a:cubicBezTo>
                        <a:pt x="450038" y="929290"/>
                        <a:pt x="446209" y="930447"/>
                        <a:pt x="442813" y="929368"/>
                      </a:cubicBezTo>
                      <a:lnTo>
                        <a:pt x="442373" y="929214"/>
                      </a:lnTo>
                      <a:lnTo>
                        <a:pt x="442353" y="929214"/>
                      </a:lnTo>
                      <a:cubicBezTo>
                        <a:pt x="439254" y="929939"/>
                        <a:pt x="435812" y="929496"/>
                        <a:pt x="432432" y="927463"/>
                      </a:cubicBezTo>
                      <a:cubicBezTo>
                        <a:pt x="431748" y="927048"/>
                        <a:pt x="431063" y="926632"/>
                        <a:pt x="430379" y="926203"/>
                      </a:cubicBezTo>
                      <a:lnTo>
                        <a:pt x="429353" y="925551"/>
                      </a:lnTo>
                      <a:cubicBezTo>
                        <a:pt x="418748" y="918867"/>
                        <a:pt x="408083" y="910633"/>
                        <a:pt x="400577" y="900568"/>
                      </a:cubicBezTo>
                      <a:cubicBezTo>
                        <a:pt x="391461" y="909023"/>
                        <a:pt x="381661" y="916775"/>
                        <a:pt x="372022" y="924625"/>
                      </a:cubicBezTo>
                      <a:cubicBezTo>
                        <a:pt x="361558" y="933160"/>
                        <a:pt x="351134" y="941736"/>
                        <a:pt x="340791" y="950392"/>
                      </a:cubicBezTo>
                      <a:cubicBezTo>
                        <a:pt x="336685" y="953835"/>
                        <a:pt x="332158" y="957116"/>
                        <a:pt x="328535" y="961082"/>
                      </a:cubicBezTo>
                      <a:lnTo>
                        <a:pt x="328009" y="961664"/>
                      </a:lnTo>
                      <a:cubicBezTo>
                        <a:pt x="327925" y="961759"/>
                        <a:pt x="327845" y="961853"/>
                        <a:pt x="327771" y="961948"/>
                      </a:cubicBezTo>
                      <a:cubicBezTo>
                        <a:pt x="343447" y="972094"/>
                        <a:pt x="357171" y="987494"/>
                        <a:pt x="369466" y="1000881"/>
                      </a:cubicBezTo>
                      <a:cubicBezTo>
                        <a:pt x="382669" y="1015249"/>
                        <a:pt x="395415" y="1030075"/>
                        <a:pt x="408058" y="1044958"/>
                      </a:cubicBezTo>
                      <a:lnTo>
                        <a:pt x="420296" y="1059395"/>
                      </a:lnTo>
                      <a:cubicBezTo>
                        <a:pt x="506839" y="1161628"/>
                        <a:pt x="594267" y="1267567"/>
                        <a:pt x="706309" y="1342708"/>
                      </a:cubicBezTo>
                      <a:cubicBezTo>
                        <a:pt x="724018" y="1354585"/>
                        <a:pt x="707134" y="1383513"/>
                        <a:pt x="689546" y="1371374"/>
                      </a:cubicBezTo>
                      <a:cubicBezTo>
                        <a:pt x="656263" y="1348445"/>
                        <a:pt x="624770" y="1322979"/>
                        <a:pt x="594524" y="1296183"/>
                      </a:cubicBezTo>
                      <a:cubicBezTo>
                        <a:pt x="541520" y="1249259"/>
                        <a:pt x="493828" y="1196616"/>
                        <a:pt x="449174" y="1141759"/>
                      </a:cubicBezTo>
                      <a:cubicBezTo>
                        <a:pt x="426576" y="1113996"/>
                        <a:pt x="404642" y="1085555"/>
                        <a:pt x="383150" y="1056926"/>
                      </a:cubicBezTo>
                      <a:lnTo>
                        <a:pt x="375856" y="1047216"/>
                      </a:lnTo>
                      <a:cubicBezTo>
                        <a:pt x="366135" y="1034264"/>
                        <a:pt x="356467" y="1021274"/>
                        <a:pt x="347210" y="1007988"/>
                      </a:cubicBezTo>
                      <a:lnTo>
                        <a:pt x="345273" y="1005203"/>
                      </a:lnTo>
                      <a:cubicBezTo>
                        <a:pt x="337154" y="993482"/>
                        <a:pt x="328519" y="980315"/>
                        <a:pt x="323283" y="966819"/>
                      </a:cubicBezTo>
                      <a:cubicBezTo>
                        <a:pt x="321271" y="968853"/>
                        <a:pt x="318997" y="970562"/>
                        <a:pt x="315677" y="971852"/>
                      </a:cubicBezTo>
                      <a:cubicBezTo>
                        <a:pt x="310002" y="974067"/>
                        <a:pt x="303039" y="969416"/>
                        <a:pt x="301651" y="963880"/>
                      </a:cubicBezTo>
                      <a:cubicBezTo>
                        <a:pt x="298270" y="950453"/>
                        <a:pt x="309942" y="942461"/>
                        <a:pt x="319440" y="935332"/>
                      </a:cubicBezTo>
                      <a:cubicBezTo>
                        <a:pt x="330970" y="926718"/>
                        <a:pt x="342722" y="918404"/>
                        <a:pt x="354494" y="910130"/>
                      </a:cubicBezTo>
                      <a:lnTo>
                        <a:pt x="358699" y="907156"/>
                      </a:lnTo>
                      <a:cubicBezTo>
                        <a:pt x="373421" y="896712"/>
                        <a:pt x="388219" y="885992"/>
                        <a:pt x="404259" y="877739"/>
                      </a:cubicBezTo>
                      <a:cubicBezTo>
                        <a:pt x="404742" y="877095"/>
                        <a:pt x="405326" y="876491"/>
                        <a:pt x="405990" y="875968"/>
                      </a:cubicBezTo>
                      <a:cubicBezTo>
                        <a:pt x="406754" y="875364"/>
                        <a:pt x="407499" y="874780"/>
                        <a:pt x="408264" y="874196"/>
                      </a:cubicBezTo>
                      <a:cubicBezTo>
                        <a:pt x="389106" y="843114"/>
                        <a:pt x="368098" y="813239"/>
                        <a:pt x="344654" y="785013"/>
                      </a:cubicBezTo>
                      <a:cubicBezTo>
                        <a:pt x="327026" y="763779"/>
                        <a:pt x="308312" y="743505"/>
                        <a:pt x="288510" y="724300"/>
                      </a:cubicBezTo>
                      <a:lnTo>
                        <a:pt x="279615" y="715684"/>
                      </a:lnTo>
                      <a:cubicBezTo>
                        <a:pt x="266160" y="702684"/>
                        <a:pt x="252170" y="689499"/>
                        <a:pt x="237236" y="678200"/>
                      </a:cubicBezTo>
                      <a:lnTo>
                        <a:pt x="232561" y="683502"/>
                      </a:lnTo>
                      <a:cubicBezTo>
                        <a:pt x="226319" y="690565"/>
                        <a:pt x="220015" y="697574"/>
                        <a:pt x="213350" y="704209"/>
                      </a:cubicBezTo>
                      <a:cubicBezTo>
                        <a:pt x="200230" y="717254"/>
                        <a:pt x="187290" y="730563"/>
                        <a:pt x="174412" y="743867"/>
                      </a:cubicBezTo>
                      <a:cubicBezTo>
                        <a:pt x="153023" y="766006"/>
                        <a:pt x="132360" y="788825"/>
                        <a:pt x="111762" y="811676"/>
                      </a:cubicBezTo>
                      <a:lnTo>
                        <a:pt x="101465" y="823101"/>
                      </a:lnTo>
                      <a:cubicBezTo>
                        <a:pt x="80013" y="846916"/>
                        <a:pt x="57033" y="870291"/>
                        <a:pt x="37533" y="895734"/>
                      </a:cubicBezTo>
                      <a:lnTo>
                        <a:pt x="36559" y="897022"/>
                      </a:lnTo>
                      <a:cubicBezTo>
                        <a:pt x="28046" y="908444"/>
                        <a:pt x="21986" y="921086"/>
                        <a:pt x="25942" y="935596"/>
                      </a:cubicBezTo>
                      <a:cubicBezTo>
                        <a:pt x="29759" y="949584"/>
                        <a:pt x="38834" y="961988"/>
                        <a:pt x="46656" y="974068"/>
                      </a:cubicBezTo>
                      <a:lnTo>
                        <a:pt x="47434" y="975274"/>
                      </a:lnTo>
                      <a:cubicBezTo>
                        <a:pt x="79370" y="1025039"/>
                        <a:pt x="113579" y="1073534"/>
                        <a:pt x="150223" y="1119939"/>
                      </a:cubicBezTo>
                      <a:cubicBezTo>
                        <a:pt x="223613" y="1212884"/>
                        <a:pt x="307326" y="1300976"/>
                        <a:pt x="407217" y="1365597"/>
                      </a:cubicBezTo>
                      <a:cubicBezTo>
                        <a:pt x="421062" y="1374555"/>
                        <a:pt x="408123" y="1396820"/>
                        <a:pt x="394258" y="1387761"/>
                      </a:cubicBezTo>
                      <a:cubicBezTo>
                        <a:pt x="335921" y="1349613"/>
                        <a:pt x="282333" y="1303796"/>
                        <a:pt x="233031" y="1254594"/>
                      </a:cubicBezTo>
                      <a:cubicBezTo>
                        <a:pt x="187773" y="1209440"/>
                        <a:pt x="146762" y="1159716"/>
                        <a:pt x="108327" y="1108683"/>
                      </a:cubicBezTo>
                      <a:cubicBezTo>
                        <a:pt x="89592" y="1083781"/>
                        <a:pt x="71642" y="1058356"/>
                        <a:pt x="54437" y="1032368"/>
                      </a:cubicBezTo>
                      <a:cubicBezTo>
                        <a:pt x="37755" y="1007142"/>
                        <a:pt x="18456" y="981195"/>
                        <a:pt x="6362" y="953372"/>
                      </a:cubicBezTo>
                      <a:cubicBezTo>
                        <a:pt x="30" y="938736"/>
                        <a:pt x="-2311" y="922893"/>
                        <a:pt x="2881" y="907473"/>
                      </a:cubicBezTo>
                      <a:cubicBezTo>
                        <a:pt x="7642" y="893301"/>
                        <a:pt x="17058" y="881532"/>
                        <a:pt x="26854" y="870461"/>
                      </a:cubicBezTo>
                      <a:lnTo>
                        <a:pt x="27774" y="869425"/>
                      </a:lnTo>
                      <a:cubicBezTo>
                        <a:pt x="50291" y="844120"/>
                        <a:pt x="73212" y="819117"/>
                        <a:pt x="96333" y="794356"/>
                      </a:cubicBezTo>
                      <a:cubicBezTo>
                        <a:pt x="119535" y="769514"/>
                        <a:pt x="143804" y="745558"/>
                        <a:pt x="168576" y="722307"/>
                      </a:cubicBezTo>
                      <a:cubicBezTo>
                        <a:pt x="188035" y="704008"/>
                        <a:pt x="208319" y="687881"/>
                        <a:pt x="230012" y="672945"/>
                      </a:cubicBezTo>
                      <a:cubicBezTo>
                        <a:pt x="228060" y="671556"/>
                        <a:pt x="226108" y="670228"/>
                        <a:pt x="224116" y="668939"/>
                      </a:cubicBezTo>
                      <a:cubicBezTo>
                        <a:pt x="218059" y="664994"/>
                        <a:pt x="216530" y="656559"/>
                        <a:pt x="221842" y="651204"/>
                      </a:cubicBezTo>
                      <a:cubicBezTo>
                        <a:pt x="236351" y="636546"/>
                        <a:pt x="253073" y="623803"/>
                        <a:pt x="268810" y="610460"/>
                      </a:cubicBezTo>
                      <a:cubicBezTo>
                        <a:pt x="283600" y="597917"/>
                        <a:pt x="298391" y="585355"/>
                        <a:pt x="313181" y="572793"/>
                      </a:cubicBezTo>
                      <a:cubicBezTo>
                        <a:pt x="343286" y="547267"/>
                        <a:pt x="373390" y="521720"/>
                        <a:pt x="403495" y="496174"/>
                      </a:cubicBezTo>
                      <a:cubicBezTo>
                        <a:pt x="457566" y="450295"/>
                        <a:pt x="511335" y="404094"/>
                        <a:pt x="565225" y="358014"/>
                      </a:cubicBezTo>
                      <a:cubicBezTo>
                        <a:pt x="587696" y="338806"/>
                        <a:pt x="610377" y="319835"/>
                        <a:pt x="632999" y="300811"/>
                      </a:cubicBezTo>
                      <a:lnTo>
                        <a:pt x="673191" y="266973"/>
                      </a:lnTo>
                      <a:lnTo>
                        <a:pt x="673191" y="266973"/>
                      </a:lnTo>
                      <a:lnTo>
                        <a:pt x="692849" y="250463"/>
                      </a:lnTo>
                      <a:cubicBezTo>
                        <a:pt x="702921" y="242024"/>
                        <a:pt x="713208" y="233678"/>
                        <a:pt x="724661" y="227242"/>
                      </a:cubicBezTo>
                      <a:cubicBezTo>
                        <a:pt x="751611" y="212098"/>
                        <a:pt x="784011" y="205546"/>
                        <a:pt x="813703" y="197523"/>
                      </a:cubicBezTo>
                      <a:lnTo>
                        <a:pt x="815679" y="196985"/>
                      </a:lnTo>
                      <a:cubicBezTo>
                        <a:pt x="848983" y="187868"/>
                        <a:pt x="882468" y="179290"/>
                        <a:pt x="916134" y="171640"/>
                      </a:cubicBezTo>
                      <a:cubicBezTo>
                        <a:pt x="949840" y="163990"/>
                        <a:pt x="983688" y="157025"/>
                        <a:pt x="1017676" y="150722"/>
                      </a:cubicBezTo>
                      <a:cubicBezTo>
                        <a:pt x="1048223" y="145047"/>
                        <a:pt x="1079495" y="140175"/>
                        <a:pt x="1110645" y="139451"/>
                      </a:cubicBezTo>
                      <a:cubicBezTo>
                        <a:pt x="1118373" y="136511"/>
                        <a:pt x="1128072" y="135485"/>
                        <a:pt x="1135679" y="138625"/>
                      </a:cubicBezTo>
                      <a:cubicBezTo>
                        <a:pt x="1138818" y="139934"/>
                        <a:pt x="1142098" y="141846"/>
                        <a:pt x="1145016" y="144262"/>
                      </a:cubicBezTo>
                      <a:cubicBezTo>
                        <a:pt x="1160249" y="138907"/>
                        <a:pt x="1175281" y="136350"/>
                        <a:pt x="1189508" y="127291"/>
                      </a:cubicBezTo>
                      <a:cubicBezTo>
                        <a:pt x="1203715" y="118255"/>
                        <a:pt x="1216292" y="106375"/>
                        <a:pt x="1226877" y="93290"/>
                      </a:cubicBezTo>
                      <a:cubicBezTo>
                        <a:pt x="1248751" y="66194"/>
                        <a:pt x="1260201" y="34185"/>
                        <a:pt x="1267888" y="745"/>
                      </a:cubicBezTo>
                      <a:close/>
                      <a:moveTo>
                        <a:pt x="1618053" y="918303"/>
                      </a:moveTo>
                      <a:cubicBezTo>
                        <a:pt x="1605979" y="917460"/>
                        <a:pt x="1595112" y="922450"/>
                        <a:pt x="1584326" y="927765"/>
                      </a:cubicBezTo>
                      <a:cubicBezTo>
                        <a:pt x="1590404" y="930402"/>
                        <a:pt x="1596481" y="933019"/>
                        <a:pt x="1602558" y="935616"/>
                      </a:cubicBezTo>
                      <a:lnTo>
                        <a:pt x="1643006" y="952889"/>
                      </a:lnTo>
                      <a:lnTo>
                        <a:pt x="1643006" y="952889"/>
                      </a:lnTo>
                      <a:cubicBezTo>
                        <a:pt x="1656367" y="958586"/>
                        <a:pt x="1670514" y="963538"/>
                        <a:pt x="1683212" y="970562"/>
                      </a:cubicBezTo>
                      <a:cubicBezTo>
                        <a:pt x="1684117" y="971065"/>
                        <a:pt x="1684842" y="971671"/>
                        <a:pt x="1685385" y="972376"/>
                      </a:cubicBezTo>
                      <a:cubicBezTo>
                        <a:pt x="1698586" y="963922"/>
                        <a:pt x="1712552" y="956373"/>
                        <a:pt x="1725933" y="948339"/>
                      </a:cubicBezTo>
                      <a:cubicBezTo>
                        <a:pt x="1728992" y="946507"/>
                        <a:pt x="1732071" y="944675"/>
                        <a:pt x="1735150" y="942843"/>
                      </a:cubicBezTo>
                      <a:cubicBezTo>
                        <a:pt x="1719212" y="948178"/>
                        <a:pt x="1702872" y="950855"/>
                        <a:pt x="1685566" y="945843"/>
                      </a:cubicBezTo>
                      <a:cubicBezTo>
                        <a:pt x="1662485" y="939179"/>
                        <a:pt x="1642442" y="920015"/>
                        <a:pt x="1618053" y="918303"/>
                      </a:cubicBezTo>
                      <a:close/>
                      <a:moveTo>
                        <a:pt x="1651135" y="877800"/>
                      </a:moveTo>
                      <a:lnTo>
                        <a:pt x="1648967" y="876325"/>
                      </a:lnTo>
                      <a:cubicBezTo>
                        <a:pt x="1637255" y="868289"/>
                        <a:pt x="1623281" y="857959"/>
                        <a:pt x="1609058" y="865177"/>
                      </a:cubicBezTo>
                      <a:cubicBezTo>
                        <a:pt x="1602357" y="868580"/>
                        <a:pt x="1596863" y="874075"/>
                        <a:pt x="1590263" y="877739"/>
                      </a:cubicBezTo>
                      <a:cubicBezTo>
                        <a:pt x="1583622" y="881443"/>
                        <a:pt x="1576317" y="884282"/>
                        <a:pt x="1568912" y="885993"/>
                      </a:cubicBezTo>
                      <a:cubicBezTo>
                        <a:pt x="1556617" y="888831"/>
                        <a:pt x="1542530" y="889254"/>
                        <a:pt x="1529309" y="886514"/>
                      </a:cubicBezTo>
                      <a:lnTo>
                        <a:pt x="1529511" y="904393"/>
                      </a:lnTo>
                      <a:lnTo>
                        <a:pt x="1529511" y="904393"/>
                      </a:lnTo>
                      <a:cubicBezTo>
                        <a:pt x="1539512" y="908520"/>
                        <a:pt x="1549453" y="912749"/>
                        <a:pt x="1559394" y="917015"/>
                      </a:cubicBezTo>
                      <a:cubicBezTo>
                        <a:pt x="1565848" y="914808"/>
                        <a:pt x="1572059" y="912156"/>
                        <a:pt x="1578590" y="909247"/>
                      </a:cubicBezTo>
                      <a:lnTo>
                        <a:pt x="1582998" y="907272"/>
                      </a:lnTo>
                      <a:cubicBezTo>
                        <a:pt x="1595575" y="901613"/>
                        <a:pt x="1608273" y="897832"/>
                        <a:pt x="1622178" y="899622"/>
                      </a:cubicBezTo>
                      <a:cubicBezTo>
                        <a:pt x="1648358" y="902984"/>
                        <a:pt x="1668140" y="922450"/>
                        <a:pt x="1693173" y="928933"/>
                      </a:cubicBezTo>
                      <a:cubicBezTo>
                        <a:pt x="1723861" y="936907"/>
                        <a:pt x="1751550" y="913995"/>
                        <a:pt x="1780548" y="908338"/>
                      </a:cubicBezTo>
                      <a:cubicBezTo>
                        <a:pt x="1785329" y="907396"/>
                        <a:pt x="1790257" y="906846"/>
                        <a:pt x="1795156" y="906759"/>
                      </a:cubicBezTo>
                      <a:lnTo>
                        <a:pt x="1796787" y="906748"/>
                      </a:lnTo>
                      <a:lnTo>
                        <a:pt x="1797512" y="906325"/>
                      </a:lnTo>
                      <a:cubicBezTo>
                        <a:pt x="1803750" y="902661"/>
                        <a:pt x="1813087" y="899161"/>
                        <a:pt x="1817434" y="892999"/>
                      </a:cubicBezTo>
                      <a:cubicBezTo>
                        <a:pt x="1822163" y="886315"/>
                        <a:pt x="1822565" y="875122"/>
                        <a:pt x="1824115" y="867271"/>
                      </a:cubicBezTo>
                      <a:cubicBezTo>
                        <a:pt x="1824276" y="866486"/>
                        <a:pt x="1824437" y="865681"/>
                        <a:pt x="1824578" y="864896"/>
                      </a:cubicBezTo>
                      <a:cubicBezTo>
                        <a:pt x="1821841" y="864896"/>
                        <a:pt x="1819064" y="865034"/>
                        <a:pt x="1816247" y="865560"/>
                      </a:cubicBezTo>
                      <a:cubicBezTo>
                        <a:pt x="1807392" y="867190"/>
                        <a:pt x="1799061" y="870331"/>
                        <a:pt x="1790811" y="873836"/>
                      </a:cubicBezTo>
                      <a:cubicBezTo>
                        <a:pt x="1775215" y="880457"/>
                        <a:pt x="1759962" y="888006"/>
                        <a:pt x="1743541" y="892415"/>
                      </a:cubicBezTo>
                      <a:cubicBezTo>
                        <a:pt x="1727463" y="896741"/>
                        <a:pt x="1710660" y="898796"/>
                        <a:pt x="1694099" y="896401"/>
                      </a:cubicBezTo>
                      <a:cubicBezTo>
                        <a:pt x="1677940" y="894064"/>
                        <a:pt x="1664517" y="886778"/>
                        <a:pt x="1651135" y="877800"/>
                      </a:cubicBezTo>
                      <a:close/>
                      <a:moveTo>
                        <a:pt x="1653655" y="814947"/>
                      </a:moveTo>
                      <a:lnTo>
                        <a:pt x="1651231" y="813386"/>
                      </a:lnTo>
                      <a:cubicBezTo>
                        <a:pt x="1644835" y="809303"/>
                        <a:pt x="1637500" y="805074"/>
                        <a:pt x="1629664" y="806576"/>
                      </a:cubicBezTo>
                      <a:cubicBezTo>
                        <a:pt x="1622661" y="807924"/>
                        <a:pt x="1616644" y="813501"/>
                        <a:pt x="1610547" y="816943"/>
                      </a:cubicBezTo>
                      <a:cubicBezTo>
                        <a:pt x="1597165" y="824492"/>
                        <a:pt x="1582153" y="828619"/>
                        <a:pt x="1566839" y="829666"/>
                      </a:cubicBezTo>
                      <a:cubicBezTo>
                        <a:pt x="1554101" y="830532"/>
                        <a:pt x="1540880" y="828982"/>
                        <a:pt x="1528625" y="825197"/>
                      </a:cubicBezTo>
                      <a:lnTo>
                        <a:pt x="1529048" y="864777"/>
                      </a:lnTo>
                      <a:lnTo>
                        <a:pt x="1529048" y="864777"/>
                      </a:lnTo>
                      <a:cubicBezTo>
                        <a:pt x="1533535" y="866204"/>
                        <a:pt x="1538184" y="867231"/>
                        <a:pt x="1543074" y="867593"/>
                      </a:cubicBezTo>
                      <a:cubicBezTo>
                        <a:pt x="1557925" y="868700"/>
                        <a:pt x="1572413" y="865137"/>
                        <a:pt x="1584870" y="856944"/>
                      </a:cubicBezTo>
                      <a:lnTo>
                        <a:pt x="1591171" y="852759"/>
                      </a:lnTo>
                      <a:cubicBezTo>
                        <a:pt x="1601954" y="845671"/>
                        <a:pt x="1612072" y="840046"/>
                        <a:pt x="1626344" y="842633"/>
                      </a:cubicBezTo>
                      <a:cubicBezTo>
                        <a:pt x="1640470" y="845207"/>
                        <a:pt x="1652323" y="854266"/>
                        <a:pt x="1663873" y="862158"/>
                      </a:cubicBezTo>
                      <a:lnTo>
                        <a:pt x="1665768" y="863430"/>
                      </a:lnTo>
                      <a:cubicBezTo>
                        <a:pt x="1679033" y="872191"/>
                        <a:pt x="1692479" y="877846"/>
                        <a:pt x="1708748" y="877981"/>
                      </a:cubicBezTo>
                      <a:cubicBezTo>
                        <a:pt x="1726316" y="878120"/>
                        <a:pt x="1743682" y="873230"/>
                        <a:pt x="1760042" y="867211"/>
                      </a:cubicBezTo>
                      <a:cubicBezTo>
                        <a:pt x="1776282" y="861254"/>
                        <a:pt x="1791716" y="854105"/>
                        <a:pt x="1809083" y="851911"/>
                      </a:cubicBezTo>
                      <a:cubicBezTo>
                        <a:pt x="1814395" y="851247"/>
                        <a:pt x="1820875" y="851045"/>
                        <a:pt x="1826972" y="852092"/>
                      </a:cubicBezTo>
                      <a:cubicBezTo>
                        <a:pt x="1827777" y="847603"/>
                        <a:pt x="1828542" y="843136"/>
                        <a:pt x="1829266" y="838645"/>
                      </a:cubicBezTo>
                      <a:cubicBezTo>
                        <a:pt x="1830836" y="829002"/>
                        <a:pt x="1832184" y="819379"/>
                        <a:pt x="1833351" y="809736"/>
                      </a:cubicBezTo>
                      <a:cubicBezTo>
                        <a:pt x="1802543" y="801442"/>
                        <a:pt x="1774088" y="828277"/>
                        <a:pt x="1745473" y="836551"/>
                      </a:cubicBezTo>
                      <a:cubicBezTo>
                        <a:pt x="1728872" y="841342"/>
                        <a:pt x="1710801" y="841284"/>
                        <a:pt x="1694199" y="836652"/>
                      </a:cubicBezTo>
                      <a:cubicBezTo>
                        <a:pt x="1678838" y="832363"/>
                        <a:pt x="1666762" y="823461"/>
                        <a:pt x="1653655" y="814947"/>
                      </a:cubicBezTo>
                      <a:close/>
                      <a:moveTo>
                        <a:pt x="1653731" y="748296"/>
                      </a:moveTo>
                      <a:cubicBezTo>
                        <a:pt x="1647151" y="747028"/>
                        <a:pt x="1640651" y="750068"/>
                        <a:pt x="1635057" y="753188"/>
                      </a:cubicBezTo>
                      <a:cubicBezTo>
                        <a:pt x="1620790" y="761102"/>
                        <a:pt x="1608474" y="772111"/>
                        <a:pt x="1592315" y="776278"/>
                      </a:cubicBezTo>
                      <a:cubicBezTo>
                        <a:pt x="1571528" y="781633"/>
                        <a:pt x="1548789" y="777023"/>
                        <a:pt x="1528142" y="768266"/>
                      </a:cubicBezTo>
                      <a:cubicBezTo>
                        <a:pt x="1528223" y="780484"/>
                        <a:pt x="1528323" y="792705"/>
                        <a:pt x="1528424" y="804925"/>
                      </a:cubicBezTo>
                      <a:cubicBezTo>
                        <a:pt x="1532308" y="806397"/>
                        <a:pt x="1536292" y="807582"/>
                        <a:pt x="1540357" y="808528"/>
                      </a:cubicBezTo>
                      <a:cubicBezTo>
                        <a:pt x="1554805" y="811830"/>
                        <a:pt x="1570119" y="811387"/>
                        <a:pt x="1584346" y="807220"/>
                      </a:cubicBezTo>
                      <a:cubicBezTo>
                        <a:pt x="1598855" y="802970"/>
                        <a:pt x="1609983" y="791497"/>
                        <a:pt x="1624533" y="787914"/>
                      </a:cubicBezTo>
                      <a:cubicBezTo>
                        <a:pt x="1639410" y="784238"/>
                        <a:pt x="1653434" y="791390"/>
                        <a:pt x="1665423" y="799520"/>
                      </a:cubicBezTo>
                      <a:lnTo>
                        <a:pt x="1669032" y="801983"/>
                      </a:lnTo>
                      <a:cubicBezTo>
                        <a:pt x="1682737" y="811287"/>
                        <a:pt x="1696028" y="819371"/>
                        <a:pt x="1713175" y="820949"/>
                      </a:cubicBezTo>
                      <a:cubicBezTo>
                        <a:pt x="1731306" y="822620"/>
                        <a:pt x="1747063" y="816943"/>
                        <a:pt x="1763262" y="809416"/>
                      </a:cubicBezTo>
                      <a:lnTo>
                        <a:pt x="1767033" y="807670"/>
                      </a:lnTo>
                      <a:cubicBezTo>
                        <a:pt x="1787542" y="798246"/>
                        <a:pt x="1814166" y="787517"/>
                        <a:pt x="1834639" y="798241"/>
                      </a:cubicBezTo>
                      <a:cubicBezTo>
                        <a:pt x="1836249" y="783022"/>
                        <a:pt x="1837416" y="767805"/>
                        <a:pt x="1838201" y="752564"/>
                      </a:cubicBezTo>
                      <a:cubicBezTo>
                        <a:pt x="1835384" y="751517"/>
                        <a:pt x="1832466" y="750752"/>
                        <a:pt x="1829105" y="750732"/>
                      </a:cubicBezTo>
                      <a:cubicBezTo>
                        <a:pt x="1821076" y="750694"/>
                        <a:pt x="1812645" y="753228"/>
                        <a:pt x="1805159" y="755865"/>
                      </a:cubicBezTo>
                      <a:cubicBezTo>
                        <a:pt x="1788799" y="761643"/>
                        <a:pt x="1773565" y="770257"/>
                        <a:pt x="1757366" y="776439"/>
                      </a:cubicBezTo>
                      <a:cubicBezTo>
                        <a:pt x="1742012" y="782318"/>
                        <a:pt x="1725008" y="785378"/>
                        <a:pt x="1708628" y="782742"/>
                      </a:cubicBezTo>
                      <a:cubicBezTo>
                        <a:pt x="1693455" y="780305"/>
                        <a:pt x="1682065" y="772373"/>
                        <a:pt x="1671581" y="761502"/>
                      </a:cubicBezTo>
                      <a:lnTo>
                        <a:pt x="1670058" y="759895"/>
                      </a:lnTo>
                      <a:cubicBezTo>
                        <a:pt x="1665460" y="755002"/>
                        <a:pt x="1660541" y="749619"/>
                        <a:pt x="1653731" y="748296"/>
                      </a:cubicBezTo>
                      <a:close/>
                      <a:moveTo>
                        <a:pt x="1665745" y="691788"/>
                      </a:moveTo>
                      <a:cubicBezTo>
                        <a:pt x="1658158" y="687784"/>
                        <a:pt x="1648922" y="684058"/>
                        <a:pt x="1640148" y="685225"/>
                      </a:cubicBezTo>
                      <a:cubicBezTo>
                        <a:pt x="1631777" y="686330"/>
                        <a:pt x="1626198" y="692011"/>
                        <a:pt x="1621043" y="698084"/>
                      </a:cubicBezTo>
                      <a:lnTo>
                        <a:pt x="1618251" y="701408"/>
                      </a:lnTo>
                      <a:cubicBezTo>
                        <a:pt x="1609030" y="712322"/>
                        <a:pt x="1599953" y="721499"/>
                        <a:pt x="1585735" y="725991"/>
                      </a:cubicBezTo>
                      <a:cubicBezTo>
                        <a:pt x="1571005" y="730621"/>
                        <a:pt x="1555389" y="728809"/>
                        <a:pt x="1541685" y="722025"/>
                      </a:cubicBezTo>
                      <a:cubicBezTo>
                        <a:pt x="1536815" y="719609"/>
                        <a:pt x="1532288" y="716610"/>
                        <a:pt x="1527740" y="713650"/>
                      </a:cubicBezTo>
                      <a:lnTo>
                        <a:pt x="1527981" y="745758"/>
                      </a:lnTo>
                      <a:lnTo>
                        <a:pt x="1527981" y="745758"/>
                      </a:lnTo>
                      <a:cubicBezTo>
                        <a:pt x="1537077" y="750287"/>
                        <a:pt x="1546334" y="754376"/>
                        <a:pt x="1556496" y="756852"/>
                      </a:cubicBezTo>
                      <a:cubicBezTo>
                        <a:pt x="1575251" y="761422"/>
                        <a:pt x="1591188" y="758040"/>
                        <a:pt x="1607227" y="747692"/>
                      </a:cubicBezTo>
                      <a:lnTo>
                        <a:pt x="1608910" y="746596"/>
                      </a:lnTo>
                      <a:cubicBezTo>
                        <a:pt x="1620991" y="738660"/>
                        <a:pt x="1633376" y="729211"/>
                        <a:pt x="1648298" y="728326"/>
                      </a:cubicBezTo>
                      <a:cubicBezTo>
                        <a:pt x="1662860" y="727454"/>
                        <a:pt x="1673788" y="735530"/>
                        <a:pt x="1683378" y="745414"/>
                      </a:cubicBezTo>
                      <a:lnTo>
                        <a:pt x="1684500" y="746585"/>
                      </a:lnTo>
                      <a:cubicBezTo>
                        <a:pt x="1696594" y="759346"/>
                        <a:pt x="1708809" y="765569"/>
                        <a:pt x="1726799" y="764099"/>
                      </a:cubicBezTo>
                      <a:cubicBezTo>
                        <a:pt x="1744240" y="762673"/>
                        <a:pt x="1760563" y="754969"/>
                        <a:pt x="1776541" y="748333"/>
                      </a:cubicBezTo>
                      <a:lnTo>
                        <a:pt x="1777992" y="747732"/>
                      </a:lnTo>
                      <a:cubicBezTo>
                        <a:pt x="1792602" y="741731"/>
                        <a:pt x="1809445" y="735553"/>
                        <a:pt x="1825483" y="737848"/>
                      </a:cubicBezTo>
                      <a:cubicBezTo>
                        <a:pt x="1829327" y="738392"/>
                        <a:pt x="1834297" y="739579"/>
                        <a:pt x="1838724" y="741653"/>
                      </a:cubicBezTo>
                      <a:cubicBezTo>
                        <a:pt x="1839368" y="726633"/>
                        <a:pt x="1839670" y="711597"/>
                        <a:pt x="1839730" y="696539"/>
                      </a:cubicBezTo>
                      <a:cubicBezTo>
                        <a:pt x="1830615" y="688629"/>
                        <a:pt x="1816428" y="687319"/>
                        <a:pt x="1805018" y="690560"/>
                      </a:cubicBezTo>
                      <a:cubicBezTo>
                        <a:pt x="1787148" y="695633"/>
                        <a:pt x="1772519" y="708718"/>
                        <a:pt x="1755454" y="715825"/>
                      </a:cubicBezTo>
                      <a:cubicBezTo>
                        <a:pt x="1740322" y="722126"/>
                        <a:pt x="1724545" y="723535"/>
                        <a:pt x="1709110" y="717574"/>
                      </a:cubicBezTo>
                      <a:cubicBezTo>
                        <a:pt x="1693173" y="711416"/>
                        <a:pt x="1680676" y="699679"/>
                        <a:pt x="1665745" y="691788"/>
                      </a:cubicBezTo>
                      <a:close/>
                      <a:moveTo>
                        <a:pt x="1838724" y="628536"/>
                      </a:moveTo>
                      <a:cubicBezTo>
                        <a:pt x="1812021" y="629462"/>
                        <a:pt x="1785901" y="646835"/>
                        <a:pt x="1760405" y="653458"/>
                      </a:cubicBezTo>
                      <a:cubicBezTo>
                        <a:pt x="1731923" y="660852"/>
                        <a:pt x="1708679" y="650773"/>
                        <a:pt x="1683307" y="639584"/>
                      </a:cubicBezTo>
                      <a:lnTo>
                        <a:pt x="1680032" y="638141"/>
                      </a:lnTo>
                      <a:cubicBezTo>
                        <a:pt x="1667013" y="632423"/>
                        <a:pt x="1653027" y="627288"/>
                        <a:pt x="1638599" y="629623"/>
                      </a:cubicBezTo>
                      <a:cubicBezTo>
                        <a:pt x="1624533" y="631920"/>
                        <a:pt x="1612096" y="639709"/>
                        <a:pt x="1600002" y="646755"/>
                      </a:cubicBezTo>
                      <a:lnTo>
                        <a:pt x="1597684" y="648090"/>
                      </a:lnTo>
                      <a:cubicBezTo>
                        <a:pt x="1575653" y="660637"/>
                        <a:pt x="1553219" y="669226"/>
                        <a:pt x="1527498" y="667085"/>
                      </a:cubicBezTo>
                      <a:cubicBezTo>
                        <a:pt x="1527639" y="675160"/>
                        <a:pt x="1527579" y="683212"/>
                        <a:pt x="1527599" y="691104"/>
                      </a:cubicBezTo>
                      <a:cubicBezTo>
                        <a:pt x="1531825" y="693519"/>
                        <a:pt x="1535890" y="696257"/>
                        <a:pt x="1539753" y="698753"/>
                      </a:cubicBezTo>
                      <a:lnTo>
                        <a:pt x="1541140" y="699633"/>
                      </a:lnTo>
                      <a:cubicBezTo>
                        <a:pt x="1553402" y="707303"/>
                        <a:pt x="1566043" y="712345"/>
                        <a:pt x="1580664" y="707611"/>
                      </a:cubicBezTo>
                      <a:cubicBezTo>
                        <a:pt x="1594790" y="703021"/>
                        <a:pt x="1601431" y="690721"/>
                        <a:pt x="1611130" y="680595"/>
                      </a:cubicBezTo>
                      <a:cubicBezTo>
                        <a:pt x="1620045" y="671295"/>
                        <a:pt x="1631676" y="665640"/>
                        <a:pt x="1644716" y="666181"/>
                      </a:cubicBezTo>
                      <a:cubicBezTo>
                        <a:pt x="1658742" y="666743"/>
                        <a:pt x="1672003" y="672925"/>
                        <a:pt x="1683594" y="680474"/>
                      </a:cubicBezTo>
                      <a:cubicBezTo>
                        <a:pt x="1695185" y="688024"/>
                        <a:pt x="1706394" y="697785"/>
                        <a:pt x="1719957" y="701572"/>
                      </a:cubicBezTo>
                      <a:cubicBezTo>
                        <a:pt x="1750383" y="710025"/>
                        <a:pt x="1776443" y="677837"/>
                        <a:pt x="1805219" y="672825"/>
                      </a:cubicBezTo>
                      <a:cubicBezTo>
                        <a:pt x="1817293" y="670711"/>
                        <a:pt x="1830615" y="673388"/>
                        <a:pt x="1839730" y="680674"/>
                      </a:cubicBezTo>
                      <a:cubicBezTo>
                        <a:pt x="1839630" y="663323"/>
                        <a:pt x="1839247" y="645929"/>
                        <a:pt x="1838724" y="628536"/>
                      </a:cubicBezTo>
                      <a:close/>
                      <a:moveTo>
                        <a:pt x="1608877" y="621249"/>
                      </a:moveTo>
                      <a:cubicBezTo>
                        <a:pt x="1605114" y="621390"/>
                        <a:pt x="1601351" y="621551"/>
                        <a:pt x="1597588" y="621712"/>
                      </a:cubicBezTo>
                      <a:cubicBezTo>
                        <a:pt x="1583662" y="622316"/>
                        <a:pt x="1569737" y="623000"/>
                        <a:pt x="1555812" y="623785"/>
                      </a:cubicBezTo>
                      <a:cubicBezTo>
                        <a:pt x="1546173" y="624307"/>
                        <a:pt x="1534320" y="627268"/>
                        <a:pt x="1524862" y="624329"/>
                      </a:cubicBezTo>
                      <a:cubicBezTo>
                        <a:pt x="1524621" y="625295"/>
                        <a:pt x="1524299" y="626223"/>
                        <a:pt x="1523876" y="627127"/>
                      </a:cubicBezTo>
                      <a:cubicBezTo>
                        <a:pt x="1525305" y="634253"/>
                        <a:pt x="1526190" y="641621"/>
                        <a:pt x="1526734" y="649070"/>
                      </a:cubicBezTo>
                      <a:cubicBezTo>
                        <a:pt x="1535467" y="650016"/>
                        <a:pt x="1544341" y="649694"/>
                        <a:pt x="1552954" y="647902"/>
                      </a:cubicBezTo>
                      <a:cubicBezTo>
                        <a:pt x="1573621" y="643614"/>
                        <a:pt x="1590404" y="630569"/>
                        <a:pt x="1608877" y="621249"/>
                      </a:cubicBezTo>
                      <a:close/>
                      <a:moveTo>
                        <a:pt x="1838322" y="615270"/>
                      </a:moveTo>
                      <a:cubicBezTo>
                        <a:pt x="1787472" y="618773"/>
                        <a:pt x="1736231" y="617568"/>
                        <a:pt x="1685298" y="618669"/>
                      </a:cubicBezTo>
                      <a:lnTo>
                        <a:pt x="1679187" y="618813"/>
                      </a:lnTo>
                      <a:cubicBezTo>
                        <a:pt x="1678946" y="618813"/>
                        <a:pt x="1678704" y="618835"/>
                        <a:pt x="1678463" y="618835"/>
                      </a:cubicBezTo>
                      <a:cubicBezTo>
                        <a:pt x="1684304" y="621100"/>
                        <a:pt x="1690099" y="623692"/>
                        <a:pt x="1695875" y="626332"/>
                      </a:cubicBezTo>
                      <a:lnTo>
                        <a:pt x="1701645" y="628979"/>
                      </a:lnTo>
                      <a:cubicBezTo>
                        <a:pt x="1715288" y="635260"/>
                        <a:pt x="1729173" y="640393"/>
                        <a:pt x="1744447" y="639286"/>
                      </a:cubicBezTo>
                      <a:cubicBezTo>
                        <a:pt x="1760807" y="638098"/>
                        <a:pt x="1776222" y="631417"/>
                        <a:pt x="1791515" y="626020"/>
                      </a:cubicBezTo>
                      <a:cubicBezTo>
                        <a:pt x="1806104" y="620866"/>
                        <a:pt x="1822907" y="617404"/>
                        <a:pt x="1838463" y="619658"/>
                      </a:cubicBezTo>
                      <a:cubicBezTo>
                        <a:pt x="1838422" y="618189"/>
                        <a:pt x="1838382" y="616739"/>
                        <a:pt x="1838322" y="615270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图形 28">
                <a:extLst>
                  <a:ext uri="{FF2B5EF4-FFF2-40B4-BE49-F238E27FC236}">
                    <a16:creationId xmlns:a16="http://schemas.microsoft.com/office/drawing/2014/main" id="{1C05FD25-5589-58FF-9E47-3B5F88737D37}"/>
                  </a:ext>
                </a:extLst>
              </p:cNvPr>
              <p:cNvGrpSpPr/>
              <p:nvPr/>
            </p:nvGrpSpPr>
            <p:grpSpPr>
              <a:xfrm>
                <a:off x="5641214" y="2115444"/>
                <a:ext cx="896808" cy="1156405"/>
                <a:chOff x="5641214" y="2115444"/>
                <a:chExt cx="896808" cy="1156405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FE181BF1-07C2-3297-62A4-9D30B6E5DCE0}"/>
                    </a:ext>
                  </a:extLst>
                </p:cNvPr>
                <p:cNvSpPr/>
                <p:nvPr/>
              </p:nvSpPr>
              <p:spPr>
                <a:xfrm>
                  <a:off x="5765852" y="2260776"/>
                  <a:ext cx="754599" cy="997176"/>
                </a:xfrm>
                <a:custGeom>
                  <a:avLst/>
                  <a:gdLst>
                    <a:gd name="connsiteX0" fmla="*/ 178159 w 754599"/>
                    <a:gd name="connsiteY0" fmla="*/ 40959 h 997176"/>
                    <a:gd name="connsiteX1" fmla="*/ 506570 w 754599"/>
                    <a:gd name="connsiteY1" fmla="*/ 78161 h 997176"/>
                    <a:gd name="connsiteX2" fmla="*/ 675062 w 754599"/>
                    <a:gd name="connsiteY2" fmla="*/ 11370 h 997176"/>
                    <a:gd name="connsiteX3" fmla="*/ 674821 w 754599"/>
                    <a:gd name="connsiteY3" fmla="*/ 109831 h 997176"/>
                    <a:gd name="connsiteX4" fmla="*/ 713964 w 754599"/>
                    <a:gd name="connsiteY4" fmla="*/ 316059 h 997176"/>
                    <a:gd name="connsiteX5" fmla="*/ 754679 w 754599"/>
                    <a:gd name="connsiteY5" fmla="*/ 693589 h 997176"/>
                    <a:gd name="connsiteX6" fmla="*/ 713964 w 754599"/>
                    <a:gd name="connsiteY6" fmla="*/ 848129 h 997176"/>
                    <a:gd name="connsiteX7" fmla="*/ 503933 w 754599"/>
                    <a:gd name="connsiteY7" fmla="*/ 997215 h 997176"/>
                    <a:gd name="connsiteX8" fmla="*/ 160379 w 754599"/>
                    <a:gd name="connsiteY8" fmla="*/ 825367 h 997176"/>
                    <a:gd name="connsiteX9" fmla="*/ 89304 w 754599"/>
                    <a:gd name="connsiteY9" fmla="*/ 803103 h 997176"/>
                    <a:gd name="connsiteX10" fmla="*/ 32404 w 754599"/>
                    <a:gd name="connsiteY10" fmla="*/ 646053 h 997176"/>
                    <a:gd name="connsiteX11" fmla="*/ 419 w 754599"/>
                    <a:gd name="connsiteY11" fmla="*/ 479458 h 997176"/>
                    <a:gd name="connsiteX12" fmla="*/ 178159 w 754599"/>
                    <a:gd name="connsiteY12" fmla="*/ 40959 h 997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4599" h="997176">
                      <a:moveTo>
                        <a:pt x="178159" y="40959"/>
                      </a:moveTo>
                      <a:cubicBezTo>
                        <a:pt x="304965" y="34034"/>
                        <a:pt x="417311" y="-1609"/>
                        <a:pt x="506570" y="78161"/>
                      </a:cubicBezTo>
                      <a:cubicBezTo>
                        <a:pt x="602836" y="6243"/>
                        <a:pt x="659000" y="-16021"/>
                        <a:pt x="675062" y="11370"/>
                      </a:cubicBezTo>
                      <a:cubicBezTo>
                        <a:pt x="691206" y="38901"/>
                        <a:pt x="668817" y="75859"/>
                        <a:pt x="674821" y="109831"/>
                      </a:cubicBezTo>
                      <a:cubicBezTo>
                        <a:pt x="713964" y="176587"/>
                        <a:pt x="711751" y="289579"/>
                        <a:pt x="713964" y="316059"/>
                      </a:cubicBezTo>
                      <a:cubicBezTo>
                        <a:pt x="719543" y="382801"/>
                        <a:pt x="754679" y="633950"/>
                        <a:pt x="754679" y="693589"/>
                      </a:cubicBezTo>
                      <a:cubicBezTo>
                        <a:pt x="754679" y="724031"/>
                        <a:pt x="729589" y="803760"/>
                        <a:pt x="713964" y="848129"/>
                      </a:cubicBezTo>
                      <a:cubicBezTo>
                        <a:pt x="679187" y="946885"/>
                        <a:pt x="612802" y="997215"/>
                        <a:pt x="503933" y="997215"/>
                      </a:cubicBezTo>
                      <a:cubicBezTo>
                        <a:pt x="395064" y="997215"/>
                        <a:pt x="217369" y="906187"/>
                        <a:pt x="160379" y="825367"/>
                      </a:cubicBezTo>
                      <a:cubicBezTo>
                        <a:pt x="155385" y="818284"/>
                        <a:pt x="123087" y="838948"/>
                        <a:pt x="89304" y="803103"/>
                      </a:cubicBezTo>
                      <a:cubicBezTo>
                        <a:pt x="52706" y="764270"/>
                        <a:pt x="32404" y="690204"/>
                        <a:pt x="32404" y="646053"/>
                      </a:cubicBezTo>
                      <a:cubicBezTo>
                        <a:pt x="32404" y="590027"/>
                        <a:pt x="-3791" y="551173"/>
                        <a:pt x="419" y="479458"/>
                      </a:cubicBezTo>
                      <a:cubicBezTo>
                        <a:pt x="9821" y="319297"/>
                        <a:pt x="42471" y="48369"/>
                        <a:pt x="178159" y="4095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B4246B45-8F79-E2E7-09B3-9A11E825DF82}"/>
                    </a:ext>
                  </a:extLst>
                </p:cNvPr>
                <p:cNvSpPr/>
                <p:nvPr/>
              </p:nvSpPr>
              <p:spPr>
                <a:xfrm>
                  <a:off x="5641214" y="2115444"/>
                  <a:ext cx="896808" cy="1156405"/>
                </a:xfrm>
                <a:custGeom>
                  <a:avLst/>
                  <a:gdLst>
                    <a:gd name="connsiteX0" fmla="*/ 288630 w 896808"/>
                    <a:gd name="connsiteY0" fmla="*/ 82 h 1156405"/>
                    <a:gd name="connsiteX1" fmla="*/ 293621 w 896808"/>
                    <a:gd name="connsiteY1" fmla="*/ 225 h 1156405"/>
                    <a:gd name="connsiteX2" fmla="*/ 299114 w 896808"/>
                    <a:gd name="connsiteY2" fmla="*/ 849 h 1156405"/>
                    <a:gd name="connsiteX3" fmla="*/ 323182 w 896808"/>
                    <a:gd name="connsiteY3" fmla="*/ 14516 h 1156405"/>
                    <a:gd name="connsiteX4" fmla="*/ 323665 w 896808"/>
                    <a:gd name="connsiteY4" fmla="*/ 15080 h 1156405"/>
                    <a:gd name="connsiteX5" fmla="*/ 331996 w 896808"/>
                    <a:gd name="connsiteY5" fmla="*/ 22669 h 1156405"/>
                    <a:gd name="connsiteX6" fmla="*/ 333324 w 896808"/>
                    <a:gd name="connsiteY6" fmla="*/ 21403 h 1156405"/>
                    <a:gd name="connsiteX7" fmla="*/ 337489 w 896808"/>
                    <a:gd name="connsiteY7" fmla="*/ 18082 h 1156405"/>
                    <a:gd name="connsiteX8" fmla="*/ 358317 w 896808"/>
                    <a:gd name="connsiteY8" fmla="*/ 6948 h 1156405"/>
                    <a:gd name="connsiteX9" fmla="*/ 359363 w 896808"/>
                    <a:gd name="connsiteY9" fmla="*/ 6665 h 1156405"/>
                    <a:gd name="connsiteX10" fmla="*/ 359967 w 896808"/>
                    <a:gd name="connsiteY10" fmla="*/ 6524 h 1156405"/>
                    <a:gd name="connsiteX11" fmla="*/ 376870 w 896808"/>
                    <a:gd name="connsiteY11" fmla="*/ 3807 h 1156405"/>
                    <a:gd name="connsiteX12" fmla="*/ 397094 w 896808"/>
                    <a:gd name="connsiteY12" fmla="*/ 7370 h 1156405"/>
                    <a:gd name="connsiteX13" fmla="*/ 416936 w 896808"/>
                    <a:gd name="connsiteY13" fmla="*/ 21524 h 1156405"/>
                    <a:gd name="connsiteX14" fmla="*/ 427179 w 896808"/>
                    <a:gd name="connsiteY14" fmla="*/ 31388 h 1156405"/>
                    <a:gd name="connsiteX15" fmla="*/ 443156 w 896808"/>
                    <a:gd name="connsiteY15" fmla="*/ 57217 h 1156405"/>
                    <a:gd name="connsiteX16" fmla="*/ 444444 w 896808"/>
                    <a:gd name="connsiteY16" fmla="*/ 61341 h 1156405"/>
                    <a:gd name="connsiteX17" fmla="*/ 470061 w 896808"/>
                    <a:gd name="connsiteY17" fmla="*/ 59308 h 1156405"/>
                    <a:gd name="connsiteX18" fmla="*/ 498878 w 896808"/>
                    <a:gd name="connsiteY18" fmla="*/ 58847 h 1156405"/>
                    <a:gd name="connsiteX19" fmla="*/ 576392 w 896808"/>
                    <a:gd name="connsiteY19" fmla="*/ 72939 h 1156405"/>
                    <a:gd name="connsiteX20" fmla="*/ 591022 w 896808"/>
                    <a:gd name="connsiteY20" fmla="*/ 78654 h 1156405"/>
                    <a:gd name="connsiteX21" fmla="*/ 611970 w 896808"/>
                    <a:gd name="connsiteY21" fmla="*/ 89867 h 1156405"/>
                    <a:gd name="connsiteX22" fmla="*/ 617576 w 896808"/>
                    <a:gd name="connsiteY22" fmla="*/ 93193 h 1156405"/>
                    <a:gd name="connsiteX23" fmla="*/ 625936 w 896808"/>
                    <a:gd name="connsiteY23" fmla="*/ 98302 h 1156405"/>
                    <a:gd name="connsiteX24" fmla="*/ 644429 w 896808"/>
                    <a:gd name="connsiteY24" fmla="*/ 112172 h 1156405"/>
                    <a:gd name="connsiteX25" fmla="*/ 661936 w 896808"/>
                    <a:gd name="connsiteY25" fmla="*/ 128237 h 1156405"/>
                    <a:gd name="connsiteX26" fmla="*/ 666321 w 896808"/>
                    <a:gd name="connsiteY26" fmla="*/ 132895 h 1156405"/>
                    <a:gd name="connsiteX27" fmla="*/ 700977 w 896808"/>
                    <a:gd name="connsiteY27" fmla="*/ 159116 h 1156405"/>
                    <a:gd name="connsiteX28" fmla="*/ 726995 w 896808"/>
                    <a:gd name="connsiteY28" fmla="*/ 146033 h 1156405"/>
                    <a:gd name="connsiteX29" fmla="*/ 757642 w 896808"/>
                    <a:gd name="connsiteY29" fmla="*/ 135184 h 1156405"/>
                    <a:gd name="connsiteX30" fmla="*/ 783642 w 896808"/>
                    <a:gd name="connsiteY30" fmla="*/ 129848 h 1156405"/>
                    <a:gd name="connsiteX31" fmla="*/ 795595 w 896808"/>
                    <a:gd name="connsiteY31" fmla="*/ 128157 h 1156405"/>
                    <a:gd name="connsiteX32" fmla="*/ 795434 w 896808"/>
                    <a:gd name="connsiteY32" fmla="*/ 128219 h 1156405"/>
                    <a:gd name="connsiteX33" fmla="*/ 795434 w 896808"/>
                    <a:gd name="connsiteY33" fmla="*/ 128219 h 1156405"/>
                    <a:gd name="connsiteX34" fmla="*/ 803886 w 896808"/>
                    <a:gd name="connsiteY34" fmla="*/ 127412 h 1156405"/>
                    <a:gd name="connsiteX35" fmla="*/ 803805 w 896808"/>
                    <a:gd name="connsiteY35" fmla="*/ 127392 h 1156405"/>
                    <a:gd name="connsiteX36" fmla="*/ 803805 w 896808"/>
                    <a:gd name="connsiteY36" fmla="*/ 127392 h 1156405"/>
                    <a:gd name="connsiteX37" fmla="*/ 807447 w 896808"/>
                    <a:gd name="connsiteY37" fmla="*/ 127110 h 1156405"/>
                    <a:gd name="connsiteX38" fmla="*/ 810385 w 896808"/>
                    <a:gd name="connsiteY38" fmla="*/ 126870 h 1156405"/>
                    <a:gd name="connsiteX39" fmla="*/ 810385 w 896808"/>
                    <a:gd name="connsiteY39" fmla="*/ 126870 h 1156405"/>
                    <a:gd name="connsiteX40" fmla="*/ 812639 w 896808"/>
                    <a:gd name="connsiteY40" fmla="*/ 129586 h 1156405"/>
                    <a:gd name="connsiteX41" fmla="*/ 812740 w 896808"/>
                    <a:gd name="connsiteY41" fmla="*/ 130331 h 1156405"/>
                    <a:gd name="connsiteX42" fmla="*/ 812740 w 896808"/>
                    <a:gd name="connsiteY42" fmla="*/ 130331 h 1156405"/>
                    <a:gd name="connsiteX43" fmla="*/ 814430 w 896808"/>
                    <a:gd name="connsiteY43" fmla="*/ 132406 h 1156405"/>
                    <a:gd name="connsiteX44" fmla="*/ 816000 w 896808"/>
                    <a:gd name="connsiteY44" fmla="*/ 132304 h 1156405"/>
                    <a:gd name="connsiteX45" fmla="*/ 820306 w 896808"/>
                    <a:gd name="connsiteY45" fmla="*/ 136028 h 1156405"/>
                    <a:gd name="connsiteX46" fmla="*/ 821143 w 896808"/>
                    <a:gd name="connsiteY46" fmla="*/ 137012 h 1156405"/>
                    <a:gd name="connsiteX47" fmla="*/ 823204 w 896808"/>
                    <a:gd name="connsiteY47" fmla="*/ 140920 h 1156405"/>
                    <a:gd name="connsiteX48" fmla="*/ 826082 w 896808"/>
                    <a:gd name="connsiteY48" fmla="*/ 166023 h 1156405"/>
                    <a:gd name="connsiteX49" fmla="*/ 825035 w 896808"/>
                    <a:gd name="connsiteY49" fmla="*/ 184866 h 1156405"/>
                    <a:gd name="connsiteX50" fmla="*/ 822640 w 896808"/>
                    <a:gd name="connsiteY50" fmla="*/ 202964 h 1156405"/>
                    <a:gd name="connsiteX51" fmla="*/ 818817 w 896808"/>
                    <a:gd name="connsiteY51" fmla="*/ 215646 h 1156405"/>
                    <a:gd name="connsiteX52" fmla="*/ 817207 w 896808"/>
                    <a:gd name="connsiteY52" fmla="*/ 220438 h 1156405"/>
                    <a:gd name="connsiteX53" fmla="*/ 805723 w 896808"/>
                    <a:gd name="connsiteY53" fmla="*/ 251417 h 1156405"/>
                    <a:gd name="connsiteX54" fmla="*/ 814901 w 896808"/>
                    <a:gd name="connsiteY54" fmla="*/ 262689 h 1156405"/>
                    <a:gd name="connsiteX55" fmla="*/ 816905 w 896808"/>
                    <a:gd name="connsiteY55" fmla="*/ 264807 h 1156405"/>
                    <a:gd name="connsiteX56" fmla="*/ 817630 w 896808"/>
                    <a:gd name="connsiteY56" fmla="*/ 264122 h 1156405"/>
                    <a:gd name="connsiteX57" fmla="*/ 819904 w 896808"/>
                    <a:gd name="connsiteY57" fmla="*/ 265030 h 1156405"/>
                    <a:gd name="connsiteX58" fmla="*/ 833708 w 896808"/>
                    <a:gd name="connsiteY58" fmla="*/ 286226 h 1156405"/>
                    <a:gd name="connsiteX59" fmla="*/ 835488 w 896808"/>
                    <a:gd name="connsiteY59" fmla="*/ 290435 h 1156405"/>
                    <a:gd name="connsiteX60" fmla="*/ 836365 w 896808"/>
                    <a:gd name="connsiteY60" fmla="*/ 292547 h 1156405"/>
                    <a:gd name="connsiteX61" fmla="*/ 841838 w 896808"/>
                    <a:gd name="connsiteY61" fmla="*/ 311309 h 1156405"/>
                    <a:gd name="connsiteX62" fmla="*/ 844663 w 896808"/>
                    <a:gd name="connsiteY62" fmla="*/ 326514 h 1156405"/>
                    <a:gd name="connsiteX63" fmla="*/ 855689 w 896808"/>
                    <a:gd name="connsiteY63" fmla="*/ 370789 h 1156405"/>
                    <a:gd name="connsiteX64" fmla="*/ 855216 w 896808"/>
                    <a:gd name="connsiteY64" fmla="*/ 376941 h 1156405"/>
                    <a:gd name="connsiteX65" fmla="*/ 857112 w 896808"/>
                    <a:gd name="connsiteY65" fmla="*/ 378789 h 1156405"/>
                    <a:gd name="connsiteX66" fmla="*/ 857112 w 896808"/>
                    <a:gd name="connsiteY66" fmla="*/ 378789 h 1156405"/>
                    <a:gd name="connsiteX67" fmla="*/ 860350 w 896808"/>
                    <a:gd name="connsiteY67" fmla="*/ 382016 h 1156405"/>
                    <a:gd name="connsiteX68" fmla="*/ 875383 w 896808"/>
                    <a:gd name="connsiteY68" fmla="*/ 399605 h 1156405"/>
                    <a:gd name="connsiteX69" fmla="*/ 886069 w 896808"/>
                    <a:gd name="connsiteY69" fmla="*/ 420583 h 1156405"/>
                    <a:gd name="connsiteX70" fmla="*/ 886806 w 896808"/>
                    <a:gd name="connsiteY70" fmla="*/ 422093 h 1156405"/>
                    <a:gd name="connsiteX71" fmla="*/ 886806 w 896808"/>
                    <a:gd name="connsiteY71" fmla="*/ 422093 h 1156405"/>
                    <a:gd name="connsiteX72" fmla="*/ 888312 w 896808"/>
                    <a:gd name="connsiteY72" fmla="*/ 425121 h 1156405"/>
                    <a:gd name="connsiteX73" fmla="*/ 892166 w 896808"/>
                    <a:gd name="connsiteY73" fmla="*/ 434250 h 1156405"/>
                    <a:gd name="connsiteX74" fmla="*/ 896453 w 896808"/>
                    <a:gd name="connsiteY74" fmla="*/ 454685 h 1156405"/>
                    <a:gd name="connsiteX75" fmla="*/ 892710 w 896808"/>
                    <a:gd name="connsiteY75" fmla="*/ 485746 h 1156405"/>
                    <a:gd name="connsiteX76" fmla="*/ 892609 w 896808"/>
                    <a:gd name="connsiteY76" fmla="*/ 485947 h 1156405"/>
                    <a:gd name="connsiteX77" fmla="*/ 877778 w 896808"/>
                    <a:gd name="connsiteY77" fmla="*/ 509239 h 1156405"/>
                    <a:gd name="connsiteX78" fmla="*/ 872466 w 896808"/>
                    <a:gd name="connsiteY78" fmla="*/ 513285 h 1156405"/>
                    <a:gd name="connsiteX79" fmla="*/ 858802 w 896808"/>
                    <a:gd name="connsiteY79" fmla="*/ 514957 h 1156405"/>
                    <a:gd name="connsiteX80" fmla="*/ 858178 w 896808"/>
                    <a:gd name="connsiteY80" fmla="*/ 514795 h 1156405"/>
                    <a:gd name="connsiteX81" fmla="*/ 856448 w 896808"/>
                    <a:gd name="connsiteY81" fmla="*/ 514372 h 1156405"/>
                    <a:gd name="connsiteX82" fmla="*/ 856448 w 896808"/>
                    <a:gd name="connsiteY82" fmla="*/ 516385 h 1156405"/>
                    <a:gd name="connsiteX83" fmla="*/ 853248 w 896808"/>
                    <a:gd name="connsiteY83" fmla="*/ 517392 h 1156405"/>
                    <a:gd name="connsiteX84" fmla="*/ 852825 w 896808"/>
                    <a:gd name="connsiteY84" fmla="*/ 519002 h 1156405"/>
                    <a:gd name="connsiteX85" fmla="*/ 847714 w 896808"/>
                    <a:gd name="connsiteY85" fmla="*/ 520069 h 1156405"/>
                    <a:gd name="connsiteX86" fmla="*/ 848053 w 896808"/>
                    <a:gd name="connsiteY86" fmla="*/ 522868 h 1156405"/>
                    <a:gd name="connsiteX87" fmla="*/ 855119 w 896808"/>
                    <a:gd name="connsiteY87" fmla="*/ 570983 h 1156405"/>
                    <a:gd name="connsiteX88" fmla="*/ 861659 w 896808"/>
                    <a:gd name="connsiteY88" fmla="*/ 640636 h 1156405"/>
                    <a:gd name="connsiteX89" fmla="*/ 862693 w 896808"/>
                    <a:gd name="connsiteY89" fmla="*/ 649042 h 1156405"/>
                    <a:gd name="connsiteX90" fmla="*/ 875424 w 896808"/>
                    <a:gd name="connsiteY90" fmla="*/ 728728 h 1156405"/>
                    <a:gd name="connsiteX91" fmla="*/ 882869 w 896808"/>
                    <a:gd name="connsiteY91" fmla="*/ 763334 h 1156405"/>
                    <a:gd name="connsiteX92" fmla="*/ 889047 w 896808"/>
                    <a:gd name="connsiteY92" fmla="*/ 790430 h 1156405"/>
                    <a:gd name="connsiteX93" fmla="*/ 892528 w 896808"/>
                    <a:gd name="connsiteY93" fmla="*/ 818815 h 1156405"/>
                    <a:gd name="connsiteX94" fmla="*/ 895909 w 896808"/>
                    <a:gd name="connsiteY94" fmla="*/ 837436 h 1156405"/>
                    <a:gd name="connsiteX95" fmla="*/ 895024 w 896808"/>
                    <a:gd name="connsiteY95" fmla="*/ 862844 h 1156405"/>
                    <a:gd name="connsiteX96" fmla="*/ 891402 w 896808"/>
                    <a:gd name="connsiteY96" fmla="*/ 888932 h 1156405"/>
                    <a:gd name="connsiteX97" fmla="*/ 882105 w 896808"/>
                    <a:gd name="connsiteY97" fmla="*/ 923237 h 1156405"/>
                    <a:gd name="connsiteX98" fmla="*/ 869145 w 896808"/>
                    <a:gd name="connsiteY98" fmla="*/ 959572 h 1156405"/>
                    <a:gd name="connsiteX99" fmla="*/ 841395 w 896808"/>
                    <a:gd name="connsiteY99" fmla="*/ 1011792 h 1156405"/>
                    <a:gd name="connsiteX100" fmla="*/ 808474 w 896808"/>
                    <a:gd name="connsiteY100" fmla="*/ 1056847 h 1156405"/>
                    <a:gd name="connsiteX101" fmla="*/ 754865 w 896808"/>
                    <a:gd name="connsiteY101" fmla="*/ 1105885 h 1156405"/>
                    <a:gd name="connsiteX102" fmla="*/ 719267 w 896808"/>
                    <a:gd name="connsiteY102" fmla="*/ 1128111 h 1156405"/>
                    <a:gd name="connsiteX103" fmla="*/ 672119 w 896808"/>
                    <a:gd name="connsiteY103" fmla="*/ 1147798 h 1156405"/>
                    <a:gd name="connsiteX104" fmla="*/ 640787 w 896808"/>
                    <a:gd name="connsiteY104" fmla="*/ 1154403 h 1156405"/>
                    <a:gd name="connsiteX105" fmla="*/ 577560 w 896808"/>
                    <a:gd name="connsiteY105" fmla="*/ 1153414 h 1156405"/>
                    <a:gd name="connsiteX106" fmla="*/ 538279 w 896808"/>
                    <a:gd name="connsiteY106" fmla="*/ 1143973 h 1156405"/>
                    <a:gd name="connsiteX107" fmla="*/ 508336 w 896808"/>
                    <a:gd name="connsiteY107" fmla="*/ 1131230 h 1156405"/>
                    <a:gd name="connsiteX108" fmla="*/ 493746 w 896808"/>
                    <a:gd name="connsiteY108" fmla="*/ 1122815 h 1156405"/>
                    <a:gd name="connsiteX109" fmla="*/ 471711 w 896808"/>
                    <a:gd name="connsiteY109" fmla="*/ 1105603 h 1156405"/>
                    <a:gd name="connsiteX110" fmla="*/ 465171 w 896808"/>
                    <a:gd name="connsiteY110" fmla="*/ 1099684 h 1156405"/>
                    <a:gd name="connsiteX111" fmla="*/ 465896 w 896808"/>
                    <a:gd name="connsiteY111" fmla="*/ 1097109 h 1156405"/>
                    <a:gd name="connsiteX112" fmla="*/ 466258 w 896808"/>
                    <a:gd name="connsiteY112" fmla="*/ 1097067 h 1156405"/>
                    <a:gd name="connsiteX113" fmla="*/ 466258 w 896808"/>
                    <a:gd name="connsiteY113" fmla="*/ 1097067 h 1156405"/>
                    <a:gd name="connsiteX114" fmla="*/ 464849 w 896808"/>
                    <a:gd name="connsiteY114" fmla="*/ 1095779 h 1156405"/>
                    <a:gd name="connsiteX115" fmla="*/ 464588 w 896808"/>
                    <a:gd name="connsiteY115" fmla="*/ 1095497 h 1156405"/>
                    <a:gd name="connsiteX116" fmla="*/ 463924 w 896808"/>
                    <a:gd name="connsiteY116" fmla="*/ 1094895 h 1156405"/>
                    <a:gd name="connsiteX117" fmla="*/ 464608 w 896808"/>
                    <a:gd name="connsiteY117" fmla="*/ 1092316 h 1156405"/>
                    <a:gd name="connsiteX118" fmla="*/ 465594 w 896808"/>
                    <a:gd name="connsiteY118" fmla="*/ 1092195 h 1156405"/>
                    <a:gd name="connsiteX119" fmla="*/ 465372 w 896808"/>
                    <a:gd name="connsiteY119" fmla="*/ 1091996 h 1156405"/>
                    <a:gd name="connsiteX120" fmla="*/ 465292 w 896808"/>
                    <a:gd name="connsiteY120" fmla="*/ 1091612 h 1156405"/>
                    <a:gd name="connsiteX121" fmla="*/ 464990 w 896808"/>
                    <a:gd name="connsiteY121" fmla="*/ 1091372 h 1156405"/>
                    <a:gd name="connsiteX122" fmla="*/ 464990 w 896808"/>
                    <a:gd name="connsiteY122" fmla="*/ 1091372 h 1156405"/>
                    <a:gd name="connsiteX123" fmla="*/ 465694 w 896808"/>
                    <a:gd name="connsiteY123" fmla="*/ 1088793 h 1156405"/>
                    <a:gd name="connsiteX124" fmla="*/ 468271 w 896808"/>
                    <a:gd name="connsiteY124" fmla="*/ 1088926 h 1156405"/>
                    <a:gd name="connsiteX125" fmla="*/ 468653 w 896808"/>
                    <a:gd name="connsiteY125" fmla="*/ 1089015 h 1156405"/>
                    <a:gd name="connsiteX126" fmla="*/ 467968 w 896808"/>
                    <a:gd name="connsiteY126" fmla="*/ 1088371 h 1156405"/>
                    <a:gd name="connsiteX127" fmla="*/ 468632 w 896808"/>
                    <a:gd name="connsiteY127" fmla="*/ 1085796 h 1156405"/>
                    <a:gd name="connsiteX128" fmla="*/ 471926 w 896808"/>
                    <a:gd name="connsiteY128" fmla="*/ 1086278 h 1156405"/>
                    <a:gd name="connsiteX129" fmla="*/ 472738 w 896808"/>
                    <a:gd name="connsiteY129" fmla="*/ 1086498 h 1156405"/>
                    <a:gd name="connsiteX130" fmla="*/ 473925 w 896808"/>
                    <a:gd name="connsiteY130" fmla="*/ 1086843 h 1156405"/>
                    <a:gd name="connsiteX131" fmla="*/ 471892 w 896808"/>
                    <a:gd name="connsiteY131" fmla="*/ 1084988 h 1156405"/>
                    <a:gd name="connsiteX132" fmla="*/ 472536 w 896808"/>
                    <a:gd name="connsiteY132" fmla="*/ 1082394 h 1156405"/>
                    <a:gd name="connsiteX133" fmla="*/ 475716 w 896808"/>
                    <a:gd name="connsiteY133" fmla="*/ 1083116 h 1156405"/>
                    <a:gd name="connsiteX134" fmla="*/ 480847 w 896808"/>
                    <a:gd name="connsiteY134" fmla="*/ 1084888 h 1156405"/>
                    <a:gd name="connsiteX135" fmla="*/ 488353 w 896808"/>
                    <a:gd name="connsiteY135" fmla="*/ 1091632 h 1156405"/>
                    <a:gd name="connsiteX136" fmla="*/ 492499 w 896808"/>
                    <a:gd name="connsiteY136" fmla="*/ 1093725 h 1156405"/>
                    <a:gd name="connsiteX137" fmla="*/ 501494 w 896808"/>
                    <a:gd name="connsiteY137" fmla="*/ 1101657 h 1156405"/>
                    <a:gd name="connsiteX138" fmla="*/ 503834 w 896808"/>
                    <a:gd name="connsiteY138" fmla="*/ 1103271 h 1156405"/>
                    <a:gd name="connsiteX139" fmla="*/ 505015 w 896808"/>
                    <a:gd name="connsiteY139" fmla="*/ 1104053 h 1156405"/>
                    <a:gd name="connsiteX140" fmla="*/ 518276 w 896808"/>
                    <a:gd name="connsiteY140" fmla="*/ 1111823 h 1156405"/>
                    <a:gd name="connsiteX141" fmla="*/ 566733 w 896808"/>
                    <a:gd name="connsiteY141" fmla="*/ 1128232 h 1156405"/>
                    <a:gd name="connsiteX142" fmla="*/ 568866 w 896808"/>
                    <a:gd name="connsiteY142" fmla="*/ 1128874 h 1156405"/>
                    <a:gd name="connsiteX143" fmla="*/ 568866 w 896808"/>
                    <a:gd name="connsiteY143" fmla="*/ 1128874 h 1156405"/>
                    <a:gd name="connsiteX144" fmla="*/ 584542 w 896808"/>
                    <a:gd name="connsiteY144" fmla="*/ 1130807 h 1156405"/>
                    <a:gd name="connsiteX145" fmla="*/ 584542 w 896808"/>
                    <a:gd name="connsiteY145" fmla="*/ 1130807 h 1156405"/>
                    <a:gd name="connsiteX146" fmla="*/ 615472 w 896808"/>
                    <a:gd name="connsiteY146" fmla="*/ 1130646 h 1156405"/>
                    <a:gd name="connsiteX147" fmla="*/ 638412 w 896808"/>
                    <a:gd name="connsiteY147" fmla="*/ 1128411 h 1156405"/>
                    <a:gd name="connsiteX148" fmla="*/ 676043 w 896808"/>
                    <a:gd name="connsiteY148" fmla="*/ 1118567 h 1156405"/>
                    <a:gd name="connsiteX149" fmla="*/ 716651 w 896808"/>
                    <a:gd name="connsiteY149" fmla="*/ 1099384 h 1156405"/>
                    <a:gd name="connsiteX150" fmla="*/ 730536 w 896808"/>
                    <a:gd name="connsiteY150" fmla="*/ 1090990 h 1156405"/>
                    <a:gd name="connsiteX151" fmla="*/ 734943 w 896808"/>
                    <a:gd name="connsiteY151" fmla="*/ 1087787 h 1156405"/>
                    <a:gd name="connsiteX152" fmla="*/ 762794 w 896808"/>
                    <a:gd name="connsiteY152" fmla="*/ 1064576 h 1156405"/>
                    <a:gd name="connsiteX153" fmla="*/ 774888 w 896808"/>
                    <a:gd name="connsiteY153" fmla="*/ 1052579 h 1156405"/>
                    <a:gd name="connsiteX154" fmla="*/ 776538 w 896808"/>
                    <a:gd name="connsiteY154" fmla="*/ 1050786 h 1156405"/>
                    <a:gd name="connsiteX155" fmla="*/ 787304 w 896808"/>
                    <a:gd name="connsiteY155" fmla="*/ 1038163 h 1156405"/>
                    <a:gd name="connsiteX156" fmla="*/ 790584 w 896808"/>
                    <a:gd name="connsiteY156" fmla="*/ 1034461 h 1156405"/>
                    <a:gd name="connsiteX157" fmla="*/ 790584 w 896808"/>
                    <a:gd name="connsiteY157" fmla="*/ 1034461 h 1156405"/>
                    <a:gd name="connsiteX158" fmla="*/ 826182 w 896808"/>
                    <a:gd name="connsiteY158" fmla="*/ 981978 h 1156405"/>
                    <a:gd name="connsiteX159" fmla="*/ 852222 w 896808"/>
                    <a:gd name="connsiteY159" fmla="*/ 925127 h 1156405"/>
                    <a:gd name="connsiteX160" fmla="*/ 857977 w 896808"/>
                    <a:gd name="connsiteY160" fmla="*/ 903770 h 1156405"/>
                    <a:gd name="connsiteX161" fmla="*/ 863813 w 896808"/>
                    <a:gd name="connsiteY161" fmla="*/ 877177 h 1156405"/>
                    <a:gd name="connsiteX162" fmla="*/ 864597 w 896808"/>
                    <a:gd name="connsiteY162" fmla="*/ 871860 h 1156405"/>
                    <a:gd name="connsiteX163" fmla="*/ 864736 w 896808"/>
                    <a:gd name="connsiteY163" fmla="*/ 869068 h 1156405"/>
                    <a:gd name="connsiteX164" fmla="*/ 864779 w 896808"/>
                    <a:gd name="connsiteY164" fmla="*/ 867673 h 1156405"/>
                    <a:gd name="connsiteX165" fmla="*/ 865785 w 896808"/>
                    <a:gd name="connsiteY165" fmla="*/ 859218 h 1156405"/>
                    <a:gd name="connsiteX166" fmla="*/ 866066 w 896808"/>
                    <a:gd name="connsiteY166" fmla="*/ 850703 h 1156405"/>
                    <a:gd name="connsiteX167" fmla="*/ 865845 w 896808"/>
                    <a:gd name="connsiteY167" fmla="*/ 833289 h 1156405"/>
                    <a:gd name="connsiteX168" fmla="*/ 865845 w 896808"/>
                    <a:gd name="connsiteY168" fmla="*/ 833289 h 1156405"/>
                    <a:gd name="connsiteX169" fmla="*/ 865684 w 896808"/>
                    <a:gd name="connsiteY169" fmla="*/ 831618 h 1156405"/>
                    <a:gd name="connsiteX170" fmla="*/ 865241 w 896808"/>
                    <a:gd name="connsiteY170" fmla="*/ 827775 h 1156405"/>
                    <a:gd name="connsiteX171" fmla="*/ 862565 w 896808"/>
                    <a:gd name="connsiteY171" fmla="*/ 803960 h 1156405"/>
                    <a:gd name="connsiteX172" fmla="*/ 862545 w 896808"/>
                    <a:gd name="connsiteY172" fmla="*/ 803797 h 1156405"/>
                    <a:gd name="connsiteX173" fmla="*/ 861358 w 896808"/>
                    <a:gd name="connsiteY173" fmla="*/ 794879 h 1156405"/>
                    <a:gd name="connsiteX174" fmla="*/ 860593 w 896808"/>
                    <a:gd name="connsiteY174" fmla="*/ 789564 h 1156405"/>
                    <a:gd name="connsiteX175" fmla="*/ 860090 w 896808"/>
                    <a:gd name="connsiteY175" fmla="*/ 786466 h 1156405"/>
                    <a:gd name="connsiteX176" fmla="*/ 860090 w 896808"/>
                    <a:gd name="connsiteY176" fmla="*/ 786466 h 1156405"/>
                    <a:gd name="connsiteX177" fmla="*/ 856649 w 896808"/>
                    <a:gd name="connsiteY177" fmla="*/ 770433 h 1156405"/>
                    <a:gd name="connsiteX178" fmla="*/ 856045 w 896808"/>
                    <a:gd name="connsiteY178" fmla="*/ 768165 h 1156405"/>
                    <a:gd name="connsiteX179" fmla="*/ 852544 w 896808"/>
                    <a:gd name="connsiteY179" fmla="*/ 750550 h 1156405"/>
                    <a:gd name="connsiteX180" fmla="*/ 848599 w 896808"/>
                    <a:gd name="connsiteY180" fmla="*/ 733217 h 1156405"/>
                    <a:gd name="connsiteX181" fmla="*/ 842220 w 896808"/>
                    <a:gd name="connsiteY181" fmla="*/ 698109 h 1156405"/>
                    <a:gd name="connsiteX182" fmla="*/ 834272 w 896808"/>
                    <a:gd name="connsiteY182" fmla="*/ 641581 h 1156405"/>
                    <a:gd name="connsiteX183" fmla="*/ 833930 w 896808"/>
                    <a:gd name="connsiteY183" fmla="*/ 638843 h 1156405"/>
                    <a:gd name="connsiteX184" fmla="*/ 828859 w 896808"/>
                    <a:gd name="connsiteY184" fmla="*/ 586059 h 1156405"/>
                    <a:gd name="connsiteX185" fmla="*/ 826323 w 896808"/>
                    <a:gd name="connsiteY185" fmla="*/ 533780 h 1156405"/>
                    <a:gd name="connsiteX186" fmla="*/ 827450 w 896808"/>
                    <a:gd name="connsiteY186" fmla="*/ 531987 h 1156405"/>
                    <a:gd name="connsiteX187" fmla="*/ 827394 w 896808"/>
                    <a:gd name="connsiteY187" fmla="*/ 528631 h 1156405"/>
                    <a:gd name="connsiteX188" fmla="*/ 827241 w 896808"/>
                    <a:gd name="connsiteY188" fmla="*/ 525840 h 1156405"/>
                    <a:gd name="connsiteX189" fmla="*/ 827203 w 896808"/>
                    <a:gd name="connsiteY189" fmla="*/ 516531 h 1156405"/>
                    <a:gd name="connsiteX190" fmla="*/ 827229 w 896808"/>
                    <a:gd name="connsiteY190" fmla="*/ 515177 h 1156405"/>
                    <a:gd name="connsiteX191" fmla="*/ 798865 w 896808"/>
                    <a:gd name="connsiteY191" fmla="*/ 514764 h 1156405"/>
                    <a:gd name="connsiteX192" fmla="*/ 797104 w 896808"/>
                    <a:gd name="connsiteY192" fmla="*/ 514674 h 1156405"/>
                    <a:gd name="connsiteX193" fmla="*/ 768730 w 896808"/>
                    <a:gd name="connsiteY193" fmla="*/ 511614 h 1156405"/>
                    <a:gd name="connsiteX194" fmla="*/ 767825 w 896808"/>
                    <a:gd name="connsiteY194" fmla="*/ 512540 h 1156405"/>
                    <a:gd name="connsiteX195" fmla="*/ 765028 w 896808"/>
                    <a:gd name="connsiteY195" fmla="*/ 512602 h 1156405"/>
                    <a:gd name="connsiteX196" fmla="*/ 765370 w 896808"/>
                    <a:gd name="connsiteY196" fmla="*/ 513909 h 1156405"/>
                    <a:gd name="connsiteX197" fmla="*/ 765370 w 896808"/>
                    <a:gd name="connsiteY197" fmla="*/ 513909 h 1156405"/>
                    <a:gd name="connsiteX198" fmla="*/ 764444 w 896808"/>
                    <a:gd name="connsiteY198" fmla="*/ 515177 h 1156405"/>
                    <a:gd name="connsiteX199" fmla="*/ 761760 w 896808"/>
                    <a:gd name="connsiteY199" fmla="*/ 515298 h 1156405"/>
                    <a:gd name="connsiteX200" fmla="*/ 751022 w 896808"/>
                    <a:gd name="connsiteY200" fmla="*/ 515036 h 1156405"/>
                    <a:gd name="connsiteX201" fmla="*/ 741604 w 896808"/>
                    <a:gd name="connsiteY201" fmla="*/ 512983 h 1156405"/>
                    <a:gd name="connsiteX202" fmla="*/ 735748 w 896808"/>
                    <a:gd name="connsiteY202" fmla="*/ 511654 h 1156405"/>
                    <a:gd name="connsiteX203" fmla="*/ 720435 w 896808"/>
                    <a:gd name="connsiteY203" fmla="*/ 506644 h 1156405"/>
                    <a:gd name="connsiteX204" fmla="*/ 704336 w 896808"/>
                    <a:gd name="connsiteY204" fmla="*/ 506501 h 1156405"/>
                    <a:gd name="connsiteX205" fmla="*/ 687332 w 896808"/>
                    <a:gd name="connsiteY205" fmla="*/ 508876 h 1156405"/>
                    <a:gd name="connsiteX206" fmla="*/ 683730 w 896808"/>
                    <a:gd name="connsiteY206" fmla="*/ 507628 h 1156405"/>
                    <a:gd name="connsiteX207" fmla="*/ 682631 w 896808"/>
                    <a:gd name="connsiteY207" fmla="*/ 507551 h 1156405"/>
                    <a:gd name="connsiteX208" fmla="*/ 682060 w 896808"/>
                    <a:gd name="connsiteY208" fmla="*/ 507487 h 1156405"/>
                    <a:gd name="connsiteX209" fmla="*/ 663808 w 896808"/>
                    <a:gd name="connsiteY209" fmla="*/ 500320 h 1156405"/>
                    <a:gd name="connsiteX210" fmla="*/ 657482 w 896808"/>
                    <a:gd name="connsiteY210" fmla="*/ 500796 h 1156405"/>
                    <a:gd name="connsiteX211" fmla="*/ 656966 w 896808"/>
                    <a:gd name="connsiteY211" fmla="*/ 501027 h 1156405"/>
                    <a:gd name="connsiteX212" fmla="*/ 654933 w 896808"/>
                    <a:gd name="connsiteY212" fmla="*/ 502537 h 1156405"/>
                    <a:gd name="connsiteX213" fmla="*/ 652505 w 896808"/>
                    <a:gd name="connsiteY213" fmla="*/ 505455 h 1156405"/>
                    <a:gd name="connsiteX214" fmla="*/ 651311 w 896808"/>
                    <a:gd name="connsiteY214" fmla="*/ 506923 h 1156405"/>
                    <a:gd name="connsiteX215" fmla="*/ 643946 w 896808"/>
                    <a:gd name="connsiteY215" fmla="*/ 513849 h 1156405"/>
                    <a:gd name="connsiteX216" fmla="*/ 631611 w 896808"/>
                    <a:gd name="connsiteY216" fmla="*/ 518982 h 1156405"/>
                    <a:gd name="connsiteX217" fmla="*/ 623461 w 896808"/>
                    <a:gd name="connsiteY217" fmla="*/ 517635 h 1156405"/>
                    <a:gd name="connsiteX218" fmla="*/ 592712 w 896808"/>
                    <a:gd name="connsiteY218" fmla="*/ 518340 h 1156405"/>
                    <a:gd name="connsiteX219" fmla="*/ 581141 w 896808"/>
                    <a:gd name="connsiteY219" fmla="*/ 514996 h 1156405"/>
                    <a:gd name="connsiteX220" fmla="*/ 575950 w 896808"/>
                    <a:gd name="connsiteY220" fmla="*/ 512258 h 1156405"/>
                    <a:gd name="connsiteX221" fmla="*/ 555384 w 896808"/>
                    <a:gd name="connsiteY221" fmla="*/ 522628 h 1156405"/>
                    <a:gd name="connsiteX222" fmla="*/ 553847 w 896808"/>
                    <a:gd name="connsiteY222" fmla="*/ 523400 h 1156405"/>
                    <a:gd name="connsiteX223" fmla="*/ 531276 w 896808"/>
                    <a:gd name="connsiteY223" fmla="*/ 529754 h 1156405"/>
                    <a:gd name="connsiteX224" fmla="*/ 501836 w 896808"/>
                    <a:gd name="connsiteY224" fmla="*/ 526108 h 1156405"/>
                    <a:gd name="connsiteX225" fmla="*/ 501574 w 896808"/>
                    <a:gd name="connsiteY225" fmla="*/ 526068 h 1156405"/>
                    <a:gd name="connsiteX226" fmla="*/ 500233 w 896808"/>
                    <a:gd name="connsiteY226" fmla="*/ 525845 h 1156405"/>
                    <a:gd name="connsiteX227" fmla="*/ 500233 w 896808"/>
                    <a:gd name="connsiteY227" fmla="*/ 525845 h 1156405"/>
                    <a:gd name="connsiteX228" fmla="*/ 495361 w 896808"/>
                    <a:gd name="connsiteY228" fmla="*/ 524990 h 1156405"/>
                    <a:gd name="connsiteX229" fmla="*/ 495361 w 896808"/>
                    <a:gd name="connsiteY229" fmla="*/ 524990 h 1156405"/>
                    <a:gd name="connsiteX230" fmla="*/ 491432 w 896808"/>
                    <a:gd name="connsiteY230" fmla="*/ 524258 h 1156405"/>
                    <a:gd name="connsiteX231" fmla="*/ 491432 w 896808"/>
                    <a:gd name="connsiteY231" fmla="*/ 524258 h 1156405"/>
                    <a:gd name="connsiteX232" fmla="*/ 489424 w 896808"/>
                    <a:gd name="connsiteY232" fmla="*/ 525028 h 1156405"/>
                    <a:gd name="connsiteX233" fmla="*/ 439414 w 896808"/>
                    <a:gd name="connsiteY233" fmla="*/ 531624 h 1156405"/>
                    <a:gd name="connsiteX234" fmla="*/ 419753 w 896808"/>
                    <a:gd name="connsiteY234" fmla="*/ 524337 h 1156405"/>
                    <a:gd name="connsiteX235" fmla="*/ 419149 w 896808"/>
                    <a:gd name="connsiteY235" fmla="*/ 523894 h 1156405"/>
                    <a:gd name="connsiteX236" fmla="*/ 416533 w 896808"/>
                    <a:gd name="connsiteY236" fmla="*/ 522286 h 1156405"/>
                    <a:gd name="connsiteX237" fmla="*/ 416365 w 896808"/>
                    <a:gd name="connsiteY237" fmla="*/ 522154 h 1156405"/>
                    <a:gd name="connsiteX238" fmla="*/ 416365 w 896808"/>
                    <a:gd name="connsiteY238" fmla="*/ 522154 h 1156405"/>
                    <a:gd name="connsiteX239" fmla="*/ 416211 w 896808"/>
                    <a:gd name="connsiteY239" fmla="*/ 522022 h 1156405"/>
                    <a:gd name="connsiteX240" fmla="*/ 416131 w 896808"/>
                    <a:gd name="connsiteY240" fmla="*/ 521982 h 1156405"/>
                    <a:gd name="connsiteX241" fmla="*/ 403111 w 896808"/>
                    <a:gd name="connsiteY241" fmla="*/ 499558 h 1156405"/>
                    <a:gd name="connsiteX242" fmla="*/ 403192 w 896808"/>
                    <a:gd name="connsiteY242" fmla="*/ 490237 h 1156405"/>
                    <a:gd name="connsiteX243" fmla="*/ 394398 w 896808"/>
                    <a:gd name="connsiteY243" fmla="*/ 500341 h 1156405"/>
                    <a:gd name="connsiteX244" fmla="*/ 362957 w 896808"/>
                    <a:gd name="connsiteY244" fmla="*/ 540782 h 1156405"/>
                    <a:gd name="connsiteX245" fmla="*/ 360691 w 896808"/>
                    <a:gd name="connsiteY245" fmla="*/ 544007 h 1156405"/>
                    <a:gd name="connsiteX246" fmla="*/ 345539 w 896808"/>
                    <a:gd name="connsiteY246" fmla="*/ 567780 h 1156405"/>
                    <a:gd name="connsiteX247" fmla="*/ 330949 w 896808"/>
                    <a:gd name="connsiteY247" fmla="*/ 591738 h 1156405"/>
                    <a:gd name="connsiteX248" fmla="*/ 312065 w 896808"/>
                    <a:gd name="connsiteY248" fmla="*/ 613872 h 1156405"/>
                    <a:gd name="connsiteX249" fmla="*/ 309478 w 896808"/>
                    <a:gd name="connsiteY249" fmla="*/ 617121 h 1156405"/>
                    <a:gd name="connsiteX250" fmla="*/ 300744 w 896808"/>
                    <a:gd name="connsiteY250" fmla="*/ 628616 h 1156405"/>
                    <a:gd name="connsiteX251" fmla="*/ 285390 w 896808"/>
                    <a:gd name="connsiteY251" fmla="*/ 652653 h 1156405"/>
                    <a:gd name="connsiteX252" fmla="*/ 276254 w 896808"/>
                    <a:gd name="connsiteY252" fmla="*/ 671598 h 1156405"/>
                    <a:gd name="connsiteX253" fmla="*/ 273699 w 896808"/>
                    <a:gd name="connsiteY253" fmla="*/ 677494 h 1156405"/>
                    <a:gd name="connsiteX254" fmla="*/ 266595 w 896808"/>
                    <a:gd name="connsiteY254" fmla="*/ 701169 h 1156405"/>
                    <a:gd name="connsiteX255" fmla="*/ 263372 w 896808"/>
                    <a:gd name="connsiteY255" fmla="*/ 719025 h 1156405"/>
                    <a:gd name="connsiteX256" fmla="*/ 263174 w 896808"/>
                    <a:gd name="connsiteY256" fmla="*/ 721040 h 1156405"/>
                    <a:gd name="connsiteX257" fmla="*/ 262651 w 896808"/>
                    <a:gd name="connsiteY257" fmla="*/ 728164 h 1156405"/>
                    <a:gd name="connsiteX258" fmla="*/ 264080 w 896808"/>
                    <a:gd name="connsiteY258" fmla="*/ 729191 h 1156405"/>
                    <a:gd name="connsiteX259" fmla="*/ 265549 w 896808"/>
                    <a:gd name="connsiteY259" fmla="*/ 729717 h 1156405"/>
                    <a:gd name="connsiteX260" fmla="*/ 265549 w 896808"/>
                    <a:gd name="connsiteY260" fmla="*/ 729717 h 1156405"/>
                    <a:gd name="connsiteX261" fmla="*/ 266736 w 896808"/>
                    <a:gd name="connsiteY261" fmla="*/ 730069 h 1156405"/>
                    <a:gd name="connsiteX262" fmla="*/ 271022 w 896808"/>
                    <a:gd name="connsiteY262" fmla="*/ 733298 h 1156405"/>
                    <a:gd name="connsiteX263" fmla="*/ 267138 w 896808"/>
                    <a:gd name="connsiteY263" fmla="*/ 740708 h 1156405"/>
                    <a:gd name="connsiteX264" fmla="*/ 267138 w 896808"/>
                    <a:gd name="connsiteY264" fmla="*/ 740708 h 1156405"/>
                    <a:gd name="connsiteX265" fmla="*/ 267460 w 896808"/>
                    <a:gd name="connsiteY265" fmla="*/ 742057 h 1156405"/>
                    <a:gd name="connsiteX266" fmla="*/ 259632 w 896808"/>
                    <a:gd name="connsiteY266" fmla="*/ 756974 h 1156405"/>
                    <a:gd name="connsiteX267" fmla="*/ 259270 w 896808"/>
                    <a:gd name="connsiteY267" fmla="*/ 757397 h 1156405"/>
                    <a:gd name="connsiteX268" fmla="*/ 265750 w 896808"/>
                    <a:gd name="connsiteY268" fmla="*/ 760777 h 1156405"/>
                    <a:gd name="connsiteX269" fmla="*/ 275530 w 896808"/>
                    <a:gd name="connsiteY269" fmla="*/ 769252 h 1156405"/>
                    <a:gd name="connsiteX270" fmla="*/ 283740 w 896808"/>
                    <a:gd name="connsiteY270" fmla="*/ 775050 h 1156405"/>
                    <a:gd name="connsiteX271" fmla="*/ 292051 w 896808"/>
                    <a:gd name="connsiteY271" fmla="*/ 786021 h 1156405"/>
                    <a:gd name="connsiteX272" fmla="*/ 297364 w 896808"/>
                    <a:gd name="connsiteY272" fmla="*/ 797758 h 1156405"/>
                    <a:gd name="connsiteX273" fmla="*/ 298229 w 896808"/>
                    <a:gd name="connsiteY273" fmla="*/ 804421 h 1156405"/>
                    <a:gd name="connsiteX274" fmla="*/ 275751 w 896808"/>
                    <a:gd name="connsiteY274" fmla="*/ 808327 h 1156405"/>
                    <a:gd name="connsiteX275" fmla="*/ 262993 w 896808"/>
                    <a:gd name="connsiteY275" fmla="*/ 783648 h 1156405"/>
                    <a:gd name="connsiteX276" fmla="*/ 262812 w 896808"/>
                    <a:gd name="connsiteY276" fmla="*/ 783525 h 1156405"/>
                    <a:gd name="connsiteX277" fmla="*/ 262812 w 896808"/>
                    <a:gd name="connsiteY277" fmla="*/ 783525 h 1156405"/>
                    <a:gd name="connsiteX278" fmla="*/ 250637 w 896808"/>
                    <a:gd name="connsiteY278" fmla="*/ 778633 h 1156405"/>
                    <a:gd name="connsiteX279" fmla="*/ 248726 w 896808"/>
                    <a:gd name="connsiteY279" fmla="*/ 778935 h 1156405"/>
                    <a:gd name="connsiteX280" fmla="*/ 247619 w 896808"/>
                    <a:gd name="connsiteY280" fmla="*/ 781150 h 1156405"/>
                    <a:gd name="connsiteX281" fmla="*/ 228441 w 896808"/>
                    <a:gd name="connsiteY281" fmla="*/ 782196 h 1156405"/>
                    <a:gd name="connsiteX282" fmla="*/ 218662 w 896808"/>
                    <a:gd name="connsiteY282" fmla="*/ 780809 h 1156405"/>
                    <a:gd name="connsiteX283" fmla="*/ 218662 w 896808"/>
                    <a:gd name="connsiteY283" fmla="*/ 780809 h 1156405"/>
                    <a:gd name="connsiteX284" fmla="*/ 207073 w 896808"/>
                    <a:gd name="connsiteY284" fmla="*/ 786744 h 1156405"/>
                    <a:gd name="connsiteX285" fmla="*/ 205863 w 896808"/>
                    <a:gd name="connsiteY285" fmla="*/ 787551 h 1156405"/>
                    <a:gd name="connsiteX286" fmla="*/ 205642 w 896808"/>
                    <a:gd name="connsiteY286" fmla="*/ 787712 h 1156405"/>
                    <a:gd name="connsiteX287" fmla="*/ 183929 w 896808"/>
                    <a:gd name="connsiteY287" fmla="*/ 816379 h 1156405"/>
                    <a:gd name="connsiteX288" fmla="*/ 182654 w 896808"/>
                    <a:gd name="connsiteY288" fmla="*/ 819345 h 1156405"/>
                    <a:gd name="connsiteX289" fmla="*/ 182057 w 896808"/>
                    <a:gd name="connsiteY289" fmla="*/ 820848 h 1156405"/>
                    <a:gd name="connsiteX290" fmla="*/ 182017 w 896808"/>
                    <a:gd name="connsiteY290" fmla="*/ 820929 h 1156405"/>
                    <a:gd name="connsiteX291" fmla="*/ 193226 w 896808"/>
                    <a:gd name="connsiteY291" fmla="*/ 897950 h 1156405"/>
                    <a:gd name="connsiteX292" fmla="*/ 213590 w 896808"/>
                    <a:gd name="connsiteY292" fmla="*/ 928570 h 1156405"/>
                    <a:gd name="connsiteX293" fmla="*/ 220473 w 896808"/>
                    <a:gd name="connsiteY293" fmla="*/ 937570 h 1156405"/>
                    <a:gd name="connsiteX294" fmla="*/ 220473 w 896808"/>
                    <a:gd name="connsiteY294" fmla="*/ 937570 h 1156405"/>
                    <a:gd name="connsiteX295" fmla="*/ 232406 w 896808"/>
                    <a:gd name="connsiteY295" fmla="*/ 949345 h 1156405"/>
                    <a:gd name="connsiteX296" fmla="*/ 234297 w 896808"/>
                    <a:gd name="connsiteY296" fmla="*/ 951137 h 1156405"/>
                    <a:gd name="connsiteX297" fmla="*/ 240576 w 896808"/>
                    <a:gd name="connsiteY297" fmla="*/ 954682 h 1156405"/>
                    <a:gd name="connsiteX298" fmla="*/ 243091 w 896808"/>
                    <a:gd name="connsiteY298" fmla="*/ 955447 h 1156405"/>
                    <a:gd name="connsiteX299" fmla="*/ 256030 w 896808"/>
                    <a:gd name="connsiteY299" fmla="*/ 958587 h 1156405"/>
                    <a:gd name="connsiteX300" fmla="*/ 273424 w 896808"/>
                    <a:gd name="connsiteY300" fmla="*/ 956500 h 1156405"/>
                    <a:gd name="connsiteX301" fmla="*/ 274544 w 896808"/>
                    <a:gd name="connsiteY301" fmla="*/ 956129 h 1156405"/>
                    <a:gd name="connsiteX302" fmla="*/ 275369 w 896808"/>
                    <a:gd name="connsiteY302" fmla="*/ 955827 h 1156405"/>
                    <a:gd name="connsiteX303" fmla="*/ 283961 w 896808"/>
                    <a:gd name="connsiteY303" fmla="*/ 948580 h 1156405"/>
                    <a:gd name="connsiteX304" fmla="*/ 286980 w 896808"/>
                    <a:gd name="connsiteY304" fmla="*/ 948298 h 1156405"/>
                    <a:gd name="connsiteX305" fmla="*/ 289053 w 896808"/>
                    <a:gd name="connsiteY305" fmla="*/ 945983 h 1156405"/>
                    <a:gd name="connsiteX306" fmla="*/ 290803 w 896808"/>
                    <a:gd name="connsiteY306" fmla="*/ 945842 h 1156405"/>
                    <a:gd name="connsiteX307" fmla="*/ 296538 w 896808"/>
                    <a:gd name="connsiteY307" fmla="*/ 950110 h 1156405"/>
                    <a:gd name="connsiteX308" fmla="*/ 295794 w 896808"/>
                    <a:gd name="connsiteY308" fmla="*/ 951137 h 1156405"/>
                    <a:gd name="connsiteX309" fmla="*/ 298410 w 896808"/>
                    <a:gd name="connsiteY309" fmla="*/ 952669 h 1156405"/>
                    <a:gd name="connsiteX310" fmla="*/ 308371 w 896808"/>
                    <a:gd name="connsiteY310" fmla="*/ 959329 h 1156405"/>
                    <a:gd name="connsiteX311" fmla="*/ 308311 w 896808"/>
                    <a:gd name="connsiteY311" fmla="*/ 959431 h 1156405"/>
                    <a:gd name="connsiteX312" fmla="*/ 304496 w 896808"/>
                    <a:gd name="connsiteY312" fmla="*/ 964065 h 1156405"/>
                    <a:gd name="connsiteX313" fmla="*/ 303964 w 896808"/>
                    <a:gd name="connsiteY313" fmla="*/ 964463 h 1156405"/>
                    <a:gd name="connsiteX314" fmla="*/ 302777 w 896808"/>
                    <a:gd name="connsiteY314" fmla="*/ 965289 h 1156405"/>
                    <a:gd name="connsiteX315" fmla="*/ 305151 w 896808"/>
                    <a:gd name="connsiteY315" fmla="*/ 968389 h 1156405"/>
                    <a:gd name="connsiteX316" fmla="*/ 304085 w 896808"/>
                    <a:gd name="connsiteY316" fmla="*/ 970163 h 1156405"/>
                    <a:gd name="connsiteX317" fmla="*/ 314287 w 896808"/>
                    <a:gd name="connsiteY317" fmla="*/ 982924 h 1156405"/>
                    <a:gd name="connsiteX318" fmla="*/ 326844 w 896808"/>
                    <a:gd name="connsiteY318" fmla="*/ 1003437 h 1156405"/>
                    <a:gd name="connsiteX319" fmla="*/ 341876 w 896808"/>
                    <a:gd name="connsiteY319" fmla="*/ 1022018 h 1156405"/>
                    <a:gd name="connsiteX320" fmla="*/ 343345 w 896808"/>
                    <a:gd name="connsiteY320" fmla="*/ 1023430 h 1156405"/>
                    <a:gd name="connsiteX321" fmla="*/ 356874 w 896808"/>
                    <a:gd name="connsiteY321" fmla="*/ 1032474 h 1156405"/>
                    <a:gd name="connsiteX322" fmla="*/ 358900 w 896808"/>
                    <a:gd name="connsiteY322" fmla="*/ 1033696 h 1156405"/>
                    <a:gd name="connsiteX323" fmla="*/ 360913 w 896808"/>
                    <a:gd name="connsiteY323" fmla="*/ 1036694 h 1156405"/>
                    <a:gd name="connsiteX324" fmla="*/ 360551 w 896808"/>
                    <a:gd name="connsiteY324" fmla="*/ 1037177 h 1156405"/>
                    <a:gd name="connsiteX325" fmla="*/ 369727 w 896808"/>
                    <a:gd name="connsiteY325" fmla="*/ 1042635 h 1156405"/>
                    <a:gd name="connsiteX326" fmla="*/ 370026 w 896808"/>
                    <a:gd name="connsiteY326" fmla="*/ 1042819 h 1156405"/>
                    <a:gd name="connsiteX327" fmla="*/ 371135 w 896808"/>
                    <a:gd name="connsiteY327" fmla="*/ 1046095 h 1156405"/>
                    <a:gd name="connsiteX328" fmla="*/ 364032 w 896808"/>
                    <a:gd name="connsiteY328" fmla="*/ 1043237 h 1156405"/>
                    <a:gd name="connsiteX329" fmla="*/ 362885 w 896808"/>
                    <a:gd name="connsiteY329" fmla="*/ 1043017 h 1156405"/>
                    <a:gd name="connsiteX330" fmla="*/ 364687 w 896808"/>
                    <a:gd name="connsiteY330" fmla="*/ 1044027 h 1156405"/>
                    <a:gd name="connsiteX331" fmla="*/ 365601 w 896808"/>
                    <a:gd name="connsiteY331" fmla="*/ 1044527 h 1156405"/>
                    <a:gd name="connsiteX332" fmla="*/ 367352 w 896808"/>
                    <a:gd name="connsiteY332" fmla="*/ 1048211 h 1156405"/>
                    <a:gd name="connsiteX333" fmla="*/ 364072 w 896808"/>
                    <a:gd name="connsiteY333" fmla="*/ 1047323 h 1156405"/>
                    <a:gd name="connsiteX334" fmla="*/ 360571 w 896808"/>
                    <a:gd name="connsiteY334" fmla="*/ 1045471 h 1156405"/>
                    <a:gd name="connsiteX335" fmla="*/ 359967 w 896808"/>
                    <a:gd name="connsiteY335" fmla="*/ 1047124 h 1156405"/>
                    <a:gd name="connsiteX336" fmla="*/ 358941 w 896808"/>
                    <a:gd name="connsiteY336" fmla="*/ 1047084 h 1156405"/>
                    <a:gd name="connsiteX337" fmla="*/ 366266 w 896808"/>
                    <a:gd name="connsiteY337" fmla="*/ 1051329 h 1156405"/>
                    <a:gd name="connsiteX338" fmla="*/ 366672 w 896808"/>
                    <a:gd name="connsiteY338" fmla="*/ 1051584 h 1156405"/>
                    <a:gd name="connsiteX339" fmla="*/ 368197 w 896808"/>
                    <a:gd name="connsiteY339" fmla="*/ 1054713 h 1156405"/>
                    <a:gd name="connsiteX340" fmla="*/ 361999 w 896808"/>
                    <a:gd name="connsiteY340" fmla="*/ 1052700 h 1156405"/>
                    <a:gd name="connsiteX341" fmla="*/ 359061 w 896808"/>
                    <a:gd name="connsiteY341" fmla="*/ 1050947 h 1156405"/>
                    <a:gd name="connsiteX342" fmla="*/ 359061 w 896808"/>
                    <a:gd name="connsiteY342" fmla="*/ 1050947 h 1156405"/>
                    <a:gd name="connsiteX343" fmla="*/ 358337 w 896808"/>
                    <a:gd name="connsiteY343" fmla="*/ 1051110 h 1156405"/>
                    <a:gd name="connsiteX344" fmla="*/ 360953 w 896808"/>
                    <a:gd name="connsiteY344" fmla="*/ 1052759 h 1156405"/>
                    <a:gd name="connsiteX345" fmla="*/ 362185 w 896808"/>
                    <a:gd name="connsiteY345" fmla="*/ 1053430 h 1156405"/>
                    <a:gd name="connsiteX346" fmla="*/ 365118 w 896808"/>
                    <a:gd name="connsiteY346" fmla="*/ 1057087 h 1156405"/>
                    <a:gd name="connsiteX347" fmla="*/ 360466 w 896808"/>
                    <a:gd name="connsiteY347" fmla="*/ 1056433 h 1156405"/>
                    <a:gd name="connsiteX348" fmla="*/ 358836 w 896808"/>
                    <a:gd name="connsiteY348" fmla="*/ 1055423 h 1156405"/>
                    <a:gd name="connsiteX349" fmla="*/ 358619 w 896808"/>
                    <a:gd name="connsiteY349" fmla="*/ 1055295 h 1156405"/>
                    <a:gd name="connsiteX350" fmla="*/ 358556 w 896808"/>
                    <a:gd name="connsiteY350" fmla="*/ 1055537 h 1156405"/>
                    <a:gd name="connsiteX351" fmla="*/ 358498 w 896808"/>
                    <a:gd name="connsiteY351" fmla="*/ 1055658 h 1156405"/>
                    <a:gd name="connsiteX352" fmla="*/ 354536 w 896808"/>
                    <a:gd name="connsiteY352" fmla="*/ 1055353 h 1156405"/>
                    <a:gd name="connsiteX353" fmla="*/ 353487 w 896808"/>
                    <a:gd name="connsiteY353" fmla="*/ 1054713 h 1156405"/>
                    <a:gd name="connsiteX354" fmla="*/ 348182 w 896808"/>
                    <a:gd name="connsiteY354" fmla="*/ 1051500 h 1156405"/>
                    <a:gd name="connsiteX355" fmla="*/ 345559 w 896808"/>
                    <a:gd name="connsiteY355" fmla="*/ 1049882 h 1156405"/>
                    <a:gd name="connsiteX356" fmla="*/ 345518 w 896808"/>
                    <a:gd name="connsiteY356" fmla="*/ 1049882 h 1156405"/>
                    <a:gd name="connsiteX357" fmla="*/ 320143 w 896808"/>
                    <a:gd name="connsiteY357" fmla="*/ 1031985 h 1156405"/>
                    <a:gd name="connsiteX358" fmla="*/ 306821 w 896808"/>
                    <a:gd name="connsiteY358" fmla="*/ 1018636 h 1156405"/>
                    <a:gd name="connsiteX359" fmla="*/ 286115 w 896808"/>
                    <a:gd name="connsiteY359" fmla="*/ 987234 h 1156405"/>
                    <a:gd name="connsiteX360" fmla="*/ 286396 w 896808"/>
                    <a:gd name="connsiteY360" fmla="*/ 986084 h 1156405"/>
                    <a:gd name="connsiteX361" fmla="*/ 284444 w 896808"/>
                    <a:gd name="connsiteY361" fmla="*/ 981897 h 1156405"/>
                    <a:gd name="connsiteX362" fmla="*/ 264945 w 896808"/>
                    <a:gd name="connsiteY362" fmla="*/ 983711 h 1156405"/>
                    <a:gd name="connsiteX363" fmla="*/ 254783 w 896808"/>
                    <a:gd name="connsiteY363" fmla="*/ 981978 h 1156405"/>
                    <a:gd name="connsiteX364" fmla="*/ 224779 w 896808"/>
                    <a:gd name="connsiteY364" fmla="*/ 969738 h 1156405"/>
                    <a:gd name="connsiteX365" fmla="*/ 223189 w 896808"/>
                    <a:gd name="connsiteY365" fmla="*/ 968613 h 1156405"/>
                    <a:gd name="connsiteX366" fmla="*/ 212685 w 896808"/>
                    <a:gd name="connsiteY366" fmla="*/ 961363 h 1156405"/>
                    <a:gd name="connsiteX367" fmla="*/ 194413 w 896808"/>
                    <a:gd name="connsiteY367" fmla="*/ 943829 h 1156405"/>
                    <a:gd name="connsiteX368" fmla="*/ 182903 w 896808"/>
                    <a:gd name="connsiteY368" fmla="*/ 928791 h 1156405"/>
                    <a:gd name="connsiteX369" fmla="*/ 171835 w 896808"/>
                    <a:gd name="connsiteY369" fmla="*/ 913391 h 1156405"/>
                    <a:gd name="connsiteX370" fmla="*/ 152416 w 896808"/>
                    <a:gd name="connsiteY370" fmla="*/ 859802 h 1156405"/>
                    <a:gd name="connsiteX371" fmla="*/ 150665 w 896808"/>
                    <a:gd name="connsiteY371" fmla="*/ 838704 h 1156405"/>
                    <a:gd name="connsiteX372" fmla="*/ 152315 w 896808"/>
                    <a:gd name="connsiteY372" fmla="*/ 823326 h 1156405"/>
                    <a:gd name="connsiteX373" fmla="*/ 150565 w 896808"/>
                    <a:gd name="connsiteY373" fmla="*/ 821615 h 1156405"/>
                    <a:gd name="connsiteX374" fmla="*/ 149719 w 896808"/>
                    <a:gd name="connsiteY374" fmla="*/ 822378 h 1156405"/>
                    <a:gd name="connsiteX375" fmla="*/ 145107 w 896808"/>
                    <a:gd name="connsiteY375" fmla="*/ 817758 h 1156405"/>
                    <a:gd name="connsiteX376" fmla="*/ 135875 w 896808"/>
                    <a:gd name="connsiteY376" fmla="*/ 806696 h 1156405"/>
                    <a:gd name="connsiteX377" fmla="*/ 122090 w 896808"/>
                    <a:gd name="connsiteY377" fmla="*/ 778957 h 1156405"/>
                    <a:gd name="connsiteX378" fmla="*/ 117482 w 896808"/>
                    <a:gd name="connsiteY378" fmla="*/ 756149 h 1156405"/>
                    <a:gd name="connsiteX379" fmla="*/ 116918 w 896808"/>
                    <a:gd name="connsiteY379" fmla="*/ 752221 h 1156405"/>
                    <a:gd name="connsiteX380" fmla="*/ 118408 w 896808"/>
                    <a:gd name="connsiteY380" fmla="*/ 721340 h 1156405"/>
                    <a:gd name="connsiteX381" fmla="*/ 119313 w 896808"/>
                    <a:gd name="connsiteY381" fmla="*/ 720011 h 1156405"/>
                    <a:gd name="connsiteX382" fmla="*/ 119706 w 896808"/>
                    <a:gd name="connsiteY382" fmla="*/ 717511 h 1156405"/>
                    <a:gd name="connsiteX383" fmla="*/ 97566 w 896808"/>
                    <a:gd name="connsiteY383" fmla="*/ 665837 h 1156405"/>
                    <a:gd name="connsiteX384" fmla="*/ 101675 w 896808"/>
                    <a:gd name="connsiteY384" fmla="*/ 647022 h 1156405"/>
                    <a:gd name="connsiteX385" fmla="*/ 101983 w 896808"/>
                    <a:gd name="connsiteY385" fmla="*/ 646350 h 1156405"/>
                    <a:gd name="connsiteX386" fmla="*/ 101983 w 896808"/>
                    <a:gd name="connsiteY386" fmla="*/ 646350 h 1156405"/>
                    <a:gd name="connsiteX387" fmla="*/ 75400 w 896808"/>
                    <a:gd name="connsiteY387" fmla="*/ 627128 h 1156405"/>
                    <a:gd name="connsiteX388" fmla="*/ 73696 w 896808"/>
                    <a:gd name="connsiteY388" fmla="*/ 625727 h 1156405"/>
                    <a:gd name="connsiteX389" fmla="*/ 47990 w 896808"/>
                    <a:gd name="connsiteY389" fmla="*/ 586103 h 1156405"/>
                    <a:gd name="connsiteX390" fmla="*/ 40156 w 896808"/>
                    <a:gd name="connsiteY390" fmla="*/ 558153 h 1156405"/>
                    <a:gd name="connsiteX391" fmla="*/ 39965 w 896808"/>
                    <a:gd name="connsiteY391" fmla="*/ 556074 h 1156405"/>
                    <a:gd name="connsiteX392" fmla="*/ 37784 w 896808"/>
                    <a:gd name="connsiteY392" fmla="*/ 509740 h 1156405"/>
                    <a:gd name="connsiteX393" fmla="*/ 31234 w 896808"/>
                    <a:gd name="connsiteY393" fmla="*/ 480693 h 1156405"/>
                    <a:gd name="connsiteX394" fmla="*/ 29624 w 896808"/>
                    <a:gd name="connsiteY394" fmla="*/ 466561 h 1156405"/>
                    <a:gd name="connsiteX395" fmla="*/ 29584 w 896808"/>
                    <a:gd name="connsiteY395" fmla="*/ 466301 h 1156405"/>
                    <a:gd name="connsiteX396" fmla="*/ 29523 w 896808"/>
                    <a:gd name="connsiteY396" fmla="*/ 465453 h 1156405"/>
                    <a:gd name="connsiteX397" fmla="*/ 29353 w 896808"/>
                    <a:gd name="connsiteY397" fmla="*/ 463340 h 1156405"/>
                    <a:gd name="connsiteX398" fmla="*/ 29282 w 896808"/>
                    <a:gd name="connsiteY398" fmla="*/ 462293 h 1156405"/>
                    <a:gd name="connsiteX399" fmla="*/ 51458 w 896808"/>
                    <a:gd name="connsiteY399" fmla="*/ 336795 h 1156405"/>
                    <a:gd name="connsiteX400" fmla="*/ 55759 w 896808"/>
                    <a:gd name="connsiteY400" fmla="*/ 326066 h 1156405"/>
                    <a:gd name="connsiteX401" fmla="*/ 57327 w 896808"/>
                    <a:gd name="connsiteY401" fmla="*/ 322353 h 1156405"/>
                    <a:gd name="connsiteX402" fmla="*/ 57327 w 896808"/>
                    <a:gd name="connsiteY402" fmla="*/ 322353 h 1156405"/>
                    <a:gd name="connsiteX403" fmla="*/ 117695 w 896808"/>
                    <a:gd name="connsiteY403" fmla="*/ 253626 h 1156405"/>
                    <a:gd name="connsiteX404" fmla="*/ 106314 w 896808"/>
                    <a:gd name="connsiteY404" fmla="*/ 242238 h 1156405"/>
                    <a:gd name="connsiteX405" fmla="*/ 65198 w 896808"/>
                    <a:gd name="connsiteY405" fmla="*/ 285970 h 1156405"/>
                    <a:gd name="connsiteX406" fmla="*/ 58259 w 896808"/>
                    <a:gd name="connsiteY406" fmla="*/ 286087 h 1156405"/>
                    <a:gd name="connsiteX407" fmla="*/ 46547 w 896808"/>
                    <a:gd name="connsiteY407" fmla="*/ 284213 h 1156405"/>
                    <a:gd name="connsiteX408" fmla="*/ 20709 w 896808"/>
                    <a:gd name="connsiteY408" fmla="*/ 273423 h 1156405"/>
                    <a:gd name="connsiteX409" fmla="*/ 465 w 896808"/>
                    <a:gd name="connsiteY409" fmla="*/ 247393 h 1156405"/>
                    <a:gd name="connsiteX410" fmla="*/ 465 w 896808"/>
                    <a:gd name="connsiteY410" fmla="*/ 243812 h 1156405"/>
                    <a:gd name="connsiteX411" fmla="*/ 2820 w 896808"/>
                    <a:gd name="connsiteY411" fmla="*/ 226155 h 1156405"/>
                    <a:gd name="connsiteX412" fmla="*/ 4470 w 896808"/>
                    <a:gd name="connsiteY412" fmla="*/ 221565 h 1156405"/>
                    <a:gd name="connsiteX413" fmla="*/ 13747 w 896808"/>
                    <a:gd name="connsiteY413" fmla="*/ 209849 h 1156405"/>
                    <a:gd name="connsiteX414" fmla="*/ 14008 w 896808"/>
                    <a:gd name="connsiteY414" fmla="*/ 209688 h 1156405"/>
                    <a:gd name="connsiteX415" fmla="*/ 15296 w 896808"/>
                    <a:gd name="connsiteY415" fmla="*/ 208401 h 1156405"/>
                    <a:gd name="connsiteX416" fmla="*/ 17469 w 896808"/>
                    <a:gd name="connsiteY416" fmla="*/ 206650 h 1156405"/>
                    <a:gd name="connsiteX417" fmla="*/ 10205 w 896808"/>
                    <a:gd name="connsiteY417" fmla="*/ 192697 h 1156405"/>
                    <a:gd name="connsiteX418" fmla="*/ 6120 w 896808"/>
                    <a:gd name="connsiteY418" fmla="*/ 176290 h 1156405"/>
                    <a:gd name="connsiteX419" fmla="*/ 5717 w 896808"/>
                    <a:gd name="connsiteY419" fmla="*/ 169568 h 1156405"/>
                    <a:gd name="connsiteX420" fmla="*/ 5436 w 896808"/>
                    <a:gd name="connsiteY420" fmla="*/ 166446 h 1156405"/>
                    <a:gd name="connsiteX421" fmla="*/ 8837 w 896808"/>
                    <a:gd name="connsiteY421" fmla="*/ 142752 h 1156405"/>
                    <a:gd name="connsiteX422" fmla="*/ 9601 w 896808"/>
                    <a:gd name="connsiteY422" fmla="*/ 141040 h 1156405"/>
                    <a:gd name="connsiteX423" fmla="*/ 11553 w 896808"/>
                    <a:gd name="connsiteY423" fmla="*/ 136008 h 1156405"/>
                    <a:gd name="connsiteX424" fmla="*/ 23969 w 896808"/>
                    <a:gd name="connsiteY424" fmla="*/ 119883 h 1156405"/>
                    <a:gd name="connsiteX425" fmla="*/ 33387 w 896808"/>
                    <a:gd name="connsiteY425" fmla="*/ 112394 h 1156405"/>
                    <a:gd name="connsiteX426" fmla="*/ 40168 w 896808"/>
                    <a:gd name="connsiteY426" fmla="*/ 109072 h 1156405"/>
                    <a:gd name="connsiteX427" fmla="*/ 54617 w 896808"/>
                    <a:gd name="connsiteY427" fmla="*/ 104525 h 1156405"/>
                    <a:gd name="connsiteX428" fmla="*/ 56166 w 896808"/>
                    <a:gd name="connsiteY428" fmla="*/ 104565 h 1156405"/>
                    <a:gd name="connsiteX429" fmla="*/ 62646 w 896808"/>
                    <a:gd name="connsiteY429" fmla="*/ 69957 h 1156405"/>
                    <a:gd name="connsiteX430" fmla="*/ 75283 w 896808"/>
                    <a:gd name="connsiteY430" fmla="*/ 50773 h 1156405"/>
                    <a:gd name="connsiteX431" fmla="*/ 88395 w 896808"/>
                    <a:gd name="connsiteY431" fmla="*/ 42264 h 1156405"/>
                    <a:gd name="connsiteX432" fmla="*/ 89350 w 896808"/>
                    <a:gd name="connsiteY432" fmla="*/ 41935 h 1156405"/>
                    <a:gd name="connsiteX433" fmla="*/ 89712 w 896808"/>
                    <a:gd name="connsiteY433" fmla="*/ 41834 h 1156405"/>
                    <a:gd name="connsiteX434" fmla="*/ 105046 w 896808"/>
                    <a:gd name="connsiteY434" fmla="*/ 38595 h 1156405"/>
                    <a:gd name="connsiteX435" fmla="*/ 123016 w 896808"/>
                    <a:gd name="connsiteY435" fmla="*/ 42297 h 1156405"/>
                    <a:gd name="connsiteX436" fmla="*/ 126497 w 896808"/>
                    <a:gd name="connsiteY436" fmla="*/ 44451 h 1156405"/>
                    <a:gd name="connsiteX437" fmla="*/ 129435 w 896808"/>
                    <a:gd name="connsiteY437" fmla="*/ 39219 h 1156405"/>
                    <a:gd name="connsiteX438" fmla="*/ 143441 w 896808"/>
                    <a:gd name="connsiteY438" fmla="*/ 22649 h 1156405"/>
                    <a:gd name="connsiteX439" fmla="*/ 145473 w 896808"/>
                    <a:gd name="connsiteY439" fmla="*/ 20980 h 1156405"/>
                    <a:gd name="connsiteX440" fmla="*/ 153804 w 896808"/>
                    <a:gd name="connsiteY440" fmla="*/ 14357 h 1156405"/>
                    <a:gd name="connsiteX441" fmla="*/ 174129 w 896808"/>
                    <a:gd name="connsiteY441" fmla="*/ 4672 h 1156405"/>
                    <a:gd name="connsiteX442" fmla="*/ 200001 w 896808"/>
                    <a:gd name="connsiteY442" fmla="*/ 471 h 1156405"/>
                    <a:gd name="connsiteX443" fmla="*/ 201818 w 896808"/>
                    <a:gd name="connsiteY443" fmla="*/ 547 h 1156405"/>
                    <a:gd name="connsiteX444" fmla="*/ 201818 w 896808"/>
                    <a:gd name="connsiteY444" fmla="*/ 547 h 1156405"/>
                    <a:gd name="connsiteX445" fmla="*/ 203006 w 896808"/>
                    <a:gd name="connsiteY445" fmla="*/ 626 h 1156405"/>
                    <a:gd name="connsiteX446" fmla="*/ 228522 w 896808"/>
                    <a:gd name="connsiteY446" fmla="*/ 6544 h 1156405"/>
                    <a:gd name="connsiteX447" fmla="*/ 250939 w 896808"/>
                    <a:gd name="connsiteY447" fmla="*/ 20838 h 1156405"/>
                    <a:gd name="connsiteX448" fmla="*/ 256493 w 896808"/>
                    <a:gd name="connsiteY448" fmla="*/ 14677 h 1156405"/>
                    <a:gd name="connsiteX449" fmla="*/ 258405 w 896808"/>
                    <a:gd name="connsiteY449" fmla="*/ 13147 h 1156405"/>
                    <a:gd name="connsiteX450" fmla="*/ 259914 w 896808"/>
                    <a:gd name="connsiteY450" fmla="*/ 11738 h 1156405"/>
                    <a:gd name="connsiteX451" fmla="*/ 267621 w 896808"/>
                    <a:gd name="connsiteY451" fmla="*/ 6162 h 1156405"/>
                    <a:gd name="connsiteX452" fmla="*/ 277582 w 896808"/>
                    <a:gd name="connsiteY452" fmla="*/ 2279 h 1156405"/>
                    <a:gd name="connsiteX453" fmla="*/ 288630 w 896808"/>
                    <a:gd name="connsiteY453" fmla="*/ 82 h 1156405"/>
                    <a:gd name="connsiteX454" fmla="*/ 247277 w 896808"/>
                    <a:gd name="connsiteY454" fmla="*/ 829988 h 1156405"/>
                    <a:gd name="connsiteX455" fmla="*/ 275557 w 896808"/>
                    <a:gd name="connsiteY455" fmla="*/ 841480 h 1156405"/>
                    <a:gd name="connsiteX456" fmla="*/ 276013 w 896808"/>
                    <a:gd name="connsiteY456" fmla="*/ 841704 h 1156405"/>
                    <a:gd name="connsiteX457" fmla="*/ 301489 w 896808"/>
                    <a:gd name="connsiteY457" fmla="*/ 857668 h 1156405"/>
                    <a:gd name="connsiteX458" fmla="*/ 302797 w 896808"/>
                    <a:gd name="connsiteY458" fmla="*/ 859520 h 1156405"/>
                    <a:gd name="connsiteX459" fmla="*/ 292031 w 896808"/>
                    <a:gd name="connsiteY459" fmla="*/ 876229 h 1156405"/>
                    <a:gd name="connsiteX460" fmla="*/ 288382 w 896808"/>
                    <a:gd name="connsiteY460" fmla="*/ 873942 h 1156405"/>
                    <a:gd name="connsiteX461" fmla="*/ 286537 w 896808"/>
                    <a:gd name="connsiteY461" fmla="*/ 872827 h 1156405"/>
                    <a:gd name="connsiteX462" fmla="*/ 286477 w 896808"/>
                    <a:gd name="connsiteY462" fmla="*/ 872847 h 1156405"/>
                    <a:gd name="connsiteX463" fmla="*/ 286537 w 896808"/>
                    <a:gd name="connsiteY463" fmla="*/ 872807 h 1156405"/>
                    <a:gd name="connsiteX464" fmla="*/ 228844 w 896808"/>
                    <a:gd name="connsiteY464" fmla="*/ 846798 h 1156405"/>
                    <a:gd name="connsiteX465" fmla="*/ 240576 w 896808"/>
                    <a:gd name="connsiteY465" fmla="*/ 831618 h 1156405"/>
                    <a:gd name="connsiteX466" fmla="*/ 247277 w 896808"/>
                    <a:gd name="connsiteY466" fmla="*/ 829988 h 1156405"/>
                    <a:gd name="connsiteX467" fmla="*/ 438413 w 896808"/>
                    <a:gd name="connsiteY467" fmla="*/ 390958 h 1156405"/>
                    <a:gd name="connsiteX468" fmla="*/ 402125 w 896808"/>
                    <a:gd name="connsiteY468" fmla="*/ 394773 h 1156405"/>
                    <a:gd name="connsiteX469" fmla="*/ 378963 w 896808"/>
                    <a:gd name="connsiteY469" fmla="*/ 397108 h 1156405"/>
                    <a:gd name="connsiteX470" fmla="*/ 344170 w 896808"/>
                    <a:gd name="connsiteY470" fmla="*/ 396524 h 1156405"/>
                    <a:gd name="connsiteX471" fmla="*/ 332056 w 896808"/>
                    <a:gd name="connsiteY471" fmla="*/ 394169 h 1156405"/>
                    <a:gd name="connsiteX472" fmla="*/ 323645 w 896808"/>
                    <a:gd name="connsiteY472" fmla="*/ 399828 h 1156405"/>
                    <a:gd name="connsiteX473" fmla="*/ 291689 w 896808"/>
                    <a:gd name="connsiteY473" fmla="*/ 424285 h 1156405"/>
                    <a:gd name="connsiteX474" fmla="*/ 291689 w 896808"/>
                    <a:gd name="connsiteY474" fmla="*/ 424285 h 1156405"/>
                    <a:gd name="connsiteX475" fmla="*/ 230414 w 896808"/>
                    <a:gd name="connsiteY475" fmla="*/ 478700 h 1156405"/>
                    <a:gd name="connsiteX476" fmla="*/ 153716 w 896808"/>
                    <a:gd name="connsiteY476" fmla="*/ 598035 h 1156405"/>
                    <a:gd name="connsiteX477" fmla="*/ 150607 w 896808"/>
                    <a:gd name="connsiteY477" fmla="*/ 602933 h 1156405"/>
                    <a:gd name="connsiteX478" fmla="*/ 135752 w 896808"/>
                    <a:gd name="connsiteY478" fmla="*/ 656117 h 1156405"/>
                    <a:gd name="connsiteX479" fmla="*/ 148041 w 896808"/>
                    <a:gd name="connsiteY479" fmla="*/ 703530 h 1156405"/>
                    <a:gd name="connsiteX480" fmla="*/ 158394 w 896808"/>
                    <a:gd name="connsiteY480" fmla="*/ 704355 h 1156405"/>
                    <a:gd name="connsiteX481" fmla="*/ 163208 w 896808"/>
                    <a:gd name="connsiteY481" fmla="*/ 699578 h 1156405"/>
                    <a:gd name="connsiteX482" fmla="*/ 175403 w 896808"/>
                    <a:gd name="connsiteY482" fmla="*/ 681424 h 1156405"/>
                    <a:gd name="connsiteX483" fmla="*/ 169589 w 896808"/>
                    <a:gd name="connsiteY483" fmla="*/ 671936 h 1156405"/>
                    <a:gd name="connsiteX484" fmla="*/ 175739 w 896808"/>
                    <a:gd name="connsiteY484" fmla="*/ 652554 h 1156405"/>
                    <a:gd name="connsiteX485" fmla="*/ 202080 w 896808"/>
                    <a:gd name="connsiteY485" fmla="*/ 598361 h 1156405"/>
                    <a:gd name="connsiteX486" fmla="*/ 234660 w 896808"/>
                    <a:gd name="connsiteY486" fmla="*/ 557251 h 1156405"/>
                    <a:gd name="connsiteX487" fmla="*/ 235303 w 896808"/>
                    <a:gd name="connsiteY487" fmla="*/ 556971 h 1156405"/>
                    <a:gd name="connsiteX488" fmla="*/ 237779 w 896808"/>
                    <a:gd name="connsiteY488" fmla="*/ 554232 h 1156405"/>
                    <a:gd name="connsiteX489" fmla="*/ 237779 w 896808"/>
                    <a:gd name="connsiteY489" fmla="*/ 554232 h 1156405"/>
                    <a:gd name="connsiteX490" fmla="*/ 239610 w 896808"/>
                    <a:gd name="connsiteY490" fmla="*/ 554091 h 1156405"/>
                    <a:gd name="connsiteX491" fmla="*/ 241844 w 896808"/>
                    <a:gd name="connsiteY491" fmla="*/ 551715 h 1156405"/>
                    <a:gd name="connsiteX492" fmla="*/ 243876 w 896808"/>
                    <a:gd name="connsiteY492" fmla="*/ 551796 h 1156405"/>
                    <a:gd name="connsiteX493" fmla="*/ 248162 w 896808"/>
                    <a:gd name="connsiteY493" fmla="*/ 553328 h 1156405"/>
                    <a:gd name="connsiteX494" fmla="*/ 248726 w 896808"/>
                    <a:gd name="connsiteY494" fmla="*/ 556184 h 1156405"/>
                    <a:gd name="connsiteX495" fmla="*/ 248182 w 896808"/>
                    <a:gd name="connsiteY495" fmla="*/ 556768 h 1156405"/>
                    <a:gd name="connsiteX496" fmla="*/ 252006 w 896808"/>
                    <a:gd name="connsiteY496" fmla="*/ 558904 h 1156405"/>
                    <a:gd name="connsiteX497" fmla="*/ 260055 w 896808"/>
                    <a:gd name="connsiteY497" fmla="*/ 564219 h 1156405"/>
                    <a:gd name="connsiteX498" fmla="*/ 254461 w 896808"/>
                    <a:gd name="connsiteY498" fmla="*/ 570316 h 1156405"/>
                    <a:gd name="connsiteX499" fmla="*/ 256694 w 896808"/>
                    <a:gd name="connsiteY499" fmla="*/ 573036 h 1156405"/>
                    <a:gd name="connsiteX500" fmla="*/ 234961 w 896808"/>
                    <a:gd name="connsiteY500" fmla="*/ 599345 h 1156405"/>
                    <a:gd name="connsiteX501" fmla="*/ 221257 w 896808"/>
                    <a:gd name="connsiteY501" fmla="*/ 620986 h 1156405"/>
                    <a:gd name="connsiteX502" fmla="*/ 205461 w 896808"/>
                    <a:gd name="connsiteY502" fmla="*/ 653780 h 1156405"/>
                    <a:gd name="connsiteX503" fmla="*/ 203589 w 896808"/>
                    <a:gd name="connsiteY503" fmla="*/ 658913 h 1156405"/>
                    <a:gd name="connsiteX504" fmla="*/ 189805 w 896808"/>
                    <a:gd name="connsiteY504" fmla="*/ 716790 h 1156405"/>
                    <a:gd name="connsiteX505" fmla="*/ 189717 w 896808"/>
                    <a:gd name="connsiteY505" fmla="*/ 718124 h 1156405"/>
                    <a:gd name="connsiteX506" fmla="*/ 188436 w 896808"/>
                    <a:gd name="connsiteY506" fmla="*/ 748859 h 1156405"/>
                    <a:gd name="connsiteX507" fmla="*/ 202321 w 896808"/>
                    <a:gd name="connsiteY507" fmla="*/ 754458 h 1156405"/>
                    <a:gd name="connsiteX508" fmla="*/ 205078 w 896808"/>
                    <a:gd name="connsiteY508" fmla="*/ 755182 h 1156405"/>
                    <a:gd name="connsiteX509" fmla="*/ 206688 w 896808"/>
                    <a:gd name="connsiteY509" fmla="*/ 754617 h 1156405"/>
                    <a:gd name="connsiteX510" fmla="*/ 220473 w 896808"/>
                    <a:gd name="connsiteY510" fmla="*/ 750913 h 1156405"/>
                    <a:gd name="connsiteX511" fmla="*/ 230001 w 896808"/>
                    <a:gd name="connsiteY511" fmla="*/ 750436 h 1156405"/>
                    <a:gd name="connsiteX512" fmla="*/ 231359 w 896808"/>
                    <a:gd name="connsiteY512" fmla="*/ 750490 h 1156405"/>
                    <a:gd name="connsiteX513" fmla="*/ 235565 w 896808"/>
                    <a:gd name="connsiteY513" fmla="*/ 750774 h 1156405"/>
                    <a:gd name="connsiteX514" fmla="*/ 235384 w 896808"/>
                    <a:gd name="connsiteY514" fmla="*/ 748376 h 1156405"/>
                    <a:gd name="connsiteX515" fmla="*/ 234660 w 896808"/>
                    <a:gd name="connsiteY515" fmla="*/ 747269 h 1156405"/>
                    <a:gd name="connsiteX516" fmla="*/ 234599 w 896808"/>
                    <a:gd name="connsiteY516" fmla="*/ 720092 h 1156405"/>
                    <a:gd name="connsiteX517" fmla="*/ 236672 w 896808"/>
                    <a:gd name="connsiteY517" fmla="*/ 705942 h 1156405"/>
                    <a:gd name="connsiteX518" fmla="*/ 239348 w 896808"/>
                    <a:gd name="connsiteY518" fmla="*/ 694465 h 1156405"/>
                    <a:gd name="connsiteX519" fmla="*/ 249671 w 896808"/>
                    <a:gd name="connsiteY519" fmla="*/ 663203 h 1156405"/>
                    <a:gd name="connsiteX520" fmla="*/ 296297 w 896808"/>
                    <a:gd name="connsiteY520" fmla="*/ 581912 h 1156405"/>
                    <a:gd name="connsiteX521" fmla="*/ 334028 w 896808"/>
                    <a:gd name="connsiteY521" fmla="*/ 524740 h 1156405"/>
                    <a:gd name="connsiteX522" fmla="*/ 369385 w 896808"/>
                    <a:gd name="connsiteY522" fmla="*/ 478237 h 1156405"/>
                    <a:gd name="connsiteX523" fmla="*/ 409269 w 896808"/>
                    <a:gd name="connsiteY523" fmla="*/ 435802 h 1156405"/>
                    <a:gd name="connsiteX524" fmla="*/ 416232 w 896808"/>
                    <a:gd name="connsiteY524" fmla="*/ 429602 h 1156405"/>
                    <a:gd name="connsiteX525" fmla="*/ 459617 w 896808"/>
                    <a:gd name="connsiteY525" fmla="*/ 397855 h 1156405"/>
                    <a:gd name="connsiteX526" fmla="*/ 462113 w 896808"/>
                    <a:gd name="connsiteY526" fmla="*/ 398618 h 1156405"/>
                    <a:gd name="connsiteX527" fmla="*/ 464574 w 896808"/>
                    <a:gd name="connsiteY527" fmla="*/ 397105 h 1156405"/>
                    <a:gd name="connsiteX528" fmla="*/ 465815 w 896808"/>
                    <a:gd name="connsiteY528" fmla="*/ 396363 h 1156405"/>
                    <a:gd name="connsiteX529" fmla="*/ 466841 w 896808"/>
                    <a:gd name="connsiteY529" fmla="*/ 396867 h 1156405"/>
                    <a:gd name="connsiteX530" fmla="*/ 469981 w 896808"/>
                    <a:gd name="connsiteY530" fmla="*/ 395276 h 1156405"/>
                    <a:gd name="connsiteX531" fmla="*/ 472299 w 896808"/>
                    <a:gd name="connsiteY531" fmla="*/ 393469 h 1156405"/>
                    <a:gd name="connsiteX532" fmla="*/ 438413 w 896808"/>
                    <a:gd name="connsiteY532" fmla="*/ 390958 h 1156405"/>
                    <a:gd name="connsiteX533" fmla="*/ 580276 w 896808"/>
                    <a:gd name="connsiteY533" fmla="*/ 256754 h 1156405"/>
                    <a:gd name="connsiteX534" fmla="*/ 552748 w 896808"/>
                    <a:gd name="connsiteY534" fmla="*/ 256029 h 1156405"/>
                    <a:gd name="connsiteX535" fmla="*/ 541231 w 896808"/>
                    <a:gd name="connsiteY535" fmla="*/ 258099 h 1156405"/>
                    <a:gd name="connsiteX536" fmla="*/ 561364 w 896808"/>
                    <a:gd name="connsiteY536" fmla="*/ 286427 h 1156405"/>
                    <a:gd name="connsiteX537" fmla="*/ 541960 w 896808"/>
                    <a:gd name="connsiteY537" fmla="*/ 291780 h 1156405"/>
                    <a:gd name="connsiteX538" fmla="*/ 517914 w 896808"/>
                    <a:gd name="connsiteY538" fmla="*/ 266335 h 1156405"/>
                    <a:gd name="connsiteX539" fmla="*/ 511274 w 896808"/>
                    <a:gd name="connsiteY539" fmla="*/ 270544 h 1156405"/>
                    <a:gd name="connsiteX540" fmla="*/ 503426 w 896808"/>
                    <a:gd name="connsiteY540" fmla="*/ 277912 h 1156405"/>
                    <a:gd name="connsiteX541" fmla="*/ 489943 w 896808"/>
                    <a:gd name="connsiteY541" fmla="*/ 299191 h 1156405"/>
                    <a:gd name="connsiteX542" fmla="*/ 487186 w 896808"/>
                    <a:gd name="connsiteY542" fmla="*/ 312115 h 1156405"/>
                    <a:gd name="connsiteX543" fmla="*/ 486844 w 896808"/>
                    <a:gd name="connsiteY543" fmla="*/ 315175 h 1156405"/>
                    <a:gd name="connsiteX544" fmla="*/ 501059 w 896808"/>
                    <a:gd name="connsiteY544" fmla="*/ 374215 h 1156405"/>
                    <a:gd name="connsiteX545" fmla="*/ 501462 w 896808"/>
                    <a:gd name="connsiteY545" fmla="*/ 374221 h 1156405"/>
                    <a:gd name="connsiteX546" fmla="*/ 501462 w 896808"/>
                    <a:gd name="connsiteY546" fmla="*/ 374221 h 1156405"/>
                    <a:gd name="connsiteX547" fmla="*/ 530028 w 896808"/>
                    <a:gd name="connsiteY547" fmla="*/ 361677 h 1156405"/>
                    <a:gd name="connsiteX548" fmla="*/ 554539 w 896808"/>
                    <a:gd name="connsiteY548" fmla="*/ 347002 h 1156405"/>
                    <a:gd name="connsiteX549" fmla="*/ 610904 w 896808"/>
                    <a:gd name="connsiteY549" fmla="*/ 325262 h 1156405"/>
                    <a:gd name="connsiteX550" fmla="*/ 613158 w 896808"/>
                    <a:gd name="connsiteY550" fmla="*/ 324697 h 1156405"/>
                    <a:gd name="connsiteX551" fmla="*/ 627044 w 896808"/>
                    <a:gd name="connsiteY551" fmla="*/ 321583 h 1156405"/>
                    <a:gd name="connsiteX552" fmla="*/ 629840 w 896808"/>
                    <a:gd name="connsiteY552" fmla="*/ 321055 h 1156405"/>
                    <a:gd name="connsiteX553" fmla="*/ 629880 w 896808"/>
                    <a:gd name="connsiteY553" fmla="*/ 321055 h 1156405"/>
                    <a:gd name="connsiteX554" fmla="*/ 629578 w 896808"/>
                    <a:gd name="connsiteY554" fmla="*/ 318053 h 1156405"/>
                    <a:gd name="connsiteX555" fmla="*/ 629578 w 896808"/>
                    <a:gd name="connsiteY555" fmla="*/ 318053 h 1156405"/>
                    <a:gd name="connsiteX556" fmla="*/ 617444 w 896808"/>
                    <a:gd name="connsiteY556" fmla="*/ 285242 h 1156405"/>
                    <a:gd name="connsiteX557" fmla="*/ 598749 w 896808"/>
                    <a:gd name="connsiteY557" fmla="*/ 263560 h 1156405"/>
                    <a:gd name="connsiteX558" fmla="*/ 598709 w 896808"/>
                    <a:gd name="connsiteY558" fmla="*/ 263538 h 1156405"/>
                    <a:gd name="connsiteX559" fmla="*/ 588059 w 896808"/>
                    <a:gd name="connsiteY559" fmla="*/ 258686 h 1156405"/>
                    <a:gd name="connsiteX560" fmla="*/ 586675 w 896808"/>
                    <a:gd name="connsiteY560" fmla="*/ 258204 h 1156405"/>
                    <a:gd name="connsiteX561" fmla="*/ 580276 w 896808"/>
                    <a:gd name="connsiteY561" fmla="*/ 256754 h 1156405"/>
                    <a:gd name="connsiteX562" fmla="*/ 334974 w 896808"/>
                    <a:gd name="connsiteY562" fmla="*/ 238860 h 1156405"/>
                    <a:gd name="connsiteX563" fmla="*/ 277985 w 896808"/>
                    <a:gd name="connsiteY563" fmla="*/ 238797 h 1156405"/>
                    <a:gd name="connsiteX564" fmla="*/ 240958 w 896808"/>
                    <a:gd name="connsiteY564" fmla="*/ 243910 h 1156405"/>
                    <a:gd name="connsiteX565" fmla="*/ 216488 w 896808"/>
                    <a:gd name="connsiteY565" fmla="*/ 249851 h 1156405"/>
                    <a:gd name="connsiteX566" fmla="*/ 221069 w 896808"/>
                    <a:gd name="connsiteY566" fmla="*/ 259119 h 1156405"/>
                    <a:gd name="connsiteX567" fmla="*/ 245808 w 896808"/>
                    <a:gd name="connsiteY567" fmla="*/ 304465 h 1156405"/>
                    <a:gd name="connsiteX568" fmla="*/ 261383 w 896808"/>
                    <a:gd name="connsiteY568" fmla="*/ 325985 h 1156405"/>
                    <a:gd name="connsiteX569" fmla="*/ 273960 w 896808"/>
                    <a:gd name="connsiteY569" fmla="*/ 339634 h 1156405"/>
                    <a:gd name="connsiteX570" fmla="*/ 277764 w 896808"/>
                    <a:gd name="connsiteY570" fmla="*/ 343841 h 1156405"/>
                    <a:gd name="connsiteX571" fmla="*/ 291387 w 896808"/>
                    <a:gd name="connsiteY571" fmla="*/ 353162 h 1156405"/>
                    <a:gd name="connsiteX572" fmla="*/ 303771 w 896808"/>
                    <a:gd name="connsiteY572" fmla="*/ 360766 h 1156405"/>
                    <a:gd name="connsiteX573" fmla="*/ 305393 w 896808"/>
                    <a:gd name="connsiteY573" fmla="*/ 361579 h 1156405"/>
                    <a:gd name="connsiteX574" fmla="*/ 320485 w 896808"/>
                    <a:gd name="connsiteY574" fmla="*/ 367375 h 1156405"/>
                    <a:gd name="connsiteX575" fmla="*/ 322921 w 896808"/>
                    <a:gd name="connsiteY575" fmla="*/ 368048 h 1156405"/>
                    <a:gd name="connsiteX576" fmla="*/ 324148 w 896808"/>
                    <a:gd name="connsiteY576" fmla="*/ 368363 h 1156405"/>
                    <a:gd name="connsiteX577" fmla="*/ 326442 w 896808"/>
                    <a:gd name="connsiteY577" fmla="*/ 368844 h 1156405"/>
                    <a:gd name="connsiteX578" fmla="*/ 328163 w 896808"/>
                    <a:gd name="connsiteY578" fmla="*/ 367909 h 1156405"/>
                    <a:gd name="connsiteX579" fmla="*/ 329038 w 896808"/>
                    <a:gd name="connsiteY579" fmla="*/ 367455 h 1156405"/>
                    <a:gd name="connsiteX580" fmla="*/ 329963 w 896808"/>
                    <a:gd name="connsiteY580" fmla="*/ 368059 h 1156405"/>
                    <a:gd name="connsiteX581" fmla="*/ 329842 w 896808"/>
                    <a:gd name="connsiteY581" fmla="*/ 368603 h 1156405"/>
                    <a:gd name="connsiteX582" fmla="*/ 332042 w 896808"/>
                    <a:gd name="connsiteY582" fmla="*/ 367413 h 1156405"/>
                    <a:gd name="connsiteX583" fmla="*/ 332042 w 896808"/>
                    <a:gd name="connsiteY583" fmla="*/ 367413 h 1156405"/>
                    <a:gd name="connsiteX584" fmla="*/ 344140 w 896808"/>
                    <a:gd name="connsiteY584" fmla="*/ 370986 h 1156405"/>
                    <a:gd name="connsiteX585" fmla="*/ 349994 w 896808"/>
                    <a:gd name="connsiteY585" fmla="*/ 371870 h 1156405"/>
                    <a:gd name="connsiteX586" fmla="*/ 350256 w 896808"/>
                    <a:gd name="connsiteY586" fmla="*/ 372045 h 1156405"/>
                    <a:gd name="connsiteX587" fmla="*/ 350388 w 896808"/>
                    <a:gd name="connsiteY587" fmla="*/ 372148 h 1156405"/>
                    <a:gd name="connsiteX588" fmla="*/ 352525 w 896808"/>
                    <a:gd name="connsiteY588" fmla="*/ 372148 h 1156405"/>
                    <a:gd name="connsiteX589" fmla="*/ 352525 w 896808"/>
                    <a:gd name="connsiteY589" fmla="*/ 372148 h 1156405"/>
                    <a:gd name="connsiteX590" fmla="*/ 397847 w 896808"/>
                    <a:gd name="connsiteY590" fmla="*/ 368981 h 1156405"/>
                    <a:gd name="connsiteX591" fmla="*/ 461589 w 896808"/>
                    <a:gd name="connsiteY591" fmla="*/ 362281 h 1156405"/>
                    <a:gd name="connsiteX592" fmla="*/ 462153 w 896808"/>
                    <a:gd name="connsiteY592" fmla="*/ 362706 h 1156405"/>
                    <a:gd name="connsiteX593" fmla="*/ 463461 w 896808"/>
                    <a:gd name="connsiteY593" fmla="*/ 362585 h 1156405"/>
                    <a:gd name="connsiteX594" fmla="*/ 463461 w 896808"/>
                    <a:gd name="connsiteY594" fmla="*/ 362585 h 1156405"/>
                    <a:gd name="connsiteX595" fmla="*/ 466137 w 896808"/>
                    <a:gd name="connsiteY595" fmla="*/ 366692 h 1156405"/>
                    <a:gd name="connsiteX596" fmla="*/ 469216 w 896808"/>
                    <a:gd name="connsiteY596" fmla="*/ 369128 h 1156405"/>
                    <a:gd name="connsiteX597" fmla="*/ 469699 w 896808"/>
                    <a:gd name="connsiteY597" fmla="*/ 369086 h 1156405"/>
                    <a:gd name="connsiteX598" fmla="*/ 462917 w 896808"/>
                    <a:gd name="connsiteY598" fmla="*/ 351171 h 1156405"/>
                    <a:gd name="connsiteX599" fmla="*/ 460865 w 896808"/>
                    <a:gd name="connsiteY599" fmla="*/ 340741 h 1156405"/>
                    <a:gd name="connsiteX600" fmla="*/ 460865 w 896808"/>
                    <a:gd name="connsiteY600" fmla="*/ 340741 h 1156405"/>
                    <a:gd name="connsiteX601" fmla="*/ 459919 w 896808"/>
                    <a:gd name="connsiteY601" fmla="*/ 328622 h 1156405"/>
                    <a:gd name="connsiteX602" fmla="*/ 459678 w 896808"/>
                    <a:gd name="connsiteY602" fmla="*/ 323469 h 1156405"/>
                    <a:gd name="connsiteX603" fmla="*/ 459758 w 896808"/>
                    <a:gd name="connsiteY603" fmla="*/ 319122 h 1156405"/>
                    <a:gd name="connsiteX604" fmla="*/ 447543 w 896808"/>
                    <a:gd name="connsiteY604" fmla="*/ 314792 h 1156405"/>
                    <a:gd name="connsiteX605" fmla="*/ 412247 w 896808"/>
                    <a:gd name="connsiteY605" fmla="*/ 310464 h 1156405"/>
                    <a:gd name="connsiteX606" fmla="*/ 391077 w 896808"/>
                    <a:gd name="connsiteY606" fmla="*/ 312014 h 1156405"/>
                    <a:gd name="connsiteX607" fmla="*/ 367171 w 896808"/>
                    <a:gd name="connsiteY607" fmla="*/ 314712 h 1156405"/>
                    <a:gd name="connsiteX608" fmla="*/ 364293 w 896808"/>
                    <a:gd name="connsiteY608" fmla="*/ 312618 h 1156405"/>
                    <a:gd name="connsiteX609" fmla="*/ 360893 w 896808"/>
                    <a:gd name="connsiteY609" fmla="*/ 313083 h 1156405"/>
                    <a:gd name="connsiteX610" fmla="*/ 360893 w 896808"/>
                    <a:gd name="connsiteY610" fmla="*/ 313083 h 1156405"/>
                    <a:gd name="connsiteX611" fmla="*/ 359605 w 896808"/>
                    <a:gd name="connsiteY611" fmla="*/ 309035 h 1156405"/>
                    <a:gd name="connsiteX612" fmla="*/ 362140 w 896808"/>
                    <a:gd name="connsiteY612" fmla="*/ 308076 h 1156405"/>
                    <a:gd name="connsiteX613" fmla="*/ 363408 w 896808"/>
                    <a:gd name="connsiteY613" fmla="*/ 307625 h 1156405"/>
                    <a:gd name="connsiteX614" fmla="*/ 362684 w 896808"/>
                    <a:gd name="connsiteY614" fmla="*/ 307706 h 1156405"/>
                    <a:gd name="connsiteX615" fmla="*/ 361798 w 896808"/>
                    <a:gd name="connsiteY615" fmla="*/ 307547 h 1156405"/>
                    <a:gd name="connsiteX616" fmla="*/ 356204 w 896808"/>
                    <a:gd name="connsiteY616" fmla="*/ 308250 h 1156405"/>
                    <a:gd name="connsiteX617" fmla="*/ 356037 w 896808"/>
                    <a:gd name="connsiteY617" fmla="*/ 304717 h 1156405"/>
                    <a:gd name="connsiteX618" fmla="*/ 356828 w 896808"/>
                    <a:gd name="connsiteY618" fmla="*/ 304425 h 1156405"/>
                    <a:gd name="connsiteX619" fmla="*/ 355933 w 896808"/>
                    <a:gd name="connsiteY619" fmla="*/ 300406 h 1156405"/>
                    <a:gd name="connsiteX620" fmla="*/ 356164 w 896808"/>
                    <a:gd name="connsiteY620" fmla="*/ 300318 h 1156405"/>
                    <a:gd name="connsiteX621" fmla="*/ 358558 w 896808"/>
                    <a:gd name="connsiteY621" fmla="*/ 299432 h 1156405"/>
                    <a:gd name="connsiteX622" fmla="*/ 358578 w 896808"/>
                    <a:gd name="connsiteY622" fmla="*/ 298709 h 1156405"/>
                    <a:gd name="connsiteX623" fmla="*/ 355258 w 896808"/>
                    <a:gd name="connsiteY623" fmla="*/ 299130 h 1156405"/>
                    <a:gd name="connsiteX624" fmla="*/ 355258 w 896808"/>
                    <a:gd name="connsiteY624" fmla="*/ 299130 h 1156405"/>
                    <a:gd name="connsiteX625" fmla="*/ 357090 w 896808"/>
                    <a:gd name="connsiteY625" fmla="*/ 296631 h 1156405"/>
                    <a:gd name="connsiteX626" fmla="*/ 357210 w 896808"/>
                    <a:gd name="connsiteY626" fmla="*/ 296573 h 1156405"/>
                    <a:gd name="connsiteX627" fmla="*/ 358800 w 896808"/>
                    <a:gd name="connsiteY627" fmla="*/ 296090 h 1156405"/>
                    <a:gd name="connsiteX628" fmla="*/ 360772 w 896808"/>
                    <a:gd name="connsiteY628" fmla="*/ 293757 h 1156405"/>
                    <a:gd name="connsiteX629" fmla="*/ 377716 w 896808"/>
                    <a:gd name="connsiteY629" fmla="*/ 289004 h 1156405"/>
                    <a:gd name="connsiteX630" fmla="*/ 378682 w 896808"/>
                    <a:gd name="connsiteY630" fmla="*/ 288320 h 1156405"/>
                    <a:gd name="connsiteX631" fmla="*/ 389387 w 896808"/>
                    <a:gd name="connsiteY631" fmla="*/ 286248 h 1156405"/>
                    <a:gd name="connsiteX632" fmla="*/ 390152 w 896808"/>
                    <a:gd name="connsiteY632" fmla="*/ 285602 h 1156405"/>
                    <a:gd name="connsiteX633" fmla="*/ 416855 w 896808"/>
                    <a:gd name="connsiteY633" fmla="*/ 284819 h 1156405"/>
                    <a:gd name="connsiteX634" fmla="*/ 421987 w 896808"/>
                    <a:gd name="connsiteY634" fmla="*/ 285381 h 1156405"/>
                    <a:gd name="connsiteX635" fmla="*/ 431807 w 896808"/>
                    <a:gd name="connsiteY635" fmla="*/ 286832 h 1156405"/>
                    <a:gd name="connsiteX636" fmla="*/ 455715 w 896808"/>
                    <a:gd name="connsiteY636" fmla="*/ 293240 h 1156405"/>
                    <a:gd name="connsiteX637" fmla="*/ 457504 w 896808"/>
                    <a:gd name="connsiteY637" fmla="*/ 293916 h 1156405"/>
                    <a:gd name="connsiteX638" fmla="*/ 463300 w 896808"/>
                    <a:gd name="connsiteY638" fmla="*/ 296233 h 1156405"/>
                    <a:gd name="connsiteX639" fmla="*/ 466902 w 896808"/>
                    <a:gd name="connsiteY639" fmla="*/ 286087 h 1156405"/>
                    <a:gd name="connsiteX640" fmla="*/ 467626 w 896808"/>
                    <a:gd name="connsiteY640" fmla="*/ 284195 h 1156405"/>
                    <a:gd name="connsiteX641" fmla="*/ 465674 w 896808"/>
                    <a:gd name="connsiteY641" fmla="*/ 283025 h 1156405"/>
                    <a:gd name="connsiteX642" fmla="*/ 465674 w 896808"/>
                    <a:gd name="connsiteY642" fmla="*/ 283025 h 1156405"/>
                    <a:gd name="connsiteX643" fmla="*/ 463823 w 896808"/>
                    <a:gd name="connsiteY643" fmla="*/ 284114 h 1156405"/>
                    <a:gd name="connsiteX644" fmla="*/ 419451 w 896808"/>
                    <a:gd name="connsiteY644" fmla="*/ 260519 h 1156405"/>
                    <a:gd name="connsiteX645" fmla="*/ 392627 w 896808"/>
                    <a:gd name="connsiteY645" fmla="*/ 250634 h 1156405"/>
                    <a:gd name="connsiteX646" fmla="*/ 378822 w 896808"/>
                    <a:gd name="connsiteY646" fmla="*/ 246570 h 1156405"/>
                    <a:gd name="connsiteX647" fmla="*/ 371840 w 896808"/>
                    <a:gd name="connsiteY647" fmla="*/ 245199 h 1156405"/>
                    <a:gd name="connsiteX648" fmla="*/ 334974 w 896808"/>
                    <a:gd name="connsiteY648" fmla="*/ 238860 h 1156405"/>
                    <a:gd name="connsiteX649" fmla="*/ 795822 w 896808"/>
                    <a:gd name="connsiteY649" fmla="*/ 270814 h 1156405"/>
                    <a:gd name="connsiteX650" fmla="*/ 790484 w 896808"/>
                    <a:gd name="connsiteY650" fmla="*/ 279522 h 1156405"/>
                    <a:gd name="connsiteX651" fmla="*/ 758111 w 896808"/>
                    <a:gd name="connsiteY651" fmla="*/ 317918 h 1156405"/>
                    <a:gd name="connsiteX652" fmla="*/ 767732 w 896808"/>
                    <a:gd name="connsiteY652" fmla="*/ 318331 h 1156405"/>
                    <a:gd name="connsiteX653" fmla="*/ 783811 w 896808"/>
                    <a:gd name="connsiteY653" fmla="*/ 321033 h 1156405"/>
                    <a:gd name="connsiteX654" fmla="*/ 785090 w 896808"/>
                    <a:gd name="connsiteY654" fmla="*/ 320791 h 1156405"/>
                    <a:gd name="connsiteX655" fmla="*/ 786455 w 896808"/>
                    <a:gd name="connsiteY655" fmla="*/ 321735 h 1156405"/>
                    <a:gd name="connsiteX656" fmla="*/ 786455 w 896808"/>
                    <a:gd name="connsiteY656" fmla="*/ 321735 h 1156405"/>
                    <a:gd name="connsiteX657" fmla="*/ 817759 w 896808"/>
                    <a:gd name="connsiteY657" fmla="*/ 335910 h 1156405"/>
                    <a:gd name="connsiteX658" fmla="*/ 817587 w 896808"/>
                    <a:gd name="connsiteY658" fmla="*/ 334649 h 1156405"/>
                    <a:gd name="connsiteX659" fmla="*/ 817489 w 896808"/>
                    <a:gd name="connsiteY659" fmla="*/ 334019 h 1156405"/>
                    <a:gd name="connsiteX660" fmla="*/ 817610 w 896808"/>
                    <a:gd name="connsiteY660" fmla="*/ 326609 h 1156405"/>
                    <a:gd name="connsiteX661" fmla="*/ 805073 w 896808"/>
                    <a:gd name="connsiteY661" fmla="*/ 285201 h 1156405"/>
                    <a:gd name="connsiteX662" fmla="*/ 805206 w 896808"/>
                    <a:gd name="connsiteY662" fmla="*/ 284253 h 1156405"/>
                    <a:gd name="connsiteX663" fmla="*/ 795822 w 896808"/>
                    <a:gd name="connsiteY663" fmla="*/ 270814 h 1156405"/>
                    <a:gd name="connsiteX664" fmla="*/ 798412 w 896808"/>
                    <a:gd name="connsiteY664" fmla="*/ 156702 h 1156405"/>
                    <a:gd name="connsiteX665" fmla="*/ 785895 w 896808"/>
                    <a:gd name="connsiteY665" fmla="*/ 159682 h 1156405"/>
                    <a:gd name="connsiteX666" fmla="*/ 763277 w 896808"/>
                    <a:gd name="connsiteY666" fmla="*/ 165822 h 1156405"/>
                    <a:gd name="connsiteX667" fmla="*/ 733796 w 896808"/>
                    <a:gd name="connsiteY667" fmla="*/ 177923 h 1156405"/>
                    <a:gd name="connsiteX668" fmla="*/ 681214 w 896808"/>
                    <a:gd name="connsiteY668" fmla="*/ 210253 h 1156405"/>
                    <a:gd name="connsiteX669" fmla="*/ 678216 w 896808"/>
                    <a:gd name="connsiteY669" fmla="*/ 212649 h 1156405"/>
                    <a:gd name="connsiteX670" fmla="*/ 667792 w 896808"/>
                    <a:gd name="connsiteY670" fmla="*/ 222471 h 1156405"/>
                    <a:gd name="connsiteX671" fmla="*/ 657328 w 896808"/>
                    <a:gd name="connsiteY671" fmla="*/ 233845 h 1156405"/>
                    <a:gd name="connsiteX672" fmla="*/ 644288 w 896808"/>
                    <a:gd name="connsiteY672" fmla="*/ 247192 h 1156405"/>
                    <a:gd name="connsiteX673" fmla="*/ 642195 w 896808"/>
                    <a:gd name="connsiteY673" fmla="*/ 250354 h 1156405"/>
                    <a:gd name="connsiteX674" fmla="*/ 644469 w 896808"/>
                    <a:gd name="connsiteY674" fmla="*/ 251138 h 1156405"/>
                    <a:gd name="connsiteX675" fmla="*/ 644469 w 896808"/>
                    <a:gd name="connsiteY675" fmla="*/ 251138 h 1156405"/>
                    <a:gd name="connsiteX676" fmla="*/ 644167 w 896808"/>
                    <a:gd name="connsiteY676" fmla="*/ 254842 h 1156405"/>
                    <a:gd name="connsiteX677" fmla="*/ 642316 w 896808"/>
                    <a:gd name="connsiteY677" fmla="*/ 254199 h 1156405"/>
                    <a:gd name="connsiteX678" fmla="*/ 642799 w 896808"/>
                    <a:gd name="connsiteY678" fmla="*/ 255184 h 1156405"/>
                    <a:gd name="connsiteX679" fmla="*/ 640988 w 896808"/>
                    <a:gd name="connsiteY679" fmla="*/ 257139 h 1156405"/>
                    <a:gd name="connsiteX680" fmla="*/ 639358 w 896808"/>
                    <a:gd name="connsiteY680" fmla="*/ 256573 h 1156405"/>
                    <a:gd name="connsiteX681" fmla="*/ 639076 w 896808"/>
                    <a:gd name="connsiteY681" fmla="*/ 258425 h 1156405"/>
                    <a:gd name="connsiteX682" fmla="*/ 639398 w 896808"/>
                    <a:gd name="connsiteY682" fmla="*/ 258528 h 1156405"/>
                    <a:gd name="connsiteX683" fmla="*/ 643584 w 896808"/>
                    <a:gd name="connsiteY683" fmla="*/ 262473 h 1156405"/>
                    <a:gd name="connsiteX684" fmla="*/ 641753 w 896808"/>
                    <a:gd name="connsiteY684" fmla="*/ 264404 h 1156405"/>
                    <a:gd name="connsiteX685" fmla="*/ 639157 w 896808"/>
                    <a:gd name="connsiteY685" fmla="*/ 263397 h 1156405"/>
                    <a:gd name="connsiteX686" fmla="*/ 640203 w 896808"/>
                    <a:gd name="connsiteY686" fmla="*/ 265030 h 1156405"/>
                    <a:gd name="connsiteX687" fmla="*/ 638372 w 896808"/>
                    <a:gd name="connsiteY687" fmla="*/ 266963 h 1156405"/>
                    <a:gd name="connsiteX688" fmla="*/ 633301 w 896808"/>
                    <a:gd name="connsiteY688" fmla="*/ 264446 h 1156405"/>
                    <a:gd name="connsiteX689" fmla="*/ 631993 w 896808"/>
                    <a:gd name="connsiteY689" fmla="*/ 265191 h 1156405"/>
                    <a:gd name="connsiteX690" fmla="*/ 631208 w 896808"/>
                    <a:gd name="connsiteY690" fmla="*/ 264949 h 1156405"/>
                    <a:gd name="connsiteX691" fmla="*/ 631208 w 896808"/>
                    <a:gd name="connsiteY691" fmla="*/ 264949 h 1156405"/>
                    <a:gd name="connsiteX692" fmla="*/ 631810 w 896808"/>
                    <a:gd name="connsiteY692" fmla="*/ 265567 h 1156405"/>
                    <a:gd name="connsiteX693" fmla="*/ 632094 w 896808"/>
                    <a:gd name="connsiteY693" fmla="*/ 265874 h 1156405"/>
                    <a:gd name="connsiteX694" fmla="*/ 646381 w 896808"/>
                    <a:gd name="connsiteY694" fmla="*/ 285664 h 1156405"/>
                    <a:gd name="connsiteX695" fmla="*/ 647065 w 896808"/>
                    <a:gd name="connsiteY695" fmla="*/ 285058 h 1156405"/>
                    <a:gd name="connsiteX696" fmla="*/ 652619 w 896808"/>
                    <a:gd name="connsiteY696" fmla="*/ 280591 h 1156405"/>
                    <a:gd name="connsiteX697" fmla="*/ 653185 w 896808"/>
                    <a:gd name="connsiteY697" fmla="*/ 280096 h 1156405"/>
                    <a:gd name="connsiteX698" fmla="*/ 653185 w 896808"/>
                    <a:gd name="connsiteY698" fmla="*/ 280096 h 1156405"/>
                    <a:gd name="connsiteX699" fmla="*/ 653766 w 896808"/>
                    <a:gd name="connsiteY699" fmla="*/ 279603 h 1156405"/>
                    <a:gd name="connsiteX700" fmla="*/ 649561 w 896808"/>
                    <a:gd name="connsiteY700" fmla="*/ 280992 h 1156405"/>
                    <a:gd name="connsiteX701" fmla="*/ 649654 w 896808"/>
                    <a:gd name="connsiteY701" fmla="*/ 280883 h 1156405"/>
                    <a:gd name="connsiteX702" fmla="*/ 651307 w 896808"/>
                    <a:gd name="connsiteY702" fmla="*/ 278810 h 1156405"/>
                    <a:gd name="connsiteX703" fmla="*/ 651412 w 896808"/>
                    <a:gd name="connsiteY703" fmla="*/ 278717 h 1156405"/>
                    <a:gd name="connsiteX704" fmla="*/ 670287 w 896808"/>
                    <a:gd name="connsiteY704" fmla="*/ 265574 h 1156405"/>
                    <a:gd name="connsiteX705" fmla="*/ 684172 w 896808"/>
                    <a:gd name="connsiteY705" fmla="*/ 258304 h 1156405"/>
                    <a:gd name="connsiteX706" fmla="*/ 719650 w 896808"/>
                    <a:gd name="connsiteY706" fmla="*/ 245060 h 1156405"/>
                    <a:gd name="connsiteX707" fmla="*/ 725083 w 896808"/>
                    <a:gd name="connsiteY707" fmla="*/ 243286 h 1156405"/>
                    <a:gd name="connsiteX708" fmla="*/ 725626 w 896808"/>
                    <a:gd name="connsiteY708" fmla="*/ 243689 h 1156405"/>
                    <a:gd name="connsiteX709" fmla="*/ 726572 w 896808"/>
                    <a:gd name="connsiteY709" fmla="*/ 243407 h 1156405"/>
                    <a:gd name="connsiteX710" fmla="*/ 726572 w 896808"/>
                    <a:gd name="connsiteY710" fmla="*/ 243407 h 1156405"/>
                    <a:gd name="connsiteX711" fmla="*/ 729993 w 896808"/>
                    <a:gd name="connsiteY711" fmla="*/ 247232 h 1156405"/>
                    <a:gd name="connsiteX712" fmla="*/ 731959 w 896808"/>
                    <a:gd name="connsiteY712" fmla="*/ 249013 h 1156405"/>
                    <a:gd name="connsiteX713" fmla="*/ 732388 w 896808"/>
                    <a:gd name="connsiteY713" fmla="*/ 249447 h 1156405"/>
                    <a:gd name="connsiteX714" fmla="*/ 732871 w 896808"/>
                    <a:gd name="connsiteY714" fmla="*/ 249306 h 1156405"/>
                    <a:gd name="connsiteX715" fmla="*/ 738275 w 896808"/>
                    <a:gd name="connsiteY715" fmla="*/ 252692 h 1156405"/>
                    <a:gd name="connsiteX716" fmla="*/ 739411 w 896808"/>
                    <a:gd name="connsiteY716" fmla="*/ 253895 h 1156405"/>
                    <a:gd name="connsiteX717" fmla="*/ 739894 w 896808"/>
                    <a:gd name="connsiteY717" fmla="*/ 257481 h 1156405"/>
                    <a:gd name="connsiteX718" fmla="*/ 737298 w 896808"/>
                    <a:gd name="connsiteY718" fmla="*/ 258365 h 1156405"/>
                    <a:gd name="connsiteX719" fmla="*/ 737298 w 896808"/>
                    <a:gd name="connsiteY719" fmla="*/ 258365 h 1156405"/>
                    <a:gd name="connsiteX720" fmla="*/ 736352 w 896808"/>
                    <a:gd name="connsiteY720" fmla="*/ 259633 h 1156405"/>
                    <a:gd name="connsiteX721" fmla="*/ 733676 w 896808"/>
                    <a:gd name="connsiteY721" fmla="*/ 260581 h 1156405"/>
                    <a:gd name="connsiteX722" fmla="*/ 735259 w 896808"/>
                    <a:gd name="connsiteY722" fmla="*/ 262030 h 1156405"/>
                    <a:gd name="connsiteX723" fmla="*/ 736030 w 896808"/>
                    <a:gd name="connsiteY723" fmla="*/ 262773 h 1156405"/>
                    <a:gd name="connsiteX724" fmla="*/ 737194 w 896808"/>
                    <a:gd name="connsiteY724" fmla="*/ 266660 h 1156405"/>
                    <a:gd name="connsiteX725" fmla="*/ 736956 w 896808"/>
                    <a:gd name="connsiteY725" fmla="*/ 266759 h 1156405"/>
                    <a:gd name="connsiteX726" fmla="*/ 734481 w 896808"/>
                    <a:gd name="connsiteY726" fmla="*/ 267645 h 1156405"/>
                    <a:gd name="connsiteX727" fmla="*/ 733635 w 896808"/>
                    <a:gd name="connsiteY727" fmla="*/ 269457 h 1156405"/>
                    <a:gd name="connsiteX728" fmla="*/ 691296 w 896808"/>
                    <a:gd name="connsiteY728" fmla="*/ 286671 h 1156405"/>
                    <a:gd name="connsiteX729" fmla="*/ 658576 w 896808"/>
                    <a:gd name="connsiteY729" fmla="*/ 299452 h 1156405"/>
                    <a:gd name="connsiteX730" fmla="*/ 654732 w 896808"/>
                    <a:gd name="connsiteY730" fmla="*/ 296898 h 1156405"/>
                    <a:gd name="connsiteX731" fmla="*/ 653016 w 896808"/>
                    <a:gd name="connsiteY731" fmla="*/ 297403 h 1156405"/>
                    <a:gd name="connsiteX732" fmla="*/ 652156 w 896808"/>
                    <a:gd name="connsiteY732" fmla="*/ 297640 h 1156405"/>
                    <a:gd name="connsiteX733" fmla="*/ 651875 w 896808"/>
                    <a:gd name="connsiteY733" fmla="*/ 297703 h 1156405"/>
                    <a:gd name="connsiteX734" fmla="*/ 651875 w 896808"/>
                    <a:gd name="connsiteY734" fmla="*/ 297703 h 1156405"/>
                    <a:gd name="connsiteX735" fmla="*/ 656503 w 896808"/>
                    <a:gd name="connsiteY735" fmla="*/ 315678 h 1156405"/>
                    <a:gd name="connsiteX736" fmla="*/ 656745 w 896808"/>
                    <a:gd name="connsiteY736" fmla="*/ 317331 h 1156405"/>
                    <a:gd name="connsiteX737" fmla="*/ 663486 w 896808"/>
                    <a:gd name="connsiteY737" fmla="*/ 316868 h 1156405"/>
                    <a:gd name="connsiteX738" fmla="*/ 710494 w 896808"/>
                    <a:gd name="connsiteY738" fmla="*/ 318396 h 1156405"/>
                    <a:gd name="connsiteX739" fmla="*/ 728705 w 896808"/>
                    <a:gd name="connsiteY739" fmla="*/ 306037 h 1156405"/>
                    <a:gd name="connsiteX740" fmla="*/ 733957 w 896808"/>
                    <a:gd name="connsiteY740" fmla="*/ 301828 h 1156405"/>
                    <a:gd name="connsiteX741" fmla="*/ 762070 w 896808"/>
                    <a:gd name="connsiteY741" fmla="*/ 271752 h 1156405"/>
                    <a:gd name="connsiteX742" fmla="*/ 782112 w 896808"/>
                    <a:gd name="connsiteY742" fmla="*/ 239363 h 1156405"/>
                    <a:gd name="connsiteX743" fmla="*/ 794347 w 896808"/>
                    <a:gd name="connsiteY743" fmla="*/ 206084 h 1156405"/>
                    <a:gd name="connsiteX744" fmla="*/ 798915 w 896808"/>
                    <a:gd name="connsiteY744" fmla="*/ 174539 h 1156405"/>
                    <a:gd name="connsiteX745" fmla="*/ 799459 w 896808"/>
                    <a:gd name="connsiteY745" fmla="*/ 169224 h 1156405"/>
                    <a:gd name="connsiteX746" fmla="*/ 799442 w 896808"/>
                    <a:gd name="connsiteY746" fmla="*/ 168465 h 1156405"/>
                    <a:gd name="connsiteX747" fmla="*/ 799442 w 896808"/>
                    <a:gd name="connsiteY747" fmla="*/ 168465 h 1156405"/>
                    <a:gd name="connsiteX748" fmla="*/ 799418 w 896808"/>
                    <a:gd name="connsiteY748" fmla="*/ 168097 h 1156405"/>
                    <a:gd name="connsiteX749" fmla="*/ 798412 w 896808"/>
                    <a:gd name="connsiteY749" fmla="*/ 156702 h 1156405"/>
                    <a:gd name="connsiteX750" fmla="*/ 650969 w 896808"/>
                    <a:gd name="connsiteY750" fmla="*/ 291521 h 1156405"/>
                    <a:gd name="connsiteX751" fmla="*/ 649540 w 896808"/>
                    <a:gd name="connsiteY751" fmla="*/ 291984 h 1156405"/>
                    <a:gd name="connsiteX752" fmla="*/ 650345 w 896808"/>
                    <a:gd name="connsiteY752" fmla="*/ 293836 h 1156405"/>
                    <a:gd name="connsiteX753" fmla="*/ 650376 w 896808"/>
                    <a:gd name="connsiteY753" fmla="*/ 293823 h 1156405"/>
                    <a:gd name="connsiteX754" fmla="*/ 650376 w 896808"/>
                    <a:gd name="connsiteY754" fmla="*/ 293823 h 1156405"/>
                    <a:gd name="connsiteX755" fmla="*/ 652277 w 896808"/>
                    <a:gd name="connsiteY755" fmla="*/ 292326 h 1156405"/>
                    <a:gd name="connsiteX756" fmla="*/ 652277 w 896808"/>
                    <a:gd name="connsiteY756" fmla="*/ 292326 h 1156405"/>
                    <a:gd name="connsiteX757" fmla="*/ 650969 w 896808"/>
                    <a:gd name="connsiteY757" fmla="*/ 291521 h 1156405"/>
                    <a:gd name="connsiteX758" fmla="*/ 795595 w 896808"/>
                    <a:gd name="connsiteY758" fmla="*/ 128157 h 1156405"/>
                    <a:gd name="connsiteX759" fmla="*/ 803805 w 896808"/>
                    <a:gd name="connsiteY759" fmla="*/ 127392 h 1156405"/>
                    <a:gd name="connsiteX760" fmla="*/ 795595 w 896808"/>
                    <a:gd name="connsiteY760" fmla="*/ 128157 h 115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</a:cxnLst>
                  <a:rect l="l" t="t" r="r" b="b"/>
                  <a:pathLst>
                    <a:path w="896808" h="1156405">
                      <a:moveTo>
                        <a:pt x="288630" y="82"/>
                      </a:moveTo>
                      <a:cubicBezTo>
                        <a:pt x="290280" y="-18"/>
                        <a:pt x="291950" y="62"/>
                        <a:pt x="293621" y="225"/>
                      </a:cubicBezTo>
                      <a:cubicBezTo>
                        <a:pt x="295452" y="306"/>
                        <a:pt x="297283" y="485"/>
                        <a:pt x="299114" y="849"/>
                      </a:cubicBezTo>
                      <a:cubicBezTo>
                        <a:pt x="308431" y="2639"/>
                        <a:pt x="316742" y="7571"/>
                        <a:pt x="323182" y="14516"/>
                      </a:cubicBezTo>
                      <a:cubicBezTo>
                        <a:pt x="323363" y="14698"/>
                        <a:pt x="323504" y="14901"/>
                        <a:pt x="323665" y="15080"/>
                      </a:cubicBezTo>
                      <a:cubicBezTo>
                        <a:pt x="326683" y="17355"/>
                        <a:pt x="329480" y="19934"/>
                        <a:pt x="331996" y="22669"/>
                      </a:cubicBezTo>
                      <a:cubicBezTo>
                        <a:pt x="332438" y="22247"/>
                        <a:pt x="332861" y="21826"/>
                        <a:pt x="333324" y="21403"/>
                      </a:cubicBezTo>
                      <a:cubicBezTo>
                        <a:pt x="334652" y="20234"/>
                        <a:pt x="336040" y="19126"/>
                        <a:pt x="337489" y="18082"/>
                      </a:cubicBezTo>
                      <a:cubicBezTo>
                        <a:pt x="343553" y="12881"/>
                        <a:pt x="350665" y="9100"/>
                        <a:pt x="358317" y="6948"/>
                      </a:cubicBezTo>
                      <a:lnTo>
                        <a:pt x="359363" y="6665"/>
                      </a:lnTo>
                      <a:cubicBezTo>
                        <a:pt x="359564" y="6605"/>
                        <a:pt x="359766" y="6565"/>
                        <a:pt x="359967" y="6524"/>
                      </a:cubicBezTo>
                      <a:cubicBezTo>
                        <a:pt x="365400" y="4715"/>
                        <a:pt x="371115" y="3789"/>
                        <a:pt x="376870" y="3807"/>
                      </a:cubicBezTo>
                      <a:cubicBezTo>
                        <a:pt x="383753" y="3585"/>
                        <a:pt x="390655" y="4715"/>
                        <a:pt x="397094" y="7370"/>
                      </a:cubicBezTo>
                      <a:cubicBezTo>
                        <a:pt x="404721" y="10532"/>
                        <a:pt x="411362" y="15523"/>
                        <a:pt x="416936" y="21524"/>
                      </a:cubicBezTo>
                      <a:cubicBezTo>
                        <a:pt x="420598" y="24503"/>
                        <a:pt x="423798" y="27783"/>
                        <a:pt x="427179" y="31388"/>
                      </a:cubicBezTo>
                      <a:cubicBezTo>
                        <a:pt x="434161" y="38855"/>
                        <a:pt x="439675" y="47592"/>
                        <a:pt x="443156" y="57217"/>
                      </a:cubicBezTo>
                      <a:cubicBezTo>
                        <a:pt x="443639" y="58565"/>
                        <a:pt x="444062" y="59952"/>
                        <a:pt x="444444" y="61341"/>
                      </a:cubicBezTo>
                      <a:cubicBezTo>
                        <a:pt x="452956" y="60357"/>
                        <a:pt x="461509" y="59652"/>
                        <a:pt x="470061" y="59308"/>
                      </a:cubicBezTo>
                      <a:cubicBezTo>
                        <a:pt x="479660" y="58726"/>
                        <a:pt x="489259" y="58523"/>
                        <a:pt x="498878" y="58847"/>
                      </a:cubicBezTo>
                      <a:cubicBezTo>
                        <a:pt x="525380" y="59711"/>
                        <a:pt x="551299" y="64383"/>
                        <a:pt x="576392" y="72939"/>
                      </a:cubicBezTo>
                      <a:cubicBezTo>
                        <a:pt x="581423" y="74427"/>
                        <a:pt x="586313" y="76319"/>
                        <a:pt x="591022" y="78654"/>
                      </a:cubicBezTo>
                      <a:cubicBezTo>
                        <a:pt x="598407" y="81593"/>
                        <a:pt x="605390" y="85338"/>
                        <a:pt x="611970" y="89867"/>
                      </a:cubicBezTo>
                      <a:lnTo>
                        <a:pt x="617576" y="93193"/>
                      </a:lnTo>
                      <a:cubicBezTo>
                        <a:pt x="620391" y="94867"/>
                        <a:pt x="623207" y="96563"/>
                        <a:pt x="625936" y="98302"/>
                      </a:cubicBezTo>
                      <a:cubicBezTo>
                        <a:pt x="632436" y="102471"/>
                        <a:pt x="638593" y="107140"/>
                        <a:pt x="644429" y="112172"/>
                      </a:cubicBezTo>
                      <a:cubicBezTo>
                        <a:pt x="650587" y="117147"/>
                        <a:pt x="656402" y="122562"/>
                        <a:pt x="661936" y="128237"/>
                      </a:cubicBezTo>
                      <a:cubicBezTo>
                        <a:pt x="663439" y="129773"/>
                        <a:pt x="664890" y="131329"/>
                        <a:pt x="666321" y="132895"/>
                      </a:cubicBezTo>
                      <a:cubicBezTo>
                        <a:pt x="679077" y="139782"/>
                        <a:pt x="690409" y="148600"/>
                        <a:pt x="700977" y="159116"/>
                      </a:cubicBezTo>
                      <a:cubicBezTo>
                        <a:pt x="709359" y="154293"/>
                        <a:pt x="718038" y="149920"/>
                        <a:pt x="726995" y="146033"/>
                      </a:cubicBezTo>
                      <a:cubicBezTo>
                        <a:pt x="736231" y="142027"/>
                        <a:pt x="747963" y="137900"/>
                        <a:pt x="757642" y="135184"/>
                      </a:cubicBezTo>
                      <a:cubicBezTo>
                        <a:pt x="766336" y="132748"/>
                        <a:pt x="774928" y="131078"/>
                        <a:pt x="783642" y="129848"/>
                      </a:cubicBezTo>
                      <a:cubicBezTo>
                        <a:pt x="787606" y="129163"/>
                        <a:pt x="791590" y="128620"/>
                        <a:pt x="795595" y="128157"/>
                      </a:cubicBezTo>
                      <a:lnTo>
                        <a:pt x="795434" y="128219"/>
                      </a:lnTo>
                      <a:lnTo>
                        <a:pt x="795434" y="128219"/>
                      </a:lnTo>
                      <a:cubicBezTo>
                        <a:pt x="798251" y="127915"/>
                        <a:pt x="801048" y="127653"/>
                        <a:pt x="803886" y="127412"/>
                      </a:cubicBezTo>
                      <a:lnTo>
                        <a:pt x="803805" y="127392"/>
                      </a:lnTo>
                      <a:lnTo>
                        <a:pt x="803805" y="127392"/>
                      </a:lnTo>
                      <a:cubicBezTo>
                        <a:pt x="805013" y="127293"/>
                        <a:pt x="806240" y="127190"/>
                        <a:pt x="807447" y="127110"/>
                      </a:cubicBezTo>
                      <a:lnTo>
                        <a:pt x="810385" y="126870"/>
                      </a:lnTo>
                      <a:lnTo>
                        <a:pt x="810385" y="126870"/>
                      </a:lnTo>
                      <a:cubicBezTo>
                        <a:pt x="811271" y="126790"/>
                        <a:pt x="812559" y="128861"/>
                        <a:pt x="812639" y="129586"/>
                      </a:cubicBezTo>
                      <a:lnTo>
                        <a:pt x="812740" y="130331"/>
                      </a:lnTo>
                      <a:lnTo>
                        <a:pt x="812740" y="130331"/>
                      </a:lnTo>
                      <a:cubicBezTo>
                        <a:pt x="813404" y="131078"/>
                        <a:pt x="814008" y="131903"/>
                        <a:pt x="814430" y="132406"/>
                      </a:cubicBezTo>
                      <a:cubicBezTo>
                        <a:pt x="814953" y="132364"/>
                        <a:pt x="815477" y="132326"/>
                        <a:pt x="816000" y="132304"/>
                      </a:cubicBezTo>
                      <a:cubicBezTo>
                        <a:pt x="817569" y="132165"/>
                        <a:pt x="819381" y="134961"/>
                        <a:pt x="820306" y="136028"/>
                      </a:cubicBezTo>
                      <a:lnTo>
                        <a:pt x="821143" y="137012"/>
                      </a:lnTo>
                      <a:cubicBezTo>
                        <a:pt x="822097" y="138158"/>
                        <a:pt x="823049" y="139480"/>
                        <a:pt x="823204" y="140920"/>
                      </a:cubicBezTo>
                      <a:cubicBezTo>
                        <a:pt x="824230" y="149276"/>
                        <a:pt x="825196" y="157649"/>
                        <a:pt x="826082" y="166023"/>
                      </a:cubicBezTo>
                      <a:cubicBezTo>
                        <a:pt x="826424" y="172364"/>
                        <a:pt x="826082" y="178645"/>
                        <a:pt x="825035" y="184866"/>
                      </a:cubicBezTo>
                      <a:cubicBezTo>
                        <a:pt x="824250" y="190905"/>
                        <a:pt x="823445" y="196945"/>
                        <a:pt x="822640" y="202964"/>
                      </a:cubicBezTo>
                      <a:cubicBezTo>
                        <a:pt x="821353" y="207193"/>
                        <a:pt x="820085" y="211421"/>
                        <a:pt x="818817" y="215646"/>
                      </a:cubicBezTo>
                      <a:cubicBezTo>
                        <a:pt x="818314" y="217259"/>
                        <a:pt x="817751" y="218847"/>
                        <a:pt x="817207" y="220438"/>
                      </a:cubicBezTo>
                      <a:cubicBezTo>
                        <a:pt x="813990" y="231059"/>
                        <a:pt x="810216" y="241398"/>
                        <a:pt x="805723" y="251417"/>
                      </a:cubicBezTo>
                      <a:cubicBezTo>
                        <a:pt x="809001" y="255045"/>
                        <a:pt x="812058" y="258805"/>
                        <a:pt x="814901" y="262689"/>
                      </a:cubicBezTo>
                      <a:cubicBezTo>
                        <a:pt x="815581" y="263387"/>
                        <a:pt x="816265" y="264082"/>
                        <a:pt x="816905" y="264807"/>
                      </a:cubicBezTo>
                      <a:cubicBezTo>
                        <a:pt x="817086" y="264527"/>
                        <a:pt x="817348" y="264265"/>
                        <a:pt x="817630" y="264122"/>
                      </a:cubicBezTo>
                      <a:cubicBezTo>
                        <a:pt x="818596" y="263699"/>
                        <a:pt x="819300" y="264203"/>
                        <a:pt x="819904" y="265030"/>
                      </a:cubicBezTo>
                      <a:cubicBezTo>
                        <a:pt x="826243" y="271087"/>
                        <a:pt x="830851" y="278156"/>
                        <a:pt x="833708" y="286226"/>
                      </a:cubicBezTo>
                      <a:lnTo>
                        <a:pt x="835488" y="290435"/>
                      </a:lnTo>
                      <a:cubicBezTo>
                        <a:pt x="835783" y="291139"/>
                        <a:pt x="836076" y="291843"/>
                        <a:pt x="836365" y="292547"/>
                      </a:cubicBezTo>
                      <a:cubicBezTo>
                        <a:pt x="838638" y="298669"/>
                        <a:pt x="840389" y="304950"/>
                        <a:pt x="841838" y="311309"/>
                      </a:cubicBezTo>
                      <a:cubicBezTo>
                        <a:pt x="843134" y="316314"/>
                        <a:pt x="844064" y="321387"/>
                        <a:pt x="844663" y="326514"/>
                      </a:cubicBezTo>
                      <a:cubicBezTo>
                        <a:pt x="849010" y="341116"/>
                        <a:pt x="852447" y="356053"/>
                        <a:pt x="855689" y="370789"/>
                      </a:cubicBezTo>
                      <a:cubicBezTo>
                        <a:pt x="856200" y="373108"/>
                        <a:pt x="855959" y="375177"/>
                        <a:pt x="855216" y="376941"/>
                      </a:cubicBezTo>
                      <a:lnTo>
                        <a:pt x="857112" y="378789"/>
                      </a:lnTo>
                      <a:lnTo>
                        <a:pt x="857112" y="378789"/>
                      </a:lnTo>
                      <a:lnTo>
                        <a:pt x="860350" y="382016"/>
                      </a:lnTo>
                      <a:cubicBezTo>
                        <a:pt x="865791" y="387443"/>
                        <a:pt x="871342" y="393147"/>
                        <a:pt x="875383" y="399605"/>
                      </a:cubicBezTo>
                      <a:cubicBezTo>
                        <a:pt x="879569" y="406308"/>
                        <a:pt x="882648" y="413475"/>
                        <a:pt x="886069" y="420583"/>
                      </a:cubicBezTo>
                      <a:lnTo>
                        <a:pt x="886806" y="422093"/>
                      </a:lnTo>
                      <a:lnTo>
                        <a:pt x="886806" y="422093"/>
                      </a:lnTo>
                      <a:lnTo>
                        <a:pt x="888312" y="425121"/>
                      </a:lnTo>
                      <a:cubicBezTo>
                        <a:pt x="889941" y="428427"/>
                        <a:pt x="890722" y="430253"/>
                        <a:pt x="892166" y="434250"/>
                      </a:cubicBezTo>
                      <a:cubicBezTo>
                        <a:pt x="894561" y="440916"/>
                        <a:pt x="895849" y="447617"/>
                        <a:pt x="896453" y="454685"/>
                      </a:cubicBezTo>
                      <a:cubicBezTo>
                        <a:pt x="897338" y="464970"/>
                        <a:pt x="897217" y="476183"/>
                        <a:pt x="892710" y="485746"/>
                      </a:cubicBezTo>
                      <a:cubicBezTo>
                        <a:pt x="892689" y="485826"/>
                        <a:pt x="892649" y="485888"/>
                        <a:pt x="892609" y="485947"/>
                      </a:cubicBezTo>
                      <a:cubicBezTo>
                        <a:pt x="890556" y="495189"/>
                        <a:pt x="885485" y="503763"/>
                        <a:pt x="877778" y="509239"/>
                      </a:cubicBezTo>
                      <a:cubicBezTo>
                        <a:pt x="876128" y="510791"/>
                        <a:pt x="874357" y="512180"/>
                        <a:pt x="872466" y="513285"/>
                      </a:cubicBezTo>
                      <a:cubicBezTo>
                        <a:pt x="867926" y="515952"/>
                        <a:pt x="863757" y="516190"/>
                        <a:pt x="858802" y="514957"/>
                      </a:cubicBezTo>
                      <a:lnTo>
                        <a:pt x="858178" y="514795"/>
                      </a:lnTo>
                      <a:cubicBezTo>
                        <a:pt x="857554" y="514634"/>
                        <a:pt x="856991" y="514493"/>
                        <a:pt x="856448" y="514372"/>
                      </a:cubicBezTo>
                      <a:cubicBezTo>
                        <a:pt x="857252" y="515036"/>
                        <a:pt x="857655" y="515823"/>
                        <a:pt x="856448" y="516385"/>
                      </a:cubicBezTo>
                      <a:cubicBezTo>
                        <a:pt x="855280" y="516949"/>
                        <a:pt x="854234" y="517271"/>
                        <a:pt x="853248" y="517392"/>
                      </a:cubicBezTo>
                      <a:cubicBezTo>
                        <a:pt x="853671" y="517935"/>
                        <a:pt x="853711" y="518519"/>
                        <a:pt x="852825" y="519002"/>
                      </a:cubicBezTo>
                      <a:cubicBezTo>
                        <a:pt x="850894" y="520029"/>
                        <a:pt x="849324" y="520353"/>
                        <a:pt x="847714" y="520069"/>
                      </a:cubicBezTo>
                      <a:lnTo>
                        <a:pt x="848053" y="522868"/>
                      </a:lnTo>
                      <a:cubicBezTo>
                        <a:pt x="850693" y="544046"/>
                        <a:pt x="853054" y="548234"/>
                        <a:pt x="855119" y="570983"/>
                      </a:cubicBezTo>
                      <a:cubicBezTo>
                        <a:pt x="856488" y="594272"/>
                        <a:pt x="858661" y="617504"/>
                        <a:pt x="861659" y="640636"/>
                      </a:cubicBezTo>
                      <a:lnTo>
                        <a:pt x="862693" y="649042"/>
                      </a:lnTo>
                      <a:cubicBezTo>
                        <a:pt x="866003" y="675682"/>
                        <a:pt x="869725" y="702518"/>
                        <a:pt x="875424" y="728728"/>
                      </a:cubicBezTo>
                      <a:cubicBezTo>
                        <a:pt x="878301" y="740183"/>
                        <a:pt x="880777" y="751718"/>
                        <a:pt x="882869" y="763334"/>
                      </a:cubicBezTo>
                      <a:cubicBezTo>
                        <a:pt x="885827" y="772171"/>
                        <a:pt x="887900" y="781210"/>
                        <a:pt x="889047" y="790430"/>
                      </a:cubicBezTo>
                      <a:cubicBezTo>
                        <a:pt x="890717" y="799811"/>
                        <a:pt x="891864" y="809273"/>
                        <a:pt x="892528" y="818815"/>
                      </a:cubicBezTo>
                      <a:cubicBezTo>
                        <a:pt x="894843" y="824917"/>
                        <a:pt x="895970" y="831115"/>
                        <a:pt x="895909" y="837436"/>
                      </a:cubicBezTo>
                      <a:cubicBezTo>
                        <a:pt x="896211" y="845931"/>
                        <a:pt x="895929" y="854409"/>
                        <a:pt x="895024" y="862844"/>
                      </a:cubicBezTo>
                      <a:cubicBezTo>
                        <a:pt x="894521" y="871619"/>
                        <a:pt x="893313" y="880315"/>
                        <a:pt x="891402" y="888932"/>
                      </a:cubicBezTo>
                      <a:cubicBezTo>
                        <a:pt x="889691" y="900751"/>
                        <a:pt x="886572" y="912165"/>
                        <a:pt x="882105" y="923237"/>
                      </a:cubicBezTo>
                      <a:cubicBezTo>
                        <a:pt x="878523" y="935595"/>
                        <a:pt x="874136" y="947716"/>
                        <a:pt x="869145" y="959572"/>
                      </a:cubicBezTo>
                      <a:cubicBezTo>
                        <a:pt x="861398" y="977931"/>
                        <a:pt x="852041" y="994982"/>
                        <a:pt x="841395" y="1011792"/>
                      </a:cubicBezTo>
                      <a:cubicBezTo>
                        <a:pt x="831414" y="1027554"/>
                        <a:pt x="820709" y="1042733"/>
                        <a:pt x="808474" y="1056847"/>
                      </a:cubicBezTo>
                      <a:cubicBezTo>
                        <a:pt x="792657" y="1075084"/>
                        <a:pt x="774626" y="1091793"/>
                        <a:pt x="754865" y="1105885"/>
                      </a:cubicBezTo>
                      <a:cubicBezTo>
                        <a:pt x="743596" y="1114221"/>
                        <a:pt x="731704" y="1121708"/>
                        <a:pt x="719267" y="1128111"/>
                      </a:cubicBezTo>
                      <a:cubicBezTo>
                        <a:pt x="704054" y="1135961"/>
                        <a:pt x="688600" y="1143027"/>
                        <a:pt x="672119" y="1147798"/>
                      </a:cubicBezTo>
                      <a:cubicBezTo>
                        <a:pt x="661836" y="1150777"/>
                        <a:pt x="651372" y="1152830"/>
                        <a:pt x="640787" y="1154403"/>
                      </a:cubicBezTo>
                      <a:cubicBezTo>
                        <a:pt x="619999" y="1157481"/>
                        <a:pt x="598468" y="1157018"/>
                        <a:pt x="577560" y="1153414"/>
                      </a:cubicBezTo>
                      <a:cubicBezTo>
                        <a:pt x="564077" y="1151602"/>
                        <a:pt x="550816" y="1148462"/>
                        <a:pt x="538279" y="1143973"/>
                      </a:cubicBezTo>
                      <a:cubicBezTo>
                        <a:pt x="527976" y="1140271"/>
                        <a:pt x="518156" y="1136021"/>
                        <a:pt x="508336" y="1131230"/>
                      </a:cubicBezTo>
                      <a:cubicBezTo>
                        <a:pt x="503285" y="1128794"/>
                        <a:pt x="498415" y="1125975"/>
                        <a:pt x="493746" y="1122815"/>
                      </a:cubicBezTo>
                      <a:cubicBezTo>
                        <a:pt x="485898" y="1117722"/>
                        <a:pt x="478553" y="1111966"/>
                        <a:pt x="471711" y="1105603"/>
                      </a:cubicBezTo>
                      <a:cubicBezTo>
                        <a:pt x="469478" y="1103690"/>
                        <a:pt x="467304" y="1101738"/>
                        <a:pt x="465171" y="1099684"/>
                      </a:cubicBezTo>
                      <a:cubicBezTo>
                        <a:pt x="464145" y="1098778"/>
                        <a:pt x="464708" y="1097430"/>
                        <a:pt x="465896" y="1097109"/>
                      </a:cubicBezTo>
                      <a:lnTo>
                        <a:pt x="466258" y="1097067"/>
                      </a:lnTo>
                      <a:lnTo>
                        <a:pt x="466258" y="1097067"/>
                      </a:lnTo>
                      <a:cubicBezTo>
                        <a:pt x="465795" y="1096644"/>
                        <a:pt x="465312" y="1096222"/>
                        <a:pt x="464849" y="1095779"/>
                      </a:cubicBezTo>
                      <a:cubicBezTo>
                        <a:pt x="464749" y="1095698"/>
                        <a:pt x="464668" y="1095600"/>
                        <a:pt x="464588" y="1095497"/>
                      </a:cubicBezTo>
                      <a:cubicBezTo>
                        <a:pt x="464366" y="1095296"/>
                        <a:pt x="464125" y="1095096"/>
                        <a:pt x="463924" y="1094895"/>
                      </a:cubicBezTo>
                      <a:cubicBezTo>
                        <a:pt x="463139" y="1094209"/>
                        <a:pt x="463924" y="1092679"/>
                        <a:pt x="464608" y="1092316"/>
                      </a:cubicBezTo>
                      <a:cubicBezTo>
                        <a:pt x="464869" y="1092175"/>
                        <a:pt x="465211" y="1092157"/>
                        <a:pt x="465594" y="1092195"/>
                      </a:cubicBezTo>
                      <a:cubicBezTo>
                        <a:pt x="465513" y="1092115"/>
                        <a:pt x="465453" y="1092055"/>
                        <a:pt x="465372" y="1091996"/>
                      </a:cubicBezTo>
                      <a:cubicBezTo>
                        <a:pt x="465292" y="1091934"/>
                        <a:pt x="465272" y="1091773"/>
                        <a:pt x="465292" y="1091612"/>
                      </a:cubicBezTo>
                      <a:lnTo>
                        <a:pt x="464990" y="1091372"/>
                      </a:lnTo>
                      <a:lnTo>
                        <a:pt x="464990" y="1091372"/>
                      </a:lnTo>
                      <a:cubicBezTo>
                        <a:pt x="463964" y="1090464"/>
                        <a:pt x="464487" y="1089138"/>
                        <a:pt x="465694" y="1088793"/>
                      </a:cubicBezTo>
                      <a:cubicBezTo>
                        <a:pt x="466285" y="1088614"/>
                        <a:pt x="467257" y="1088706"/>
                        <a:pt x="468271" y="1088926"/>
                      </a:cubicBezTo>
                      <a:lnTo>
                        <a:pt x="468653" y="1089015"/>
                      </a:lnTo>
                      <a:lnTo>
                        <a:pt x="467968" y="1088371"/>
                      </a:lnTo>
                      <a:cubicBezTo>
                        <a:pt x="466761" y="1087324"/>
                        <a:pt x="467143" y="1086156"/>
                        <a:pt x="468632" y="1085796"/>
                      </a:cubicBezTo>
                      <a:cubicBezTo>
                        <a:pt x="469743" y="1085860"/>
                        <a:pt x="470841" y="1086014"/>
                        <a:pt x="471926" y="1086278"/>
                      </a:cubicBezTo>
                      <a:lnTo>
                        <a:pt x="472738" y="1086498"/>
                      </a:lnTo>
                      <a:cubicBezTo>
                        <a:pt x="473140" y="1086599"/>
                        <a:pt x="473522" y="1086720"/>
                        <a:pt x="473925" y="1086843"/>
                      </a:cubicBezTo>
                      <a:cubicBezTo>
                        <a:pt x="473241" y="1086217"/>
                        <a:pt x="472556" y="1085615"/>
                        <a:pt x="471892" y="1084988"/>
                      </a:cubicBezTo>
                      <a:cubicBezTo>
                        <a:pt x="471228" y="1084407"/>
                        <a:pt x="471933" y="1082734"/>
                        <a:pt x="472536" y="1082394"/>
                      </a:cubicBezTo>
                      <a:cubicBezTo>
                        <a:pt x="473361" y="1081931"/>
                        <a:pt x="474971" y="1082573"/>
                        <a:pt x="475716" y="1083116"/>
                      </a:cubicBezTo>
                      <a:cubicBezTo>
                        <a:pt x="477547" y="1083320"/>
                        <a:pt x="479962" y="1084123"/>
                        <a:pt x="480847" y="1084888"/>
                      </a:cubicBezTo>
                      <a:cubicBezTo>
                        <a:pt x="483282" y="1087223"/>
                        <a:pt x="485798" y="1089458"/>
                        <a:pt x="488353" y="1091632"/>
                      </a:cubicBezTo>
                      <a:cubicBezTo>
                        <a:pt x="489903" y="1092115"/>
                        <a:pt x="491372" y="1092759"/>
                        <a:pt x="492499" y="1093725"/>
                      </a:cubicBezTo>
                      <a:cubicBezTo>
                        <a:pt x="495396" y="1096503"/>
                        <a:pt x="498415" y="1099123"/>
                        <a:pt x="501494" y="1101657"/>
                      </a:cubicBezTo>
                      <a:lnTo>
                        <a:pt x="503834" y="1103271"/>
                      </a:lnTo>
                      <a:cubicBezTo>
                        <a:pt x="504226" y="1103536"/>
                        <a:pt x="504619" y="1103798"/>
                        <a:pt x="505015" y="1104053"/>
                      </a:cubicBezTo>
                      <a:cubicBezTo>
                        <a:pt x="509442" y="1106650"/>
                        <a:pt x="513870" y="1109226"/>
                        <a:pt x="518276" y="1111823"/>
                      </a:cubicBezTo>
                      <a:cubicBezTo>
                        <a:pt x="534435" y="1117299"/>
                        <a:pt x="550594" y="1122777"/>
                        <a:pt x="566733" y="1128232"/>
                      </a:cubicBezTo>
                      <a:lnTo>
                        <a:pt x="568866" y="1128874"/>
                      </a:lnTo>
                      <a:lnTo>
                        <a:pt x="568866" y="1128874"/>
                      </a:lnTo>
                      <a:lnTo>
                        <a:pt x="584542" y="1130807"/>
                      </a:lnTo>
                      <a:lnTo>
                        <a:pt x="584542" y="1130807"/>
                      </a:lnTo>
                      <a:cubicBezTo>
                        <a:pt x="594845" y="1131894"/>
                        <a:pt x="605169" y="1131836"/>
                        <a:pt x="615472" y="1130646"/>
                      </a:cubicBezTo>
                      <a:cubicBezTo>
                        <a:pt x="623199" y="1130749"/>
                        <a:pt x="630866" y="1129982"/>
                        <a:pt x="638412" y="1128411"/>
                      </a:cubicBezTo>
                      <a:cubicBezTo>
                        <a:pt x="651231" y="1126237"/>
                        <a:pt x="663808" y="1123038"/>
                        <a:pt x="676043" y="1118567"/>
                      </a:cubicBezTo>
                      <a:cubicBezTo>
                        <a:pt x="690129" y="1113434"/>
                        <a:pt x="703551" y="1106672"/>
                        <a:pt x="716651" y="1099384"/>
                      </a:cubicBezTo>
                      <a:cubicBezTo>
                        <a:pt x="721360" y="1096745"/>
                        <a:pt x="725989" y="1093947"/>
                        <a:pt x="730536" y="1090990"/>
                      </a:cubicBezTo>
                      <a:cubicBezTo>
                        <a:pt x="732005" y="1089943"/>
                        <a:pt x="733474" y="1088874"/>
                        <a:pt x="734943" y="1087787"/>
                      </a:cubicBezTo>
                      <a:cubicBezTo>
                        <a:pt x="744623" y="1080519"/>
                        <a:pt x="753879" y="1072769"/>
                        <a:pt x="762794" y="1064576"/>
                      </a:cubicBezTo>
                      <a:cubicBezTo>
                        <a:pt x="766980" y="1060731"/>
                        <a:pt x="771004" y="1056726"/>
                        <a:pt x="774888" y="1052579"/>
                      </a:cubicBezTo>
                      <a:cubicBezTo>
                        <a:pt x="775451" y="1051974"/>
                        <a:pt x="775995" y="1051392"/>
                        <a:pt x="776538" y="1050786"/>
                      </a:cubicBezTo>
                      <a:cubicBezTo>
                        <a:pt x="780261" y="1046719"/>
                        <a:pt x="783863" y="1042514"/>
                        <a:pt x="787304" y="1038163"/>
                      </a:cubicBezTo>
                      <a:lnTo>
                        <a:pt x="790584" y="1034461"/>
                      </a:lnTo>
                      <a:lnTo>
                        <a:pt x="790584" y="1034461"/>
                      </a:lnTo>
                      <a:cubicBezTo>
                        <a:pt x="803825" y="1017974"/>
                        <a:pt x="815597" y="1000238"/>
                        <a:pt x="826182" y="981978"/>
                      </a:cubicBezTo>
                      <a:cubicBezTo>
                        <a:pt x="836686" y="963880"/>
                        <a:pt x="845340" y="944836"/>
                        <a:pt x="852222" y="925127"/>
                      </a:cubicBezTo>
                      <a:cubicBezTo>
                        <a:pt x="854435" y="918102"/>
                        <a:pt x="856367" y="910977"/>
                        <a:pt x="857977" y="903770"/>
                      </a:cubicBezTo>
                      <a:cubicBezTo>
                        <a:pt x="860955" y="895112"/>
                        <a:pt x="862907" y="886236"/>
                        <a:pt x="863813" y="877177"/>
                      </a:cubicBezTo>
                      <a:cubicBezTo>
                        <a:pt x="864114" y="875403"/>
                        <a:pt x="864356" y="873632"/>
                        <a:pt x="864597" y="871860"/>
                      </a:cubicBezTo>
                      <a:lnTo>
                        <a:pt x="864736" y="869068"/>
                      </a:lnTo>
                      <a:cubicBezTo>
                        <a:pt x="864756" y="868602"/>
                        <a:pt x="864772" y="868136"/>
                        <a:pt x="864779" y="867673"/>
                      </a:cubicBezTo>
                      <a:cubicBezTo>
                        <a:pt x="865181" y="864857"/>
                        <a:pt x="865523" y="862036"/>
                        <a:pt x="865785" y="859218"/>
                      </a:cubicBezTo>
                      <a:cubicBezTo>
                        <a:pt x="865946" y="856382"/>
                        <a:pt x="866046" y="853541"/>
                        <a:pt x="866066" y="850703"/>
                      </a:cubicBezTo>
                      <a:lnTo>
                        <a:pt x="865845" y="833289"/>
                      </a:lnTo>
                      <a:lnTo>
                        <a:pt x="865845" y="833289"/>
                      </a:lnTo>
                      <a:cubicBezTo>
                        <a:pt x="865785" y="832746"/>
                        <a:pt x="865724" y="832184"/>
                        <a:pt x="865684" y="831618"/>
                      </a:cubicBezTo>
                      <a:lnTo>
                        <a:pt x="865241" y="827775"/>
                      </a:lnTo>
                      <a:cubicBezTo>
                        <a:pt x="864275" y="819842"/>
                        <a:pt x="863531" y="811890"/>
                        <a:pt x="862565" y="803960"/>
                      </a:cubicBezTo>
                      <a:cubicBezTo>
                        <a:pt x="862565" y="803918"/>
                        <a:pt x="862565" y="803857"/>
                        <a:pt x="862545" y="803797"/>
                      </a:cubicBezTo>
                      <a:cubicBezTo>
                        <a:pt x="862183" y="800838"/>
                        <a:pt x="861800" y="797858"/>
                        <a:pt x="861358" y="794879"/>
                      </a:cubicBezTo>
                      <a:cubicBezTo>
                        <a:pt x="861136" y="793107"/>
                        <a:pt x="860855" y="791336"/>
                        <a:pt x="860593" y="789564"/>
                      </a:cubicBezTo>
                      <a:lnTo>
                        <a:pt x="860090" y="786466"/>
                      </a:lnTo>
                      <a:lnTo>
                        <a:pt x="860090" y="786466"/>
                      </a:lnTo>
                      <a:cubicBezTo>
                        <a:pt x="859157" y="781076"/>
                        <a:pt x="858023" y="775731"/>
                        <a:pt x="856649" y="770433"/>
                      </a:cubicBezTo>
                      <a:lnTo>
                        <a:pt x="856045" y="768165"/>
                      </a:lnTo>
                      <a:lnTo>
                        <a:pt x="852544" y="750550"/>
                      </a:lnTo>
                      <a:lnTo>
                        <a:pt x="848599" y="733217"/>
                      </a:lnTo>
                      <a:cubicBezTo>
                        <a:pt x="846044" y="721602"/>
                        <a:pt x="843911" y="709906"/>
                        <a:pt x="842220" y="698109"/>
                      </a:cubicBezTo>
                      <a:cubicBezTo>
                        <a:pt x="839162" y="679308"/>
                        <a:pt x="836546" y="660484"/>
                        <a:pt x="834272" y="641581"/>
                      </a:cubicBezTo>
                      <a:cubicBezTo>
                        <a:pt x="834151" y="640675"/>
                        <a:pt x="834030" y="639749"/>
                        <a:pt x="833930" y="638843"/>
                      </a:cubicBezTo>
                      <a:cubicBezTo>
                        <a:pt x="831615" y="621311"/>
                        <a:pt x="829945" y="603714"/>
                        <a:pt x="828859" y="586059"/>
                      </a:cubicBezTo>
                      <a:cubicBezTo>
                        <a:pt x="827390" y="568668"/>
                        <a:pt x="826544" y="551232"/>
                        <a:pt x="826323" y="533780"/>
                      </a:cubicBezTo>
                      <a:cubicBezTo>
                        <a:pt x="826303" y="532993"/>
                        <a:pt x="826826" y="532351"/>
                        <a:pt x="827450" y="531987"/>
                      </a:cubicBezTo>
                      <a:lnTo>
                        <a:pt x="827394" y="528631"/>
                      </a:lnTo>
                      <a:cubicBezTo>
                        <a:pt x="827320" y="525663"/>
                        <a:pt x="827266" y="529224"/>
                        <a:pt x="827241" y="525840"/>
                      </a:cubicBezTo>
                      <a:lnTo>
                        <a:pt x="827203" y="516531"/>
                      </a:lnTo>
                      <a:cubicBezTo>
                        <a:pt x="827205" y="515756"/>
                        <a:pt x="827212" y="515216"/>
                        <a:pt x="827229" y="515177"/>
                      </a:cubicBezTo>
                      <a:cubicBezTo>
                        <a:pt x="816476" y="515921"/>
                        <a:pt x="809246" y="515312"/>
                        <a:pt x="798865" y="514764"/>
                      </a:cubicBezTo>
                      <a:lnTo>
                        <a:pt x="797104" y="514674"/>
                      </a:lnTo>
                      <a:cubicBezTo>
                        <a:pt x="787586" y="514233"/>
                        <a:pt x="778128" y="513186"/>
                        <a:pt x="768730" y="511614"/>
                      </a:cubicBezTo>
                      <a:cubicBezTo>
                        <a:pt x="768690" y="512099"/>
                        <a:pt x="768368" y="512439"/>
                        <a:pt x="767825" y="512540"/>
                      </a:cubicBezTo>
                      <a:cubicBezTo>
                        <a:pt x="766859" y="512580"/>
                        <a:pt x="765953" y="512580"/>
                        <a:pt x="765028" y="512602"/>
                      </a:cubicBezTo>
                      <a:lnTo>
                        <a:pt x="765370" y="513909"/>
                      </a:lnTo>
                      <a:lnTo>
                        <a:pt x="765370" y="513909"/>
                      </a:lnTo>
                      <a:cubicBezTo>
                        <a:pt x="765390" y="514575"/>
                        <a:pt x="765088" y="514996"/>
                        <a:pt x="764444" y="515177"/>
                      </a:cubicBezTo>
                      <a:lnTo>
                        <a:pt x="761760" y="515298"/>
                      </a:lnTo>
                      <a:cubicBezTo>
                        <a:pt x="758176" y="515449"/>
                        <a:pt x="754580" y="515519"/>
                        <a:pt x="751022" y="515036"/>
                      </a:cubicBezTo>
                      <a:cubicBezTo>
                        <a:pt x="747822" y="514616"/>
                        <a:pt x="744703" y="513869"/>
                        <a:pt x="741604" y="512983"/>
                      </a:cubicBezTo>
                      <a:cubicBezTo>
                        <a:pt x="739692" y="512661"/>
                        <a:pt x="737741" y="512220"/>
                        <a:pt x="735748" y="511654"/>
                      </a:cubicBezTo>
                      <a:cubicBezTo>
                        <a:pt x="730637" y="510185"/>
                        <a:pt x="725566" y="508212"/>
                        <a:pt x="720435" y="506644"/>
                      </a:cubicBezTo>
                      <a:cubicBezTo>
                        <a:pt x="715203" y="505534"/>
                        <a:pt x="709890" y="505174"/>
                        <a:pt x="704336" y="506501"/>
                      </a:cubicBezTo>
                      <a:cubicBezTo>
                        <a:pt x="698460" y="507890"/>
                        <a:pt x="693490" y="510406"/>
                        <a:pt x="687332" y="508876"/>
                      </a:cubicBezTo>
                      <a:cubicBezTo>
                        <a:pt x="686104" y="508576"/>
                        <a:pt x="684917" y="508113"/>
                        <a:pt x="683730" y="507628"/>
                      </a:cubicBezTo>
                      <a:lnTo>
                        <a:pt x="682631" y="507551"/>
                      </a:lnTo>
                      <a:cubicBezTo>
                        <a:pt x="682444" y="507535"/>
                        <a:pt x="682254" y="507515"/>
                        <a:pt x="682060" y="507487"/>
                      </a:cubicBezTo>
                      <a:cubicBezTo>
                        <a:pt x="675640" y="506563"/>
                        <a:pt x="669925" y="502497"/>
                        <a:pt x="663808" y="500320"/>
                      </a:cubicBezTo>
                      <a:cubicBezTo>
                        <a:pt x="661672" y="499800"/>
                        <a:pt x="659553" y="499932"/>
                        <a:pt x="657482" y="500796"/>
                      </a:cubicBezTo>
                      <a:lnTo>
                        <a:pt x="656966" y="501027"/>
                      </a:lnTo>
                      <a:lnTo>
                        <a:pt x="654933" y="502537"/>
                      </a:lnTo>
                      <a:cubicBezTo>
                        <a:pt x="654115" y="503502"/>
                        <a:pt x="653306" y="504477"/>
                        <a:pt x="652505" y="505455"/>
                      </a:cubicBezTo>
                      <a:lnTo>
                        <a:pt x="651311" y="506923"/>
                      </a:lnTo>
                      <a:cubicBezTo>
                        <a:pt x="649118" y="509641"/>
                        <a:pt x="646783" y="512077"/>
                        <a:pt x="643946" y="513849"/>
                      </a:cubicBezTo>
                      <a:cubicBezTo>
                        <a:pt x="640525" y="517009"/>
                        <a:pt x="636460" y="518861"/>
                        <a:pt x="631611" y="518982"/>
                      </a:cubicBezTo>
                      <a:cubicBezTo>
                        <a:pt x="628854" y="519063"/>
                        <a:pt x="626117" y="518479"/>
                        <a:pt x="623461" y="517635"/>
                      </a:cubicBezTo>
                      <a:cubicBezTo>
                        <a:pt x="613439" y="520735"/>
                        <a:pt x="602714" y="521360"/>
                        <a:pt x="592712" y="518340"/>
                      </a:cubicBezTo>
                      <a:cubicBezTo>
                        <a:pt x="588748" y="517734"/>
                        <a:pt x="584864" y="516669"/>
                        <a:pt x="581141" y="514996"/>
                      </a:cubicBezTo>
                      <a:cubicBezTo>
                        <a:pt x="579391" y="514211"/>
                        <a:pt x="577640" y="513285"/>
                        <a:pt x="575950" y="512258"/>
                      </a:cubicBezTo>
                      <a:cubicBezTo>
                        <a:pt x="568886" y="515240"/>
                        <a:pt x="562206" y="519203"/>
                        <a:pt x="555384" y="522628"/>
                      </a:cubicBezTo>
                      <a:lnTo>
                        <a:pt x="553847" y="523400"/>
                      </a:lnTo>
                      <a:cubicBezTo>
                        <a:pt x="546877" y="526873"/>
                        <a:pt x="539164" y="530260"/>
                        <a:pt x="531276" y="529754"/>
                      </a:cubicBezTo>
                      <a:cubicBezTo>
                        <a:pt x="521335" y="529108"/>
                        <a:pt x="511575" y="527781"/>
                        <a:pt x="501836" y="526108"/>
                      </a:cubicBezTo>
                      <a:cubicBezTo>
                        <a:pt x="501755" y="526108"/>
                        <a:pt x="501655" y="526088"/>
                        <a:pt x="501574" y="526068"/>
                      </a:cubicBezTo>
                      <a:lnTo>
                        <a:pt x="500233" y="525845"/>
                      </a:lnTo>
                      <a:lnTo>
                        <a:pt x="500233" y="525845"/>
                      </a:lnTo>
                      <a:lnTo>
                        <a:pt x="495361" y="524990"/>
                      </a:lnTo>
                      <a:lnTo>
                        <a:pt x="495361" y="524990"/>
                      </a:lnTo>
                      <a:lnTo>
                        <a:pt x="491432" y="524258"/>
                      </a:lnTo>
                      <a:lnTo>
                        <a:pt x="491432" y="524258"/>
                      </a:lnTo>
                      <a:lnTo>
                        <a:pt x="489424" y="525028"/>
                      </a:lnTo>
                      <a:cubicBezTo>
                        <a:pt x="473295" y="531133"/>
                        <a:pt x="455622" y="535895"/>
                        <a:pt x="439414" y="531624"/>
                      </a:cubicBezTo>
                      <a:cubicBezTo>
                        <a:pt x="432350" y="530761"/>
                        <a:pt x="425730" y="528383"/>
                        <a:pt x="419753" y="524337"/>
                      </a:cubicBezTo>
                      <a:cubicBezTo>
                        <a:pt x="419552" y="524196"/>
                        <a:pt x="419351" y="524055"/>
                        <a:pt x="419149" y="523894"/>
                      </a:cubicBezTo>
                      <a:cubicBezTo>
                        <a:pt x="418204" y="523411"/>
                        <a:pt x="417318" y="522869"/>
                        <a:pt x="416533" y="522286"/>
                      </a:cubicBezTo>
                      <a:lnTo>
                        <a:pt x="416365" y="522154"/>
                      </a:lnTo>
                      <a:lnTo>
                        <a:pt x="416365" y="522154"/>
                      </a:lnTo>
                      <a:lnTo>
                        <a:pt x="416211" y="522022"/>
                      </a:lnTo>
                      <a:lnTo>
                        <a:pt x="416131" y="521982"/>
                      </a:lnTo>
                      <a:cubicBezTo>
                        <a:pt x="407297" y="517917"/>
                        <a:pt x="402226" y="509259"/>
                        <a:pt x="403111" y="499558"/>
                      </a:cubicBezTo>
                      <a:cubicBezTo>
                        <a:pt x="402568" y="496475"/>
                        <a:pt x="402588" y="493456"/>
                        <a:pt x="403192" y="490237"/>
                      </a:cubicBezTo>
                      <a:cubicBezTo>
                        <a:pt x="400314" y="493637"/>
                        <a:pt x="397376" y="497001"/>
                        <a:pt x="394398" y="500341"/>
                      </a:cubicBezTo>
                      <a:cubicBezTo>
                        <a:pt x="383504" y="513463"/>
                        <a:pt x="372836" y="526848"/>
                        <a:pt x="362957" y="540782"/>
                      </a:cubicBezTo>
                      <a:lnTo>
                        <a:pt x="360691" y="544007"/>
                      </a:lnTo>
                      <a:cubicBezTo>
                        <a:pt x="355258" y="551675"/>
                        <a:pt x="350207" y="559609"/>
                        <a:pt x="345539" y="567780"/>
                      </a:cubicBezTo>
                      <a:cubicBezTo>
                        <a:pt x="340810" y="575852"/>
                        <a:pt x="335960" y="583847"/>
                        <a:pt x="330949" y="591738"/>
                      </a:cubicBezTo>
                      <a:cubicBezTo>
                        <a:pt x="324434" y="598941"/>
                        <a:pt x="318135" y="606316"/>
                        <a:pt x="312065" y="613872"/>
                      </a:cubicBezTo>
                      <a:lnTo>
                        <a:pt x="309478" y="617121"/>
                      </a:lnTo>
                      <a:lnTo>
                        <a:pt x="300744" y="628616"/>
                      </a:lnTo>
                      <a:cubicBezTo>
                        <a:pt x="294566" y="635946"/>
                        <a:pt x="289435" y="643958"/>
                        <a:pt x="285390" y="652653"/>
                      </a:cubicBezTo>
                      <a:cubicBezTo>
                        <a:pt x="282070" y="658835"/>
                        <a:pt x="279011" y="665136"/>
                        <a:pt x="276254" y="671598"/>
                      </a:cubicBezTo>
                      <a:cubicBezTo>
                        <a:pt x="275369" y="673549"/>
                        <a:pt x="274524" y="675522"/>
                        <a:pt x="273699" y="677494"/>
                      </a:cubicBezTo>
                      <a:cubicBezTo>
                        <a:pt x="270861" y="685205"/>
                        <a:pt x="268467" y="693058"/>
                        <a:pt x="266595" y="701169"/>
                      </a:cubicBezTo>
                      <a:cubicBezTo>
                        <a:pt x="265092" y="707039"/>
                        <a:pt x="264012" y="712991"/>
                        <a:pt x="263372" y="719025"/>
                      </a:cubicBezTo>
                      <a:lnTo>
                        <a:pt x="263174" y="721040"/>
                      </a:lnTo>
                      <a:cubicBezTo>
                        <a:pt x="262933" y="723414"/>
                        <a:pt x="262752" y="725789"/>
                        <a:pt x="262651" y="728164"/>
                      </a:cubicBezTo>
                      <a:cubicBezTo>
                        <a:pt x="263235" y="728509"/>
                        <a:pt x="263717" y="728849"/>
                        <a:pt x="264080" y="729191"/>
                      </a:cubicBezTo>
                      <a:lnTo>
                        <a:pt x="265549" y="729717"/>
                      </a:lnTo>
                      <a:lnTo>
                        <a:pt x="265549" y="729717"/>
                      </a:lnTo>
                      <a:lnTo>
                        <a:pt x="266736" y="730069"/>
                      </a:lnTo>
                      <a:cubicBezTo>
                        <a:pt x="268588" y="730644"/>
                        <a:pt x="271786" y="731832"/>
                        <a:pt x="271022" y="733298"/>
                      </a:cubicBezTo>
                      <a:lnTo>
                        <a:pt x="267138" y="740708"/>
                      </a:lnTo>
                      <a:lnTo>
                        <a:pt x="267138" y="740708"/>
                      </a:lnTo>
                      <a:cubicBezTo>
                        <a:pt x="267541" y="741131"/>
                        <a:pt x="267722" y="741572"/>
                        <a:pt x="267460" y="742057"/>
                      </a:cubicBezTo>
                      <a:cubicBezTo>
                        <a:pt x="264865" y="747027"/>
                        <a:pt x="262249" y="752000"/>
                        <a:pt x="259632" y="756974"/>
                      </a:cubicBezTo>
                      <a:cubicBezTo>
                        <a:pt x="259552" y="757155"/>
                        <a:pt x="259411" y="757294"/>
                        <a:pt x="259270" y="757397"/>
                      </a:cubicBezTo>
                      <a:cubicBezTo>
                        <a:pt x="261504" y="758422"/>
                        <a:pt x="263677" y="759549"/>
                        <a:pt x="265750" y="760777"/>
                      </a:cubicBezTo>
                      <a:cubicBezTo>
                        <a:pt x="269795" y="763195"/>
                        <a:pt x="272773" y="765991"/>
                        <a:pt x="275530" y="769252"/>
                      </a:cubicBezTo>
                      <a:cubicBezTo>
                        <a:pt x="278428" y="770985"/>
                        <a:pt x="281164" y="772878"/>
                        <a:pt x="283740" y="775050"/>
                      </a:cubicBezTo>
                      <a:cubicBezTo>
                        <a:pt x="286920" y="778392"/>
                        <a:pt x="289697" y="782057"/>
                        <a:pt x="292051" y="786021"/>
                      </a:cubicBezTo>
                      <a:cubicBezTo>
                        <a:pt x="294224" y="789766"/>
                        <a:pt x="295995" y="793671"/>
                        <a:pt x="297364" y="797758"/>
                      </a:cubicBezTo>
                      <a:cubicBezTo>
                        <a:pt x="297967" y="799912"/>
                        <a:pt x="298249" y="802146"/>
                        <a:pt x="298229" y="804421"/>
                      </a:cubicBezTo>
                      <a:cubicBezTo>
                        <a:pt x="295794" y="821615"/>
                        <a:pt x="276134" y="809836"/>
                        <a:pt x="275751" y="808327"/>
                      </a:cubicBezTo>
                      <a:cubicBezTo>
                        <a:pt x="273055" y="797939"/>
                        <a:pt x="269956" y="791378"/>
                        <a:pt x="262993" y="783648"/>
                      </a:cubicBezTo>
                      <a:lnTo>
                        <a:pt x="262812" y="783525"/>
                      </a:lnTo>
                      <a:lnTo>
                        <a:pt x="262812" y="783525"/>
                      </a:lnTo>
                      <a:cubicBezTo>
                        <a:pt x="258787" y="781753"/>
                        <a:pt x="254803" y="780002"/>
                        <a:pt x="250637" y="778633"/>
                      </a:cubicBezTo>
                      <a:cubicBezTo>
                        <a:pt x="250014" y="778754"/>
                        <a:pt x="249370" y="778837"/>
                        <a:pt x="248726" y="778935"/>
                      </a:cubicBezTo>
                      <a:cubicBezTo>
                        <a:pt x="249450" y="779964"/>
                        <a:pt x="249088" y="780970"/>
                        <a:pt x="247619" y="781150"/>
                      </a:cubicBezTo>
                      <a:cubicBezTo>
                        <a:pt x="241280" y="782400"/>
                        <a:pt x="234881" y="782740"/>
                        <a:pt x="228441" y="782196"/>
                      </a:cubicBezTo>
                      <a:lnTo>
                        <a:pt x="218662" y="780809"/>
                      </a:lnTo>
                      <a:lnTo>
                        <a:pt x="218662" y="780809"/>
                      </a:lnTo>
                      <a:cubicBezTo>
                        <a:pt x="214605" y="782366"/>
                        <a:pt x="210727" y="784364"/>
                        <a:pt x="207073" y="786744"/>
                      </a:cubicBezTo>
                      <a:lnTo>
                        <a:pt x="205863" y="787551"/>
                      </a:lnTo>
                      <a:lnTo>
                        <a:pt x="205642" y="787712"/>
                      </a:lnTo>
                      <a:cubicBezTo>
                        <a:pt x="196204" y="795302"/>
                        <a:pt x="188919" y="805387"/>
                        <a:pt x="183929" y="816379"/>
                      </a:cubicBezTo>
                      <a:cubicBezTo>
                        <a:pt x="183486" y="817359"/>
                        <a:pt x="183061" y="818347"/>
                        <a:pt x="182654" y="819345"/>
                      </a:cubicBezTo>
                      <a:lnTo>
                        <a:pt x="182057" y="820848"/>
                      </a:lnTo>
                      <a:lnTo>
                        <a:pt x="182017" y="820929"/>
                      </a:lnTo>
                      <a:cubicBezTo>
                        <a:pt x="175497" y="846558"/>
                        <a:pt x="181313" y="874699"/>
                        <a:pt x="193226" y="897950"/>
                      </a:cubicBezTo>
                      <a:cubicBezTo>
                        <a:pt x="199726" y="908358"/>
                        <a:pt x="206507" y="918565"/>
                        <a:pt x="213590" y="928570"/>
                      </a:cubicBezTo>
                      <a:lnTo>
                        <a:pt x="220473" y="937570"/>
                      </a:lnTo>
                      <a:lnTo>
                        <a:pt x="220473" y="937570"/>
                      </a:lnTo>
                      <a:cubicBezTo>
                        <a:pt x="224538" y="941395"/>
                        <a:pt x="228522" y="945319"/>
                        <a:pt x="232406" y="949345"/>
                      </a:cubicBezTo>
                      <a:cubicBezTo>
                        <a:pt x="233009" y="949951"/>
                        <a:pt x="233653" y="950553"/>
                        <a:pt x="234297" y="951137"/>
                      </a:cubicBezTo>
                      <a:cubicBezTo>
                        <a:pt x="236350" y="952486"/>
                        <a:pt x="238443" y="953675"/>
                        <a:pt x="240576" y="954682"/>
                      </a:cubicBezTo>
                      <a:cubicBezTo>
                        <a:pt x="241401" y="954962"/>
                        <a:pt x="242246" y="955223"/>
                        <a:pt x="243091" y="955447"/>
                      </a:cubicBezTo>
                      <a:cubicBezTo>
                        <a:pt x="247196" y="957418"/>
                        <a:pt x="251503" y="958466"/>
                        <a:pt x="256030" y="958587"/>
                      </a:cubicBezTo>
                      <a:cubicBezTo>
                        <a:pt x="262011" y="958984"/>
                        <a:pt x="267814" y="958281"/>
                        <a:pt x="273424" y="956500"/>
                      </a:cubicBezTo>
                      <a:lnTo>
                        <a:pt x="274544" y="956129"/>
                      </a:lnTo>
                      <a:lnTo>
                        <a:pt x="275369" y="955827"/>
                      </a:lnTo>
                      <a:cubicBezTo>
                        <a:pt x="278428" y="953875"/>
                        <a:pt x="281265" y="951439"/>
                        <a:pt x="283961" y="948580"/>
                      </a:cubicBezTo>
                      <a:cubicBezTo>
                        <a:pt x="284565" y="947956"/>
                        <a:pt x="285692" y="947956"/>
                        <a:pt x="286980" y="948298"/>
                      </a:cubicBezTo>
                      <a:cubicBezTo>
                        <a:pt x="287684" y="947574"/>
                        <a:pt x="288389" y="946809"/>
                        <a:pt x="289053" y="945983"/>
                      </a:cubicBezTo>
                      <a:cubicBezTo>
                        <a:pt x="289515" y="945480"/>
                        <a:pt x="290240" y="945462"/>
                        <a:pt x="290803" y="945842"/>
                      </a:cubicBezTo>
                      <a:cubicBezTo>
                        <a:pt x="292715" y="945623"/>
                        <a:pt x="297887" y="948562"/>
                        <a:pt x="296538" y="950110"/>
                      </a:cubicBezTo>
                      <a:cubicBezTo>
                        <a:pt x="296317" y="950472"/>
                        <a:pt x="296035" y="950794"/>
                        <a:pt x="295794" y="951137"/>
                      </a:cubicBezTo>
                      <a:cubicBezTo>
                        <a:pt x="296699" y="951600"/>
                        <a:pt x="297605" y="952123"/>
                        <a:pt x="298410" y="952669"/>
                      </a:cubicBezTo>
                      <a:cubicBezTo>
                        <a:pt x="302636" y="953841"/>
                        <a:pt x="308878" y="958060"/>
                        <a:pt x="308371" y="959329"/>
                      </a:cubicBezTo>
                      <a:lnTo>
                        <a:pt x="308311" y="959431"/>
                      </a:lnTo>
                      <a:cubicBezTo>
                        <a:pt x="307333" y="961281"/>
                        <a:pt x="306061" y="962834"/>
                        <a:pt x="304496" y="964065"/>
                      </a:cubicBezTo>
                      <a:lnTo>
                        <a:pt x="303964" y="964463"/>
                      </a:lnTo>
                      <a:lnTo>
                        <a:pt x="302777" y="965289"/>
                      </a:lnTo>
                      <a:cubicBezTo>
                        <a:pt x="304447" y="966338"/>
                        <a:pt x="305856" y="967544"/>
                        <a:pt x="305151" y="968389"/>
                      </a:cubicBezTo>
                      <a:cubicBezTo>
                        <a:pt x="304829" y="969013"/>
                        <a:pt x="304487" y="969619"/>
                        <a:pt x="304085" y="970163"/>
                      </a:cubicBezTo>
                      <a:cubicBezTo>
                        <a:pt x="307506" y="974390"/>
                        <a:pt x="310906" y="978656"/>
                        <a:pt x="314287" y="982924"/>
                      </a:cubicBezTo>
                      <a:cubicBezTo>
                        <a:pt x="317668" y="990253"/>
                        <a:pt x="321854" y="997096"/>
                        <a:pt x="326844" y="1003437"/>
                      </a:cubicBezTo>
                      <a:cubicBezTo>
                        <a:pt x="331010" y="1010322"/>
                        <a:pt x="336020" y="1016504"/>
                        <a:pt x="341876" y="1022018"/>
                      </a:cubicBezTo>
                      <a:cubicBezTo>
                        <a:pt x="342359" y="1022504"/>
                        <a:pt x="342862" y="1022967"/>
                        <a:pt x="343345" y="1023430"/>
                      </a:cubicBezTo>
                      <a:cubicBezTo>
                        <a:pt x="347659" y="1026618"/>
                        <a:pt x="352173" y="1029604"/>
                        <a:pt x="356874" y="1032474"/>
                      </a:cubicBezTo>
                      <a:lnTo>
                        <a:pt x="358900" y="1033696"/>
                      </a:lnTo>
                      <a:cubicBezTo>
                        <a:pt x="359967" y="1034339"/>
                        <a:pt x="361758" y="1035144"/>
                        <a:pt x="360913" y="1036694"/>
                      </a:cubicBezTo>
                      <a:cubicBezTo>
                        <a:pt x="360812" y="1036895"/>
                        <a:pt x="360691" y="1037058"/>
                        <a:pt x="360551" y="1037177"/>
                      </a:cubicBezTo>
                      <a:cubicBezTo>
                        <a:pt x="363509" y="1039112"/>
                        <a:pt x="366567" y="1040942"/>
                        <a:pt x="369727" y="1042635"/>
                      </a:cubicBezTo>
                      <a:lnTo>
                        <a:pt x="370026" y="1042819"/>
                      </a:lnTo>
                      <a:cubicBezTo>
                        <a:pt x="371221" y="1043582"/>
                        <a:pt x="372839" y="1044965"/>
                        <a:pt x="371135" y="1046095"/>
                      </a:cubicBezTo>
                      <a:cubicBezTo>
                        <a:pt x="369686" y="1047061"/>
                        <a:pt x="365843" y="1044444"/>
                        <a:pt x="364032" y="1043237"/>
                      </a:cubicBezTo>
                      <a:cubicBezTo>
                        <a:pt x="363690" y="1043237"/>
                        <a:pt x="363287" y="1043138"/>
                        <a:pt x="362885" y="1043017"/>
                      </a:cubicBezTo>
                      <a:cubicBezTo>
                        <a:pt x="363489" y="1043338"/>
                        <a:pt x="364083" y="1043686"/>
                        <a:pt x="364687" y="1044027"/>
                      </a:cubicBezTo>
                      <a:lnTo>
                        <a:pt x="365601" y="1044527"/>
                      </a:lnTo>
                      <a:cubicBezTo>
                        <a:pt x="366306" y="1044948"/>
                        <a:pt x="369767" y="1047243"/>
                        <a:pt x="367352" y="1048211"/>
                      </a:cubicBezTo>
                      <a:cubicBezTo>
                        <a:pt x="366165" y="1048310"/>
                        <a:pt x="365078" y="1048008"/>
                        <a:pt x="364072" y="1047323"/>
                      </a:cubicBezTo>
                      <a:cubicBezTo>
                        <a:pt x="362885" y="1046739"/>
                        <a:pt x="361718" y="1046117"/>
                        <a:pt x="360571" y="1045471"/>
                      </a:cubicBezTo>
                      <a:cubicBezTo>
                        <a:pt x="360973" y="1046095"/>
                        <a:pt x="360973" y="1046719"/>
                        <a:pt x="359967" y="1047124"/>
                      </a:cubicBezTo>
                      <a:cubicBezTo>
                        <a:pt x="359625" y="1047142"/>
                        <a:pt x="359283" y="1047124"/>
                        <a:pt x="358941" y="1047084"/>
                      </a:cubicBezTo>
                      <a:cubicBezTo>
                        <a:pt x="361315" y="1048593"/>
                        <a:pt x="363750" y="1050001"/>
                        <a:pt x="366266" y="1051329"/>
                      </a:cubicBezTo>
                      <a:lnTo>
                        <a:pt x="366672" y="1051584"/>
                      </a:lnTo>
                      <a:cubicBezTo>
                        <a:pt x="367735" y="1052273"/>
                        <a:pt x="369430" y="1053584"/>
                        <a:pt x="368197" y="1054713"/>
                      </a:cubicBezTo>
                      <a:cubicBezTo>
                        <a:pt x="366809" y="1055959"/>
                        <a:pt x="362985" y="1053302"/>
                        <a:pt x="361999" y="1052700"/>
                      </a:cubicBezTo>
                      <a:lnTo>
                        <a:pt x="359061" y="1050947"/>
                      </a:lnTo>
                      <a:lnTo>
                        <a:pt x="359061" y="1050947"/>
                      </a:lnTo>
                      <a:cubicBezTo>
                        <a:pt x="358840" y="1051047"/>
                        <a:pt x="358599" y="1051088"/>
                        <a:pt x="358337" y="1051110"/>
                      </a:cubicBezTo>
                      <a:cubicBezTo>
                        <a:pt x="359222" y="1051653"/>
                        <a:pt x="360047" y="1052237"/>
                        <a:pt x="360953" y="1052759"/>
                      </a:cubicBezTo>
                      <a:lnTo>
                        <a:pt x="362185" y="1053430"/>
                      </a:lnTo>
                      <a:cubicBezTo>
                        <a:pt x="363728" y="1054283"/>
                        <a:pt x="365909" y="1055685"/>
                        <a:pt x="365118" y="1057087"/>
                      </a:cubicBezTo>
                      <a:cubicBezTo>
                        <a:pt x="364328" y="1058474"/>
                        <a:pt x="361982" y="1057332"/>
                        <a:pt x="360466" y="1056433"/>
                      </a:cubicBezTo>
                      <a:lnTo>
                        <a:pt x="358836" y="1055423"/>
                      </a:lnTo>
                      <a:cubicBezTo>
                        <a:pt x="358764" y="1055379"/>
                        <a:pt x="358692" y="1055336"/>
                        <a:pt x="358619" y="1055295"/>
                      </a:cubicBezTo>
                      <a:lnTo>
                        <a:pt x="358556" y="1055537"/>
                      </a:lnTo>
                      <a:cubicBezTo>
                        <a:pt x="358543" y="1055577"/>
                        <a:pt x="358525" y="1055617"/>
                        <a:pt x="358498" y="1055658"/>
                      </a:cubicBezTo>
                      <a:cubicBezTo>
                        <a:pt x="357743" y="1056971"/>
                        <a:pt x="355845" y="1056110"/>
                        <a:pt x="354536" y="1055353"/>
                      </a:cubicBezTo>
                      <a:lnTo>
                        <a:pt x="353487" y="1054713"/>
                      </a:lnTo>
                      <a:cubicBezTo>
                        <a:pt x="351703" y="1053638"/>
                        <a:pt x="349937" y="1052573"/>
                        <a:pt x="348182" y="1051500"/>
                      </a:cubicBezTo>
                      <a:lnTo>
                        <a:pt x="345559" y="1049882"/>
                      </a:lnTo>
                      <a:lnTo>
                        <a:pt x="345518" y="1049882"/>
                      </a:lnTo>
                      <a:cubicBezTo>
                        <a:pt x="336443" y="1044424"/>
                        <a:pt x="328051" y="1038991"/>
                        <a:pt x="320143" y="1031985"/>
                      </a:cubicBezTo>
                      <a:cubicBezTo>
                        <a:pt x="315414" y="1027796"/>
                        <a:pt x="311007" y="1023367"/>
                        <a:pt x="306821" y="1018636"/>
                      </a:cubicBezTo>
                      <a:cubicBezTo>
                        <a:pt x="298410" y="1009155"/>
                        <a:pt x="292152" y="998306"/>
                        <a:pt x="286115" y="987234"/>
                      </a:cubicBezTo>
                      <a:cubicBezTo>
                        <a:pt x="286014" y="987051"/>
                        <a:pt x="286155" y="986588"/>
                        <a:pt x="286396" y="986084"/>
                      </a:cubicBezTo>
                      <a:cubicBezTo>
                        <a:pt x="285732" y="984717"/>
                        <a:pt x="285088" y="983326"/>
                        <a:pt x="284444" y="981897"/>
                      </a:cubicBezTo>
                      <a:cubicBezTo>
                        <a:pt x="278246" y="983630"/>
                        <a:pt x="271324" y="984134"/>
                        <a:pt x="264945" y="983711"/>
                      </a:cubicBezTo>
                      <a:cubicBezTo>
                        <a:pt x="261524" y="983487"/>
                        <a:pt x="258143" y="982883"/>
                        <a:pt x="254783" y="981978"/>
                      </a:cubicBezTo>
                      <a:cubicBezTo>
                        <a:pt x="244057" y="980488"/>
                        <a:pt x="233714" y="975596"/>
                        <a:pt x="224779" y="969738"/>
                      </a:cubicBezTo>
                      <a:cubicBezTo>
                        <a:pt x="224216" y="969375"/>
                        <a:pt x="223712" y="968973"/>
                        <a:pt x="223189" y="968613"/>
                      </a:cubicBezTo>
                      <a:cubicBezTo>
                        <a:pt x="219507" y="966537"/>
                        <a:pt x="216005" y="964123"/>
                        <a:pt x="212685" y="961363"/>
                      </a:cubicBezTo>
                      <a:cubicBezTo>
                        <a:pt x="206205" y="956008"/>
                        <a:pt x="200027" y="950050"/>
                        <a:pt x="194413" y="943829"/>
                      </a:cubicBezTo>
                      <a:cubicBezTo>
                        <a:pt x="190348" y="939000"/>
                        <a:pt x="186505" y="933985"/>
                        <a:pt x="182903" y="928791"/>
                      </a:cubicBezTo>
                      <a:cubicBezTo>
                        <a:pt x="179240" y="923658"/>
                        <a:pt x="175537" y="918526"/>
                        <a:pt x="171835" y="913391"/>
                      </a:cubicBezTo>
                      <a:cubicBezTo>
                        <a:pt x="161552" y="897286"/>
                        <a:pt x="154971" y="878745"/>
                        <a:pt x="152416" y="859802"/>
                      </a:cubicBezTo>
                      <a:cubicBezTo>
                        <a:pt x="151168" y="852818"/>
                        <a:pt x="150524" y="845750"/>
                        <a:pt x="150665" y="838704"/>
                      </a:cubicBezTo>
                      <a:cubicBezTo>
                        <a:pt x="150766" y="833611"/>
                        <a:pt x="151329" y="828458"/>
                        <a:pt x="152315" y="823326"/>
                      </a:cubicBezTo>
                      <a:cubicBezTo>
                        <a:pt x="151732" y="822761"/>
                        <a:pt x="151148" y="822199"/>
                        <a:pt x="150565" y="821615"/>
                      </a:cubicBezTo>
                      <a:cubicBezTo>
                        <a:pt x="150243" y="822177"/>
                        <a:pt x="149921" y="822581"/>
                        <a:pt x="149719" y="822378"/>
                      </a:cubicBezTo>
                      <a:lnTo>
                        <a:pt x="145107" y="817758"/>
                      </a:lnTo>
                      <a:cubicBezTo>
                        <a:pt x="141836" y="814459"/>
                        <a:pt x="139640" y="812031"/>
                        <a:pt x="135875" y="806696"/>
                      </a:cubicBezTo>
                      <a:cubicBezTo>
                        <a:pt x="129878" y="798180"/>
                        <a:pt x="125410" y="788819"/>
                        <a:pt x="122090" y="778957"/>
                      </a:cubicBezTo>
                      <a:cubicBezTo>
                        <a:pt x="119695" y="771911"/>
                        <a:pt x="118106" y="763897"/>
                        <a:pt x="117482" y="756149"/>
                      </a:cubicBezTo>
                      <a:cubicBezTo>
                        <a:pt x="117281" y="754858"/>
                        <a:pt x="117079" y="753550"/>
                        <a:pt x="116918" y="752221"/>
                      </a:cubicBezTo>
                      <a:cubicBezTo>
                        <a:pt x="115631" y="741733"/>
                        <a:pt x="116818" y="731687"/>
                        <a:pt x="118408" y="721340"/>
                      </a:cubicBezTo>
                      <a:cubicBezTo>
                        <a:pt x="118508" y="720658"/>
                        <a:pt x="118850" y="720235"/>
                        <a:pt x="119313" y="720011"/>
                      </a:cubicBezTo>
                      <a:cubicBezTo>
                        <a:pt x="119430" y="719192"/>
                        <a:pt x="119569" y="718351"/>
                        <a:pt x="119706" y="717511"/>
                      </a:cubicBezTo>
                      <a:cubicBezTo>
                        <a:pt x="106376" y="703395"/>
                        <a:pt x="96783" y="686382"/>
                        <a:pt x="97566" y="665837"/>
                      </a:cubicBezTo>
                      <a:cubicBezTo>
                        <a:pt x="97811" y="659362"/>
                        <a:pt x="99140" y="652981"/>
                        <a:pt x="101675" y="647022"/>
                      </a:cubicBezTo>
                      <a:lnTo>
                        <a:pt x="101983" y="646350"/>
                      </a:lnTo>
                      <a:lnTo>
                        <a:pt x="101983" y="646350"/>
                      </a:lnTo>
                      <a:cubicBezTo>
                        <a:pt x="90857" y="644638"/>
                        <a:pt x="82031" y="636820"/>
                        <a:pt x="75400" y="627128"/>
                      </a:cubicBezTo>
                      <a:cubicBezTo>
                        <a:pt x="74813" y="626663"/>
                        <a:pt x="74243" y="626194"/>
                        <a:pt x="73696" y="625727"/>
                      </a:cubicBezTo>
                      <a:cubicBezTo>
                        <a:pt x="61839" y="615597"/>
                        <a:pt x="53619" y="601254"/>
                        <a:pt x="47990" y="586103"/>
                      </a:cubicBezTo>
                      <a:cubicBezTo>
                        <a:pt x="43960" y="577306"/>
                        <a:pt x="41289" y="567905"/>
                        <a:pt x="40156" y="558153"/>
                      </a:cubicBezTo>
                      <a:cubicBezTo>
                        <a:pt x="40076" y="557457"/>
                        <a:pt x="40028" y="556766"/>
                        <a:pt x="39965" y="556074"/>
                      </a:cubicBezTo>
                      <a:cubicBezTo>
                        <a:pt x="37212" y="540655"/>
                        <a:pt x="36512" y="525082"/>
                        <a:pt x="37784" y="509740"/>
                      </a:cubicBezTo>
                      <a:cubicBezTo>
                        <a:pt x="35021" y="500244"/>
                        <a:pt x="32773" y="490581"/>
                        <a:pt x="31234" y="480693"/>
                      </a:cubicBezTo>
                      <a:cubicBezTo>
                        <a:pt x="30509" y="475984"/>
                        <a:pt x="30006" y="471271"/>
                        <a:pt x="29624" y="466561"/>
                      </a:cubicBezTo>
                      <a:lnTo>
                        <a:pt x="29584" y="466301"/>
                      </a:lnTo>
                      <a:lnTo>
                        <a:pt x="29523" y="465453"/>
                      </a:lnTo>
                      <a:lnTo>
                        <a:pt x="29353" y="463340"/>
                      </a:lnTo>
                      <a:cubicBezTo>
                        <a:pt x="29326" y="462991"/>
                        <a:pt x="29302" y="462642"/>
                        <a:pt x="29282" y="462293"/>
                      </a:cubicBezTo>
                      <a:cubicBezTo>
                        <a:pt x="25881" y="419172"/>
                        <a:pt x="35520" y="376736"/>
                        <a:pt x="51458" y="336795"/>
                      </a:cubicBezTo>
                      <a:cubicBezTo>
                        <a:pt x="52846" y="333204"/>
                        <a:pt x="54280" y="329621"/>
                        <a:pt x="55759" y="326066"/>
                      </a:cubicBezTo>
                      <a:lnTo>
                        <a:pt x="57327" y="322353"/>
                      </a:lnTo>
                      <a:lnTo>
                        <a:pt x="57327" y="322353"/>
                      </a:lnTo>
                      <a:cubicBezTo>
                        <a:pt x="73325" y="296545"/>
                        <a:pt x="97349" y="275671"/>
                        <a:pt x="117695" y="253626"/>
                      </a:cubicBezTo>
                      <a:cubicBezTo>
                        <a:pt x="124716" y="246020"/>
                        <a:pt x="113361" y="234602"/>
                        <a:pt x="106314" y="242238"/>
                      </a:cubicBezTo>
                      <a:cubicBezTo>
                        <a:pt x="92795" y="256885"/>
                        <a:pt x="78292" y="270914"/>
                        <a:pt x="65198" y="285970"/>
                      </a:cubicBezTo>
                      <a:cubicBezTo>
                        <a:pt x="62886" y="286140"/>
                        <a:pt x="60569" y="286202"/>
                        <a:pt x="58259" y="286087"/>
                      </a:cubicBezTo>
                      <a:cubicBezTo>
                        <a:pt x="54235" y="285884"/>
                        <a:pt x="50331" y="285242"/>
                        <a:pt x="46547" y="284213"/>
                      </a:cubicBezTo>
                      <a:cubicBezTo>
                        <a:pt x="37110" y="282824"/>
                        <a:pt x="28517" y="279019"/>
                        <a:pt x="20709" y="273423"/>
                      </a:cubicBezTo>
                      <a:cubicBezTo>
                        <a:pt x="10265" y="268553"/>
                        <a:pt x="1351" y="259371"/>
                        <a:pt x="465" y="247393"/>
                      </a:cubicBezTo>
                      <a:cubicBezTo>
                        <a:pt x="365" y="246185"/>
                        <a:pt x="385" y="244998"/>
                        <a:pt x="465" y="243812"/>
                      </a:cubicBezTo>
                      <a:cubicBezTo>
                        <a:pt x="-501" y="237952"/>
                        <a:pt x="365" y="231814"/>
                        <a:pt x="2820" y="226155"/>
                      </a:cubicBezTo>
                      <a:cubicBezTo>
                        <a:pt x="3242" y="224605"/>
                        <a:pt x="3786" y="223075"/>
                        <a:pt x="4470" y="221565"/>
                      </a:cubicBezTo>
                      <a:cubicBezTo>
                        <a:pt x="6462" y="217076"/>
                        <a:pt x="9742" y="212770"/>
                        <a:pt x="13747" y="209849"/>
                      </a:cubicBezTo>
                      <a:cubicBezTo>
                        <a:pt x="13847" y="209788"/>
                        <a:pt x="13928" y="209750"/>
                        <a:pt x="14008" y="209688"/>
                      </a:cubicBezTo>
                      <a:cubicBezTo>
                        <a:pt x="14431" y="209247"/>
                        <a:pt x="14833" y="208802"/>
                        <a:pt x="15296" y="208401"/>
                      </a:cubicBezTo>
                      <a:cubicBezTo>
                        <a:pt x="15980" y="207775"/>
                        <a:pt x="16705" y="207193"/>
                        <a:pt x="17469" y="206650"/>
                      </a:cubicBezTo>
                      <a:cubicBezTo>
                        <a:pt x="14753" y="202179"/>
                        <a:pt x="12298" y="197591"/>
                        <a:pt x="10205" y="192697"/>
                      </a:cubicBezTo>
                      <a:cubicBezTo>
                        <a:pt x="7931" y="187382"/>
                        <a:pt x="6764" y="181989"/>
                        <a:pt x="6120" y="176290"/>
                      </a:cubicBezTo>
                      <a:cubicBezTo>
                        <a:pt x="5858" y="174035"/>
                        <a:pt x="5758" y="171801"/>
                        <a:pt x="5717" y="169568"/>
                      </a:cubicBezTo>
                      <a:cubicBezTo>
                        <a:pt x="5597" y="168540"/>
                        <a:pt x="5516" y="167493"/>
                        <a:pt x="5436" y="166446"/>
                      </a:cubicBezTo>
                      <a:cubicBezTo>
                        <a:pt x="4933" y="158474"/>
                        <a:pt x="5858" y="150202"/>
                        <a:pt x="8837" y="142752"/>
                      </a:cubicBezTo>
                      <a:cubicBezTo>
                        <a:pt x="9058" y="142190"/>
                        <a:pt x="9340" y="141624"/>
                        <a:pt x="9601" y="141040"/>
                      </a:cubicBezTo>
                      <a:cubicBezTo>
                        <a:pt x="10165" y="139349"/>
                        <a:pt x="10788" y="137660"/>
                        <a:pt x="11553" y="136008"/>
                      </a:cubicBezTo>
                      <a:cubicBezTo>
                        <a:pt x="14531" y="129666"/>
                        <a:pt x="18757" y="124291"/>
                        <a:pt x="23969" y="119883"/>
                      </a:cubicBezTo>
                      <a:cubicBezTo>
                        <a:pt x="26786" y="117044"/>
                        <a:pt x="29946" y="114528"/>
                        <a:pt x="33387" y="112394"/>
                      </a:cubicBezTo>
                      <a:cubicBezTo>
                        <a:pt x="35419" y="111126"/>
                        <a:pt x="37734" y="109998"/>
                        <a:pt x="40168" y="109072"/>
                      </a:cubicBezTo>
                      <a:cubicBezTo>
                        <a:pt x="44515" y="106777"/>
                        <a:pt x="50089" y="104684"/>
                        <a:pt x="54617" y="104525"/>
                      </a:cubicBezTo>
                      <a:cubicBezTo>
                        <a:pt x="55160" y="104502"/>
                        <a:pt x="55643" y="104565"/>
                        <a:pt x="56166" y="104565"/>
                      </a:cubicBezTo>
                      <a:cubicBezTo>
                        <a:pt x="56589" y="93008"/>
                        <a:pt x="58078" y="80426"/>
                        <a:pt x="62646" y="69957"/>
                      </a:cubicBezTo>
                      <a:cubicBezTo>
                        <a:pt x="65302" y="62370"/>
                        <a:pt x="69287" y="55626"/>
                        <a:pt x="75283" y="50773"/>
                      </a:cubicBezTo>
                      <a:cubicBezTo>
                        <a:pt x="78761" y="47141"/>
                        <a:pt x="83047" y="44192"/>
                        <a:pt x="88395" y="42264"/>
                      </a:cubicBezTo>
                      <a:lnTo>
                        <a:pt x="89350" y="41935"/>
                      </a:lnTo>
                      <a:lnTo>
                        <a:pt x="89712" y="41834"/>
                      </a:lnTo>
                      <a:cubicBezTo>
                        <a:pt x="94521" y="39499"/>
                        <a:pt x="99713" y="38573"/>
                        <a:pt x="105046" y="38595"/>
                      </a:cubicBezTo>
                      <a:cubicBezTo>
                        <a:pt x="111264" y="38271"/>
                        <a:pt x="117603" y="39441"/>
                        <a:pt x="123016" y="42297"/>
                      </a:cubicBezTo>
                      <a:cubicBezTo>
                        <a:pt x="124143" y="42901"/>
                        <a:pt x="125350" y="43646"/>
                        <a:pt x="126497" y="44451"/>
                      </a:cubicBezTo>
                      <a:cubicBezTo>
                        <a:pt x="127362" y="42720"/>
                        <a:pt x="128328" y="40969"/>
                        <a:pt x="129435" y="39219"/>
                      </a:cubicBezTo>
                      <a:cubicBezTo>
                        <a:pt x="133319" y="32997"/>
                        <a:pt x="138008" y="27581"/>
                        <a:pt x="143441" y="22649"/>
                      </a:cubicBezTo>
                      <a:cubicBezTo>
                        <a:pt x="144085" y="22066"/>
                        <a:pt x="144789" y="21542"/>
                        <a:pt x="145473" y="20980"/>
                      </a:cubicBezTo>
                      <a:cubicBezTo>
                        <a:pt x="148109" y="18585"/>
                        <a:pt x="150907" y="16370"/>
                        <a:pt x="153804" y="14357"/>
                      </a:cubicBezTo>
                      <a:cubicBezTo>
                        <a:pt x="160063" y="10007"/>
                        <a:pt x="166925" y="6768"/>
                        <a:pt x="174129" y="4672"/>
                      </a:cubicBezTo>
                      <a:cubicBezTo>
                        <a:pt x="182446" y="1598"/>
                        <a:pt x="191222" y="170"/>
                        <a:pt x="200001" y="471"/>
                      </a:cubicBezTo>
                      <a:lnTo>
                        <a:pt x="201818" y="547"/>
                      </a:lnTo>
                      <a:lnTo>
                        <a:pt x="201818" y="547"/>
                      </a:lnTo>
                      <a:cubicBezTo>
                        <a:pt x="202221" y="586"/>
                        <a:pt x="202623" y="606"/>
                        <a:pt x="203006" y="626"/>
                      </a:cubicBezTo>
                      <a:cubicBezTo>
                        <a:pt x="211719" y="1192"/>
                        <a:pt x="220312" y="3326"/>
                        <a:pt x="228522" y="6544"/>
                      </a:cubicBezTo>
                      <a:cubicBezTo>
                        <a:pt x="237034" y="9908"/>
                        <a:pt x="244238" y="15000"/>
                        <a:pt x="250939" y="20838"/>
                      </a:cubicBezTo>
                      <a:cubicBezTo>
                        <a:pt x="252509" y="18665"/>
                        <a:pt x="254300" y="16610"/>
                        <a:pt x="256493" y="14677"/>
                      </a:cubicBezTo>
                      <a:cubicBezTo>
                        <a:pt x="257117" y="14136"/>
                        <a:pt x="257781" y="13651"/>
                        <a:pt x="258405" y="13147"/>
                      </a:cubicBezTo>
                      <a:cubicBezTo>
                        <a:pt x="258888" y="12664"/>
                        <a:pt x="259391" y="12201"/>
                        <a:pt x="259914" y="11738"/>
                      </a:cubicBezTo>
                      <a:cubicBezTo>
                        <a:pt x="262309" y="9625"/>
                        <a:pt x="264844" y="7793"/>
                        <a:pt x="267621" y="6162"/>
                      </a:cubicBezTo>
                      <a:cubicBezTo>
                        <a:pt x="270740" y="4332"/>
                        <a:pt x="274101" y="3064"/>
                        <a:pt x="277582" y="2279"/>
                      </a:cubicBezTo>
                      <a:cubicBezTo>
                        <a:pt x="281124" y="1069"/>
                        <a:pt x="284847" y="324"/>
                        <a:pt x="288630" y="82"/>
                      </a:cubicBezTo>
                      <a:close/>
                      <a:moveTo>
                        <a:pt x="247277" y="829988"/>
                      </a:moveTo>
                      <a:cubicBezTo>
                        <a:pt x="247633" y="829968"/>
                        <a:pt x="266271" y="836960"/>
                        <a:pt x="275557" y="841480"/>
                      </a:cubicBezTo>
                      <a:lnTo>
                        <a:pt x="276013" y="841704"/>
                      </a:lnTo>
                      <a:cubicBezTo>
                        <a:pt x="286719" y="847019"/>
                        <a:pt x="291870" y="850844"/>
                        <a:pt x="301489" y="857668"/>
                      </a:cubicBezTo>
                      <a:cubicBezTo>
                        <a:pt x="302133" y="858131"/>
                        <a:pt x="302797" y="858836"/>
                        <a:pt x="302797" y="859520"/>
                      </a:cubicBezTo>
                      <a:cubicBezTo>
                        <a:pt x="302797" y="869460"/>
                        <a:pt x="300383" y="881614"/>
                        <a:pt x="292031" y="876229"/>
                      </a:cubicBezTo>
                      <a:cubicBezTo>
                        <a:pt x="290824" y="875451"/>
                        <a:pt x="289607" y="874690"/>
                        <a:pt x="288382" y="873942"/>
                      </a:cubicBezTo>
                      <a:lnTo>
                        <a:pt x="286537" y="872827"/>
                      </a:lnTo>
                      <a:lnTo>
                        <a:pt x="286477" y="872847"/>
                      </a:lnTo>
                      <a:cubicBezTo>
                        <a:pt x="286497" y="872847"/>
                        <a:pt x="286517" y="872827"/>
                        <a:pt x="286537" y="872807"/>
                      </a:cubicBezTo>
                      <a:cubicBezTo>
                        <a:pt x="268346" y="861715"/>
                        <a:pt x="249128" y="853018"/>
                        <a:pt x="228844" y="846798"/>
                      </a:cubicBezTo>
                      <a:cubicBezTo>
                        <a:pt x="227456" y="846294"/>
                        <a:pt x="237738" y="830753"/>
                        <a:pt x="240576" y="831618"/>
                      </a:cubicBezTo>
                      <a:cubicBezTo>
                        <a:pt x="238946" y="830974"/>
                        <a:pt x="247006" y="830003"/>
                        <a:pt x="247277" y="829988"/>
                      </a:cubicBezTo>
                      <a:close/>
                      <a:moveTo>
                        <a:pt x="438413" y="390958"/>
                      </a:moveTo>
                      <a:cubicBezTo>
                        <a:pt x="426317" y="392253"/>
                        <a:pt x="414221" y="393527"/>
                        <a:pt x="402125" y="394773"/>
                      </a:cubicBezTo>
                      <a:cubicBezTo>
                        <a:pt x="394418" y="395659"/>
                        <a:pt x="386691" y="396444"/>
                        <a:pt x="378963" y="397108"/>
                      </a:cubicBezTo>
                      <a:cubicBezTo>
                        <a:pt x="367352" y="397976"/>
                        <a:pt x="355741" y="398115"/>
                        <a:pt x="344170" y="396524"/>
                      </a:cubicBezTo>
                      <a:cubicBezTo>
                        <a:pt x="340065" y="395963"/>
                        <a:pt x="336040" y="395156"/>
                        <a:pt x="332056" y="394169"/>
                      </a:cubicBezTo>
                      <a:cubicBezTo>
                        <a:pt x="329339" y="396162"/>
                        <a:pt x="326522" y="398034"/>
                        <a:pt x="323645" y="399828"/>
                      </a:cubicBezTo>
                      <a:lnTo>
                        <a:pt x="291689" y="424285"/>
                      </a:lnTo>
                      <a:lnTo>
                        <a:pt x="291689" y="424285"/>
                      </a:lnTo>
                      <a:cubicBezTo>
                        <a:pt x="270258" y="441137"/>
                        <a:pt x="249289" y="458991"/>
                        <a:pt x="230414" y="478700"/>
                      </a:cubicBezTo>
                      <a:cubicBezTo>
                        <a:pt x="197448" y="513132"/>
                        <a:pt x="170597" y="553414"/>
                        <a:pt x="153716" y="598035"/>
                      </a:cubicBezTo>
                      <a:cubicBezTo>
                        <a:pt x="152184" y="598939"/>
                        <a:pt x="151001" y="600515"/>
                        <a:pt x="150607" y="602933"/>
                      </a:cubicBezTo>
                      <a:cubicBezTo>
                        <a:pt x="147625" y="621222"/>
                        <a:pt x="138903" y="637903"/>
                        <a:pt x="135752" y="656117"/>
                      </a:cubicBezTo>
                      <a:cubicBezTo>
                        <a:pt x="132649" y="674058"/>
                        <a:pt x="136776" y="689309"/>
                        <a:pt x="148041" y="703530"/>
                      </a:cubicBezTo>
                      <a:cubicBezTo>
                        <a:pt x="150446" y="706568"/>
                        <a:pt x="155372" y="706407"/>
                        <a:pt x="158394" y="704355"/>
                      </a:cubicBezTo>
                      <a:cubicBezTo>
                        <a:pt x="159097" y="705736"/>
                        <a:pt x="162139" y="705678"/>
                        <a:pt x="163208" y="699578"/>
                      </a:cubicBezTo>
                      <a:cubicBezTo>
                        <a:pt x="168217" y="694153"/>
                        <a:pt x="172501" y="688466"/>
                        <a:pt x="175403" y="681424"/>
                      </a:cubicBezTo>
                      <a:cubicBezTo>
                        <a:pt x="177540" y="676238"/>
                        <a:pt x="173948" y="672643"/>
                        <a:pt x="169589" y="671936"/>
                      </a:cubicBezTo>
                      <a:cubicBezTo>
                        <a:pt x="171400" y="665414"/>
                        <a:pt x="173443" y="658950"/>
                        <a:pt x="175739" y="652554"/>
                      </a:cubicBezTo>
                      <a:cubicBezTo>
                        <a:pt x="182540" y="633548"/>
                        <a:pt x="191193" y="615392"/>
                        <a:pt x="202080" y="598361"/>
                      </a:cubicBezTo>
                      <a:cubicBezTo>
                        <a:pt x="211659" y="583381"/>
                        <a:pt x="222747" y="570337"/>
                        <a:pt x="234660" y="557251"/>
                      </a:cubicBezTo>
                      <a:cubicBezTo>
                        <a:pt x="234800" y="557070"/>
                        <a:pt x="235042" y="557012"/>
                        <a:pt x="235303" y="556971"/>
                      </a:cubicBezTo>
                      <a:lnTo>
                        <a:pt x="237779" y="554232"/>
                      </a:lnTo>
                      <a:lnTo>
                        <a:pt x="237779" y="554232"/>
                      </a:lnTo>
                      <a:cubicBezTo>
                        <a:pt x="238121" y="553849"/>
                        <a:pt x="238825" y="553889"/>
                        <a:pt x="239610" y="554091"/>
                      </a:cubicBezTo>
                      <a:cubicBezTo>
                        <a:pt x="240354" y="553306"/>
                        <a:pt x="241079" y="552500"/>
                        <a:pt x="241844" y="551715"/>
                      </a:cubicBezTo>
                      <a:cubicBezTo>
                        <a:pt x="242588" y="550910"/>
                        <a:pt x="243413" y="551152"/>
                        <a:pt x="243876" y="551796"/>
                      </a:cubicBezTo>
                      <a:cubicBezTo>
                        <a:pt x="245144" y="551514"/>
                        <a:pt x="247458" y="552883"/>
                        <a:pt x="248162" y="553328"/>
                      </a:cubicBezTo>
                      <a:cubicBezTo>
                        <a:pt x="249370" y="554131"/>
                        <a:pt x="249752" y="555037"/>
                        <a:pt x="248726" y="556184"/>
                      </a:cubicBezTo>
                      <a:cubicBezTo>
                        <a:pt x="248545" y="556388"/>
                        <a:pt x="248363" y="556589"/>
                        <a:pt x="248182" y="556768"/>
                      </a:cubicBezTo>
                      <a:cubicBezTo>
                        <a:pt x="249571" y="557354"/>
                        <a:pt x="250939" y="558137"/>
                        <a:pt x="252006" y="558904"/>
                      </a:cubicBezTo>
                      <a:cubicBezTo>
                        <a:pt x="255729" y="559727"/>
                        <a:pt x="260961" y="563190"/>
                        <a:pt x="260055" y="564219"/>
                      </a:cubicBezTo>
                      <a:cubicBezTo>
                        <a:pt x="258143" y="566210"/>
                        <a:pt x="256292" y="568245"/>
                        <a:pt x="254461" y="570316"/>
                      </a:cubicBezTo>
                      <a:cubicBezTo>
                        <a:pt x="256071" y="571446"/>
                        <a:pt x="257117" y="572551"/>
                        <a:pt x="256694" y="573036"/>
                      </a:cubicBezTo>
                      <a:cubicBezTo>
                        <a:pt x="248846" y="581308"/>
                        <a:pt x="241602" y="590067"/>
                        <a:pt x="234961" y="599345"/>
                      </a:cubicBezTo>
                      <a:cubicBezTo>
                        <a:pt x="229910" y="606271"/>
                        <a:pt x="225342" y="613477"/>
                        <a:pt x="221257" y="620986"/>
                      </a:cubicBezTo>
                      <a:cubicBezTo>
                        <a:pt x="215180" y="631616"/>
                        <a:pt x="210029" y="642547"/>
                        <a:pt x="205461" y="653780"/>
                      </a:cubicBezTo>
                      <a:cubicBezTo>
                        <a:pt x="204817" y="655493"/>
                        <a:pt x="204193" y="657202"/>
                        <a:pt x="203589" y="658913"/>
                      </a:cubicBezTo>
                      <a:cubicBezTo>
                        <a:pt x="196908" y="677615"/>
                        <a:pt x="191918" y="697022"/>
                        <a:pt x="189805" y="716790"/>
                      </a:cubicBezTo>
                      <a:lnTo>
                        <a:pt x="189717" y="718124"/>
                      </a:lnTo>
                      <a:cubicBezTo>
                        <a:pt x="189323" y="725245"/>
                        <a:pt x="189169" y="744312"/>
                        <a:pt x="188436" y="748859"/>
                      </a:cubicBezTo>
                      <a:cubicBezTo>
                        <a:pt x="192884" y="751054"/>
                        <a:pt x="197512" y="752926"/>
                        <a:pt x="202321" y="754458"/>
                      </a:cubicBezTo>
                      <a:cubicBezTo>
                        <a:pt x="203227" y="754719"/>
                        <a:pt x="204153" y="754961"/>
                        <a:pt x="205078" y="755182"/>
                      </a:cubicBezTo>
                      <a:cubicBezTo>
                        <a:pt x="205602" y="754961"/>
                        <a:pt x="206145" y="754778"/>
                        <a:pt x="206688" y="754617"/>
                      </a:cubicBezTo>
                      <a:cubicBezTo>
                        <a:pt x="211115" y="752825"/>
                        <a:pt x="215744" y="751537"/>
                        <a:pt x="220473" y="750913"/>
                      </a:cubicBezTo>
                      <a:cubicBezTo>
                        <a:pt x="223660" y="750492"/>
                        <a:pt x="226831" y="750345"/>
                        <a:pt x="230001" y="750436"/>
                      </a:cubicBezTo>
                      <a:lnTo>
                        <a:pt x="231359" y="750490"/>
                      </a:lnTo>
                      <a:cubicBezTo>
                        <a:pt x="232768" y="750530"/>
                        <a:pt x="234156" y="750631"/>
                        <a:pt x="235565" y="750774"/>
                      </a:cubicBezTo>
                      <a:cubicBezTo>
                        <a:pt x="235485" y="749966"/>
                        <a:pt x="235444" y="749183"/>
                        <a:pt x="235384" y="748376"/>
                      </a:cubicBezTo>
                      <a:cubicBezTo>
                        <a:pt x="234982" y="748114"/>
                        <a:pt x="234680" y="747754"/>
                        <a:pt x="234660" y="747269"/>
                      </a:cubicBezTo>
                      <a:cubicBezTo>
                        <a:pt x="233714" y="738210"/>
                        <a:pt x="233694" y="729151"/>
                        <a:pt x="234599" y="720092"/>
                      </a:cubicBezTo>
                      <a:cubicBezTo>
                        <a:pt x="235203" y="715361"/>
                        <a:pt x="235907" y="710650"/>
                        <a:pt x="236672" y="705942"/>
                      </a:cubicBezTo>
                      <a:cubicBezTo>
                        <a:pt x="237457" y="702075"/>
                        <a:pt x="238362" y="698272"/>
                        <a:pt x="239348" y="694465"/>
                      </a:cubicBezTo>
                      <a:cubicBezTo>
                        <a:pt x="241964" y="683798"/>
                        <a:pt x="245446" y="673388"/>
                        <a:pt x="249671" y="663203"/>
                      </a:cubicBezTo>
                      <a:cubicBezTo>
                        <a:pt x="261705" y="634152"/>
                        <a:pt x="278951" y="607962"/>
                        <a:pt x="296297" y="581912"/>
                      </a:cubicBezTo>
                      <a:cubicBezTo>
                        <a:pt x="308955" y="562890"/>
                        <a:pt x="320928" y="543441"/>
                        <a:pt x="334028" y="524740"/>
                      </a:cubicBezTo>
                      <a:cubicBezTo>
                        <a:pt x="345176" y="508816"/>
                        <a:pt x="356888" y="493134"/>
                        <a:pt x="369385" y="478237"/>
                      </a:cubicBezTo>
                      <a:cubicBezTo>
                        <a:pt x="381861" y="463362"/>
                        <a:pt x="395042" y="449047"/>
                        <a:pt x="409269" y="435802"/>
                      </a:cubicBezTo>
                      <a:cubicBezTo>
                        <a:pt x="411563" y="433686"/>
                        <a:pt x="413877" y="431633"/>
                        <a:pt x="416232" y="429602"/>
                      </a:cubicBezTo>
                      <a:cubicBezTo>
                        <a:pt x="429714" y="417523"/>
                        <a:pt x="444364" y="407597"/>
                        <a:pt x="459617" y="397855"/>
                      </a:cubicBezTo>
                      <a:cubicBezTo>
                        <a:pt x="460201" y="397473"/>
                        <a:pt x="461247" y="397895"/>
                        <a:pt x="462113" y="398618"/>
                      </a:cubicBezTo>
                      <a:lnTo>
                        <a:pt x="464574" y="397105"/>
                      </a:lnTo>
                      <a:cubicBezTo>
                        <a:pt x="464986" y="396853"/>
                        <a:pt x="465399" y="396605"/>
                        <a:pt x="465815" y="396363"/>
                      </a:cubicBezTo>
                      <a:cubicBezTo>
                        <a:pt x="466198" y="396124"/>
                        <a:pt x="466620" y="396524"/>
                        <a:pt x="466841" y="396867"/>
                      </a:cubicBezTo>
                      <a:cubicBezTo>
                        <a:pt x="467888" y="396323"/>
                        <a:pt x="468934" y="395802"/>
                        <a:pt x="469981" y="395276"/>
                      </a:cubicBezTo>
                      <a:cubicBezTo>
                        <a:pt x="470743" y="394660"/>
                        <a:pt x="471530" y="394077"/>
                        <a:pt x="472299" y="393469"/>
                      </a:cubicBezTo>
                      <a:cubicBezTo>
                        <a:pt x="460988" y="392899"/>
                        <a:pt x="449692" y="392053"/>
                        <a:pt x="438413" y="390958"/>
                      </a:cubicBezTo>
                      <a:close/>
                      <a:moveTo>
                        <a:pt x="580276" y="256754"/>
                      </a:moveTo>
                      <a:cubicBezTo>
                        <a:pt x="571140" y="254924"/>
                        <a:pt x="561964" y="254660"/>
                        <a:pt x="552748" y="256029"/>
                      </a:cubicBezTo>
                      <a:cubicBezTo>
                        <a:pt x="548886" y="256595"/>
                        <a:pt x="545042" y="257276"/>
                        <a:pt x="541231" y="258099"/>
                      </a:cubicBezTo>
                      <a:cubicBezTo>
                        <a:pt x="549886" y="265648"/>
                        <a:pt x="556847" y="275309"/>
                        <a:pt x="561364" y="286427"/>
                      </a:cubicBezTo>
                      <a:cubicBezTo>
                        <a:pt x="566246" y="298446"/>
                        <a:pt x="546773" y="303625"/>
                        <a:pt x="541960" y="291780"/>
                      </a:cubicBezTo>
                      <a:cubicBezTo>
                        <a:pt x="537317" y="280354"/>
                        <a:pt x="528529" y="271589"/>
                        <a:pt x="517914" y="266335"/>
                      </a:cubicBezTo>
                      <a:cubicBezTo>
                        <a:pt x="515620" y="267617"/>
                        <a:pt x="513397" y="269006"/>
                        <a:pt x="511274" y="270544"/>
                      </a:cubicBezTo>
                      <a:cubicBezTo>
                        <a:pt x="508497" y="272799"/>
                        <a:pt x="505881" y="275234"/>
                        <a:pt x="503426" y="277912"/>
                      </a:cubicBezTo>
                      <a:cubicBezTo>
                        <a:pt x="498073" y="283732"/>
                        <a:pt x="493163" y="291500"/>
                        <a:pt x="489943" y="299191"/>
                      </a:cubicBezTo>
                      <a:cubicBezTo>
                        <a:pt x="488695" y="303378"/>
                        <a:pt x="487770" y="307686"/>
                        <a:pt x="487186" y="312115"/>
                      </a:cubicBezTo>
                      <a:cubicBezTo>
                        <a:pt x="487065" y="313121"/>
                        <a:pt x="486945" y="314148"/>
                        <a:pt x="486844" y="315175"/>
                      </a:cubicBezTo>
                      <a:cubicBezTo>
                        <a:pt x="484860" y="336008"/>
                        <a:pt x="490814" y="356278"/>
                        <a:pt x="501059" y="374215"/>
                      </a:cubicBezTo>
                      <a:lnTo>
                        <a:pt x="501462" y="374221"/>
                      </a:lnTo>
                      <a:lnTo>
                        <a:pt x="501462" y="374221"/>
                      </a:lnTo>
                      <a:cubicBezTo>
                        <a:pt x="510605" y="369261"/>
                        <a:pt x="520178" y="365082"/>
                        <a:pt x="530028" y="361677"/>
                      </a:cubicBezTo>
                      <a:cubicBezTo>
                        <a:pt x="537917" y="356365"/>
                        <a:pt x="546107" y="351451"/>
                        <a:pt x="554539" y="347002"/>
                      </a:cubicBezTo>
                      <a:cubicBezTo>
                        <a:pt x="572463" y="337542"/>
                        <a:pt x="591395" y="330249"/>
                        <a:pt x="610904" y="325262"/>
                      </a:cubicBezTo>
                      <a:lnTo>
                        <a:pt x="613158" y="324697"/>
                      </a:lnTo>
                      <a:cubicBezTo>
                        <a:pt x="617752" y="323522"/>
                        <a:pt x="622389" y="322488"/>
                        <a:pt x="627044" y="321583"/>
                      </a:cubicBezTo>
                      <a:lnTo>
                        <a:pt x="629840" y="321055"/>
                      </a:lnTo>
                      <a:lnTo>
                        <a:pt x="629880" y="321055"/>
                      </a:lnTo>
                      <a:lnTo>
                        <a:pt x="629578" y="318053"/>
                      </a:lnTo>
                      <a:lnTo>
                        <a:pt x="629578" y="318053"/>
                      </a:lnTo>
                      <a:cubicBezTo>
                        <a:pt x="628009" y="306277"/>
                        <a:pt x="623400" y="295345"/>
                        <a:pt x="617444" y="285242"/>
                      </a:cubicBezTo>
                      <a:cubicBezTo>
                        <a:pt x="612976" y="277612"/>
                        <a:pt x="606235" y="269801"/>
                        <a:pt x="598749" y="263560"/>
                      </a:cubicBezTo>
                      <a:lnTo>
                        <a:pt x="598709" y="263538"/>
                      </a:lnTo>
                      <a:cubicBezTo>
                        <a:pt x="595310" y="261606"/>
                        <a:pt x="591737" y="260007"/>
                        <a:pt x="588059" y="258686"/>
                      </a:cubicBezTo>
                      <a:lnTo>
                        <a:pt x="586675" y="258204"/>
                      </a:lnTo>
                      <a:lnTo>
                        <a:pt x="580276" y="256754"/>
                      </a:lnTo>
                      <a:close/>
                      <a:moveTo>
                        <a:pt x="334974" y="238860"/>
                      </a:moveTo>
                      <a:cubicBezTo>
                        <a:pt x="315978" y="237066"/>
                        <a:pt x="296981" y="237247"/>
                        <a:pt x="277985" y="238797"/>
                      </a:cubicBezTo>
                      <a:cubicBezTo>
                        <a:pt x="265569" y="240027"/>
                        <a:pt x="253233" y="241736"/>
                        <a:pt x="240958" y="243910"/>
                      </a:cubicBezTo>
                      <a:cubicBezTo>
                        <a:pt x="232647" y="245340"/>
                        <a:pt x="224497" y="247353"/>
                        <a:pt x="216488" y="249851"/>
                      </a:cubicBezTo>
                      <a:lnTo>
                        <a:pt x="221069" y="259119"/>
                      </a:lnTo>
                      <a:cubicBezTo>
                        <a:pt x="228725" y="274553"/>
                        <a:pt x="236568" y="289887"/>
                        <a:pt x="245808" y="304465"/>
                      </a:cubicBezTo>
                      <a:cubicBezTo>
                        <a:pt x="250577" y="311974"/>
                        <a:pt x="255749" y="319122"/>
                        <a:pt x="261383" y="325985"/>
                      </a:cubicBezTo>
                      <a:cubicBezTo>
                        <a:pt x="265186" y="330897"/>
                        <a:pt x="269372" y="335449"/>
                        <a:pt x="273960" y="339634"/>
                      </a:cubicBezTo>
                      <a:cubicBezTo>
                        <a:pt x="275168" y="341105"/>
                        <a:pt x="276456" y="342495"/>
                        <a:pt x="277764" y="343841"/>
                      </a:cubicBezTo>
                      <a:cubicBezTo>
                        <a:pt x="281949" y="347425"/>
                        <a:pt x="286457" y="350565"/>
                        <a:pt x="291387" y="353162"/>
                      </a:cubicBezTo>
                      <a:cubicBezTo>
                        <a:pt x="295340" y="356043"/>
                        <a:pt x="299468" y="358560"/>
                        <a:pt x="303771" y="360766"/>
                      </a:cubicBezTo>
                      <a:lnTo>
                        <a:pt x="305393" y="361579"/>
                      </a:lnTo>
                      <a:lnTo>
                        <a:pt x="320485" y="367375"/>
                      </a:lnTo>
                      <a:cubicBezTo>
                        <a:pt x="321290" y="367603"/>
                        <a:pt x="322104" y="367831"/>
                        <a:pt x="322921" y="368048"/>
                      </a:cubicBezTo>
                      <a:lnTo>
                        <a:pt x="324148" y="368363"/>
                      </a:lnTo>
                      <a:lnTo>
                        <a:pt x="326442" y="368844"/>
                      </a:lnTo>
                      <a:lnTo>
                        <a:pt x="328163" y="367909"/>
                      </a:lnTo>
                      <a:cubicBezTo>
                        <a:pt x="328452" y="367755"/>
                        <a:pt x="328742" y="367603"/>
                        <a:pt x="329038" y="367455"/>
                      </a:cubicBezTo>
                      <a:cubicBezTo>
                        <a:pt x="329520" y="367195"/>
                        <a:pt x="329863" y="367699"/>
                        <a:pt x="329963" y="368059"/>
                      </a:cubicBezTo>
                      <a:cubicBezTo>
                        <a:pt x="330003" y="368202"/>
                        <a:pt x="329943" y="368401"/>
                        <a:pt x="329842" y="368603"/>
                      </a:cubicBezTo>
                      <a:lnTo>
                        <a:pt x="332042" y="367413"/>
                      </a:lnTo>
                      <a:lnTo>
                        <a:pt x="332042" y="367413"/>
                      </a:lnTo>
                      <a:cubicBezTo>
                        <a:pt x="335823" y="368949"/>
                        <a:pt x="339836" y="370177"/>
                        <a:pt x="344140" y="370986"/>
                      </a:cubicBezTo>
                      <a:cubicBezTo>
                        <a:pt x="346088" y="371350"/>
                        <a:pt x="348040" y="371630"/>
                        <a:pt x="349994" y="371870"/>
                      </a:cubicBezTo>
                      <a:lnTo>
                        <a:pt x="350256" y="372045"/>
                      </a:lnTo>
                      <a:cubicBezTo>
                        <a:pt x="350299" y="372075"/>
                        <a:pt x="350343" y="372109"/>
                        <a:pt x="350388" y="372148"/>
                      </a:cubicBezTo>
                      <a:lnTo>
                        <a:pt x="352525" y="372148"/>
                      </a:lnTo>
                      <a:lnTo>
                        <a:pt x="352525" y="372148"/>
                      </a:lnTo>
                      <a:cubicBezTo>
                        <a:pt x="367569" y="373599"/>
                        <a:pt x="382827" y="371681"/>
                        <a:pt x="397847" y="368981"/>
                      </a:cubicBezTo>
                      <a:cubicBezTo>
                        <a:pt x="419101" y="366843"/>
                        <a:pt x="440351" y="364486"/>
                        <a:pt x="461589" y="362281"/>
                      </a:cubicBezTo>
                      <a:cubicBezTo>
                        <a:pt x="461992" y="362243"/>
                        <a:pt x="462153" y="362422"/>
                        <a:pt x="462153" y="362706"/>
                      </a:cubicBezTo>
                      <a:lnTo>
                        <a:pt x="463461" y="362585"/>
                      </a:lnTo>
                      <a:lnTo>
                        <a:pt x="463461" y="362585"/>
                      </a:lnTo>
                      <a:cubicBezTo>
                        <a:pt x="465352" y="362382"/>
                        <a:pt x="467566" y="365543"/>
                        <a:pt x="466137" y="366692"/>
                      </a:cubicBezTo>
                      <a:cubicBezTo>
                        <a:pt x="467284" y="367375"/>
                        <a:pt x="468391" y="368363"/>
                        <a:pt x="469216" y="369128"/>
                      </a:cubicBezTo>
                      <a:lnTo>
                        <a:pt x="469699" y="369086"/>
                      </a:lnTo>
                      <a:cubicBezTo>
                        <a:pt x="466781" y="363369"/>
                        <a:pt x="464527" y="357390"/>
                        <a:pt x="462917" y="351171"/>
                      </a:cubicBezTo>
                      <a:lnTo>
                        <a:pt x="460865" y="340741"/>
                      </a:lnTo>
                      <a:lnTo>
                        <a:pt x="460865" y="340741"/>
                      </a:lnTo>
                      <a:cubicBezTo>
                        <a:pt x="460301" y="336856"/>
                        <a:pt x="459979" y="332711"/>
                        <a:pt x="459919" y="328622"/>
                      </a:cubicBezTo>
                      <a:cubicBezTo>
                        <a:pt x="459778" y="326750"/>
                        <a:pt x="459678" y="325001"/>
                        <a:pt x="459678" y="323469"/>
                      </a:cubicBezTo>
                      <a:cubicBezTo>
                        <a:pt x="459678" y="322019"/>
                        <a:pt x="459698" y="320570"/>
                        <a:pt x="459758" y="319122"/>
                      </a:cubicBezTo>
                      <a:cubicBezTo>
                        <a:pt x="455754" y="317470"/>
                        <a:pt x="451689" y="316022"/>
                        <a:pt x="447543" y="314792"/>
                      </a:cubicBezTo>
                      <a:cubicBezTo>
                        <a:pt x="435771" y="313345"/>
                        <a:pt x="424019" y="311893"/>
                        <a:pt x="412247" y="310464"/>
                      </a:cubicBezTo>
                      <a:cubicBezTo>
                        <a:pt x="405184" y="310726"/>
                        <a:pt x="398121" y="311229"/>
                        <a:pt x="391077" y="312014"/>
                      </a:cubicBezTo>
                      <a:cubicBezTo>
                        <a:pt x="383089" y="312719"/>
                        <a:pt x="375120" y="313625"/>
                        <a:pt x="367171" y="314712"/>
                      </a:cubicBezTo>
                      <a:cubicBezTo>
                        <a:pt x="366427" y="314792"/>
                        <a:pt x="365098" y="313786"/>
                        <a:pt x="364293" y="312618"/>
                      </a:cubicBezTo>
                      <a:lnTo>
                        <a:pt x="360893" y="313083"/>
                      </a:lnTo>
                      <a:lnTo>
                        <a:pt x="360893" y="313083"/>
                      </a:lnTo>
                      <a:cubicBezTo>
                        <a:pt x="359122" y="313304"/>
                        <a:pt x="357270" y="309759"/>
                        <a:pt x="359605" y="309035"/>
                      </a:cubicBezTo>
                      <a:cubicBezTo>
                        <a:pt x="360450" y="308699"/>
                        <a:pt x="361295" y="308381"/>
                        <a:pt x="362140" y="308076"/>
                      </a:cubicBezTo>
                      <a:lnTo>
                        <a:pt x="363408" y="307625"/>
                      </a:lnTo>
                      <a:lnTo>
                        <a:pt x="362684" y="307706"/>
                      </a:lnTo>
                      <a:cubicBezTo>
                        <a:pt x="362442" y="307728"/>
                        <a:pt x="362140" y="307666"/>
                        <a:pt x="361798" y="307547"/>
                      </a:cubicBezTo>
                      <a:cubicBezTo>
                        <a:pt x="359927" y="307786"/>
                        <a:pt x="358055" y="308028"/>
                        <a:pt x="356204" y="308250"/>
                      </a:cubicBezTo>
                      <a:cubicBezTo>
                        <a:pt x="353856" y="308543"/>
                        <a:pt x="354390" y="305446"/>
                        <a:pt x="356037" y="304717"/>
                      </a:cubicBezTo>
                      <a:lnTo>
                        <a:pt x="356828" y="304425"/>
                      </a:lnTo>
                      <a:cubicBezTo>
                        <a:pt x="355437" y="303557"/>
                        <a:pt x="354213" y="301183"/>
                        <a:pt x="355933" y="300406"/>
                      </a:cubicBezTo>
                      <a:lnTo>
                        <a:pt x="356164" y="300318"/>
                      </a:lnTo>
                      <a:cubicBezTo>
                        <a:pt x="356969" y="299998"/>
                        <a:pt x="357753" y="299734"/>
                        <a:pt x="358558" y="299432"/>
                      </a:cubicBezTo>
                      <a:cubicBezTo>
                        <a:pt x="358498" y="299172"/>
                        <a:pt x="358498" y="298929"/>
                        <a:pt x="358578" y="298709"/>
                      </a:cubicBezTo>
                      <a:lnTo>
                        <a:pt x="355258" y="299130"/>
                      </a:lnTo>
                      <a:lnTo>
                        <a:pt x="355258" y="299130"/>
                      </a:lnTo>
                      <a:cubicBezTo>
                        <a:pt x="354955" y="299170"/>
                        <a:pt x="356399" y="297050"/>
                        <a:pt x="357090" y="296631"/>
                      </a:cubicBezTo>
                      <a:lnTo>
                        <a:pt x="357210" y="296573"/>
                      </a:lnTo>
                      <a:lnTo>
                        <a:pt x="358800" y="296090"/>
                      </a:lnTo>
                      <a:cubicBezTo>
                        <a:pt x="359041" y="295406"/>
                        <a:pt x="360329" y="293896"/>
                        <a:pt x="360772" y="293757"/>
                      </a:cubicBezTo>
                      <a:cubicBezTo>
                        <a:pt x="366608" y="291923"/>
                        <a:pt x="372041" y="290274"/>
                        <a:pt x="377716" y="289004"/>
                      </a:cubicBezTo>
                      <a:cubicBezTo>
                        <a:pt x="377997" y="288662"/>
                        <a:pt x="378319" y="288400"/>
                        <a:pt x="378682" y="288320"/>
                      </a:cubicBezTo>
                      <a:cubicBezTo>
                        <a:pt x="382223" y="287474"/>
                        <a:pt x="385805" y="286810"/>
                        <a:pt x="389387" y="286248"/>
                      </a:cubicBezTo>
                      <a:cubicBezTo>
                        <a:pt x="389629" y="285884"/>
                        <a:pt x="389870" y="285624"/>
                        <a:pt x="390152" y="285602"/>
                      </a:cubicBezTo>
                      <a:cubicBezTo>
                        <a:pt x="399026" y="284475"/>
                        <a:pt x="407921" y="284213"/>
                        <a:pt x="416855" y="284819"/>
                      </a:cubicBezTo>
                      <a:cubicBezTo>
                        <a:pt x="418566" y="284978"/>
                        <a:pt x="420276" y="285161"/>
                        <a:pt x="421987" y="285381"/>
                      </a:cubicBezTo>
                      <a:cubicBezTo>
                        <a:pt x="425267" y="285745"/>
                        <a:pt x="428547" y="286208"/>
                        <a:pt x="431807" y="286832"/>
                      </a:cubicBezTo>
                      <a:cubicBezTo>
                        <a:pt x="439973" y="288234"/>
                        <a:pt x="447948" y="290365"/>
                        <a:pt x="455715" y="293240"/>
                      </a:cubicBezTo>
                      <a:lnTo>
                        <a:pt x="457504" y="293916"/>
                      </a:lnTo>
                      <a:cubicBezTo>
                        <a:pt x="459456" y="294643"/>
                        <a:pt x="461388" y="295406"/>
                        <a:pt x="463300" y="296233"/>
                      </a:cubicBezTo>
                      <a:cubicBezTo>
                        <a:pt x="464266" y="292791"/>
                        <a:pt x="465473" y="289407"/>
                        <a:pt x="466902" y="286087"/>
                      </a:cubicBezTo>
                      <a:cubicBezTo>
                        <a:pt x="467123" y="285441"/>
                        <a:pt x="467365" y="284819"/>
                        <a:pt x="467626" y="284195"/>
                      </a:cubicBezTo>
                      <a:lnTo>
                        <a:pt x="465674" y="283025"/>
                      </a:lnTo>
                      <a:lnTo>
                        <a:pt x="465674" y="283025"/>
                      </a:lnTo>
                      <a:cubicBezTo>
                        <a:pt x="465252" y="283830"/>
                        <a:pt x="464386" y="284455"/>
                        <a:pt x="463823" y="284114"/>
                      </a:cubicBezTo>
                      <a:cubicBezTo>
                        <a:pt x="449837" y="274673"/>
                        <a:pt x="435047" y="266800"/>
                        <a:pt x="419451" y="260519"/>
                      </a:cubicBezTo>
                      <a:cubicBezTo>
                        <a:pt x="410718" y="256653"/>
                        <a:pt x="401783" y="253374"/>
                        <a:pt x="392627" y="250634"/>
                      </a:cubicBezTo>
                      <a:cubicBezTo>
                        <a:pt x="388059" y="249167"/>
                        <a:pt x="383451" y="247838"/>
                        <a:pt x="378822" y="246570"/>
                      </a:cubicBezTo>
                      <a:cubicBezTo>
                        <a:pt x="376508" y="246085"/>
                        <a:pt x="374194" y="245601"/>
                        <a:pt x="371840" y="245199"/>
                      </a:cubicBezTo>
                      <a:cubicBezTo>
                        <a:pt x="359746" y="241938"/>
                        <a:pt x="347450" y="239826"/>
                        <a:pt x="334974" y="238860"/>
                      </a:cubicBezTo>
                      <a:close/>
                      <a:moveTo>
                        <a:pt x="795822" y="270814"/>
                      </a:moveTo>
                      <a:cubicBezTo>
                        <a:pt x="794124" y="273749"/>
                        <a:pt x="792357" y="276656"/>
                        <a:pt x="790484" y="279522"/>
                      </a:cubicBezTo>
                      <a:cubicBezTo>
                        <a:pt x="781386" y="293451"/>
                        <a:pt x="770479" y="306522"/>
                        <a:pt x="758111" y="317918"/>
                      </a:cubicBezTo>
                      <a:cubicBezTo>
                        <a:pt x="761337" y="317910"/>
                        <a:pt x="764555" y="318033"/>
                        <a:pt x="767732" y="318331"/>
                      </a:cubicBezTo>
                      <a:cubicBezTo>
                        <a:pt x="773212" y="318849"/>
                        <a:pt x="778579" y="319758"/>
                        <a:pt x="783811" y="321033"/>
                      </a:cubicBezTo>
                      <a:cubicBezTo>
                        <a:pt x="784235" y="320693"/>
                        <a:pt x="784710" y="320521"/>
                        <a:pt x="785090" y="320791"/>
                      </a:cubicBezTo>
                      <a:lnTo>
                        <a:pt x="786455" y="321735"/>
                      </a:lnTo>
                      <a:lnTo>
                        <a:pt x="786455" y="321735"/>
                      </a:lnTo>
                      <a:cubicBezTo>
                        <a:pt x="797678" y="324765"/>
                        <a:pt x="808214" y="329528"/>
                        <a:pt x="817759" y="335910"/>
                      </a:cubicBezTo>
                      <a:lnTo>
                        <a:pt x="817587" y="334649"/>
                      </a:lnTo>
                      <a:cubicBezTo>
                        <a:pt x="817558" y="334439"/>
                        <a:pt x="817527" y="334229"/>
                        <a:pt x="817489" y="334019"/>
                      </a:cubicBezTo>
                      <a:cubicBezTo>
                        <a:pt x="817650" y="331543"/>
                        <a:pt x="817690" y="329065"/>
                        <a:pt x="817610" y="326609"/>
                      </a:cubicBezTo>
                      <a:cubicBezTo>
                        <a:pt x="815638" y="312095"/>
                        <a:pt x="810707" y="298727"/>
                        <a:pt x="805073" y="285201"/>
                      </a:cubicBezTo>
                      <a:cubicBezTo>
                        <a:pt x="804966" y="284940"/>
                        <a:pt x="805043" y="284599"/>
                        <a:pt x="805206" y="284253"/>
                      </a:cubicBezTo>
                      <a:cubicBezTo>
                        <a:pt x="802362" y="279607"/>
                        <a:pt x="799249" y="275114"/>
                        <a:pt x="795822" y="270814"/>
                      </a:cubicBezTo>
                      <a:close/>
                      <a:moveTo>
                        <a:pt x="798412" y="156702"/>
                      </a:moveTo>
                      <a:cubicBezTo>
                        <a:pt x="794206" y="157467"/>
                        <a:pt x="790041" y="158454"/>
                        <a:pt x="785895" y="159682"/>
                      </a:cubicBezTo>
                      <a:cubicBezTo>
                        <a:pt x="778108" y="160851"/>
                        <a:pt x="770562" y="162905"/>
                        <a:pt x="763277" y="165822"/>
                      </a:cubicBezTo>
                      <a:cubicBezTo>
                        <a:pt x="753235" y="169385"/>
                        <a:pt x="743496" y="173532"/>
                        <a:pt x="733796" y="177923"/>
                      </a:cubicBezTo>
                      <a:cubicBezTo>
                        <a:pt x="714961" y="186456"/>
                        <a:pt x="697293" y="197249"/>
                        <a:pt x="681214" y="210253"/>
                      </a:cubicBezTo>
                      <a:cubicBezTo>
                        <a:pt x="680188" y="211036"/>
                        <a:pt x="679202" y="211844"/>
                        <a:pt x="678216" y="212649"/>
                      </a:cubicBezTo>
                      <a:cubicBezTo>
                        <a:pt x="674614" y="215767"/>
                        <a:pt x="671112" y="219028"/>
                        <a:pt x="667792" y="222471"/>
                      </a:cubicBezTo>
                      <a:cubicBezTo>
                        <a:pt x="664311" y="226255"/>
                        <a:pt x="660809" y="230042"/>
                        <a:pt x="657328" y="233845"/>
                      </a:cubicBezTo>
                      <a:cubicBezTo>
                        <a:pt x="653062" y="238316"/>
                        <a:pt x="648152" y="242360"/>
                        <a:pt x="644288" y="247192"/>
                      </a:cubicBezTo>
                      <a:cubicBezTo>
                        <a:pt x="643503" y="248178"/>
                        <a:pt x="642819" y="249265"/>
                        <a:pt x="642195" y="250354"/>
                      </a:cubicBezTo>
                      <a:lnTo>
                        <a:pt x="644469" y="251138"/>
                      </a:lnTo>
                      <a:lnTo>
                        <a:pt x="644469" y="251138"/>
                      </a:lnTo>
                      <a:cubicBezTo>
                        <a:pt x="646381" y="251782"/>
                        <a:pt x="646059" y="255365"/>
                        <a:pt x="644167" y="254842"/>
                      </a:cubicBezTo>
                      <a:cubicBezTo>
                        <a:pt x="643524" y="254660"/>
                        <a:pt x="642920" y="254439"/>
                        <a:pt x="642316" y="254199"/>
                      </a:cubicBezTo>
                      <a:cubicBezTo>
                        <a:pt x="642578" y="254542"/>
                        <a:pt x="642759" y="254884"/>
                        <a:pt x="642799" y="255184"/>
                      </a:cubicBezTo>
                      <a:cubicBezTo>
                        <a:pt x="642920" y="256150"/>
                        <a:pt x="642175" y="257481"/>
                        <a:pt x="640988" y="257139"/>
                      </a:cubicBezTo>
                      <a:cubicBezTo>
                        <a:pt x="640445" y="256996"/>
                        <a:pt x="639901" y="256794"/>
                        <a:pt x="639358" y="256573"/>
                      </a:cubicBezTo>
                      <a:cubicBezTo>
                        <a:pt x="639197" y="257197"/>
                        <a:pt x="639076" y="257821"/>
                        <a:pt x="639076" y="258425"/>
                      </a:cubicBezTo>
                      <a:cubicBezTo>
                        <a:pt x="639177" y="258465"/>
                        <a:pt x="639278" y="258506"/>
                        <a:pt x="639398" y="258528"/>
                      </a:cubicBezTo>
                      <a:cubicBezTo>
                        <a:pt x="640726" y="258991"/>
                        <a:pt x="643222" y="261062"/>
                        <a:pt x="643584" y="262473"/>
                      </a:cubicBezTo>
                      <a:cubicBezTo>
                        <a:pt x="643866" y="263560"/>
                        <a:pt x="642940" y="264726"/>
                        <a:pt x="641753" y="264404"/>
                      </a:cubicBezTo>
                      <a:cubicBezTo>
                        <a:pt x="640867" y="264162"/>
                        <a:pt x="640002" y="263800"/>
                        <a:pt x="639157" y="263397"/>
                      </a:cubicBezTo>
                      <a:cubicBezTo>
                        <a:pt x="639720" y="263943"/>
                        <a:pt x="640163" y="264527"/>
                        <a:pt x="640203" y="265030"/>
                      </a:cubicBezTo>
                      <a:cubicBezTo>
                        <a:pt x="640284" y="265956"/>
                        <a:pt x="639479" y="267263"/>
                        <a:pt x="638372" y="266963"/>
                      </a:cubicBezTo>
                      <a:cubicBezTo>
                        <a:pt x="636319" y="266397"/>
                        <a:pt x="634669" y="265533"/>
                        <a:pt x="633301" y="264446"/>
                      </a:cubicBezTo>
                      <a:cubicBezTo>
                        <a:pt x="632939" y="264927"/>
                        <a:pt x="632416" y="265310"/>
                        <a:pt x="631993" y="265191"/>
                      </a:cubicBezTo>
                      <a:lnTo>
                        <a:pt x="631208" y="264949"/>
                      </a:lnTo>
                      <a:lnTo>
                        <a:pt x="631208" y="264949"/>
                      </a:lnTo>
                      <a:cubicBezTo>
                        <a:pt x="631423" y="265149"/>
                        <a:pt x="631620" y="265360"/>
                        <a:pt x="631810" y="265567"/>
                      </a:cubicBezTo>
                      <a:lnTo>
                        <a:pt x="632094" y="265874"/>
                      </a:lnTo>
                      <a:cubicBezTo>
                        <a:pt x="637648" y="271873"/>
                        <a:pt x="642497" y="278516"/>
                        <a:pt x="646381" y="285664"/>
                      </a:cubicBezTo>
                      <a:cubicBezTo>
                        <a:pt x="646562" y="285461"/>
                        <a:pt x="646783" y="285280"/>
                        <a:pt x="647065" y="285058"/>
                      </a:cubicBezTo>
                      <a:cubicBezTo>
                        <a:pt x="648876" y="283529"/>
                        <a:pt x="650748" y="282039"/>
                        <a:pt x="652619" y="280591"/>
                      </a:cubicBezTo>
                      <a:lnTo>
                        <a:pt x="653185" y="280096"/>
                      </a:lnTo>
                      <a:lnTo>
                        <a:pt x="653185" y="280096"/>
                      </a:lnTo>
                      <a:lnTo>
                        <a:pt x="653766" y="279603"/>
                      </a:lnTo>
                      <a:lnTo>
                        <a:pt x="649561" y="280992"/>
                      </a:lnTo>
                      <a:lnTo>
                        <a:pt x="649654" y="280883"/>
                      </a:lnTo>
                      <a:cubicBezTo>
                        <a:pt x="649951" y="280502"/>
                        <a:pt x="650876" y="279233"/>
                        <a:pt x="651307" y="278810"/>
                      </a:cubicBezTo>
                      <a:lnTo>
                        <a:pt x="651412" y="278717"/>
                      </a:lnTo>
                      <a:cubicBezTo>
                        <a:pt x="657187" y="273545"/>
                        <a:pt x="663486" y="269155"/>
                        <a:pt x="670287" y="265574"/>
                      </a:cubicBezTo>
                      <a:cubicBezTo>
                        <a:pt x="674694" y="262713"/>
                        <a:pt x="679323" y="260297"/>
                        <a:pt x="684172" y="258304"/>
                      </a:cubicBezTo>
                      <a:cubicBezTo>
                        <a:pt x="695743" y="252929"/>
                        <a:pt x="707536" y="248845"/>
                        <a:pt x="719650" y="245060"/>
                      </a:cubicBezTo>
                      <a:cubicBezTo>
                        <a:pt x="721461" y="244476"/>
                        <a:pt x="723272" y="243852"/>
                        <a:pt x="725083" y="243286"/>
                      </a:cubicBezTo>
                      <a:cubicBezTo>
                        <a:pt x="725606" y="243105"/>
                        <a:pt x="725707" y="243327"/>
                        <a:pt x="725626" y="243689"/>
                      </a:cubicBezTo>
                      <a:lnTo>
                        <a:pt x="726572" y="243407"/>
                      </a:lnTo>
                      <a:lnTo>
                        <a:pt x="726572" y="243407"/>
                      </a:lnTo>
                      <a:cubicBezTo>
                        <a:pt x="728262" y="242864"/>
                        <a:pt x="731140" y="245843"/>
                        <a:pt x="729993" y="247232"/>
                      </a:cubicBezTo>
                      <a:cubicBezTo>
                        <a:pt x="730685" y="247796"/>
                        <a:pt x="731365" y="248424"/>
                        <a:pt x="731959" y="249013"/>
                      </a:cubicBezTo>
                      <a:lnTo>
                        <a:pt x="732388" y="249447"/>
                      </a:lnTo>
                      <a:lnTo>
                        <a:pt x="732871" y="249306"/>
                      </a:lnTo>
                      <a:cubicBezTo>
                        <a:pt x="734308" y="248862"/>
                        <a:pt x="736734" y="251104"/>
                        <a:pt x="738275" y="252692"/>
                      </a:cubicBezTo>
                      <a:lnTo>
                        <a:pt x="739411" y="253895"/>
                      </a:lnTo>
                      <a:cubicBezTo>
                        <a:pt x="740276" y="254822"/>
                        <a:pt x="741966" y="256734"/>
                        <a:pt x="739894" y="257481"/>
                      </a:cubicBezTo>
                      <a:lnTo>
                        <a:pt x="737298" y="258365"/>
                      </a:lnTo>
                      <a:lnTo>
                        <a:pt x="737298" y="258365"/>
                      </a:lnTo>
                      <a:cubicBezTo>
                        <a:pt x="737378" y="258888"/>
                        <a:pt x="737157" y="259331"/>
                        <a:pt x="736352" y="259633"/>
                      </a:cubicBezTo>
                      <a:cubicBezTo>
                        <a:pt x="735447" y="259935"/>
                        <a:pt x="734561" y="260257"/>
                        <a:pt x="733676" y="260581"/>
                      </a:cubicBezTo>
                      <a:cubicBezTo>
                        <a:pt x="734212" y="261049"/>
                        <a:pt x="734740" y="261537"/>
                        <a:pt x="735259" y="262030"/>
                      </a:cubicBezTo>
                      <a:lnTo>
                        <a:pt x="736030" y="262773"/>
                      </a:lnTo>
                      <a:cubicBezTo>
                        <a:pt x="736941" y="263704"/>
                        <a:pt x="739102" y="265754"/>
                        <a:pt x="737194" y="266660"/>
                      </a:cubicBezTo>
                      <a:lnTo>
                        <a:pt x="736956" y="266759"/>
                      </a:lnTo>
                      <a:lnTo>
                        <a:pt x="734481" y="267645"/>
                      </a:lnTo>
                      <a:cubicBezTo>
                        <a:pt x="734803" y="268370"/>
                        <a:pt x="734722" y="269056"/>
                        <a:pt x="733635" y="269457"/>
                      </a:cubicBezTo>
                      <a:cubicBezTo>
                        <a:pt x="719187" y="274369"/>
                        <a:pt x="705081" y="280128"/>
                        <a:pt x="691296" y="286671"/>
                      </a:cubicBezTo>
                      <a:cubicBezTo>
                        <a:pt x="680973" y="292386"/>
                        <a:pt x="670066" y="296656"/>
                        <a:pt x="658576" y="299452"/>
                      </a:cubicBezTo>
                      <a:cubicBezTo>
                        <a:pt x="657630" y="299756"/>
                        <a:pt x="655577" y="298327"/>
                        <a:pt x="654732" y="296898"/>
                      </a:cubicBezTo>
                      <a:lnTo>
                        <a:pt x="653016" y="297403"/>
                      </a:lnTo>
                      <a:cubicBezTo>
                        <a:pt x="652731" y="297486"/>
                        <a:pt x="652445" y="297567"/>
                        <a:pt x="652156" y="297640"/>
                      </a:cubicBezTo>
                      <a:lnTo>
                        <a:pt x="651875" y="297703"/>
                      </a:lnTo>
                      <a:lnTo>
                        <a:pt x="651875" y="297703"/>
                      </a:lnTo>
                      <a:cubicBezTo>
                        <a:pt x="654028" y="303440"/>
                        <a:pt x="655618" y="309659"/>
                        <a:pt x="656503" y="315678"/>
                      </a:cubicBezTo>
                      <a:cubicBezTo>
                        <a:pt x="656604" y="316221"/>
                        <a:pt x="656684" y="316787"/>
                        <a:pt x="656745" y="317331"/>
                      </a:cubicBezTo>
                      <a:cubicBezTo>
                        <a:pt x="658998" y="317147"/>
                        <a:pt x="661232" y="316986"/>
                        <a:pt x="663486" y="316868"/>
                      </a:cubicBezTo>
                      <a:cubicBezTo>
                        <a:pt x="679081" y="316040"/>
                        <a:pt x="694858" y="316544"/>
                        <a:pt x="710494" y="318396"/>
                      </a:cubicBezTo>
                      <a:cubicBezTo>
                        <a:pt x="716812" y="314631"/>
                        <a:pt x="722890" y="310504"/>
                        <a:pt x="728705" y="306037"/>
                      </a:cubicBezTo>
                      <a:cubicBezTo>
                        <a:pt x="730476" y="304666"/>
                        <a:pt x="732227" y="303257"/>
                        <a:pt x="733957" y="301828"/>
                      </a:cubicBezTo>
                      <a:cubicBezTo>
                        <a:pt x="744341" y="292809"/>
                        <a:pt x="753738" y="282685"/>
                        <a:pt x="762070" y="271752"/>
                      </a:cubicBezTo>
                      <a:cubicBezTo>
                        <a:pt x="769777" y="261626"/>
                        <a:pt x="776478" y="250755"/>
                        <a:pt x="782112" y="239363"/>
                      </a:cubicBezTo>
                      <a:cubicBezTo>
                        <a:pt x="787103" y="228671"/>
                        <a:pt x="791228" y="217559"/>
                        <a:pt x="794347" y="206084"/>
                      </a:cubicBezTo>
                      <a:cubicBezTo>
                        <a:pt x="797205" y="195596"/>
                        <a:pt x="798191" y="185389"/>
                        <a:pt x="798915" y="174539"/>
                      </a:cubicBezTo>
                      <a:cubicBezTo>
                        <a:pt x="799157" y="172767"/>
                        <a:pt x="799318" y="170998"/>
                        <a:pt x="799459" y="169224"/>
                      </a:cubicBezTo>
                      <a:lnTo>
                        <a:pt x="799442" y="168465"/>
                      </a:lnTo>
                      <a:lnTo>
                        <a:pt x="799442" y="168465"/>
                      </a:lnTo>
                      <a:lnTo>
                        <a:pt x="799418" y="168097"/>
                      </a:lnTo>
                      <a:cubicBezTo>
                        <a:pt x="799217" y="164294"/>
                        <a:pt x="798835" y="160487"/>
                        <a:pt x="798412" y="156702"/>
                      </a:cubicBezTo>
                      <a:close/>
                      <a:moveTo>
                        <a:pt x="650969" y="291521"/>
                      </a:moveTo>
                      <a:cubicBezTo>
                        <a:pt x="650506" y="291682"/>
                        <a:pt x="650023" y="291843"/>
                        <a:pt x="649540" y="291984"/>
                      </a:cubicBezTo>
                      <a:cubicBezTo>
                        <a:pt x="649822" y="292608"/>
                        <a:pt x="650084" y="293214"/>
                        <a:pt x="650345" y="293836"/>
                      </a:cubicBezTo>
                      <a:lnTo>
                        <a:pt x="650376" y="293823"/>
                      </a:lnTo>
                      <a:lnTo>
                        <a:pt x="650376" y="293823"/>
                      </a:lnTo>
                      <a:lnTo>
                        <a:pt x="652277" y="292326"/>
                      </a:lnTo>
                      <a:lnTo>
                        <a:pt x="652277" y="292326"/>
                      </a:lnTo>
                      <a:cubicBezTo>
                        <a:pt x="651875" y="292145"/>
                        <a:pt x="651412" y="291865"/>
                        <a:pt x="650969" y="291521"/>
                      </a:cubicBezTo>
                      <a:close/>
                      <a:moveTo>
                        <a:pt x="795595" y="128157"/>
                      </a:moveTo>
                      <a:cubicBezTo>
                        <a:pt x="799217" y="126808"/>
                        <a:pt x="801954" y="126547"/>
                        <a:pt x="803805" y="127392"/>
                      </a:cubicBezTo>
                      <a:cubicBezTo>
                        <a:pt x="801068" y="127593"/>
                        <a:pt x="798332" y="127855"/>
                        <a:pt x="795595" y="128157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3E03D2C-22D9-1848-BC4F-0F5B7361F611}"/>
                  </a:ext>
                </a:extLst>
              </p:cNvPr>
              <p:cNvSpPr/>
              <p:nvPr/>
            </p:nvSpPr>
            <p:spPr>
              <a:xfrm>
                <a:off x="6110086" y="2697233"/>
                <a:ext cx="403287" cy="443054"/>
              </a:xfrm>
              <a:custGeom>
                <a:avLst/>
                <a:gdLst>
                  <a:gd name="connsiteX0" fmla="*/ 115141 w 403287"/>
                  <a:gd name="connsiteY0" fmla="*/ 349699 h 443054"/>
                  <a:gd name="connsiteX1" fmla="*/ 162449 w 403287"/>
                  <a:gd name="connsiteY1" fmla="*/ 355710 h 443054"/>
                  <a:gd name="connsiteX2" fmla="*/ 163533 w 403287"/>
                  <a:gd name="connsiteY2" fmla="*/ 355905 h 443054"/>
                  <a:gd name="connsiteX3" fmla="*/ 216641 w 403287"/>
                  <a:gd name="connsiteY3" fmla="*/ 364538 h 443054"/>
                  <a:gd name="connsiteX4" fmla="*/ 268114 w 403287"/>
                  <a:gd name="connsiteY4" fmla="*/ 364632 h 443054"/>
                  <a:gd name="connsiteX5" fmla="*/ 292356 w 403287"/>
                  <a:gd name="connsiteY5" fmla="*/ 359938 h 443054"/>
                  <a:gd name="connsiteX6" fmla="*/ 302462 w 403287"/>
                  <a:gd name="connsiteY6" fmla="*/ 356852 h 443054"/>
                  <a:gd name="connsiteX7" fmla="*/ 302839 w 403287"/>
                  <a:gd name="connsiteY7" fmla="*/ 356707 h 443054"/>
                  <a:gd name="connsiteX8" fmla="*/ 311830 w 403287"/>
                  <a:gd name="connsiteY8" fmla="*/ 354009 h 443054"/>
                  <a:gd name="connsiteX9" fmla="*/ 319070 w 403287"/>
                  <a:gd name="connsiteY9" fmla="*/ 349596 h 443054"/>
                  <a:gd name="connsiteX10" fmla="*/ 331466 w 403287"/>
                  <a:gd name="connsiteY10" fmla="*/ 352342 h 443054"/>
                  <a:gd name="connsiteX11" fmla="*/ 345178 w 403287"/>
                  <a:gd name="connsiteY11" fmla="*/ 355477 h 443054"/>
                  <a:gd name="connsiteX12" fmla="*/ 347890 w 403287"/>
                  <a:gd name="connsiteY12" fmla="*/ 378922 h 443054"/>
                  <a:gd name="connsiteX13" fmla="*/ 347836 w 403287"/>
                  <a:gd name="connsiteY13" fmla="*/ 379642 h 443054"/>
                  <a:gd name="connsiteX14" fmla="*/ 345424 w 403287"/>
                  <a:gd name="connsiteY14" fmla="*/ 402614 h 443054"/>
                  <a:gd name="connsiteX15" fmla="*/ 344971 w 403287"/>
                  <a:gd name="connsiteY15" fmla="*/ 405887 h 443054"/>
                  <a:gd name="connsiteX16" fmla="*/ 329244 w 403287"/>
                  <a:gd name="connsiteY16" fmla="*/ 439514 h 443054"/>
                  <a:gd name="connsiteX17" fmla="*/ 301545 w 403287"/>
                  <a:gd name="connsiteY17" fmla="*/ 422467 h 443054"/>
                  <a:gd name="connsiteX18" fmla="*/ 297727 w 403287"/>
                  <a:gd name="connsiteY18" fmla="*/ 417571 h 443054"/>
                  <a:gd name="connsiteX19" fmla="*/ 285792 w 403287"/>
                  <a:gd name="connsiteY19" fmla="*/ 399399 h 443054"/>
                  <a:gd name="connsiteX20" fmla="*/ 281566 w 403287"/>
                  <a:gd name="connsiteY20" fmla="*/ 390306 h 443054"/>
                  <a:gd name="connsiteX21" fmla="*/ 281170 w 403287"/>
                  <a:gd name="connsiteY21" fmla="*/ 389218 h 443054"/>
                  <a:gd name="connsiteX22" fmla="*/ 220442 w 403287"/>
                  <a:gd name="connsiteY22" fmla="*/ 388880 h 443054"/>
                  <a:gd name="connsiteX23" fmla="*/ 182795 w 403287"/>
                  <a:gd name="connsiteY23" fmla="*/ 381510 h 443054"/>
                  <a:gd name="connsiteX24" fmla="*/ 177219 w 403287"/>
                  <a:gd name="connsiteY24" fmla="*/ 391593 h 443054"/>
                  <a:gd name="connsiteX25" fmla="*/ 157118 w 403287"/>
                  <a:gd name="connsiteY25" fmla="*/ 426568 h 443054"/>
                  <a:gd name="connsiteX26" fmla="*/ 156578 w 403287"/>
                  <a:gd name="connsiteY26" fmla="*/ 427443 h 443054"/>
                  <a:gd name="connsiteX27" fmla="*/ 126269 w 403287"/>
                  <a:gd name="connsiteY27" fmla="*/ 440426 h 443054"/>
                  <a:gd name="connsiteX28" fmla="*/ 113026 w 403287"/>
                  <a:gd name="connsiteY28" fmla="*/ 405875 h 443054"/>
                  <a:gd name="connsiteX29" fmla="*/ 111240 w 403287"/>
                  <a:gd name="connsiteY29" fmla="*/ 382141 h 443054"/>
                  <a:gd name="connsiteX30" fmla="*/ 111126 w 403287"/>
                  <a:gd name="connsiteY30" fmla="*/ 378746 h 443054"/>
                  <a:gd name="connsiteX31" fmla="*/ 112622 w 403287"/>
                  <a:gd name="connsiteY31" fmla="*/ 354975 h 443054"/>
                  <a:gd name="connsiteX32" fmla="*/ 115459 w 403287"/>
                  <a:gd name="connsiteY32" fmla="*/ 354225 h 443054"/>
                  <a:gd name="connsiteX33" fmla="*/ 126156 w 403287"/>
                  <a:gd name="connsiteY33" fmla="*/ 382557 h 443054"/>
                  <a:gd name="connsiteX34" fmla="*/ 134960 w 403287"/>
                  <a:gd name="connsiteY34" fmla="*/ 414612 h 443054"/>
                  <a:gd name="connsiteX35" fmla="*/ 135391 w 403287"/>
                  <a:gd name="connsiteY35" fmla="*/ 413863 h 443054"/>
                  <a:gd name="connsiteX36" fmla="*/ 135391 w 403287"/>
                  <a:gd name="connsiteY36" fmla="*/ 413863 h 443054"/>
                  <a:gd name="connsiteX37" fmla="*/ 140015 w 403287"/>
                  <a:gd name="connsiteY37" fmla="*/ 405241 h 443054"/>
                  <a:gd name="connsiteX38" fmla="*/ 144684 w 403287"/>
                  <a:gd name="connsiteY38" fmla="*/ 396643 h 443054"/>
                  <a:gd name="connsiteX39" fmla="*/ 157438 w 403287"/>
                  <a:gd name="connsiteY39" fmla="*/ 373470 h 443054"/>
                  <a:gd name="connsiteX40" fmla="*/ 142810 w 403287"/>
                  <a:gd name="connsiteY40" fmla="*/ 367623 h 443054"/>
                  <a:gd name="connsiteX41" fmla="*/ 131809 w 403287"/>
                  <a:gd name="connsiteY41" fmla="*/ 363022 h 443054"/>
                  <a:gd name="connsiteX42" fmla="*/ 114392 w 403287"/>
                  <a:gd name="connsiteY42" fmla="*/ 352538 h 443054"/>
                  <a:gd name="connsiteX43" fmla="*/ 115141 w 403287"/>
                  <a:gd name="connsiteY43" fmla="*/ 349699 h 443054"/>
                  <a:gd name="connsiteX44" fmla="*/ 323855 w 403287"/>
                  <a:gd name="connsiteY44" fmla="*/ 378060 h 443054"/>
                  <a:gd name="connsiteX45" fmla="*/ 290386 w 403287"/>
                  <a:gd name="connsiteY45" fmla="*/ 387759 h 443054"/>
                  <a:gd name="connsiteX46" fmla="*/ 292541 w 403287"/>
                  <a:gd name="connsiteY46" fmla="*/ 390062 h 443054"/>
                  <a:gd name="connsiteX47" fmla="*/ 300945 w 403287"/>
                  <a:gd name="connsiteY47" fmla="*/ 399113 h 443054"/>
                  <a:gd name="connsiteX48" fmla="*/ 302665 w 403287"/>
                  <a:gd name="connsiteY48" fmla="*/ 400882 h 443054"/>
                  <a:gd name="connsiteX49" fmla="*/ 320384 w 403287"/>
                  <a:gd name="connsiteY49" fmla="*/ 417126 h 443054"/>
                  <a:gd name="connsiteX50" fmla="*/ 320748 w 403287"/>
                  <a:gd name="connsiteY50" fmla="*/ 415179 h 443054"/>
                  <a:gd name="connsiteX51" fmla="*/ 320879 w 403287"/>
                  <a:gd name="connsiteY51" fmla="*/ 414326 h 443054"/>
                  <a:gd name="connsiteX52" fmla="*/ 321596 w 403287"/>
                  <a:gd name="connsiteY52" fmla="*/ 407922 h 443054"/>
                  <a:gd name="connsiteX53" fmla="*/ 321931 w 403287"/>
                  <a:gd name="connsiteY53" fmla="*/ 404717 h 443054"/>
                  <a:gd name="connsiteX54" fmla="*/ 323455 w 403287"/>
                  <a:gd name="connsiteY54" fmla="*/ 387370 h 443054"/>
                  <a:gd name="connsiteX55" fmla="*/ 323855 w 403287"/>
                  <a:gd name="connsiteY55" fmla="*/ 378060 h 443054"/>
                  <a:gd name="connsiteX56" fmla="*/ 195569 w 403287"/>
                  <a:gd name="connsiteY56" fmla="*/ 5901 h 443054"/>
                  <a:gd name="connsiteX57" fmla="*/ 274267 w 403287"/>
                  <a:gd name="connsiteY57" fmla="*/ 16741 h 443054"/>
                  <a:gd name="connsiteX58" fmla="*/ 308289 w 403287"/>
                  <a:gd name="connsiteY58" fmla="*/ 89179 h 443054"/>
                  <a:gd name="connsiteX59" fmla="*/ 367359 w 403287"/>
                  <a:gd name="connsiteY59" fmla="*/ 99847 h 443054"/>
                  <a:gd name="connsiteX60" fmla="*/ 389619 w 403287"/>
                  <a:gd name="connsiteY60" fmla="*/ 165361 h 443054"/>
                  <a:gd name="connsiteX61" fmla="*/ 345173 w 403287"/>
                  <a:gd name="connsiteY61" fmla="*/ 217076 h 443054"/>
                  <a:gd name="connsiteX62" fmla="*/ 310505 w 403287"/>
                  <a:gd name="connsiteY62" fmla="*/ 217388 h 443054"/>
                  <a:gd name="connsiteX63" fmla="*/ 297763 w 403287"/>
                  <a:gd name="connsiteY63" fmla="*/ 212360 h 443054"/>
                  <a:gd name="connsiteX64" fmla="*/ 298491 w 403287"/>
                  <a:gd name="connsiteY64" fmla="*/ 215319 h 443054"/>
                  <a:gd name="connsiteX65" fmla="*/ 298862 w 403287"/>
                  <a:gd name="connsiteY65" fmla="*/ 288822 h 443054"/>
                  <a:gd name="connsiteX66" fmla="*/ 207824 w 403287"/>
                  <a:gd name="connsiteY66" fmla="*/ 314044 h 443054"/>
                  <a:gd name="connsiteX67" fmla="*/ 187721 w 403287"/>
                  <a:gd name="connsiteY67" fmla="*/ 262665 h 443054"/>
                  <a:gd name="connsiteX68" fmla="*/ 204349 w 403287"/>
                  <a:gd name="connsiteY68" fmla="*/ 243096 h 443054"/>
                  <a:gd name="connsiteX69" fmla="*/ 214694 w 403287"/>
                  <a:gd name="connsiteY69" fmla="*/ 258219 h 443054"/>
                  <a:gd name="connsiteX70" fmla="*/ 214561 w 403287"/>
                  <a:gd name="connsiteY70" fmla="*/ 258653 h 443054"/>
                  <a:gd name="connsiteX71" fmla="*/ 229205 w 403287"/>
                  <a:gd name="connsiteY71" fmla="*/ 303630 h 443054"/>
                  <a:gd name="connsiteX72" fmla="*/ 280181 w 403287"/>
                  <a:gd name="connsiteY72" fmla="*/ 287942 h 443054"/>
                  <a:gd name="connsiteX73" fmla="*/ 286397 w 403287"/>
                  <a:gd name="connsiteY73" fmla="*/ 218655 h 443054"/>
                  <a:gd name="connsiteX74" fmla="*/ 266846 w 403287"/>
                  <a:gd name="connsiteY74" fmla="*/ 156280 h 443054"/>
                  <a:gd name="connsiteX75" fmla="*/ 264169 w 403287"/>
                  <a:gd name="connsiteY75" fmla="*/ 156709 h 443054"/>
                  <a:gd name="connsiteX76" fmla="*/ 196096 w 403287"/>
                  <a:gd name="connsiteY76" fmla="*/ 147865 h 443054"/>
                  <a:gd name="connsiteX77" fmla="*/ 183773 w 403287"/>
                  <a:gd name="connsiteY77" fmla="*/ 200770 h 443054"/>
                  <a:gd name="connsiteX78" fmla="*/ 134189 w 403287"/>
                  <a:gd name="connsiteY78" fmla="*/ 230127 h 443054"/>
                  <a:gd name="connsiteX79" fmla="*/ 71821 w 403287"/>
                  <a:gd name="connsiteY79" fmla="*/ 228720 h 443054"/>
                  <a:gd name="connsiteX80" fmla="*/ 28057 w 403287"/>
                  <a:gd name="connsiteY80" fmla="*/ 130092 h 443054"/>
                  <a:gd name="connsiteX81" fmla="*/ 79440 w 403287"/>
                  <a:gd name="connsiteY81" fmla="*/ 83355 h 443054"/>
                  <a:gd name="connsiteX82" fmla="*/ 121097 w 403287"/>
                  <a:gd name="connsiteY82" fmla="*/ 74264 h 443054"/>
                  <a:gd name="connsiteX83" fmla="*/ 175607 w 403287"/>
                  <a:gd name="connsiteY83" fmla="*/ 100328 h 443054"/>
                  <a:gd name="connsiteX84" fmla="*/ 188512 w 403287"/>
                  <a:gd name="connsiteY84" fmla="*/ 120240 h 443054"/>
                  <a:gd name="connsiteX85" fmla="*/ 192408 w 403287"/>
                  <a:gd name="connsiteY85" fmla="*/ 118349 h 443054"/>
                  <a:gd name="connsiteX86" fmla="*/ 198970 w 403287"/>
                  <a:gd name="connsiteY86" fmla="*/ 118482 h 443054"/>
                  <a:gd name="connsiteX87" fmla="*/ 202679 w 403287"/>
                  <a:gd name="connsiteY87" fmla="*/ 121190 h 443054"/>
                  <a:gd name="connsiteX88" fmla="*/ 204899 w 403287"/>
                  <a:gd name="connsiteY88" fmla="*/ 123799 h 443054"/>
                  <a:gd name="connsiteX89" fmla="*/ 215056 w 403287"/>
                  <a:gd name="connsiteY89" fmla="*/ 131608 h 443054"/>
                  <a:gd name="connsiteX90" fmla="*/ 261245 w 403287"/>
                  <a:gd name="connsiteY90" fmla="*/ 137178 h 443054"/>
                  <a:gd name="connsiteX91" fmla="*/ 284236 w 403287"/>
                  <a:gd name="connsiteY91" fmla="*/ 60849 h 443054"/>
                  <a:gd name="connsiteX92" fmla="*/ 211764 w 403287"/>
                  <a:gd name="connsiteY92" fmla="*/ 18185 h 443054"/>
                  <a:gd name="connsiteX93" fmla="*/ 175804 w 403287"/>
                  <a:gd name="connsiteY93" fmla="*/ 36881 h 443054"/>
                  <a:gd name="connsiteX94" fmla="*/ 153618 w 403287"/>
                  <a:gd name="connsiteY94" fmla="*/ 73006 h 443054"/>
                  <a:gd name="connsiteX95" fmla="*/ 151722 w 403287"/>
                  <a:gd name="connsiteY95" fmla="*/ 72756 h 443054"/>
                  <a:gd name="connsiteX96" fmla="*/ 195569 w 403287"/>
                  <a:gd name="connsiteY96" fmla="*/ 5901 h 443054"/>
                  <a:gd name="connsiteX97" fmla="*/ 503 w 403287"/>
                  <a:gd name="connsiteY97" fmla="*/ 229683 h 443054"/>
                  <a:gd name="connsiteX98" fmla="*/ 2444 w 403287"/>
                  <a:gd name="connsiteY98" fmla="*/ 227163 h 443054"/>
                  <a:gd name="connsiteX99" fmla="*/ 41212 w 403287"/>
                  <a:gd name="connsiteY99" fmla="*/ 242370 h 443054"/>
                  <a:gd name="connsiteX100" fmla="*/ 61124 w 403287"/>
                  <a:gd name="connsiteY100" fmla="*/ 242128 h 443054"/>
                  <a:gd name="connsiteX101" fmla="*/ 77432 w 403287"/>
                  <a:gd name="connsiteY101" fmla="*/ 241094 h 443054"/>
                  <a:gd name="connsiteX102" fmla="*/ 79138 w 403287"/>
                  <a:gd name="connsiteY102" fmla="*/ 247562 h 443054"/>
                  <a:gd name="connsiteX103" fmla="*/ 38389 w 403287"/>
                  <a:gd name="connsiteY103" fmla="*/ 252256 h 443054"/>
                  <a:gd name="connsiteX104" fmla="*/ 503 w 403287"/>
                  <a:gd name="connsiteY104" fmla="*/ 229683 h 443054"/>
                  <a:gd name="connsiteX105" fmla="*/ 393331 w 403287"/>
                  <a:gd name="connsiteY105" fmla="*/ 211243 h 443054"/>
                  <a:gd name="connsiteX106" fmla="*/ 402495 w 403287"/>
                  <a:gd name="connsiteY106" fmla="*/ 220409 h 443054"/>
                  <a:gd name="connsiteX107" fmla="*/ 353942 w 403287"/>
                  <a:gd name="connsiteY107" fmla="*/ 232687 h 443054"/>
                  <a:gd name="connsiteX108" fmla="*/ 354218 w 403287"/>
                  <a:gd name="connsiteY108" fmla="*/ 230651 h 443054"/>
                  <a:gd name="connsiteX109" fmla="*/ 377472 w 403287"/>
                  <a:gd name="connsiteY109" fmla="*/ 224854 h 443054"/>
                  <a:gd name="connsiteX110" fmla="*/ 393331 w 403287"/>
                  <a:gd name="connsiteY110" fmla="*/ 211243 h 443054"/>
                  <a:gd name="connsiteX111" fmla="*/ 113693 w 403287"/>
                  <a:gd name="connsiteY111" fmla="*/ 94685 h 443054"/>
                  <a:gd name="connsiteX112" fmla="*/ 112545 w 403287"/>
                  <a:gd name="connsiteY112" fmla="*/ 94695 h 443054"/>
                  <a:gd name="connsiteX113" fmla="*/ 74025 w 403287"/>
                  <a:gd name="connsiteY113" fmla="*/ 102711 h 443054"/>
                  <a:gd name="connsiteX114" fmla="*/ 70916 w 403287"/>
                  <a:gd name="connsiteY114" fmla="*/ 102468 h 443054"/>
                  <a:gd name="connsiteX115" fmla="*/ 42924 w 403287"/>
                  <a:gd name="connsiteY115" fmla="*/ 151101 h 443054"/>
                  <a:gd name="connsiteX116" fmla="*/ 54483 w 403287"/>
                  <a:gd name="connsiteY116" fmla="*/ 194799 h 443054"/>
                  <a:gd name="connsiteX117" fmla="*/ 97062 w 403287"/>
                  <a:gd name="connsiteY117" fmla="*/ 211407 h 443054"/>
                  <a:gd name="connsiteX118" fmla="*/ 98698 w 403287"/>
                  <a:gd name="connsiteY118" fmla="*/ 211444 h 443054"/>
                  <a:gd name="connsiteX119" fmla="*/ 173433 w 403287"/>
                  <a:gd name="connsiteY119" fmla="*/ 176214 h 443054"/>
                  <a:gd name="connsiteX120" fmla="*/ 150533 w 403287"/>
                  <a:gd name="connsiteY120" fmla="*/ 105377 h 443054"/>
                  <a:gd name="connsiteX121" fmla="*/ 113693 w 403287"/>
                  <a:gd name="connsiteY121" fmla="*/ 94685 h 443054"/>
                  <a:gd name="connsiteX122" fmla="*/ 358793 w 403287"/>
                  <a:gd name="connsiteY122" fmla="*/ 112745 h 443054"/>
                  <a:gd name="connsiteX123" fmla="*/ 357900 w 403287"/>
                  <a:gd name="connsiteY123" fmla="*/ 111703 h 443054"/>
                  <a:gd name="connsiteX124" fmla="*/ 308396 w 403287"/>
                  <a:gd name="connsiteY124" fmla="*/ 92430 h 443054"/>
                  <a:gd name="connsiteX125" fmla="*/ 308450 w 403287"/>
                  <a:gd name="connsiteY125" fmla="*/ 94737 h 443054"/>
                  <a:gd name="connsiteX126" fmla="*/ 308460 w 403287"/>
                  <a:gd name="connsiteY126" fmla="*/ 95891 h 443054"/>
                  <a:gd name="connsiteX127" fmla="*/ 272979 w 403287"/>
                  <a:gd name="connsiteY127" fmla="*/ 154783 h 443054"/>
                  <a:gd name="connsiteX128" fmla="*/ 289508 w 403287"/>
                  <a:gd name="connsiteY128" fmla="*/ 186223 h 443054"/>
                  <a:gd name="connsiteX129" fmla="*/ 295072 w 403287"/>
                  <a:gd name="connsiteY129" fmla="*/ 184365 h 443054"/>
                  <a:gd name="connsiteX130" fmla="*/ 316703 w 403287"/>
                  <a:gd name="connsiteY130" fmla="*/ 194902 h 443054"/>
                  <a:gd name="connsiteX131" fmla="*/ 339657 w 403287"/>
                  <a:gd name="connsiteY131" fmla="*/ 197060 h 443054"/>
                  <a:gd name="connsiteX132" fmla="*/ 372020 w 403287"/>
                  <a:gd name="connsiteY132" fmla="*/ 163530 h 443054"/>
                  <a:gd name="connsiteX133" fmla="*/ 358793 w 403287"/>
                  <a:gd name="connsiteY133" fmla="*/ 112745 h 443054"/>
                  <a:gd name="connsiteX134" fmla="*/ 105828 w 403287"/>
                  <a:gd name="connsiteY134" fmla="*/ 135004 h 443054"/>
                  <a:gd name="connsiteX135" fmla="*/ 130520 w 403287"/>
                  <a:gd name="connsiteY135" fmla="*/ 135251 h 443054"/>
                  <a:gd name="connsiteX136" fmla="*/ 130783 w 403287"/>
                  <a:gd name="connsiteY136" fmla="*/ 135662 h 443054"/>
                  <a:gd name="connsiteX137" fmla="*/ 130842 w 403287"/>
                  <a:gd name="connsiteY137" fmla="*/ 135586 h 443054"/>
                  <a:gd name="connsiteX138" fmla="*/ 122305 w 403287"/>
                  <a:gd name="connsiteY138" fmla="*/ 172762 h 443054"/>
                  <a:gd name="connsiteX139" fmla="*/ 91086 w 403287"/>
                  <a:gd name="connsiteY139" fmla="*/ 166314 h 443054"/>
                  <a:gd name="connsiteX140" fmla="*/ 88114 w 403287"/>
                  <a:gd name="connsiteY140" fmla="*/ 158477 h 443054"/>
                  <a:gd name="connsiteX141" fmla="*/ 88428 w 403287"/>
                  <a:gd name="connsiteY141" fmla="*/ 152832 h 443054"/>
                  <a:gd name="connsiteX142" fmla="*/ 88321 w 403287"/>
                  <a:gd name="connsiteY142" fmla="*/ 153271 h 443054"/>
                  <a:gd name="connsiteX143" fmla="*/ 88949 w 403287"/>
                  <a:gd name="connsiteY143" fmla="*/ 150489 h 443054"/>
                  <a:gd name="connsiteX144" fmla="*/ 94926 w 403287"/>
                  <a:gd name="connsiteY144" fmla="*/ 139813 h 443054"/>
                  <a:gd name="connsiteX145" fmla="*/ 105828 w 403287"/>
                  <a:gd name="connsiteY145" fmla="*/ 135004 h 443054"/>
                  <a:gd name="connsiteX146" fmla="*/ 333559 w 403287"/>
                  <a:gd name="connsiteY146" fmla="*/ 125277 h 443054"/>
                  <a:gd name="connsiteX147" fmla="*/ 346368 w 403287"/>
                  <a:gd name="connsiteY147" fmla="*/ 130585 h 443054"/>
                  <a:gd name="connsiteX148" fmla="*/ 351024 w 403287"/>
                  <a:gd name="connsiteY148" fmla="*/ 148212 h 443054"/>
                  <a:gd name="connsiteX149" fmla="*/ 349750 w 403287"/>
                  <a:gd name="connsiteY149" fmla="*/ 153909 h 443054"/>
                  <a:gd name="connsiteX150" fmla="*/ 349336 w 403287"/>
                  <a:gd name="connsiteY150" fmla="*/ 155628 h 443054"/>
                  <a:gd name="connsiteX151" fmla="*/ 349098 w 403287"/>
                  <a:gd name="connsiteY151" fmla="*/ 156476 h 443054"/>
                  <a:gd name="connsiteX152" fmla="*/ 347744 w 403287"/>
                  <a:gd name="connsiteY152" fmla="*/ 159769 h 443054"/>
                  <a:gd name="connsiteX153" fmla="*/ 329655 w 403287"/>
                  <a:gd name="connsiteY153" fmla="*/ 169762 h 443054"/>
                  <a:gd name="connsiteX154" fmla="*/ 320819 w 403287"/>
                  <a:gd name="connsiteY154" fmla="*/ 162964 h 443054"/>
                  <a:gd name="connsiteX155" fmla="*/ 319519 w 403287"/>
                  <a:gd name="connsiteY155" fmla="*/ 159936 h 443054"/>
                  <a:gd name="connsiteX156" fmla="*/ 318060 w 403287"/>
                  <a:gd name="connsiteY156" fmla="*/ 156476 h 443054"/>
                  <a:gd name="connsiteX157" fmla="*/ 318060 w 403287"/>
                  <a:gd name="connsiteY157" fmla="*/ 156476 h 443054"/>
                  <a:gd name="connsiteX158" fmla="*/ 317396 w 403287"/>
                  <a:gd name="connsiteY158" fmla="*/ 153909 h 443054"/>
                  <a:gd name="connsiteX159" fmla="*/ 316096 w 403287"/>
                  <a:gd name="connsiteY159" fmla="*/ 148212 h 443054"/>
                  <a:gd name="connsiteX160" fmla="*/ 320753 w 403287"/>
                  <a:gd name="connsiteY160" fmla="*/ 130585 h 443054"/>
                  <a:gd name="connsiteX161" fmla="*/ 333559 w 403287"/>
                  <a:gd name="connsiteY161" fmla="*/ 125277 h 443054"/>
                  <a:gd name="connsiteX162" fmla="*/ 225452 w 403287"/>
                  <a:gd name="connsiteY162" fmla="*/ 57468 h 443054"/>
                  <a:gd name="connsiteX163" fmla="*/ 247050 w 403287"/>
                  <a:gd name="connsiteY163" fmla="*/ 67821 h 443054"/>
                  <a:gd name="connsiteX164" fmla="*/ 247050 w 403287"/>
                  <a:gd name="connsiteY164" fmla="*/ 89710 h 443054"/>
                  <a:gd name="connsiteX165" fmla="*/ 246728 w 403287"/>
                  <a:gd name="connsiteY165" fmla="*/ 90264 h 443054"/>
                  <a:gd name="connsiteX166" fmla="*/ 246728 w 403287"/>
                  <a:gd name="connsiteY166" fmla="*/ 90264 h 443054"/>
                  <a:gd name="connsiteX167" fmla="*/ 213483 w 403287"/>
                  <a:gd name="connsiteY167" fmla="*/ 94549 h 443054"/>
                  <a:gd name="connsiteX168" fmla="*/ 213006 w 403287"/>
                  <a:gd name="connsiteY168" fmla="*/ 94098 h 443054"/>
                  <a:gd name="connsiteX169" fmla="*/ 213006 w 403287"/>
                  <a:gd name="connsiteY169" fmla="*/ 94098 h 443054"/>
                  <a:gd name="connsiteX170" fmla="*/ 208524 w 403287"/>
                  <a:gd name="connsiteY170" fmla="*/ 70412 h 443054"/>
                  <a:gd name="connsiteX171" fmla="*/ 225452 w 403287"/>
                  <a:gd name="connsiteY171" fmla="*/ 57468 h 44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03287" h="443054">
                    <a:moveTo>
                      <a:pt x="115141" y="349699"/>
                    </a:moveTo>
                    <a:cubicBezTo>
                      <a:pt x="129736" y="346881"/>
                      <a:pt x="147893" y="353020"/>
                      <a:pt x="162449" y="355710"/>
                    </a:cubicBezTo>
                    <a:lnTo>
                      <a:pt x="163533" y="355905"/>
                    </a:lnTo>
                    <a:cubicBezTo>
                      <a:pt x="181183" y="358990"/>
                      <a:pt x="198795" y="362718"/>
                      <a:pt x="216641" y="364538"/>
                    </a:cubicBezTo>
                    <a:cubicBezTo>
                      <a:pt x="233677" y="366279"/>
                      <a:pt x="251075" y="366591"/>
                      <a:pt x="268114" y="364632"/>
                    </a:cubicBezTo>
                    <a:cubicBezTo>
                      <a:pt x="276296" y="363690"/>
                      <a:pt x="284408" y="362088"/>
                      <a:pt x="292356" y="359938"/>
                    </a:cubicBezTo>
                    <a:cubicBezTo>
                      <a:pt x="295757" y="359018"/>
                      <a:pt x="299130" y="357991"/>
                      <a:pt x="302462" y="356852"/>
                    </a:cubicBezTo>
                    <a:lnTo>
                      <a:pt x="302839" y="356707"/>
                    </a:lnTo>
                    <a:cubicBezTo>
                      <a:pt x="305287" y="355696"/>
                      <a:pt x="311908" y="351886"/>
                      <a:pt x="311830" y="354009"/>
                    </a:cubicBezTo>
                    <a:cubicBezTo>
                      <a:pt x="313691" y="351861"/>
                      <a:pt x="316255" y="350337"/>
                      <a:pt x="319070" y="349596"/>
                    </a:cubicBezTo>
                    <a:cubicBezTo>
                      <a:pt x="323042" y="348552"/>
                      <a:pt x="328141" y="349532"/>
                      <a:pt x="331466" y="352342"/>
                    </a:cubicBezTo>
                    <a:cubicBezTo>
                      <a:pt x="335790" y="348916"/>
                      <a:pt x="342278" y="351374"/>
                      <a:pt x="345178" y="355477"/>
                    </a:cubicBezTo>
                    <a:cubicBezTo>
                      <a:pt x="350151" y="362513"/>
                      <a:pt x="348533" y="370759"/>
                      <a:pt x="347890" y="378922"/>
                    </a:cubicBezTo>
                    <a:lnTo>
                      <a:pt x="347836" y="379642"/>
                    </a:lnTo>
                    <a:cubicBezTo>
                      <a:pt x="347290" y="387336"/>
                      <a:pt x="346455" y="394978"/>
                      <a:pt x="345424" y="402614"/>
                    </a:cubicBezTo>
                    <a:lnTo>
                      <a:pt x="344971" y="405887"/>
                    </a:lnTo>
                    <a:cubicBezTo>
                      <a:pt x="343367" y="417183"/>
                      <a:pt x="342926" y="435812"/>
                      <a:pt x="329244" y="439514"/>
                    </a:cubicBezTo>
                    <a:cubicBezTo>
                      <a:pt x="318423" y="442445"/>
                      <a:pt x="308521" y="431306"/>
                      <a:pt x="301545" y="422467"/>
                    </a:cubicBezTo>
                    <a:lnTo>
                      <a:pt x="297727" y="417571"/>
                    </a:lnTo>
                    <a:cubicBezTo>
                      <a:pt x="293206" y="411832"/>
                      <a:pt x="289100" y="405923"/>
                      <a:pt x="285792" y="399399"/>
                    </a:cubicBezTo>
                    <a:cubicBezTo>
                      <a:pt x="284285" y="396429"/>
                      <a:pt x="282828" y="393388"/>
                      <a:pt x="281566" y="390306"/>
                    </a:cubicBezTo>
                    <a:cubicBezTo>
                      <a:pt x="281407" y="389917"/>
                      <a:pt x="281291" y="389569"/>
                      <a:pt x="281170" y="389218"/>
                    </a:cubicBezTo>
                    <a:cubicBezTo>
                      <a:pt x="261103" y="391920"/>
                      <a:pt x="240561" y="391534"/>
                      <a:pt x="220442" y="388880"/>
                    </a:cubicBezTo>
                    <a:cubicBezTo>
                      <a:pt x="207704" y="387199"/>
                      <a:pt x="195155" y="384771"/>
                      <a:pt x="182795" y="381510"/>
                    </a:cubicBezTo>
                    <a:lnTo>
                      <a:pt x="177219" y="391593"/>
                    </a:lnTo>
                    <a:cubicBezTo>
                      <a:pt x="170694" y="403352"/>
                      <a:pt x="164075" y="415075"/>
                      <a:pt x="157118" y="426568"/>
                    </a:cubicBezTo>
                    <a:lnTo>
                      <a:pt x="156578" y="427443"/>
                    </a:lnTo>
                    <a:cubicBezTo>
                      <a:pt x="150066" y="437808"/>
                      <a:pt x="139161" y="448189"/>
                      <a:pt x="126269" y="440426"/>
                    </a:cubicBezTo>
                    <a:cubicBezTo>
                      <a:pt x="114733" y="433477"/>
                      <a:pt x="114241" y="417670"/>
                      <a:pt x="113026" y="405875"/>
                    </a:cubicBezTo>
                    <a:cubicBezTo>
                      <a:pt x="112214" y="397996"/>
                      <a:pt x="111557" y="390063"/>
                      <a:pt x="111240" y="382141"/>
                    </a:cubicBezTo>
                    <a:lnTo>
                      <a:pt x="111126" y="378746"/>
                    </a:lnTo>
                    <a:cubicBezTo>
                      <a:pt x="110919" y="371064"/>
                      <a:pt x="109669" y="362160"/>
                      <a:pt x="112622" y="354975"/>
                    </a:cubicBezTo>
                    <a:cubicBezTo>
                      <a:pt x="113050" y="353929"/>
                      <a:pt x="114553" y="353123"/>
                      <a:pt x="115459" y="354225"/>
                    </a:cubicBezTo>
                    <a:cubicBezTo>
                      <a:pt x="121627" y="361725"/>
                      <a:pt x="123492" y="373351"/>
                      <a:pt x="126156" y="382557"/>
                    </a:cubicBezTo>
                    <a:cubicBezTo>
                      <a:pt x="129123" y="392800"/>
                      <a:pt x="133419" y="403987"/>
                      <a:pt x="134960" y="414612"/>
                    </a:cubicBezTo>
                    <a:lnTo>
                      <a:pt x="135391" y="413863"/>
                    </a:lnTo>
                    <a:lnTo>
                      <a:pt x="135391" y="413863"/>
                    </a:lnTo>
                    <a:cubicBezTo>
                      <a:pt x="136909" y="410977"/>
                      <a:pt x="138458" y="408107"/>
                      <a:pt x="140015" y="405241"/>
                    </a:cubicBezTo>
                    <a:lnTo>
                      <a:pt x="144684" y="396643"/>
                    </a:lnTo>
                    <a:cubicBezTo>
                      <a:pt x="148872" y="388880"/>
                      <a:pt x="153136" y="381166"/>
                      <a:pt x="157438" y="373470"/>
                    </a:cubicBezTo>
                    <a:cubicBezTo>
                      <a:pt x="152525" y="371623"/>
                      <a:pt x="147658" y="369640"/>
                      <a:pt x="142810" y="367623"/>
                    </a:cubicBezTo>
                    <a:lnTo>
                      <a:pt x="131809" y="363022"/>
                    </a:lnTo>
                    <a:cubicBezTo>
                      <a:pt x="125524" y="360366"/>
                      <a:pt x="119116" y="357369"/>
                      <a:pt x="114392" y="352538"/>
                    </a:cubicBezTo>
                    <a:cubicBezTo>
                      <a:pt x="113555" y="351682"/>
                      <a:pt x="113847" y="349947"/>
                      <a:pt x="115141" y="349699"/>
                    </a:cubicBezTo>
                    <a:close/>
                    <a:moveTo>
                      <a:pt x="323855" y="378060"/>
                    </a:moveTo>
                    <a:cubicBezTo>
                      <a:pt x="313015" y="382468"/>
                      <a:pt x="301802" y="385649"/>
                      <a:pt x="290386" y="387759"/>
                    </a:cubicBezTo>
                    <a:cubicBezTo>
                      <a:pt x="291123" y="388514"/>
                      <a:pt x="291857" y="389269"/>
                      <a:pt x="292541" y="390062"/>
                    </a:cubicBezTo>
                    <a:cubicBezTo>
                      <a:pt x="295228" y="393172"/>
                      <a:pt x="298078" y="396159"/>
                      <a:pt x="300945" y="399113"/>
                    </a:cubicBezTo>
                    <a:lnTo>
                      <a:pt x="302665" y="400882"/>
                    </a:lnTo>
                    <a:cubicBezTo>
                      <a:pt x="307056" y="405390"/>
                      <a:pt x="313653" y="412812"/>
                      <a:pt x="320384" y="417126"/>
                    </a:cubicBezTo>
                    <a:lnTo>
                      <a:pt x="320748" y="415179"/>
                    </a:lnTo>
                    <a:cubicBezTo>
                      <a:pt x="320807" y="414843"/>
                      <a:pt x="320854" y="414552"/>
                      <a:pt x="320879" y="414326"/>
                    </a:cubicBezTo>
                    <a:lnTo>
                      <a:pt x="321596" y="407922"/>
                    </a:lnTo>
                    <a:cubicBezTo>
                      <a:pt x="321712" y="406854"/>
                      <a:pt x="321825" y="405786"/>
                      <a:pt x="321931" y="404717"/>
                    </a:cubicBezTo>
                    <a:cubicBezTo>
                      <a:pt x="322511" y="398942"/>
                      <a:pt x="322972" y="393154"/>
                      <a:pt x="323455" y="387370"/>
                    </a:cubicBezTo>
                    <a:cubicBezTo>
                      <a:pt x="323708" y="384323"/>
                      <a:pt x="323769" y="381192"/>
                      <a:pt x="323855" y="378060"/>
                    </a:cubicBezTo>
                    <a:close/>
                    <a:moveTo>
                      <a:pt x="195569" y="5901"/>
                    </a:moveTo>
                    <a:cubicBezTo>
                      <a:pt x="221387" y="-5131"/>
                      <a:pt x="252029" y="77"/>
                      <a:pt x="274267" y="16741"/>
                    </a:cubicBezTo>
                    <a:cubicBezTo>
                      <a:pt x="297022" y="33795"/>
                      <a:pt x="306973" y="61519"/>
                      <a:pt x="308289" y="89179"/>
                    </a:cubicBezTo>
                    <a:cubicBezTo>
                      <a:pt x="326286" y="73807"/>
                      <a:pt x="352202" y="85443"/>
                      <a:pt x="367359" y="99847"/>
                    </a:cubicBezTo>
                    <a:cubicBezTo>
                      <a:pt x="384850" y="116469"/>
                      <a:pt x="393696" y="141554"/>
                      <a:pt x="389619" y="165361"/>
                    </a:cubicBezTo>
                    <a:cubicBezTo>
                      <a:pt x="385557" y="189088"/>
                      <a:pt x="368393" y="210020"/>
                      <a:pt x="345173" y="217076"/>
                    </a:cubicBezTo>
                    <a:cubicBezTo>
                      <a:pt x="334063" y="220452"/>
                      <a:pt x="321681" y="220529"/>
                      <a:pt x="310505" y="217388"/>
                    </a:cubicBezTo>
                    <a:cubicBezTo>
                      <a:pt x="306710" y="216319"/>
                      <a:pt x="302059" y="214665"/>
                      <a:pt x="297763" y="212360"/>
                    </a:cubicBezTo>
                    <a:cubicBezTo>
                      <a:pt x="298008" y="213346"/>
                      <a:pt x="298258" y="214334"/>
                      <a:pt x="298491" y="215319"/>
                    </a:cubicBezTo>
                    <a:cubicBezTo>
                      <a:pt x="304067" y="238931"/>
                      <a:pt x="307229" y="265471"/>
                      <a:pt x="298862" y="288822"/>
                    </a:cubicBezTo>
                    <a:cubicBezTo>
                      <a:pt x="285413" y="326344"/>
                      <a:pt x="237647" y="347349"/>
                      <a:pt x="207824" y="314044"/>
                    </a:cubicBezTo>
                    <a:cubicBezTo>
                      <a:pt x="196114" y="300969"/>
                      <a:pt x="187013" y="280491"/>
                      <a:pt x="187721" y="262665"/>
                    </a:cubicBezTo>
                    <a:cubicBezTo>
                      <a:pt x="188093" y="253298"/>
                      <a:pt x="193398" y="242462"/>
                      <a:pt x="204349" y="243096"/>
                    </a:cubicBezTo>
                    <a:cubicBezTo>
                      <a:pt x="212840" y="243586"/>
                      <a:pt x="216867" y="250695"/>
                      <a:pt x="214694" y="258219"/>
                    </a:cubicBezTo>
                    <a:lnTo>
                      <a:pt x="214561" y="258653"/>
                    </a:lnTo>
                    <a:cubicBezTo>
                      <a:pt x="209957" y="273037"/>
                      <a:pt x="217817" y="293820"/>
                      <a:pt x="229205" y="303630"/>
                    </a:cubicBezTo>
                    <a:cubicBezTo>
                      <a:pt x="246668" y="318674"/>
                      <a:pt x="270633" y="305583"/>
                      <a:pt x="280181" y="287942"/>
                    </a:cubicBezTo>
                    <a:cubicBezTo>
                      <a:pt x="291309" y="267382"/>
                      <a:pt x="289955" y="241022"/>
                      <a:pt x="286397" y="218655"/>
                    </a:cubicBezTo>
                    <a:cubicBezTo>
                      <a:pt x="282904" y="196692"/>
                      <a:pt x="275114" y="176603"/>
                      <a:pt x="266846" y="156280"/>
                    </a:cubicBezTo>
                    <a:cubicBezTo>
                      <a:pt x="265968" y="156439"/>
                      <a:pt x="265079" y="156586"/>
                      <a:pt x="264169" y="156709"/>
                    </a:cubicBezTo>
                    <a:cubicBezTo>
                      <a:pt x="247724" y="158942"/>
                      <a:pt x="214265" y="159783"/>
                      <a:pt x="196096" y="147865"/>
                    </a:cubicBezTo>
                    <a:cubicBezTo>
                      <a:pt x="198048" y="166259"/>
                      <a:pt x="194219" y="185195"/>
                      <a:pt x="183773" y="200770"/>
                    </a:cubicBezTo>
                    <a:cubicBezTo>
                      <a:pt x="172133" y="218127"/>
                      <a:pt x="154598" y="227313"/>
                      <a:pt x="134189" y="230127"/>
                    </a:cubicBezTo>
                    <a:cubicBezTo>
                      <a:pt x="114368" y="232865"/>
                      <a:pt x="91391" y="233419"/>
                      <a:pt x="71821" y="228720"/>
                    </a:cubicBezTo>
                    <a:cubicBezTo>
                      <a:pt x="30148" y="218715"/>
                      <a:pt x="15454" y="167246"/>
                      <a:pt x="28057" y="130092"/>
                    </a:cubicBezTo>
                    <a:cubicBezTo>
                      <a:pt x="35513" y="108115"/>
                      <a:pt x="56316" y="88348"/>
                      <a:pt x="79440" y="83355"/>
                    </a:cubicBezTo>
                    <a:cubicBezTo>
                      <a:pt x="91353" y="75516"/>
                      <a:pt x="107349" y="73195"/>
                      <a:pt x="121097" y="74264"/>
                    </a:cubicBezTo>
                    <a:cubicBezTo>
                      <a:pt x="141631" y="75865"/>
                      <a:pt x="161854" y="84740"/>
                      <a:pt x="175607" y="100328"/>
                    </a:cubicBezTo>
                    <a:cubicBezTo>
                      <a:pt x="180861" y="106283"/>
                      <a:pt x="185181" y="113025"/>
                      <a:pt x="188512" y="120240"/>
                    </a:cubicBezTo>
                    <a:cubicBezTo>
                      <a:pt x="189631" y="119358"/>
                      <a:pt x="190935" y="118695"/>
                      <a:pt x="192408" y="118349"/>
                    </a:cubicBezTo>
                    <a:cubicBezTo>
                      <a:pt x="194708" y="117810"/>
                      <a:pt x="196720" y="117689"/>
                      <a:pt x="198970" y="118482"/>
                    </a:cubicBezTo>
                    <a:cubicBezTo>
                      <a:pt x="200091" y="118879"/>
                      <a:pt x="201707" y="120280"/>
                      <a:pt x="202679" y="121190"/>
                    </a:cubicBezTo>
                    <a:lnTo>
                      <a:pt x="204899" y="123799"/>
                    </a:lnTo>
                    <a:cubicBezTo>
                      <a:pt x="207621" y="126973"/>
                      <a:pt x="210210" y="129635"/>
                      <a:pt x="215056" y="131608"/>
                    </a:cubicBezTo>
                    <a:cubicBezTo>
                      <a:pt x="228567" y="137109"/>
                      <a:pt x="246891" y="138303"/>
                      <a:pt x="261245" y="137178"/>
                    </a:cubicBezTo>
                    <a:cubicBezTo>
                      <a:pt x="297869" y="134311"/>
                      <a:pt x="293257" y="85781"/>
                      <a:pt x="284236" y="60849"/>
                    </a:cubicBezTo>
                    <a:cubicBezTo>
                      <a:pt x="273551" y="31312"/>
                      <a:pt x="242923" y="12939"/>
                      <a:pt x="211764" y="18185"/>
                    </a:cubicBezTo>
                    <a:cubicBezTo>
                      <a:pt x="198376" y="20438"/>
                      <a:pt x="185604" y="27566"/>
                      <a:pt x="175804" y="36881"/>
                    </a:cubicBezTo>
                    <a:cubicBezTo>
                      <a:pt x="164865" y="47280"/>
                      <a:pt x="160180" y="59842"/>
                      <a:pt x="153618" y="73006"/>
                    </a:cubicBezTo>
                    <a:cubicBezTo>
                      <a:pt x="153230" y="73785"/>
                      <a:pt x="151889" y="73616"/>
                      <a:pt x="151722" y="72756"/>
                    </a:cubicBezTo>
                    <a:cubicBezTo>
                      <a:pt x="146329" y="45000"/>
                      <a:pt x="171902" y="16015"/>
                      <a:pt x="195569" y="5901"/>
                    </a:cubicBezTo>
                    <a:close/>
                    <a:moveTo>
                      <a:pt x="503" y="229683"/>
                    </a:moveTo>
                    <a:cubicBezTo>
                      <a:pt x="-610" y="228377"/>
                      <a:pt x="851" y="226080"/>
                      <a:pt x="2444" y="227163"/>
                    </a:cubicBezTo>
                    <a:cubicBezTo>
                      <a:pt x="14118" y="235097"/>
                      <a:pt x="27099" y="240822"/>
                      <a:pt x="41212" y="242370"/>
                    </a:cubicBezTo>
                    <a:cubicBezTo>
                      <a:pt x="47840" y="243095"/>
                      <a:pt x="54521" y="243145"/>
                      <a:pt x="61124" y="242128"/>
                    </a:cubicBezTo>
                    <a:cubicBezTo>
                      <a:pt x="66748" y="241259"/>
                      <a:pt x="71817" y="239544"/>
                      <a:pt x="77432" y="241094"/>
                    </a:cubicBezTo>
                    <a:cubicBezTo>
                      <a:pt x="80420" y="241919"/>
                      <a:pt x="80963" y="245388"/>
                      <a:pt x="79138" y="247562"/>
                    </a:cubicBezTo>
                    <a:cubicBezTo>
                      <a:pt x="70656" y="257662"/>
                      <a:pt x="49774" y="254964"/>
                      <a:pt x="38389" y="252256"/>
                    </a:cubicBezTo>
                    <a:cubicBezTo>
                      <a:pt x="23664" y="248758"/>
                      <a:pt x="10317" y="241219"/>
                      <a:pt x="503" y="229683"/>
                    </a:cubicBezTo>
                    <a:close/>
                    <a:moveTo>
                      <a:pt x="393331" y="211243"/>
                    </a:moveTo>
                    <a:cubicBezTo>
                      <a:pt x="399062" y="207690"/>
                      <a:pt x="405884" y="214726"/>
                      <a:pt x="402495" y="220409"/>
                    </a:cubicBezTo>
                    <a:cubicBezTo>
                      <a:pt x="393794" y="234990"/>
                      <a:pt x="368573" y="236177"/>
                      <a:pt x="353942" y="232687"/>
                    </a:cubicBezTo>
                    <a:cubicBezTo>
                      <a:pt x="352797" y="232417"/>
                      <a:pt x="353058" y="230619"/>
                      <a:pt x="354218" y="230651"/>
                    </a:cubicBezTo>
                    <a:cubicBezTo>
                      <a:pt x="362627" y="230859"/>
                      <a:pt x="370228" y="229242"/>
                      <a:pt x="377472" y="224854"/>
                    </a:cubicBezTo>
                    <a:cubicBezTo>
                      <a:pt x="383662" y="221103"/>
                      <a:pt x="387355" y="214947"/>
                      <a:pt x="393331" y="211243"/>
                    </a:cubicBezTo>
                    <a:close/>
                    <a:moveTo>
                      <a:pt x="113693" y="94685"/>
                    </a:moveTo>
                    <a:lnTo>
                      <a:pt x="112545" y="94695"/>
                    </a:lnTo>
                    <a:cubicBezTo>
                      <a:pt x="99167" y="94911"/>
                      <a:pt x="86916" y="100014"/>
                      <a:pt x="74025" y="102711"/>
                    </a:cubicBezTo>
                    <a:cubicBezTo>
                      <a:pt x="72956" y="102937"/>
                      <a:pt x="71883" y="102822"/>
                      <a:pt x="70916" y="102468"/>
                    </a:cubicBezTo>
                    <a:cubicBezTo>
                      <a:pt x="55215" y="112946"/>
                      <a:pt x="44393" y="129421"/>
                      <a:pt x="42924" y="151101"/>
                    </a:cubicBezTo>
                    <a:cubicBezTo>
                      <a:pt x="41906" y="166116"/>
                      <a:pt x="45570" y="182477"/>
                      <a:pt x="54483" y="194799"/>
                    </a:cubicBezTo>
                    <a:cubicBezTo>
                      <a:pt x="64627" y="208824"/>
                      <a:pt x="80969" y="210988"/>
                      <a:pt x="97062" y="211407"/>
                    </a:cubicBezTo>
                    <a:lnTo>
                      <a:pt x="98698" y="211444"/>
                    </a:lnTo>
                    <a:cubicBezTo>
                      <a:pt x="129120" y="212037"/>
                      <a:pt x="162589" y="210240"/>
                      <a:pt x="173433" y="176214"/>
                    </a:cubicBezTo>
                    <a:cubicBezTo>
                      <a:pt x="181459" y="151032"/>
                      <a:pt x="172888" y="120461"/>
                      <a:pt x="150533" y="105377"/>
                    </a:cubicBezTo>
                    <a:cubicBezTo>
                      <a:pt x="139676" y="98051"/>
                      <a:pt x="126709" y="94673"/>
                      <a:pt x="113693" y="94685"/>
                    </a:cubicBezTo>
                    <a:close/>
                    <a:moveTo>
                      <a:pt x="358793" y="112745"/>
                    </a:moveTo>
                    <a:lnTo>
                      <a:pt x="357900" y="111703"/>
                    </a:lnTo>
                    <a:cubicBezTo>
                      <a:pt x="345968" y="98007"/>
                      <a:pt x="327049" y="85533"/>
                      <a:pt x="308396" y="92430"/>
                    </a:cubicBezTo>
                    <a:lnTo>
                      <a:pt x="308450" y="94737"/>
                    </a:lnTo>
                    <a:cubicBezTo>
                      <a:pt x="308457" y="95122"/>
                      <a:pt x="308461" y="95506"/>
                      <a:pt x="308460" y="95891"/>
                    </a:cubicBezTo>
                    <a:cubicBezTo>
                      <a:pt x="308404" y="122339"/>
                      <a:pt x="298159" y="147022"/>
                      <a:pt x="272979" y="154783"/>
                    </a:cubicBezTo>
                    <a:cubicBezTo>
                      <a:pt x="279734" y="164423"/>
                      <a:pt x="285162" y="175121"/>
                      <a:pt x="289508" y="186223"/>
                    </a:cubicBezTo>
                    <a:cubicBezTo>
                      <a:pt x="291042" y="185221"/>
                      <a:pt x="292907" y="184585"/>
                      <a:pt x="295072" y="184365"/>
                    </a:cubicBezTo>
                    <a:cubicBezTo>
                      <a:pt x="303937" y="183467"/>
                      <a:pt x="309016" y="191796"/>
                      <a:pt x="316703" y="194902"/>
                    </a:cubicBezTo>
                    <a:cubicBezTo>
                      <a:pt x="323899" y="197813"/>
                      <a:pt x="332061" y="198564"/>
                      <a:pt x="339657" y="197060"/>
                    </a:cubicBezTo>
                    <a:cubicBezTo>
                      <a:pt x="356275" y="193772"/>
                      <a:pt x="367935" y="179437"/>
                      <a:pt x="372020" y="163530"/>
                    </a:cubicBezTo>
                    <a:cubicBezTo>
                      <a:pt x="376638" y="145546"/>
                      <a:pt x="370537" y="126694"/>
                      <a:pt x="358793" y="112745"/>
                    </a:cubicBezTo>
                    <a:close/>
                    <a:moveTo>
                      <a:pt x="105828" y="135004"/>
                    </a:moveTo>
                    <a:cubicBezTo>
                      <a:pt x="111370" y="125639"/>
                      <a:pt x="125040" y="126995"/>
                      <a:pt x="130520" y="135251"/>
                    </a:cubicBezTo>
                    <a:lnTo>
                      <a:pt x="130783" y="135662"/>
                    </a:lnTo>
                    <a:lnTo>
                      <a:pt x="130842" y="135586"/>
                    </a:lnTo>
                    <a:cubicBezTo>
                      <a:pt x="139969" y="147419"/>
                      <a:pt x="135558" y="166109"/>
                      <a:pt x="122305" y="172762"/>
                    </a:cubicBezTo>
                    <a:cubicBezTo>
                      <a:pt x="111674" y="178095"/>
                      <a:pt x="98153" y="176695"/>
                      <a:pt x="91086" y="166314"/>
                    </a:cubicBezTo>
                    <a:cubicBezTo>
                      <a:pt x="89502" y="163987"/>
                      <a:pt x="88486" y="161249"/>
                      <a:pt x="88114" y="158477"/>
                    </a:cubicBezTo>
                    <a:cubicBezTo>
                      <a:pt x="87860" y="156591"/>
                      <a:pt x="88005" y="154706"/>
                      <a:pt x="88428" y="152832"/>
                    </a:cubicBezTo>
                    <a:lnTo>
                      <a:pt x="88321" y="153271"/>
                    </a:lnTo>
                    <a:cubicBezTo>
                      <a:pt x="88530" y="152325"/>
                      <a:pt x="88862" y="150842"/>
                      <a:pt x="88949" y="150489"/>
                    </a:cubicBezTo>
                    <a:cubicBezTo>
                      <a:pt x="89883" y="146672"/>
                      <a:pt x="92122" y="142577"/>
                      <a:pt x="94926" y="139813"/>
                    </a:cubicBezTo>
                    <a:cubicBezTo>
                      <a:pt x="97813" y="136967"/>
                      <a:pt x="101824" y="135235"/>
                      <a:pt x="105828" y="135004"/>
                    </a:cubicBezTo>
                    <a:close/>
                    <a:moveTo>
                      <a:pt x="333559" y="125277"/>
                    </a:moveTo>
                    <a:cubicBezTo>
                      <a:pt x="338467" y="125277"/>
                      <a:pt x="342822" y="127330"/>
                      <a:pt x="346368" y="130585"/>
                    </a:cubicBezTo>
                    <a:cubicBezTo>
                      <a:pt x="351411" y="135217"/>
                      <a:pt x="352113" y="141885"/>
                      <a:pt x="351024" y="148212"/>
                    </a:cubicBezTo>
                    <a:cubicBezTo>
                      <a:pt x="350690" y="150143"/>
                      <a:pt x="350231" y="152009"/>
                      <a:pt x="349750" y="153909"/>
                    </a:cubicBezTo>
                    <a:lnTo>
                      <a:pt x="349336" y="155628"/>
                    </a:lnTo>
                    <a:cubicBezTo>
                      <a:pt x="349264" y="155913"/>
                      <a:pt x="349186" y="156197"/>
                      <a:pt x="349098" y="156476"/>
                    </a:cubicBezTo>
                    <a:cubicBezTo>
                      <a:pt x="348797" y="157653"/>
                      <a:pt x="348316" y="158734"/>
                      <a:pt x="347744" y="159769"/>
                    </a:cubicBezTo>
                    <a:cubicBezTo>
                      <a:pt x="345645" y="167586"/>
                      <a:pt x="337147" y="171467"/>
                      <a:pt x="329655" y="169762"/>
                    </a:cubicBezTo>
                    <a:cubicBezTo>
                      <a:pt x="326130" y="168959"/>
                      <a:pt x="322614" y="166032"/>
                      <a:pt x="320819" y="162964"/>
                    </a:cubicBezTo>
                    <a:cubicBezTo>
                      <a:pt x="320228" y="161953"/>
                      <a:pt x="319813" y="160947"/>
                      <a:pt x="319519" y="159936"/>
                    </a:cubicBezTo>
                    <a:lnTo>
                      <a:pt x="318060" y="156476"/>
                    </a:lnTo>
                    <a:lnTo>
                      <a:pt x="318060" y="156476"/>
                    </a:lnTo>
                    <a:cubicBezTo>
                      <a:pt x="317787" y="155646"/>
                      <a:pt x="317616" y="154757"/>
                      <a:pt x="317396" y="153909"/>
                    </a:cubicBezTo>
                    <a:cubicBezTo>
                      <a:pt x="316907" y="152011"/>
                      <a:pt x="316436" y="150141"/>
                      <a:pt x="316096" y="148212"/>
                    </a:cubicBezTo>
                    <a:cubicBezTo>
                      <a:pt x="314939" y="141673"/>
                      <a:pt x="315861" y="135477"/>
                      <a:pt x="320753" y="130585"/>
                    </a:cubicBezTo>
                    <a:cubicBezTo>
                      <a:pt x="324037" y="127298"/>
                      <a:pt x="328917" y="125277"/>
                      <a:pt x="333559" y="125277"/>
                    </a:cubicBezTo>
                    <a:close/>
                    <a:moveTo>
                      <a:pt x="225452" y="57468"/>
                    </a:moveTo>
                    <a:cubicBezTo>
                      <a:pt x="233970" y="56324"/>
                      <a:pt x="242645" y="60294"/>
                      <a:pt x="247050" y="67821"/>
                    </a:cubicBezTo>
                    <a:cubicBezTo>
                      <a:pt x="250878" y="74364"/>
                      <a:pt x="250862" y="83167"/>
                      <a:pt x="247050" y="89710"/>
                    </a:cubicBezTo>
                    <a:lnTo>
                      <a:pt x="246728" y="90264"/>
                    </a:lnTo>
                    <a:lnTo>
                      <a:pt x="246728" y="90264"/>
                    </a:lnTo>
                    <a:cubicBezTo>
                      <a:pt x="239707" y="102314"/>
                      <a:pt x="223333" y="103860"/>
                      <a:pt x="213483" y="94549"/>
                    </a:cubicBezTo>
                    <a:lnTo>
                      <a:pt x="213006" y="94098"/>
                    </a:lnTo>
                    <a:lnTo>
                      <a:pt x="213006" y="94098"/>
                    </a:lnTo>
                    <a:cubicBezTo>
                      <a:pt x="206671" y="88114"/>
                      <a:pt x="205244" y="78187"/>
                      <a:pt x="208524" y="70412"/>
                    </a:cubicBezTo>
                    <a:cubicBezTo>
                      <a:pt x="211523" y="63302"/>
                      <a:pt x="217809" y="58497"/>
                      <a:pt x="225452" y="5746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E384904-3844-D0A6-8337-9A14D21679A8}"/>
                  </a:ext>
                </a:extLst>
              </p:cNvPr>
              <p:cNvSpPr/>
              <p:nvPr/>
            </p:nvSpPr>
            <p:spPr>
              <a:xfrm>
                <a:off x="5770004" y="2751586"/>
                <a:ext cx="839817" cy="241939"/>
              </a:xfrm>
              <a:custGeom>
                <a:avLst/>
                <a:gdLst>
                  <a:gd name="connsiteX0" fmla="*/ 765040 w 839817"/>
                  <a:gd name="connsiteY0" fmla="*/ 179898 h 241939"/>
                  <a:gd name="connsiteX1" fmla="*/ 703205 w 839817"/>
                  <a:gd name="connsiteY1" fmla="*/ 201903 h 241939"/>
                  <a:gd name="connsiteX2" fmla="*/ 635873 w 839817"/>
                  <a:gd name="connsiteY2" fmla="*/ 96195 h 241939"/>
                  <a:gd name="connsiteX3" fmla="*/ 747579 w 839817"/>
                  <a:gd name="connsiteY3" fmla="*/ 31497 h 241939"/>
                  <a:gd name="connsiteX4" fmla="*/ 794663 w 839817"/>
                  <a:gd name="connsiteY4" fmla="*/ 70350 h 241939"/>
                  <a:gd name="connsiteX5" fmla="*/ 765040 w 839817"/>
                  <a:gd name="connsiteY5" fmla="*/ 179898 h 241939"/>
                  <a:gd name="connsiteX6" fmla="*/ 527040 w 839817"/>
                  <a:gd name="connsiteY6" fmla="*/ 136914 h 241939"/>
                  <a:gd name="connsiteX7" fmla="*/ 319024 w 839817"/>
                  <a:gd name="connsiteY7" fmla="*/ 117662 h 241939"/>
                  <a:gd name="connsiteX8" fmla="*/ 350034 w 839817"/>
                  <a:gd name="connsiteY8" fmla="*/ 69380 h 241939"/>
                  <a:gd name="connsiteX9" fmla="*/ 454492 w 839817"/>
                  <a:gd name="connsiteY9" fmla="*/ 50966 h 241939"/>
                  <a:gd name="connsiteX10" fmla="*/ 535043 w 839817"/>
                  <a:gd name="connsiteY10" fmla="*/ 92851 h 241939"/>
                  <a:gd name="connsiteX11" fmla="*/ 527040 w 839817"/>
                  <a:gd name="connsiteY11" fmla="*/ 136914 h 241939"/>
                  <a:gd name="connsiteX12" fmla="*/ 829034 w 839817"/>
                  <a:gd name="connsiteY12" fmla="*/ 8608 h 241939"/>
                  <a:gd name="connsiteX13" fmla="*/ 824061 w 839817"/>
                  <a:gd name="connsiteY13" fmla="*/ 7829 h 241939"/>
                  <a:gd name="connsiteX14" fmla="*/ 819481 w 839817"/>
                  <a:gd name="connsiteY14" fmla="*/ 6188 h 241939"/>
                  <a:gd name="connsiteX15" fmla="*/ 807440 w 839817"/>
                  <a:gd name="connsiteY15" fmla="*/ 4101 h 241939"/>
                  <a:gd name="connsiteX16" fmla="*/ 611715 w 839817"/>
                  <a:gd name="connsiteY16" fmla="*/ 58543 h 241939"/>
                  <a:gd name="connsiteX17" fmla="*/ 556418 w 839817"/>
                  <a:gd name="connsiteY17" fmla="*/ 59725 h 241939"/>
                  <a:gd name="connsiteX18" fmla="*/ 248001 w 839817"/>
                  <a:gd name="connsiteY18" fmla="*/ 42461 h 241939"/>
                  <a:gd name="connsiteX19" fmla="*/ 247849 w 839817"/>
                  <a:gd name="connsiteY19" fmla="*/ 42418 h 241939"/>
                  <a:gd name="connsiteX20" fmla="*/ 201213 w 839817"/>
                  <a:gd name="connsiteY20" fmla="*/ 38758 h 241939"/>
                  <a:gd name="connsiteX21" fmla="*/ 107372 w 839817"/>
                  <a:gd name="connsiteY21" fmla="*/ 47552 h 241939"/>
                  <a:gd name="connsiteX22" fmla="*/ 11048 w 839817"/>
                  <a:gd name="connsiteY22" fmla="*/ 139551 h 241939"/>
                  <a:gd name="connsiteX23" fmla="*/ 11072 w 839817"/>
                  <a:gd name="connsiteY23" fmla="*/ 139589 h 241939"/>
                  <a:gd name="connsiteX24" fmla="*/ 11078 w 839817"/>
                  <a:gd name="connsiteY24" fmla="*/ 139583 h 241939"/>
                  <a:gd name="connsiteX25" fmla="*/ 30169 w 839817"/>
                  <a:gd name="connsiteY25" fmla="*/ 131364 h 241939"/>
                  <a:gd name="connsiteX26" fmla="*/ 70599 w 839817"/>
                  <a:gd name="connsiteY26" fmla="*/ 83299 h 241939"/>
                  <a:gd name="connsiteX27" fmla="*/ 248684 w 839817"/>
                  <a:gd name="connsiteY27" fmla="*/ 65909 h 241939"/>
                  <a:gd name="connsiteX28" fmla="*/ 267392 w 839817"/>
                  <a:gd name="connsiteY28" fmla="*/ 78358 h 241939"/>
                  <a:gd name="connsiteX29" fmla="*/ 311977 w 839817"/>
                  <a:gd name="connsiteY29" fmla="*/ 119351 h 241939"/>
                  <a:gd name="connsiteX30" fmla="*/ 507338 w 839817"/>
                  <a:gd name="connsiteY30" fmla="*/ 212077 h 241939"/>
                  <a:gd name="connsiteX31" fmla="*/ 550418 w 839817"/>
                  <a:gd name="connsiteY31" fmla="*/ 102697 h 241939"/>
                  <a:gd name="connsiteX32" fmla="*/ 557628 w 839817"/>
                  <a:gd name="connsiteY32" fmla="*/ 97324 h 241939"/>
                  <a:gd name="connsiteX33" fmla="*/ 588776 w 839817"/>
                  <a:gd name="connsiteY33" fmla="*/ 78358 h 241939"/>
                  <a:gd name="connsiteX34" fmla="*/ 620789 w 839817"/>
                  <a:gd name="connsiteY34" fmla="*/ 82199 h 241939"/>
                  <a:gd name="connsiteX35" fmla="*/ 622278 w 839817"/>
                  <a:gd name="connsiteY35" fmla="*/ 84915 h 241939"/>
                  <a:gd name="connsiteX36" fmla="*/ 625328 w 839817"/>
                  <a:gd name="connsiteY36" fmla="*/ 88190 h 241939"/>
                  <a:gd name="connsiteX37" fmla="*/ 770523 w 839817"/>
                  <a:gd name="connsiteY37" fmla="*/ 203938 h 241939"/>
                  <a:gd name="connsiteX38" fmla="*/ 814853 w 839817"/>
                  <a:gd name="connsiteY38" fmla="*/ 74187 h 241939"/>
                  <a:gd name="connsiteX39" fmla="*/ 821025 w 839817"/>
                  <a:gd name="connsiteY39" fmla="*/ 58628 h 241939"/>
                  <a:gd name="connsiteX40" fmla="*/ 832646 w 839817"/>
                  <a:gd name="connsiteY40" fmla="*/ 36258 h 241939"/>
                  <a:gd name="connsiteX41" fmla="*/ 829034 w 839817"/>
                  <a:gd name="connsiteY41" fmla="*/ 8608 h 24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39817" h="241939">
                    <a:moveTo>
                      <a:pt x="765040" y="179898"/>
                    </a:moveTo>
                    <a:cubicBezTo>
                      <a:pt x="751491" y="198106"/>
                      <a:pt x="726373" y="203906"/>
                      <a:pt x="703205" y="201903"/>
                    </a:cubicBezTo>
                    <a:cubicBezTo>
                      <a:pt x="653237" y="197092"/>
                      <a:pt x="637511" y="140320"/>
                      <a:pt x="635873" y="96195"/>
                    </a:cubicBezTo>
                    <a:cubicBezTo>
                      <a:pt x="669380" y="105624"/>
                      <a:pt x="633040" y="38841"/>
                      <a:pt x="747579" y="31497"/>
                    </a:cubicBezTo>
                    <a:cubicBezTo>
                      <a:pt x="787956" y="28131"/>
                      <a:pt x="776824" y="52526"/>
                      <a:pt x="794663" y="70350"/>
                    </a:cubicBezTo>
                    <a:cubicBezTo>
                      <a:pt x="794297" y="107758"/>
                      <a:pt x="788073" y="148405"/>
                      <a:pt x="765040" y="179898"/>
                    </a:cubicBezTo>
                    <a:moveTo>
                      <a:pt x="527040" y="136914"/>
                    </a:moveTo>
                    <a:cubicBezTo>
                      <a:pt x="497540" y="275120"/>
                      <a:pt x="335994" y="242246"/>
                      <a:pt x="319024" y="117662"/>
                    </a:cubicBezTo>
                    <a:cubicBezTo>
                      <a:pt x="334694" y="106598"/>
                      <a:pt x="330567" y="79278"/>
                      <a:pt x="350034" y="69380"/>
                    </a:cubicBezTo>
                    <a:cubicBezTo>
                      <a:pt x="380887" y="49659"/>
                      <a:pt x="419455" y="50503"/>
                      <a:pt x="454492" y="50966"/>
                    </a:cubicBezTo>
                    <a:cubicBezTo>
                      <a:pt x="499276" y="54044"/>
                      <a:pt x="512038" y="72603"/>
                      <a:pt x="535043" y="92851"/>
                    </a:cubicBezTo>
                    <a:cubicBezTo>
                      <a:pt x="533937" y="106375"/>
                      <a:pt x="530745" y="122403"/>
                      <a:pt x="527040" y="136914"/>
                    </a:cubicBezTo>
                    <a:moveTo>
                      <a:pt x="829034" y="8608"/>
                    </a:moveTo>
                    <a:cubicBezTo>
                      <a:pt x="827378" y="8332"/>
                      <a:pt x="825720" y="8073"/>
                      <a:pt x="824061" y="7829"/>
                    </a:cubicBezTo>
                    <a:cubicBezTo>
                      <a:pt x="822767" y="7094"/>
                      <a:pt x="821248" y="6529"/>
                      <a:pt x="819481" y="6188"/>
                    </a:cubicBezTo>
                    <a:cubicBezTo>
                      <a:pt x="815447" y="5164"/>
                      <a:pt x="811440" y="4473"/>
                      <a:pt x="807440" y="4101"/>
                    </a:cubicBezTo>
                    <a:cubicBezTo>
                      <a:pt x="750024" y="-8825"/>
                      <a:pt x="617197" y="9528"/>
                      <a:pt x="611715" y="58543"/>
                    </a:cubicBezTo>
                    <a:cubicBezTo>
                      <a:pt x="593431" y="64649"/>
                      <a:pt x="577610" y="59181"/>
                      <a:pt x="556418" y="59725"/>
                    </a:cubicBezTo>
                    <a:cubicBezTo>
                      <a:pt x="540288" y="-7724"/>
                      <a:pt x="261414" y="1796"/>
                      <a:pt x="248001" y="42461"/>
                    </a:cubicBezTo>
                    <a:cubicBezTo>
                      <a:pt x="247951" y="42446"/>
                      <a:pt x="247901" y="42434"/>
                      <a:pt x="247849" y="42418"/>
                    </a:cubicBezTo>
                    <a:cubicBezTo>
                      <a:pt x="234962" y="38428"/>
                      <a:pt x="215963" y="39391"/>
                      <a:pt x="201213" y="38758"/>
                    </a:cubicBezTo>
                    <a:cubicBezTo>
                      <a:pt x="169718" y="38098"/>
                      <a:pt x="138187" y="40906"/>
                      <a:pt x="107372" y="47552"/>
                    </a:cubicBezTo>
                    <a:cubicBezTo>
                      <a:pt x="49669" y="56725"/>
                      <a:pt x="-29083" y="67465"/>
                      <a:pt x="11048" y="139551"/>
                    </a:cubicBezTo>
                    <a:cubicBezTo>
                      <a:pt x="11056" y="139563"/>
                      <a:pt x="11062" y="139577"/>
                      <a:pt x="11072" y="139589"/>
                    </a:cubicBezTo>
                    <a:lnTo>
                      <a:pt x="11078" y="139583"/>
                    </a:lnTo>
                    <a:cubicBezTo>
                      <a:pt x="17995" y="146675"/>
                      <a:pt x="29733" y="140964"/>
                      <a:pt x="30169" y="131364"/>
                    </a:cubicBezTo>
                    <a:cubicBezTo>
                      <a:pt x="16677" y="97213"/>
                      <a:pt x="47151" y="93112"/>
                      <a:pt x="70599" y="83299"/>
                    </a:cubicBezTo>
                    <a:cubicBezTo>
                      <a:pt x="128942" y="62330"/>
                      <a:pt x="188342" y="59423"/>
                      <a:pt x="248684" y="65909"/>
                    </a:cubicBezTo>
                    <a:cubicBezTo>
                      <a:pt x="253223" y="71256"/>
                      <a:pt x="260112" y="75918"/>
                      <a:pt x="267392" y="78358"/>
                    </a:cubicBezTo>
                    <a:cubicBezTo>
                      <a:pt x="307737" y="85058"/>
                      <a:pt x="286475" y="114997"/>
                      <a:pt x="311977" y="119351"/>
                    </a:cubicBezTo>
                    <a:cubicBezTo>
                      <a:pt x="307293" y="223715"/>
                      <a:pt x="433950" y="280682"/>
                      <a:pt x="507338" y="212077"/>
                    </a:cubicBezTo>
                    <a:cubicBezTo>
                      <a:pt x="536639" y="183419"/>
                      <a:pt x="543624" y="140964"/>
                      <a:pt x="550418" y="102697"/>
                    </a:cubicBezTo>
                    <a:cubicBezTo>
                      <a:pt x="554010" y="101890"/>
                      <a:pt x="556294" y="99925"/>
                      <a:pt x="557628" y="97324"/>
                    </a:cubicBezTo>
                    <a:cubicBezTo>
                      <a:pt x="566267" y="88696"/>
                      <a:pt x="571694" y="80728"/>
                      <a:pt x="588776" y="78358"/>
                    </a:cubicBezTo>
                    <a:cubicBezTo>
                      <a:pt x="605859" y="75991"/>
                      <a:pt x="619010" y="80744"/>
                      <a:pt x="620789" y="82199"/>
                    </a:cubicBezTo>
                    <a:cubicBezTo>
                      <a:pt x="621237" y="83103"/>
                      <a:pt x="621718" y="84009"/>
                      <a:pt x="622278" y="84915"/>
                    </a:cubicBezTo>
                    <a:cubicBezTo>
                      <a:pt x="623058" y="86266"/>
                      <a:pt x="624121" y="87343"/>
                      <a:pt x="625328" y="88190"/>
                    </a:cubicBezTo>
                    <a:cubicBezTo>
                      <a:pt x="608459" y="192115"/>
                      <a:pt x="689107" y="257839"/>
                      <a:pt x="770523" y="203938"/>
                    </a:cubicBezTo>
                    <a:cubicBezTo>
                      <a:pt x="805900" y="170647"/>
                      <a:pt x="813376" y="119679"/>
                      <a:pt x="814853" y="74187"/>
                    </a:cubicBezTo>
                    <a:cubicBezTo>
                      <a:pt x="819648" y="71292"/>
                      <a:pt x="822685" y="65682"/>
                      <a:pt x="821025" y="58628"/>
                    </a:cubicBezTo>
                    <a:cubicBezTo>
                      <a:pt x="818737" y="48905"/>
                      <a:pt x="824102" y="40486"/>
                      <a:pt x="832646" y="36258"/>
                    </a:cubicBezTo>
                    <a:cubicBezTo>
                      <a:pt x="843748" y="30768"/>
                      <a:pt x="841784" y="10720"/>
                      <a:pt x="829034" y="8608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27C1BB6-1834-18D7-6104-BFD47DC0663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78066" y="1968108"/>
              <a:ext cx="732127" cy="1184400"/>
              <a:chOff x="5309181" y="2115444"/>
              <a:chExt cx="1530545" cy="2476042"/>
            </a:xfrm>
          </p:grpSpPr>
          <p:grpSp>
            <p:nvGrpSpPr>
              <p:cNvPr id="17" name="图形 40">
                <a:extLst>
                  <a:ext uri="{FF2B5EF4-FFF2-40B4-BE49-F238E27FC236}">
                    <a16:creationId xmlns:a16="http://schemas.microsoft.com/office/drawing/2014/main" id="{F4FAE28E-C2AA-8239-5DC7-A16A5518FD62}"/>
                  </a:ext>
                </a:extLst>
              </p:cNvPr>
              <p:cNvGrpSpPr/>
              <p:nvPr/>
            </p:nvGrpSpPr>
            <p:grpSpPr>
              <a:xfrm>
                <a:off x="5309181" y="3121998"/>
                <a:ext cx="1530545" cy="1469488"/>
                <a:chOff x="5309181" y="3121998"/>
                <a:chExt cx="1530545" cy="1469488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83751D88-0061-623B-C7AA-43E23E08CE0B}"/>
                    </a:ext>
                  </a:extLst>
                </p:cNvPr>
                <p:cNvSpPr/>
                <p:nvPr/>
              </p:nvSpPr>
              <p:spPr>
                <a:xfrm>
                  <a:off x="5335341" y="3121998"/>
                  <a:ext cx="1476450" cy="1460827"/>
                </a:xfrm>
                <a:custGeom>
                  <a:avLst/>
                  <a:gdLst>
                    <a:gd name="connsiteX0" fmla="*/ 9023 w 1476450"/>
                    <a:gd name="connsiteY0" fmla="*/ 1243162 h 1460827"/>
                    <a:gd name="connsiteX1" fmla="*/ 15366 w 1476450"/>
                    <a:gd name="connsiteY1" fmla="*/ 1411408 h 1460827"/>
                    <a:gd name="connsiteX2" fmla="*/ 21115 w 1476450"/>
                    <a:gd name="connsiteY2" fmla="*/ 1418514 h 1460827"/>
                    <a:gd name="connsiteX3" fmla="*/ 39331 w 1476450"/>
                    <a:gd name="connsiteY3" fmla="*/ 1423428 h 1460827"/>
                    <a:gd name="connsiteX4" fmla="*/ 140303 w 1476450"/>
                    <a:gd name="connsiteY4" fmla="*/ 1436936 h 1460827"/>
                    <a:gd name="connsiteX5" fmla="*/ 1403928 w 1476450"/>
                    <a:gd name="connsiteY5" fmla="*/ 1447529 h 1460827"/>
                    <a:gd name="connsiteX6" fmla="*/ 1427844 w 1476450"/>
                    <a:gd name="connsiteY6" fmla="*/ 1423595 h 1460827"/>
                    <a:gd name="connsiteX7" fmla="*/ 1450549 w 1476450"/>
                    <a:gd name="connsiteY7" fmla="*/ 831000 h 1460827"/>
                    <a:gd name="connsiteX8" fmla="*/ 1468191 w 1476450"/>
                    <a:gd name="connsiteY8" fmla="*/ 697063 h 1460827"/>
                    <a:gd name="connsiteX9" fmla="*/ 1369863 w 1476450"/>
                    <a:gd name="connsiteY9" fmla="*/ 416903 h 1460827"/>
                    <a:gd name="connsiteX10" fmla="*/ 1268048 w 1476450"/>
                    <a:gd name="connsiteY10" fmla="*/ 248943 h 1460827"/>
                    <a:gd name="connsiteX11" fmla="*/ 1229902 w 1476450"/>
                    <a:gd name="connsiteY11" fmla="*/ 225079 h 1460827"/>
                    <a:gd name="connsiteX12" fmla="*/ 1196548 w 1476450"/>
                    <a:gd name="connsiteY12" fmla="*/ 209272 h 1460827"/>
                    <a:gd name="connsiteX13" fmla="*/ 1100914 w 1476450"/>
                    <a:gd name="connsiteY13" fmla="*/ 205810 h 1460827"/>
                    <a:gd name="connsiteX14" fmla="*/ 1098544 w 1476450"/>
                    <a:gd name="connsiteY14" fmla="*/ 205188 h 1460827"/>
                    <a:gd name="connsiteX15" fmla="*/ 1086383 w 1476450"/>
                    <a:gd name="connsiteY15" fmla="*/ 202383 h 1460827"/>
                    <a:gd name="connsiteX16" fmla="*/ 1028001 w 1476450"/>
                    <a:gd name="connsiteY16" fmla="*/ 181999 h 1460827"/>
                    <a:gd name="connsiteX17" fmla="*/ 995382 w 1476450"/>
                    <a:gd name="connsiteY17" fmla="*/ 80748 h 1460827"/>
                    <a:gd name="connsiteX18" fmla="*/ 972031 w 1476450"/>
                    <a:gd name="connsiteY18" fmla="*/ 66223 h 1460827"/>
                    <a:gd name="connsiteX19" fmla="*/ 926486 w 1476450"/>
                    <a:gd name="connsiteY19" fmla="*/ 24891 h 1460827"/>
                    <a:gd name="connsiteX20" fmla="*/ 665542 w 1476450"/>
                    <a:gd name="connsiteY20" fmla="*/ 139270 h 1460827"/>
                    <a:gd name="connsiteX21" fmla="*/ 548515 w 1476450"/>
                    <a:gd name="connsiteY21" fmla="*/ 211535 h 1460827"/>
                    <a:gd name="connsiteX22" fmla="*/ 479718 w 1476450"/>
                    <a:gd name="connsiteY22" fmla="*/ 196920 h 1460827"/>
                    <a:gd name="connsiteX23" fmla="*/ 428160 w 1476450"/>
                    <a:gd name="connsiteY23" fmla="*/ 204368 h 1460827"/>
                    <a:gd name="connsiteX24" fmla="*/ 50219 w 1476450"/>
                    <a:gd name="connsiteY24" fmla="*/ 610153 h 1460827"/>
                    <a:gd name="connsiteX25" fmla="*/ 29078 w 1476450"/>
                    <a:gd name="connsiteY25" fmla="*/ 686279 h 1460827"/>
                    <a:gd name="connsiteX26" fmla="*/ 60112 w 1476450"/>
                    <a:gd name="connsiteY26" fmla="*/ 772827 h 1460827"/>
                    <a:gd name="connsiteX27" fmla="*/ 29237 w 1476450"/>
                    <a:gd name="connsiteY27" fmla="*/ 1057795 h 1460827"/>
                    <a:gd name="connsiteX28" fmla="*/ 9023 w 1476450"/>
                    <a:gd name="connsiteY28" fmla="*/ 1243162 h 1460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476450" h="1460827">
                      <a:moveTo>
                        <a:pt x="9023" y="1243162"/>
                      </a:moveTo>
                      <a:cubicBezTo>
                        <a:pt x="2998" y="1298414"/>
                        <a:pt x="-10649" y="1359278"/>
                        <a:pt x="15366" y="1411408"/>
                      </a:cubicBezTo>
                      <a:cubicBezTo>
                        <a:pt x="-1018" y="1412143"/>
                        <a:pt x="12273" y="1416884"/>
                        <a:pt x="21115" y="1418514"/>
                      </a:cubicBezTo>
                      <a:cubicBezTo>
                        <a:pt x="26164" y="1422424"/>
                        <a:pt x="32950" y="1423972"/>
                        <a:pt x="39331" y="1423428"/>
                      </a:cubicBezTo>
                      <a:cubicBezTo>
                        <a:pt x="72462" y="1430434"/>
                        <a:pt x="106663" y="1432972"/>
                        <a:pt x="140303" y="1436936"/>
                      </a:cubicBezTo>
                      <a:cubicBezTo>
                        <a:pt x="560311" y="1471835"/>
                        <a:pt x="983135" y="1462567"/>
                        <a:pt x="1403928" y="1447529"/>
                      </a:cubicBezTo>
                      <a:cubicBezTo>
                        <a:pt x="1417614" y="1446935"/>
                        <a:pt x="1426796" y="1436991"/>
                        <a:pt x="1427844" y="1423595"/>
                      </a:cubicBezTo>
                      <a:cubicBezTo>
                        <a:pt x="1443267" y="1226467"/>
                        <a:pt x="1450942" y="1028730"/>
                        <a:pt x="1450549" y="831000"/>
                      </a:cubicBezTo>
                      <a:cubicBezTo>
                        <a:pt x="1443697" y="761513"/>
                        <a:pt x="1496197" y="788628"/>
                        <a:pt x="1468191" y="697063"/>
                      </a:cubicBezTo>
                      <a:cubicBezTo>
                        <a:pt x="1445678" y="600484"/>
                        <a:pt x="1412355" y="506478"/>
                        <a:pt x="1369863" y="416903"/>
                      </a:cubicBezTo>
                      <a:cubicBezTo>
                        <a:pt x="1340491" y="358613"/>
                        <a:pt x="1312816" y="297279"/>
                        <a:pt x="1268048" y="248943"/>
                      </a:cubicBezTo>
                      <a:cubicBezTo>
                        <a:pt x="1253901" y="246988"/>
                        <a:pt x="1241857" y="232930"/>
                        <a:pt x="1229902" y="225079"/>
                      </a:cubicBezTo>
                      <a:cubicBezTo>
                        <a:pt x="1217794" y="222720"/>
                        <a:pt x="1208819" y="212435"/>
                        <a:pt x="1196548" y="209272"/>
                      </a:cubicBezTo>
                      <a:cubicBezTo>
                        <a:pt x="1173163" y="203187"/>
                        <a:pt x="1120830" y="190244"/>
                        <a:pt x="1100914" y="205810"/>
                      </a:cubicBezTo>
                      <a:cubicBezTo>
                        <a:pt x="1100127" y="205594"/>
                        <a:pt x="1099330" y="205411"/>
                        <a:pt x="1098544" y="205188"/>
                      </a:cubicBezTo>
                      <a:cubicBezTo>
                        <a:pt x="1094646" y="209512"/>
                        <a:pt x="1089291" y="206269"/>
                        <a:pt x="1086383" y="202383"/>
                      </a:cubicBezTo>
                      <a:cubicBezTo>
                        <a:pt x="1076432" y="194655"/>
                        <a:pt x="1032937" y="193860"/>
                        <a:pt x="1028001" y="181999"/>
                      </a:cubicBezTo>
                      <a:cubicBezTo>
                        <a:pt x="1002267" y="158647"/>
                        <a:pt x="995382" y="109500"/>
                        <a:pt x="995382" y="80748"/>
                      </a:cubicBezTo>
                      <a:cubicBezTo>
                        <a:pt x="985759" y="69931"/>
                        <a:pt x="985093" y="71940"/>
                        <a:pt x="972031" y="66223"/>
                      </a:cubicBezTo>
                      <a:cubicBezTo>
                        <a:pt x="959224" y="50063"/>
                        <a:pt x="943754" y="35988"/>
                        <a:pt x="926486" y="24891"/>
                      </a:cubicBezTo>
                      <a:cubicBezTo>
                        <a:pt x="829309" y="-38940"/>
                        <a:pt x="688291" y="28322"/>
                        <a:pt x="665542" y="139270"/>
                      </a:cubicBezTo>
                      <a:cubicBezTo>
                        <a:pt x="629579" y="167756"/>
                        <a:pt x="592563" y="196692"/>
                        <a:pt x="548515" y="211535"/>
                      </a:cubicBezTo>
                      <a:cubicBezTo>
                        <a:pt x="527019" y="200473"/>
                        <a:pt x="502531" y="196942"/>
                        <a:pt x="479718" y="196920"/>
                      </a:cubicBezTo>
                      <a:cubicBezTo>
                        <a:pt x="462712" y="196302"/>
                        <a:pt x="439212" y="186464"/>
                        <a:pt x="428160" y="204368"/>
                      </a:cubicBezTo>
                      <a:cubicBezTo>
                        <a:pt x="242227" y="265259"/>
                        <a:pt x="130012" y="442354"/>
                        <a:pt x="50219" y="610153"/>
                      </a:cubicBezTo>
                      <a:cubicBezTo>
                        <a:pt x="39035" y="634045"/>
                        <a:pt x="25655" y="659060"/>
                        <a:pt x="29078" y="686279"/>
                      </a:cubicBezTo>
                      <a:cubicBezTo>
                        <a:pt x="31430" y="718877"/>
                        <a:pt x="66795" y="738280"/>
                        <a:pt x="60112" y="772827"/>
                      </a:cubicBezTo>
                      <a:cubicBezTo>
                        <a:pt x="50398" y="867858"/>
                        <a:pt x="39349" y="962792"/>
                        <a:pt x="29237" y="1057795"/>
                      </a:cubicBezTo>
                      <a:cubicBezTo>
                        <a:pt x="22498" y="1119583"/>
                        <a:pt x="15760" y="1181374"/>
                        <a:pt x="9023" y="1243162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23E416B0-B17C-1763-F71D-4BA1F2879569}"/>
                    </a:ext>
                  </a:extLst>
                </p:cNvPr>
                <p:cNvSpPr/>
                <p:nvPr/>
              </p:nvSpPr>
              <p:spPr>
                <a:xfrm>
                  <a:off x="5309181" y="3178367"/>
                  <a:ext cx="1530545" cy="1413120"/>
                </a:xfrm>
                <a:custGeom>
                  <a:avLst/>
                  <a:gdLst>
                    <a:gd name="connsiteX0" fmla="*/ 1395412 w 1530545"/>
                    <a:gd name="connsiteY0" fmla="*/ 733453 h 1413120"/>
                    <a:gd name="connsiteX1" fmla="*/ 1357942 w 1530545"/>
                    <a:gd name="connsiteY1" fmla="*/ 751889 h 1413120"/>
                    <a:gd name="connsiteX2" fmla="*/ 1354944 w 1530545"/>
                    <a:gd name="connsiteY2" fmla="*/ 724388 h 1413120"/>
                    <a:gd name="connsiteX3" fmla="*/ 1430583 w 1530545"/>
                    <a:gd name="connsiteY3" fmla="*/ 722868 h 1413120"/>
                    <a:gd name="connsiteX4" fmla="*/ 1395412 w 1530545"/>
                    <a:gd name="connsiteY4" fmla="*/ 733453 h 1413120"/>
                    <a:gd name="connsiteX5" fmla="*/ 1340067 w 1530545"/>
                    <a:gd name="connsiteY5" fmla="*/ 1310105 h 1413120"/>
                    <a:gd name="connsiteX6" fmla="*/ 1314037 w 1530545"/>
                    <a:gd name="connsiteY6" fmla="*/ 1311128 h 1413120"/>
                    <a:gd name="connsiteX7" fmla="*/ 1263977 w 1530545"/>
                    <a:gd name="connsiteY7" fmla="*/ 1313038 h 1413120"/>
                    <a:gd name="connsiteX8" fmla="*/ 1161845 w 1530545"/>
                    <a:gd name="connsiteY8" fmla="*/ 1316730 h 1413120"/>
                    <a:gd name="connsiteX9" fmla="*/ 959561 w 1530545"/>
                    <a:gd name="connsiteY9" fmla="*/ 1323226 h 1413120"/>
                    <a:gd name="connsiteX10" fmla="*/ 554906 w 1530545"/>
                    <a:gd name="connsiteY10" fmla="*/ 1334135 h 1413120"/>
                    <a:gd name="connsiteX11" fmla="*/ 442709 w 1530545"/>
                    <a:gd name="connsiteY11" fmla="*/ 1338409 h 1413120"/>
                    <a:gd name="connsiteX12" fmla="*/ 384605 w 1530545"/>
                    <a:gd name="connsiteY12" fmla="*/ 1342617 h 1413120"/>
                    <a:gd name="connsiteX13" fmla="*/ 336143 w 1530545"/>
                    <a:gd name="connsiteY13" fmla="*/ 1350081 h 1413120"/>
                    <a:gd name="connsiteX14" fmla="*/ 339300 w 1530545"/>
                    <a:gd name="connsiteY14" fmla="*/ 1286841 h 1413120"/>
                    <a:gd name="connsiteX15" fmla="*/ 342161 w 1530545"/>
                    <a:gd name="connsiteY15" fmla="*/ 1227010 h 1413120"/>
                    <a:gd name="connsiteX16" fmla="*/ 531694 w 1530545"/>
                    <a:gd name="connsiteY16" fmla="*/ 1232212 h 1413120"/>
                    <a:gd name="connsiteX17" fmla="*/ 732263 w 1530545"/>
                    <a:gd name="connsiteY17" fmla="*/ 1234597 h 1413120"/>
                    <a:gd name="connsiteX18" fmla="*/ 1129389 w 1530545"/>
                    <a:gd name="connsiteY18" fmla="*/ 1231865 h 1413120"/>
                    <a:gd name="connsiteX19" fmla="*/ 1241706 w 1530545"/>
                    <a:gd name="connsiteY19" fmla="*/ 1230736 h 1413120"/>
                    <a:gd name="connsiteX20" fmla="*/ 1297864 w 1530545"/>
                    <a:gd name="connsiteY20" fmla="*/ 1230170 h 1413120"/>
                    <a:gd name="connsiteX21" fmla="*/ 1325944 w 1530545"/>
                    <a:gd name="connsiteY21" fmla="*/ 1229890 h 1413120"/>
                    <a:gd name="connsiteX22" fmla="*/ 1349193 w 1530545"/>
                    <a:gd name="connsiteY22" fmla="*/ 1219934 h 1413120"/>
                    <a:gd name="connsiteX23" fmla="*/ 1349193 w 1530545"/>
                    <a:gd name="connsiteY23" fmla="*/ 1205522 h 1413120"/>
                    <a:gd name="connsiteX24" fmla="*/ 1329957 w 1530545"/>
                    <a:gd name="connsiteY24" fmla="*/ 1195885 h 1413120"/>
                    <a:gd name="connsiteX25" fmla="*/ 1305888 w 1530545"/>
                    <a:gd name="connsiteY25" fmla="*/ 1196201 h 1413120"/>
                    <a:gd name="connsiteX26" fmla="*/ 1253740 w 1530545"/>
                    <a:gd name="connsiteY26" fmla="*/ 1196887 h 1413120"/>
                    <a:gd name="connsiteX27" fmla="*/ 1153456 w 1530545"/>
                    <a:gd name="connsiteY27" fmla="*/ 1198206 h 1413120"/>
                    <a:gd name="connsiteX28" fmla="*/ 952888 w 1530545"/>
                    <a:gd name="connsiteY28" fmla="*/ 1201004 h 1413120"/>
                    <a:gd name="connsiteX29" fmla="*/ 756330 w 1530545"/>
                    <a:gd name="connsiteY29" fmla="*/ 1204396 h 1413120"/>
                    <a:gd name="connsiteX30" fmla="*/ 555762 w 1530545"/>
                    <a:gd name="connsiteY30" fmla="*/ 1211273 h 1413120"/>
                    <a:gd name="connsiteX31" fmla="*/ 342419 w 1530545"/>
                    <a:gd name="connsiteY31" fmla="*/ 1221635 h 1413120"/>
                    <a:gd name="connsiteX32" fmla="*/ 347176 w 1530545"/>
                    <a:gd name="connsiteY32" fmla="*/ 1110702 h 1413120"/>
                    <a:gd name="connsiteX33" fmla="*/ 770549 w 1530545"/>
                    <a:gd name="connsiteY33" fmla="*/ 1124085 h 1413120"/>
                    <a:gd name="connsiteX34" fmla="*/ 1211958 w 1530545"/>
                    <a:gd name="connsiteY34" fmla="*/ 1117980 h 1413120"/>
                    <a:gd name="connsiteX35" fmla="*/ 1274141 w 1530545"/>
                    <a:gd name="connsiteY35" fmla="*/ 1116238 h 1413120"/>
                    <a:gd name="connsiteX36" fmla="*/ 1306234 w 1530545"/>
                    <a:gd name="connsiteY36" fmla="*/ 1115205 h 1413120"/>
                    <a:gd name="connsiteX37" fmla="*/ 1329289 w 1530545"/>
                    <a:gd name="connsiteY37" fmla="*/ 1110821 h 1413120"/>
                    <a:gd name="connsiteX38" fmla="*/ 1329094 w 1530545"/>
                    <a:gd name="connsiteY38" fmla="*/ 1075787 h 1413120"/>
                    <a:gd name="connsiteX39" fmla="*/ 1308127 w 1530545"/>
                    <a:gd name="connsiteY39" fmla="*/ 1083922 h 1413120"/>
                    <a:gd name="connsiteX40" fmla="*/ 1306234 w 1530545"/>
                    <a:gd name="connsiteY40" fmla="*/ 1084065 h 1413120"/>
                    <a:gd name="connsiteX41" fmla="*/ 1282164 w 1530545"/>
                    <a:gd name="connsiteY41" fmla="*/ 1084844 h 1413120"/>
                    <a:gd name="connsiteX42" fmla="*/ 1230013 w 1530545"/>
                    <a:gd name="connsiteY42" fmla="*/ 1086506 h 1413120"/>
                    <a:gd name="connsiteX43" fmla="*/ 1133723 w 1530545"/>
                    <a:gd name="connsiteY43" fmla="*/ 1089289 h 1413120"/>
                    <a:gd name="connsiteX44" fmla="*/ 937101 w 1530545"/>
                    <a:gd name="connsiteY44" fmla="*/ 1093534 h 1413120"/>
                    <a:gd name="connsiteX45" fmla="*/ 547803 w 1530545"/>
                    <a:gd name="connsiteY45" fmla="*/ 1100663 h 1413120"/>
                    <a:gd name="connsiteX46" fmla="*/ 347367 w 1530545"/>
                    <a:gd name="connsiteY46" fmla="*/ 1105871 h 1413120"/>
                    <a:gd name="connsiteX47" fmla="*/ 351829 w 1530545"/>
                    <a:gd name="connsiteY47" fmla="*/ 985267 h 1413120"/>
                    <a:gd name="connsiteX48" fmla="*/ 352332 w 1530545"/>
                    <a:gd name="connsiteY48" fmla="*/ 971129 h 1413120"/>
                    <a:gd name="connsiteX49" fmla="*/ 381464 w 1530545"/>
                    <a:gd name="connsiteY49" fmla="*/ 975781 h 1413120"/>
                    <a:gd name="connsiteX50" fmla="*/ 432366 w 1530545"/>
                    <a:gd name="connsiteY50" fmla="*/ 981744 h 1413120"/>
                    <a:gd name="connsiteX51" fmla="*/ 528674 w 1530545"/>
                    <a:gd name="connsiteY51" fmla="*/ 988973 h 1413120"/>
                    <a:gd name="connsiteX52" fmla="*/ 725378 w 1530545"/>
                    <a:gd name="connsiteY52" fmla="*/ 997138 h 1413120"/>
                    <a:gd name="connsiteX53" fmla="*/ 1114934 w 1530545"/>
                    <a:gd name="connsiteY53" fmla="*/ 1001509 h 1413120"/>
                    <a:gd name="connsiteX54" fmla="*/ 1326834 w 1530545"/>
                    <a:gd name="connsiteY54" fmla="*/ 999123 h 1413120"/>
                    <a:gd name="connsiteX55" fmla="*/ 1339980 w 1530545"/>
                    <a:gd name="connsiteY55" fmla="*/ 998773 h 1413120"/>
                    <a:gd name="connsiteX56" fmla="*/ 1350976 w 1530545"/>
                    <a:gd name="connsiteY56" fmla="*/ 1187299 h 1413120"/>
                    <a:gd name="connsiteX57" fmla="*/ 1358717 w 1530545"/>
                    <a:gd name="connsiteY57" fmla="*/ 1314650 h 1413120"/>
                    <a:gd name="connsiteX58" fmla="*/ 1340067 w 1530545"/>
                    <a:gd name="connsiteY58" fmla="*/ 1310105 h 1413120"/>
                    <a:gd name="connsiteX59" fmla="*/ 118321 w 1530545"/>
                    <a:gd name="connsiteY59" fmla="*/ 671590 h 1413120"/>
                    <a:gd name="connsiteX60" fmla="*/ 81406 w 1530545"/>
                    <a:gd name="connsiteY60" fmla="*/ 651445 h 1413120"/>
                    <a:gd name="connsiteX61" fmla="*/ 70212 w 1530545"/>
                    <a:gd name="connsiteY61" fmla="*/ 616360 h 1413120"/>
                    <a:gd name="connsiteX62" fmla="*/ 71093 w 1530545"/>
                    <a:gd name="connsiteY62" fmla="*/ 613073 h 1413120"/>
                    <a:gd name="connsiteX63" fmla="*/ 334593 w 1530545"/>
                    <a:gd name="connsiteY63" fmla="*/ 607330 h 1413120"/>
                    <a:gd name="connsiteX64" fmla="*/ 602446 w 1530545"/>
                    <a:gd name="connsiteY64" fmla="*/ 602925 h 1413120"/>
                    <a:gd name="connsiteX65" fmla="*/ 1136677 w 1530545"/>
                    <a:gd name="connsiteY65" fmla="*/ 610943 h 1413120"/>
                    <a:gd name="connsiteX66" fmla="*/ 1329021 w 1530545"/>
                    <a:gd name="connsiteY66" fmla="*/ 616270 h 1413120"/>
                    <a:gd name="connsiteX67" fmla="*/ 1327790 w 1530545"/>
                    <a:gd name="connsiteY67" fmla="*/ 663457 h 1413120"/>
                    <a:gd name="connsiteX68" fmla="*/ 1327778 w 1530545"/>
                    <a:gd name="connsiteY68" fmla="*/ 704412 h 1413120"/>
                    <a:gd name="connsiteX69" fmla="*/ 1227157 w 1530545"/>
                    <a:gd name="connsiteY69" fmla="*/ 703226 h 1413120"/>
                    <a:gd name="connsiteX70" fmla="*/ 978082 w 1530545"/>
                    <a:gd name="connsiteY70" fmla="*/ 706576 h 1413120"/>
                    <a:gd name="connsiteX71" fmla="*/ 479929 w 1530545"/>
                    <a:gd name="connsiteY71" fmla="*/ 718369 h 1413120"/>
                    <a:gd name="connsiteX72" fmla="*/ 344162 w 1530545"/>
                    <a:gd name="connsiteY72" fmla="*/ 722371 h 1413120"/>
                    <a:gd name="connsiteX73" fmla="*/ 338926 w 1530545"/>
                    <a:gd name="connsiteY73" fmla="*/ 700388 h 1413120"/>
                    <a:gd name="connsiteX74" fmla="*/ 323062 w 1530545"/>
                    <a:gd name="connsiteY74" fmla="*/ 668884 h 1413120"/>
                    <a:gd name="connsiteX75" fmla="*/ 321803 w 1530545"/>
                    <a:gd name="connsiteY75" fmla="*/ 669217 h 1413120"/>
                    <a:gd name="connsiteX76" fmla="*/ 320203 w 1530545"/>
                    <a:gd name="connsiteY76" fmla="*/ 699134 h 1413120"/>
                    <a:gd name="connsiteX77" fmla="*/ 321978 w 1530545"/>
                    <a:gd name="connsiteY77" fmla="*/ 723418 h 1413120"/>
                    <a:gd name="connsiteX78" fmla="*/ 237742 w 1530545"/>
                    <a:gd name="connsiteY78" fmla="*/ 730105 h 1413120"/>
                    <a:gd name="connsiteX79" fmla="*/ 213737 w 1530545"/>
                    <a:gd name="connsiteY79" fmla="*/ 718286 h 1413120"/>
                    <a:gd name="connsiteX80" fmla="*/ 118321 w 1530545"/>
                    <a:gd name="connsiteY80" fmla="*/ 671590 h 1413120"/>
                    <a:gd name="connsiteX81" fmla="*/ 1139034 w 1530545"/>
                    <a:gd name="connsiteY81" fmla="*/ 962138 h 1413120"/>
                    <a:gd name="connsiteX82" fmla="*/ 942232 w 1530545"/>
                    <a:gd name="connsiteY82" fmla="*/ 962304 h 1413120"/>
                    <a:gd name="connsiteX83" fmla="*/ 552755 w 1530545"/>
                    <a:gd name="connsiteY83" fmla="*/ 955694 h 1413120"/>
                    <a:gd name="connsiteX84" fmla="*/ 444404 w 1530545"/>
                    <a:gd name="connsiteY84" fmla="*/ 954267 h 1413120"/>
                    <a:gd name="connsiteX85" fmla="*/ 388236 w 1530545"/>
                    <a:gd name="connsiteY85" fmla="*/ 955203 h 1413120"/>
                    <a:gd name="connsiteX86" fmla="*/ 352841 w 1530545"/>
                    <a:gd name="connsiteY86" fmla="*/ 957202 h 1413120"/>
                    <a:gd name="connsiteX87" fmla="*/ 355678 w 1530545"/>
                    <a:gd name="connsiteY87" fmla="*/ 843637 h 1413120"/>
                    <a:gd name="connsiteX88" fmla="*/ 729783 w 1530545"/>
                    <a:gd name="connsiteY88" fmla="*/ 871246 h 1413120"/>
                    <a:gd name="connsiteX89" fmla="*/ 1110010 w 1530545"/>
                    <a:gd name="connsiteY89" fmla="*/ 877111 h 1413120"/>
                    <a:gd name="connsiteX90" fmla="*/ 1218088 w 1530545"/>
                    <a:gd name="connsiteY90" fmla="*/ 876871 h 1413120"/>
                    <a:gd name="connsiteX91" fmla="*/ 1270123 w 1530545"/>
                    <a:gd name="connsiteY91" fmla="*/ 876475 h 1413120"/>
                    <a:gd name="connsiteX92" fmla="*/ 1298140 w 1530545"/>
                    <a:gd name="connsiteY92" fmla="*/ 876183 h 1413120"/>
                    <a:gd name="connsiteX93" fmla="*/ 1320821 w 1530545"/>
                    <a:gd name="connsiteY93" fmla="*/ 866423 h 1413120"/>
                    <a:gd name="connsiteX94" fmla="*/ 1320821 w 1530545"/>
                    <a:gd name="connsiteY94" fmla="*/ 853078 h 1413120"/>
                    <a:gd name="connsiteX95" fmla="*/ 1278127 w 1530545"/>
                    <a:gd name="connsiteY95" fmla="*/ 843997 h 1413120"/>
                    <a:gd name="connsiteX96" fmla="*/ 1230095 w 1530545"/>
                    <a:gd name="connsiteY96" fmla="*/ 844512 h 1413120"/>
                    <a:gd name="connsiteX97" fmla="*/ 1134027 w 1530545"/>
                    <a:gd name="connsiteY97" fmla="*/ 845072 h 1413120"/>
                    <a:gd name="connsiteX98" fmla="*/ 945897 w 1530545"/>
                    <a:gd name="connsiteY98" fmla="*/ 844349 h 1413120"/>
                    <a:gd name="connsiteX99" fmla="*/ 565747 w 1530545"/>
                    <a:gd name="connsiteY99" fmla="*/ 837265 h 1413120"/>
                    <a:gd name="connsiteX100" fmla="*/ 355670 w 1530545"/>
                    <a:gd name="connsiteY100" fmla="*/ 839474 h 1413120"/>
                    <a:gd name="connsiteX101" fmla="*/ 355463 w 1530545"/>
                    <a:gd name="connsiteY101" fmla="*/ 820617 h 1413120"/>
                    <a:gd name="connsiteX102" fmla="*/ 349058 w 1530545"/>
                    <a:gd name="connsiteY102" fmla="*/ 749471 h 1413120"/>
                    <a:gd name="connsiteX103" fmla="*/ 451807 w 1530545"/>
                    <a:gd name="connsiteY103" fmla="*/ 748181 h 1413120"/>
                    <a:gd name="connsiteX104" fmla="*/ 700882 w 1530545"/>
                    <a:gd name="connsiteY104" fmla="*/ 743776 h 1413120"/>
                    <a:gd name="connsiteX105" fmla="*/ 947951 w 1530545"/>
                    <a:gd name="connsiteY105" fmla="*/ 738820 h 1413120"/>
                    <a:gd name="connsiteX106" fmla="*/ 1195019 w 1530545"/>
                    <a:gd name="connsiteY106" fmla="*/ 732605 h 1413120"/>
                    <a:gd name="connsiteX107" fmla="*/ 1328160 w 1530545"/>
                    <a:gd name="connsiteY107" fmla="*/ 725231 h 1413120"/>
                    <a:gd name="connsiteX108" fmla="*/ 1328420 w 1530545"/>
                    <a:gd name="connsiteY108" fmla="*/ 737461 h 1413120"/>
                    <a:gd name="connsiteX109" fmla="*/ 1333963 w 1530545"/>
                    <a:gd name="connsiteY109" fmla="*/ 887408 h 1413120"/>
                    <a:gd name="connsiteX110" fmla="*/ 1337767 w 1530545"/>
                    <a:gd name="connsiteY110" fmla="*/ 959423 h 1413120"/>
                    <a:gd name="connsiteX111" fmla="*/ 1335813 w 1530545"/>
                    <a:gd name="connsiteY111" fmla="*/ 959316 h 1413120"/>
                    <a:gd name="connsiteX112" fmla="*/ 1139034 w 1530545"/>
                    <a:gd name="connsiteY112" fmla="*/ 962138 h 1413120"/>
                    <a:gd name="connsiteX113" fmla="*/ 101005 w 1530545"/>
                    <a:gd name="connsiteY113" fmla="*/ 527765 h 1413120"/>
                    <a:gd name="connsiteX114" fmla="*/ 125490 w 1530545"/>
                    <a:gd name="connsiteY114" fmla="*/ 470297 h 1413120"/>
                    <a:gd name="connsiteX115" fmla="*/ 241499 w 1530545"/>
                    <a:gd name="connsiteY115" fmla="*/ 489951 h 1413120"/>
                    <a:gd name="connsiteX116" fmla="*/ 365144 w 1530545"/>
                    <a:gd name="connsiteY116" fmla="*/ 496834 h 1413120"/>
                    <a:gd name="connsiteX117" fmla="*/ 609326 w 1530545"/>
                    <a:gd name="connsiteY117" fmla="*/ 491272 h 1413120"/>
                    <a:gd name="connsiteX118" fmla="*/ 1111356 w 1530545"/>
                    <a:gd name="connsiteY118" fmla="*/ 478990 h 1413120"/>
                    <a:gd name="connsiteX119" fmla="*/ 1251643 w 1530545"/>
                    <a:gd name="connsiteY119" fmla="*/ 479642 h 1413120"/>
                    <a:gd name="connsiteX120" fmla="*/ 1321779 w 1530545"/>
                    <a:gd name="connsiteY120" fmla="*/ 480622 h 1413120"/>
                    <a:gd name="connsiteX121" fmla="*/ 1357848 w 1530545"/>
                    <a:gd name="connsiteY121" fmla="*/ 481305 h 1413120"/>
                    <a:gd name="connsiteX122" fmla="*/ 1373876 w 1530545"/>
                    <a:gd name="connsiteY122" fmla="*/ 481647 h 1413120"/>
                    <a:gd name="connsiteX123" fmla="*/ 1392788 w 1530545"/>
                    <a:gd name="connsiteY123" fmla="*/ 476717 h 1413120"/>
                    <a:gd name="connsiteX124" fmla="*/ 1395380 w 1530545"/>
                    <a:gd name="connsiteY124" fmla="*/ 456884 h 1413120"/>
                    <a:gd name="connsiteX125" fmla="*/ 1367865 w 1530545"/>
                    <a:gd name="connsiteY125" fmla="*/ 449997 h 1413120"/>
                    <a:gd name="connsiteX126" fmla="*/ 1333803 w 1530545"/>
                    <a:gd name="connsiteY126" fmla="*/ 449318 h 1413120"/>
                    <a:gd name="connsiteX127" fmla="*/ 1271682 w 1530545"/>
                    <a:gd name="connsiteY127" fmla="*/ 448364 h 1413120"/>
                    <a:gd name="connsiteX128" fmla="*/ 1145427 w 1530545"/>
                    <a:gd name="connsiteY128" fmla="*/ 447623 h 1413120"/>
                    <a:gd name="connsiteX129" fmla="*/ 896939 w 1530545"/>
                    <a:gd name="connsiteY129" fmla="*/ 450563 h 1413120"/>
                    <a:gd name="connsiteX130" fmla="*/ 398597 w 1530545"/>
                    <a:gd name="connsiteY130" fmla="*/ 471042 h 1413120"/>
                    <a:gd name="connsiteX131" fmla="*/ 261083 w 1530545"/>
                    <a:gd name="connsiteY131" fmla="*/ 471308 h 1413120"/>
                    <a:gd name="connsiteX132" fmla="*/ 128117 w 1530545"/>
                    <a:gd name="connsiteY132" fmla="*/ 464668 h 1413120"/>
                    <a:gd name="connsiteX133" fmla="*/ 180288 w 1530545"/>
                    <a:gd name="connsiteY133" fmla="*/ 371055 h 1413120"/>
                    <a:gd name="connsiteX134" fmla="*/ 401781 w 1530545"/>
                    <a:gd name="connsiteY134" fmla="*/ 369480 h 1413120"/>
                    <a:gd name="connsiteX135" fmla="*/ 518103 w 1530545"/>
                    <a:gd name="connsiteY135" fmla="*/ 365770 h 1413120"/>
                    <a:gd name="connsiteX136" fmla="*/ 576263 w 1530545"/>
                    <a:gd name="connsiteY136" fmla="*/ 363777 h 1413120"/>
                    <a:gd name="connsiteX137" fmla="*/ 604341 w 1530545"/>
                    <a:gd name="connsiteY137" fmla="*/ 362815 h 1413120"/>
                    <a:gd name="connsiteX138" fmla="*/ 634826 w 1530545"/>
                    <a:gd name="connsiteY138" fmla="*/ 360470 h 1413120"/>
                    <a:gd name="connsiteX139" fmla="*/ 639068 w 1530545"/>
                    <a:gd name="connsiteY139" fmla="*/ 357653 h 1413120"/>
                    <a:gd name="connsiteX140" fmla="*/ 721046 w 1530545"/>
                    <a:gd name="connsiteY140" fmla="*/ 389489 h 1413120"/>
                    <a:gd name="connsiteX141" fmla="*/ 912400 w 1530545"/>
                    <a:gd name="connsiteY141" fmla="*/ 407657 h 1413120"/>
                    <a:gd name="connsiteX142" fmla="*/ 1059273 w 1530545"/>
                    <a:gd name="connsiteY142" fmla="*/ 366046 h 1413120"/>
                    <a:gd name="connsiteX143" fmla="*/ 1365130 w 1530545"/>
                    <a:gd name="connsiteY143" fmla="*/ 370332 h 1413120"/>
                    <a:gd name="connsiteX144" fmla="*/ 1377255 w 1530545"/>
                    <a:gd name="connsiteY144" fmla="*/ 354032 h 1413120"/>
                    <a:gd name="connsiteX145" fmla="*/ 1451694 w 1530545"/>
                    <a:gd name="connsiteY145" fmla="*/ 574713 h 1413120"/>
                    <a:gd name="connsiteX146" fmla="*/ 1486075 w 1530545"/>
                    <a:gd name="connsiteY146" fmla="*/ 713690 h 1413120"/>
                    <a:gd name="connsiteX147" fmla="*/ 1484751 w 1530545"/>
                    <a:gd name="connsiteY147" fmla="*/ 713811 h 1413120"/>
                    <a:gd name="connsiteX148" fmla="*/ 1476235 w 1530545"/>
                    <a:gd name="connsiteY148" fmla="*/ 702544 h 1413120"/>
                    <a:gd name="connsiteX149" fmla="*/ 1352702 w 1530545"/>
                    <a:gd name="connsiteY149" fmla="*/ 704343 h 1413120"/>
                    <a:gd name="connsiteX150" fmla="*/ 1349169 w 1530545"/>
                    <a:gd name="connsiteY150" fmla="*/ 673460 h 1413120"/>
                    <a:gd name="connsiteX151" fmla="*/ 1343822 w 1530545"/>
                    <a:gd name="connsiteY151" fmla="*/ 631439 h 1413120"/>
                    <a:gd name="connsiteX152" fmla="*/ 1341938 w 1530545"/>
                    <a:gd name="connsiteY152" fmla="*/ 616620 h 1413120"/>
                    <a:gd name="connsiteX153" fmla="*/ 1439663 w 1530545"/>
                    <a:gd name="connsiteY153" fmla="*/ 619261 h 1413120"/>
                    <a:gd name="connsiteX154" fmla="*/ 1439663 w 1530545"/>
                    <a:gd name="connsiteY154" fmla="*/ 586423 h 1413120"/>
                    <a:gd name="connsiteX155" fmla="*/ 902569 w 1530545"/>
                    <a:gd name="connsiteY155" fmla="*/ 572360 h 1413120"/>
                    <a:gd name="connsiteX156" fmla="*/ 364557 w 1530545"/>
                    <a:gd name="connsiteY156" fmla="*/ 576630 h 1413120"/>
                    <a:gd name="connsiteX157" fmla="*/ 73309 w 1530545"/>
                    <a:gd name="connsiteY157" fmla="*/ 604839 h 1413120"/>
                    <a:gd name="connsiteX158" fmla="*/ 101005 w 1530545"/>
                    <a:gd name="connsiteY158" fmla="*/ 527765 h 1413120"/>
                    <a:gd name="connsiteX159" fmla="*/ 253376 w 1530545"/>
                    <a:gd name="connsiteY159" fmla="*/ 278892 h 1413120"/>
                    <a:gd name="connsiteX160" fmla="*/ 262502 w 1530545"/>
                    <a:gd name="connsiteY160" fmla="*/ 283710 h 1413120"/>
                    <a:gd name="connsiteX161" fmla="*/ 278463 w 1530545"/>
                    <a:gd name="connsiteY161" fmla="*/ 285443 h 1413120"/>
                    <a:gd name="connsiteX162" fmla="*/ 312578 w 1530545"/>
                    <a:gd name="connsiteY162" fmla="*/ 287509 h 1413120"/>
                    <a:gd name="connsiteX163" fmla="*/ 380810 w 1530545"/>
                    <a:gd name="connsiteY163" fmla="*/ 290426 h 1413120"/>
                    <a:gd name="connsiteX164" fmla="*/ 517270 w 1530545"/>
                    <a:gd name="connsiteY164" fmla="*/ 291730 h 1413120"/>
                    <a:gd name="connsiteX165" fmla="*/ 532336 w 1530545"/>
                    <a:gd name="connsiteY165" fmla="*/ 273825 h 1413120"/>
                    <a:gd name="connsiteX166" fmla="*/ 559923 w 1530545"/>
                    <a:gd name="connsiteY166" fmla="*/ 303142 h 1413120"/>
                    <a:gd name="connsiteX167" fmla="*/ 610929 w 1530545"/>
                    <a:gd name="connsiteY167" fmla="*/ 341657 h 1413120"/>
                    <a:gd name="connsiteX168" fmla="*/ 576263 w 1530545"/>
                    <a:gd name="connsiteY168" fmla="*/ 344029 h 1413120"/>
                    <a:gd name="connsiteX169" fmla="*/ 520107 w 1530545"/>
                    <a:gd name="connsiteY169" fmla="*/ 346438 h 1413120"/>
                    <a:gd name="connsiteX170" fmla="*/ 401781 w 1530545"/>
                    <a:gd name="connsiteY170" fmla="*/ 351797 h 1413120"/>
                    <a:gd name="connsiteX171" fmla="*/ 183329 w 1530545"/>
                    <a:gd name="connsiteY171" fmla="*/ 366422 h 1413120"/>
                    <a:gd name="connsiteX172" fmla="*/ 253376 w 1530545"/>
                    <a:gd name="connsiteY172" fmla="*/ 278892 h 1413120"/>
                    <a:gd name="connsiteX173" fmla="*/ 1441391 w 1530545"/>
                    <a:gd name="connsiteY173" fmla="*/ 430546 h 1413120"/>
                    <a:gd name="connsiteX174" fmla="*/ 1299235 w 1530545"/>
                    <a:gd name="connsiteY174" fmla="*/ 199721 h 1413120"/>
                    <a:gd name="connsiteX175" fmla="*/ 1175077 w 1530545"/>
                    <a:gd name="connsiteY175" fmla="*/ 139341 h 1413120"/>
                    <a:gd name="connsiteX176" fmla="*/ 1174475 w 1530545"/>
                    <a:gd name="connsiteY176" fmla="*/ 141526 h 1413120"/>
                    <a:gd name="connsiteX177" fmla="*/ 1354280 w 1530545"/>
                    <a:gd name="connsiteY177" fmla="*/ 308974 h 1413120"/>
                    <a:gd name="connsiteX178" fmla="*/ 1374683 w 1530545"/>
                    <a:gd name="connsiteY178" fmla="*/ 348621 h 1413120"/>
                    <a:gd name="connsiteX179" fmla="*/ 1365130 w 1530545"/>
                    <a:gd name="connsiteY179" fmla="*/ 344476 h 1413120"/>
                    <a:gd name="connsiteX180" fmla="*/ 1079547 w 1530545"/>
                    <a:gd name="connsiteY180" fmla="*/ 353736 h 1413120"/>
                    <a:gd name="connsiteX181" fmla="*/ 1086752 w 1530545"/>
                    <a:gd name="connsiteY181" fmla="*/ 348824 h 1413120"/>
                    <a:gd name="connsiteX182" fmla="*/ 1155126 w 1530545"/>
                    <a:gd name="connsiteY182" fmla="*/ 282266 h 1413120"/>
                    <a:gd name="connsiteX183" fmla="*/ 1190734 w 1530545"/>
                    <a:gd name="connsiteY183" fmla="*/ 287048 h 1413120"/>
                    <a:gd name="connsiteX184" fmla="*/ 1238229 w 1530545"/>
                    <a:gd name="connsiteY184" fmla="*/ 290085 h 1413120"/>
                    <a:gd name="connsiteX185" fmla="*/ 1285722 w 1530545"/>
                    <a:gd name="connsiteY185" fmla="*/ 291396 h 1413120"/>
                    <a:gd name="connsiteX186" fmla="*/ 1317865 w 1530545"/>
                    <a:gd name="connsiteY186" fmla="*/ 276825 h 1413120"/>
                    <a:gd name="connsiteX187" fmla="*/ 1285722 w 1530545"/>
                    <a:gd name="connsiteY187" fmla="*/ 262147 h 1413120"/>
                    <a:gd name="connsiteX188" fmla="*/ 1238229 w 1530545"/>
                    <a:gd name="connsiteY188" fmla="*/ 263249 h 1413120"/>
                    <a:gd name="connsiteX189" fmla="*/ 1192712 w 1530545"/>
                    <a:gd name="connsiteY189" fmla="*/ 265888 h 1413120"/>
                    <a:gd name="connsiteX190" fmla="*/ 1164741 w 1530545"/>
                    <a:gd name="connsiteY190" fmla="*/ 268724 h 1413120"/>
                    <a:gd name="connsiteX191" fmla="*/ 1199846 w 1530545"/>
                    <a:gd name="connsiteY191" fmla="*/ 195825 h 1413120"/>
                    <a:gd name="connsiteX192" fmla="*/ 1200786 w 1530545"/>
                    <a:gd name="connsiteY192" fmla="*/ 188538 h 1413120"/>
                    <a:gd name="connsiteX193" fmla="*/ 1206356 w 1530545"/>
                    <a:gd name="connsiteY193" fmla="*/ 175525 h 1413120"/>
                    <a:gd name="connsiteX194" fmla="*/ 1188257 w 1530545"/>
                    <a:gd name="connsiteY194" fmla="*/ 157417 h 1413120"/>
                    <a:gd name="connsiteX195" fmla="*/ 1076010 w 1530545"/>
                    <a:gd name="connsiteY195" fmla="*/ 121320 h 1413120"/>
                    <a:gd name="connsiteX196" fmla="*/ 1040047 w 1530545"/>
                    <a:gd name="connsiteY196" fmla="*/ 81738 h 1413120"/>
                    <a:gd name="connsiteX197" fmla="*/ 1023581 w 1530545"/>
                    <a:gd name="connsiteY197" fmla="*/ 24655 h 1413120"/>
                    <a:gd name="connsiteX198" fmla="*/ 1021542 w 1530545"/>
                    <a:gd name="connsiteY198" fmla="*/ 24379 h 1413120"/>
                    <a:gd name="connsiteX199" fmla="*/ 1053301 w 1530545"/>
                    <a:gd name="connsiteY199" fmla="*/ 141926 h 1413120"/>
                    <a:gd name="connsiteX200" fmla="*/ 1160336 w 1530545"/>
                    <a:gd name="connsiteY200" fmla="*/ 189589 h 1413120"/>
                    <a:gd name="connsiteX201" fmla="*/ 1079461 w 1530545"/>
                    <a:gd name="connsiteY201" fmla="*/ 309097 h 1413120"/>
                    <a:gd name="connsiteX202" fmla="*/ 929957 w 1530545"/>
                    <a:gd name="connsiteY202" fmla="*/ 371276 h 1413120"/>
                    <a:gd name="connsiteX203" fmla="*/ 752523 w 1530545"/>
                    <a:gd name="connsiteY203" fmla="*/ 362555 h 1413120"/>
                    <a:gd name="connsiteX204" fmla="*/ 597706 w 1530545"/>
                    <a:gd name="connsiteY204" fmla="*/ 293363 h 1413120"/>
                    <a:gd name="connsiteX205" fmla="*/ 535745 w 1530545"/>
                    <a:gd name="connsiteY205" fmla="*/ 232611 h 1413120"/>
                    <a:gd name="connsiteX206" fmla="*/ 496205 w 1530545"/>
                    <a:gd name="connsiteY206" fmla="*/ 174025 h 1413120"/>
                    <a:gd name="connsiteX207" fmla="*/ 643169 w 1530545"/>
                    <a:gd name="connsiteY207" fmla="*/ 143652 h 1413120"/>
                    <a:gd name="connsiteX208" fmla="*/ 704947 w 1530545"/>
                    <a:gd name="connsiteY208" fmla="*/ 87518 h 1413120"/>
                    <a:gd name="connsiteX209" fmla="*/ 727109 w 1530545"/>
                    <a:gd name="connsiteY209" fmla="*/ 52448 h 1413120"/>
                    <a:gd name="connsiteX210" fmla="*/ 735897 w 1530545"/>
                    <a:gd name="connsiteY210" fmla="*/ 32616 h 1413120"/>
                    <a:gd name="connsiteX211" fmla="*/ 739161 w 1530545"/>
                    <a:gd name="connsiteY211" fmla="*/ 19650 h 1413120"/>
                    <a:gd name="connsiteX212" fmla="*/ 736623 w 1530545"/>
                    <a:gd name="connsiteY212" fmla="*/ 10265 h 1413120"/>
                    <a:gd name="connsiteX213" fmla="*/ 734559 w 1530545"/>
                    <a:gd name="connsiteY213" fmla="*/ 7070 h 1413120"/>
                    <a:gd name="connsiteX214" fmla="*/ 715071 w 1530545"/>
                    <a:gd name="connsiteY214" fmla="*/ 1959 h 1413120"/>
                    <a:gd name="connsiteX215" fmla="*/ 704521 w 1530545"/>
                    <a:gd name="connsiteY215" fmla="*/ 10265 h 1413120"/>
                    <a:gd name="connsiteX216" fmla="*/ 700536 w 1530545"/>
                    <a:gd name="connsiteY216" fmla="*/ 19956 h 1413120"/>
                    <a:gd name="connsiteX217" fmla="*/ 694501 w 1530545"/>
                    <a:gd name="connsiteY217" fmla="*/ 35000 h 1413120"/>
                    <a:gd name="connsiteX218" fmla="*/ 675263 w 1530545"/>
                    <a:gd name="connsiteY218" fmla="*/ 67514 h 1413120"/>
                    <a:gd name="connsiteX219" fmla="*/ 625567 w 1530545"/>
                    <a:gd name="connsiteY219" fmla="*/ 116316 h 1413120"/>
                    <a:gd name="connsiteX220" fmla="*/ 561219 w 1530545"/>
                    <a:gd name="connsiteY220" fmla="*/ 148564 h 1413120"/>
                    <a:gd name="connsiteX221" fmla="*/ 487282 w 1530545"/>
                    <a:gd name="connsiteY221" fmla="*/ 160997 h 1413120"/>
                    <a:gd name="connsiteX222" fmla="*/ 486481 w 1530545"/>
                    <a:gd name="connsiteY222" fmla="*/ 159873 h 1413120"/>
                    <a:gd name="connsiteX223" fmla="*/ 484900 w 1530545"/>
                    <a:gd name="connsiteY223" fmla="*/ 160302 h 1413120"/>
                    <a:gd name="connsiteX224" fmla="*/ 484877 w 1530545"/>
                    <a:gd name="connsiteY224" fmla="*/ 161568 h 1413120"/>
                    <a:gd name="connsiteX225" fmla="*/ 484990 w 1530545"/>
                    <a:gd name="connsiteY225" fmla="*/ 170281 h 1413120"/>
                    <a:gd name="connsiteX226" fmla="*/ 507536 w 1530545"/>
                    <a:gd name="connsiteY226" fmla="*/ 236869 h 1413120"/>
                    <a:gd name="connsiteX227" fmla="*/ 522876 w 1530545"/>
                    <a:gd name="connsiteY227" fmla="*/ 261330 h 1413120"/>
                    <a:gd name="connsiteX228" fmla="*/ 517270 w 1530545"/>
                    <a:gd name="connsiteY228" fmla="*/ 260217 h 1413120"/>
                    <a:gd name="connsiteX229" fmla="*/ 380810 w 1530545"/>
                    <a:gd name="connsiteY229" fmla="*/ 262369 h 1413120"/>
                    <a:gd name="connsiteX230" fmla="*/ 314585 w 1530545"/>
                    <a:gd name="connsiteY230" fmla="*/ 265600 h 1413120"/>
                    <a:gd name="connsiteX231" fmla="*/ 280470 w 1530545"/>
                    <a:gd name="connsiteY231" fmla="*/ 267774 h 1413120"/>
                    <a:gd name="connsiteX232" fmla="*/ 263459 w 1530545"/>
                    <a:gd name="connsiteY232" fmla="*/ 269676 h 1413120"/>
                    <a:gd name="connsiteX233" fmla="*/ 262312 w 1530545"/>
                    <a:gd name="connsiteY233" fmla="*/ 269868 h 1413120"/>
                    <a:gd name="connsiteX234" fmla="*/ 306489 w 1530545"/>
                    <a:gd name="connsiteY234" fmla="*/ 230958 h 1413120"/>
                    <a:gd name="connsiteX235" fmla="*/ 478301 w 1530545"/>
                    <a:gd name="connsiteY235" fmla="*/ 140978 h 1413120"/>
                    <a:gd name="connsiteX236" fmla="*/ 478152 w 1530545"/>
                    <a:gd name="connsiteY236" fmla="*/ 139867 h 1413120"/>
                    <a:gd name="connsiteX237" fmla="*/ 178326 w 1530545"/>
                    <a:gd name="connsiteY237" fmla="*/ 329049 h 1413120"/>
                    <a:gd name="connsiteX238" fmla="*/ 81569 w 1530545"/>
                    <a:gd name="connsiteY238" fmla="*/ 506136 h 1413120"/>
                    <a:gd name="connsiteX239" fmla="*/ 45418 w 1530545"/>
                    <a:gd name="connsiteY239" fmla="*/ 601824 h 1413120"/>
                    <a:gd name="connsiteX240" fmla="*/ 45319 w 1530545"/>
                    <a:gd name="connsiteY240" fmla="*/ 651904 h 1413120"/>
                    <a:gd name="connsiteX241" fmla="*/ 73230 w 1530545"/>
                    <a:gd name="connsiteY241" fmla="*/ 680822 h 1413120"/>
                    <a:gd name="connsiteX242" fmla="*/ 75512 w 1530545"/>
                    <a:gd name="connsiteY242" fmla="*/ 682239 h 1413120"/>
                    <a:gd name="connsiteX243" fmla="*/ 48809 w 1530545"/>
                    <a:gd name="connsiteY243" fmla="*/ 804943 h 1413120"/>
                    <a:gd name="connsiteX244" fmla="*/ 27673 w 1530545"/>
                    <a:gd name="connsiteY244" fmla="*/ 939614 h 1413120"/>
                    <a:gd name="connsiteX245" fmla="*/ 2312 w 1530545"/>
                    <a:gd name="connsiteY245" fmla="*/ 1210629 h 1413120"/>
                    <a:gd name="connsiteX246" fmla="*/ 123 w 1530545"/>
                    <a:gd name="connsiteY246" fmla="*/ 1285988 h 1413120"/>
                    <a:gd name="connsiteX247" fmla="*/ 203 w 1530545"/>
                    <a:gd name="connsiteY247" fmla="*/ 1323695 h 1413120"/>
                    <a:gd name="connsiteX248" fmla="*/ 5653 w 1530545"/>
                    <a:gd name="connsiteY248" fmla="*/ 1366188 h 1413120"/>
                    <a:gd name="connsiteX249" fmla="*/ 41963 w 1530545"/>
                    <a:gd name="connsiteY249" fmla="*/ 1365717 h 1413120"/>
                    <a:gd name="connsiteX250" fmla="*/ 42325 w 1530545"/>
                    <a:gd name="connsiteY250" fmla="*/ 1366188 h 1413120"/>
                    <a:gd name="connsiteX251" fmla="*/ 44215 w 1530545"/>
                    <a:gd name="connsiteY251" fmla="*/ 1361822 h 1413120"/>
                    <a:gd name="connsiteX252" fmla="*/ 45877 w 1530545"/>
                    <a:gd name="connsiteY252" fmla="*/ 1355804 h 1413120"/>
                    <a:gd name="connsiteX253" fmla="*/ 46774 w 1530545"/>
                    <a:gd name="connsiteY253" fmla="*/ 1331637 h 1413120"/>
                    <a:gd name="connsiteX254" fmla="*/ 46786 w 1530545"/>
                    <a:gd name="connsiteY254" fmla="*/ 1295908 h 1413120"/>
                    <a:gd name="connsiteX255" fmla="*/ 47748 w 1530545"/>
                    <a:gd name="connsiteY255" fmla="*/ 1228467 h 1413120"/>
                    <a:gd name="connsiteX256" fmla="*/ 54957 w 1530545"/>
                    <a:gd name="connsiteY256" fmla="*/ 1093782 h 1413120"/>
                    <a:gd name="connsiteX257" fmla="*/ 80378 w 1530545"/>
                    <a:gd name="connsiteY257" fmla="*/ 827186 h 1413120"/>
                    <a:gd name="connsiteX258" fmla="*/ 90931 w 1530545"/>
                    <a:gd name="connsiteY258" fmla="*/ 691057 h 1413120"/>
                    <a:gd name="connsiteX259" fmla="*/ 123045 w 1530545"/>
                    <a:gd name="connsiteY259" fmla="*/ 707085 h 1413120"/>
                    <a:gd name="connsiteX260" fmla="*/ 181926 w 1530545"/>
                    <a:gd name="connsiteY260" fmla="*/ 737071 h 1413120"/>
                    <a:gd name="connsiteX261" fmla="*/ 239094 w 1530545"/>
                    <a:gd name="connsiteY261" fmla="*/ 766023 h 1413120"/>
                    <a:gd name="connsiteX262" fmla="*/ 299059 w 1530545"/>
                    <a:gd name="connsiteY262" fmla="*/ 790945 h 1413120"/>
                    <a:gd name="connsiteX263" fmla="*/ 307996 w 1530545"/>
                    <a:gd name="connsiteY263" fmla="*/ 769359 h 1413120"/>
                    <a:gd name="connsiteX264" fmla="*/ 275403 w 1530545"/>
                    <a:gd name="connsiteY264" fmla="*/ 748414 h 1413120"/>
                    <a:gd name="connsiteX265" fmla="*/ 322799 w 1530545"/>
                    <a:gd name="connsiteY265" fmla="*/ 749423 h 1413120"/>
                    <a:gd name="connsiteX266" fmla="*/ 321316 w 1530545"/>
                    <a:gd name="connsiteY266" fmla="*/ 809126 h 1413120"/>
                    <a:gd name="connsiteX267" fmla="*/ 312216 w 1530545"/>
                    <a:gd name="connsiteY267" fmla="*/ 955109 h 1413120"/>
                    <a:gd name="connsiteX268" fmla="*/ 293924 w 1530545"/>
                    <a:gd name="connsiteY268" fmla="*/ 1258692 h 1413120"/>
                    <a:gd name="connsiteX269" fmla="*/ 290195 w 1530545"/>
                    <a:gd name="connsiteY269" fmla="*/ 1333080 h 1413120"/>
                    <a:gd name="connsiteX270" fmla="*/ 288410 w 1530545"/>
                    <a:gd name="connsiteY270" fmla="*/ 1369270 h 1413120"/>
                    <a:gd name="connsiteX271" fmla="*/ 300883 w 1530545"/>
                    <a:gd name="connsiteY271" fmla="*/ 1408131 h 1413120"/>
                    <a:gd name="connsiteX272" fmla="*/ 325890 w 1530545"/>
                    <a:gd name="connsiteY272" fmla="*/ 1403135 h 1413120"/>
                    <a:gd name="connsiteX273" fmla="*/ 335470 w 1530545"/>
                    <a:gd name="connsiteY273" fmla="*/ 1363239 h 1413120"/>
                    <a:gd name="connsiteX274" fmla="*/ 335941 w 1530545"/>
                    <a:gd name="connsiteY274" fmla="*/ 1354005 h 1413120"/>
                    <a:gd name="connsiteX275" fmla="*/ 376590 w 1530545"/>
                    <a:gd name="connsiteY275" fmla="*/ 1359521 h 1413120"/>
                    <a:gd name="connsiteX276" fmla="*/ 426681 w 1530545"/>
                    <a:gd name="connsiteY276" fmla="*/ 1362528 h 1413120"/>
                    <a:gd name="connsiteX277" fmla="*/ 528861 w 1530545"/>
                    <a:gd name="connsiteY277" fmla="*/ 1363720 h 1413120"/>
                    <a:gd name="connsiteX278" fmla="*/ 731204 w 1530545"/>
                    <a:gd name="connsiteY278" fmla="*/ 1361479 h 1413120"/>
                    <a:gd name="connsiteX279" fmla="*/ 1135812 w 1530545"/>
                    <a:gd name="connsiteY279" fmla="*/ 1351335 h 1413120"/>
                    <a:gd name="connsiteX280" fmla="*/ 1247957 w 1530545"/>
                    <a:gd name="connsiteY280" fmla="*/ 1347686 h 1413120"/>
                    <a:gd name="connsiteX281" fmla="*/ 1306028 w 1530545"/>
                    <a:gd name="connsiteY281" fmla="*/ 1345664 h 1413120"/>
                    <a:gd name="connsiteX282" fmla="*/ 1360494 w 1530545"/>
                    <a:gd name="connsiteY282" fmla="*/ 1337868 h 1413120"/>
                    <a:gd name="connsiteX283" fmla="*/ 1361945 w 1530545"/>
                    <a:gd name="connsiteY283" fmla="*/ 1355239 h 1413120"/>
                    <a:gd name="connsiteX284" fmla="*/ 1382320 w 1530545"/>
                    <a:gd name="connsiteY284" fmla="*/ 1375624 h 1413120"/>
                    <a:gd name="connsiteX285" fmla="*/ 1402694 w 1530545"/>
                    <a:gd name="connsiteY285" fmla="*/ 1355239 h 1413120"/>
                    <a:gd name="connsiteX286" fmla="*/ 1382658 w 1530545"/>
                    <a:gd name="connsiteY286" fmla="*/ 1055348 h 1413120"/>
                    <a:gd name="connsiteX287" fmla="*/ 1360884 w 1530545"/>
                    <a:gd name="connsiteY287" fmla="*/ 780300 h 1413120"/>
                    <a:gd name="connsiteX288" fmla="*/ 1370495 w 1530545"/>
                    <a:gd name="connsiteY288" fmla="*/ 783064 h 1413120"/>
                    <a:gd name="connsiteX289" fmla="*/ 1405934 w 1530545"/>
                    <a:gd name="connsiteY289" fmla="*/ 771636 h 1413120"/>
                    <a:gd name="connsiteX290" fmla="*/ 1440677 w 1530545"/>
                    <a:gd name="connsiteY290" fmla="*/ 761286 h 1413120"/>
                    <a:gd name="connsiteX291" fmla="*/ 1461619 w 1530545"/>
                    <a:gd name="connsiteY291" fmla="*/ 756976 h 1413120"/>
                    <a:gd name="connsiteX292" fmla="*/ 1460724 w 1530545"/>
                    <a:gd name="connsiteY292" fmla="*/ 799996 h 1413120"/>
                    <a:gd name="connsiteX293" fmla="*/ 1459102 w 1530545"/>
                    <a:gd name="connsiteY293" fmla="*/ 865759 h 1413120"/>
                    <a:gd name="connsiteX294" fmla="*/ 1456856 w 1530545"/>
                    <a:gd name="connsiteY294" fmla="*/ 995337 h 1413120"/>
                    <a:gd name="connsiteX295" fmla="*/ 1447805 w 1530545"/>
                    <a:gd name="connsiteY295" fmla="*/ 1256409 h 1413120"/>
                    <a:gd name="connsiteX296" fmla="*/ 1443494 w 1530545"/>
                    <a:gd name="connsiteY296" fmla="*/ 1328074 h 1413120"/>
                    <a:gd name="connsiteX297" fmla="*/ 1440836 w 1530545"/>
                    <a:gd name="connsiteY297" fmla="*/ 1365872 h 1413120"/>
                    <a:gd name="connsiteX298" fmla="*/ 1442450 w 1530545"/>
                    <a:gd name="connsiteY298" fmla="*/ 1403276 h 1413120"/>
                    <a:gd name="connsiteX299" fmla="*/ 1442893 w 1530545"/>
                    <a:gd name="connsiteY299" fmla="*/ 1403020 h 1413120"/>
                    <a:gd name="connsiteX300" fmla="*/ 1467177 w 1530545"/>
                    <a:gd name="connsiteY300" fmla="*/ 1406511 h 1413120"/>
                    <a:gd name="connsiteX301" fmla="*/ 1476478 w 1530545"/>
                    <a:gd name="connsiteY301" fmla="*/ 1342001 h 1413120"/>
                    <a:gd name="connsiteX302" fmla="*/ 1479970 w 1530545"/>
                    <a:gd name="connsiteY302" fmla="*/ 1276321 h 1413120"/>
                    <a:gd name="connsiteX303" fmla="*/ 1484288 w 1530545"/>
                    <a:gd name="connsiteY303" fmla="*/ 1144845 h 1413120"/>
                    <a:gd name="connsiteX304" fmla="*/ 1480304 w 1530545"/>
                    <a:gd name="connsiteY304" fmla="*/ 881707 h 1413120"/>
                    <a:gd name="connsiteX305" fmla="*/ 1474677 w 1530545"/>
                    <a:gd name="connsiteY305" fmla="*/ 809959 h 1413120"/>
                    <a:gd name="connsiteX306" fmla="*/ 1469433 w 1530545"/>
                    <a:gd name="connsiteY306" fmla="*/ 755722 h 1413120"/>
                    <a:gd name="connsiteX307" fmla="*/ 1510758 w 1530545"/>
                    <a:gd name="connsiteY307" fmla="*/ 752193 h 1413120"/>
                    <a:gd name="connsiteX308" fmla="*/ 1530034 w 1530545"/>
                    <a:gd name="connsiteY308" fmla="*/ 726874 h 1413120"/>
                    <a:gd name="connsiteX309" fmla="*/ 1441391 w 1530545"/>
                    <a:gd name="connsiteY309" fmla="*/ 430546 h 1413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</a:cxnLst>
                  <a:rect l="l" t="t" r="r" b="b"/>
                  <a:pathLst>
                    <a:path w="1530545" h="1413120">
                      <a:moveTo>
                        <a:pt x="1395412" y="733453"/>
                      </a:moveTo>
                      <a:cubicBezTo>
                        <a:pt x="1383390" y="737807"/>
                        <a:pt x="1366539" y="742051"/>
                        <a:pt x="1357942" y="751889"/>
                      </a:cubicBezTo>
                      <a:cubicBezTo>
                        <a:pt x="1356952" y="742721"/>
                        <a:pt x="1355950" y="733556"/>
                        <a:pt x="1354944" y="724388"/>
                      </a:cubicBezTo>
                      <a:cubicBezTo>
                        <a:pt x="1380134" y="723790"/>
                        <a:pt x="1405379" y="723573"/>
                        <a:pt x="1430583" y="722868"/>
                      </a:cubicBezTo>
                      <a:cubicBezTo>
                        <a:pt x="1418686" y="725779"/>
                        <a:pt x="1406928" y="729284"/>
                        <a:pt x="1395412" y="733453"/>
                      </a:cubicBezTo>
                      <a:moveTo>
                        <a:pt x="1340067" y="1310105"/>
                      </a:moveTo>
                      <a:cubicBezTo>
                        <a:pt x="1331398" y="1310185"/>
                        <a:pt x="1322700" y="1310789"/>
                        <a:pt x="1314037" y="1311128"/>
                      </a:cubicBezTo>
                      <a:cubicBezTo>
                        <a:pt x="1297351" y="1311774"/>
                        <a:pt x="1280665" y="1312412"/>
                        <a:pt x="1263977" y="1313038"/>
                      </a:cubicBezTo>
                      <a:cubicBezTo>
                        <a:pt x="1229934" y="1314314"/>
                        <a:pt x="1195892" y="1315544"/>
                        <a:pt x="1161845" y="1316730"/>
                      </a:cubicBezTo>
                      <a:cubicBezTo>
                        <a:pt x="1094425" y="1319075"/>
                        <a:pt x="1026996" y="1321239"/>
                        <a:pt x="959561" y="1323226"/>
                      </a:cubicBezTo>
                      <a:cubicBezTo>
                        <a:pt x="824693" y="1327194"/>
                        <a:pt x="689756" y="1329598"/>
                        <a:pt x="554906" y="1334135"/>
                      </a:cubicBezTo>
                      <a:cubicBezTo>
                        <a:pt x="517495" y="1335393"/>
                        <a:pt x="480086" y="1336372"/>
                        <a:pt x="442709" y="1338409"/>
                      </a:cubicBezTo>
                      <a:cubicBezTo>
                        <a:pt x="423341" y="1339464"/>
                        <a:pt x="403881" y="1340372"/>
                        <a:pt x="384605" y="1342617"/>
                      </a:cubicBezTo>
                      <a:cubicBezTo>
                        <a:pt x="368344" y="1344509"/>
                        <a:pt x="352314" y="1347702"/>
                        <a:pt x="336143" y="1350081"/>
                      </a:cubicBezTo>
                      <a:cubicBezTo>
                        <a:pt x="337227" y="1329002"/>
                        <a:pt x="338243" y="1307919"/>
                        <a:pt x="339300" y="1286841"/>
                      </a:cubicBezTo>
                      <a:cubicBezTo>
                        <a:pt x="340300" y="1266899"/>
                        <a:pt x="341234" y="1246956"/>
                        <a:pt x="342161" y="1227010"/>
                      </a:cubicBezTo>
                      <a:cubicBezTo>
                        <a:pt x="405286" y="1230313"/>
                        <a:pt x="468485" y="1231648"/>
                        <a:pt x="531694" y="1232212"/>
                      </a:cubicBezTo>
                      <a:cubicBezTo>
                        <a:pt x="598556" y="1232809"/>
                        <a:pt x="665397" y="1234468"/>
                        <a:pt x="732263" y="1234597"/>
                      </a:cubicBezTo>
                      <a:cubicBezTo>
                        <a:pt x="864635" y="1234861"/>
                        <a:pt x="997020" y="1233194"/>
                        <a:pt x="1129389" y="1231865"/>
                      </a:cubicBezTo>
                      <a:cubicBezTo>
                        <a:pt x="1166826" y="1231487"/>
                        <a:pt x="1204267" y="1231112"/>
                        <a:pt x="1241706" y="1230736"/>
                      </a:cubicBezTo>
                      <a:cubicBezTo>
                        <a:pt x="1260425" y="1230549"/>
                        <a:pt x="1279146" y="1230359"/>
                        <a:pt x="1297864" y="1230170"/>
                      </a:cubicBezTo>
                      <a:cubicBezTo>
                        <a:pt x="1307210" y="1230078"/>
                        <a:pt x="1316609" y="1230277"/>
                        <a:pt x="1325944" y="1229890"/>
                      </a:cubicBezTo>
                      <a:cubicBezTo>
                        <a:pt x="1335909" y="1229476"/>
                        <a:pt x="1341960" y="1226641"/>
                        <a:pt x="1349193" y="1219934"/>
                      </a:cubicBezTo>
                      <a:cubicBezTo>
                        <a:pt x="1353050" y="1216356"/>
                        <a:pt x="1353211" y="1209071"/>
                        <a:pt x="1349193" y="1205522"/>
                      </a:cubicBezTo>
                      <a:cubicBezTo>
                        <a:pt x="1343389" y="1200394"/>
                        <a:pt x="1338002" y="1196461"/>
                        <a:pt x="1329957" y="1195885"/>
                      </a:cubicBezTo>
                      <a:cubicBezTo>
                        <a:pt x="1322057" y="1195319"/>
                        <a:pt x="1313812" y="1196096"/>
                        <a:pt x="1305888" y="1196201"/>
                      </a:cubicBezTo>
                      <a:cubicBezTo>
                        <a:pt x="1288505" y="1196428"/>
                        <a:pt x="1271123" y="1196660"/>
                        <a:pt x="1253740" y="1196887"/>
                      </a:cubicBezTo>
                      <a:cubicBezTo>
                        <a:pt x="1220312" y="1197328"/>
                        <a:pt x="1186885" y="1197767"/>
                        <a:pt x="1153456" y="1198206"/>
                      </a:cubicBezTo>
                      <a:cubicBezTo>
                        <a:pt x="1086599" y="1199086"/>
                        <a:pt x="1019741" y="1199986"/>
                        <a:pt x="952888" y="1201004"/>
                      </a:cubicBezTo>
                      <a:cubicBezTo>
                        <a:pt x="887366" y="1202005"/>
                        <a:pt x="821839" y="1202750"/>
                        <a:pt x="756330" y="1204396"/>
                      </a:cubicBezTo>
                      <a:cubicBezTo>
                        <a:pt x="689442" y="1206081"/>
                        <a:pt x="622633" y="1209123"/>
                        <a:pt x="555762" y="1211273"/>
                      </a:cubicBezTo>
                      <a:cubicBezTo>
                        <a:pt x="484582" y="1213560"/>
                        <a:pt x="413438" y="1216292"/>
                        <a:pt x="342419" y="1221635"/>
                      </a:cubicBezTo>
                      <a:cubicBezTo>
                        <a:pt x="344125" y="1184664"/>
                        <a:pt x="345697" y="1147685"/>
                        <a:pt x="347176" y="1110702"/>
                      </a:cubicBezTo>
                      <a:cubicBezTo>
                        <a:pt x="488190" y="1118380"/>
                        <a:pt x="629300" y="1123846"/>
                        <a:pt x="770549" y="1124085"/>
                      </a:cubicBezTo>
                      <a:cubicBezTo>
                        <a:pt x="917706" y="1124337"/>
                        <a:pt x="1064855" y="1121821"/>
                        <a:pt x="1211958" y="1117980"/>
                      </a:cubicBezTo>
                      <a:cubicBezTo>
                        <a:pt x="1232687" y="1117436"/>
                        <a:pt x="1253416" y="1116888"/>
                        <a:pt x="1274141" y="1116238"/>
                      </a:cubicBezTo>
                      <a:cubicBezTo>
                        <a:pt x="1284839" y="1115902"/>
                        <a:pt x="1295536" y="1115592"/>
                        <a:pt x="1306234" y="1115205"/>
                      </a:cubicBezTo>
                      <a:cubicBezTo>
                        <a:pt x="1314098" y="1114920"/>
                        <a:pt x="1322179" y="1114583"/>
                        <a:pt x="1329289" y="1110821"/>
                      </a:cubicBezTo>
                      <a:cubicBezTo>
                        <a:pt x="1343319" y="1103397"/>
                        <a:pt x="1345740" y="1081717"/>
                        <a:pt x="1329094" y="1075787"/>
                      </a:cubicBezTo>
                      <a:cubicBezTo>
                        <a:pt x="1319994" y="1072546"/>
                        <a:pt x="1310341" y="1075714"/>
                        <a:pt x="1308127" y="1083922"/>
                      </a:cubicBezTo>
                      <a:cubicBezTo>
                        <a:pt x="1307447" y="1083988"/>
                        <a:pt x="1306799" y="1084042"/>
                        <a:pt x="1306234" y="1084065"/>
                      </a:cubicBezTo>
                      <a:cubicBezTo>
                        <a:pt x="1298211" y="1084367"/>
                        <a:pt x="1290185" y="1084590"/>
                        <a:pt x="1282164" y="1084844"/>
                      </a:cubicBezTo>
                      <a:cubicBezTo>
                        <a:pt x="1264780" y="1085395"/>
                        <a:pt x="1247397" y="1085961"/>
                        <a:pt x="1230013" y="1086506"/>
                      </a:cubicBezTo>
                      <a:cubicBezTo>
                        <a:pt x="1197918" y="1087511"/>
                        <a:pt x="1165822" y="1088439"/>
                        <a:pt x="1133723" y="1089289"/>
                      </a:cubicBezTo>
                      <a:cubicBezTo>
                        <a:pt x="1068190" y="1091026"/>
                        <a:pt x="1002648" y="1092441"/>
                        <a:pt x="937101" y="1093534"/>
                      </a:cubicBezTo>
                      <a:cubicBezTo>
                        <a:pt x="807326" y="1095696"/>
                        <a:pt x="677561" y="1097695"/>
                        <a:pt x="547803" y="1100663"/>
                      </a:cubicBezTo>
                      <a:cubicBezTo>
                        <a:pt x="480982" y="1102193"/>
                        <a:pt x="414180" y="1104176"/>
                        <a:pt x="347367" y="1105871"/>
                      </a:cubicBezTo>
                      <a:cubicBezTo>
                        <a:pt x="348963" y="1065671"/>
                        <a:pt x="350470" y="1025471"/>
                        <a:pt x="351829" y="985267"/>
                      </a:cubicBezTo>
                      <a:cubicBezTo>
                        <a:pt x="351988" y="980556"/>
                        <a:pt x="352161" y="975842"/>
                        <a:pt x="352332" y="971129"/>
                      </a:cubicBezTo>
                      <a:cubicBezTo>
                        <a:pt x="361906" y="973235"/>
                        <a:pt x="371710" y="974400"/>
                        <a:pt x="381464" y="975781"/>
                      </a:cubicBezTo>
                      <a:cubicBezTo>
                        <a:pt x="398390" y="978177"/>
                        <a:pt x="415368" y="979950"/>
                        <a:pt x="432366" y="981744"/>
                      </a:cubicBezTo>
                      <a:cubicBezTo>
                        <a:pt x="464394" y="985124"/>
                        <a:pt x="496527" y="987198"/>
                        <a:pt x="528674" y="988973"/>
                      </a:cubicBezTo>
                      <a:cubicBezTo>
                        <a:pt x="594213" y="992589"/>
                        <a:pt x="659771" y="995139"/>
                        <a:pt x="725378" y="997138"/>
                      </a:cubicBezTo>
                      <a:cubicBezTo>
                        <a:pt x="855159" y="1001092"/>
                        <a:pt x="985101" y="1001954"/>
                        <a:pt x="1114934" y="1001509"/>
                      </a:cubicBezTo>
                      <a:cubicBezTo>
                        <a:pt x="1185436" y="1001269"/>
                        <a:pt x="1256366" y="1002197"/>
                        <a:pt x="1326834" y="999123"/>
                      </a:cubicBezTo>
                      <a:cubicBezTo>
                        <a:pt x="1331176" y="1000311"/>
                        <a:pt x="1335652" y="1000188"/>
                        <a:pt x="1339980" y="998773"/>
                      </a:cubicBezTo>
                      <a:cubicBezTo>
                        <a:pt x="1343534" y="1061622"/>
                        <a:pt x="1347287" y="1124458"/>
                        <a:pt x="1350976" y="1187299"/>
                      </a:cubicBezTo>
                      <a:cubicBezTo>
                        <a:pt x="1353465" y="1229697"/>
                        <a:pt x="1355660" y="1272238"/>
                        <a:pt x="1358717" y="1314650"/>
                      </a:cubicBezTo>
                      <a:cubicBezTo>
                        <a:pt x="1352746" y="1311709"/>
                        <a:pt x="1347251" y="1310042"/>
                        <a:pt x="1340067" y="1310105"/>
                      </a:cubicBezTo>
                      <a:moveTo>
                        <a:pt x="118321" y="671590"/>
                      </a:moveTo>
                      <a:cubicBezTo>
                        <a:pt x="105957" y="665539"/>
                        <a:pt x="92321" y="660017"/>
                        <a:pt x="81406" y="651445"/>
                      </a:cubicBezTo>
                      <a:cubicBezTo>
                        <a:pt x="69475" y="642072"/>
                        <a:pt x="66545" y="631068"/>
                        <a:pt x="70212" y="616360"/>
                      </a:cubicBezTo>
                      <a:cubicBezTo>
                        <a:pt x="70486" y="615261"/>
                        <a:pt x="70808" y="614168"/>
                        <a:pt x="71093" y="613073"/>
                      </a:cubicBezTo>
                      <a:cubicBezTo>
                        <a:pt x="159014" y="613288"/>
                        <a:pt x="246711" y="609417"/>
                        <a:pt x="334593" y="607330"/>
                      </a:cubicBezTo>
                      <a:cubicBezTo>
                        <a:pt x="423880" y="605210"/>
                        <a:pt x="513135" y="603428"/>
                        <a:pt x="602446" y="602925"/>
                      </a:cubicBezTo>
                      <a:cubicBezTo>
                        <a:pt x="780558" y="601922"/>
                        <a:pt x="958649" y="605941"/>
                        <a:pt x="1136677" y="610943"/>
                      </a:cubicBezTo>
                      <a:cubicBezTo>
                        <a:pt x="1200792" y="612743"/>
                        <a:pt x="1264905" y="614518"/>
                        <a:pt x="1329021" y="616270"/>
                      </a:cubicBezTo>
                      <a:cubicBezTo>
                        <a:pt x="1327558" y="631908"/>
                        <a:pt x="1328122" y="647930"/>
                        <a:pt x="1327790" y="663457"/>
                      </a:cubicBezTo>
                      <a:cubicBezTo>
                        <a:pt x="1327498" y="677096"/>
                        <a:pt x="1327574" y="690755"/>
                        <a:pt x="1327778" y="704412"/>
                      </a:cubicBezTo>
                      <a:cubicBezTo>
                        <a:pt x="1294236" y="704329"/>
                        <a:pt x="1260703" y="703605"/>
                        <a:pt x="1227157" y="703226"/>
                      </a:cubicBezTo>
                      <a:cubicBezTo>
                        <a:pt x="1144111" y="702290"/>
                        <a:pt x="1061108" y="704676"/>
                        <a:pt x="978082" y="706576"/>
                      </a:cubicBezTo>
                      <a:cubicBezTo>
                        <a:pt x="812035" y="710377"/>
                        <a:pt x="645944" y="713366"/>
                        <a:pt x="479929" y="718369"/>
                      </a:cubicBezTo>
                      <a:cubicBezTo>
                        <a:pt x="434839" y="719726"/>
                        <a:pt x="389459" y="720440"/>
                        <a:pt x="344162" y="722371"/>
                      </a:cubicBezTo>
                      <a:cubicBezTo>
                        <a:pt x="342604" y="715003"/>
                        <a:pt x="340876" y="707671"/>
                        <a:pt x="338926" y="700388"/>
                      </a:cubicBezTo>
                      <a:cubicBezTo>
                        <a:pt x="335827" y="688816"/>
                        <a:pt x="332329" y="676923"/>
                        <a:pt x="323062" y="668884"/>
                      </a:cubicBezTo>
                      <a:cubicBezTo>
                        <a:pt x="322618" y="668496"/>
                        <a:pt x="322002" y="668665"/>
                        <a:pt x="321803" y="669217"/>
                      </a:cubicBezTo>
                      <a:cubicBezTo>
                        <a:pt x="318283" y="678974"/>
                        <a:pt x="319173" y="688909"/>
                        <a:pt x="320203" y="699134"/>
                      </a:cubicBezTo>
                      <a:cubicBezTo>
                        <a:pt x="321018" y="707210"/>
                        <a:pt x="321569" y="715309"/>
                        <a:pt x="321978" y="723418"/>
                      </a:cubicBezTo>
                      <a:cubicBezTo>
                        <a:pt x="293811" y="724899"/>
                        <a:pt x="265703" y="726983"/>
                        <a:pt x="237742" y="730105"/>
                      </a:cubicBezTo>
                      <a:cubicBezTo>
                        <a:pt x="229747" y="726153"/>
                        <a:pt x="221748" y="722210"/>
                        <a:pt x="213737" y="718286"/>
                      </a:cubicBezTo>
                      <a:cubicBezTo>
                        <a:pt x="181936" y="702711"/>
                        <a:pt x="150125" y="687155"/>
                        <a:pt x="118321" y="671590"/>
                      </a:cubicBezTo>
                      <a:moveTo>
                        <a:pt x="1139034" y="962138"/>
                      </a:moveTo>
                      <a:cubicBezTo>
                        <a:pt x="1073434" y="962668"/>
                        <a:pt x="1007830" y="962724"/>
                        <a:pt x="942232" y="962304"/>
                      </a:cubicBezTo>
                      <a:cubicBezTo>
                        <a:pt x="812383" y="961470"/>
                        <a:pt x="682576" y="958275"/>
                        <a:pt x="552755" y="955694"/>
                      </a:cubicBezTo>
                      <a:cubicBezTo>
                        <a:pt x="516624" y="954980"/>
                        <a:pt x="480541" y="954269"/>
                        <a:pt x="444404" y="954267"/>
                      </a:cubicBezTo>
                      <a:cubicBezTo>
                        <a:pt x="425695" y="954267"/>
                        <a:pt x="406924" y="954392"/>
                        <a:pt x="388236" y="955203"/>
                      </a:cubicBezTo>
                      <a:cubicBezTo>
                        <a:pt x="376474" y="955715"/>
                        <a:pt x="364549" y="955789"/>
                        <a:pt x="352841" y="957202"/>
                      </a:cubicBezTo>
                      <a:cubicBezTo>
                        <a:pt x="354253" y="919366"/>
                        <a:pt x="355725" y="881491"/>
                        <a:pt x="355678" y="843637"/>
                      </a:cubicBezTo>
                      <a:cubicBezTo>
                        <a:pt x="479529" y="862401"/>
                        <a:pt x="604709" y="867554"/>
                        <a:pt x="729783" y="871246"/>
                      </a:cubicBezTo>
                      <a:cubicBezTo>
                        <a:pt x="856497" y="874987"/>
                        <a:pt x="983242" y="876925"/>
                        <a:pt x="1110010" y="877111"/>
                      </a:cubicBezTo>
                      <a:cubicBezTo>
                        <a:pt x="1146037" y="877165"/>
                        <a:pt x="1182063" y="877085"/>
                        <a:pt x="1218088" y="876871"/>
                      </a:cubicBezTo>
                      <a:cubicBezTo>
                        <a:pt x="1235432" y="876770"/>
                        <a:pt x="1252778" y="876638"/>
                        <a:pt x="1270123" y="876475"/>
                      </a:cubicBezTo>
                      <a:cubicBezTo>
                        <a:pt x="1279446" y="876386"/>
                        <a:pt x="1288825" y="876575"/>
                        <a:pt x="1298140" y="876183"/>
                      </a:cubicBezTo>
                      <a:cubicBezTo>
                        <a:pt x="1307990" y="875768"/>
                        <a:pt x="1313941" y="873433"/>
                        <a:pt x="1320821" y="866423"/>
                      </a:cubicBezTo>
                      <a:cubicBezTo>
                        <a:pt x="1324343" y="862838"/>
                        <a:pt x="1324522" y="856649"/>
                        <a:pt x="1320821" y="853078"/>
                      </a:cubicBezTo>
                      <a:cubicBezTo>
                        <a:pt x="1308540" y="841227"/>
                        <a:pt x="1294091" y="843800"/>
                        <a:pt x="1278127" y="843997"/>
                      </a:cubicBezTo>
                      <a:cubicBezTo>
                        <a:pt x="1262118" y="844196"/>
                        <a:pt x="1246107" y="844367"/>
                        <a:pt x="1230095" y="844512"/>
                      </a:cubicBezTo>
                      <a:cubicBezTo>
                        <a:pt x="1198075" y="844804"/>
                        <a:pt x="1166051" y="844989"/>
                        <a:pt x="1134027" y="845072"/>
                      </a:cubicBezTo>
                      <a:cubicBezTo>
                        <a:pt x="1071317" y="845231"/>
                        <a:pt x="1008605" y="844989"/>
                        <a:pt x="945897" y="844349"/>
                      </a:cubicBezTo>
                      <a:cubicBezTo>
                        <a:pt x="819161" y="843053"/>
                        <a:pt x="692453" y="840235"/>
                        <a:pt x="565747" y="837265"/>
                      </a:cubicBezTo>
                      <a:cubicBezTo>
                        <a:pt x="495698" y="835624"/>
                        <a:pt x="425663" y="836075"/>
                        <a:pt x="355670" y="839474"/>
                      </a:cubicBezTo>
                      <a:cubicBezTo>
                        <a:pt x="355644" y="833189"/>
                        <a:pt x="355586" y="826902"/>
                        <a:pt x="355463" y="820617"/>
                      </a:cubicBezTo>
                      <a:cubicBezTo>
                        <a:pt x="355002" y="796814"/>
                        <a:pt x="352684" y="773011"/>
                        <a:pt x="349058" y="749471"/>
                      </a:cubicBezTo>
                      <a:cubicBezTo>
                        <a:pt x="383360" y="749353"/>
                        <a:pt x="417660" y="748620"/>
                        <a:pt x="451807" y="748181"/>
                      </a:cubicBezTo>
                      <a:cubicBezTo>
                        <a:pt x="534841" y="747116"/>
                        <a:pt x="617858" y="745443"/>
                        <a:pt x="700882" y="743776"/>
                      </a:cubicBezTo>
                      <a:cubicBezTo>
                        <a:pt x="783239" y="742126"/>
                        <a:pt x="865595" y="740473"/>
                        <a:pt x="947951" y="738820"/>
                      </a:cubicBezTo>
                      <a:cubicBezTo>
                        <a:pt x="1030256" y="737169"/>
                        <a:pt x="1112813" y="737050"/>
                        <a:pt x="1195019" y="732605"/>
                      </a:cubicBezTo>
                      <a:cubicBezTo>
                        <a:pt x="1239382" y="730206"/>
                        <a:pt x="1283762" y="726945"/>
                        <a:pt x="1328160" y="725231"/>
                      </a:cubicBezTo>
                      <a:cubicBezTo>
                        <a:pt x="1328247" y="729308"/>
                        <a:pt x="1328333" y="733387"/>
                        <a:pt x="1328420" y="737461"/>
                      </a:cubicBezTo>
                      <a:cubicBezTo>
                        <a:pt x="1329488" y="787477"/>
                        <a:pt x="1331442" y="837444"/>
                        <a:pt x="1333963" y="887408"/>
                      </a:cubicBezTo>
                      <a:cubicBezTo>
                        <a:pt x="1335175" y="911414"/>
                        <a:pt x="1336453" y="935420"/>
                        <a:pt x="1337767" y="959423"/>
                      </a:cubicBezTo>
                      <a:cubicBezTo>
                        <a:pt x="1337131" y="959360"/>
                        <a:pt x="1336481" y="959322"/>
                        <a:pt x="1335813" y="959316"/>
                      </a:cubicBezTo>
                      <a:cubicBezTo>
                        <a:pt x="1270265" y="958881"/>
                        <a:pt x="1204593" y="961607"/>
                        <a:pt x="1139034" y="962138"/>
                      </a:cubicBezTo>
                      <a:moveTo>
                        <a:pt x="101005" y="527765"/>
                      </a:moveTo>
                      <a:cubicBezTo>
                        <a:pt x="108515" y="508435"/>
                        <a:pt x="116672" y="489236"/>
                        <a:pt x="125490" y="470297"/>
                      </a:cubicBezTo>
                      <a:cubicBezTo>
                        <a:pt x="162928" y="480868"/>
                        <a:pt x="202862" y="486321"/>
                        <a:pt x="241499" y="489951"/>
                      </a:cubicBezTo>
                      <a:cubicBezTo>
                        <a:pt x="282631" y="493818"/>
                        <a:pt x="323843" y="495990"/>
                        <a:pt x="365144" y="496834"/>
                      </a:cubicBezTo>
                      <a:cubicBezTo>
                        <a:pt x="446567" y="498497"/>
                        <a:pt x="527990" y="494634"/>
                        <a:pt x="609326" y="491272"/>
                      </a:cubicBezTo>
                      <a:cubicBezTo>
                        <a:pt x="776622" y="484361"/>
                        <a:pt x="943903" y="479314"/>
                        <a:pt x="1111356" y="478990"/>
                      </a:cubicBezTo>
                      <a:cubicBezTo>
                        <a:pt x="1158121" y="478897"/>
                        <a:pt x="1204883" y="479114"/>
                        <a:pt x="1251643" y="479642"/>
                      </a:cubicBezTo>
                      <a:cubicBezTo>
                        <a:pt x="1275023" y="479906"/>
                        <a:pt x="1298402" y="480222"/>
                        <a:pt x="1321779" y="480622"/>
                      </a:cubicBezTo>
                      <a:cubicBezTo>
                        <a:pt x="1333803" y="480830"/>
                        <a:pt x="1345824" y="481057"/>
                        <a:pt x="1357848" y="481305"/>
                      </a:cubicBezTo>
                      <a:cubicBezTo>
                        <a:pt x="1363170" y="481413"/>
                        <a:pt x="1368557" y="481808"/>
                        <a:pt x="1373876" y="481647"/>
                      </a:cubicBezTo>
                      <a:cubicBezTo>
                        <a:pt x="1380990" y="481432"/>
                        <a:pt x="1386185" y="479292"/>
                        <a:pt x="1392788" y="476717"/>
                      </a:cubicBezTo>
                      <a:cubicBezTo>
                        <a:pt x="1400368" y="473764"/>
                        <a:pt x="1404840" y="461085"/>
                        <a:pt x="1395380" y="456884"/>
                      </a:cubicBezTo>
                      <a:cubicBezTo>
                        <a:pt x="1385930" y="452684"/>
                        <a:pt x="1378347" y="450224"/>
                        <a:pt x="1367865" y="449997"/>
                      </a:cubicBezTo>
                      <a:cubicBezTo>
                        <a:pt x="1356512" y="449753"/>
                        <a:pt x="1345156" y="449528"/>
                        <a:pt x="1333803" y="449318"/>
                      </a:cubicBezTo>
                      <a:cubicBezTo>
                        <a:pt x="1313096" y="448940"/>
                        <a:pt x="1292389" y="448622"/>
                        <a:pt x="1271682" y="448364"/>
                      </a:cubicBezTo>
                      <a:cubicBezTo>
                        <a:pt x="1229600" y="447839"/>
                        <a:pt x="1187513" y="447617"/>
                        <a:pt x="1145427" y="447623"/>
                      </a:cubicBezTo>
                      <a:cubicBezTo>
                        <a:pt x="1062590" y="447633"/>
                        <a:pt x="979752" y="448614"/>
                        <a:pt x="896939" y="450563"/>
                      </a:cubicBezTo>
                      <a:cubicBezTo>
                        <a:pt x="730681" y="454474"/>
                        <a:pt x="564795" y="466068"/>
                        <a:pt x="398597" y="471042"/>
                      </a:cubicBezTo>
                      <a:cubicBezTo>
                        <a:pt x="352788" y="472415"/>
                        <a:pt x="306893" y="472683"/>
                        <a:pt x="261083" y="471308"/>
                      </a:cubicBezTo>
                      <a:cubicBezTo>
                        <a:pt x="216711" y="469977"/>
                        <a:pt x="172434" y="466241"/>
                        <a:pt x="128117" y="464668"/>
                      </a:cubicBezTo>
                      <a:cubicBezTo>
                        <a:pt x="143424" y="432386"/>
                        <a:pt x="160744" y="400947"/>
                        <a:pt x="180288" y="371055"/>
                      </a:cubicBezTo>
                      <a:cubicBezTo>
                        <a:pt x="254167" y="373652"/>
                        <a:pt x="327886" y="371731"/>
                        <a:pt x="401781" y="369480"/>
                      </a:cubicBezTo>
                      <a:cubicBezTo>
                        <a:pt x="440556" y="368299"/>
                        <a:pt x="479331" y="367101"/>
                        <a:pt x="518103" y="365770"/>
                      </a:cubicBezTo>
                      <a:cubicBezTo>
                        <a:pt x="537490" y="365106"/>
                        <a:pt x="556876" y="364442"/>
                        <a:pt x="576263" y="363777"/>
                      </a:cubicBezTo>
                      <a:cubicBezTo>
                        <a:pt x="585622" y="363455"/>
                        <a:pt x="594982" y="363135"/>
                        <a:pt x="604341" y="362815"/>
                      </a:cubicBezTo>
                      <a:cubicBezTo>
                        <a:pt x="614423" y="362469"/>
                        <a:pt x="625034" y="363121"/>
                        <a:pt x="634826" y="360470"/>
                      </a:cubicBezTo>
                      <a:cubicBezTo>
                        <a:pt x="636599" y="359989"/>
                        <a:pt x="638007" y="358962"/>
                        <a:pt x="639068" y="357653"/>
                      </a:cubicBezTo>
                      <a:cubicBezTo>
                        <a:pt x="665131" y="371067"/>
                        <a:pt x="692698" y="381648"/>
                        <a:pt x="721046" y="389489"/>
                      </a:cubicBezTo>
                      <a:cubicBezTo>
                        <a:pt x="782579" y="406510"/>
                        <a:pt x="848760" y="412895"/>
                        <a:pt x="912400" y="407657"/>
                      </a:cubicBezTo>
                      <a:cubicBezTo>
                        <a:pt x="963473" y="403454"/>
                        <a:pt x="1014370" y="390807"/>
                        <a:pt x="1059273" y="366046"/>
                      </a:cubicBezTo>
                      <a:cubicBezTo>
                        <a:pt x="1160680" y="375385"/>
                        <a:pt x="1263508" y="370996"/>
                        <a:pt x="1365130" y="370332"/>
                      </a:cubicBezTo>
                      <a:cubicBezTo>
                        <a:pt x="1374840" y="370270"/>
                        <a:pt x="1378879" y="361372"/>
                        <a:pt x="1377255" y="354032"/>
                      </a:cubicBezTo>
                      <a:cubicBezTo>
                        <a:pt x="1409868" y="424344"/>
                        <a:pt x="1431473" y="500570"/>
                        <a:pt x="1451694" y="574713"/>
                      </a:cubicBezTo>
                      <a:cubicBezTo>
                        <a:pt x="1464259" y="620791"/>
                        <a:pt x="1475436" y="667157"/>
                        <a:pt x="1486075" y="713690"/>
                      </a:cubicBezTo>
                      <a:cubicBezTo>
                        <a:pt x="1485632" y="713729"/>
                        <a:pt x="1485192" y="713769"/>
                        <a:pt x="1484751" y="713811"/>
                      </a:cubicBezTo>
                      <a:cubicBezTo>
                        <a:pt x="1485985" y="708714"/>
                        <a:pt x="1483211" y="702705"/>
                        <a:pt x="1476235" y="702544"/>
                      </a:cubicBezTo>
                      <a:cubicBezTo>
                        <a:pt x="1435107" y="701600"/>
                        <a:pt x="1393846" y="703963"/>
                        <a:pt x="1352702" y="704343"/>
                      </a:cubicBezTo>
                      <a:cubicBezTo>
                        <a:pt x="1351545" y="694048"/>
                        <a:pt x="1350388" y="683751"/>
                        <a:pt x="1349169" y="673460"/>
                      </a:cubicBezTo>
                      <a:cubicBezTo>
                        <a:pt x="1347502" y="659441"/>
                        <a:pt x="1345518" y="645456"/>
                        <a:pt x="1343822" y="631439"/>
                      </a:cubicBezTo>
                      <a:cubicBezTo>
                        <a:pt x="1343208" y="626355"/>
                        <a:pt x="1342637" y="621447"/>
                        <a:pt x="1341938" y="616620"/>
                      </a:cubicBezTo>
                      <a:cubicBezTo>
                        <a:pt x="1374514" y="617506"/>
                        <a:pt x="1407087" y="618402"/>
                        <a:pt x="1439663" y="619261"/>
                      </a:cubicBezTo>
                      <a:cubicBezTo>
                        <a:pt x="1460804" y="619821"/>
                        <a:pt x="1460766" y="587068"/>
                        <a:pt x="1439663" y="586423"/>
                      </a:cubicBezTo>
                      <a:cubicBezTo>
                        <a:pt x="1260655" y="580940"/>
                        <a:pt x="1081638" y="575400"/>
                        <a:pt x="902569" y="572360"/>
                      </a:cubicBezTo>
                      <a:cubicBezTo>
                        <a:pt x="723392" y="569316"/>
                        <a:pt x="543597" y="567440"/>
                        <a:pt x="364557" y="576630"/>
                      </a:cubicBezTo>
                      <a:cubicBezTo>
                        <a:pt x="266989" y="581634"/>
                        <a:pt x="169663" y="588328"/>
                        <a:pt x="73309" y="604839"/>
                      </a:cubicBezTo>
                      <a:cubicBezTo>
                        <a:pt x="80793" y="578713"/>
                        <a:pt x="91233" y="552917"/>
                        <a:pt x="101005" y="527765"/>
                      </a:cubicBezTo>
                      <a:moveTo>
                        <a:pt x="253376" y="278892"/>
                      </a:moveTo>
                      <a:cubicBezTo>
                        <a:pt x="256618" y="281324"/>
                        <a:pt x="257656" y="282858"/>
                        <a:pt x="262502" y="283710"/>
                      </a:cubicBezTo>
                      <a:cubicBezTo>
                        <a:pt x="267756" y="284630"/>
                        <a:pt x="273159" y="284924"/>
                        <a:pt x="278463" y="285443"/>
                      </a:cubicBezTo>
                      <a:cubicBezTo>
                        <a:pt x="289813" y="286554"/>
                        <a:pt x="301191" y="286969"/>
                        <a:pt x="312578" y="287509"/>
                      </a:cubicBezTo>
                      <a:cubicBezTo>
                        <a:pt x="335318" y="288590"/>
                        <a:pt x="358055" y="289733"/>
                        <a:pt x="380810" y="290426"/>
                      </a:cubicBezTo>
                      <a:cubicBezTo>
                        <a:pt x="425981" y="291796"/>
                        <a:pt x="472119" y="293739"/>
                        <a:pt x="517270" y="291730"/>
                      </a:cubicBezTo>
                      <a:cubicBezTo>
                        <a:pt x="528316" y="291239"/>
                        <a:pt x="533340" y="282127"/>
                        <a:pt x="532336" y="273825"/>
                      </a:cubicBezTo>
                      <a:cubicBezTo>
                        <a:pt x="540804" y="284316"/>
                        <a:pt x="550063" y="294164"/>
                        <a:pt x="559923" y="303142"/>
                      </a:cubicBezTo>
                      <a:cubicBezTo>
                        <a:pt x="575776" y="317574"/>
                        <a:pt x="592889" y="330368"/>
                        <a:pt x="610929" y="341657"/>
                      </a:cubicBezTo>
                      <a:cubicBezTo>
                        <a:pt x="599226" y="342086"/>
                        <a:pt x="587309" y="343554"/>
                        <a:pt x="576263" y="344029"/>
                      </a:cubicBezTo>
                      <a:cubicBezTo>
                        <a:pt x="557544" y="344830"/>
                        <a:pt x="538826" y="345633"/>
                        <a:pt x="520107" y="346438"/>
                      </a:cubicBezTo>
                      <a:cubicBezTo>
                        <a:pt x="480662" y="348133"/>
                        <a:pt x="441220" y="349953"/>
                        <a:pt x="401781" y="351797"/>
                      </a:cubicBezTo>
                      <a:cubicBezTo>
                        <a:pt x="328788" y="355209"/>
                        <a:pt x="256044" y="359457"/>
                        <a:pt x="183329" y="366422"/>
                      </a:cubicBezTo>
                      <a:cubicBezTo>
                        <a:pt x="204096" y="335201"/>
                        <a:pt x="227358" y="305751"/>
                        <a:pt x="253376" y="278892"/>
                      </a:cubicBezTo>
                      <a:moveTo>
                        <a:pt x="1441391" y="430546"/>
                      </a:moveTo>
                      <a:cubicBezTo>
                        <a:pt x="1410550" y="345859"/>
                        <a:pt x="1370789" y="257888"/>
                        <a:pt x="1299235" y="199721"/>
                      </a:cubicBezTo>
                      <a:cubicBezTo>
                        <a:pt x="1262456" y="169822"/>
                        <a:pt x="1221481" y="149139"/>
                        <a:pt x="1175077" y="139341"/>
                      </a:cubicBezTo>
                      <a:cubicBezTo>
                        <a:pt x="1173652" y="139040"/>
                        <a:pt x="1173084" y="141069"/>
                        <a:pt x="1174475" y="141526"/>
                      </a:cubicBezTo>
                      <a:cubicBezTo>
                        <a:pt x="1254722" y="167863"/>
                        <a:pt x="1314108" y="237553"/>
                        <a:pt x="1354280" y="308974"/>
                      </a:cubicBezTo>
                      <a:cubicBezTo>
                        <a:pt x="1361558" y="321917"/>
                        <a:pt x="1368304" y="335169"/>
                        <a:pt x="1374683" y="348621"/>
                      </a:cubicBezTo>
                      <a:cubicBezTo>
                        <a:pt x="1372606" y="346088"/>
                        <a:pt x="1369429" y="344403"/>
                        <a:pt x="1365130" y="344476"/>
                      </a:cubicBezTo>
                      <a:cubicBezTo>
                        <a:pt x="1270237" y="346070"/>
                        <a:pt x="1174227" y="344461"/>
                        <a:pt x="1079547" y="353736"/>
                      </a:cubicBezTo>
                      <a:cubicBezTo>
                        <a:pt x="1081964" y="352125"/>
                        <a:pt x="1084381" y="350517"/>
                        <a:pt x="1086752" y="348824"/>
                      </a:cubicBezTo>
                      <a:cubicBezTo>
                        <a:pt x="1112616" y="330384"/>
                        <a:pt x="1135888" y="307821"/>
                        <a:pt x="1155126" y="282266"/>
                      </a:cubicBezTo>
                      <a:cubicBezTo>
                        <a:pt x="1166713" y="285206"/>
                        <a:pt x="1178912" y="285922"/>
                        <a:pt x="1190734" y="287048"/>
                      </a:cubicBezTo>
                      <a:cubicBezTo>
                        <a:pt x="1206513" y="288547"/>
                        <a:pt x="1222400" y="289234"/>
                        <a:pt x="1238229" y="290085"/>
                      </a:cubicBezTo>
                      <a:cubicBezTo>
                        <a:pt x="1254034" y="290933"/>
                        <a:pt x="1269899" y="291013"/>
                        <a:pt x="1285722" y="291396"/>
                      </a:cubicBezTo>
                      <a:cubicBezTo>
                        <a:pt x="1296597" y="291660"/>
                        <a:pt x="1317853" y="293465"/>
                        <a:pt x="1317865" y="276825"/>
                      </a:cubicBezTo>
                      <a:cubicBezTo>
                        <a:pt x="1317877" y="260166"/>
                        <a:pt x="1296599" y="261930"/>
                        <a:pt x="1285722" y="262147"/>
                      </a:cubicBezTo>
                      <a:cubicBezTo>
                        <a:pt x="1269897" y="262459"/>
                        <a:pt x="1254040" y="262506"/>
                        <a:pt x="1238229" y="263249"/>
                      </a:cubicBezTo>
                      <a:cubicBezTo>
                        <a:pt x="1223072" y="263957"/>
                        <a:pt x="1207825" y="264531"/>
                        <a:pt x="1192712" y="265888"/>
                      </a:cubicBezTo>
                      <a:cubicBezTo>
                        <a:pt x="1183494" y="266715"/>
                        <a:pt x="1174010" y="267259"/>
                        <a:pt x="1164741" y="268724"/>
                      </a:cubicBezTo>
                      <a:cubicBezTo>
                        <a:pt x="1179823" y="246212"/>
                        <a:pt x="1191831" y="221690"/>
                        <a:pt x="1199846" y="195825"/>
                      </a:cubicBezTo>
                      <a:cubicBezTo>
                        <a:pt x="1200653" y="193222"/>
                        <a:pt x="1200919" y="190791"/>
                        <a:pt x="1200786" y="188538"/>
                      </a:cubicBezTo>
                      <a:cubicBezTo>
                        <a:pt x="1204187" y="184949"/>
                        <a:pt x="1206356" y="180031"/>
                        <a:pt x="1206356" y="175525"/>
                      </a:cubicBezTo>
                      <a:cubicBezTo>
                        <a:pt x="1206356" y="164811"/>
                        <a:pt x="1198011" y="158535"/>
                        <a:pt x="1188257" y="157417"/>
                      </a:cubicBezTo>
                      <a:cubicBezTo>
                        <a:pt x="1149653" y="153002"/>
                        <a:pt x="1107120" y="146711"/>
                        <a:pt x="1076010" y="121320"/>
                      </a:cubicBezTo>
                      <a:cubicBezTo>
                        <a:pt x="1061970" y="109861"/>
                        <a:pt x="1050677" y="96315"/>
                        <a:pt x="1040047" y="81738"/>
                      </a:cubicBezTo>
                      <a:cubicBezTo>
                        <a:pt x="1028104" y="65354"/>
                        <a:pt x="1023627" y="44711"/>
                        <a:pt x="1023581" y="24655"/>
                      </a:cubicBezTo>
                      <a:cubicBezTo>
                        <a:pt x="1023579" y="23529"/>
                        <a:pt x="1021713" y="23189"/>
                        <a:pt x="1021542" y="24379"/>
                      </a:cubicBezTo>
                      <a:cubicBezTo>
                        <a:pt x="1015696" y="65042"/>
                        <a:pt x="1024128" y="111460"/>
                        <a:pt x="1053301" y="141926"/>
                      </a:cubicBezTo>
                      <a:cubicBezTo>
                        <a:pt x="1081944" y="171839"/>
                        <a:pt x="1120852" y="183044"/>
                        <a:pt x="1160336" y="189589"/>
                      </a:cubicBezTo>
                      <a:cubicBezTo>
                        <a:pt x="1144056" y="236106"/>
                        <a:pt x="1117186" y="276966"/>
                        <a:pt x="1079461" y="309097"/>
                      </a:cubicBezTo>
                      <a:cubicBezTo>
                        <a:pt x="1037423" y="344900"/>
                        <a:pt x="984209" y="364049"/>
                        <a:pt x="929957" y="371276"/>
                      </a:cubicBezTo>
                      <a:cubicBezTo>
                        <a:pt x="871427" y="379073"/>
                        <a:pt x="810081" y="375282"/>
                        <a:pt x="752523" y="362555"/>
                      </a:cubicBezTo>
                      <a:cubicBezTo>
                        <a:pt x="697075" y="350291"/>
                        <a:pt x="642835" y="328361"/>
                        <a:pt x="597706" y="293363"/>
                      </a:cubicBezTo>
                      <a:cubicBezTo>
                        <a:pt x="574939" y="275704"/>
                        <a:pt x="553995" y="254888"/>
                        <a:pt x="535745" y="232611"/>
                      </a:cubicBezTo>
                      <a:cubicBezTo>
                        <a:pt x="520683" y="214225"/>
                        <a:pt x="509134" y="193722"/>
                        <a:pt x="496205" y="174025"/>
                      </a:cubicBezTo>
                      <a:cubicBezTo>
                        <a:pt x="544442" y="187256"/>
                        <a:pt x="602763" y="169182"/>
                        <a:pt x="643169" y="143652"/>
                      </a:cubicBezTo>
                      <a:cubicBezTo>
                        <a:pt x="666969" y="128618"/>
                        <a:pt x="687818" y="109847"/>
                        <a:pt x="704947" y="87518"/>
                      </a:cubicBezTo>
                      <a:cubicBezTo>
                        <a:pt x="713395" y="76504"/>
                        <a:pt x="720911" y="64879"/>
                        <a:pt x="727109" y="52448"/>
                      </a:cubicBezTo>
                      <a:cubicBezTo>
                        <a:pt x="730333" y="45981"/>
                        <a:pt x="733230" y="39330"/>
                        <a:pt x="735897" y="32616"/>
                      </a:cubicBezTo>
                      <a:cubicBezTo>
                        <a:pt x="737545" y="28469"/>
                        <a:pt x="739161" y="24210"/>
                        <a:pt x="739161" y="19650"/>
                      </a:cubicBezTo>
                      <a:cubicBezTo>
                        <a:pt x="739151" y="16292"/>
                        <a:pt x="738306" y="13164"/>
                        <a:pt x="736623" y="10265"/>
                      </a:cubicBezTo>
                      <a:cubicBezTo>
                        <a:pt x="733166" y="6595"/>
                        <a:pt x="732478" y="5532"/>
                        <a:pt x="734559" y="7070"/>
                      </a:cubicBezTo>
                      <a:cubicBezTo>
                        <a:pt x="731164" y="117"/>
                        <a:pt x="721350" y="-1649"/>
                        <a:pt x="715071" y="1959"/>
                      </a:cubicBezTo>
                      <a:cubicBezTo>
                        <a:pt x="712731" y="3305"/>
                        <a:pt x="707227" y="5912"/>
                        <a:pt x="704521" y="10265"/>
                      </a:cubicBezTo>
                      <a:cubicBezTo>
                        <a:pt x="702691" y="13208"/>
                        <a:pt x="701707" y="16727"/>
                        <a:pt x="700536" y="19956"/>
                      </a:cubicBezTo>
                      <a:cubicBezTo>
                        <a:pt x="698687" y="25053"/>
                        <a:pt x="696823" y="30092"/>
                        <a:pt x="694501" y="35000"/>
                      </a:cubicBezTo>
                      <a:cubicBezTo>
                        <a:pt x="689108" y="46402"/>
                        <a:pt x="682641" y="57285"/>
                        <a:pt x="675263" y="67514"/>
                      </a:cubicBezTo>
                      <a:cubicBezTo>
                        <a:pt x="661779" y="86211"/>
                        <a:pt x="644447" y="103120"/>
                        <a:pt x="625567" y="116316"/>
                      </a:cubicBezTo>
                      <a:cubicBezTo>
                        <a:pt x="605748" y="130168"/>
                        <a:pt x="584387" y="141492"/>
                        <a:pt x="561219" y="148564"/>
                      </a:cubicBezTo>
                      <a:cubicBezTo>
                        <a:pt x="536749" y="156030"/>
                        <a:pt x="512529" y="158261"/>
                        <a:pt x="487282" y="160997"/>
                      </a:cubicBezTo>
                      <a:cubicBezTo>
                        <a:pt x="487013" y="160622"/>
                        <a:pt x="486751" y="160246"/>
                        <a:pt x="486481" y="159873"/>
                      </a:cubicBezTo>
                      <a:cubicBezTo>
                        <a:pt x="485994" y="159201"/>
                        <a:pt x="484942" y="159418"/>
                        <a:pt x="484900" y="160302"/>
                      </a:cubicBezTo>
                      <a:cubicBezTo>
                        <a:pt x="484879" y="160725"/>
                        <a:pt x="484890" y="161146"/>
                        <a:pt x="484877" y="161568"/>
                      </a:cubicBezTo>
                      <a:cubicBezTo>
                        <a:pt x="481277" y="163257"/>
                        <a:pt x="480980" y="168332"/>
                        <a:pt x="484990" y="170281"/>
                      </a:cubicBezTo>
                      <a:cubicBezTo>
                        <a:pt x="486477" y="193643"/>
                        <a:pt x="496555" y="216651"/>
                        <a:pt x="507536" y="236869"/>
                      </a:cubicBezTo>
                      <a:cubicBezTo>
                        <a:pt x="512110" y="245290"/>
                        <a:pt x="517278" y="253449"/>
                        <a:pt x="522876" y="261330"/>
                      </a:cubicBezTo>
                      <a:cubicBezTo>
                        <a:pt x="521220" y="260698"/>
                        <a:pt x="519359" y="260297"/>
                        <a:pt x="517270" y="260217"/>
                      </a:cubicBezTo>
                      <a:cubicBezTo>
                        <a:pt x="472103" y="258485"/>
                        <a:pt x="425977" y="260716"/>
                        <a:pt x="380810" y="262369"/>
                      </a:cubicBezTo>
                      <a:cubicBezTo>
                        <a:pt x="358721" y="263178"/>
                        <a:pt x="336656" y="264416"/>
                        <a:pt x="314585" y="265600"/>
                      </a:cubicBezTo>
                      <a:cubicBezTo>
                        <a:pt x="303209" y="266208"/>
                        <a:pt x="291805" y="266596"/>
                        <a:pt x="280470" y="267774"/>
                      </a:cubicBezTo>
                      <a:cubicBezTo>
                        <a:pt x="274801" y="268364"/>
                        <a:pt x="269098" y="268827"/>
                        <a:pt x="263459" y="269676"/>
                      </a:cubicBezTo>
                      <a:cubicBezTo>
                        <a:pt x="263051" y="269739"/>
                        <a:pt x="262671" y="269803"/>
                        <a:pt x="262312" y="269868"/>
                      </a:cubicBezTo>
                      <a:cubicBezTo>
                        <a:pt x="276262" y="256124"/>
                        <a:pt x="290966" y="243105"/>
                        <a:pt x="306489" y="230958"/>
                      </a:cubicBezTo>
                      <a:cubicBezTo>
                        <a:pt x="357413" y="191107"/>
                        <a:pt x="415899" y="158637"/>
                        <a:pt x="478301" y="140978"/>
                      </a:cubicBezTo>
                      <a:cubicBezTo>
                        <a:pt x="478893" y="140811"/>
                        <a:pt x="478806" y="139798"/>
                        <a:pt x="478152" y="139867"/>
                      </a:cubicBezTo>
                      <a:cubicBezTo>
                        <a:pt x="354036" y="152564"/>
                        <a:pt x="250649" y="230807"/>
                        <a:pt x="178326" y="329049"/>
                      </a:cubicBezTo>
                      <a:cubicBezTo>
                        <a:pt x="138196" y="383562"/>
                        <a:pt x="107760" y="443909"/>
                        <a:pt x="81569" y="506136"/>
                      </a:cubicBezTo>
                      <a:cubicBezTo>
                        <a:pt x="68369" y="537503"/>
                        <a:pt x="55878" y="569427"/>
                        <a:pt x="45418" y="601824"/>
                      </a:cubicBezTo>
                      <a:cubicBezTo>
                        <a:pt x="40102" y="618287"/>
                        <a:pt x="37705" y="635751"/>
                        <a:pt x="45319" y="651904"/>
                      </a:cubicBezTo>
                      <a:cubicBezTo>
                        <a:pt x="51159" y="664297"/>
                        <a:pt x="61935" y="673507"/>
                        <a:pt x="73230" y="680822"/>
                      </a:cubicBezTo>
                      <a:cubicBezTo>
                        <a:pt x="73981" y="681311"/>
                        <a:pt x="74754" y="681762"/>
                        <a:pt x="75512" y="682239"/>
                      </a:cubicBezTo>
                      <a:cubicBezTo>
                        <a:pt x="63966" y="722482"/>
                        <a:pt x="56230" y="763774"/>
                        <a:pt x="48809" y="804943"/>
                      </a:cubicBezTo>
                      <a:cubicBezTo>
                        <a:pt x="40747" y="849666"/>
                        <a:pt x="33714" y="894574"/>
                        <a:pt x="27673" y="939614"/>
                      </a:cubicBezTo>
                      <a:cubicBezTo>
                        <a:pt x="15599" y="1029642"/>
                        <a:pt x="6351" y="1119858"/>
                        <a:pt x="2312" y="1210629"/>
                      </a:cubicBezTo>
                      <a:cubicBezTo>
                        <a:pt x="1195" y="1235734"/>
                        <a:pt x="449" y="1260858"/>
                        <a:pt x="123" y="1285988"/>
                      </a:cubicBezTo>
                      <a:cubicBezTo>
                        <a:pt x="-40" y="1298558"/>
                        <a:pt x="31" y="1311125"/>
                        <a:pt x="203" y="1323695"/>
                      </a:cubicBezTo>
                      <a:cubicBezTo>
                        <a:pt x="398" y="1337761"/>
                        <a:pt x="-1505" y="1353634"/>
                        <a:pt x="5653" y="1366188"/>
                      </a:cubicBezTo>
                      <a:cubicBezTo>
                        <a:pt x="15217" y="1382961"/>
                        <a:pt x="33793" y="1377188"/>
                        <a:pt x="41963" y="1365717"/>
                      </a:cubicBezTo>
                      <a:cubicBezTo>
                        <a:pt x="42082" y="1365872"/>
                        <a:pt x="42204" y="1366031"/>
                        <a:pt x="42325" y="1366188"/>
                      </a:cubicBezTo>
                      <a:cubicBezTo>
                        <a:pt x="43066" y="1364731"/>
                        <a:pt x="43685" y="1363275"/>
                        <a:pt x="44215" y="1361822"/>
                      </a:cubicBezTo>
                      <a:cubicBezTo>
                        <a:pt x="45094" y="1359887"/>
                        <a:pt x="45668" y="1357866"/>
                        <a:pt x="45877" y="1355804"/>
                      </a:cubicBezTo>
                      <a:cubicBezTo>
                        <a:pt x="47416" y="1348014"/>
                        <a:pt x="46837" y="1340102"/>
                        <a:pt x="46774" y="1331637"/>
                      </a:cubicBezTo>
                      <a:cubicBezTo>
                        <a:pt x="46684" y="1319727"/>
                        <a:pt x="46752" y="1307818"/>
                        <a:pt x="46786" y="1295908"/>
                      </a:cubicBezTo>
                      <a:cubicBezTo>
                        <a:pt x="46853" y="1273424"/>
                        <a:pt x="47108" y="1250947"/>
                        <a:pt x="47748" y="1228467"/>
                      </a:cubicBezTo>
                      <a:cubicBezTo>
                        <a:pt x="49030" y="1183522"/>
                        <a:pt x="51534" y="1138616"/>
                        <a:pt x="54957" y="1093782"/>
                      </a:cubicBezTo>
                      <a:cubicBezTo>
                        <a:pt x="61758" y="1004722"/>
                        <a:pt x="71792" y="916070"/>
                        <a:pt x="80378" y="827186"/>
                      </a:cubicBezTo>
                      <a:cubicBezTo>
                        <a:pt x="84749" y="781929"/>
                        <a:pt x="90021" y="736555"/>
                        <a:pt x="90931" y="691057"/>
                      </a:cubicBezTo>
                      <a:cubicBezTo>
                        <a:pt x="101530" y="696639"/>
                        <a:pt x="112467" y="701698"/>
                        <a:pt x="123045" y="707085"/>
                      </a:cubicBezTo>
                      <a:cubicBezTo>
                        <a:pt x="142674" y="717080"/>
                        <a:pt x="162300" y="727075"/>
                        <a:pt x="181926" y="737071"/>
                      </a:cubicBezTo>
                      <a:cubicBezTo>
                        <a:pt x="200961" y="746764"/>
                        <a:pt x="220023" y="756396"/>
                        <a:pt x="239094" y="766023"/>
                      </a:cubicBezTo>
                      <a:cubicBezTo>
                        <a:pt x="258324" y="775726"/>
                        <a:pt x="277425" y="788558"/>
                        <a:pt x="299059" y="790945"/>
                      </a:cubicBezTo>
                      <a:cubicBezTo>
                        <a:pt x="310624" y="792220"/>
                        <a:pt x="314810" y="776634"/>
                        <a:pt x="307996" y="769359"/>
                      </a:cubicBezTo>
                      <a:cubicBezTo>
                        <a:pt x="299098" y="759853"/>
                        <a:pt x="287281" y="753946"/>
                        <a:pt x="275403" y="748414"/>
                      </a:cubicBezTo>
                      <a:cubicBezTo>
                        <a:pt x="291185" y="748992"/>
                        <a:pt x="306988" y="749302"/>
                        <a:pt x="322799" y="749423"/>
                      </a:cubicBezTo>
                      <a:cubicBezTo>
                        <a:pt x="323016" y="769325"/>
                        <a:pt x="322314" y="789269"/>
                        <a:pt x="321316" y="809126"/>
                      </a:cubicBezTo>
                      <a:cubicBezTo>
                        <a:pt x="318861" y="857831"/>
                        <a:pt x="315448" y="906450"/>
                        <a:pt x="312216" y="955109"/>
                      </a:cubicBezTo>
                      <a:cubicBezTo>
                        <a:pt x="305499" y="1056253"/>
                        <a:pt x="298997" y="1157453"/>
                        <a:pt x="293924" y="1258692"/>
                      </a:cubicBezTo>
                      <a:cubicBezTo>
                        <a:pt x="292682" y="1283492"/>
                        <a:pt x="291439" y="1308285"/>
                        <a:pt x="290195" y="1333080"/>
                      </a:cubicBezTo>
                      <a:cubicBezTo>
                        <a:pt x="289591" y="1345135"/>
                        <a:pt x="288752" y="1357206"/>
                        <a:pt x="288410" y="1369270"/>
                      </a:cubicBezTo>
                      <a:cubicBezTo>
                        <a:pt x="288028" y="1382806"/>
                        <a:pt x="288360" y="1399773"/>
                        <a:pt x="300883" y="1408131"/>
                      </a:cubicBezTo>
                      <a:cubicBezTo>
                        <a:pt x="309729" y="1414032"/>
                        <a:pt x="319249" y="1411252"/>
                        <a:pt x="325890" y="1403135"/>
                      </a:cubicBezTo>
                      <a:cubicBezTo>
                        <a:pt x="334770" y="1392282"/>
                        <a:pt x="334756" y="1376558"/>
                        <a:pt x="335470" y="1363239"/>
                      </a:cubicBezTo>
                      <a:cubicBezTo>
                        <a:pt x="335635" y="1360161"/>
                        <a:pt x="335782" y="1357083"/>
                        <a:pt x="335941" y="1354005"/>
                      </a:cubicBezTo>
                      <a:cubicBezTo>
                        <a:pt x="349504" y="1355762"/>
                        <a:pt x="362969" y="1358192"/>
                        <a:pt x="376590" y="1359521"/>
                      </a:cubicBezTo>
                      <a:cubicBezTo>
                        <a:pt x="393228" y="1361143"/>
                        <a:pt x="409971" y="1362099"/>
                        <a:pt x="426681" y="1362528"/>
                      </a:cubicBezTo>
                      <a:cubicBezTo>
                        <a:pt x="460756" y="1363406"/>
                        <a:pt x="494776" y="1363720"/>
                        <a:pt x="528861" y="1363720"/>
                      </a:cubicBezTo>
                      <a:cubicBezTo>
                        <a:pt x="596314" y="1363722"/>
                        <a:pt x="663761" y="1362569"/>
                        <a:pt x="731204" y="1361479"/>
                      </a:cubicBezTo>
                      <a:cubicBezTo>
                        <a:pt x="866094" y="1359301"/>
                        <a:pt x="1000968" y="1355523"/>
                        <a:pt x="1135812" y="1351335"/>
                      </a:cubicBezTo>
                      <a:cubicBezTo>
                        <a:pt x="1173195" y="1350174"/>
                        <a:pt x="1210576" y="1348956"/>
                        <a:pt x="1247957" y="1347686"/>
                      </a:cubicBezTo>
                      <a:cubicBezTo>
                        <a:pt x="1267313" y="1347025"/>
                        <a:pt x="1286670" y="1346353"/>
                        <a:pt x="1306028" y="1345664"/>
                      </a:cubicBezTo>
                      <a:cubicBezTo>
                        <a:pt x="1324351" y="1345012"/>
                        <a:pt x="1344367" y="1347384"/>
                        <a:pt x="1360494" y="1337868"/>
                      </a:cubicBezTo>
                      <a:cubicBezTo>
                        <a:pt x="1360961" y="1343659"/>
                        <a:pt x="1361436" y="1349453"/>
                        <a:pt x="1361945" y="1355239"/>
                      </a:cubicBezTo>
                      <a:cubicBezTo>
                        <a:pt x="1362913" y="1366204"/>
                        <a:pt x="1370618" y="1375624"/>
                        <a:pt x="1382320" y="1375624"/>
                      </a:cubicBezTo>
                      <a:cubicBezTo>
                        <a:pt x="1393315" y="1375624"/>
                        <a:pt x="1402765" y="1366295"/>
                        <a:pt x="1402694" y="1355239"/>
                      </a:cubicBezTo>
                      <a:cubicBezTo>
                        <a:pt x="1398587" y="1255221"/>
                        <a:pt x="1389699" y="1155196"/>
                        <a:pt x="1382658" y="1055348"/>
                      </a:cubicBezTo>
                      <a:cubicBezTo>
                        <a:pt x="1376192" y="963634"/>
                        <a:pt x="1370131" y="871794"/>
                        <a:pt x="1360884" y="780300"/>
                      </a:cubicBezTo>
                      <a:cubicBezTo>
                        <a:pt x="1363508" y="781997"/>
                        <a:pt x="1366714" y="783048"/>
                        <a:pt x="1370495" y="783064"/>
                      </a:cubicBezTo>
                      <a:cubicBezTo>
                        <a:pt x="1382575" y="783114"/>
                        <a:pt x="1394633" y="775620"/>
                        <a:pt x="1405934" y="771636"/>
                      </a:cubicBezTo>
                      <a:cubicBezTo>
                        <a:pt x="1417338" y="767617"/>
                        <a:pt x="1428929" y="764139"/>
                        <a:pt x="1440677" y="761286"/>
                      </a:cubicBezTo>
                      <a:cubicBezTo>
                        <a:pt x="1447632" y="759597"/>
                        <a:pt x="1454614" y="758182"/>
                        <a:pt x="1461619" y="756976"/>
                      </a:cubicBezTo>
                      <a:cubicBezTo>
                        <a:pt x="1460772" y="771291"/>
                        <a:pt x="1460989" y="785734"/>
                        <a:pt x="1460724" y="799996"/>
                      </a:cubicBezTo>
                      <a:cubicBezTo>
                        <a:pt x="1460315" y="821921"/>
                        <a:pt x="1459635" y="843838"/>
                        <a:pt x="1459102" y="865759"/>
                      </a:cubicBezTo>
                      <a:cubicBezTo>
                        <a:pt x="1458053" y="908950"/>
                        <a:pt x="1457681" y="952143"/>
                        <a:pt x="1456856" y="995337"/>
                      </a:cubicBezTo>
                      <a:cubicBezTo>
                        <a:pt x="1455194" y="1082412"/>
                        <a:pt x="1452457" y="1169441"/>
                        <a:pt x="1447805" y="1256409"/>
                      </a:cubicBezTo>
                      <a:cubicBezTo>
                        <a:pt x="1446527" y="1280307"/>
                        <a:pt x="1445090" y="1304196"/>
                        <a:pt x="1443494" y="1328074"/>
                      </a:cubicBezTo>
                      <a:cubicBezTo>
                        <a:pt x="1442653" y="1340676"/>
                        <a:pt x="1441768" y="1353278"/>
                        <a:pt x="1440836" y="1365872"/>
                      </a:cubicBezTo>
                      <a:cubicBezTo>
                        <a:pt x="1439924" y="1378253"/>
                        <a:pt x="1437791" y="1391408"/>
                        <a:pt x="1442450" y="1403276"/>
                      </a:cubicBezTo>
                      <a:cubicBezTo>
                        <a:pt x="1442599" y="1403189"/>
                        <a:pt x="1442746" y="1403107"/>
                        <a:pt x="1442893" y="1403020"/>
                      </a:cubicBezTo>
                      <a:cubicBezTo>
                        <a:pt x="1446143" y="1413251"/>
                        <a:pt x="1460428" y="1418140"/>
                        <a:pt x="1467177" y="1406511"/>
                      </a:cubicBezTo>
                      <a:cubicBezTo>
                        <a:pt x="1477696" y="1388381"/>
                        <a:pt x="1475271" y="1362397"/>
                        <a:pt x="1476478" y="1342001"/>
                      </a:cubicBezTo>
                      <a:cubicBezTo>
                        <a:pt x="1477776" y="1320116"/>
                        <a:pt x="1478939" y="1298221"/>
                        <a:pt x="1479970" y="1276321"/>
                      </a:cubicBezTo>
                      <a:cubicBezTo>
                        <a:pt x="1482030" y="1232513"/>
                        <a:pt x="1483459" y="1188694"/>
                        <a:pt x="1484288" y="1144845"/>
                      </a:cubicBezTo>
                      <a:cubicBezTo>
                        <a:pt x="1485946" y="1057131"/>
                        <a:pt x="1485665" y="969291"/>
                        <a:pt x="1480304" y="881707"/>
                      </a:cubicBezTo>
                      <a:cubicBezTo>
                        <a:pt x="1478837" y="857759"/>
                        <a:pt x="1476784" y="833855"/>
                        <a:pt x="1474677" y="809959"/>
                      </a:cubicBezTo>
                      <a:cubicBezTo>
                        <a:pt x="1473098" y="792047"/>
                        <a:pt x="1472226" y="773645"/>
                        <a:pt x="1469433" y="755722"/>
                      </a:cubicBezTo>
                      <a:cubicBezTo>
                        <a:pt x="1483093" y="753707"/>
                        <a:pt x="1496859" y="752537"/>
                        <a:pt x="1510758" y="752193"/>
                      </a:cubicBezTo>
                      <a:cubicBezTo>
                        <a:pt x="1524211" y="751857"/>
                        <a:pt x="1532886" y="739720"/>
                        <a:pt x="1530034" y="726874"/>
                      </a:cubicBezTo>
                      <a:cubicBezTo>
                        <a:pt x="1507704" y="626253"/>
                        <a:pt x="1476637" y="527337"/>
                        <a:pt x="1441391" y="430546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图形 40">
                <a:extLst>
                  <a:ext uri="{FF2B5EF4-FFF2-40B4-BE49-F238E27FC236}">
                    <a16:creationId xmlns:a16="http://schemas.microsoft.com/office/drawing/2014/main" id="{86C4A633-B47F-C4D9-BF12-1FE16C562B0E}"/>
                  </a:ext>
                </a:extLst>
              </p:cNvPr>
              <p:cNvGrpSpPr/>
              <p:nvPr/>
            </p:nvGrpSpPr>
            <p:grpSpPr>
              <a:xfrm>
                <a:off x="5641214" y="2115444"/>
                <a:ext cx="896808" cy="1156405"/>
                <a:chOff x="5641214" y="2115444"/>
                <a:chExt cx="896808" cy="1156405"/>
              </a:xfrm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235E50A-0B85-34BA-304C-E4A3621939B9}"/>
                    </a:ext>
                  </a:extLst>
                </p:cNvPr>
                <p:cNvSpPr/>
                <p:nvPr/>
              </p:nvSpPr>
              <p:spPr>
                <a:xfrm>
                  <a:off x="5765852" y="2260776"/>
                  <a:ext cx="754599" cy="997176"/>
                </a:xfrm>
                <a:custGeom>
                  <a:avLst/>
                  <a:gdLst>
                    <a:gd name="connsiteX0" fmla="*/ 178159 w 754599"/>
                    <a:gd name="connsiteY0" fmla="*/ 40959 h 997176"/>
                    <a:gd name="connsiteX1" fmla="*/ 506570 w 754599"/>
                    <a:gd name="connsiteY1" fmla="*/ 78161 h 997176"/>
                    <a:gd name="connsiteX2" fmla="*/ 675062 w 754599"/>
                    <a:gd name="connsiteY2" fmla="*/ 11370 h 997176"/>
                    <a:gd name="connsiteX3" fmla="*/ 674821 w 754599"/>
                    <a:gd name="connsiteY3" fmla="*/ 109831 h 997176"/>
                    <a:gd name="connsiteX4" fmla="*/ 713964 w 754599"/>
                    <a:gd name="connsiteY4" fmla="*/ 316059 h 997176"/>
                    <a:gd name="connsiteX5" fmla="*/ 754679 w 754599"/>
                    <a:gd name="connsiteY5" fmla="*/ 693589 h 997176"/>
                    <a:gd name="connsiteX6" fmla="*/ 713964 w 754599"/>
                    <a:gd name="connsiteY6" fmla="*/ 848129 h 997176"/>
                    <a:gd name="connsiteX7" fmla="*/ 503933 w 754599"/>
                    <a:gd name="connsiteY7" fmla="*/ 997215 h 997176"/>
                    <a:gd name="connsiteX8" fmla="*/ 160379 w 754599"/>
                    <a:gd name="connsiteY8" fmla="*/ 825367 h 997176"/>
                    <a:gd name="connsiteX9" fmla="*/ 89304 w 754599"/>
                    <a:gd name="connsiteY9" fmla="*/ 803103 h 997176"/>
                    <a:gd name="connsiteX10" fmla="*/ 32404 w 754599"/>
                    <a:gd name="connsiteY10" fmla="*/ 646053 h 997176"/>
                    <a:gd name="connsiteX11" fmla="*/ 419 w 754599"/>
                    <a:gd name="connsiteY11" fmla="*/ 479458 h 997176"/>
                    <a:gd name="connsiteX12" fmla="*/ 178159 w 754599"/>
                    <a:gd name="connsiteY12" fmla="*/ 40959 h 997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4599" h="997176">
                      <a:moveTo>
                        <a:pt x="178159" y="40959"/>
                      </a:moveTo>
                      <a:cubicBezTo>
                        <a:pt x="304965" y="34034"/>
                        <a:pt x="417311" y="-1609"/>
                        <a:pt x="506570" y="78161"/>
                      </a:cubicBezTo>
                      <a:cubicBezTo>
                        <a:pt x="602836" y="6243"/>
                        <a:pt x="659000" y="-16021"/>
                        <a:pt x="675062" y="11370"/>
                      </a:cubicBezTo>
                      <a:cubicBezTo>
                        <a:pt x="691206" y="38901"/>
                        <a:pt x="668817" y="75859"/>
                        <a:pt x="674821" y="109831"/>
                      </a:cubicBezTo>
                      <a:cubicBezTo>
                        <a:pt x="713964" y="176587"/>
                        <a:pt x="711751" y="289579"/>
                        <a:pt x="713964" y="316059"/>
                      </a:cubicBezTo>
                      <a:cubicBezTo>
                        <a:pt x="719543" y="382801"/>
                        <a:pt x="754679" y="633950"/>
                        <a:pt x="754679" y="693589"/>
                      </a:cubicBezTo>
                      <a:cubicBezTo>
                        <a:pt x="754679" y="724031"/>
                        <a:pt x="729589" y="803760"/>
                        <a:pt x="713964" y="848129"/>
                      </a:cubicBezTo>
                      <a:cubicBezTo>
                        <a:pt x="679187" y="946885"/>
                        <a:pt x="612802" y="997215"/>
                        <a:pt x="503933" y="997215"/>
                      </a:cubicBezTo>
                      <a:cubicBezTo>
                        <a:pt x="395064" y="997215"/>
                        <a:pt x="217369" y="906187"/>
                        <a:pt x="160379" y="825367"/>
                      </a:cubicBezTo>
                      <a:cubicBezTo>
                        <a:pt x="155385" y="818284"/>
                        <a:pt x="123087" y="838948"/>
                        <a:pt x="89304" y="803103"/>
                      </a:cubicBezTo>
                      <a:cubicBezTo>
                        <a:pt x="52706" y="764270"/>
                        <a:pt x="32404" y="690204"/>
                        <a:pt x="32404" y="646053"/>
                      </a:cubicBezTo>
                      <a:cubicBezTo>
                        <a:pt x="32404" y="590027"/>
                        <a:pt x="-3791" y="551173"/>
                        <a:pt x="419" y="479458"/>
                      </a:cubicBezTo>
                      <a:cubicBezTo>
                        <a:pt x="9821" y="319297"/>
                        <a:pt x="42471" y="48369"/>
                        <a:pt x="178159" y="4095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B6EC9F6-7125-2732-B439-FA493944F9D2}"/>
                    </a:ext>
                  </a:extLst>
                </p:cNvPr>
                <p:cNvSpPr/>
                <p:nvPr/>
              </p:nvSpPr>
              <p:spPr>
                <a:xfrm>
                  <a:off x="5641214" y="2115444"/>
                  <a:ext cx="896808" cy="1156405"/>
                </a:xfrm>
                <a:custGeom>
                  <a:avLst/>
                  <a:gdLst>
                    <a:gd name="connsiteX0" fmla="*/ 288630 w 896808"/>
                    <a:gd name="connsiteY0" fmla="*/ 82 h 1156405"/>
                    <a:gd name="connsiteX1" fmla="*/ 293621 w 896808"/>
                    <a:gd name="connsiteY1" fmla="*/ 225 h 1156405"/>
                    <a:gd name="connsiteX2" fmla="*/ 299114 w 896808"/>
                    <a:gd name="connsiteY2" fmla="*/ 849 h 1156405"/>
                    <a:gd name="connsiteX3" fmla="*/ 323182 w 896808"/>
                    <a:gd name="connsiteY3" fmla="*/ 14516 h 1156405"/>
                    <a:gd name="connsiteX4" fmla="*/ 323665 w 896808"/>
                    <a:gd name="connsiteY4" fmla="*/ 15080 h 1156405"/>
                    <a:gd name="connsiteX5" fmla="*/ 331996 w 896808"/>
                    <a:gd name="connsiteY5" fmla="*/ 22669 h 1156405"/>
                    <a:gd name="connsiteX6" fmla="*/ 333324 w 896808"/>
                    <a:gd name="connsiteY6" fmla="*/ 21403 h 1156405"/>
                    <a:gd name="connsiteX7" fmla="*/ 337489 w 896808"/>
                    <a:gd name="connsiteY7" fmla="*/ 18082 h 1156405"/>
                    <a:gd name="connsiteX8" fmla="*/ 358317 w 896808"/>
                    <a:gd name="connsiteY8" fmla="*/ 6948 h 1156405"/>
                    <a:gd name="connsiteX9" fmla="*/ 359363 w 896808"/>
                    <a:gd name="connsiteY9" fmla="*/ 6665 h 1156405"/>
                    <a:gd name="connsiteX10" fmla="*/ 359967 w 896808"/>
                    <a:gd name="connsiteY10" fmla="*/ 6524 h 1156405"/>
                    <a:gd name="connsiteX11" fmla="*/ 376870 w 896808"/>
                    <a:gd name="connsiteY11" fmla="*/ 3807 h 1156405"/>
                    <a:gd name="connsiteX12" fmla="*/ 397094 w 896808"/>
                    <a:gd name="connsiteY12" fmla="*/ 7370 h 1156405"/>
                    <a:gd name="connsiteX13" fmla="*/ 416936 w 896808"/>
                    <a:gd name="connsiteY13" fmla="*/ 21524 h 1156405"/>
                    <a:gd name="connsiteX14" fmla="*/ 427179 w 896808"/>
                    <a:gd name="connsiteY14" fmla="*/ 31388 h 1156405"/>
                    <a:gd name="connsiteX15" fmla="*/ 443156 w 896808"/>
                    <a:gd name="connsiteY15" fmla="*/ 57217 h 1156405"/>
                    <a:gd name="connsiteX16" fmla="*/ 444444 w 896808"/>
                    <a:gd name="connsiteY16" fmla="*/ 61341 h 1156405"/>
                    <a:gd name="connsiteX17" fmla="*/ 470061 w 896808"/>
                    <a:gd name="connsiteY17" fmla="*/ 59308 h 1156405"/>
                    <a:gd name="connsiteX18" fmla="*/ 498878 w 896808"/>
                    <a:gd name="connsiteY18" fmla="*/ 58847 h 1156405"/>
                    <a:gd name="connsiteX19" fmla="*/ 576392 w 896808"/>
                    <a:gd name="connsiteY19" fmla="*/ 72939 h 1156405"/>
                    <a:gd name="connsiteX20" fmla="*/ 591022 w 896808"/>
                    <a:gd name="connsiteY20" fmla="*/ 78654 h 1156405"/>
                    <a:gd name="connsiteX21" fmla="*/ 611970 w 896808"/>
                    <a:gd name="connsiteY21" fmla="*/ 89867 h 1156405"/>
                    <a:gd name="connsiteX22" fmla="*/ 617576 w 896808"/>
                    <a:gd name="connsiteY22" fmla="*/ 93193 h 1156405"/>
                    <a:gd name="connsiteX23" fmla="*/ 625936 w 896808"/>
                    <a:gd name="connsiteY23" fmla="*/ 98302 h 1156405"/>
                    <a:gd name="connsiteX24" fmla="*/ 644429 w 896808"/>
                    <a:gd name="connsiteY24" fmla="*/ 112172 h 1156405"/>
                    <a:gd name="connsiteX25" fmla="*/ 661936 w 896808"/>
                    <a:gd name="connsiteY25" fmla="*/ 128237 h 1156405"/>
                    <a:gd name="connsiteX26" fmla="*/ 666321 w 896808"/>
                    <a:gd name="connsiteY26" fmla="*/ 132895 h 1156405"/>
                    <a:gd name="connsiteX27" fmla="*/ 700977 w 896808"/>
                    <a:gd name="connsiteY27" fmla="*/ 159116 h 1156405"/>
                    <a:gd name="connsiteX28" fmla="*/ 726995 w 896808"/>
                    <a:gd name="connsiteY28" fmla="*/ 146033 h 1156405"/>
                    <a:gd name="connsiteX29" fmla="*/ 757642 w 896808"/>
                    <a:gd name="connsiteY29" fmla="*/ 135184 h 1156405"/>
                    <a:gd name="connsiteX30" fmla="*/ 783642 w 896808"/>
                    <a:gd name="connsiteY30" fmla="*/ 129848 h 1156405"/>
                    <a:gd name="connsiteX31" fmla="*/ 795595 w 896808"/>
                    <a:gd name="connsiteY31" fmla="*/ 128157 h 1156405"/>
                    <a:gd name="connsiteX32" fmla="*/ 795434 w 896808"/>
                    <a:gd name="connsiteY32" fmla="*/ 128219 h 1156405"/>
                    <a:gd name="connsiteX33" fmla="*/ 795434 w 896808"/>
                    <a:gd name="connsiteY33" fmla="*/ 128219 h 1156405"/>
                    <a:gd name="connsiteX34" fmla="*/ 803886 w 896808"/>
                    <a:gd name="connsiteY34" fmla="*/ 127412 h 1156405"/>
                    <a:gd name="connsiteX35" fmla="*/ 803805 w 896808"/>
                    <a:gd name="connsiteY35" fmla="*/ 127392 h 1156405"/>
                    <a:gd name="connsiteX36" fmla="*/ 803805 w 896808"/>
                    <a:gd name="connsiteY36" fmla="*/ 127392 h 1156405"/>
                    <a:gd name="connsiteX37" fmla="*/ 807447 w 896808"/>
                    <a:gd name="connsiteY37" fmla="*/ 127110 h 1156405"/>
                    <a:gd name="connsiteX38" fmla="*/ 810385 w 896808"/>
                    <a:gd name="connsiteY38" fmla="*/ 126870 h 1156405"/>
                    <a:gd name="connsiteX39" fmla="*/ 810385 w 896808"/>
                    <a:gd name="connsiteY39" fmla="*/ 126870 h 1156405"/>
                    <a:gd name="connsiteX40" fmla="*/ 812639 w 896808"/>
                    <a:gd name="connsiteY40" fmla="*/ 129586 h 1156405"/>
                    <a:gd name="connsiteX41" fmla="*/ 812740 w 896808"/>
                    <a:gd name="connsiteY41" fmla="*/ 130331 h 1156405"/>
                    <a:gd name="connsiteX42" fmla="*/ 812740 w 896808"/>
                    <a:gd name="connsiteY42" fmla="*/ 130331 h 1156405"/>
                    <a:gd name="connsiteX43" fmla="*/ 814430 w 896808"/>
                    <a:gd name="connsiteY43" fmla="*/ 132406 h 1156405"/>
                    <a:gd name="connsiteX44" fmla="*/ 816000 w 896808"/>
                    <a:gd name="connsiteY44" fmla="*/ 132304 h 1156405"/>
                    <a:gd name="connsiteX45" fmla="*/ 820306 w 896808"/>
                    <a:gd name="connsiteY45" fmla="*/ 136028 h 1156405"/>
                    <a:gd name="connsiteX46" fmla="*/ 821143 w 896808"/>
                    <a:gd name="connsiteY46" fmla="*/ 137012 h 1156405"/>
                    <a:gd name="connsiteX47" fmla="*/ 823204 w 896808"/>
                    <a:gd name="connsiteY47" fmla="*/ 140920 h 1156405"/>
                    <a:gd name="connsiteX48" fmla="*/ 826082 w 896808"/>
                    <a:gd name="connsiteY48" fmla="*/ 166023 h 1156405"/>
                    <a:gd name="connsiteX49" fmla="*/ 825035 w 896808"/>
                    <a:gd name="connsiteY49" fmla="*/ 184866 h 1156405"/>
                    <a:gd name="connsiteX50" fmla="*/ 822640 w 896808"/>
                    <a:gd name="connsiteY50" fmla="*/ 202964 h 1156405"/>
                    <a:gd name="connsiteX51" fmla="*/ 818817 w 896808"/>
                    <a:gd name="connsiteY51" fmla="*/ 215646 h 1156405"/>
                    <a:gd name="connsiteX52" fmla="*/ 817207 w 896808"/>
                    <a:gd name="connsiteY52" fmla="*/ 220438 h 1156405"/>
                    <a:gd name="connsiteX53" fmla="*/ 805723 w 896808"/>
                    <a:gd name="connsiteY53" fmla="*/ 251417 h 1156405"/>
                    <a:gd name="connsiteX54" fmla="*/ 814901 w 896808"/>
                    <a:gd name="connsiteY54" fmla="*/ 262689 h 1156405"/>
                    <a:gd name="connsiteX55" fmla="*/ 816905 w 896808"/>
                    <a:gd name="connsiteY55" fmla="*/ 264807 h 1156405"/>
                    <a:gd name="connsiteX56" fmla="*/ 817630 w 896808"/>
                    <a:gd name="connsiteY56" fmla="*/ 264122 h 1156405"/>
                    <a:gd name="connsiteX57" fmla="*/ 819904 w 896808"/>
                    <a:gd name="connsiteY57" fmla="*/ 265030 h 1156405"/>
                    <a:gd name="connsiteX58" fmla="*/ 833708 w 896808"/>
                    <a:gd name="connsiteY58" fmla="*/ 286226 h 1156405"/>
                    <a:gd name="connsiteX59" fmla="*/ 835488 w 896808"/>
                    <a:gd name="connsiteY59" fmla="*/ 290435 h 1156405"/>
                    <a:gd name="connsiteX60" fmla="*/ 836365 w 896808"/>
                    <a:gd name="connsiteY60" fmla="*/ 292547 h 1156405"/>
                    <a:gd name="connsiteX61" fmla="*/ 841838 w 896808"/>
                    <a:gd name="connsiteY61" fmla="*/ 311309 h 1156405"/>
                    <a:gd name="connsiteX62" fmla="*/ 844663 w 896808"/>
                    <a:gd name="connsiteY62" fmla="*/ 326514 h 1156405"/>
                    <a:gd name="connsiteX63" fmla="*/ 855689 w 896808"/>
                    <a:gd name="connsiteY63" fmla="*/ 370789 h 1156405"/>
                    <a:gd name="connsiteX64" fmla="*/ 855216 w 896808"/>
                    <a:gd name="connsiteY64" fmla="*/ 376941 h 1156405"/>
                    <a:gd name="connsiteX65" fmla="*/ 857112 w 896808"/>
                    <a:gd name="connsiteY65" fmla="*/ 378789 h 1156405"/>
                    <a:gd name="connsiteX66" fmla="*/ 857112 w 896808"/>
                    <a:gd name="connsiteY66" fmla="*/ 378789 h 1156405"/>
                    <a:gd name="connsiteX67" fmla="*/ 860350 w 896808"/>
                    <a:gd name="connsiteY67" fmla="*/ 382016 h 1156405"/>
                    <a:gd name="connsiteX68" fmla="*/ 875383 w 896808"/>
                    <a:gd name="connsiteY68" fmla="*/ 399605 h 1156405"/>
                    <a:gd name="connsiteX69" fmla="*/ 886069 w 896808"/>
                    <a:gd name="connsiteY69" fmla="*/ 420583 h 1156405"/>
                    <a:gd name="connsiteX70" fmla="*/ 886806 w 896808"/>
                    <a:gd name="connsiteY70" fmla="*/ 422093 h 1156405"/>
                    <a:gd name="connsiteX71" fmla="*/ 886806 w 896808"/>
                    <a:gd name="connsiteY71" fmla="*/ 422093 h 1156405"/>
                    <a:gd name="connsiteX72" fmla="*/ 888312 w 896808"/>
                    <a:gd name="connsiteY72" fmla="*/ 425121 h 1156405"/>
                    <a:gd name="connsiteX73" fmla="*/ 892166 w 896808"/>
                    <a:gd name="connsiteY73" fmla="*/ 434250 h 1156405"/>
                    <a:gd name="connsiteX74" fmla="*/ 896453 w 896808"/>
                    <a:gd name="connsiteY74" fmla="*/ 454685 h 1156405"/>
                    <a:gd name="connsiteX75" fmla="*/ 892710 w 896808"/>
                    <a:gd name="connsiteY75" fmla="*/ 485746 h 1156405"/>
                    <a:gd name="connsiteX76" fmla="*/ 892609 w 896808"/>
                    <a:gd name="connsiteY76" fmla="*/ 485947 h 1156405"/>
                    <a:gd name="connsiteX77" fmla="*/ 877778 w 896808"/>
                    <a:gd name="connsiteY77" fmla="*/ 509239 h 1156405"/>
                    <a:gd name="connsiteX78" fmla="*/ 872466 w 896808"/>
                    <a:gd name="connsiteY78" fmla="*/ 513285 h 1156405"/>
                    <a:gd name="connsiteX79" fmla="*/ 858802 w 896808"/>
                    <a:gd name="connsiteY79" fmla="*/ 514957 h 1156405"/>
                    <a:gd name="connsiteX80" fmla="*/ 858178 w 896808"/>
                    <a:gd name="connsiteY80" fmla="*/ 514795 h 1156405"/>
                    <a:gd name="connsiteX81" fmla="*/ 856448 w 896808"/>
                    <a:gd name="connsiteY81" fmla="*/ 514372 h 1156405"/>
                    <a:gd name="connsiteX82" fmla="*/ 856448 w 896808"/>
                    <a:gd name="connsiteY82" fmla="*/ 516385 h 1156405"/>
                    <a:gd name="connsiteX83" fmla="*/ 853248 w 896808"/>
                    <a:gd name="connsiteY83" fmla="*/ 517392 h 1156405"/>
                    <a:gd name="connsiteX84" fmla="*/ 852825 w 896808"/>
                    <a:gd name="connsiteY84" fmla="*/ 519002 h 1156405"/>
                    <a:gd name="connsiteX85" fmla="*/ 847714 w 896808"/>
                    <a:gd name="connsiteY85" fmla="*/ 520069 h 1156405"/>
                    <a:gd name="connsiteX86" fmla="*/ 848053 w 896808"/>
                    <a:gd name="connsiteY86" fmla="*/ 522868 h 1156405"/>
                    <a:gd name="connsiteX87" fmla="*/ 855119 w 896808"/>
                    <a:gd name="connsiteY87" fmla="*/ 570983 h 1156405"/>
                    <a:gd name="connsiteX88" fmla="*/ 861659 w 896808"/>
                    <a:gd name="connsiteY88" fmla="*/ 640636 h 1156405"/>
                    <a:gd name="connsiteX89" fmla="*/ 862693 w 896808"/>
                    <a:gd name="connsiteY89" fmla="*/ 649042 h 1156405"/>
                    <a:gd name="connsiteX90" fmla="*/ 875424 w 896808"/>
                    <a:gd name="connsiteY90" fmla="*/ 728728 h 1156405"/>
                    <a:gd name="connsiteX91" fmla="*/ 882869 w 896808"/>
                    <a:gd name="connsiteY91" fmla="*/ 763334 h 1156405"/>
                    <a:gd name="connsiteX92" fmla="*/ 889047 w 896808"/>
                    <a:gd name="connsiteY92" fmla="*/ 790430 h 1156405"/>
                    <a:gd name="connsiteX93" fmla="*/ 892528 w 896808"/>
                    <a:gd name="connsiteY93" fmla="*/ 818815 h 1156405"/>
                    <a:gd name="connsiteX94" fmla="*/ 895909 w 896808"/>
                    <a:gd name="connsiteY94" fmla="*/ 837436 h 1156405"/>
                    <a:gd name="connsiteX95" fmla="*/ 895024 w 896808"/>
                    <a:gd name="connsiteY95" fmla="*/ 862844 h 1156405"/>
                    <a:gd name="connsiteX96" fmla="*/ 891402 w 896808"/>
                    <a:gd name="connsiteY96" fmla="*/ 888932 h 1156405"/>
                    <a:gd name="connsiteX97" fmla="*/ 882105 w 896808"/>
                    <a:gd name="connsiteY97" fmla="*/ 923237 h 1156405"/>
                    <a:gd name="connsiteX98" fmla="*/ 869145 w 896808"/>
                    <a:gd name="connsiteY98" fmla="*/ 959572 h 1156405"/>
                    <a:gd name="connsiteX99" fmla="*/ 841395 w 896808"/>
                    <a:gd name="connsiteY99" fmla="*/ 1011792 h 1156405"/>
                    <a:gd name="connsiteX100" fmla="*/ 808474 w 896808"/>
                    <a:gd name="connsiteY100" fmla="*/ 1056847 h 1156405"/>
                    <a:gd name="connsiteX101" fmla="*/ 754865 w 896808"/>
                    <a:gd name="connsiteY101" fmla="*/ 1105885 h 1156405"/>
                    <a:gd name="connsiteX102" fmla="*/ 719267 w 896808"/>
                    <a:gd name="connsiteY102" fmla="*/ 1128111 h 1156405"/>
                    <a:gd name="connsiteX103" fmla="*/ 672119 w 896808"/>
                    <a:gd name="connsiteY103" fmla="*/ 1147798 h 1156405"/>
                    <a:gd name="connsiteX104" fmla="*/ 640787 w 896808"/>
                    <a:gd name="connsiteY104" fmla="*/ 1154403 h 1156405"/>
                    <a:gd name="connsiteX105" fmla="*/ 577560 w 896808"/>
                    <a:gd name="connsiteY105" fmla="*/ 1153414 h 1156405"/>
                    <a:gd name="connsiteX106" fmla="*/ 538279 w 896808"/>
                    <a:gd name="connsiteY106" fmla="*/ 1143973 h 1156405"/>
                    <a:gd name="connsiteX107" fmla="*/ 508336 w 896808"/>
                    <a:gd name="connsiteY107" fmla="*/ 1131230 h 1156405"/>
                    <a:gd name="connsiteX108" fmla="*/ 493746 w 896808"/>
                    <a:gd name="connsiteY108" fmla="*/ 1122815 h 1156405"/>
                    <a:gd name="connsiteX109" fmla="*/ 471711 w 896808"/>
                    <a:gd name="connsiteY109" fmla="*/ 1105603 h 1156405"/>
                    <a:gd name="connsiteX110" fmla="*/ 465171 w 896808"/>
                    <a:gd name="connsiteY110" fmla="*/ 1099684 h 1156405"/>
                    <a:gd name="connsiteX111" fmla="*/ 465896 w 896808"/>
                    <a:gd name="connsiteY111" fmla="*/ 1097109 h 1156405"/>
                    <a:gd name="connsiteX112" fmla="*/ 466258 w 896808"/>
                    <a:gd name="connsiteY112" fmla="*/ 1097067 h 1156405"/>
                    <a:gd name="connsiteX113" fmla="*/ 466258 w 896808"/>
                    <a:gd name="connsiteY113" fmla="*/ 1097067 h 1156405"/>
                    <a:gd name="connsiteX114" fmla="*/ 464849 w 896808"/>
                    <a:gd name="connsiteY114" fmla="*/ 1095779 h 1156405"/>
                    <a:gd name="connsiteX115" fmla="*/ 464588 w 896808"/>
                    <a:gd name="connsiteY115" fmla="*/ 1095497 h 1156405"/>
                    <a:gd name="connsiteX116" fmla="*/ 463924 w 896808"/>
                    <a:gd name="connsiteY116" fmla="*/ 1094895 h 1156405"/>
                    <a:gd name="connsiteX117" fmla="*/ 464608 w 896808"/>
                    <a:gd name="connsiteY117" fmla="*/ 1092316 h 1156405"/>
                    <a:gd name="connsiteX118" fmla="*/ 465594 w 896808"/>
                    <a:gd name="connsiteY118" fmla="*/ 1092195 h 1156405"/>
                    <a:gd name="connsiteX119" fmla="*/ 465372 w 896808"/>
                    <a:gd name="connsiteY119" fmla="*/ 1091996 h 1156405"/>
                    <a:gd name="connsiteX120" fmla="*/ 465292 w 896808"/>
                    <a:gd name="connsiteY120" fmla="*/ 1091612 h 1156405"/>
                    <a:gd name="connsiteX121" fmla="*/ 464990 w 896808"/>
                    <a:gd name="connsiteY121" fmla="*/ 1091372 h 1156405"/>
                    <a:gd name="connsiteX122" fmla="*/ 464990 w 896808"/>
                    <a:gd name="connsiteY122" fmla="*/ 1091372 h 1156405"/>
                    <a:gd name="connsiteX123" fmla="*/ 465694 w 896808"/>
                    <a:gd name="connsiteY123" fmla="*/ 1088793 h 1156405"/>
                    <a:gd name="connsiteX124" fmla="*/ 468271 w 896808"/>
                    <a:gd name="connsiteY124" fmla="*/ 1088926 h 1156405"/>
                    <a:gd name="connsiteX125" fmla="*/ 468653 w 896808"/>
                    <a:gd name="connsiteY125" fmla="*/ 1089015 h 1156405"/>
                    <a:gd name="connsiteX126" fmla="*/ 467968 w 896808"/>
                    <a:gd name="connsiteY126" fmla="*/ 1088371 h 1156405"/>
                    <a:gd name="connsiteX127" fmla="*/ 468632 w 896808"/>
                    <a:gd name="connsiteY127" fmla="*/ 1085796 h 1156405"/>
                    <a:gd name="connsiteX128" fmla="*/ 471926 w 896808"/>
                    <a:gd name="connsiteY128" fmla="*/ 1086278 h 1156405"/>
                    <a:gd name="connsiteX129" fmla="*/ 472738 w 896808"/>
                    <a:gd name="connsiteY129" fmla="*/ 1086498 h 1156405"/>
                    <a:gd name="connsiteX130" fmla="*/ 473925 w 896808"/>
                    <a:gd name="connsiteY130" fmla="*/ 1086843 h 1156405"/>
                    <a:gd name="connsiteX131" fmla="*/ 471892 w 896808"/>
                    <a:gd name="connsiteY131" fmla="*/ 1084988 h 1156405"/>
                    <a:gd name="connsiteX132" fmla="*/ 472536 w 896808"/>
                    <a:gd name="connsiteY132" fmla="*/ 1082394 h 1156405"/>
                    <a:gd name="connsiteX133" fmla="*/ 475716 w 896808"/>
                    <a:gd name="connsiteY133" fmla="*/ 1083116 h 1156405"/>
                    <a:gd name="connsiteX134" fmla="*/ 480847 w 896808"/>
                    <a:gd name="connsiteY134" fmla="*/ 1084888 h 1156405"/>
                    <a:gd name="connsiteX135" fmla="*/ 488353 w 896808"/>
                    <a:gd name="connsiteY135" fmla="*/ 1091632 h 1156405"/>
                    <a:gd name="connsiteX136" fmla="*/ 492499 w 896808"/>
                    <a:gd name="connsiteY136" fmla="*/ 1093725 h 1156405"/>
                    <a:gd name="connsiteX137" fmla="*/ 501494 w 896808"/>
                    <a:gd name="connsiteY137" fmla="*/ 1101657 h 1156405"/>
                    <a:gd name="connsiteX138" fmla="*/ 503834 w 896808"/>
                    <a:gd name="connsiteY138" fmla="*/ 1103271 h 1156405"/>
                    <a:gd name="connsiteX139" fmla="*/ 505015 w 896808"/>
                    <a:gd name="connsiteY139" fmla="*/ 1104053 h 1156405"/>
                    <a:gd name="connsiteX140" fmla="*/ 518276 w 896808"/>
                    <a:gd name="connsiteY140" fmla="*/ 1111823 h 1156405"/>
                    <a:gd name="connsiteX141" fmla="*/ 566733 w 896808"/>
                    <a:gd name="connsiteY141" fmla="*/ 1128232 h 1156405"/>
                    <a:gd name="connsiteX142" fmla="*/ 568866 w 896808"/>
                    <a:gd name="connsiteY142" fmla="*/ 1128874 h 1156405"/>
                    <a:gd name="connsiteX143" fmla="*/ 568866 w 896808"/>
                    <a:gd name="connsiteY143" fmla="*/ 1128874 h 1156405"/>
                    <a:gd name="connsiteX144" fmla="*/ 584542 w 896808"/>
                    <a:gd name="connsiteY144" fmla="*/ 1130807 h 1156405"/>
                    <a:gd name="connsiteX145" fmla="*/ 584542 w 896808"/>
                    <a:gd name="connsiteY145" fmla="*/ 1130807 h 1156405"/>
                    <a:gd name="connsiteX146" fmla="*/ 615472 w 896808"/>
                    <a:gd name="connsiteY146" fmla="*/ 1130646 h 1156405"/>
                    <a:gd name="connsiteX147" fmla="*/ 638412 w 896808"/>
                    <a:gd name="connsiteY147" fmla="*/ 1128411 h 1156405"/>
                    <a:gd name="connsiteX148" fmla="*/ 676043 w 896808"/>
                    <a:gd name="connsiteY148" fmla="*/ 1118567 h 1156405"/>
                    <a:gd name="connsiteX149" fmla="*/ 716651 w 896808"/>
                    <a:gd name="connsiteY149" fmla="*/ 1099384 h 1156405"/>
                    <a:gd name="connsiteX150" fmla="*/ 730536 w 896808"/>
                    <a:gd name="connsiteY150" fmla="*/ 1090990 h 1156405"/>
                    <a:gd name="connsiteX151" fmla="*/ 734943 w 896808"/>
                    <a:gd name="connsiteY151" fmla="*/ 1087787 h 1156405"/>
                    <a:gd name="connsiteX152" fmla="*/ 762794 w 896808"/>
                    <a:gd name="connsiteY152" fmla="*/ 1064576 h 1156405"/>
                    <a:gd name="connsiteX153" fmla="*/ 774888 w 896808"/>
                    <a:gd name="connsiteY153" fmla="*/ 1052579 h 1156405"/>
                    <a:gd name="connsiteX154" fmla="*/ 776538 w 896808"/>
                    <a:gd name="connsiteY154" fmla="*/ 1050786 h 1156405"/>
                    <a:gd name="connsiteX155" fmla="*/ 787304 w 896808"/>
                    <a:gd name="connsiteY155" fmla="*/ 1038163 h 1156405"/>
                    <a:gd name="connsiteX156" fmla="*/ 790584 w 896808"/>
                    <a:gd name="connsiteY156" fmla="*/ 1034461 h 1156405"/>
                    <a:gd name="connsiteX157" fmla="*/ 790584 w 896808"/>
                    <a:gd name="connsiteY157" fmla="*/ 1034461 h 1156405"/>
                    <a:gd name="connsiteX158" fmla="*/ 826182 w 896808"/>
                    <a:gd name="connsiteY158" fmla="*/ 981978 h 1156405"/>
                    <a:gd name="connsiteX159" fmla="*/ 852222 w 896808"/>
                    <a:gd name="connsiteY159" fmla="*/ 925127 h 1156405"/>
                    <a:gd name="connsiteX160" fmla="*/ 857977 w 896808"/>
                    <a:gd name="connsiteY160" fmla="*/ 903770 h 1156405"/>
                    <a:gd name="connsiteX161" fmla="*/ 863813 w 896808"/>
                    <a:gd name="connsiteY161" fmla="*/ 877177 h 1156405"/>
                    <a:gd name="connsiteX162" fmla="*/ 864597 w 896808"/>
                    <a:gd name="connsiteY162" fmla="*/ 871860 h 1156405"/>
                    <a:gd name="connsiteX163" fmla="*/ 864736 w 896808"/>
                    <a:gd name="connsiteY163" fmla="*/ 869068 h 1156405"/>
                    <a:gd name="connsiteX164" fmla="*/ 864779 w 896808"/>
                    <a:gd name="connsiteY164" fmla="*/ 867673 h 1156405"/>
                    <a:gd name="connsiteX165" fmla="*/ 865785 w 896808"/>
                    <a:gd name="connsiteY165" fmla="*/ 859218 h 1156405"/>
                    <a:gd name="connsiteX166" fmla="*/ 866066 w 896808"/>
                    <a:gd name="connsiteY166" fmla="*/ 850703 h 1156405"/>
                    <a:gd name="connsiteX167" fmla="*/ 865845 w 896808"/>
                    <a:gd name="connsiteY167" fmla="*/ 833289 h 1156405"/>
                    <a:gd name="connsiteX168" fmla="*/ 865845 w 896808"/>
                    <a:gd name="connsiteY168" fmla="*/ 833289 h 1156405"/>
                    <a:gd name="connsiteX169" fmla="*/ 865684 w 896808"/>
                    <a:gd name="connsiteY169" fmla="*/ 831618 h 1156405"/>
                    <a:gd name="connsiteX170" fmla="*/ 865241 w 896808"/>
                    <a:gd name="connsiteY170" fmla="*/ 827775 h 1156405"/>
                    <a:gd name="connsiteX171" fmla="*/ 862565 w 896808"/>
                    <a:gd name="connsiteY171" fmla="*/ 803960 h 1156405"/>
                    <a:gd name="connsiteX172" fmla="*/ 862545 w 896808"/>
                    <a:gd name="connsiteY172" fmla="*/ 803797 h 1156405"/>
                    <a:gd name="connsiteX173" fmla="*/ 861358 w 896808"/>
                    <a:gd name="connsiteY173" fmla="*/ 794879 h 1156405"/>
                    <a:gd name="connsiteX174" fmla="*/ 860593 w 896808"/>
                    <a:gd name="connsiteY174" fmla="*/ 789564 h 1156405"/>
                    <a:gd name="connsiteX175" fmla="*/ 860090 w 896808"/>
                    <a:gd name="connsiteY175" fmla="*/ 786466 h 1156405"/>
                    <a:gd name="connsiteX176" fmla="*/ 860090 w 896808"/>
                    <a:gd name="connsiteY176" fmla="*/ 786466 h 1156405"/>
                    <a:gd name="connsiteX177" fmla="*/ 856649 w 896808"/>
                    <a:gd name="connsiteY177" fmla="*/ 770433 h 1156405"/>
                    <a:gd name="connsiteX178" fmla="*/ 856045 w 896808"/>
                    <a:gd name="connsiteY178" fmla="*/ 768165 h 1156405"/>
                    <a:gd name="connsiteX179" fmla="*/ 852544 w 896808"/>
                    <a:gd name="connsiteY179" fmla="*/ 750550 h 1156405"/>
                    <a:gd name="connsiteX180" fmla="*/ 848599 w 896808"/>
                    <a:gd name="connsiteY180" fmla="*/ 733217 h 1156405"/>
                    <a:gd name="connsiteX181" fmla="*/ 842220 w 896808"/>
                    <a:gd name="connsiteY181" fmla="*/ 698109 h 1156405"/>
                    <a:gd name="connsiteX182" fmla="*/ 834272 w 896808"/>
                    <a:gd name="connsiteY182" fmla="*/ 641581 h 1156405"/>
                    <a:gd name="connsiteX183" fmla="*/ 833930 w 896808"/>
                    <a:gd name="connsiteY183" fmla="*/ 638843 h 1156405"/>
                    <a:gd name="connsiteX184" fmla="*/ 828859 w 896808"/>
                    <a:gd name="connsiteY184" fmla="*/ 586059 h 1156405"/>
                    <a:gd name="connsiteX185" fmla="*/ 826323 w 896808"/>
                    <a:gd name="connsiteY185" fmla="*/ 533780 h 1156405"/>
                    <a:gd name="connsiteX186" fmla="*/ 827450 w 896808"/>
                    <a:gd name="connsiteY186" fmla="*/ 531987 h 1156405"/>
                    <a:gd name="connsiteX187" fmla="*/ 827394 w 896808"/>
                    <a:gd name="connsiteY187" fmla="*/ 528631 h 1156405"/>
                    <a:gd name="connsiteX188" fmla="*/ 827241 w 896808"/>
                    <a:gd name="connsiteY188" fmla="*/ 525840 h 1156405"/>
                    <a:gd name="connsiteX189" fmla="*/ 827203 w 896808"/>
                    <a:gd name="connsiteY189" fmla="*/ 516531 h 1156405"/>
                    <a:gd name="connsiteX190" fmla="*/ 827229 w 896808"/>
                    <a:gd name="connsiteY190" fmla="*/ 515177 h 1156405"/>
                    <a:gd name="connsiteX191" fmla="*/ 798865 w 896808"/>
                    <a:gd name="connsiteY191" fmla="*/ 514764 h 1156405"/>
                    <a:gd name="connsiteX192" fmla="*/ 797104 w 896808"/>
                    <a:gd name="connsiteY192" fmla="*/ 514674 h 1156405"/>
                    <a:gd name="connsiteX193" fmla="*/ 768730 w 896808"/>
                    <a:gd name="connsiteY193" fmla="*/ 511614 h 1156405"/>
                    <a:gd name="connsiteX194" fmla="*/ 767825 w 896808"/>
                    <a:gd name="connsiteY194" fmla="*/ 512540 h 1156405"/>
                    <a:gd name="connsiteX195" fmla="*/ 765028 w 896808"/>
                    <a:gd name="connsiteY195" fmla="*/ 512602 h 1156405"/>
                    <a:gd name="connsiteX196" fmla="*/ 765370 w 896808"/>
                    <a:gd name="connsiteY196" fmla="*/ 513909 h 1156405"/>
                    <a:gd name="connsiteX197" fmla="*/ 765370 w 896808"/>
                    <a:gd name="connsiteY197" fmla="*/ 513909 h 1156405"/>
                    <a:gd name="connsiteX198" fmla="*/ 764444 w 896808"/>
                    <a:gd name="connsiteY198" fmla="*/ 515177 h 1156405"/>
                    <a:gd name="connsiteX199" fmla="*/ 761760 w 896808"/>
                    <a:gd name="connsiteY199" fmla="*/ 515298 h 1156405"/>
                    <a:gd name="connsiteX200" fmla="*/ 751022 w 896808"/>
                    <a:gd name="connsiteY200" fmla="*/ 515036 h 1156405"/>
                    <a:gd name="connsiteX201" fmla="*/ 741604 w 896808"/>
                    <a:gd name="connsiteY201" fmla="*/ 512983 h 1156405"/>
                    <a:gd name="connsiteX202" fmla="*/ 735748 w 896808"/>
                    <a:gd name="connsiteY202" fmla="*/ 511654 h 1156405"/>
                    <a:gd name="connsiteX203" fmla="*/ 720435 w 896808"/>
                    <a:gd name="connsiteY203" fmla="*/ 506644 h 1156405"/>
                    <a:gd name="connsiteX204" fmla="*/ 704336 w 896808"/>
                    <a:gd name="connsiteY204" fmla="*/ 506501 h 1156405"/>
                    <a:gd name="connsiteX205" fmla="*/ 687332 w 896808"/>
                    <a:gd name="connsiteY205" fmla="*/ 508876 h 1156405"/>
                    <a:gd name="connsiteX206" fmla="*/ 683730 w 896808"/>
                    <a:gd name="connsiteY206" fmla="*/ 507628 h 1156405"/>
                    <a:gd name="connsiteX207" fmla="*/ 682631 w 896808"/>
                    <a:gd name="connsiteY207" fmla="*/ 507551 h 1156405"/>
                    <a:gd name="connsiteX208" fmla="*/ 682060 w 896808"/>
                    <a:gd name="connsiteY208" fmla="*/ 507487 h 1156405"/>
                    <a:gd name="connsiteX209" fmla="*/ 663808 w 896808"/>
                    <a:gd name="connsiteY209" fmla="*/ 500320 h 1156405"/>
                    <a:gd name="connsiteX210" fmla="*/ 657482 w 896808"/>
                    <a:gd name="connsiteY210" fmla="*/ 500796 h 1156405"/>
                    <a:gd name="connsiteX211" fmla="*/ 656966 w 896808"/>
                    <a:gd name="connsiteY211" fmla="*/ 501027 h 1156405"/>
                    <a:gd name="connsiteX212" fmla="*/ 654933 w 896808"/>
                    <a:gd name="connsiteY212" fmla="*/ 502537 h 1156405"/>
                    <a:gd name="connsiteX213" fmla="*/ 652505 w 896808"/>
                    <a:gd name="connsiteY213" fmla="*/ 505455 h 1156405"/>
                    <a:gd name="connsiteX214" fmla="*/ 651311 w 896808"/>
                    <a:gd name="connsiteY214" fmla="*/ 506923 h 1156405"/>
                    <a:gd name="connsiteX215" fmla="*/ 643946 w 896808"/>
                    <a:gd name="connsiteY215" fmla="*/ 513849 h 1156405"/>
                    <a:gd name="connsiteX216" fmla="*/ 631611 w 896808"/>
                    <a:gd name="connsiteY216" fmla="*/ 518982 h 1156405"/>
                    <a:gd name="connsiteX217" fmla="*/ 623461 w 896808"/>
                    <a:gd name="connsiteY217" fmla="*/ 517635 h 1156405"/>
                    <a:gd name="connsiteX218" fmla="*/ 592712 w 896808"/>
                    <a:gd name="connsiteY218" fmla="*/ 518340 h 1156405"/>
                    <a:gd name="connsiteX219" fmla="*/ 581141 w 896808"/>
                    <a:gd name="connsiteY219" fmla="*/ 514996 h 1156405"/>
                    <a:gd name="connsiteX220" fmla="*/ 575950 w 896808"/>
                    <a:gd name="connsiteY220" fmla="*/ 512258 h 1156405"/>
                    <a:gd name="connsiteX221" fmla="*/ 555384 w 896808"/>
                    <a:gd name="connsiteY221" fmla="*/ 522628 h 1156405"/>
                    <a:gd name="connsiteX222" fmla="*/ 553847 w 896808"/>
                    <a:gd name="connsiteY222" fmla="*/ 523400 h 1156405"/>
                    <a:gd name="connsiteX223" fmla="*/ 531276 w 896808"/>
                    <a:gd name="connsiteY223" fmla="*/ 529754 h 1156405"/>
                    <a:gd name="connsiteX224" fmla="*/ 501836 w 896808"/>
                    <a:gd name="connsiteY224" fmla="*/ 526108 h 1156405"/>
                    <a:gd name="connsiteX225" fmla="*/ 501574 w 896808"/>
                    <a:gd name="connsiteY225" fmla="*/ 526068 h 1156405"/>
                    <a:gd name="connsiteX226" fmla="*/ 500233 w 896808"/>
                    <a:gd name="connsiteY226" fmla="*/ 525845 h 1156405"/>
                    <a:gd name="connsiteX227" fmla="*/ 500233 w 896808"/>
                    <a:gd name="connsiteY227" fmla="*/ 525845 h 1156405"/>
                    <a:gd name="connsiteX228" fmla="*/ 495361 w 896808"/>
                    <a:gd name="connsiteY228" fmla="*/ 524990 h 1156405"/>
                    <a:gd name="connsiteX229" fmla="*/ 495361 w 896808"/>
                    <a:gd name="connsiteY229" fmla="*/ 524990 h 1156405"/>
                    <a:gd name="connsiteX230" fmla="*/ 491432 w 896808"/>
                    <a:gd name="connsiteY230" fmla="*/ 524258 h 1156405"/>
                    <a:gd name="connsiteX231" fmla="*/ 491432 w 896808"/>
                    <a:gd name="connsiteY231" fmla="*/ 524258 h 1156405"/>
                    <a:gd name="connsiteX232" fmla="*/ 489424 w 896808"/>
                    <a:gd name="connsiteY232" fmla="*/ 525028 h 1156405"/>
                    <a:gd name="connsiteX233" fmla="*/ 439414 w 896808"/>
                    <a:gd name="connsiteY233" fmla="*/ 531624 h 1156405"/>
                    <a:gd name="connsiteX234" fmla="*/ 419753 w 896808"/>
                    <a:gd name="connsiteY234" fmla="*/ 524337 h 1156405"/>
                    <a:gd name="connsiteX235" fmla="*/ 419149 w 896808"/>
                    <a:gd name="connsiteY235" fmla="*/ 523894 h 1156405"/>
                    <a:gd name="connsiteX236" fmla="*/ 416533 w 896808"/>
                    <a:gd name="connsiteY236" fmla="*/ 522286 h 1156405"/>
                    <a:gd name="connsiteX237" fmla="*/ 416365 w 896808"/>
                    <a:gd name="connsiteY237" fmla="*/ 522154 h 1156405"/>
                    <a:gd name="connsiteX238" fmla="*/ 416365 w 896808"/>
                    <a:gd name="connsiteY238" fmla="*/ 522154 h 1156405"/>
                    <a:gd name="connsiteX239" fmla="*/ 416211 w 896808"/>
                    <a:gd name="connsiteY239" fmla="*/ 522022 h 1156405"/>
                    <a:gd name="connsiteX240" fmla="*/ 416131 w 896808"/>
                    <a:gd name="connsiteY240" fmla="*/ 521982 h 1156405"/>
                    <a:gd name="connsiteX241" fmla="*/ 403111 w 896808"/>
                    <a:gd name="connsiteY241" fmla="*/ 499558 h 1156405"/>
                    <a:gd name="connsiteX242" fmla="*/ 403192 w 896808"/>
                    <a:gd name="connsiteY242" fmla="*/ 490237 h 1156405"/>
                    <a:gd name="connsiteX243" fmla="*/ 394398 w 896808"/>
                    <a:gd name="connsiteY243" fmla="*/ 500341 h 1156405"/>
                    <a:gd name="connsiteX244" fmla="*/ 362957 w 896808"/>
                    <a:gd name="connsiteY244" fmla="*/ 540782 h 1156405"/>
                    <a:gd name="connsiteX245" fmla="*/ 360691 w 896808"/>
                    <a:gd name="connsiteY245" fmla="*/ 544007 h 1156405"/>
                    <a:gd name="connsiteX246" fmla="*/ 345539 w 896808"/>
                    <a:gd name="connsiteY246" fmla="*/ 567780 h 1156405"/>
                    <a:gd name="connsiteX247" fmla="*/ 330949 w 896808"/>
                    <a:gd name="connsiteY247" fmla="*/ 591738 h 1156405"/>
                    <a:gd name="connsiteX248" fmla="*/ 312065 w 896808"/>
                    <a:gd name="connsiteY248" fmla="*/ 613872 h 1156405"/>
                    <a:gd name="connsiteX249" fmla="*/ 309478 w 896808"/>
                    <a:gd name="connsiteY249" fmla="*/ 617121 h 1156405"/>
                    <a:gd name="connsiteX250" fmla="*/ 300744 w 896808"/>
                    <a:gd name="connsiteY250" fmla="*/ 628616 h 1156405"/>
                    <a:gd name="connsiteX251" fmla="*/ 285390 w 896808"/>
                    <a:gd name="connsiteY251" fmla="*/ 652653 h 1156405"/>
                    <a:gd name="connsiteX252" fmla="*/ 276254 w 896808"/>
                    <a:gd name="connsiteY252" fmla="*/ 671598 h 1156405"/>
                    <a:gd name="connsiteX253" fmla="*/ 273699 w 896808"/>
                    <a:gd name="connsiteY253" fmla="*/ 677494 h 1156405"/>
                    <a:gd name="connsiteX254" fmla="*/ 266595 w 896808"/>
                    <a:gd name="connsiteY254" fmla="*/ 701169 h 1156405"/>
                    <a:gd name="connsiteX255" fmla="*/ 263372 w 896808"/>
                    <a:gd name="connsiteY255" fmla="*/ 719025 h 1156405"/>
                    <a:gd name="connsiteX256" fmla="*/ 263174 w 896808"/>
                    <a:gd name="connsiteY256" fmla="*/ 721040 h 1156405"/>
                    <a:gd name="connsiteX257" fmla="*/ 262651 w 896808"/>
                    <a:gd name="connsiteY257" fmla="*/ 728164 h 1156405"/>
                    <a:gd name="connsiteX258" fmla="*/ 264080 w 896808"/>
                    <a:gd name="connsiteY258" fmla="*/ 729191 h 1156405"/>
                    <a:gd name="connsiteX259" fmla="*/ 265549 w 896808"/>
                    <a:gd name="connsiteY259" fmla="*/ 729717 h 1156405"/>
                    <a:gd name="connsiteX260" fmla="*/ 265549 w 896808"/>
                    <a:gd name="connsiteY260" fmla="*/ 729717 h 1156405"/>
                    <a:gd name="connsiteX261" fmla="*/ 266736 w 896808"/>
                    <a:gd name="connsiteY261" fmla="*/ 730069 h 1156405"/>
                    <a:gd name="connsiteX262" fmla="*/ 271022 w 896808"/>
                    <a:gd name="connsiteY262" fmla="*/ 733298 h 1156405"/>
                    <a:gd name="connsiteX263" fmla="*/ 267138 w 896808"/>
                    <a:gd name="connsiteY263" fmla="*/ 740708 h 1156405"/>
                    <a:gd name="connsiteX264" fmla="*/ 267138 w 896808"/>
                    <a:gd name="connsiteY264" fmla="*/ 740708 h 1156405"/>
                    <a:gd name="connsiteX265" fmla="*/ 267460 w 896808"/>
                    <a:gd name="connsiteY265" fmla="*/ 742057 h 1156405"/>
                    <a:gd name="connsiteX266" fmla="*/ 259632 w 896808"/>
                    <a:gd name="connsiteY266" fmla="*/ 756974 h 1156405"/>
                    <a:gd name="connsiteX267" fmla="*/ 259270 w 896808"/>
                    <a:gd name="connsiteY267" fmla="*/ 757397 h 1156405"/>
                    <a:gd name="connsiteX268" fmla="*/ 265750 w 896808"/>
                    <a:gd name="connsiteY268" fmla="*/ 760777 h 1156405"/>
                    <a:gd name="connsiteX269" fmla="*/ 275530 w 896808"/>
                    <a:gd name="connsiteY269" fmla="*/ 769252 h 1156405"/>
                    <a:gd name="connsiteX270" fmla="*/ 283740 w 896808"/>
                    <a:gd name="connsiteY270" fmla="*/ 775050 h 1156405"/>
                    <a:gd name="connsiteX271" fmla="*/ 292051 w 896808"/>
                    <a:gd name="connsiteY271" fmla="*/ 786021 h 1156405"/>
                    <a:gd name="connsiteX272" fmla="*/ 297364 w 896808"/>
                    <a:gd name="connsiteY272" fmla="*/ 797758 h 1156405"/>
                    <a:gd name="connsiteX273" fmla="*/ 298229 w 896808"/>
                    <a:gd name="connsiteY273" fmla="*/ 804421 h 1156405"/>
                    <a:gd name="connsiteX274" fmla="*/ 275751 w 896808"/>
                    <a:gd name="connsiteY274" fmla="*/ 808327 h 1156405"/>
                    <a:gd name="connsiteX275" fmla="*/ 262993 w 896808"/>
                    <a:gd name="connsiteY275" fmla="*/ 783648 h 1156405"/>
                    <a:gd name="connsiteX276" fmla="*/ 262812 w 896808"/>
                    <a:gd name="connsiteY276" fmla="*/ 783525 h 1156405"/>
                    <a:gd name="connsiteX277" fmla="*/ 262812 w 896808"/>
                    <a:gd name="connsiteY277" fmla="*/ 783525 h 1156405"/>
                    <a:gd name="connsiteX278" fmla="*/ 250637 w 896808"/>
                    <a:gd name="connsiteY278" fmla="*/ 778633 h 1156405"/>
                    <a:gd name="connsiteX279" fmla="*/ 248726 w 896808"/>
                    <a:gd name="connsiteY279" fmla="*/ 778935 h 1156405"/>
                    <a:gd name="connsiteX280" fmla="*/ 247619 w 896808"/>
                    <a:gd name="connsiteY280" fmla="*/ 781150 h 1156405"/>
                    <a:gd name="connsiteX281" fmla="*/ 228441 w 896808"/>
                    <a:gd name="connsiteY281" fmla="*/ 782196 h 1156405"/>
                    <a:gd name="connsiteX282" fmla="*/ 218662 w 896808"/>
                    <a:gd name="connsiteY282" fmla="*/ 780809 h 1156405"/>
                    <a:gd name="connsiteX283" fmla="*/ 218662 w 896808"/>
                    <a:gd name="connsiteY283" fmla="*/ 780809 h 1156405"/>
                    <a:gd name="connsiteX284" fmla="*/ 207073 w 896808"/>
                    <a:gd name="connsiteY284" fmla="*/ 786744 h 1156405"/>
                    <a:gd name="connsiteX285" fmla="*/ 205863 w 896808"/>
                    <a:gd name="connsiteY285" fmla="*/ 787551 h 1156405"/>
                    <a:gd name="connsiteX286" fmla="*/ 205642 w 896808"/>
                    <a:gd name="connsiteY286" fmla="*/ 787712 h 1156405"/>
                    <a:gd name="connsiteX287" fmla="*/ 183929 w 896808"/>
                    <a:gd name="connsiteY287" fmla="*/ 816379 h 1156405"/>
                    <a:gd name="connsiteX288" fmla="*/ 182654 w 896808"/>
                    <a:gd name="connsiteY288" fmla="*/ 819345 h 1156405"/>
                    <a:gd name="connsiteX289" fmla="*/ 182057 w 896808"/>
                    <a:gd name="connsiteY289" fmla="*/ 820848 h 1156405"/>
                    <a:gd name="connsiteX290" fmla="*/ 182017 w 896808"/>
                    <a:gd name="connsiteY290" fmla="*/ 820929 h 1156405"/>
                    <a:gd name="connsiteX291" fmla="*/ 193226 w 896808"/>
                    <a:gd name="connsiteY291" fmla="*/ 897950 h 1156405"/>
                    <a:gd name="connsiteX292" fmla="*/ 213590 w 896808"/>
                    <a:gd name="connsiteY292" fmla="*/ 928570 h 1156405"/>
                    <a:gd name="connsiteX293" fmla="*/ 220473 w 896808"/>
                    <a:gd name="connsiteY293" fmla="*/ 937570 h 1156405"/>
                    <a:gd name="connsiteX294" fmla="*/ 220473 w 896808"/>
                    <a:gd name="connsiteY294" fmla="*/ 937570 h 1156405"/>
                    <a:gd name="connsiteX295" fmla="*/ 232406 w 896808"/>
                    <a:gd name="connsiteY295" fmla="*/ 949345 h 1156405"/>
                    <a:gd name="connsiteX296" fmla="*/ 234297 w 896808"/>
                    <a:gd name="connsiteY296" fmla="*/ 951137 h 1156405"/>
                    <a:gd name="connsiteX297" fmla="*/ 240576 w 896808"/>
                    <a:gd name="connsiteY297" fmla="*/ 954682 h 1156405"/>
                    <a:gd name="connsiteX298" fmla="*/ 243091 w 896808"/>
                    <a:gd name="connsiteY298" fmla="*/ 955447 h 1156405"/>
                    <a:gd name="connsiteX299" fmla="*/ 256030 w 896808"/>
                    <a:gd name="connsiteY299" fmla="*/ 958587 h 1156405"/>
                    <a:gd name="connsiteX300" fmla="*/ 273424 w 896808"/>
                    <a:gd name="connsiteY300" fmla="*/ 956500 h 1156405"/>
                    <a:gd name="connsiteX301" fmla="*/ 274544 w 896808"/>
                    <a:gd name="connsiteY301" fmla="*/ 956129 h 1156405"/>
                    <a:gd name="connsiteX302" fmla="*/ 275369 w 896808"/>
                    <a:gd name="connsiteY302" fmla="*/ 955827 h 1156405"/>
                    <a:gd name="connsiteX303" fmla="*/ 283961 w 896808"/>
                    <a:gd name="connsiteY303" fmla="*/ 948580 h 1156405"/>
                    <a:gd name="connsiteX304" fmla="*/ 286980 w 896808"/>
                    <a:gd name="connsiteY304" fmla="*/ 948298 h 1156405"/>
                    <a:gd name="connsiteX305" fmla="*/ 289053 w 896808"/>
                    <a:gd name="connsiteY305" fmla="*/ 945983 h 1156405"/>
                    <a:gd name="connsiteX306" fmla="*/ 290803 w 896808"/>
                    <a:gd name="connsiteY306" fmla="*/ 945842 h 1156405"/>
                    <a:gd name="connsiteX307" fmla="*/ 296538 w 896808"/>
                    <a:gd name="connsiteY307" fmla="*/ 950110 h 1156405"/>
                    <a:gd name="connsiteX308" fmla="*/ 295794 w 896808"/>
                    <a:gd name="connsiteY308" fmla="*/ 951137 h 1156405"/>
                    <a:gd name="connsiteX309" fmla="*/ 298410 w 896808"/>
                    <a:gd name="connsiteY309" fmla="*/ 952669 h 1156405"/>
                    <a:gd name="connsiteX310" fmla="*/ 308371 w 896808"/>
                    <a:gd name="connsiteY310" fmla="*/ 959329 h 1156405"/>
                    <a:gd name="connsiteX311" fmla="*/ 308311 w 896808"/>
                    <a:gd name="connsiteY311" fmla="*/ 959431 h 1156405"/>
                    <a:gd name="connsiteX312" fmla="*/ 304496 w 896808"/>
                    <a:gd name="connsiteY312" fmla="*/ 964065 h 1156405"/>
                    <a:gd name="connsiteX313" fmla="*/ 303964 w 896808"/>
                    <a:gd name="connsiteY313" fmla="*/ 964463 h 1156405"/>
                    <a:gd name="connsiteX314" fmla="*/ 302777 w 896808"/>
                    <a:gd name="connsiteY314" fmla="*/ 965289 h 1156405"/>
                    <a:gd name="connsiteX315" fmla="*/ 305151 w 896808"/>
                    <a:gd name="connsiteY315" fmla="*/ 968389 h 1156405"/>
                    <a:gd name="connsiteX316" fmla="*/ 304085 w 896808"/>
                    <a:gd name="connsiteY316" fmla="*/ 970163 h 1156405"/>
                    <a:gd name="connsiteX317" fmla="*/ 314287 w 896808"/>
                    <a:gd name="connsiteY317" fmla="*/ 982924 h 1156405"/>
                    <a:gd name="connsiteX318" fmla="*/ 326844 w 896808"/>
                    <a:gd name="connsiteY318" fmla="*/ 1003437 h 1156405"/>
                    <a:gd name="connsiteX319" fmla="*/ 341876 w 896808"/>
                    <a:gd name="connsiteY319" fmla="*/ 1022018 h 1156405"/>
                    <a:gd name="connsiteX320" fmla="*/ 343345 w 896808"/>
                    <a:gd name="connsiteY320" fmla="*/ 1023430 h 1156405"/>
                    <a:gd name="connsiteX321" fmla="*/ 356874 w 896808"/>
                    <a:gd name="connsiteY321" fmla="*/ 1032474 h 1156405"/>
                    <a:gd name="connsiteX322" fmla="*/ 358900 w 896808"/>
                    <a:gd name="connsiteY322" fmla="*/ 1033696 h 1156405"/>
                    <a:gd name="connsiteX323" fmla="*/ 360913 w 896808"/>
                    <a:gd name="connsiteY323" fmla="*/ 1036694 h 1156405"/>
                    <a:gd name="connsiteX324" fmla="*/ 360551 w 896808"/>
                    <a:gd name="connsiteY324" fmla="*/ 1037177 h 1156405"/>
                    <a:gd name="connsiteX325" fmla="*/ 369727 w 896808"/>
                    <a:gd name="connsiteY325" fmla="*/ 1042635 h 1156405"/>
                    <a:gd name="connsiteX326" fmla="*/ 370026 w 896808"/>
                    <a:gd name="connsiteY326" fmla="*/ 1042819 h 1156405"/>
                    <a:gd name="connsiteX327" fmla="*/ 371135 w 896808"/>
                    <a:gd name="connsiteY327" fmla="*/ 1046095 h 1156405"/>
                    <a:gd name="connsiteX328" fmla="*/ 364032 w 896808"/>
                    <a:gd name="connsiteY328" fmla="*/ 1043237 h 1156405"/>
                    <a:gd name="connsiteX329" fmla="*/ 362885 w 896808"/>
                    <a:gd name="connsiteY329" fmla="*/ 1043017 h 1156405"/>
                    <a:gd name="connsiteX330" fmla="*/ 364687 w 896808"/>
                    <a:gd name="connsiteY330" fmla="*/ 1044027 h 1156405"/>
                    <a:gd name="connsiteX331" fmla="*/ 365601 w 896808"/>
                    <a:gd name="connsiteY331" fmla="*/ 1044527 h 1156405"/>
                    <a:gd name="connsiteX332" fmla="*/ 367352 w 896808"/>
                    <a:gd name="connsiteY332" fmla="*/ 1048211 h 1156405"/>
                    <a:gd name="connsiteX333" fmla="*/ 364072 w 896808"/>
                    <a:gd name="connsiteY333" fmla="*/ 1047323 h 1156405"/>
                    <a:gd name="connsiteX334" fmla="*/ 360571 w 896808"/>
                    <a:gd name="connsiteY334" fmla="*/ 1045471 h 1156405"/>
                    <a:gd name="connsiteX335" fmla="*/ 359967 w 896808"/>
                    <a:gd name="connsiteY335" fmla="*/ 1047124 h 1156405"/>
                    <a:gd name="connsiteX336" fmla="*/ 358941 w 896808"/>
                    <a:gd name="connsiteY336" fmla="*/ 1047084 h 1156405"/>
                    <a:gd name="connsiteX337" fmla="*/ 366266 w 896808"/>
                    <a:gd name="connsiteY337" fmla="*/ 1051329 h 1156405"/>
                    <a:gd name="connsiteX338" fmla="*/ 366672 w 896808"/>
                    <a:gd name="connsiteY338" fmla="*/ 1051584 h 1156405"/>
                    <a:gd name="connsiteX339" fmla="*/ 368197 w 896808"/>
                    <a:gd name="connsiteY339" fmla="*/ 1054713 h 1156405"/>
                    <a:gd name="connsiteX340" fmla="*/ 361999 w 896808"/>
                    <a:gd name="connsiteY340" fmla="*/ 1052700 h 1156405"/>
                    <a:gd name="connsiteX341" fmla="*/ 359061 w 896808"/>
                    <a:gd name="connsiteY341" fmla="*/ 1050947 h 1156405"/>
                    <a:gd name="connsiteX342" fmla="*/ 359061 w 896808"/>
                    <a:gd name="connsiteY342" fmla="*/ 1050947 h 1156405"/>
                    <a:gd name="connsiteX343" fmla="*/ 358337 w 896808"/>
                    <a:gd name="connsiteY343" fmla="*/ 1051110 h 1156405"/>
                    <a:gd name="connsiteX344" fmla="*/ 360953 w 896808"/>
                    <a:gd name="connsiteY344" fmla="*/ 1052759 h 1156405"/>
                    <a:gd name="connsiteX345" fmla="*/ 362185 w 896808"/>
                    <a:gd name="connsiteY345" fmla="*/ 1053430 h 1156405"/>
                    <a:gd name="connsiteX346" fmla="*/ 365118 w 896808"/>
                    <a:gd name="connsiteY346" fmla="*/ 1057087 h 1156405"/>
                    <a:gd name="connsiteX347" fmla="*/ 360466 w 896808"/>
                    <a:gd name="connsiteY347" fmla="*/ 1056433 h 1156405"/>
                    <a:gd name="connsiteX348" fmla="*/ 358836 w 896808"/>
                    <a:gd name="connsiteY348" fmla="*/ 1055423 h 1156405"/>
                    <a:gd name="connsiteX349" fmla="*/ 358619 w 896808"/>
                    <a:gd name="connsiteY349" fmla="*/ 1055295 h 1156405"/>
                    <a:gd name="connsiteX350" fmla="*/ 358556 w 896808"/>
                    <a:gd name="connsiteY350" fmla="*/ 1055537 h 1156405"/>
                    <a:gd name="connsiteX351" fmla="*/ 358498 w 896808"/>
                    <a:gd name="connsiteY351" fmla="*/ 1055658 h 1156405"/>
                    <a:gd name="connsiteX352" fmla="*/ 354536 w 896808"/>
                    <a:gd name="connsiteY352" fmla="*/ 1055353 h 1156405"/>
                    <a:gd name="connsiteX353" fmla="*/ 353487 w 896808"/>
                    <a:gd name="connsiteY353" fmla="*/ 1054713 h 1156405"/>
                    <a:gd name="connsiteX354" fmla="*/ 348182 w 896808"/>
                    <a:gd name="connsiteY354" fmla="*/ 1051500 h 1156405"/>
                    <a:gd name="connsiteX355" fmla="*/ 345559 w 896808"/>
                    <a:gd name="connsiteY355" fmla="*/ 1049882 h 1156405"/>
                    <a:gd name="connsiteX356" fmla="*/ 345518 w 896808"/>
                    <a:gd name="connsiteY356" fmla="*/ 1049882 h 1156405"/>
                    <a:gd name="connsiteX357" fmla="*/ 320143 w 896808"/>
                    <a:gd name="connsiteY357" fmla="*/ 1031985 h 1156405"/>
                    <a:gd name="connsiteX358" fmla="*/ 306821 w 896808"/>
                    <a:gd name="connsiteY358" fmla="*/ 1018636 h 1156405"/>
                    <a:gd name="connsiteX359" fmla="*/ 286115 w 896808"/>
                    <a:gd name="connsiteY359" fmla="*/ 987234 h 1156405"/>
                    <a:gd name="connsiteX360" fmla="*/ 286396 w 896808"/>
                    <a:gd name="connsiteY360" fmla="*/ 986084 h 1156405"/>
                    <a:gd name="connsiteX361" fmla="*/ 284444 w 896808"/>
                    <a:gd name="connsiteY361" fmla="*/ 981897 h 1156405"/>
                    <a:gd name="connsiteX362" fmla="*/ 264945 w 896808"/>
                    <a:gd name="connsiteY362" fmla="*/ 983711 h 1156405"/>
                    <a:gd name="connsiteX363" fmla="*/ 254783 w 896808"/>
                    <a:gd name="connsiteY363" fmla="*/ 981978 h 1156405"/>
                    <a:gd name="connsiteX364" fmla="*/ 224779 w 896808"/>
                    <a:gd name="connsiteY364" fmla="*/ 969738 h 1156405"/>
                    <a:gd name="connsiteX365" fmla="*/ 223189 w 896808"/>
                    <a:gd name="connsiteY365" fmla="*/ 968613 h 1156405"/>
                    <a:gd name="connsiteX366" fmla="*/ 212685 w 896808"/>
                    <a:gd name="connsiteY366" fmla="*/ 961363 h 1156405"/>
                    <a:gd name="connsiteX367" fmla="*/ 194413 w 896808"/>
                    <a:gd name="connsiteY367" fmla="*/ 943829 h 1156405"/>
                    <a:gd name="connsiteX368" fmla="*/ 182903 w 896808"/>
                    <a:gd name="connsiteY368" fmla="*/ 928791 h 1156405"/>
                    <a:gd name="connsiteX369" fmla="*/ 171835 w 896808"/>
                    <a:gd name="connsiteY369" fmla="*/ 913391 h 1156405"/>
                    <a:gd name="connsiteX370" fmla="*/ 152416 w 896808"/>
                    <a:gd name="connsiteY370" fmla="*/ 859802 h 1156405"/>
                    <a:gd name="connsiteX371" fmla="*/ 150665 w 896808"/>
                    <a:gd name="connsiteY371" fmla="*/ 838704 h 1156405"/>
                    <a:gd name="connsiteX372" fmla="*/ 152315 w 896808"/>
                    <a:gd name="connsiteY372" fmla="*/ 823326 h 1156405"/>
                    <a:gd name="connsiteX373" fmla="*/ 150565 w 896808"/>
                    <a:gd name="connsiteY373" fmla="*/ 821615 h 1156405"/>
                    <a:gd name="connsiteX374" fmla="*/ 149719 w 896808"/>
                    <a:gd name="connsiteY374" fmla="*/ 822378 h 1156405"/>
                    <a:gd name="connsiteX375" fmla="*/ 145107 w 896808"/>
                    <a:gd name="connsiteY375" fmla="*/ 817758 h 1156405"/>
                    <a:gd name="connsiteX376" fmla="*/ 135875 w 896808"/>
                    <a:gd name="connsiteY376" fmla="*/ 806696 h 1156405"/>
                    <a:gd name="connsiteX377" fmla="*/ 122090 w 896808"/>
                    <a:gd name="connsiteY377" fmla="*/ 778957 h 1156405"/>
                    <a:gd name="connsiteX378" fmla="*/ 117482 w 896808"/>
                    <a:gd name="connsiteY378" fmla="*/ 756149 h 1156405"/>
                    <a:gd name="connsiteX379" fmla="*/ 116918 w 896808"/>
                    <a:gd name="connsiteY379" fmla="*/ 752221 h 1156405"/>
                    <a:gd name="connsiteX380" fmla="*/ 118408 w 896808"/>
                    <a:gd name="connsiteY380" fmla="*/ 721340 h 1156405"/>
                    <a:gd name="connsiteX381" fmla="*/ 119313 w 896808"/>
                    <a:gd name="connsiteY381" fmla="*/ 720011 h 1156405"/>
                    <a:gd name="connsiteX382" fmla="*/ 119706 w 896808"/>
                    <a:gd name="connsiteY382" fmla="*/ 717511 h 1156405"/>
                    <a:gd name="connsiteX383" fmla="*/ 97566 w 896808"/>
                    <a:gd name="connsiteY383" fmla="*/ 665837 h 1156405"/>
                    <a:gd name="connsiteX384" fmla="*/ 101675 w 896808"/>
                    <a:gd name="connsiteY384" fmla="*/ 647022 h 1156405"/>
                    <a:gd name="connsiteX385" fmla="*/ 101983 w 896808"/>
                    <a:gd name="connsiteY385" fmla="*/ 646350 h 1156405"/>
                    <a:gd name="connsiteX386" fmla="*/ 101983 w 896808"/>
                    <a:gd name="connsiteY386" fmla="*/ 646350 h 1156405"/>
                    <a:gd name="connsiteX387" fmla="*/ 75400 w 896808"/>
                    <a:gd name="connsiteY387" fmla="*/ 627128 h 1156405"/>
                    <a:gd name="connsiteX388" fmla="*/ 73696 w 896808"/>
                    <a:gd name="connsiteY388" fmla="*/ 625727 h 1156405"/>
                    <a:gd name="connsiteX389" fmla="*/ 47990 w 896808"/>
                    <a:gd name="connsiteY389" fmla="*/ 586103 h 1156405"/>
                    <a:gd name="connsiteX390" fmla="*/ 40156 w 896808"/>
                    <a:gd name="connsiteY390" fmla="*/ 558153 h 1156405"/>
                    <a:gd name="connsiteX391" fmla="*/ 39965 w 896808"/>
                    <a:gd name="connsiteY391" fmla="*/ 556074 h 1156405"/>
                    <a:gd name="connsiteX392" fmla="*/ 37784 w 896808"/>
                    <a:gd name="connsiteY392" fmla="*/ 509740 h 1156405"/>
                    <a:gd name="connsiteX393" fmla="*/ 31234 w 896808"/>
                    <a:gd name="connsiteY393" fmla="*/ 480693 h 1156405"/>
                    <a:gd name="connsiteX394" fmla="*/ 29624 w 896808"/>
                    <a:gd name="connsiteY394" fmla="*/ 466561 h 1156405"/>
                    <a:gd name="connsiteX395" fmla="*/ 29584 w 896808"/>
                    <a:gd name="connsiteY395" fmla="*/ 466301 h 1156405"/>
                    <a:gd name="connsiteX396" fmla="*/ 29523 w 896808"/>
                    <a:gd name="connsiteY396" fmla="*/ 465453 h 1156405"/>
                    <a:gd name="connsiteX397" fmla="*/ 29353 w 896808"/>
                    <a:gd name="connsiteY397" fmla="*/ 463340 h 1156405"/>
                    <a:gd name="connsiteX398" fmla="*/ 29282 w 896808"/>
                    <a:gd name="connsiteY398" fmla="*/ 462293 h 1156405"/>
                    <a:gd name="connsiteX399" fmla="*/ 51458 w 896808"/>
                    <a:gd name="connsiteY399" fmla="*/ 336795 h 1156405"/>
                    <a:gd name="connsiteX400" fmla="*/ 55759 w 896808"/>
                    <a:gd name="connsiteY400" fmla="*/ 326066 h 1156405"/>
                    <a:gd name="connsiteX401" fmla="*/ 57327 w 896808"/>
                    <a:gd name="connsiteY401" fmla="*/ 322353 h 1156405"/>
                    <a:gd name="connsiteX402" fmla="*/ 57327 w 896808"/>
                    <a:gd name="connsiteY402" fmla="*/ 322353 h 1156405"/>
                    <a:gd name="connsiteX403" fmla="*/ 117695 w 896808"/>
                    <a:gd name="connsiteY403" fmla="*/ 253626 h 1156405"/>
                    <a:gd name="connsiteX404" fmla="*/ 106314 w 896808"/>
                    <a:gd name="connsiteY404" fmla="*/ 242238 h 1156405"/>
                    <a:gd name="connsiteX405" fmla="*/ 65198 w 896808"/>
                    <a:gd name="connsiteY405" fmla="*/ 285970 h 1156405"/>
                    <a:gd name="connsiteX406" fmla="*/ 58259 w 896808"/>
                    <a:gd name="connsiteY406" fmla="*/ 286087 h 1156405"/>
                    <a:gd name="connsiteX407" fmla="*/ 46547 w 896808"/>
                    <a:gd name="connsiteY407" fmla="*/ 284213 h 1156405"/>
                    <a:gd name="connsiteX408" fmla="*/ 20709 w 896808"/>
                    <a:gd name="connsiteY408" fmla="*/ 273423 h 1156405"/>
                    <a:gd name="connsiteX409" fmla="*/ 465 w 896808"/>
                    <a:gd name="connsiteY409" fmla="*/ 247393 h 1156405"/>
                    <a:gd name="connsiteX410" fmla="*/ 465 w 896808"/>
                    <a:gd name="connsiteY410" fmla="*/ 243812 h 1156405"/>
                    <a:gd name="connsiteX411" fmla="*/ 2820 w 896808"/>
                    <a:gd name="connsiteY411" fmla="*/ 226155 h 1156405"/>
                    <a:gd name="connsiteX412" fmla="*/ 4470 w 896808"/>
                    <a:gd name="connsiteY412" fmla="*/ 221565 h 1156405"/>
                    <a:gd name="connsiteX413" fmla="*/ 13747 w 896808"/>
                    <a:gd name="connsiteY413" fmla="*/ 209849 h 1156405"/>
                    <a:gd name="connsiteX414" fmla="*/ 14008 w 896808"/>
                    <a:gd name="connsiteY414" fmla="*/ 209688 h 1156405"/>
                    <a:gd name="connsiteX415" fmla="*/ 15296 w 896808"/>
                    <a:gd name="connsiteY415" fmla="*/ 208401 h 1156405"/>
                    <a:gd name="connsiteX416" fmla="*/ 17469 w 896808"/>
                    <a:gd name="connsiteY416" fmla="*/ 206650 h 1156405"/>
                    <a:gd name="connsiteX417" fmla="*/ 10205 w 896808"/>
                    <a:gd name="connsiteY417" fmla="*/ 192697 h 1156405"/>
                    <a:gd name="connsiteX418" fmla="*/ 6120 w 896808"/>
                    <a:gd name="connsiteY418" fmla="*/ 176290 h 1156405"/>
                    <a:gd name="connsiteX419" fmla="*/ 5717 w 896808"/>
                    <a:gd name="connsiteY419" fmla="*/ 169568 h 1156405"/>
                    <a:gd name="connsiteX420" fmla="*/ 5436 w 896808"/>
                    <a:gd name="connsiteY420" fmla="*/ 166446 h 1156405"/>
                    <a:gd name="connsiteX421" fmla="*/ 8837 w 896808"/>
                    <a:gd name="connsiteY421" fmla="*/ 142752 h 1156405"/>
                    <a:gd name="connsiteX422" fmla="*/ 9601 w 896808"/>
                    <a:gd name="connsiteY422" fmla="*/ 141040 h 1156405"/>
                    <a:gd name="connsiteX423" fmla="*/ 11553 w 896808"/>
                    <a:gd name="connsiteY423" fmla="*/ 136008 h 1156405"/>
                    <a:gd name="connsiteX424" fmla="*/ 23969 w 896808"/>
                    <a:gd name="connsiteY424" fmla="*/ 119883 h 1156405"/>
                    <a:gd name="connsiteX425" fmla="*/ 33387 w 896808"/>
                    <a:gd name="connsiteY425" fmla="*/ 112394 h 1156405"/>
                    <a:gd name="connsiteX426" fmla="*/ 40168 w 896808"/>
                    <a:gd name="connsiteY426" fmla="*/ 109072 h 1156405"/>
                    <a:gd name="connsiteX427" fmla="*/ 54617 w 896808"/>
                    <a:gd name="connsiteY427" fmla="*/ 104525 h 1156405"/>
                    <a:gd name="connsiteX428" fmla="*/ 56166 w 896808"/>
                    <a:gd name="connsiteY428" fmla="*/ 104565 h 1156405"/>
                    <a:gd name="connsiteX429" fmla="*/ 62646 w 896808"/>
                    <a:gd name="connsiteY429" fmla="*/ 69957 h 1156405"/>
                    <a:gd name="connsiteX430" fmla="*/ 75283 w 896808"/>
                    <a:gd name="connsiteY430" fmla="*/ 50773 h 1156405"/>
                    <a:gd name="connsiteX431" fmla="*/ 88395 w 896808"/>
                    <a:gd name="connsiteY431" fmla="*/ 42264 h 1156405"/>
                    <a:gd name="connsiteX432" fmla="*/ 89350 w 896808"/>
                    <a:gd name="connsiteY432" fmla="*/ 41935 h 1156405"/>
                    <a:gd name="connsiteX433" fmla="*/ 89712 w 896808"/>
                    <a:gd name="connsiteY433" fmla="*/ 41834 h 1156405"/>
                    <a:gd name="connsiteX434" fmla="*/ 105046 w 896808"/>
                    <a:gd name="connsiteY434" fmla="*/ 38595 h 1156405"/>
                    <a:gd name="connsiteX435" fmla="*/ 123016 w 896808"/>
                    <a:gd name="connsiteY435" fmla="*/ 42297 h 1156405"/>
                    <a:gd name="connsiteX436" fmla="*/ 126497 w 896808"/>
                    <a:gd name="connsiteY436" fmla="*/ 44451 h 1156405"/>
                    <a:gd name="connsiteX437" fmla="*/ 129435 w 896808"/>
                    <a:gd name="connsiteY437" fmla="*/ 39219 h 1156405"/>
                    <a:gd name="connsiteX438" fmla="*/ 143441 w 896808"/>
                    <a:gd name="connsiteY438" fmla="*/ 22649 h 1156405"/>
                    <a:gd name="connsiteX439" fmla="*/ 145473 w 896808"/>
                    <a:gd name="connsiteY439" fmla="*/ 20980 h 1156405"/>
                    <a:gd name="connsiteX440" fmla="*/ 153804 w 896808"/>
                    <a:gd name="connsiteY440" fmla="*/ 14357 h 1156405"/>
                    <a:gd name="connsiteX441" fmla="*/ 174129 w 896808"/>
                    <a:gd name="connsiteY441" fmla="*/ 4672 h 1156405"/>
                    <a:gd name="connsiteX442" fmla="*/ 200001 w 896808"/>
                    <a:gd name="connsiteY442" fmla="*/ 471 h 1156405"/>
                    <a:gd name="connsiteX443" fmla="*/ 201818 w 896808"/>
                    <a:gd name="connsiteY443" fmla="*/ 547 h 1156405"/>
                    <a:gd name="connsiteX444" fmla="*/ 201818 w 896808"/>
                    <a:gd name="connsiteY444" fmla="*/ 547 h 1156405"/>
                    <a:gd name="connsiteX445" fmla="*/ 203006 w 896808"/>
                    <a:gd name="connsiteY445" fmla="*/ 626 h 1156405"/>
                    <a:gd name="connsiteX446" fmla="*/ 228522 w 896808"/>
                    <a:gd name="connsiteY446" fmla="*/ 6544 h 1156405"/>
                    <a:gd name="connsiteX447" fmla="*/ 250939 w 896808"/>
                    <a:gd name="connsiteY447" fmla="*/ 20838 h 1156405"/>
                    <a:gd name="connsiteX448" fmla="*/ 256493 w 896808"/>
                    <a:gd name="connsiteY448" fmla="*/ 14677 h 1156405"/>
                    <a:gd name="connsiteX449" fmla="*/ 258405 w 896808"/>
                    <a:gd name="connsiteY449" fmla="*/ 13147 h 1156405"/>
                    <a:gd name="connsiteX450" fmla="*/ 259914 w 896808"/>
                    <a:gd name="connsiteY450" fmla="*/ 11738 h 1156405"/>
                    <a:gd name="connsiteX451" fmla="*/ 267621 w 896808"/>
                    <a:gd name="connsiteY451" fmla="*/ 6162 h 1156405"/>
                    <a:gd name="connsiteX452" fmla="*/ 277582 w 896808"/>
                    <a:gd name="connsiteY452" fmla="*/ 2279 h 1156405"/>
                    <a:gd name="connsiteX453" fmla="*/ 288630 w 896808"/>
                    <a:gd name="connsiteY453" fmla="*/ 82 h 1156405"/>
                    <a:gd name="connsiteX454" fmla="*/ 247277 w 896808"/>
                    <a:gd name="connsiteY454" fmla="*/ 829988 h 1156405"/>
                    <a:gd name="connsiteX455" fmla="*/ 275557 w 896808"/>
                    <a:gd name="connsiteY455" fmla="*/ 841480 h 1156405"/>
                    <a:gd name="connsiteX456" fmla="*/ 276013 w 896808"/>
                    <a:gd name="connsiteY456" fmla="*/ 841704 h 1156405"/>
                    <a:gd name="connsiteX457" fmla="*/ 301489 w 896808"/>
                    <a:gd name="connsiteY457" fmla="*/ 857668 h 1156405"/>
                    <a:gd name="connsiteX458" fmla="*/ 302797 w 896808"/>
                    <a:gd name="connsiteY458" fmla="*/ 859520 h 1156405"/>
                    <a:gd name="connsiteX459" fmla="*/ 292031 w 896808"/>
                    <a:gd name="connsiteY459" fmla="*/ 876229 h 1156405"/>
                    <a:gd name="connsiteX460" fmla="*/ 288382 w 896808"/>
                    <a:gd name="connsiteY460" fmla="*/ 873942 h 1156405"/>
                    <a:gd name="connsiteX461" fmla="*/ 286537 w 896808"/>
                    <a:gd name="connsiteY461" fmla="*/ 872827 h 1156405"/>
                    <a:gd name="connsiteX462" fmla="*/ 286477 w 896808"/>
                    <a:gd name="connsiteY462" fmla="*/ 872847 h 1156405"/>
                    <a:gd name="connsiteX463" fmla="*/ 286537 w 896808"/>
                    <a:gd name="connsiteY463" fmla="*/ 872807 h 1156405"/>
                    <a:gd name="connsiteX464" fmla="*/ 228844 w 896808"/>
                    <a:gd name="connsiteY464" fmla="*/ 846798 h 1156405"/>
                    <a:gd name="connsiteX465" fmla="*/ 240576 w 896808"/>
                    <a:gd name="connsiteY465" fmla="*/ 831618 h 1156405"/>
                    <a:gd name="connsiteX466" fmla="*/ 247277 w 896808"/>
                    <a:gd name="connsiteY466" fmla="*/ 829988 h 1156405"/>
                    <a:gd name="connsiteX467" fmla="*/ 438413 w 896808"/>
                    <a:gd name="connsiteY467" fmla="*/ 390958 h 1156405"/>
                    <a:gd name="connsiteX468" fmla="*/ 402125 w 896808"/>
                    <a:gd name="connsiteY468" fmla="*/ 394773 h 1156405"/>
                    <a:gd name="connsiteX469" fmla="*/ 378963 w 896808"/>
                    <a:gd name="connsiteY469" fmla="*/ 397108 h 1156405"/>
                    <a:gd name="connsiteX470" fmla="*/ 344170 w 896808"/>
                    <a:gd name="connsiteY470" fmla="*/ 396524 h 1156405"/>
                    <a:gd name="connsiteX471" fmla="*/ 332056 w 896808"/>
                    <a:gd name="connsiteY471" fmla="*/ 394169 h 1156405"/>
                    <a:gd name="connsiteX472" fmla="*/ 323645 w 896808"/>
                    <a:gd name="connsiteY472" fmla="*/ 399828 h 1156405"/>
                    <a:gd name="connsiteX473" fmla="*/ 291689 w 896808"/>
                    <a:gd name="connsiteY473" fmla="*/ 424285 h 1156405"/>
                    <a:gd name="connsiteX474" fmla="*/ 291689 w 896808"/>
                    <a:gd name="connsiteY474" fmla="*/ 424285 h 1156405"/>
                    <a:gd name="connsiteX475" fmla="*/ 230414 w 896808"/>
                    <a:gd name="connsiteY475" fmla="*/ 478700 h 1156405"/>
                    <a:gd name="connsiteX476" fmla="*/ 153716 w 896808"/>
                    <a:gd name="connsiteY476" fmla="*/ 598035 h 1156405"/>
                    <a:gd name="connsiteX477" fmla="*/ 150607 w 896808"/>
                    <a:gd name="connsiteY477" fmla="*/ 602933 h 1156405"/>
                    <a:gd name="connsiteX478" fmla="*/ 135752 w 896808"/>
                    <a:gd name="connsiteY478" fmla="*/ 656117 h 1156405"/>
                    <a:gd name="connsiteX479" fmla="*/ 148041 w 896808"/>
                    <a:gd name="connsiteY479" fmla="*/ 703530 h 1156405"/>
                    <a:gd name="connsiteX480" fmla="*/ 158394 w 896808"/>
                    <a:gd name="connsiteY480" fmla="*/ 704355 h 1156405"/>
                    <a:gd name="connsiteX481" fmla="*/ 163208 w 896808"/>
                    <a:gd name="connsiteY481" fmla="*/ 699578 h 1156405"/>
                    <a:gd name="connsiteX482" fmla="*/ 175403 w 896808"/>
                    <a:gd name="connsiteY482" fmla="*/ 681424 h 1156405"/>
                    <a:gd name="connsiteX483" fmla="*/ 169589 w 896808"/>
                    <a:gd name="connsiteY483" fmla="*/ 671936 h 1156405"/>
                    <a:gd name="connsiteX484" fmla="*/ 175739 w 896808"/>
                    <a:gd name="connsiteY484" fmla="*/ 652554 h 1156405"/>
                    <a:gd name="connsiteX485" fmla="*/ 202080 w 896808"/>
                    <a:gd name="connsiteY485" fmla="*/ 598361 h 1156405"/>
                    <a:gd name="connsiteX486" fmla="*/ 234660 w 896808"/>
                    <a:gd name="connsiteY486" fmla="*/ 557251 h 1156405"/>
                    <a:gd name="connsiteX487" fmla="*/ 235303 w 896808"/>
                    <a:gd name="connsiteY487" fmla="*/ 556971 h 1156405"/>
                    <a:gd name="connsiteX488" fmla="*/ 237779 w 896808"/>
                    <a:gd name="connsiteY488" fmla="*/ 554232 h 1156405"/>
                    <a:gd name="connsiteX489" fmla="*/ 237779 w 896808"/>
                    <a:gd name="connsiteY489" fmla="*/ 554232 h 1156405"/>
                    <a:gd name="connsiteX490" fmla="*/ 239610 w 896808"/>
                    <a:gd name="connsiteY490" fmla="*/ 554091 h 1156405"/>
                    <a:gd name="connsiteX491" fmla="*/ 241844 w 896808"/>
                    <a:gd name="connsiteY491" fmla="*/ 551715 h 1156405"/>
                    <a:gd name="connsiteX492" fmla="*/ 243876 w 896808"/>
                    <a:gd name="connsiteY492" fmla="*/ 551796 h 1156405"/>
                    <a:gd name="connsiteX493" fmla="*/ 248162 w 896808"/>
                    <a:gd name="connsiteY493" fmla="*/ 553328 h 1156405"/>
                    <a:gd name="connsiteX494" fmla="*/ 248726 w 896808"/>
                    <a:gd name="connsiteY494" fmla="*/ 556184 h 1156405"/>
                    <a:gd name="connsiteX495" fmla="*/ 248182 w 896808"/>
                    <a:gd name="connsiteY495" fmla="*/ 556768 h 1156405"/>
                    <a:gd name="connsiteX496" fmla="*/ 252006 w 896808"/>
                    <a:gd name="connsiteY496" fmla="*/ 558904 h 1156405"/>
                    <a:gd name="connsiteX497" fmla="*/ 260055 w 896808"/>
                    <a:gd name="connsiteY497" fmla="*/ 564219 h 1156405"/>
                    <a:gd name="connsiteX498" fmla="*/ 254461 w 896808"/>
                    <a:gd name="connsiteY498" fmla="*/ 570316 h 1156405"/>
                    <a:gd name="connsiteX499" fmla="*/ 256694 w 896808"/>
                    <a:gd name="connsiteY499" fmla="*/ 573036 h 1156405"/>
                    <a:gd name="connsiteX500" fmla="*/ 234961 w 896808"/>
                    <a:gd name="connsiteY500" fmla="*/ 599345 h 1156405"/>
                    <a:gd name="connsiteX501" fmla="*/ 221257 w 896808"/>
                    <a:gd name="connsiteY501" fmla="*/ 620986 h 1156405"/>
                    <a:gd name="connsiteX502" fmla="*/ 205461 w 896808"/>
                    <a:gd name="connsiteY502" fmla="*/ 653780 h 1156405"/>
                    <a:gd name="connsiteX503" fmla="*/ 203589 w 896808"/>
                    <a:gd name="connsiteY503" fmla="*/ 658913 h 1156405"/>
                    <a:gd name="connsiteX504" fmla="*/ 189805 w 896808"/>
                    <a:gd name="connsiteY504" fmla="*/ 716790 h 1156405"/>
                    <a:gd name="connsiteX505" fmla="*/ 189717 w 896808"/>
                    <a:gd name="connsiteY505" fmla="*/ 718124 h 1156405"/>
                    <a:gd name="connsiteX506" fmla="*/ 188436 w 896808"/>
                    <a:gd name="connsiteY506" fmla="*/ 748859 h 1156405"/>
                    <a:gd name="connsiteX507" fmla="*/ 202321 w 896808"/>
                    <a:gd name="connsiteY507" fmla="*/ 754458 h 1156405"/>
                    <a:gd name="connsiteX508" fmla="*/ 205078 w 896808"/>
                    <a:gd name="connsiteY508" fmla="*/ 755182 h 1156405"/>
                    <a:gd name="connsiteX509" fmla="*/ 206688 w 896808"/>
                    <a:gd name="connsiteY509" fmla="*/ 754617 h 1156405"/>
                    <a:gd name="connsiteX510" fmla="*/ 220473 w 896808"/>
                    <a:gd name="connsiteY510" fmla="*/ 750913 h 1156405"/>
                    <a:gd name="connsiteX511" fmla="*/ 230001 w 896808"/>
                    <a:gd name="connsiteY511" fmla="*/ 750436 h 1156405"/>
                    <a:gd name="connsiteX512" fmla="*/ 231359 w 896808"/>
                    <a:gd name="connsiteY512" fmla="*/ 750490 h 1156405"/>
                    <a:gd name="connsiteX513" fmla="*/ 235565 w 896808"/>
                    <a:gd name="connsiteY513" fmla="*/ 750774 h 1156405"/>
                    <a:gd name="connsiteX514" fmla="*/ 235384 w 896808"/>
                    <a:gd name="connsiteY514" fmla="*/ 748376 h 1156405"/>
                    <a:gd name="connsiteX515" fmla="*/ 234660 w 896808"/>
                    <a:gd name="connsiteY515" fmla="*/ 747269 h 1156405"/>
                    <a:gd name="connsiteX516" fmla="*/ 234599 w 896808"/>
                    <a:gd name="connsiteY516" fmla="*/ 720092 h 1156405"/>
                    <a:gd name="connsiteX517" fmla="*/ 236672 w 896808"/>
                    <a:gd name="connsiteY517" fmla="*/ 705942 h 1156405"/>
                    <a:gd name="connsiteX518" fmla="*/ 239348 w 896808"/>
                    <a:gd name="connsiteY518" fmla="*/ 694465 h 1156405"/>
                    <a:gd name="connsiteX519" fmla="*/ 249671 w 896808"/>
                    <a:gd name="connsiteY519" fmla="*/ 663203 h 1156405"/>
                    <a:gd name="connsiteX520" fmla="*/ 296297 w 896808"/>
                    <a:gd name="connsiteY520" fmla="*/ 581912 h 1156405"/>
                    <a:gd name="connsiteX521" fmla="*/ 334028 w 896808"/>
                    <a:gd name="connsiteY521" fmla="*/ 524740 h 1156405"/>
                    <a:gd name="connsiteX522" fmla="*/ 369385 w 896808"/>
                    <a:gd name="connsiteY522" fmla="*/ 478237 h 1156405"/>
                    <a:gd name="connsiteX523" fmla="*/ 409269 w 896808"/>
                    <a:gd name="connsiteY523" fmla="*/ 435802 h 1156405"/>
                    <a:gd name="connsiteX524" fmla="*/ 416232 w 896808"/>
                    <a:gd name="connsiteY524" fmla="*/ 429602 h 1156405"/>
                    <a:gd name="connsiteX525" fmla="*/ 459617 w 896808"/>
                    <a:gd name="connsiteY525" fmla="*/ 397855 h 1156405"/>
                    <a:gd name="connsiteX526" fmla="*/ 462113 w 896808"/>
                    <a:gd name="connsiteY526" fmla="*/ 398618 h 1156405"/>
                    <a:gd name="connsiteX527" fmla="*/ 464574 w 896808"/>
                    <a:gd name="connsiteY527" fmla="*/ 397105 h 1156405"/>
                    <a:gd name="connsiteX528" fmla="*/ 465815 w 896808"/>
                    <a:gd name="connsiteY528" fmla="*/ 396363 h 1156405"/>
                    <a:gd name="connsiteX529" fmla="*/ 466841 w 896808"/>
                    <a:gd name="connsiteY529" fmla="*/ 396867 h 1156405"/>
                    <a:gd name="connsiteX530" fmla="*/ 469981 w 896808"/>
                    <a:gd name="connsiteY530" fmla="*/ 395276 h 1156405"/>
                    <a:gd name="connsiteX531" fmla="*/ 472299 w 896808"/>
                    <a:gd name="connsiteY531" fmla="*/ 393469 h 1156405"/>
                    <a:gd name="connsiteX532" fmla="*/ 438413 w 896808"/>
                    <a:gd name="connsiteY532" fmla="*/ 390958 h 1156405"/>
                    <a:gd name="connsiteX533" fmla="*/ 580276 w 896808"/>
                    <a:gd name="connsiteY533" fmla="*/ 256754 h 1156405"/>
                    <a:gd name="connsiteX534" fmla="*/ 552748 w 896808"/>
                    <a:gd name="connsiteY534" fmla="*/ 256029 h 1156405"/>
                    <a:gd name="connsiteX535" fmla="*/ 541231 w 896808"/>
                    <a:gd name="connsiteY535" fmla="*/ 258099 h 1156405"/>
                    <a:gd name="connsiteX536" fmla="*/ 561364 w 896808"/>
                    <a:gd name="connsiteY536" fmla="*/ 286427 h 1156405"/>
                    <a:gd name="connsiteX537" fmla="*/ 541960 w 896808"/>
                    <a:gd name="connsiteY537" fmla="*/ 291780 h 1156405"/>
                    <a:gd name="connsiteX538" fmla="*/ 517914 w 896808"/>
                    <a:gd name="connsiteY538" fmla="*/ 266335 h 1156405"/>
                    <a:gd name="connsiteX539" fmla="*/ 511274 w 896808"/>
                    <a:gd name="connsiteY539" fmla="*/ 270544 h 1156405"/>
                    <a:gd name="connsiteX540" fmla="*/ 503426 w 896808"/>
                    <a:gd name="connsiteY540" fmla="*/ 277912 h 1156405"/>
                    <a:gd name="connsiteX541" fmla="*/ 489943 w 896808"/>
                    <a:gd name="connsiteY541" fmla="*/ 299191 h 1156405"/>
                    <a:gd name="connsiteX542" fmla="*/ 487186 w 896808"/>
                    <a:gd name="connsiteY542" fmla="*/ 312115 h 1156405"/>
                    <a:gd name="connsiteX543" fmla="*/ 486844 w 896808"/>
                    <a:gd name="connsiteY543" fmla="*/ 315175 h 1156405"/>
                    <a:gd name="connsiteX544" fmla="*/ 501059 w 896808"/>
                    <a:gd name="connsiteY544" fmla="*/ 374215 h 1156405"/>
                    <a:gd name="connsiteX545" fmla="*/ 501462 w 896808"/>
                    <a:gd name="connsiteY545" fmla="*/ 374221 h 1156405"/>
                    <a:gd name="connsiteX546" fmla="*/ 501462 w 896808"/>
                    <a:gd name="connsiteY546" fmla="*/ 374221 h 1156405"/>
                    <a:gd name="connsiteX547" fmla="*/ 530028 w 896808"/>
                    <a:gd name="connsiteY547" fmla="*/ 361677 h 1156405"/>
                    <a:gd name="connsiteX548" fmla="*/ 554539 w 896808"/>
                    <a:gd name="connsiteY548" fmla="*/ 347002 h 1156405"/>
                    <a:gd name="connsiteX549" fmla="*/ 610904 w 896808"/>
                    <a:gd name="connsiteY549" fmla="*/ 325262 h 1156405"/>
                    <a:gd name="connsiteX550" fmla="*/ 613158 w 896808"/>
                    <a:gd name="connsiteY550" fmla="*/ 324697 h 1156405"/>
                    <a:gd name="connsiteX551" fmla="*/ 627044 w 896808"/>
                    <a:gd name="connsiteY551" fmla="*/ 321583 h 1156405"/>
                    <a:gd name="connsiteX552" fmla="*/ 629840 w 896808"/>
                    <a:gd name="connsiteY552" fmla="*/ 321055 h 1156405"/>
                    <a:gd name="connsiteX553" fmla="*/ 629880 w 896808"/>
                    <a:gd name="connsiteY553" fmla="*/ 321055 h 1156405"/>
                    <a:gd name="connsiteX554" fmla="*/ 629578 w 896808"/>
                    <a:gd name="connsiteY554" fmla="*/ 318053 h 1156405"/>
                    <a:gd name="connsiteX555" fmla="*/ 629578 w 896808"/>
                    <a:gd name="connsiteY555" fmla="*/ 318053 h 1156405"/>
                    <a:gd name="connsiteX556" fmla="*/ 617444 w 896808"/>
                    <a:gd name="connsiteY556" fmla="*/ 285242 h 1156405"/>
                    <a:gd name="connsiteX557" fmla="*/ 598749 w 896808"/>
                    <a:gd name="connsiteY557" fmla="*/ 263560 h 1156405"/>
                    <a:gd name="connsiteX558" fmla="*/ 598709 w 896808"/>
                    <a:gd name="connsiteY558" fmla="*/ 263538 h 1156405"/>
                    <a:gd name="connsiteX559" fmla="*/ 588059 w 896808"/>
                    <a:gd name="connsiteY559" fmla="*/ 258686 h 1156405"/>
                    <a:gd name="connsiteX560" fmla="*/ 586675 w 896808"/>
                    <a:gd name="connsiteY560" fmla="*/ 258204 h 1156405"/>
                    <a:gd name="connsiteX561" fmla="*/ 580276 w 896808"/>
                    <a:gd name="connsiteY561" fmla="*/ 256754 h 1156405"/>
                    <a:gd name="connsiteX562" fmla="*/ 334974 w 896808"/>
                    <a:gd name="connsiteY562" fmla="*/ 238860 h 1156405"/>
                    <a:gd name="connsiteX563" fmla="*/ 277985 w 896808"/>
                    <a:gd name="connsiteY563" fmla="*/ 238797 h 1156405"/>
                    <a:gd name="connsiteX564" fmla="*/ 240958 w 896808"/>
                    <a:gd name="connsiteY564" fmla="*/ 243910 h 1156405"/>
                    <a:gd name="connsiteX565" fmla="*/ 216488 w 896808"/>
                    <a:gd name="connsiteY565" fmla="*/ 249851 h 1156405"/>
                    <a:gd name="connsiteX566" fmla="*/ 221069 w 896808"/>
                    <a:gd name="connsiteY566" fmla="*/ 259119 h 1156405"/>
                    <a:gd name="connsiteX567" fmla="*/ 245808 w 896808"/>
                    <a:gd name="connsiteY567" fmla="*/ 304465 h 1156405"/>
                    <a:gd name="connsiteX568" fmla="*/ 261383 w 896808"/>
                    <a:gd name="connsiteY568" fmla="*/ 325985 h 1156405"/>
                    <a:gd name="connsiteX569" fmla="*/ 273960 w 896808"/>
                    <a:gd name="connsiteY569" fmla="*/ 339634 h 1156405"/>
                    <a:gd name="connsiteX570" fmla="*/ 277764 w 896808"/>
                    <a:gd name="connsiteY570" fmla="*/ 343841 h 1156405"/>
                    <a:gd name="connsiteX571" fmla="*/ 291387 w 896808"/>
                    <a:gd name="connsiteY571" fmla="*/ 353162 h 1156405"/>
                    <a:gd name="connsiteX572" fmla="*/ 303771 w 896808"/>
                    <a:gd name="connsiteY572" fmla="*/ 360766 h 1156405"/>
                    <a:gd name="connsiteX573" fmla="*/ 305393 w 896808"/>
                    <a:gd name="connsiteY573" fmla="*/ 361579 h 1156405"/>
                    <a:gd name="connsiteX574" fmla="*/ 320485 w 896808"/>
                    <a:gd name="connsiteY574" fmla="*/ 367375 h 1156405"/>
                    <a:gd name="connsiteX575" fmla="*/ 322921 w 896808"/>
                    <a:gd name="connsiteY575" fmla="*/ 368048 h 1156405"/>
                    <a:gd name="connsiteX576" fmla="*/ 324148 w 896808"/>
                    <a:gd name="connsiteY576" fmla="*/ 368363 h 1156405"/>
                    <a:gd name="connsiteX577" fmla="*/ 326442 w 896808"/>
                    <a:gd name="connsiteY577" fmla="*/ 368844 h 1156405"/>
                    <a:gd name="connsiteX578" fmla="*/ 328163 w 896808"/>
                    <a:gd name="connsiteY578" fmla="*/ 367909 h 1156405"/>
                    <a:gd name="connsiteX579" fmla="*/ 329038 w 896808"/>
                    <a:gd name="connsiteY579" fmla="*/ 367455 h 1156405"/>
                    <a:gd name="connsiteX580" fmla="*/ 329963 w 896808"/>
                    <a:gd name="connsiteY580" fmla="*/ 368059 h 1156405"/>
                    <a:gd name="connsiteX581" fmla="*/ 329842 w 896808"/>
                    <a:gd name="connsiteY581" fmla="*/ 368603 h 1156405"/>
                    <a:gd name="connsiteX582" fmla="*/ 332042 w 896808"/>
                    <a:gd name="connsiteY582" fmla="*/ 367413 h 1156405"/>
                    <a:gd name="connsiteX583" fmla="*/ 332042 w 896808"/>
                    <a:gd name="connsiteY583" fmla="*/ 367413 h 1156405"/>
                    <a:gd name="connsiteX584" fmla="*/ 344140 w 896808"/>
                    <a:gd name="connsiteY584" fmla="*/ 370986 h 1156405"/>
                    <a:gd name="connsiteX585" fmla="*/ 349994 w 896808"/>
                    <a:gd name="connsiteY585" fmla="*/ 371870 h 1156405"/>
                    <a:gd name="connsiteX586" fmla="*/ 350256 w 896808"/>
                    <a:gd name="connsiteY586" fmla="*/ 372045 h 1156405"/>
                    <a:gd name="connsiteX587" fmla="*/ 350388 w 896808"/>
                    <a:gd name="connsiteY587" fmla="*/ 372148 h 1156405"/>
                    <a:gd name="connsiteX588" fmla="*/ 352525 w 896808"/>
                    <a:gd name="connsiteY588" fmla="*/ 372148 h 1156405"/>
                    <a:gd name="connsiteX589" fmla="*/ 352525 w 896808"/>
                    <a:gd name="connsiteY589" fmla="*/ 372148 h 1156405"/>
                    <a:gd name="connsiteX590" fmla="*/ 397847 w 896808"/>
                    <a:gd name="connsiteY590" fmla="*/ 368981 h 1156405"/>
                    <a:gd name="connsiteX591" fmla="*/ 461589 w 896808"/>
                    <a:gd name="connsiteY591" fmla="*/ 362281 h 1156405"/>
                    <a:gd name="connsiteX592" fmla="*/ 462153 w 896808"/>
                    <a:gd name="connsiteY592" fmla="*/ 362706 h 1156405"/>
                    <a:gd name="connsiteX593" fmla="*/ 463461 w 896808"/>
                    <a:gd name="connsiteY593" fmla="*/ 362585 h 1156405"/>
                    <a:gd name="connsiteX594" fmla="*/ 463461 w 896808"/>
                    <a:gd name="connsiteY594" fmla="*/ 362585 h 1156405"/>
                    <a:gd name="connsiteX595" fmla="*/ 466137 w 896808"/>
                    <a:gd name="connsiteY595" fmla="*/ 366692 h 1156405"/>
                    <a:gd name="connsiteX596" fmla="*/ 469216 w 896808"/>
                    <a:gd name="connsiteY596" fmla="*/ 369128 h 1156405"/>
                    <a:gd name="connsiteX597" fmla="*/ 469699 w 896808"/>
                    <a:gd name="connsiteY597" fmla="*/ 369086 h 1156405"/>
                    <a:gd name="connsiteX598" fmla="*/ 462917 w 896808"/>
                    <a:gd name="connsiteY598" fmla="*/ 351171 h 1156405"/>
                    <a:gd name="connsiteX599" fmla="*/ 460865 w 896808"/>
                    <a:gd name="connsiteY599" fmla="*/ 340741 h 1156405"/>
                    <a:gd name="connsiteX600" fmla="*/ 460865 w 896808"/>
                    <a:gd name="connsiteY600" fmla="*/ 340741 h 1156405"/>
                    <a:gd name="connsiteX601" fmla="*/ 459919 w 896808"/>
                    <a:gd name="connsiteY601" fmla="*/ 328622 h 1156405"/>
                    <a:gd name="connsiteX602" fmla="*/ 459678 w 896808"/>
                    <a:gd name="connsiteY602" fmla="*/ 323469 h 1156405"/>
                    <a:gd name="connsiteX603" fmla="*/ 459758 w 896808"/>
                    <a:gd name="connsiteY603" fmla="*/ 319122 h 1156405"/>
                    <a:gd name="connsiteX604" fmla="*/ 447543 w 896808"/>
                    <a:gd name="connsiteY604" fmla="*/ 314792 h 1156405"/>
                    <a:gd name="connsiteX605" fmla="*/ 412247 w 896808"/>
                    <a:gd name="connsiteY605" fmla="*/ 310464 h 1156405"/>
                    <a:gd name="connsiteX606" fmla="*/ 391077 w 896808"/>
                    <a:gd name="connsiteY606" fmla="*/ 312014 h 1156405"/>
                    <a:gd name="connsiteX607" fmla="*/ 367171 w 896808"/>
                    <a:gd name="connsiteY607" fmla="*/ 314712 h 1156405"/>
                    <a:gd name="connsiteX608" fmla="*/ 364293 w 896808"/>
                    <a:gd name="connsiteY608" fmla="*/ 312618 h 1156405"/>
                    <a:gd name="connsiteX609" fmla="*/ 360893 w 896808"/>
                    <a:gd name="connsiteY609" fmla="*/ 313083 h 1156405"/>
                    <a:gd name="connsiteX610" fmla="*/ 360893 w 896808"/>
                    <a:gd name="connsiteY610" fmla="*/ 313083 h 1156405"/>
                    <a:gd name="connsiteX611" fmla="*/ 359605 w 896808"/>
                    <a:gd name="connsiteY611" fmla="*/ 309035 h 1156405"/>
                    <a:gd name="connsiteX612" fmla="*/ 362140 w 896808"/>
                    <a:gd name="connsiteY612" fmla="*/ 308076 h 1156405"/>
                    <a:gd name="connsiteX613" fmla="*/ 363408 w 896808"/>
                    <a:gd name="connsiteY613" fmla="*/ 307625 h 1156405"/>
                    <a:gd name="connsiteX614" fmla="*/ 362684 w 896808"/>
                    <a:gd name="connsiteY614" fmla="*/ 307706 h 1156405"/>
                    <a:gd name="connsiteX615" fmla="*/ 361798 w 896808"/>
                    <a:gd name="connsiteY615" fmla="*/ 307547 h 1156405"/>
                    <a:gd name="connsiteX616" fmla="*/ 356204 w 896808"/>
                    <a:gd name="connsiteY616" fmla="*/ 308250 h 1156405"/>
                    <a:gd name="connsiteX617" fmla="*/ 356037 w 896808"/>
                    <a:gd name="connsiteY617" fmla="*/ 304717 h 1156405"/>
                    <a:gd name="connsiteX618" fmla="*/ 356828 w 896808"/>
                    <a:gd name="connsiteY618" fmla="*/ 304425 h 1156405"/>
                    <a:gd name="connsiteX619" fmla="*/ 355933 w 896808"/>
                    <a:gd name="connsiteY619" fmla="*/ 300406 h 1156405"/>
                    <a:gd name="connsiteX620" fmla="*/ 356164 w 896808"/>
                    <a:gd name="connsiteY620" fmla="*/ 300318 h 1156405"/>
                    <a:gd name="connsiteX621" fmla="*/ 358558 w 896808"/>
                    <a:gd name="connsiteY621" fmla="*/ 299432 h 1156405"/>
                    <a:gd name="connsiteX622" fmla="*/ 358578 w 896808"/>
                    <a:gd name="connsiteY622" fmla="*/ 298709 h 1156405"/>
                    <a:gd name="connsiteX623" fmla="*/ 355258 w 896808"/>
                    <a:gd name="connsiteY623" fmla="*/ 299130 h 1156405"/>
                    <a:gd name="connsiteX624" fmla="*/ 355258 w 896808"/>
                    <a:gd name="connsiteY624" fmla="*/ 299130 h 1156405"/>
                    <a:gd name="connsiteX625" fmla="*/ 357090 w 896808"/>
                    <a:gd name="connsiteY625" fmla="*/ 296631 h 1156405"/>
                    <a:gd name="connsiteX626" fmla="*/ 357210 w 896808"/>
                    <a:gd name="connsiteY626" fmla="*/ 296573 h 1156405"/>
                    <a:gd name="connsiteX627" fmla="*/ 358800 w 896808"/>
                    <a:gd name="connsiteY627" fmla="*/ 296090 h 1156405"/>
                    <a:gd name="connsiteX628" fmla="*/ 360772 w 896808"/>
                    <a:gd name="connsiteY628" fmla="*/ 293757 h 1156405"/>
                    <a:gd name="connsiteX629" fmla="*/ 377716 w 896808"/>
                    <a:gd name="connsiteY629" fmla="*/ 289004 h 1156405"/>
                    <a:gd name="connsiteX630" fmla="*/ 378682 w 896808"/>
                    <a:gd name="connsiteY630" fmla="*/ 288320 h 1156405"/>
                    <a:gd name="connsiteX631" fmla="*/ 389387 w 896808"/>
                    <a:gd name="connsiteY631" fmla="*/ 286248 h 1156405"/>
                    <a:gd name="connsiteX632" fmla="*/ 390152 w 896808"/>
                    <a:gd name="connsiteY632" fmla="*/ 285602 h 1156405"/>
                    <a:gd name="connsiteX633" fmla="*/ 416855 w 896808"/>
                    <a:gd name="connsiteY633" fmla="*/ 284819 h 1156405"/>
                    <a:gd name="connsiteX634" fmla="*/ 421987 w 896808"/>
                    <a:gd name="connsiteY634" fmla="*/ 285381 h 1156405"/>
                    <a:gd name="connsiteX635" fmla="*/ 431807 w 896808"/>
                    <a:gd name="connsiteY635" fmla="*/ 286832 h 1156405"/>
                    <a:gd name="connsiteX636" fmla="*/ 455715 w 896808"/>
                    <a:gd name="connsiteY636" fmla="*/ 293240 h 1156405"/>
                    <a:gd name="connsiteX637" fmla="*/ 457504 w 896808"/>
                    <a:gd name="connsiteY637" fmla="*/ 293916 h 1156405"/>
                    <a:gd name="connsiteX638" fmla="*/ 463300 w 896808"/>
                    <a:gd name="connsiteY638" fmla="*/ 296233 h 1156405"/>
                    <a:gd name="connsiteX639" fmla="*/ 466902 w 896808"/>
                    <a:gd name="connsiteY639" fmla="*/ 286087 h 1156405"/>
                    <a:gd name="connsiteX640" fmla="*/ 467626 w 896808"/>
                    <a:gd name="connsiteY640" fmla="*/ 284195 h 1156405"/>
                    <a:gd name="connsiteX641" fmla="*/ 465674 w 896808"/>
                    <a:gd name="connsiteY641" fmla="*/ 283025 h 1156405"/>
                    <a:gd name="connsiteX642" fmla="*/ 465674 w 896808"/>
                    <a:gd name="connsiteY642" fmla="*/ 283025 h 1156405"/>
                    <a:gd name="connsiteX643" fmla="*/ 463823 w 896808"/>
                    <a:gd name="connsiteY643" fmla="*/ 284114 h 1156405"/>
                    <a:gd name="connsiteX644" fmla="*/ 419451 w 896808"/>
                    <a:gd name="connsiteY644" fmla="*/ 260519 h 1156405"/>
                    <a:gd name="connsiteX645" fmla="*/ 392627 w 896808"/>
                    <a:gd name="connsiteY645" fmla="*/ 250634 h 1156405"/>
                    <a:gd name="connsiteX646" fmla="*/ 378822 w 896808"/>
                    <a:gd name="connsiteY646" fmla="*/ 246570 h 1156405"/>
                    <a:gd name="connsiteX647" fmla="*/ 371840 w 896808"/>
                    <a:gd name="connsiteY647" fmla="*/ 245199 h 1156405"/>
                    <a:gd name="connsiteX648" fmla="*/ 334974 w 896808"/>
                    <a:gd name="connsiteY648" fmla="*/ 238860 h 1156405"/>
                    <a:gd name="connsiteX649" fmla="*/ 795822 w 896808"/>
                    <a:gd name="connsiteY649" fmla="*/ 270814 h 1156405"/>
                    <a:gd name="connsiteX650" fmla="*/ 790484 w 896808"/>
                    <a:gd name="connsiteY650" fmla="*/ 279522 h 1156405"/>
                    <a:gd name="connsiteX651" fmla="*/ 758111 w 896808"/>
                    <a:gd name="connsiteY651" fmla="*/ 317918 h 1156405"/>
                    <a:gd name="connsiteX652" fmla="*/ 767732 w 896808"/>
                    <a:gd name="connsiteY652" fmla="*/ 318331 h 1156405"/>
                    <a:gd name="connsiteX653" fmla="*/ 783811 w 896808"/>
                    <a:gd name="connsiteY653" fmla="*/ 321033 h 1156405"/>
                    <a:gd name="connsiteX654" fmla="*/ 785090 w 896808"/>
                    <a:gd name="connsiteY654" fmla="*/ 320791 h 1156405"/>
                    <a:gd name="connsiteX655" fmla="*/ 786455 w 896808"/>
                    <a:gd name="connsiteY655" fmla="*/ 321735 h 1156405"/>
                    <a:gd name="connsiteX656" fmla="*/ 786455 w 896808"/>
                    <a:gd name="connsiteY656" fmla="*/ 321735 h 1156405"/>
                    <a:gd name="connsiteX657" fmla="*/ 817759 w 896808"/>
                    <a:gd name="connsiteY657" fmla="*/ 335910 h 1156405"/>
                    <a:gd name="connsiteX658" fmla="*/ 817587 w 896808"/>
                    <a:gd name="connsiteY658" fmla="*/ 334649 h 1156405"/>
                    <a:gd name="connsiteX659" fmla="*/ 817489 w 896808"/>
                    <a:gd name="connsiteY659" fmla="*/ 334019 h 1156405"/>
                    <a:gd name="connsiteX660" fmla="*/ 817610 w 896808"/>
                    <a:gd name="connsiteY660" fmla="*/ 326609 h 1156405"/>
                    <a:gd name="connsiteX661" fmla="*/ 805073 w 896808"/>
                    <a:gd name="connsiteY661" fmla="*/ 285201 h 1156405"/>
                    <a:gd name="connsiteX662" fmla="*/ 805206 w 896808"/>
                    <a:gd name="connsiteY662" fmla="*/ 284253 h 1156405"/>
                    <a:gd name="connsiteX663" fmla="*/ 795822 w 896808"/>
                    <a:gd name="connsiteY663" fmla="*/ 270814 h 1156405"/>
                    <a:gd name="connsiteX664" fmla="*/ 798412 w 896808"/>
                    <a:gd name="connsiteY664" fmla="*/ 156702 h 1156405"/>
                    <a:gd name="connsiteX665" fmla="*/ 785895 w 896808"/>
                    <a:gd name="connsiteY665" fmla="*/ 159682 h 1156405"/>
                    <a:gd name="connsiteX666" fmla="*/ 763277 w 896808"/>
                    <a:gd name="connsiteY666" fmla="*/ 165822 h 1156405"/>
                    <a:gd name="connsiteX667" fmla="*/ 733796 w 896808"/>
                    <a:gd name="connsiteY667" fmla="*/ 177923 h 1156405"/>
                    <a:gd name="connsiteX668" fmla="*/ 681214 w 896808"/>
                    <a:gd name="connsiteY668" fmla="*/ 210253 h 1156405"/>
                    <a:gd name="connsiteX669" fmla="*/ 678216 w 896808"/>
                    <a:gd name="connsiteY669" fmla="*/ 212649 h 1156405"/>
                    <a:gd name="connsiteX670" fmla="*/ 667792 w 896808"/>
                    <a:gd name="connsiteY670" fmla="*/ 222471 h 1156405"/>
                    <a:gd name="connsiteX671" fmla="*/ 657328 w 896808"/>
                    <a:gd name="connsiteY671" fmla="*/ 233845 h 1156405"/>
                    <a:gd name="connsiteX672" fmla="*/ 644288 w 896808"/>
                    <a:gd name="connsiteY672" fmla="*/ 247192 h 1156405"/>
                    <a:gd name="connsiteX673" fmla="*/ 642195 w 896808"/>
                    <a:gd name="connsiteY673" fmla="*/ 250354 h 1156405"/>
                    <a:gd name="connsiteX674" fmla="*/ 644469 w 896808"/>
                    <a:gd name="connsiteY674" fmla="*/ 251138 h 1156405"/>
                    <a:gd name="connsiteX675" fmla="*/ 644469 w 896808"/>
                    <a:gd name="connsiteY675" fmla="*/ 251138 h 1156405"/>
                    <a:gd name="connsiteX676" fmla="*/ 644167 w 896808"/>
                    <a:gd name="connsiteY676" fmla="*/ 254842 h 1156405"/>
                    <a:gd name="connsiteX677" fmla="*/ 642316 w 896808"/>
                    <a:gd name="connsiteY677" fmla="*/ 254199 h 1156405"/>
                    <a:gd name="connsiteX678" fmla="*/ 642799 w 896808"/>
                    <a:gd name="connsiteY678" fmla="*/ 255184 h 1156405"/>
                    <a:gd name="connsiteX679" fmla="*/ 640988 w 896808"/>
                    <a:gd name="connsiteY679" fmla="*/ 257139 h 1156405"/>
                    <a:gd name="connsiteX680" fmla="*/ 639358 w 896808"/>
                    <a:gd name="connsiteY680" fmla="*/ 256573 h 1156405"/>
                    <a:gd name="connsiteX681" fmla="*/ 639076 w 896808"/>
                    <a:gd name="connsiteY681" fmla="*/ 258425 h 1156405"/>
                    <a:gd name="connsiteX682" fmla="*/ 639398 w 896808"/>
                    <a:gd name="connsiteY682" fmla="*/ 258528 h 1156405"/>
                    <a:gd name="connsiteX683" fmla="*/ 643584 w 896808"/>
                    <a:gd name="connsiteY683" fmla="*/ 262473 h 1156405"/>
                    <a:gd name="connsiteX684" fmla="*/ 641753 w 896808"/>
                    <a:gd name="connsiteY684" fmla="*/ 264404 h 1156405"/>
                    <a:gd name="connsiteX685" fmla="*/ 639157 w 896808"/>
                    <a:gd name="connsiteY685" fmla="*/ 263397 h 1156405"/>
                    <a:gd name="connsiteX686" fmla="*/ 640203 w 896808"/>
                    <a:gd name="connsiteY686" fmla="*/ 265030 h 1156405"/>
                    <a:gd name="connsiteX687" fmla="*/ 638372 w 896808"/>
                    <a:gd name="connsiteY687" fmla="*/ 266963 h 1156405"/>
                    <a:gd name="connsiteX688" fmla="*/ 633301 w 896808"/>
                    <a:gd name="connsiteY688" fmla="*/ 264446 h 1156405"/>
                    <a:gd name="connsiteX689" fmla="*/ 631993 w 896808"/>
                    <a:gd name="connsiteY689" fmla="*/ 265191 h 1156405"/>
                    <a:gd name="connsiteX690" fmla="*/ 631208 w 896808"/>
                    <a:gd name="connsiteY690" fmla="*/ 264949 h 1156405"/>
                    <a:gd name="connsiteX691" fmla="*/ 631208 w 896808"/>
                    <a:gd name="connsiteY691" fmla="*/ 264949 h 1156405"/>
                    <a:gd name="connsiteX692" fmla="*/ 631810 w 896808"/>
                    <a:gd name="connsiteY692" fmla="*/ 265567 h 1156405"/>
                    <a:gd name="connsiteX693" fmla="*/ 632094 w 896808"/>
                    <a:gd name="connsiteY693" fmla="*/ 265874 h 1156405"/>
                    <a:gd name="connsiteX694" fmla="*/ 646381 w 896808"/>
                    <a:gd name="connsiteY694" fmla="*/ 285664 h 1156405"/>
                    <a:gd name="connsiteX695" fmla="*/ 647065 w 896808"/>
                    <a:gd name="connsiteY695" fmla="*/ 285058 h 1156405"/>
                    <a:gd name="connsiteX696" fmla="*/ 652619 w 896808"/>
                    <a:gd name="connsiteY696" fmla="*/ 280591 h 1156405"/>
                    <a:gd name="connsiteX697" fmla="*/ 653185 w 896808"/>
                    <a:gd name="connsiteY697" fmla="*/ 280096 h 1156405"/>
                    <a:gd name="connsiteX698" fmla="*/ 653185 w 896808"/>
                    <a:gd name="connsiteY698" fmla="*/ 280096 h 1156405"/>
                    <a:gd name="connsiteX699" fmla="*/ 653766 w 896808"/>
                    <a:gd name="connsiteY699" fmla="*/ 279603 h 1156405"/>
                    <a:gd name="connsiteX700" fmla="*/ 649561 w 896808"/>
                    <a:gd name="connsiteY700" fmla="*/ 280992 h 1156405"/>
                    <a:gd name="connsiteX701" fmla="*/ 649654 w 896808"/>
                    <a:gd name="connsiteY701" fmla="*/ 280883 h 1156405"/>
                    <a:gd name="connsiteX702" fmla="*/ 651307 w 896808"/>
                    <a:gd name="connsiteY702" fmla="*/ 278810 h 1156405"/>
                    <a:gd name="connsiteX703" fmla="*/ 651412 w 896808"/>
                    <a:gd name="connsiteY703" fmla="*/ 278717 h 1156405"/>
                    <a:gd name="connsiteX704" fmla="*/ 670287 w 896808"/>
                    <a:gd name="connsiteY704" fmla="*/ 265574 h 1156405"/>
                    <a:gd name="connsiteX705" fmla="*/ 684172 w 896808"/>
                    <a:gd name="connsiteY705" fmla="*/ 258304 h 1156405"/>
                    <a:gd name="connsiteX706" fmla="*/ 719650 w 896808"/>
                    <a:gd name="connsiteY706" fmla="*/ 245060 h 1156405"/>
                    <a:gd name="connsiteX707" fmla="*/ 725083 w 896808"/>
                    <a:gd name="connsiteY707" fmla="*/ 243286 h 1156405"/>
                    <a:gd name="connsiteX708" fmla="*/ 725626 w 896808"/>
                    <a:gd name="connsiteY708" fmla="*/ 243689 h 1156405"/>
                    <a:gd name="connsiteX709" fmla="*/ 726572 w 896808"/>
                    <a:gd name="connsiteY709" fmla="*/ 243407 h 1156405"/>
                    <a:gd name="connsiteX710" fmla="*/ 726572 w 896808"/>
                    <a:gd name="connsiteY710" fmla="*/ 243407 h 1156405"/>
                    <a:gd name="connsiteX711" fmla="*/ 729993 w 896808"/>
                    <a:gd name="connsiteY711" fmla="*/ 247232 h 1156405"/>
                    <a:gd name="connsiteX712" fmla="*/ 731959 w 896808"/>
                    <a:gd name="connsiteY712" fmla="*/ 249013 h 1156405"/>
                    <a:gd name="connsiteX713" fmla="*/ 732388 w 896808"/>
                    <a:gd name="connsiteY713" fmla="*/ 249447 h 1156405"/>
                    <a:gd name="connsiteX714" fmla="*/ 732871 w 896808"/>
                    <a:gd name="connsiteY714" fmla="*/ 249306 h 1156405"/>
                    <a:gd name="connsiteX715" fmla="*/ 738275 w 896808"/>
                    <a:gd name="connsiteY715" fmla="*/ 252692 h 1156405"/>
                    <a:gd name="connsiteX716" fmla="*/ 739411 w 896808"/>
                    <a:gd name="connsiteY716" fmla="*/ 253895 h 1156405"/>
                    <a:gd name="connsiteX717" fmla="*/ 739894 w 896808"/>
                    <a:gd name="connsiteY717" fmla="*/ 257481 h 1156405"/>
                    <a:gd name="connsiteX718" fmla="*/ 737298 w 896808"/>
                    <a:gd name="connsiteY718" fmla="*/ 258365 h 1156405"/>
                    <a:gd name="connsiteX719" fmla="*/ 737298 w 896808"/>
                    <a:gd name="connsiteY719" fmla="*/ 258365 h 1156405"/>
                    <a:gd name="connsiteX720" fmla="*/ 736352 w 896808"/>
                    <a:gd name="connsiteY720" fmla="*/ 259633 h 1156405"/>
                    <a:gd name="connsiteX721" fmla="*/ 733676 w 896808"/>
                    <a:gd name="connsiteY721" fmla="*/ 260581 h 1156405"/>
                    <a:gd name="connsiteX722" fmla="*/ 735259 w 896808"/>
                    <a:gd name="connsiteY722" fmla="*/ 262030 h 1156405"/>
                    <a:gd name="connsiteX723" fmla="*/ 736030 w 896808"/>
                    <a:gd name="connsiteY723" fmla="*/ 262773 h 1156405"/>
                    <a:gd name="connsiteX724" fmla="*/ 737194 w 896808"/>
                    <a:gd name="connsiteY724" fmla="*/ 266660 h 1156405"/>
                    <a:gd name="connsiteX725" fmla="*/ 736956 w 896808"/>
                    <a:gd name="connsiteY725" fmla="*/ 266759 h 1156405"/>
                    <a:gd name="connsiteX726" fmla="*/ 734481 w 896808"/>
                    <a:gd name="connsiteY726" fmla="*/ 267645 h 1156405"/>
                    <a:gd name="connsiteX727" fmla="*/ 733635 w 896808"/>
                    <a:gd name="connsiteY727" fmla="*/ 269457 h 1156405"/>
                    <a:gd name="connsiteX728" fmla="*/ 691296 w 896808"/>
                    <a:gd name="connsiteY728" fmla="*/ 286671 h 1156405"/>
                    <a:gd name="connsiteX729" fmla="*/ 658576 w 896808"/>
                    <a:gd name="connsiteY729" fmla="*/ 299452 h 1156405"/>
                    <a:gd name="connsiteX730" fmla="*/ 654732 w 896808"/>
                    <a:gd name="connsiteY730" fmla="*/ 296898 h 1156405"/>
                    <a:gd name="connsiteX731" fmla="*/ 653016 w 896808"/>
                    <a:gd name="connsiteY731" fmla="*/ 297403 h 1156405"/>
                    <a:gd name="connsiteX732" fmla="*/ 652156 w 896808"/>
                    <a:gd name="connsiteY732" fmla="*/ 297640 h 1156405"/>
                    <a:gd name="connsiteX733" fmla="*/ 651875 w 896808"/>
                    <a:gd name="connsiteY733" fmla="*/ 297703 h 1156405"/>
                    <a:gd name="connsiteX734" fmla="*/ 651875 w 896808"/>
                    <a:gd name="connsiteY734" fmla="*/ 297703 h 1156405"/>
                    <a:gd name="connsiteX735" fmla="*/ 656503 w 896808"/>
                    <a:gd name="connsiteY735" fmla="*/ 315678 h 1156405"/>
                    <a:gd name="connsiteX736" fmla="*/ 656745 w 896808"/>
                    <a:gd name="connsiteY736" fmla="*/ 317331 h 1156405"/>
                    <a:gd name="connsiteX737" fmla="*/ 663486 w 896808"/>
                    <a:gd name="connsiteY737" fmla="*/ 316868 h 1156405"/>
                    <a:gd name="connsiteX738" fmla="*/ 710494 w 896808"/>
                    <a:gd name="connsiteY738" fmla="*/ 318396 h 1156405"/>
                    <a:gd name="connsiteX739" fmla="*/ 728705 w 896808"/>
                    <a:gd name="connsiteY739" fmla="*/ 306037 h 1156405"/>
                    <a:gd name="connsiteX740" fmla="*/ 733957 w 896808"/>
                    <a:gd name="connsiteY740" fmla="*/ 301828 h 1156405"/>
                    <a:gd name="connsiteX741" fmla="*/ 762070 w 896808"/>
                    <a:gd name="connsiteY741" fmla="*/ 271752 h 1156405"/>
                    <a:gd name="connsiteX742" fmla="*/ 782112 w 896808"/>
                    <a:gd name="connsiteY742" fmla="*/ 239363 h 1156405"/>
                    <a:gd name="connsiteX743" fmla="*/ 794347 w 896808"/>
                    <a:gd name="connsiteY743" fmla="*/ 206084 h 1156405"/>
                    <a:gd name="connsiteX744" fmla="*/ 798915 w 896808"/>
                    <a:gd name="connsiteY744" fmla="*/ 174539 h 1156405"/>
                    <a:gd name="connsiteX745" fmla="*/ 799459 w 896808"/>
                    <a:gd name="connsiteY745" fmla="*/ 169224 h 1156405"/>
                    <a:gd name="connsiteX746" fmla="*/ 799442 w 896808"/>
                    <a:gd name="connsiteY746" fmla="*/ 168465 h 1156405"/>
                    <a:gd name="connsiteX747" fmla="*/ 799442 w 896808"/>
                    <a:gd name="connsiteY747" fmla="*/ 168465 h 1156405"/>
                    <a:gd name="connsiteX748" fmla="*/ 799418 w 896808"/>
                    <a:gd name="connsiteY748" fmla="*/ 168097 h 1156405"/>
                    <a:gd name="connsiteX749" fmla="*/ 798412 w 896808"/>
                    <a:gd name="connsiteY749" fmla="*/ 156702 h 1156405"/>
                    <a:gd name="connsiteX750" fmla="*/ 650969 w 896808"/>
                    <a:gd name="connsiteY750" fmla="*/ 291521 h 1156405"/>
                    <a:gd name="connsiteX751" fmla="*/ 649540 w 896808"/>
                    <a:gd name="connsiteY751" fmla="*/ 291984 h 1156405"/>
                    <a:gd name="connsiteX752" fmla="*/ 650345 w 896808"/>
                    <a:gd name="connsiteY752" fmla="*/ 293836 h 1156405"/>
                    <a:gd name="connsiteX753" fmla="*/ 650376 w 896808"/>
                    <a:gd name="connsiteY753" fmla="*/ 293823 h 1156405"/>
                    <a:gd name="connsiteX754" fmla="*/ 650376 w 896808"/>
                    <a:gd name="connsiteY754" fmla="*/ 293823 h 1156405"/>
                    <a:gd name="connsiteX755" fmla="*/ 652277 w 896808"/>
                    <a:gd name="connsiteY755" fmla="*/ 292326 h 1156405"/>
                    <a:gd name="connsiteX756" fmla="*/ 652277 w 896808"/>
                    <a:gd name="connsiteY756" fmla="*/ 292326 h 1156405"/>
                    <a:gd name="connsiteX757" fmla="*/ 650969 w 896808"/>
                    <a:gd name="connsiteY757" fmla="*/ 291521 h 1156405"/>
                    <a:gd name="connsiteX758" fmla="*/ 795595 w 896808"/>
                    <a:gd name="connsiteY758" fmla="*/ 128157 h 1156405"/>
                    <a:gd name="connsiteX759" fmla="*/ 803805 w 896808"/>
                    <a:gd name="connsiteY759" fmla="*/ 127392 h 1156405"/>
                    <a:gd name="connsiteX760" fmla="*/ 795595 w 896808"/>
                    <a:gd name="connsiteY760" fmla="*/ 128157 h 115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</a:cxnLst>
                  <a:rect l="l" t="t" r="r" b="b"/>
                  <a:pathLst>
                    <a:path w="896808" h="1156405">
                      <a:moveTo>
                        <a:pt x="288630" y="82"/>
                      </a:moveTo>
                      <a:cubicBezTo>
                        <a:pt x="290280" y="-18"/>
                        <a:pt x="291950" y="62"/>
                        <a:pt x="293621" y="225"/>
                      </a:cubicBezTo>
                      <a:cubicBezTo>
                        <a:pt x="295452" y="306"/>
                        <a:pt x="297283" y="485"/>
                        <a:pt x="299114" y="849"/>
                      </a:cubicBezTo>
                      <a:cubicBezTo>
                        <a:pt x="308431" y="2639"/>
                        <a:pt x="316742" y="7571"/>
                        <a:pt x="323182" y="14516"/>
                      </a:cubicBezTo>
                      <a:cubicBezTo>
                        <a:pt x="323363" y="14698"/>
                        <a:pt x="323504" y="14901"/>
                        <a:pt x="323665" y="15080"/>
                      </a:cubicBezTo>
                      <a:cubicBezTo>
                        <a:pt x="326683" y="17355"/>
                        <a:pt x="329480" y="19934"/>
                        <a:pt x="331996" y="22669"/>
                      </a:cubicBezTo>
                      <a:cubicBezTo>
                        <a:pt x="332438" y="22247"/>
                        <a:pt x="332861" y="21826"/>
                        <a:pt x="333324" y="21403"/>
                      </a:cubicBezTo>
                      <a:cubicBezTo>
                        <a:pt x="334652" y="20234"/>
                        <a:pt x="336040" y="19126"/>
                        <a:pt x="337489" y="18082"/>
                      </a:cubicBezTo>
                      <a:cubicBezTo>
                        <a:pt x="343553" y="12881"/>
                        <a:pt x="350665" y="9100"/>
                        <a:pt x="358317" y="6948"/>
                      </a:cubicBezTo>
                      <a:lnTo>
                        <a:pt x="359363" y="6665"/>
                      </a:lnTo>
                      <a:cubicBezTo>
                        <a:pt x="359564" y="6605"/>
                        <a:pt x="359766" y="6565"/>
                        <a:pt x="359967" y="6524"/>
                      </a:cubicBezTo>
                      <a:cubicBezTo>
                        <a:pt x="365400" y="4715"/>
                        <a:pt x="371115" y="3789"/>
                        <a:pt x="376870" y="3807"/>
                      </a:cubicBezTo>
                      <a:cubicBezTo>
                        <a:pt x="383753" y="3585"/>
                        <a:pt x="390655" y="4715"/>
                        <a:pt x="397094" y="7370"/>
                      </a:cubicBezTo>
                      <a:cubicBezTo>
                        <a:pt x="404721" y="10532"/>
                        <a:pt x="411362" y="15523"/>
                        <a:pt x="416936" y="21524"/>
                      </a:cubicBezTo>
                      <a:cubicBezTo>
                        <a:pt x="420598" y="24503"/>
                        <a:pt x="423798" y="27783"/>
                        <a:pt x="427179" y="31388"/>
                      </a:cubicBezTo>
                      <a:cubicBezTo>
                        <a:pt x="434161" y="38855"/>
                        <a:pt x="439675" y="47592"/>
                        <a:pt x="443156" y="57217"/>
                      </a:cubicBezTo>
                      <a:cubicBezTo>
                        <a:pt x="443639" y="58565"/>
                        <a:pt x="444062" y="59952"/>
                        <a:pt x="444444" y="61341"/>
                      </a:cubicBezTo>
                      <a:cubicBezTo>
                        <a:pt x="452956" y="60357"/>
                        <a:pt x="461509" y="59652"/>
                        <a:pt x="470061" y="59308"/>
                      </a:cubicBezTo>
                      <a:cubicBezTo>
                        <a:pt x="479660" y="58726"/>
                        <a:pt x="489259" y="58523"/>
                        <a:pt x="498878" y="58847"/>
                      </a:cubicBezTo>
                      <a:cubicBezTo>
                        <a:pt x="525380" y="59711"/>
                        <a:pt x="551299" y="64383"/>
                        <a:pt x="576392" y="72939"/>
                      </a:cubicBezTo>
                      <a:cubicBezTo>
                        <a:pt x="581423" y="74427"/>
                        <a:pt x="586313" y="76319"/>
                        <a:pt x="591022" y="78654"/>
                      </a:cubicBezTo>
                      <a:cubicBezTo>
                        <a:pt x="598407" y="81593"/>
                        <a:pt x="605390" y="85338"/>
                        <a:pt x="611970" y="89867"/>
                      </a:cubicBezTo>
                      <a:lnTo>
                        <a:pt x="617576" y="93193"/>
                      </a:lnTo>
                      <a:cubicBezTo>
                        <a:pt x="620391" y="94867"/>
                        <a:pt x="623207" y="96563"/>
                        <a:pt x="625936" y="98302"/>
                      </a:cubicBezTo>
                      <a:cubicBezTo>
                        <a:pt x="632436" y="102471"/>
                        <a:pt x="638593" y="107140"/>
                        <a:pt x="644429" y="112172"/>
                      </a:cubicBezTo>
                      <a:cubicBezTo>
                        <a:pt x="650587" y="117147"/>
                        <a:pt x="656402" y="122562"/>
                        <a:pt x="661936" y="128237"/>
                      </a:cubicBezTo>
                      <a:cubicBezTo>
                        <a:pt x="663439" y="129773"/>
                        <a:pt x="664890" y="131329"/>
                        <a:pt x="666321" y="132895"/>
                      </a:cubicBezTo>
                      <a:cubicBezTo>
                        <a:pt x="679077" y="139782"/>
                        <a:pt x="690409" y="148600"/>
                        <a:pt x="700977" y="159116"/>
                      </a:cubicBezTo>
                      <a:cubicBezTo>
                        <a:pt x="709359" y="154293"/>
                        <a:pt x="718038" y="149920"/>
                        <a:pt x="726995" y="146033"/>
                      </a:cubicBezTo>
                      <a:cubicBezTo>
                        <a:pt x="736231" y="142027"/>
                        <a:pt x="747963" y="137900"/>
                        <a:pt x="757642" y="135184"/>
                      </a:cubicBezTo>
                      <a:cubicBezTo>
                        <a:pt x="766336" y="132748"/>
                        <a:pt x="774928" y="131078"/>
                        <a:pt x="783642" y="129848"/>
                      </a:cubicBezTo>
                      <a:cubicBezTo>
                        <a:pt x="787606" y="129163"/>
                        <a:pt x="791590" y="128620"/>
                        <a:pt x="795595" y="128157"/>
                      </a:cubicBezTo>
                      <a:lnTo>
                        <a:pt x="795434" y="128219"/>
                      </a:lnTo>
                      <a:lnTo>
                        <a:pt x="795434" y="128219"/>
                      </a:lnTo>
                      <a:cubicBezTo>
                        <a:pt x="798251" y="127915"/>
                        <a:pt x="801048" y="127653"/>
                        <a:pt x="803886" y="127412"/>
                      </a:cubicBezTo>
                      <a:lnTo>
                        <a:pt x="803805" y="127392"/>
                      </a:lnTo>
                      <a:lnTo>
                        <a:pt x="803805" y="127392"/>
                      </a:lnTo>
                      <a:cubicBezTo>
                        <a:pt x="805013" y="127293"/>
                        <a:pt x="806240" y="127190"/>
                        <a:pt x="807447" y="127110"/>
                      </a:cubicBezTo>
                      <a:lnTo>
                        <a:pt x="810385" y="126870"/>
                      </a:lnTo>
                      <a:lnTo>
                        <a:pt x="810385" y="126870"/>
                      </a:lnTo>
                      <a:cubicBezTo>
                        <a:pt x="811271" y="126790"/>
                        <a:pt x="812559" y="128861"/>
                        <a:pt x="812639" y="129586"/>
                      </a:cubicBezTo>
                      <a:lnTo>
                        <a:pt x="812740" y="130331"/>
                      </a:lnTo>
                      <a:lnTo>
                        <a:pt x="812740" y="130331"/>
                      </a:lnTo>
                      <a:cubicBezTo>
                        <a:pt x="813404" y="131078"/>
                        <a:pt x="814008" y="131903"/>
                        <a:pt x="814430" y="132406"/>
                      </a:cubicBezTo>
                      <a:cubicBezTo>
                        <a:pt x="814953" y="132364"/>
                        <a:pt x="815477" y="132326"/>
                        <a:pt x="816000" y="132304"/>
                      </a:cubicBezTo>
                      <a:cubicBezTo>
                        <a:pt x="817569" y="132165"/>
                        <a:pt x="819381" y="134961"/>
                        <a:pt x="820306" y="136028"/>
                      </a:cubicBezTo>
                      <a:lnTo>
                        <a:pt x="821143" y="137012"/>
                      </a:lnTo>
                      <a:cubicBezTo>
                        <a:pt x="822097" y="138158"/>
                        <a:pt x="823049" y="139480"/>
                        <a:pt x="823204" y="140920"/>
                      </a:cubicBezTo>
                      <a:cubicBezTo>
                        <a:pt x="824230" y="149276"/>
                        <a:pt x="825196" y="157649"/>
                        <a:pt x="826082" y="166023"/>
                      </a:cubicBezTo>
                      <a:cubicBezTo>
                        <a:pt x="826424" y="172364"/>
                        <a:pt x="826082" y="178645"/>
                        <a:pt x="825035" y="184866"/>
                      </a:cubicBezTo>
                      <a:cubicBezTo>
                        <a:pt x="824250" y="190905"/>
                        <a:pt x="823445" y="196945"/>
                        <a:pt x="822640" y="202964"/>
                      </a:cubicBezTo>
                      <a:cubicBezTo>
                        <a:pt x="821353" y="207193"/>
                        <a:pt x="820085" y="211421"/>
                        <a:pt x="818817" y="215646"/>
                      </a:cubicBezTo>
                      <a:cubicBezTo>
                        <a:pt x="818314" y="217259"/>
                        <a:pt x="817751" y="218847"/>
                        <a:pt x="817207" y="220438"/>
                      </a:cubicBezTo>
                      <a:cubicBezTo>
                        <a:pt x="813990" y="231059"/>
                        <a:pt x="810216" y="241398"/>
                        <a:pt x="805723" y="251417"/>
                      </a:cubicBezTo>
                      <a:cubicBezTo>
                        <a:pt x="809001" y="255045"/>
                        <a:pt x="812058" y="258805"/>
                        <a:pt x="814901" y="262689"/>
                      </a:cubicBezTo>
                      <a:cubicBezTo>
                        <a:pt x="815581" y="263387"/>
                        <a:pt x="816265" y="264082"/>
                        <a:pt x="816905" y="264807"/>
                      </a:cubicBezTo>
                      <a:cubicBezTo>
                        <a:pt x="817086" y="264527"/>
                        <a:pt x="817348" y="264265"/>
                        <a:pt x="817630" y="264122"/>
                      </a:cubicBezTo>
                      <a:cubicBezTo>
                        <a:pt x="818596" y="263699"/>
                        <a:pt x="819300" y="264203"/>
                        <a:pt x="819904" y="265030"/>
                      </a:cubicBezTo>
                      <a:cubicBezTo>
                        <a:pt x="826243" y="271087"/>
                        <a:pt x="830851" y="278156"/>
                        <a:pt x="833708" y="286226"/>
                      </a:cubicBezTo>
                      <a:lnTo>
                        <a:pt x="835488" y="290435"/>
                      </a:lnTo>
                      <a:cubicBezTo>
                        <a:pt x="835783" y="291139"/>
                        <a:pt x="836076" y="291843"/>
                        <a:pt x="836365" y="292547"/>
                      </a:cubicBezTo>
                      <a:cubicBezTo>
                        <a:pt x="838638" y="298669"/>
                        <a:pt x="840389" y="304950"/>
                        <a:pt x="841838" y="311309"/>
                      </a:cubicBezTo>
                      <a:cubicBezTo>
                        <a:pt x="843134" y="316314"/>
                        <a:pt x="844064" y="321387"/>
                        <a:pt x="844663" y="326514"/>
                      </a:cubicBezTo>
                      <a:cubicBezTo>
                        <a:pt x="849010" y="341116"/>
                        <a:pt x="852447" y="356053"/>
                        <a:pt x="855689" y="370789"/>
                      </a:cubicBezTo>
                      <a:cubicBezTo>
                        <a:pt x="856200" y="373108"/>
                        <a:pt x="855959" y="375177"/>
                        <a:pt x="855216" y="376941"/>
                      </a:cubicBezTo>
                      <a:lnTo>
                        <a:pt x="857112" y="378789"/>
                      </a:lnTo>
                      <a:lnTo>
                        <a:pt x="857112" y="378789"/>
                      </a:lnTo>
                      <a:lnTo>
                        <a:pt x="860350" y="382016"/>
                      </a:lnTo>
                      <a:cubicBezTo>
                        <a:pt x="865791" y="387443"/>
                        <a:pt x="871342" y="393147"/>
                        <a:pt x="875383" y="399605"/>
                      </a:cubicBezTo>
                      <a:cubicBezTo>
                        <a:pt x="879569" y="406308"/>
                        <a:pt x="882648" y="413475"/>
                        <a:pt x="886069" y="420583"/>
                      </a:cubicBezTo>
                      <a:lnTo>
                        <a:pt x="886806" y="422093"/>
                      </a:lnTo>
                      <a:lnTo>
                        <a:pt x="886806" y="422093"/>
                      </a:lnTo>
                      <a:lnTo>
                        <a:pt x="888312" y="425121"/>
                      </a:lnTo>
                      <a:cubicBezTo>
                        <a:pt x="889941" y="428427"/>
                        <a:pt x="890722" y="430253"/>
                        <a:pt x="892166" y="434250"/>
                      </a:cubicBezTo>
                      <a:cubicBezTo>
                        <a:pt x="894561" y="440916"/>
                        <a:pt x="895849" y="447617"/>
                        <a:pt x="896453" y="454685"/>
                      </a:cubicBezTo>
                      <a:cubicBezTo>
                        <a:pt x="897338" y="464970"/>
                        <a:pt x="897217" y="476183"/>
                        <a:pt x="892710" y="485746"/>
                      </a:cubicBezTo>
                      <a:cubicBezTo>
                        <a:pt x="892689" y="485826"/>
                        <a:pt x="892649" y="485888"/>
                        <a:pt x="892609" y="485947"/>
                      </a:cubicBezTo>
                      <a:cubicBezTo>
                        <a:pt x="890556" y="495189"/>
                        <a:pt x="885485" y="503763"/>
                        <a:pt x="877778" y="509239"/>
                      </a:cubicBezTo>
                      <a:cubicBezTo>
                        <a:pt x="876128" y="510791"/>
                        <a:pt x="874357" y="512180"/>
                        <a:pt x="872466" y="513285"/>
                      </a:cubicBezTo>
                      <a:cubicBezTo>
                        <a:pt x="867926" y="515952"/>
                        <a:pt x="863757" y="516190"/>
                        <a:pt x="858802" y="514957"/>
                      </a:cubicBezTo>
                      <a:lnTo>
                        <a:pt x="858178" y="514795"/>
                      </a:lnTo>
                      <a:cubicBezTo>
                        <a:pt x="857554" y="514634"/>
                        <a:pt x="856991" y="514493"/>
                        <a:pt x="856448" y="514372"/>
                      </a:cubicBezTo>
                      <a:cubicBezTo>
                        <a:pt x="857252" y="515036"/>
                        <a:pt x="857655" y="515823"/>
                        <a:pt x="856448" y="516385"/>
                      </a:cubicBezTo>
                      <a:cubicBezTo>
                        <a:pt x="855280" y="516949"/>
                        <a:pt x="854234" y="517271"/>
                        <a:pt x="853248" y="517392"/>
                      </a:cubicBezTo>
                      <a:cubicBezTo>
                        <a:pt x="853671" y="517935"/>
                        <a:pt x="853711" y="518519"/>
                        <a:pt x="852825" y="519002"/>
                      </a:cubicBezTo>
                      <a:cubicBezTo>
                        <a:pt x="850894" y="520029"/>
                        <a:pt x="849324" y="520353"/>
                        <a:pt x="847714" y="520069"/>
                      </a:cubicBezTo>
                      <a:lnTo>
                        <a:pt x="848053" y="522868"/>
                      </a:lnTo>
                      <a:cubicBezTo>
                        <a:pt x="850693" y="544046"/>
                        <a:pt x="853054" y="548234"/>
                        <a:pt x="855119" y="570983"/>
                      </a:cubicBezTo>
                      <a:cubicBezTo>
                        <a:pt x="856488" y="594272"/>
                        <a:pt x="858661" y="617504"/>
                        <a:pt x="861659" y="640636"/>
                      </a:cubicBezTo>
                      <a:lnTo>
                        <a:pt x="862693" y="649042"/>
                      </a:lnTo>
                      <a:cubicBezTo>
                        <a:pt x="866003" y="675682"/>
                        <a:pt x="869725" y="702518"/>
                        <a:pt x="875424" y="728728"/>
                      </a:cubicBezTo>
                      <a:cubicBezTo>
                        <a:pt x="878301" y="740183"/>
                        <a:pt x="880777" y="751718"/>
                        <a:pt x="882869" y="763334"/>
                      </a:cubicBezTo>
                      <a:cubicBezTo>
                        <a:pt x="885827" y="772171"/>
                        <a:pt x="887900" y="781210"/>
                        <a:pt x="889047" y="790430"/>
                      </a:cubicBezTo>
                      <a:cubicBezTo>
                        <a:pt x="890717" y="799811"/>
                        <a:pt x="891864" y="809273"/>
                        <a:pt x="892528" y="818815"/>
                      </a:cubicBezTo>
                      <a:cubicBezTo>
                        <a:pt x="894843" y="824917"/>
                        <a:pt x="895970" y="831115"/>
                        <a:pt x="895909" y="837436"/>
                      </a:cubicBezTo>
                      <a:cubicBezTo>
                        <a:pt x="896211" y="845931"/>
                        <a:pt x="895929" y="854409"/>
                        <a:pt x="895024" y="862844"/>
                      </a:cubicBezTo>
                      <a:cubicBezTo>
                        <a:pt x="894521" y="871619"/>
                        <a:pt x="893313" y="880315"/>
                        <a:pt x="891402" y="888932"/>
                      </a:cubicBezTo>
                      <a:cubicBezTo>
                        <a:pt x="889691" y="900751"/>
                        <a:pt x="886572" y="912165"/>
                        <a:pt x="882105" y="923237"/>
                      </a:cubicBezTo>
                      <a:cubicBezTo>
                        <a:pt x="878523" y="935595"/>
                        <a:pt x="874136" y="947716"/>
                        <a:pt x="869145" y="959572"/>
                      </a:cubicBezTo>
                      <a:cubicBezTo>
                        <a:pt x="861398" y="977931"/>
                        <a:pt x="852041" y="994982"/>
                        <a:pt x="841395" y="1011792"/>
                      </a:cubicBezTo>
                      <a:cubicBezTo>
                        <a:pt x="831414" y="1027554"/>
                        <a:pt x="820709" y="1042733"/>
                        <a:pt x="808474" y="1056847"/>
                      </a:cubicBezTo>
                      <a:cubicBezTo>
                        <a:pt x="792657" y="1075084"/>
                        <a:pt x="774626" y="1091793"/>
                        <a:pt x="754865" y="1105885"/>
                      </a:cubicBezTo>
                      <a:cubicBezTo>
                        <a:pt x="743596" y="1114221"/>
                        <a:pt x="731704" y="1121708"/>
                        <a:pt x="719267" y="1128111"/>
                      </a:cubicBezTo>
                      <a:cubicBezTo>
                        <a:pt x="704054" y="1135961"/>
                        <a:pt x="688600" y="1143027"/>
                        <a:pt x="672119" y="1147798"/>
                      </a:cubicBezTo>
                      <a:cubicBezTo>
                        <a:pt x="661836" y="1150777"/>
                        <a:pt x="651372" y="1152830"/>
                        <a:pt x="640787" y="1154403"/>
                      </a:cubicBezTo>
                      <a:cubicBezTo>
                        <a:pt x="619999" y="1157481"/>
                        <a:pt x="598468" y="1157018"/>
                        <a:pt x="577560" y="1153414"/>
                      </a:cubicBezTo>
                      <a:cubicBezTo>
                        <a:pt x="564077" y="1151602"/>
                        <a:pt x="550816" y="1148462"/>
                        <a:pt x="538279" y="1143973"/>
                      </a:cubicBezTo>
                      <a:cubicBezTo>
                        <a:pt x="527976" y="1140271"/>
                        <a:pt x="518156" y="1136021"/>
                        <a:pt x="508336" y="1131230"/>
                      </a:cubicBezTo>
                      <a:cubicBezTo>
                        <a:pt x="503285" y="1128794"/>
                        <a:pt x="498415" y="1125975"/>
                        <a:pt x="493746" y="1122815"/>
                      </a:cubicBezTo>
                      <a:cubicBezTo>
                        <a:pt x="485898" y="1117722"/>
                        <a:pt x="478553" y="1111966"/>
                        <a:pt x="471711" y="1105603"/>
                      </a:cubicBezTo>
                      <a:cubicBezTo>
                        <a:pt x="469478" y="1103690"/>
                        <a:pt x="467304" y="1101738"/>
                        <a:pt x="465171" y="1099684"/>
                      </a:cubicBezTo>
                      <a:cubicBezTo>
                        <a:pt x="464145" y="1098778"/>
                        <a:pt x="464708" y="1097430"/>
                        <a:pt x="465896" y="1097109"/>
                      </a:cubicBezTo>
                      <a:lnTo>
                        <a:pt x="466258" y="1097067"/>
                      </a:lnTo>
                      <a:lnTo>
                        <a:pt x="466258" y="1097067"/>
                      </a:lnTo>
                      <a:cubicBezTo>
                        <a:pt x="465795" y="1096644"/>
                        <a:pt x="465312" y="1096222"/>
                        <a:pt x="464849" y="1095779"/>
                      </a:cubicBezTo>
                      <a:cubicBezTo>
                        <a:pt x="464749" y="1095698"/>
                        <a:pt x="464668" y="1095600"/>
                        <a:pt x="464588" y="1095497"/>
                      </a:cubicBezTo>
                      <a:cubicBezTo>
                        <a:pt x="464366" y="1095296"/>
                        <a:pt x="464125" y="1095096"/>
                        <a:pt x="463924" y="1094895"/>
                      </a:cubicBezTo>
                      <a:cubicBezTo>
                        <a:pt x="463139" y="1094209"/>
                        <a:pt x="463924" y="1092679"/>
                        <a:pt x="464608" y="1092316"/>
                      </a:cubicBezTo>
                      <a:cubicBezTo>
                        <a:pt x="464869" y="1092175"/>
                        <a:pt x="465211" y="1092157"/>
                        <a:pt x="465594" y="1092195"/>
                      </a:cubicBezTo>
                      <a:cubicBezTo>
                        <a:pt x="465513" y="1092115"/>
                        <a:pt x="465453" y="1092055"/>
                        <a:pt x="465372" y="1091996"/>
                      </a:cubicBezTo>
                      <a:cubicBezTo>
                        <a:pt x="465292" y="1091934"/>
                        <a:pt x="465272" y="1091773"/>
                        <a:pt x="465292" y="1091612"/>
                      </a:cubicBezTo>
                      <a:lnTo>
                        <a:pt x="464990" y="1091372"/>
                      </a:lnTo>
                      <a:lnTo>
                        <a:pt x="464990" y="1091372"/>
                      </a:lnTo>
                      <a:cubicBezTo>
                        <a:pt x="463964" y="1090464"/>
                        <a:pt x="464487" y="1089138"/>
                        <a:pt x="465694" y="1088793"/>
                      </a:cubicBezTo>
                      <a:cubicBezTo>
                        <a:pt x="466285" y="1088614"/>
                        <a:pt x="467257" y="1088706"/>
                        <a:pt x="468271" y="1088926"/>
                      </a:cubicBezTo>
                      <a:lnTo>
                        <a:pt x="468653" y="1089015"/>
                      </a:lnTo>
                      <a:lnTo>
                        <a:pt x="467968" y="1088371"/>
                      </a:lnTo>
                      <a:cubicBezTo>
                        <a:pt x="466761" y="1087324"/>
                        <a:pt x="467143" y="1086156"/>
                        <a:pt x="468632" y="1085796"/>
                      </a:cubicBezTo>
                      <a:cubicBezTo>
                        <a:pt x="469743" y="1085860"/>
                        <a:pt x="470841" y="1086014"/>
                        <a:pt x="471926" y="1086278"/>
                      </a:cubicBezTo>
                      <a:lnTo>
                        <a:pt x="472738" y="1086498"/>
                      </a:lnTo>
                      <a:cubicBezTo>
                        <a:pt x="473140" y="1086599"/>
                        <a:pt x="473522" y="1086720"/>
                        <a:pt x="473925" y="1086843"/>
                      </a:cubicBezTo>
                      <a:cubicBezTo>
                        <a:pt x="473241" y="1086217"/>
                        <a:pt x="472556" y="1085615"/>
                        <a:pt x="471892" y="1084988"/>
                      </a:cubicBezTo>
                      <a:cubicBezTo>
                        <a:pt x="471228" y="1084407"/>
                        <a:pt x="471933" y="1082734"/>
                        <a:pt x="472536" y="1082394"/>
                      </a:cubicBezTo>
                      <a:cubicBezTo>
                        <a:pt x="473361" y="1081931"/>
                        <a:pt x="474971" y="1082573"/>
                        <a:pt x="475716" y="1083116"/>
                      </a:cubicBezTo>
                      <a:cubicBezTo>
                        <a:pt x="477547" y="1083320"/>
                        <a:pt x="479962" y="1084123"/>
                        <a:pt x="480847" y="1084888"/>
                      </a:cubicBezTo>
                      <a:cubicBezTo>
                        <a:pt x="483282" y="1087223"/>
                        <a:pt x="485798" y="1089458"/>
                        <a:pt x="488353" y="1091632"/>
                      </a:cubicBezTo>
                      <a:cubicBezTo>
                        <a:pt x="489903" y="1092115"/>
                        <a:pt x="491372" y="1092759"/>
                        <a:pt x="492499" y="1093725"/>
                      </a:cubicBezTo>
                      <a:cubicBezTo>
                        <a:pt x="495396" y="1096503"/>
                        <a:pt x="498415" y="1099123"/>
                        <a:pt x="501494" y="1101657"/>
                      </a:cubicBezTo>
                      <a:lnTo>
                        <a:pt x="503834" y="1103271"/>
                      </a:lnTo>
                      <a:cubicBezTo>
                        <a:pt x="504226" y="1103536"/>
                        <a:pt x="504619" y="1103798"/>
                        <a:pt x="505015" y="1104053"/>
                      </a:cubicBezTo>
                      <a:cubicBezTo>
                        <a:pt x="509442" y="1106650"/>
                        <a:pt x="513870" y="1109226"/>
                        <a:pt x="518276" y="1111823"/>
                      </a:cubicBezTo>
                      <a:cubicBezTo>
                        <a:pt x="534435" y="1117299"/>
                        <a:pt x="550594" y="1122777"/>
                        <a:pt x="566733" y="1128232"/>
                      </a:cubicBezTo>
                      <a:lnTo>
                        <a:pt x="568866" y="1128874"/>
                      </a:lnTo>
                      <a:lnTo>
                        <a:pt x="568866" y="1128874"/>
                      </a:lnTo>
                      <a:lnTo>
                        <a:pt x="584542" y="1130807"/>
                      </a:lnTo>
                      <a:lnTo>
                        <a:pt x="584542" y="1130807"/>
                      </a:lnTo>
                      <a:cubicBezTo>
                        <a:pt x="594845" y="1131894"/>
                        <a:pt x="605169" y="1131836"/>
                        <a:pt x="615472" y="1130646"/>
                      </a:cubicBezTo>
                      <a:cubicBezTo>
                        <a:pt x="623199" y="1130749"/>
                        <a:pt x="630866" y="1129982"/>
                        <a:pt x="638412" y="1128411"/>
                      </a:cubicBezTo>
                      <a:cubicBezTo>
                        <a:pt x="651231" y="1126237"/>
                        <a:pt x="663808" y="1123038"/>
                        <a:pt x="676043" y="1118567"/>
                      </a:cubicBezTo>
                      <a:cubicBezTo>
                        <a:pt x="690129" y="1113434"/>
                        <a:pt x="703551" y="1106672"/>
                        <a:pt x="716651" y="1099384"/>
                      </a:cubicBezTo>
                      <a:cubicBezTo>
                        <a:pt x="721360" y="1096745"/>
                        <a:pt x="725989" y="1093947"/>
                        <a:pt x="730536" y="1090990"/>
                      </a:cubicBezTo>
                      <a:cubicBezTo>
                        <a:pt x="732005" y="1089943"/>
                        <a:pt x="733474" y="1088874"/>
                        <a:pt x="734943" y="1087787"/>
                      </a:cubicBezTo>
                      <a:cubicBezTo>
                        <a:pt x="744623" y="1080519"/>
                        <a:pt x="753879" y="1072769"/>
                        <a:pt x="762794" y="1064576"/>
                      </a:cubicBezTo>
                      <a:cubicBezTo>
                        <a:pt x="766980" y="1060731"/>
                        <a:pt x="771004" y="1056726"/>
                        <a:pt x="774888" y="1052579"/>
                      </a:cubicBezTo>
                      <a:cubicBezTo>
                        <a:pt x="775451" y="1051974"/>
                        <a:pt x="775995" y="1051392"/>
                        <a:pt x="776538" y="1050786"/>
                      </a:cubicBezTo>
                      <a:cubicBezTo>
                        <a:pt x="780261" y="1046719"/>
                        <a:pt x="783863" y="1042514"/>
                        <a:pt x="787304" y="1038163"/>
                      </a:cubicBezTo>
                      <a:lnTo>
                        <a:pt x="790584" y="1034461"/>
                      </a:lnTo>
                      <a:lnTo>
                        <a:pt x="790584" y="1034461"/>
                      </a:lnTo>
                      <a:cubicBezTo>
                        <a:pt x="803825" y="1017974"/>
                        <a:pt x="815597" y="1000238"/>
                        <a:pt x="826182" y="981978"/>
                      </a:cubicBezTo>
                      <a:cubicBezTo>
                        <a:pt x="836686" y="963880"/>
                        <a:pt x="845340" y="944836"/>
                        <a:pt x="852222" y="925127"/>
                      </a:cubicBezTo>
                      <a:cubicBezTo>
                        <a:pt x="854435" y="918102"/>
                        <a:pt x="856367" y="910977"/>
                        <a:pt x="857977" y="903770"/>
                      </a:cubicBezTo>
                      <a:cubicBezTo>
                        <a:pt x="860955" y="895112"/>
                        <a:pt x="862907" y="886236"/>
                        <a:pt x="863813" y="877177"/>
                      </a:cubicBezTo>
                      <a:cubicBezTo>
                        <a:pt x="864114" y="875403"/>
                        <a:pt x="864356" y="873632"/>
                        <a:pt x="864597" y="871860"/>
                      </a:cubicBezTo>
                      <a:lnTo>
                        <a:pt x="864736" y="869068"/>
                      </a:lnTo>
                      <a:cubicBezTo>
                        <a:pt x="864756" y="868602"/>
                        <a:pt x="864772" y="868136"/>
                        <a:pt x="864779" y="867673"/>
                      </a:cubicBezTo>
                      <a:cubicBezTo>
                        <a:pt x="865181" y="864857"/>
                        <a:pt x="865523" y="862036"/>
                        <a:pt x="865785" y="859218"/>
                      </a:cubicBezTo>
                      <a:cubicBezTo>
                        <a:pt x="865946" y="856382"/>
                        <a:pt x="866046" y="853541"/>
                        <a:pt x="866066" y="850703"/>
                      </a:cubicBezTo>
                      <a:lnTo>
                        <a:pt x="865845" y="833289"/>
                      </a:lnTo>
                      <a:lnTo>
                        <a:pt x="865845" y="833289"/>
                      </a:lnTo>
                      <a:cubicBezTo>
                        <a:pt x="865785" y="832746"/>
                        <a:pt x="865724" y="832184"/>
                        <a:pt x="865684" y="831618"/>
                      </a:cubicBezTo>
                      <a:lnTo>
                        <a:pt x="865241" y="827775"/>
                      </a:lnTo>
                      <a:cubicBezTo>
                        <a:pt x="864275" y="819842"/>
                        <a:pt x="863531" y="811890"/>
                        <a:pt x="862565" y="803960"/>
                      </a:cubicBezTo>
                      <a:cubicBezTo>
                        <a:pt x="862565" y="803918"/>
                        <a:pt x="862565" y="803857"/>
                        <a:pt x="862545" y="803797"/>
                      </a:cubicBezTo>
                      <a:cubicBezTo>
                        <a:pt x="862183" y="800838"/>
                        <a:pt x="861800" y="797858"/>
                        <a:pt x="861358" y="794879"/>
                      </a:cubicBezTo>
                      <a:cubicBezTo>
                        <a:pt x="861136" y="793107"/>
                        <a:pt x="860855" y="791336"/>
                        <a:pt x="860593" y="789564"/>
                      </a:cubicBezTo>
                      <a:lnTo>
                        <a:pt x="860090" y="786466"/>
                      </a:lnTo>
                      <a:lnTo>
                        <a:pt x="860090" y="786466"/>
                      </a:lnTo>
                      <a:cubicBezTo>
                        <a:pt x="859157" y="781076"/>
                        <a:pt x="858023" y="775731"/>
                        <a:pt x="856649" y="770433"/>
                      </a:cubicBezTo>
                      <a:lnTo>
                        <a:pt x="856045" y="768165"/>
                      </a:lnTo>
                      <a:lnTo>
                        <a:pt x="852544" y="750550"/>
                      </a:lnTo>
                      <a:lnTo>
                        <a:pt x="848599" y="733217"/>
                      </a:lnTo>
                      <a:cubicBezTo>
                        <a:pt x="846044" y="721602"/>
                        <a:pt x="843911" y="709906"/>
                        <a:pt x="842220" y="698109"/>
                      </a:cubicBezTo>
                      <a:cubicBezTo>
                        <a:pt x="839162" y="679308"/>
                        <a:pt x="836546" y="660484"/>
                        <a:pt x="834272" y="641581"/>
                      </a:cubicBezTo>
                      <a:cubicBezTo>
                        <a:pt x="834151" y="640675"/>
                        <a:pt x="834030" y="639749"/>
                        <a:pt x="833930" y="638843"/>
                      </a:cubicBezTo>
                      <a:cubicBezTo>
                        <a:pt x="831615" y="621311"/>
                        <a:pt x="829945" y="603714"/>
                        <a:pt x="828859" y="586059"/>
                      </a:cubicBezTo>
                      <a:cubicBezTo>
                        <a:pt x="827390" y="568668"/>
                        <a:pt x="826544" y="551232"/>
                        <a:pt x="826323" y="533780"/>
                      </a:cubicBezTo>
                      <a:cubicBezTo>
                        <a:pt x="826303" y="532993"/>
                        <a:pt x="826826" y="532351"/>
                        <a:pt x="827450" y="531987"/>
                      </a:cubicBezTo>
                      <a:lnTo>
                        <a:pt x="827394" y="528631"/>
                      </a:lnTo>
                      <a:cubicBezTo>
                        <a:pt x="827320" y="525663"/>
                        <a:pt x="827266" y="529224"/>
                        <a:pt x="827241" y="525840"/>
                      </a:cubicBezTo>
                      <a:lnTo>
                        <a:pt x="827203" y="516531"/>
                      </a:lnTo>
                      <a:cubicBezTo>
                        <a:pt x="827205" y="515756"/>
                        <a:pt x="827212" y="515216"/>
                        <a:pt x="827229" y="515177"/>
                      </a:cubicBezTo>
                      <a:cubicBezTo>
                        <a:pt x="816476" y="515921"/>
                        <a:pt x="809246" y="515312"/>
                        <a:pt x="798865" y="514764"/>
                      </a:cubicBezTo>
                      <a:lnTo>
                        <a:pt x="797104" y="514674"/>
                      </a:lnTo>
                      <a:cubicBezTo>
                        <a:pt x="787586" y="514233"/>
                        <a:pt x="778128" y="513186"/>
                        <a:pt x="768730" y="511614"/>
                      </a:cubicBezTo>
                      <a:cubicBezTo>
                        <a:pt x="768690" y="512099"/>
                        <a:pt x="768368" y="512439"/>
                        <a:pt x="767825" y="512540"/>
                      </a:cubicBezTo>
                      <a:cubicBezTo>
                        <a:pt x="766859" y="512580"/>
                        <a:pt x="765953" y="512580"/>
                        <a:pt x="765028" y="512602"/>
                      </a:cubicBezTo>
                      <a:lnTo>
                        <a:pt x="765370" y="513909"/>
                      </a:lnTo>
                      <a:lnTo>
                        <a:pt x="765370" y="513909"/>
                      </a:lnTo>
                      <a:cubicBezTo>
                        <a:pt x="765390" y="514575"/>
                        <a:pt x="765088" y="514996"/>
                        <a:pt x="764444" y="515177"/>
                      </a:cubicBezTo>
                      <a:lnTo>
                        <a:pt x="761760" y="515298"/>
                      </a:lnTo>
                      <a:cubicBezTo>
                        <a:pt x="758176" y="515449"/>
                        <a:pt x="754580" y="515519"/>
                        <a:pt x="751022" y="515036"/>
                      </a:cubicBezTo>
                      <a:cubicBezTo>
                        <a:pt x="747822" y="514616"/>
                        <a:pt x="744703" y="513869"/>
                        <a:pt x="741604" y="512983"/>
                      </a:cubicBezTo>
                      <a:cubicBezTo>
                        <a:pt x="739692" y="512661"/>
                        <a:pt x="737741" y="512220"/>
                        <a:pt x="735748" y="511654"/>
                      </a:cubicBezTo>
                      <a:cubicBezTo>
                        <a:pt x="730637" y="510185"/>
                        <a:pt x="725566" y="508212"/>
                        <a:pt x="720435" y="506644"/>
                      </a:cubicBezTo>
                      <a:cubicBezTo>
                        <a:pt x="715203" y="505534"/>
                        <a:pt x="709890" y="505174"/>
                        <a:pt x="704336" y="506501"/>
                      </a:cubicBezTo>
                      <a:cubicBezTo>
                        <a:pt x="698460" y="507890"/>
                        <a:pt x="693490" y="510406"/>
                        <a:pt x="687332" y="508876"/>
                      </a:cubicBezTo>
                      <a:cubicBezTo>
                        <a:pt x="686104" y="508576"/>
                        <a:pt x="684917" y="508113"/>
                        <a:pt x="683730" y="507628"/>
                      </a:cubicBezTo>
                      <a:lnTo>
                        <a:pt x="682631" y="507551"/>
                      </a:lnTo>
                      <a:cubicBezTo>
                        <a:pt x="682444" y="507535"/>
                        <a:pt x="682254" y="507515"/>
                        <a:pt x="682060" y="507487"/>
                      </a:cubicBezTo>
                      <a:cubicBezTo>
                        <a:pt x="675640" y="506563"/>
                        <a:pt x="669925" y="502497"/>
                        <a:pt x="663808" y="500320"/>
                      </a:cubicBezTo>
                      <a:cubicBezTo>
                        <a:pt x="661672" y="499800"/>
                        <a:pt x="659553" y="499932"/>
                        <a:pt x="657482" y="500796"/>
                      </a:cubicBezTo>
                      <a:lnTo>
                        <a:pt x="656966" y="501027"/>
                      </a:lnTo>
                      <a:lnTo>
                        <a:pt x="654933" y="502537"/>
                      </a:lnTo>
                      <a:cubicBezTo>
                        <a:pt x="654115" y="503502"/>
                        <a:pt x="653306" y="504477"/>
                        <a:pt x="652505" y="505455"/>
                      </a:cubicBezTo>
                      <a:lnTo>
                        <a:pt x="651311" y="506923"/>
                      </a:lnTo>
                      <a:cubicBezTo>
                        <a:pt x="649118" y="509641"/>
                        <a:pt x="646783" y="512077"/>
                        <a:pt x="643946" y="513849"/>
                      </a:cubicBezTo>
                      <a:cubicBezTo>
                        <a:pt x="640525" y="517009"/>
                        <a:pt x="636460" y="518861"/>
                        <a:pt x="631611" y="518982"/>
                      </a:cubicBezTo>
                      <a:cubicBezTo>
                        <a:pt x="628854" y="519063"/>
                        <a:pt x="626117" y="518479"/>
                        <a:pt x="623461" y="517635"/>
                      </a:cubicBezTo>
                      <a:cubicBezTo>
                        <a:pt x="613439" y="520735"/>
                        <a:pt x="602714" y="521360"/>
                        <a:pt x="592712" y="518340"/>
                      </a:cubicBezTo>
                      <a:cubicBezTo>
                        <a:pt x="588748" y="517734"/>
                        <a:pt x="584864" y="516669"/>
                        <a:pt x="581141" y="514996"/>
                      </a:cubicBezTo>
                      <a:cubicBezTo>
                        <a:pt x="579391" y="514211"/>
                        <a:pt x="577640" y="513285"/>
                        <a:pt x="575950" y="512258"/>
                      </a:cubicBezTo>
                      <a:cubicBezTo>
                        <a:pt x="568886" y="515240"/>
                        <a:pt x="562206" y="519203"/>
                        <a:pt x="555384" y="522628"/>
                      </a:cubicBezTo>
                      <a:lnTo>
                        <a:pt x="553847" y="523400"/>
                      </a:lnTo>
                      <a:cubicBezTo>
                        <a:pt x="546877" y="526873"/>
                        <a:pt x="539164" y="530260"/>
                        <a:pt x="531276" y="529754"/>
                      </a:cubicBezTo>
                      <a:cubicBezTo>
                        <a:pt x="521335" y="529108"/>
                        <a:pt x="511575" y="527781"/>
                        <a:pt x="501836" y="526108"/>
                      </a:cubicBezTo>
                      <a:cubicBezTo>
                        <a:pt x="501755" y="526108"/>
                        <a:pt x="501655" y="526088"/>
                        <a:pt x="501574" y="526068"/>
                      </a:cubicBezTo>
                      <a:lnTo>
                        <a:pt x="500233" y="525845"/>
                      </a:lnTo>
                      <a:lnTo>
                        <a:pt x="500233" y="525845"/>
                      </a:lnTo>
                      <a:lnTo>
                        <a:pt x="495361" y="524990"/>
                      </a:lnTo>
                      <a:lnTo>
                        <a:pt x="495361" y="524990"/>
                      </a:lnTo>
                      <a:lnTo>
                        <a:pt x="491432" y="524258"/>
                      </a:lnTo>
                      <a:lnTo>
                        <a:pt x="491432" y="524258"/>
                      </a:lnTo>
                      <a:lnTo>
                        <a:pt x="489424" y="525028"/>
                      </a:lnTo>
                      <a:cubicBezTo>
                        <a:pt x="473295" y="531133"/>
                        <a:pt x="455622" y="535895"/>
                        <a:pt x="439414" y="531624"/>
                      </a:cubicBezTo>
                      <a:cubicBezTo>
                        <a:pt x="432350" y="530761"/>
                        <a:pt x="425730" y="528383"/>
                        <a:pt x="419753" y="524337"/>
                      </a:cubicBezTo>
                      <a:cubicBezTo>
                        <a:pt x="419552" y="524196"/>
                        <a:pt x="419351" y="524055"/>
                        <a:pt x="419149" y="523894"/>
                      </a:cubicBezTo>
                      <a:cubicBezTo>
                        <a:pt x="418204" y="523411"/>
                        <a:pt x="417318" y="522869"/>
                        <a:pt x="416533" y="522286"/>
                      </a:cubicBezTo>
                      <a:lnTo>
                        <a:pt x="416365" y="522154"/>
                      </a:lnTo>
                      <a:lnTo>
                        <a:pt x="416365" y="522154"/>
                      </a:lnTo>
                      <a:lnTo>
                        <a:pt x="416211" y="522022"/>
                      </a:lnTo>
                      <a:lnTo>
                        <a:pt x="416131" y="521982"/>
                      </a:lnTo>
                      <a:cubicBezTo>
                        <a:pt x="407297" y="517917"/>
                        <a:pt x="402226" y="509259"/>
                        <a:pt x="403111" y="499558"/>
                      </a:cubicBezTo>
                      <a:cubicBezTo>
                        <a:pt x="402568" y="496475"/>
                        <a:pt x="402588" y="493456"/>
                        <a:pt x="403192" y="490237"/>
                      </a:cubicBezTo>
                      <a:cubicBezTo>
                        <a:pt x="400314" y="493637"/>
                        <a:pt x="397376" y="497001"/>
                        <a:pt x="394398" y="500341"/>
                      </a:cubicBezTo>
                      <a:cubicBezTo>
                        <a:pt x="383504" y="513463"/>
                        <a:pt x="372836" y="526848"/>
                        <a:pt x="362957" y="540782"/>
                      </a:cubicBezTo>
                      <a:lnTo>
                        <a:pt x="360691" y="544007"/>
                      </a:lnTo>
                      <a:cubicBezTo>
                        <a:pt x="355258" y="551675"/>
                        <a:pt x="350207" y="559609"/>
                        <a:pt x="345539" y="567780"/>
                      </a:cubicBezTo>
                      <a:cubicBezTo>
                        <a:pt x="340810" y="575852"/>
                        <a:pt x="335960" y="583847"/>
                        <a:pt x="330949" y="591738"/>
                      </a:cubicBezTo>
                      <a:cubicBezTo>
                        <a:pt x="324434" y="598941"/>
                        <a:pt x="318135" y="606316"/>
                        <a:pt x="312065" y="613872"/>
                      </a:cubicBezTo>
                      <a:lnTo>
                        <a:pt x="309478" y="617121"/>
                      </a:lnTo>
                      <a:lnTo>
                        <a:pt x="300744" y="628616"/>
                      </a:lnTo>
                      <a:cubicBezTo>
                        <a:pt x="294566" y="635946"/>
                        <a:pt x="289435" y="643958"/>
                        <a:pt x="285390" y="652653"/>
                      </a:cubicBezTo>
                      <a:cubicBezTo>
                        <a:pt x="282070" y="658835"/>
                        <a:pt x="279011" y="665136"/>
                        <a:pt x="276254" y="671598"/>
                      </a:cubicBezTo>
                      <a:cubicBezTo>
                        <a:pt x="275369" y="673549"/>
                        <a:pt x="274524" y="675522"/>
                        <a:pt x="273699" y="677494"/>
                      </a:cubicBezTo>
                      <a:cubicBezTo>
                        <a:pt x="270861" y="685205"/>
                        <a:pt x="268467" y="693058"/>
                        <a:pt x="266595" y="701169"/>
                      </a:cubicBezTo>
                      <a:cubicBezTo>
                        <a:pt x="265092" y="707039"/>
                        <a:pt x="264012" y="712991"/>
                        <a:pt x="263372" y="719025"/>
                      </a:cubicBezTo>
                      <a:lnTo>
                        <a:pt x="263174" y="721040"/>
                      </a:lnTo>
                      <a:cubicBezTo>
                        <a:pt x="262933" y="723414"/>
                        <a:pt x="262752" y="725789"/>
                        <a:pt x="262651" y="728164"/>
                      </a:cubicBezTo>
                      <a:cubicBezTo>
                        <a:pt x="263235" y="728509"/>
                        <a:pt x="263717" y="728849"/>
                        <a:pt x="264080" y="729191"/>
                      </a:cubicBezTo>
                      <a:lnTo>
                        <a:pt x="265549" y="729717"/>
                      </a:lnTo>
                      <a:lnTo>
                        <a:pt x="265549" y="729717"/>
                      </a:lnTo>
                      <a:lnTo>
                        <a:pt x="266736" y="730069"/>
                      </a:lnTo>
                      <a:cubicBezTo>
                        <a:pt x="268588" y="730644"/>
                        <a:pt x="271786" y="731832"/>
                        <a:pt x="271022" y="733298"/>
                      </a:cubicBezTo>
                      <a:lnTo>
                        <a:pt x="267138" y="740708"/>
                      </a:lnTo>
                      <a:lnTo>
                        <a:pt x="267138" y="740708"/>
                      </a:lnTo>
                      <a:cubicBezTo>
                        <a:pt x="267541" y="741131"/>
                        <a:pt x="267722" y="741572"/>
                        <a:pt x="267460" y="742057"/>
                      </a:cubicBezTo>
                      <a:cubicBezTo>
                        <a:pt x="264865" y="747027"/>
                        <a:pt x="262249" y="752000"/>
                        <a:pt x="259632" y="756974"/>
                      </a:cubicBezTo>
                      <a:cubicBezTo>
                        <a:pt x="259552" y="757155"/>
                        <a:pt x="259411" y="757294"/>
                        <a:pt x="259270" y="757397"/>
                      </a:cubicBezTo>
                      <a:cubicBezTo>
                        <a:pt x="261504" y="758422"/>
                        <a:pt x="263677" y="759549"/>
                        <a:pt x="265750" y="760777"/>
                      </a:cubicBezTo>
                      <a:cubicBezTo>
                        <a:pt x="269795" y="763195"/>
                        <a:pt x="272773" y="765991"/>
                        <a:pt x="275530" y="769252"/>
                      </a:cubicBezTo>
                      <a:cubicBezTo>
                        <a:pt x="278428" y="770985"/>
                        <a:pt x="281164" y="772878"/>
                        <a:pt x="283740" y="775050"/>
                      </a:cubicBezTo>
                      <a:cubicBezTo>
                        <a:pt x="286920" y="778392"/>
                        <a:pt x="289697" y="782057"/>
                        <a:pt x="292051" y="786021"/>
                      </a:cubicBezTo>
                      <a:cubicBezTo>
                        <a:pt x="294224" y="789766"/>
                        <a:pt x="295995" y="793671"/>
                        <a:pt x="297364" y="797758"/>
                      </a:cubicBezTo>
                      <a:cubicBezTo>
                        <a:pt x="297967" y="799912"/>
                        <a:pt x="298249" y="802146"/>
                        <a:pt x="298229" y="804421"/>
                      </a:cubicBezTo>
                      <a:cubicBezTo>
                        <a:pt x="295794" y="821615"/>
                        <a:pt x="276134" y="809836"/>
                        <a:pt x="275751" y="808327"/>
                      </a:cubicBezTo>
                      <a:cubicBezTo>
                        <a:pt x="273055" y="797939"/>
                        <a:pt x="269956" y="791378"/>
                        <a:pt x="262993" y="783648"/>
                      </a:cubicBezTo>
                      <a:lnTo>
                        <a:pt x="262812" y="783525"/>
                      </a:lnTo>
                      <a:lnTo>
                        <a:pt x="262812" y="783525"/>
                      </a:lnTo>
                      <a:cubicBezTo>
                        <a:pt x="258787" y="781753"/>
                        <a:pt x="254803" y="780002"/>
                        <a:pt x="250637" y="778633"/>
                      </a:cubicBezTo>
                      <a:cubicBezTo>
                        <a:pt x="250014" y="778754"/>
                        <a:pt x="249370" y="778837"/>
                        <a:pt x="248726" y="778935"/>
                      </a:cubicBezTo>
                      <a:cubicBezTo>
                        <a:pt x="249450" y="779964"/>
                        <a:pt x="249088" y="780970"/>
                        <a:pt x="247619" y="781150"/>
                      </a:cubicBezTo>
                      <a:cubicBezTo>
                        <a:pt x="241280" y="782400"/>
                        <a:pt x="234881" y="782740"/>
                        <a:pt x="228441" y="782196"/>
                      </a:cubicBezTo>
                      <a:lnTo>
                        <a:pt x="218662" y="780809"/>
                      </a:lnTo>
                      <a:lnTo>
                        <a:pt x="218662" y="780809"/>
                      </a:lnTo>
                      <a:cubicBezTo>
                        <a:pt x="214605" y="782366"/>
                        <a:pt x="210727" y="784364"/>
                        <a:pt x="207073" y="786744"/>
                      </a:cubicBezTo>
                      <a:lnTo>
                        <a:pt x="205863" y="787551"/>
                      </a:lnTo>
                      <a:lnTo>
                        <a:pt x="205642" y="787712"/>
                      </a:lnTo>
                      <a:cubicBezTo>
                        <a:pt x="196204" y="795302"/>
                        <a:pt x="188919" y="805387"/>
                        <a:pt x="183929" y="816379"/>
                      </a:cubicBezTo>
                      <a:cubicBezTo>
                        <a:pt x="183486" y="817359"/>
                        <a:pt x="183061" y="818347"/>
                        <a:pt x="182654" y="819345"/>
                      </a:cubicBezTo>
                      <a:lnTo>
                        <a:pt x="182057" y="820848"/>
                      </a:lnTo>
                      <a:lnTo>
                        <a:pt x="182017" y="820929"/>
                      </a:lnTo>
                      <a:cubicBezTo>
                        <a:pt x="175497" y="846558"/>
                        <a:pt x="181313" y="874699"/>
                        <a:pt x="193226" y="897950"/>
                      </a:cubicBezTo>
                      <a:cubicBezTo>
                        <a:pt x="199726" y="908358"/>
                        <a:pt x="206507" y="918565"/>
                        <a:pt x="213590" y="928570"/>
                      </a:cubicBezTo>
                      <a:lnTo>
                        <a:pt x="220473" y="937570"/>
                      </a:lnTo>
                      <a:lnTo>
                        <a:pt x="220473" y="937570"/>
                      </a:lnTo>
                      <a:cubicBezTo>
                        <a:pt x="224538" y="941395"/>
                        <a:pt x="228522" y="945319"/>
                        <a:pt x="232406" y="949345"/>
                      </a:cubicBezTo>
                      <a:cubicBezTo>
                        <a:pt x="233009" y="949951"/>
                        <a:pt x="233653" y="950553"/>
                        <a:pt x="234297" y="951137"/>
                      </a:cubicBezTo>
                      <a:cubicBezTo>
                        <a:pt x="236350" y="952486"/>
                        <a:pt x="238443" y="953675"/>
                        <a:pt x="240576" y="954682"/>
                      </a:cubicBezTo>
                      <a:cubicBezTo>
                        <a:pt x="241401" y="954962"/>
                        <a:pt x="242246" y="955223"/>
                        <a:pt x="243091" y="955447"/>
                      </a:cubicBezTo>
                      <a:cubicBezTo>
                        <a:pt x="247196" y="957418"/>
                        <a:pt x="251503" y="958466"/>
                        <a:pt x="256030" y="958587"/>
                      </a:cubicBezTo>
                      <a:cubicBezTo>
                        <a:pt x="262011" y="958984"/>
                        <a:pt x="267814" y="958281"/>
                        <a:pt x="273424" y="956500"/>
                      </a:cubicBezTo>
                      <a:lnTo>
                        <a:pt x="274544" y="956129"/>
                      </a:lnTo>
                      <a:lnTo>
                        <a:pt x="275369" y="955827"/>
                      </a:lnTo>
                      <a:cubicBezTo>
                        <a:pt x="278428" y="953875"/>
                        <a:pt x="281265" y="951439"/>
                        <a:pt x="283961" y="948580"/>
                      </a:cubicBezTo>
                      <a:cubicBezTo>
                        <a:pt x="284565" y="947956"/>
                        <a:pt x="285692" y="947956"/>
                        <a:pt x="286980" y="948298"/>
                      </a:cubicBezTo>
                      <a:cubicBezTo>
                        <a:pt x="287684" y="947574"/>
                        <a:pt x="288389" y="946809"/>
                        <a:pt x="289053" y="945983"/>
                      </a:cubicBezTo>
                      <a:cubicBezTo>
                        <a:pt x="289515" y="945480"/>
                        <a:pt x="290240" y="945462"/>
                        <a:pt x="290803" y="945842"/>
                      </a:cubicBezTo>
                      <a:cubicBezTo>
                        <a:pt x="292715" y="945623"/>
                        <a:pt x="297887" y="948562"/>
                        <a:pt x="296538" y="950110"/>
                      </a:cubicBezTo>
                      <a:cubicBezTo>
                        <a:pt x="296317" y="950472"/>
                        <a:pt x="296035" y="950794"/>
                        <a:pt x="295794" y="951137"/>
                      </a:cubicBezTo>
                      <a:cubicBezTo>
                        <a:pt x="296699" y="951600"/>
                        <a:pt x="297605" y="952123"/>
                        <a:pt x="298410" y="952669"/>
                      </a:cubicBezTo>
                      <a:cubicBezTo>
                        <a:pt x="302636" y="953841"/>
                        <a:pt x="308878" y="958060"/>
                        <a:pt x="308371" y="959329"/>
                      </a:cubicBezTo>
                      <a:lnTo>
                        <a:pt x="308311" y="959431"/>
                      </a:lnTo>
                      <a:cubicBezTo>
                        <a:pt x="307333" y="961281"/>
                        <a:pt x="306061" y="962834"/>
                        <a:pt x="304496" y="964065"/>
                      </a:cubicBezTo>
                      <a:lnTo>
                        <a:pt x="303964" y="964463"/>
                      </a:lnTo>
                      <a:lnTo>
                        <a:pt x="302777" y="965289"/>
                      </a:lnTo>
                      <a:cubicBezTo>
                        <a:pt x="304447" y="966338"/>
                        <a:pt x="305856" y="967544"/>
                        <a:pt x="305151" y="968389"/>
                      </a:cubicBezTo>
                      <a:cubicBezTo>
                        <a:pt x="304829" y="969013"/>
                        <a:pt x="304487" y="969619"/>
                        <a:pt x="304085" y="970163"/>
                      </a:cubicBezTo>
                      <a:cubicBezTo>
                        <a:pt x="307506" y="974390"/>
                        <a:pt x="310906" y="978656"/>
                        <a:pt x="314287" y="982924"/>
                      </a:cubicBezTo>
                      <a:cubicBezTo>
                        <a:pt x="317668" y="990253"/>
                        <a:pt x="321854" y="997096"/>
                        <a:pt x="326844" y="1003437"/>
                      </a:cubicBezTo>
                      <a:cubicBezTo>
                        <a:pt x="331010" y="1010322"/>
                        <a:pt x="336020" y="1016504"/>
                        <a:pt x="341876" y="1022018"/>
                      </a:cubicBezTo>
                      <a:cubicBezTo>
                        <a:pt x="342359" y="1022504"/>
                        <a:pt x="342862" y="1022967"/>
                        <a:pt x="343345" y="1023430"/>
                      </a:cubicBezTo>
                      <a:cubicBezTo>
                        <a:pt x="347659" y="1026618"/>
                        <a:pt x="352173" y="1029604"/>
                        <a:pt x="356874" y="1032474"/>
                      </a:cubicBezTo>
                      <a:lnTo>
                        <a:pt x="358900" y="1033696"/>
                      </a:lnTo>
                      <a:cubicBezTo>
                        <a:pt x="359967" y="1034339"/>
                        <a:pt x="361758" y="1035144"/>
                        <a:pt x="360913" y="1036694"/>
                      </a:cubicBezTo>
                      <a:cubicBezTo>
                        <a:pt x="360812" y="1036895"/>
                        <a:pt x="360691" y="1037058"/>
                        <a:pt x="360551" y="1037177"/>
                      </a:cubicBezTo>
                      <a:cubicBezTo>
                        <a:pt x="363509" y="1039112"/>
                        <a:pt x="366567" y="1040942"/>
                        <a:pt x="369727" y="1042635"/>
                      </a:cubicBezTo>
                      <a:lnTo>
                        <a:pt x="370026" y="1042819"/>
                      </a:lnTo>
                      <a:cubicBezTo>
                        <a:pt x="371221" y="1043582"/>
                        <a:pt x="372839" y="1044965"/>
                        <a:pt x="371135" y="1046095"/>
                      </a:cubicBezTo>
                      <a:cubicBezTo>
                        <a:pt x="369686" y="1047061"/>
                        <a:pt x="365843" y="1044444"/>
                        <a:pt x="364032" y="1043237"/>
                      </a:cubicBezTo>
                      <a:cubicBezTo>
                        <a:pt x="363690" y="1043237"/>
                        <a:pt x="363287" y="1043138"/>
                        <a:pt x="362885" y="1043017"/>
                      </a:cubicBezTo>
                      <a:cubicBezTo>
                        <a:pt x="363489" y="1043338"/>
                        <a:pt x="364083" y="1043686"/>
                        <a:pt x="364687" y="1044027"/>
                      </a:cubicBezTo>
                      <a:lnTo>
                        <a:pt x="365601" y="1044527"/>
                      </a:lnTo>
                      <a:cubicBezTo>
                        <a:pt x="366306" y="1044948"/>
                        <a:pt x="369767" y="1047243"/>
                        <a:pt x="367352" y="1048211"/>
                      </a:cubicBezTo>
                      <a:cubicBezTo>
                        <a:pt x="366165" y="1048310"/>
                        <a:pt x="365078" y="1048008"/>
                        <a:pt x="364072" y="1047323"/>
                      </a:cubicBezTo>
                      <a:cubicBezTo>
                        <a:pt x="362885" y="1046739"/>
                        <a:pt x="361718" y="1046117"/>
                        <a:pt x="360571" y="1045471"/>
                      </a:cubicBezTo>
                      <a:cubicBezTo>
                        <a:pt x="360973" y="1046095"/>
                        <a:pt x="360973" y="1046719"/>
                        <a:pt x="359967" y="1047124"/>
                      </a:cubicBezTo>
                      <a:cubicBezTo>
                        <a:pt x="359625" y="1047142"/>
                        <a:pt x="359283" y="1047124"/>
                        <a:pt x="358941" y="1047084"/>
                      </a:cubicBezTo>
                      <a:cubicBezTo>
                        <a:pt x="361315" y="1048593"/>
                        <a:pt x="363750" y="1050001"/>
                        <a:pt x="366266" y="1051329"/>
                      </a:cubicBezTo>
                      <a:lnTo>
                        <a:pt x="366672" y="1051584"/>
                      </a:lnTo>
                      <a:cubicBezTo>
                        <a:pt x="367735" y="1052273"/>
                        <a:pt x="369430" y="1053584"/>
                        <a:pt x="368197" y="1054713"/>
                      </a:cubicBezTo>
                      <a:cubicBezTo>
                        <a:pt x="366809" y="1055959"/>
                        <a:pt x="362985" y="1053302"/>
                        <a:pt x="361999" y="1052700"/>
                      </a:cubicBezTo>
                      <a:lnTo>
                        <a:pt x="359061" y="1050947"/>
                      </a:lnTo>
                      <a:lnTo>
                        <a:pt x="359061" y="1050947"/>
                      </a:lnTo>
                      <a:cubicBezTo>
                        <a:pt x="358840" y="1051047"/>
                        <a:pt x="358599" y="1051088"/>
                        <a:pt x="358337" y="1051110"/>
                      </a:cubicBezTo>
                      <a:cubicBezTo>
                        <a:pt x="359222" y="1051653"/>
                        <a:pt x="360047" y="1052237"/>
                        <a:pt x="360953" y="1052759"/>
                      </a:cubicBezTo>
                      <a:lnTo>
                        <a:pt x="362185" y="1053430"/>
                      </a:lnTo>
                      <a:cubicBezTo>
                        <a:pt x="363728" y="1054283"/>
                        <a:pt x="365909" y="1055685"/>
                        <a:pt x="365118" y="1057087"/>
                      </a:cubicBezTo>
                      <a:cubicBezTo>
                        <a:pt x="364328" y="1058474"/>
                        <a:pt x="361982" y="1057332"/>
                        <a:pt x="360466" y="1056433"/>
                      </a:cubicBezTo>
                      <a:lnTo>
                        <a:pt x="358836" y="1055423"/>
                      </a:lnTo>
                      <a:cubicBezTo>
                        <a:pt x="358764" y="1055379"/>
                        <a:pt x="358692" y="1055336"/>
                        <a:pt x="358619" y="1055295"/>
                      </a:cubicBezTo>
                      <a:lnTo>
                        <a:pt x="358556" y="1055537"/>
                      </a:lnTo>
                      <a:cubicBezTo>
                        <a:pt x="358543" y="1055577"/>
                        <a:pt x="358525" y="1055617"/>
                        <a:pt x="358498" y="1055658"/>
                      </a:cubicBezTo>
                      <a:cubicBezTo>
                        <a:pt x="357743" y="1056971"/>
                        <a:pt x="355845" y="1056110"/>
                        <a:pt x="354536" y="1055353"/>
                      </a:cubicBezTo>
                      <a:lnTo>
                        <a:pt x="353487" y="1054713"/>
                      </a:lnTo>
                      <a:cubicBezTo>
                        <a:pt x="351703" y="1053638"/>
                        <a:pt x="349937" y="1052573"/>
                        <a:pt x="348182" y="1051500"/>
                      </a:cubicBezTo>
                      <a:lnTo>
                        <a:pt x="345559" y="1049882"/>
                      </a:lnTo>
                      <a:lnTo>
                        <a:pt x="345518" y="1049882"/>
                      </a:lnTo>
                      <a:cubicBezTo>
                        <a:pt x="336443" y="1044424"/>
                        <a:pt x="328051" y="1038991"/>
                        <a:pt x="320143" y="1031985"/>
                      </a:cubicBezTo>
                      <a:cubicBezTo>
                        <a:pt x="315414" y="1027796"/>
                        <a:pt x="311007" y="1023367"/>
                        <a:pt x="306821" y="1018636"/>
                      </a:cubicBezTo>
                      <a:cubicBezTo>
                        <a:pt x="298410" y="1009155"/>
                        <a:pt x="292152" y="998306"/>
                        <a:pt x="286115" y="987234"/>
                      </a:cubicBezTo>
                      <a:cubicBezTo>
                        <a:pt x="286014" y="987051"/>
                        <a:pt x="286155" y="986588"/>
                        <a:pt x="286396" y="986084"/>
                      </a:cubicBezTo>
                      <a:cubicBezTo>
                        <a:pt x="285732" y="984717"/>
                        <a:pt x="285088" y="983326"/>
                        <a:pt x="284444" y="981897"/>
                      </a:cubicBezTo>
                      <a:cubicBezTo>
                        <a:pt x="278246" y="983630"/>
                        <a:pt x="271324" y="984134"/>
                        <a:pt x="264945" y="983711"/>
                      </a:cubicBezTo>
                      <a:cubicBezTo>
                        <a:pt x="261524" y="983487"/>
                        <a:pt x="258143" y="982883"/>
                        <a:pt x="254783" y="981978"/>
                      </a:cubicBezTo>
                      <a:cubicBezTo>
                        <a:pt x="244057" y="980488"/>
                        <a:pt x="233714" y="975596"/>
                        <a:pt x="224779" y="969738"/>
                      </a:cubicBezTo>
                      <a:cubicBezTo>
                        <a:pt x="224216" y="969375"/>
                        <a:pt x="223712" y="968973"/>
                        <a:pt x="223189" y="968613"/>
                      </a:cubicBezTo>
                      <a:cubicBezTo>
                        <a:pt x="219507" y="966537"/>
                        <a:pt x="216005" y="964123"/>
                        <a:pt x="212685" y="961363"/>
                      </a:cubicBezTo>
                      <a:cubicBezTo>
                        <a:pt x="206205" y="956008"/>
                        <a:pt x="200027" y="950050"/>
                        <a:pt x="194413" y="943829"/>
                      </a:cubicBezTo>
                      <a:cubicBezTo>
                        <a:pt x="190348" y="939000"/>
                        <a:pt x="186505" y="933985"/>
                        <a:pt x="182903" y="928791"/>
                      </a:cubicBezTo>
                      <a:cubicBezTo>
                        <a:pt x="179240" y="923658"/>
                        <a:pt x="175537" y="918526"/>
                        <a:pt x="171835" y="913391"/>
                      </a:cubicBezTo>
                      <a:cubicBezTo>
                        <a:pt x="161552" y="897286"/>
                        <a:pt x="154971" y="878745"/>
                        <a:pt x="152416" y="859802"/>
                      </a:cubicBezTo>
                      <a:cubicBezTo>
                        <a:pt x="151168" y="852818"/>
                        <a:pt x="150524" y="845750"/>
                        <a:pt x="150665" y="838704"/>
                      </a:cubicBezTo>
                      <a:cubicBezTo>
                        <a:pt x="150766" y="833611"/>
                        <a:pt x="151329" y="828458"/>
                        <a:pt x="152315" y="823326"/>
                      </a:cubicBezTo>
                      <a:cubicBezTo>
                        <a:pt x="151732" y="822761"/>
                        <a:pt x="151148" y="822199"/>
                        <a:pt x="150565" y="821615"/>
                      </a:cubicBezTo>
                      <a:cubicBezTo>
                        <a:pt x="150243" y="822177"/>
                        <a:pt x="149921" y="822581"/>
                        <a:pt x="149719" y="822378"/>
                      </a:cubicBezTo>
                      <a:lnTo>
                        <a:pt x="145107" y="817758"/>
                      </a:lnTo>
                      <a:cubicBezTo>
                        <a:pt x="141836" y="814459"/>
                        <a:pt x="139640" y="812031"/>
                        <a:pt x="135875" y="806696"/>
                      </a:cubicBezTo>
                      <a:cubicBezTo>
                        <a:pt x="129878" y="798180"/>
                        <a:pt x="125410" y="788819"/>
                        <a:pt x="122090" y="778957"/>
                      </a:cubicBezTo>
                      <a:cubicBezTo>
                        <a:pt x="119695" y="771911"/>
                        <a:pt x="118106" y="763897"/>
                        <a:pt x="117482" y="756149"/>
                      </a:cubicBezTo>
                      <a:cubicBezTo>
                        <a:pt x="117281" y="754858"/>
                        <a:pt x="117079" y="753550"/>
                        <a:pt x="116918" y="752221"/>
                      </a:cubicBezTo>
                      <a:cubicBezTo>
                        <a:pt x="115631" y="741733"/>
                        <a:pt x="116818" y="731687"/>
                        <a:pt x="118408" y="721340"/>
                      </a:cubicBezTo>
                      <a:cubicBezTo>
                        <a:pt x="118508" y="720658"/>
                        <a:pt x="118850" y="720235"/>
                        <a:pt x="119313" y="720011"/>
                      </a:cubicBezTo>
                      <a:cubicBezTo>
                        <a:pt x="119430" y="719192"/>
                        <a:pt x="119569" y="718351"/>
                        <a:pt x="119706" y="717511"/>
                      </a:cubicBezTo>
                      <a:cubicBezTo>
                        <a:pt x="106376" y="703395"/>
                        <a:pt x="96783" y="686382"/>
                        <a:pt x="97566" y="665837"/>
                      </a:cubicBezTo>
                      <a:cubicBezTo>
                        <a:pt x="97811" y="659362"/>
                        <a:pt x="99140" y="652981"/>
                        <a:pt x="101675" y="647022"/>
                      </a:cubicBezTo>
                      <a:lnTo>
                        <a:pt x="101983" y="646350"/>
                      </a:lnTo>
                      <a:lnTo>
                        <a:pt x="101983" y="646350"/>
                      </a:lnTo>
                      <a:cubicBezTo>
                        <a:pt x="90857" y="644638"/>
                        <a:pt x="82031" y="636820"/>
                        <a:pt x="75400" y="627128"/>
                      </a:cubicBezTo>
                      <a:cubicBezTo>
                        <a:pt x="74813" y="626663"/>
                        <a:pt x="74243" y="626194"/>
                        <a:pt x="73696" y="625727"/>
                      </a:cubicBezTo>
                      <a:cubicBezTo>
                        <a:pt x="61839" y="615597"/>
                        <a:pt x="53619" y="601254"/>
                        <a:pt x="47990" y="586103"/>
                      </a:cubicBezTo>
                      <a:cubicBezTo>
                        <a:pt x="43960" y="577306"/>
                        <a:pt x="41289" y="567905"/>
                        <a:pt x="40156" y="558153"/>
                      </a:cubicBezTo>
                      <a:cubicBezTo>
                        <a:pt x="40076" y="557457"/>
                        <a:pt x="40028" y="556766"/>
                        <a:pt x="39965" y="556074"/>
                      </a:cubicBezTo>
                      <a:cubicBezTo>
                        <a:pt x="37212" y="540655"/>
                        <a:pt x="36512" y="525082"/>
                        <a:pt x="37784" y="509740"/>
                      </a:cubicBezTo>
                      <a:cubicBezTo>
                        <a:pt x="35021" y="500244"/>
                        <a:pt x="32773" y="490581"/>
                        <a:pt x="31234" y="480693"/>
                      </a:cubicBezTo>
                      <a:cubicBezTo>
                        <a:pt x="30509" y="475984"/>
                        <a:pt x="30006" y="471271"/>
                        <a:pt x="29624" y="466561"/>
                      </a:cubicBezTo>
                      <a:lnTo>
                        <a:pt x="29584" y="466301"/>
                      </a:lnTo>
                      <a:lnTo>
                        <a:pt x="29523" y="465453"/>
                      </a:lnTo>
                      <a:lnTo>
                        <a:pt x="29353" y="463340"/>
                      </a:lnTo>
                      <a:cubicBezTo>
                        <a:pt x="29326" y="462991"/>
                        <a:pt x="29302" y="462642"/>
                        <a:pt x="29282" y="462293"/>
                      </a:cubicBezTo>
                      <a:cubicBezTo>
                        <a:pt x="25881" y="419172"/>
                        <a:pt x="35520" y="376736"/>
                        <a:pt x="51458" y="336795"/>
                      </a:cubicBezTo>
                      <a:cubicBezTo>
                        <a:pt x="52846" y="333204"/>
                        <a:pt x="54280" y="329621"/>
                        <a:pt x="55759" y="326066"/>
                      </a:cubicBezTo>
                      <a:lnTo>
                        <a:pt x="57327" y="322353"/>
                      </a:lnTo>
                      <a:lnTo>
                        <a:pt x="57327" y="322353"/>
                      </a:lnTo>
                      <a:cubicBezTo>
                        <a:pt x="73325" y="296545"/>
                        <a:pt x="97349" y="275671"/>
                        <a:pt x="117695" y="253626"/>
                      </a:cubicBezTo>
                      <a:cubicBezTo>
                        <a:pt x="124716" y="246020"/>
                        <a:pt x="113361" y="234602"/>
                        <a:pt x="106314" y="242238"/>
                      </a:cubicBezTo>
                      <a:cubicBezTo>
                        <a:pt x="92795" y="256885"/>
                        <a:pt x="78292" y="270914"/>
                        <a:pt x="65198" y="285970"/>
                      </a:cubicBezTo>
                      <a:cubicBezTo>
                        <a:pt x="62886" y="286140"/>
                        <a:pt x="60569" y="286202"/>
                        <a:pt x="58259" y="286087"/>
                      </a:cubicBezTo>
                      <a:cubicBezTo>
                        <a:pt x="54235" y="285884"/>
                        <a:pt x="50331" y="285242"/>
                        <a:pt x="46547" y="284213"/>
                      </a:cubicBezTo>
                      <a:cubicBezTo>
                        <a:pt x="37110" y="282824"/>
                        <a:pt x="28517" y="279019"/>
                        <a:pt x="20709" y="273423"/>
                      </a:cubicBezTo>
                      <a:cubicBezTo>
                        <a:pt x="10265" y="268553"/>
                        <a:pt x="1351" y="259371"/>
                        <a:pt x="465" y="247393"/>
                      </a:cubicBezTo>
                      <a:cubicBezTo>
                        <a:pt x="365" y="246185"/>
                        <a:pt x="385" y="244998"/>
                        <a:pt x="465" y="243812"/>
                      </a:cubicBezTo>
                      <a:cubicBezTo>
                        <a:pt x="-501" y="237952"/>
                        <a:pt x="365" y="231814"/>
                        <a:pt x="2820" y="226155"/>
                      </a:cubicBezTo>
                      <a:cubicBezTo>
                        <a:pt x="3242" y="224605"/>
                        <a:pt x="3786" y="223075"/>
                        <a:pt x="4470" y="221565"/>
                      </a:cubicBezTo>
                      <a:cubicBezTo>
                        <a:pt x="6462" y="217076"/>
                        <a:pt x="9742" y="212770"/>
                        <a:pt x="13747" y="209849"/>
                      </a:cubicBezTo>
                      <a:cubicBezTo>
                        <a:pt x="13847" y="209788"/>
                        <a:pt x="13928" y="209750"/>
                        <a:pt x="14008" y="209688"/>
                      </a:cubicBezTo>
                      <a:cubicBezTo>
                        <a:pt x="14431" y="209247"/>
                        <a:pt x="14833" y="208802"/>
                        <a:pt x="15296" y="208401"/>
                      </a:cubicBezTo>
                      <a:cubicBezTo>
                        <a:pt x="15980" y="207775"/>
                        <a:pt x="16705" y="207193"/>
                        <a:pt x="17469" y="206650"/>
                      </a:cubicBezTo>
                      <a:cubicBezTo>
                        <a:pt x="14753" y="202179"/>
                        <a:pt x="12298" y="197591"/>
                        <a:pt x="10205" y="192697"/>
                      </a:cubicBezTo>
                      <a:cubicBezTo>
                        <a:pt x="7931" y="187382"/>
                        <a:pt x="6764" y="181989"/>
                        <a:pt x="6120" y="176290"/>
                      </a:cubicBezTo>
                      <a:cubicBezTo>
                        <a:pt x="5858" y="174035"/>
                        <a:pt x="5758" y="171801"/>
                        <a:pt x="5717" y="169568"/>
                      </a:cubicBezTo>
                      <a:cubicBezTo>
                        <a:pt x="5597" y="168540"/>
                        <a:pt x="5516" y="167493"/>
                        <a:pt x="5436" y="166446"/>
                      </a:cubicBezTo>
                      <a:cubicBezTo>
                        <a:pt x="4933" y="158474"/>
                        <a:pt x="5858" y="150202"/>
                        <a:pt x="8837" y="142752"/>
                      </a:cubicBezTo>
                      <a:cubicBezTo>
                        <a:pt x="9058" y="142190"/>
                        <a:pt x="9340" y="141624"/>
                        <a:pt x="9601" y="141040"/>
                      </a:cubicBezTo>
                      <a:cubicBezTo>
                        <a:pt x="10165" y="139349"/>
                        <a:pt x="10788" y="137660"/>
                        <a:pt x="11553" y="136008"/>
                      </a:cubicBezTo>
                      <a:cubicBezTo>
                        <a:pt x="14531" y="129666"/>
                        <a:pt x="18757" y="124291"/>
                        <a:pt x="23969" y="119883"/>
                      </a:cubicBezTo>
                      <a:cubicBezTo>
                        <a:pt x="26786" y="117044"/>
                        <a:pt x="29946" y="114528"/>
                        <a:pt x="33387" y="112394"/>
                      </a:cubicBezTo>
                      <a:cubicBezTo>
                        <a:pt x="35419" y="111126"/>
                        <a:pt x="37734" y="109998"/>
                        <a:pt x="40168" y="109072"/>
                      </a:cubicBezTo>
                      <a:cubicBezTo>
                        <a:pt x="44515" y="106777"/>
                        <a:pt x="50089" y="104684"/>
                        <a:pt x="54617" y="104525"/>
                      </a:cubicBezTo>
                      <a:cubicBezTo>
                        <a:pt x="55160" y="104502"/>
                        <a:pt x="55643" y="104565"/>
                        <a:pt x="56166" y="104565"/>
                      </a:cubicBezTo>
                      <a:cubicBezTo>
                        <a:pt x="56589" y="93008"/>
                        <a:pt x="58078" y="80426"/>
                        <a:pt x="62646" y="69957"/>
                      </a:cubicBezTo>
                      <a:cubicBezTo>
                        <a:pt x="65302" y="62370"/>
                        <a:pt x="69287" y="55626"/>
                        <a:pt x="75283" y="50773"/>
                      </a:cubicBezTo>
                      <a:cubicBezTo>
                        <a:pt x="78761" y="47141"/>
                        <a:pt x="83047" y="44192"/>
                        <a:pt x="88395" y="42264"/>
                      </a:cubicBezTo>
                      <a:lnTo>
                        <a:pt x="89350" y="41935"/>
                      </a:lnTo>
                      <a:lnTo>
                        <a:pt x="89712" y="41834"/>
                      </a:lnTo>
                      <a:cubicBezTo>
                        <a:pt x="94521" y="39499"/>
                        <a:pt x="99713" y="38573"/>
                        <a:pt x="105046" y="38595"/>
                      </a:cubicBezTo>
                      <a:cubicBezTo>
                        <a:pt x="111264" y="38271"/>
                        <a:pt x="117603" y="39441"/>
                        <a:pt x="123016" y="42297"/>
                      </a:cubicBezTo>
                      <a:cubicBezTo>
                        <a:pt x="124143" y="42901"/>
                        <a:pt x="125350" y="43646"/>
                        <a:pt x="126497" y="44451"/>
                      </a:cubicBezTo>
                      <a:cubicBezTo>
                        <a:pt x="127362" y="42720"/>
                        <a:pt x="128328" y="40969"/>
                        <a:pt x="129435" y="39219"/>
                      </a:cubicBezTo>
                      <a:cubicBezTo>
                        <a:pt x="133319" y="32997"/>
                        <a:pt x="138008" y="27581"/>
                        <a:pt x="143441" y="22649"/>
                      </a:cubicBezTo>
                      <a:cubicBezTo>
                        <a:pt x="144085" y="22066"/>
                        <a:pt x="144789" y="21542"/>
                        <a:pt x="145473" y="20980"/>
                      </a:cubicBezTo>
                      <a:cubicBezTo>
                        <a:pt x="148109" y="18585"/>
                        <a:pt x="150907" y="16370"/>
                        <a:pt x="153804" y="14357"/>
                      </a:cubicBezTo>
                      <a:cubicBezTo>
                        <a:pt x="160063" y="10007"/>
                        <a:pt x="166925" y="6768"/>
                        <a:pt x="174129" y="4672"/>
                      </a:cubicBezTo>
                      <a:cubicBezTo>
                        <a:pt x="182446" y="1598"/>
                        <a:pt x="191222" y="170"/>
                        <a:pt x="200001" y="471"/>
                      </a:cubicBezTo>
                      <a:lnTo>
                        <a:pt x="201818" y="547"/>
                      </a:lnTo>
                      <a:lnTo>
                        <a:pt x="201818" y="547"/>
                      </a:lnTo>
                      <a:cubicBezTo>
                        <a:pt x="202221" y="586"/>
                        <a:pt x="202623" y="606"/>
                        <a:pt x="203006" y="626"/>
                      </a:cubicBezTo>
                      <a:cubicBezTo>
                        <a:pt x="211719" y="1192"/>
                        <a:pt x="220312" y="3326"/>
                        <a:pt x="228522" y="6544"/>
                      </a:cubicBezTo>
                      <a:cubicBezTo>
                        <a:pt x="237034" y="9908"/>
                        <a:pt x="244238" y="15000"/>
                        <a:pt x="250939" y="20838"/>
                      </a:cubicBezTo>
                      <a:cubicBezTo>
                        <a:pt x="252509" y="18665"/>
                        <a:pt x="254300" y="16610"/>
                        <a:pt x="256493" y="14677"/>
                      </a:cubicBezTo>
                      <a:cubicBezTo>
                        <a:pt x="257117" y="14136"/>
                        <a:pt x="257781" y="13651"/>
                        <a:pt x="258405" y="13147"/>
                      </a:cubicBezTo>
                      <a:cubicBezTo>
                        <a:pt x="258888" y="12664"/>
                        <a:pt x="259391" y="12201"/>
                        <a:pt x="259914" y="11738"/>
                      </a:cubicBezTo>
                      <a:cubicBezTo>
                        <a:pt x="262309" y="9625"/>
                        <a:pt x="264844" y="7793"/>
                        <a:pt x="267621" y="6162"/>
                      </a:cubicBezTo>
                      <a:cubicBezTo>
                        <a:pt x="270740" y="4332"/>
                        <a:pt x="274101" y="3064"/>
                        <a:pt x="277582" y="2279"/>
                      </a:cubicBezTo>
                      <a:cubicBezTo>
                        <a:pt x="281124" y="1069"/>
                        <a:pt x="284847" y="324"/>
                        <a:pt x="288630" y="82"/>
                      </a:cubicBezTo>
                      <a:close/>
                      <a:moveTo>
                        <a:pt x="247277" y="829988"/>
                      </a:moveTo>
                      <a:cubicBezTo>
                        <a:pt x="247633" y="829968"/>
                        <a:pt x="266271" y="836960"/>
                        <a:pt x="275557" y="841480"/>
                      </a:cubicBezTo>
                      <a:lnTo>
                        <a:pt x="276013" y="841704"/>
                      </a:lnTo>
                      <a:cubicBezTo>
                        <a:pt x="286719" y="847019"/>
                        <a:pt x="291870" y="850844"/>
                        <a:pt x="301489" y="857668"/>
                      </a:cubicBezTo>
                      <a:cubicBezTo>
                        <a:pt x="302133" y="858131"/>
                        <a:pt x="302797" y="858836"/>
                        <a:pt x="302797" y="859520"/>
                      </a:cubicBezTo>
                      <a:cubicBezTo>
                        <a:pt x="302797" y="869460"/>
                        <a:pt x="300383" y="881614"/>
                        <a:pt x="292031" y="876229"/>
                      </a:cubicBezTo>
                      <a:cubicBezTo>
                        <a:pt x="290824" y="875451"/>
                        <a:pt x="289607" y="874690"/>
                        <a:pt x="288382" y="873942"/>
                      </a:cubicBezTo>
                      <a:lnTo>
                        <a:pt x="286537" y="872827"/>
                      </a:lnTo>
                      <a:lnTo>
                        <a:pt x="286477" y="872847"/>
                      </a:lnTo>
                      <a:cubicBezTo>
                        <a:pt x="286497" y="872847"/>
                        <a:pt x="286517" y="872827"/>
                        <a:pt x="286537" y="872807"/>
                      </a:cubicBezTo>
                      <a:cubicBezTo>
                        <a:pt x="268346" y="861715"/>
                        <a:pt x="249128" y="853018"/>
                        <a:pt x="228844" y="846798"/>
                      </a:cubicBezTo>
                      <a:cubicBezTo>
                        <a:pt x="227456" y="846294"/>
                        <a:pt x="237738" y="830753"/>
                        <a:pt x="240576" y="831618"/>
                      </a:cubicBezTo>
                      <a:cubicBezTo>
                        <a:pt x="238946" y="830974"/>
                        <a:pt x="247006" y="830003"/>
                        <a:pt x="247277" y="829988"/>
                      </a:cubicBezTo>
                      <a:close/>
                      <a:moveTo>
                        <a:pt x="438413" y="390958"/>
                      </a:moveTo>
                      <a:cubicBezTo>
                        <a:pt x="426317" y="392253"/>
                        <a:pt x="414221" y="393527"/>
                        <a:pt x="402125" y="394773"/>
                      </a:cubicBezTo>
                      <a:cubicBezTo>
                        <a:pt x="394418" y="395659"/>
                        <a:pt x="386691" y="396444"/>
                        <a:pt x="378963" y="397108"/>
                      </a:cubicBezTo>
                      <a:cubicBezTo>
                        <a:pt x="367352" y="397976"/>
                        <a:pt x="355741" y="398115"/>
                        <a:pt x="344170" y="396524"/>
                      </a:cubicBezTo>
                      <a:cubicBezTo>
                        <a:pt x="340065" y="395963"/>
                        <a:pt x="336040" y="395156"/>
                        <a:pt x="332056" y="394169"/>
                      </a:cubicBezTo>
                      <a:cubicBezTo>
                        <a:pt x="329339" y="396162"/>
                        <a:pt x="326522" y="398034"/>
                        <a:pt x="323645" y="399828"/>
                      </a:cubicBezTo>
                      <a:lnTo>
                        <a:pt x="291689" y="424285"/>
                      </a:lnTo>
                      <a:lnTo>
                        <a:pt x="291689" y="424285"/>
                      </a:lnTo>
                      <a:cubicBezTo>
                        <a:pt x="270258" y="441137"/>
                        <a:pt x="249289" y="458991"/>
                        <a:pt x="230414" y="478700"/>
                      </a:cubicBezTo>
                      <a:cubicBezTo>
                        <a:pt x="197448" y="513132"/>
                        <a:pt x="170597" y="553414"/>
                        <a:pt x="153716" y="598035"/>
                      </a:cubicBezTo>
                      <a:cubicBezTo>
                        <a:pt x="152184" y="598939"/>
                        <a:pt x="151001" y="600515"/>
                        <a:pt x="150607" y="602933"/>
                      </a:cubicBezTo>
                      <a:cubicBezTo>
                        <a:pt x="147625" y="621222"/>
                        <a:pt x="138903" y="637903"/>
                        <a:pt x="135752" y="656117"/>
                      </a:cubicBezTo>
                      <a:cubicBezTo>
                        <a:pt x="132649" y="674058"/>
                        <a:pt x="136776" y="689309"/>
                        <a:pt x="148041" y="703530"/>
                      </a:cubicBezTo>
                      <a:cubicBezTo>
                        <a:pt x="150446" y="706568"/>
                        <a:pt x="155372" y="706407"/>
                        <a:pt x="158394" y="704355"/>
                      </a:cubicBezTo>
                      <a:cubicBezTo>
                        <a:pt x="159097" y="705736"/>
                        <a:pt x="162139" y="705678"/>
                        <a:pt x="163208" y="699578"/>
                      </a:cubicBezTo>
                      <a:cubicBezTo>
                        <a:pt x="168217" y="694153"/>
                        <a:pt x="172501" y="688466"/>
                        <a:pt x="175403" y="681424"/>
                      </a:cubicBezTo>
                      <a:cubicBezTo>
                        <a:pt x="177540" y="676238"/>
                        <a:pt x="173948" y="672643"/>
                        <a:pt x="169589" y="671936"/>
                      </a:cubicBezTo>
                      <a:cubicBezTo>
                        <a:pt x="171400" y="665414"/>
                        <a:pt x="173443" y="658950"/>
                        <a:pt x="175739" y="652554"/>
                      </a:cubicBezTo>
                      <a:cubicBezTo>
                        <a:pt x="182540" y="633548"/>
                        <a:pt x="191193" y="615392"/>
                        <a:pt x="202080" y="598361"/>
                      </a:cubicBezTo>
                      <a:cubicBezTo>
                        <a:pt x="211659" y="583381"/>
                        <a:pt x="222747" y="570337"/>
                        <a:pt x="234660" y="557251"/>
                      </a:cubicBezTo>
                      <a:cubicBezTo>
                        <a:pt x="234800" y="557070"/>
                        <a:pt x="235042" y="557012"/>
                        <a:pt x="235303" y="556971"/>
                      </a:cubicBezTo>
                      <a:lnTo>
                        <a:pt x="237779" y="554232"/>
                      </a:lnTo>
                      <a:lnTo>
                        <a:pt x="237779" y="554232"/>
                      </a:lnTo>
                      <a:cubicBezTo>
                        <a:pt x="238121" y="553849"/>
                        <a:pt x="238825" y="553889"/>
                        <a:pt x="239610" y="554091"/>
                      </a:cubicBezTo>
                      <a:cubicBezTo>
                        <a:pt x="240354" y="553306"/>
                        <a:pt x="241079" y="552500"/>
                        <a:pt x="241844" y="551715"/>
                      </a:cubicBezTo>
                      <a:cubicBezTo>
                        <a:pt x="242588" y="550910"/>
                        <a:pt x="243413" y="551152"/>
                        <a:pt x="243876" y="551796"/>
                      </a:cubicBezTo>
                      <a:cubicBezTo>
                        <a:pt x="245144" y="551514"/>
                        <a:pt x="247458" y="552883"/>
                        <a:pt x="248162" y="553328"/>
                      </a:cubicBezTo>
                      <a:cubicBezTo>
                        <a:pt x="249370" y="554131"/>
                        <a:pt x="249752" y="555037"/>
                        <a:pt x="248726" y="556184"/>
                      </a:cubicBezTo>
                      <a:cubicBezTo>
                        <a:pt x="248545" y="556388"/>
                        <a:pt x="248363" y="556589"/>
                        <a:pt x="248182" y="556768"/>
                      </a:cubicBezTo>
                      <a:cubicBezTo>
                        <a:pt x="249571" y="557354"/>
                        <a:pt x="250939" y="558137"/>
                        <a:pt x="252006" y="558904"/>
                      </a:cubicBezTo>
                      <a:cubicBezTo>
                        <a:pt x="255729" y="559727"/>
                        <a:pt x="260961" y="563190"/>
                        <a:pt x="260055" y="564219"/>
                      </a:cubicBezTo>
                      <a:cubicBezTo>
                        <a:pt x="258143" y="566210"/>
                        <a:pt x="256292" y="568245"/>
                        <a:pt x="254461" y="570316"/>
                      </a:cubicBezTo>
                      <a:cubicBezTo>
                        <a:pt x="256071" y="571446"/>
                        <a:pt x="257117" y="572551"/>
                        <a:pt x="256694" y="573036"/>
                      </a:cubicBezTo>
                      <a:cubicBezTo>
                        <a:pt x="248846" y="581308"/>
                        <a:pt x="241602" y="590067"/>
                        <a:pt x="234961" y="599345"/>
                      </a:cubicBezTo>
                      <a:cubicBezTo>
                        <a:pt x="229910" y="606271"/>
                        <a:pt x="225342" y="613477"/>
                        <a:pt x="221257" y="620986"/>
                      </a:cubicBezTo>
                      <a:cubicBezTo>
                        <a:pt x="215180" y="631616"/>
                        <a:pt x="210029" y="642547"/>
                        <a:pt x="205461" y="653780"/>
                      </a:cubicBezTo>
                      <a:cubicBezTo>
                        <a:pt x="204817" y="655493"/>
                        <a:pt x="204193" y="657202"/>
                        <a:pt x="203589" y="658913"/>
                      </a:cubicBezTo>
                      <a:cubicBezTo>
                        <a:pt x="196908" y="677615"/>
                        <a:pt x="191918" y="697022"/>
                        <a:pt x="189805" y="716790"/>
                      </a:cubicBezTo>
                      <a:lnTo>
                        <a:pt x="189717" y="718124"/>
                      </a:lnTo>
                      <a:cubicBezTo>
                        <a:pt x="189323" y="725245"/>
                        <a:pt x="189169" y="744312"/>
                        <a:pt x="188436" y="748859"/>
                      </a:cubicBezTo>
                      <a:cubicBezTo>
                        <a:pt x="192884" y="751054"/>
                        <a:pt x="197512" y="752926"/>
                        <a:pt x="202321" y="754458"/>
                      </a:cubicBezTo>
                      <a:cubicBezTo>
                        <a:pt x="203227" y="754719"/>
                        <a:pt x="204153" y="754961"/>
                        <a:pt x="205078" y="755182"/>
                      </a:cubicBezTo>
                      <a:cubicBezTo>
                        <a:pt x="205602" y="754961"/>
                        <a:pt x="206145" y="754778"/>
                        <a:pt x="206688" y="754617"/>
                      </a:cubicBezTo>
                      <a:cubicBezTo>
                        <a:pt x="211115" y="752825"/>
                        <a:pt x="215744" y="751537"/>
                        <a:pt x="220473" y="750913"/>
                      </a:cubicBezTo>
                      <a:cubicBezTo>
                        <a:pt x="223660" y="750492"/>
                        <a:pt x="226831" y="750345"/>
                        <a:pt x="230001" y="750436"/>
                      </a:cubicBezTo>
                      <a:lnTo>
                        <a:pt x="231359" y="750490"/>
                      </a:lnTo>
                      <a:cubicBezTo>
                        <a:pt x="232768" y="750530"/>
                        <a:pt x="234156" y="750631"/>
                        <a:pt x="235565" y="750774"/>
                      </a:cubicBezTo>
                      <a:cubicBezTo>
                        <a:pt x="235485" y="749966"/>
                        <a:pt x="235444" y="749183"/>
                        <a:pt x="235384" y="748376"/>
                      </a:cubicBezTo>
                      <a:cubicBezTo>
                        <a:pt x="234982" y="748114"/>
                        <a:pt x="234680" y="747754"/>
                        <a:pt x="234660" y="747269"/>
                      </a:cubicBezTo>
                      <a:cubicBezTo>
                        <a:pt x="233714" y="738210"/>
                        <a:pt x="233694" y="729151"/>
                        <a:pt x="234599" y="720092"/>
                      </a:cubicBezTo>
                      <a:cubicBezTo>
                        <a:pt x="235203" y="715361"/>
                        <a:pt x="235907" y="710650"/>
                        <a:pt x="236672" y="705942"/>
                      </a:cubicBezTo>
                      <a:cubicBezTo>
                        <a:pt x="237457" y="702075"/>
                        <a:pt x="238362" y="698272"/>
                        <a:pt x="239348" y="694465"/>
                      </a:cubicBezTo>
                      <a:cubicBezTo>
                        <a:pt x="241964" y="683798"/>
                        <a:pt x="245446" y="673388"/>
                        <a:pt x="249671" y="663203"/>
                      </a:cubicBezTo>
                      <a:cubicBezTo>
                        <a:pt x="261705" y="634152"/>
                        <a:pt x="278951" y="607962"/>
                        <a:pt x="296297" y="581912"/>
                      </a:cubicBezTo>
                      <a:cubicBezTo>
                        <a:pt x="308955" y="562890"/>
                        <a:pt x="320928" y="543441"/>
                        <a:pt x="334028" y="524740"/>
                      </a:cubicBezTo>
                      <a:cubicBezTo>
                        <a:pt x="345176" y="508816"/>
                        <a:pt x="356888" y="493134"/>
                        <a:pt x="369385" y="478237"/>
                      </a:cubicBezTo>
                      <a:cubicBezTo>
                        <a:pt x="381861" y="463362"/>
                        <a:pt x="395042" y="449047"/>
                        <a:pt x="409269" y="435802"/>
                      </a:cubicBezTo>
                      <a:cubicBezTo>
                        <a:pt x="411563" y="433686"/>
                        <a:pt x="413877" y="431633"/>
                        <a:pt x="416232" y="429602"/>
                      </a:cubicBezTo>
                      <a:cubicBezTo>
                        <a:pt x="429714" y="417523"/>
                        <a:pt x="444364" y="407597"/>
                        <a:pt x="459617" y="397855"/>
                      </a:cubicBezTo>
                      <a:cubicBezTo>
                        <a:pt x="460201" y="397473"/>
                        <a:pt x="461247" y="397895"/>
                        <a:pt x="462113" y="398618"/>
                      </a:cubicBezTo>
                      <a:lnTo>
                        <a:pt x="464574" y="397105"/>
                      </a:lnTo>
                      <a:cubicBezTo>
                        <a:pt x="464986" y="396853"/>
                        <a:pt x="465399" y="396605"/>
                        <a:pt x="465815" y="396363"/>
                      </a:cubicBezTo>
                      <a:cubicBezTo>
                        <a:pt x="466198" y="396124"/>
                        <a:pt x="466620" y="396524"/>
                        <a:pt x="466841" y="396867"/>
                      </a:cubicBezTo>
                      <a:cubicBezTo>
                        <a:pt x="467888" y="396323"/>
                        <a:pt x="468934" y="395802"/>
                        <a:pt x="469981" y="395276"/>
                      </a:cubicBezTo>
                      <a:cubicBezTo>
                        <a:pt x="470743" y="394660"/>
                        <a:pt x="471530" y="394077"/>
                        <a:pt x="472299" y="393469"/>
                      </a:cubicBezTo>
                      <a:cubicBezTo>
                        <a:pt x="460988" y="392899"/>
                        <a:pt x="449692" y="392053"/>
                        <a:pt x="438413" y="390958"/>
                      </a:cubicBezTo>
                      <a:close/>
                      <a:moveTo>
                        <a:pt x="580276" y="256754"/>
                      </a:moveTo>
                      <a:cubicBezTo>
                        <a:pt x="571140" y="254924"/>
                        <a:pt x="561964" y="254660"/>
                        <a:pt x="552748" y="256029"/>
                      </a:cubicBezTo>
                      <a:cubicBezTo>
                        <a:pt x="548886" y="256595"/>
                        <a:pt x="545042" y="257276"/>
                        <a:pt x="541231" y="258099"/>
                      </a:cubicBezTo>
                      <a:cubicBezTo>
                        <a:pt x="549886" y="265648"/>
                        <a:pt x="556847" y="275309"/>
                        <a:pt x="561364" y="286427"/>
                      </a:cubicBezTo>
                      <a:cubicBezTo>
                        <a:pt x="566246" y="298446"/>
                        <a:pt x="546773" y="303625"/>
                        <a:pt x="541960" y="291780"/>
                      </a:cubicBezTo>
                      <a:cubicBezTo>
                        <a:pt x="537317" y="280354"/>
                        <a:pt x="528529" y="271589"/>
                        <a:pt x="517914" y="266335"/>
                      </a:cubicBezTo>
                      <a:cubicBezTo>
                        <a:pt x="515620" y="267617"/>
                        <a:pt x="513397" y="269006"/>
                        <a:pt x="511274" y="270544"/>
                      </a:cubicBezTo>
                      <a:cubicBezTo>
                        <a:pt x="508497" y="272799"/>
                        <a:pt x="505881" y="275234"/>
                        <a:pt x="503426" y="277912"/>
                      </a:cubicBezTo>
                      <a:cubicBezTo>
                        <a:pt x="498073" y="283732"/>
                        <a:pt x="493163" y="291500"/>
                        <a:pt x="489943" y="299191"/>
                      </a:cubicBezTo>
                      <a:cubicBezTo>
                        <a:pt x="488695" y="303378"/>
                        <a:pt x="487770" y="307686"/>
                        <a:pt x="487186" y="312115"/>
                      </a:cubicBezTo>
                      <a:cubicBezTo>
                        <a:pt x="487065" y="313121"/>
                        <a:pt x="486945" y="314148"/>
                        <a:pt x="486844" y="315175"/>
                      </a:cubicBezTo>
                      <a:cubicBezTo>
                        <a:pt x="484860" y="336008"/>
                        <a:pt x="490814" y="356278"/>
                        <a:pt x="501059" y="374215"/>
                      </a:cubicBezTo>
                      <a:lnTo>
                        <a:pt x="501462" y="374221"/>
                      </a:lnTo>
                      <a:lnTo>
                        <a:pt x="501462" y="374221"/>
                      </a:lnTo>
                      <a:cubicBezTo>
                        <a:pt x="510605" y="369261"/>
                        <a:pt x="520178" y="365082"/>
                        <a:pt x="530028" y="361677"/>
                      </a:cubicBezTo>
                      <a:cubicBezTo>
                        <a:pt x="537917" y="356365"/>
                        <a:pt x="546107" y="351451"/>
                        <a:pt x="554539" y="347002"/>
                      </a:cubicBezTo>
                      <a:cubicBezTo>
                        <a:pt x="572463" y="337542"/>
                        <a:pt x="591395" y="330249"/>
                        <a:pt x="610904" y="325262"/>
                      </a:cubicBezTo>
                      <a:lnTo>
                        <a:pt x="613158" y="324697"/>
                      </a:lnTo>
                      <a:cubicBezTo>
                        <a:pt x="617752" y="323522"/>
                        <a:pt x="622389" y="322488"/>
                        <a:pt x="627044" y="321583"/>
                      </a:cubicBezTo>
                      <a:lnTo>
                        <a:pt x="629840" y="321055"/>
                      </a:lnTo>
                      <a:lnTo>
                        <a:pt x="629880" y="321055"/>
                      </a:lnTo>
                      <a:lnTo>
                        <a:pt x="629578" y="318053"/>
                      </a:lnTo>
                      <a:lnTo>
                        <a:pt x="629578" y="318053"/>
                      </a:lnTo>
                      <a:cubicBezTo>
                        <a:pt x="628009" y="306277"/>
                        <a:pt x="623400" y="295345"/>
                        <a:pt x="617444" y="285242"/>
                      </a:cubicBezTo>
                      <a:cubicBezTo>
                        <a:pt x="612976" y="277612"/>
                        <a:pt x="606235" y="269801"/>
                        <a:pt x="598749" y="263560"/>
                      </a:cubicBezTo>
                      <a:lnTo>
                        <a:pt x="598709" y="263538"/>
                      </a:lnTo>
                      <a:cubicBezTo>
                        <a:pt x="595310" y="261606"/>
                        <a:pt x="591737" y="260007"/>
                        <a:pt x="588059" y="258686"/>
                      </a:cubicBezTo>
                      <a:lnTo>
                        <a:pt x="586675" y="258204"/>
                      </a:lnTo>
                      <a:lnTo>
                        <a:pt x="580276" y="256754"/>
                      </a:lnTo>
                      <a:close/>
                      <a:moveTo>
                        <a:pt x="334974" y="238860"/>
                      </a:moveTo>
                      <a:cubicBezTo>
                        <a:pt x="315978" y="237066"/>
                        <a:pt x="296981" y="237247"/>
                        <a:pt x="277985" y="238797"/>
                      </a:cubicBezTo>
                      <a:cubicBezTo>
                        <a:pt x="265569" y="240027"/>
                        <a:pt x="253233" y="241736"/>
                        <a:pt x="240958" y="243910"/>
                      </a:cubicBezTo>
                      <a:cubicBezTo>
                        <a:pt x="232647" y="245340"/>
                        <a:pt x="224497" y="247353"/>
                        <a:pt x="216488" y="249851"/>
                      </a:cubicBezTo>
                      <a:lnTo>
                        <a:pt x="221069" y="259119"/>
                      </a:lnTo>
                      <a:cubicBezTo>
                        <a:pt x="228725" y="274553"/>
                        <a:pt x="236568" y="289887"/>
                        <a:pt x="245808" y="304465"/>
                      </a:cubicBezTo>
                      <a:cubicBezTo>
                        <a:pt x="250577" y="311974"/>
                        <a:pt x="255749" y="319122"/>
                        <a:pt x="261383" y="325985"/>
                      </a:cubicBezTo>
                      <a:cubicBezTo>
                        <a:pt x="265186" y="330897"/>
                        <a:pt x="269372" y="335449"/>
                        <a:pt x="273960" y="339634"/>
                      </a:cubicBezTo>
                      <a:cubicBezTo>
                        <a:pt x="275168" y="341105"/>
                        <a:pt x="276456" y="342495"/>
                        <a:pt x="277764" y="343841"/>
                      </a:cubicBezTo>
                      <a:cubicBezTo>
                        <a:pt x="281949" y="347425"/>
                        <a:pt x="286457" y="350565"/>
                        <a:pt x="291387" y="353162"/>
                      </a:cubicBezTo>
                      <a:cubicBezTo>
                        <a:pt x="295340" y="356043"/>
                        <a:pt x="299468" y="358560"/>
                        <a:pt x="303771" y="360766"/>
                      </a:cubicBezTo>
                      <a:lnTo>
                        <a:pt x="305393" y="361579"/>
                      </a:lnTo>
                      <a:lnTo>
                        <a:pt x="320485" y="367375"/>
                      </a:lnTo>
                      <a:cubicBezTo>
                        <a:pt x="321290" y="367603"/>
                        <a:pt x="322104" y="367831"/>
                        <a:pt x="322921" y="368048"/>
                      </a:cubicBezTo>
                      <a:lnTo>
                        <a:pt x="324148" y="368363"/>
                      </a:lnTo>
                      <a:lnTo>
                        <a:pt x="326442" y="368844"/>
                      </a:lnTo>
                      <a:lnTo>
                        <a:pt x="328163" y="367909"/>
                      </a:lnTo>
                      <a:cubicBezTo>
                        <a:pt x="328452" y="367755"/>
                        <a:pt x="328742" y="367603"/>
                        <a:pt x="329038" y="367455"/>
                      </a:cubicBezTo>
                      <a:cubicBezTo>
                        <a:pt x="329520" y="367195"/>
                        <a:pt x="329863" y="367699"/>
                        <a:pt x="329963" y="368059"/>
                      </a:cubicBezTo>
                      <a:cubicBezTo>
                        <a:pt x="330003" y="368202"/>
                        <a:pt x="329943" y="368401"/>
                        <a:pt x="329842" y="368603"/>
                      </a:cubicBezTo>
                      <a:lnTo>
                        <a:pt x="332042" y="367413"/>
                      </a:lnTo>
                      <a:lnTo>
                        <a:pt x="332042" y="367413"/>
                      </a:lnTo>
                      <a:cubicBezTo>
                        <a:pt x="335823" y="368949"/>
                        <a:pt x="339836" y="370177"/>
                        <a:pt x="344140" y="370986"/>
                      </a:cubicBezTo>
                      <a:cubicBezTo>
                        <a:pt x="346088" y="371350"/>
                        <a:pt x="348040" y="371630"/>
                        <a:pt x="349994" y="371870"/>
                      </a:cubicBezTo>
                      <a:lnTo>
                        <a:pt x="350256" y="372045"/>
                      </a:lnTo>
                      <a:cubicBezTo>
                        <a:pt x="350299" y="372075"/>
                        <a:pt x="350343" y="372109"/>
                        <a:pt x="350388" y="372148"/>
                      </a:cubicBezTo>
                      <a:lnTo>
                        <a:pt x="352525" y="372148"/>
                      </a:lnTo>
                      <a:lnTo>
                        <a:pt x="352525" y="372148"/>
                      </a:lnTo>
                      <a:cubicBezTo>
                        <a:pt x="367569" y="373599"/>
                        <a:pt x="382827" y="371681"/>
                        <a:pt x="397847" y="368981"/>
                      </a:cubicBezTo>
                      <a:cubicBezTo>
                        <a:pt x="419101" y="366843"/>
                        <a:pt x="440351" y="364486"/>
                        <a:pt x="461589" y="362281"/>
                      </a:cubicBezTo>
                      <a:cubicBezTo>
                        <a:pt x="461992" y="362243"/>
                        <a:pt x="462153" y="362422"/>
                        <a:pt x="462153" y="362706"/>
                      </a:cubicBezTo>
                      <a:lnTo>
                        <a:pt x="463461" y="362585"/>
                      </a:lnTo>
                      <a:lnTo>
                        <a:pt x="463461" y="362585"/>
                      </a:lnTo>
                      <a:cubicBezTo>
                        <a:pt x="465352" y="362382"/>
                        <a:pt x="467566" y="365543"/>
                        <a:pt x="466137" y="366692"/>
                      </a:cubicBezTo>
                      <a:cubicBezTo>
                        <a:pt x="467284" y="367375"/>
                        <a:pt x="468391" y="368363"/>
                        <a:pt x="469216" y="369128"/>
                      </a:cubicBezTo>
                      <a:lnTo>
                        <a:pt x="469699" y="369086"/>
                      </a:lnTo>
                      <a:cubicBezTo>
                        <a:pt x="466781" y="363369"/>
                        <a:pt x="464527" y="357390"/>
                        <a:pt x="462917" y="351171"/>
                      </a:cubicBezTo>
                      <a:lnTo>
                        <a:pt x="460865" y="340741"/>
                      </a:lnTo>
                      <a:lnTo>
                        <a:pt x="460865" y="340741"/>
                      </a:lnTo>
                      <a:cubicBezTo>
                        <a:pt x="460301" y="336856"/>
                        <a:pt x="459979" y="332711"/>
                        <a:pt x="459919" y="328622"/>
                      </a:cubicBezTo>
                      <a:cubicBezTo>
                        <a:pt x="459778" y="326750"/>
                        <a:pt x="459678" y="325001"/>
                        <a:pt x="459678" y="323469"/>
                      </a:cubicBezTo>
                      <a:cubicBezTo>
                        <a:pt x="459678" y="322019"/>
                        <a:pt x="459698" y="320570"/>
                        <a:pt x="459758" y="319122"/>
                      </a:cubicBezTo>
                      <a:cubicBezTo>
                        <a:pt x="455754" y="317470"/>
                        <a:pt x="451689" y="316022"/>
                        <a:pt x="447543" y="314792"/>
                      </a:cubicBezTo>
                      <a:cubicBezTo>
                        <a:pt x="435771" y="313345"/>
                        <a:pt x="424019" y="311893"/>
                        <a:pt x="412247" y="310464"/>
                      </a:cubicBezTo>
                      <a:cubicBezTo>
                        <a:pt x="405184" y="310726"/>
                        <a:pt x="398121" y="311229"/>
                        <a:pt x="391077" y="312014"/>
                      </a:cubicBezTo>
                      <a:cubicBezTo>
                        <a:pt x="383089" y="312719"/>
                        <a:pt x="375120" y="313625"/>
                        <a:pt x="367171" y="314712"/>
                      </a:cubicBezTo>
                      <a:cubicBezTo>
                        <a:pt x="366427" y="314792"/>
                        <a:pt x="365098" y="313786"/>
                        <a:pt x="364293" y="312618"/>
                      </a:cubicBezTo>
                      <a:lnTo>
                        <a:pt x="360893" y="313083"/>
                      </a:lnTo>
                      <a:lnTo>
                        <a:pt x="360893" y="313083"/>
                      </a:lnTo>
                      <a:cubicBezTo>
                        <a:pt x="359122" y="313304"/>
                        <a:pt x="357270" y="309759"/>
                        <a:pt x="359605" y="309035"/>
                      </a:cubicBezTo>
                      <a:cubicBezTo>
                        <a:pt x="360450" y="308699"/>
                        <a:pt x="361295" y="308381"/>
                        <a:pt x="362140" y="308076"/>
                      </a:cubicBezTo>
                      <a:lnTo>
                        <a:pt x="363408" y="307625"/>
                      </a:lnTo>
                      <a:lnTo>
                        <a:pt x="362684" y="307706"/>
                      </a:lnTo>
                      <a:cubicBezTo>
                        <a:pt x="362442" y="307728"/>
                        <a:pt x="362140" y="307666"/>
                        <a:pt x="361798" y="307547"/>
                      </a:cubicBezTo>
                      <a:cubicBezTo>
                        <a:pt x="359927" y="307786"/>
                        <a:pt x="358055" y="308028"/>
                        <a:pt x="356204" y="308250"/>
                      </a:cubicBezTo>
                      <a:cubicBezTo>
                        <a:pt x="353856" y="308543"/>
                        <a:pt x="354390" y="305446"/>
                        <a:pt x="356037" y="304717"/>
                      </a:cubicBezTo>
                      <a:lnTo>
                        <a:pt x="356828" y="304425"/>
                      </a:lnTo>
                      <a:cubicBezTo>
                        <a:pt x="355437" y="303557"/>
                        <a:pt x="354213" y="301183"/>
                        <a:pt x="355933" y="300406"/>
                      </a:cubicBezTo>
                      <a:lnTo>
                        <a:pt x="356164" y="300318"/>
                      </a:lnTo>
                      <a:cubicBezTo>
                        <a:pt x="356969" y="299998"/>
                        <a:pt x="357753" y="299734"/>
                        <a:pt x="358558" y="299432"/>
                      </a:cubicBezTo>
                      <a:cubicBezTo>
                        <a:pt x="358498" y="299172"/>
                        <a:pt x="358498" y="298929"/>
                        <a:pt x="358578" y="298709"/>
                      </a:cubicBezTo>
                      <a:lnTo>
                        <a:pt x="355258" y="299130"/>
                      </a:lnTo>
                      <a:lnTo>
                        <a:pt x="355258" y="299130"/>
                      </a:lnTo>
                      <a:cubicBezTo>
                        <a:pt x="354955" y="299170"/>
                        <a:pt x="356399" y="297050"/>
                        <a:pt x="357090" y="296631"/>
                      </a:cubicBezTo>
                      <a:lnTo>
                        <a:pt x="357210" y="296573"/>
                      </a:lnTo>
                      <a:lnTo>
                        <a:pt x="358800" y="296090"/>
                      </a:lnTo>
                      <a:cubicBezTo>
                        <a:pt x="359041" y="295406"/>
                        <a:pt x="360329" y="293896"/>
                        <a:pt x="360772" y="293757"/>
                      </a:cubicBezTo>
                      <a:cubicBezTo>
                        <a:pt x="366608" y="291923"/>
                        <a:pt x="372041" y="290274"/>
                        <a:pt x="377716" y="289004"/>
                      </a:cubicBezTo>
                      <a:cubicBezTo>
                        <a:pt x="377997" y="288662"/>
                        <a:pt x="378319" y="288400"/>
                        <a:pt x="378682" y="288320"/>
                      </a:cubicBezTo>
                      <a:cubicBezTo>
                        <a:pt x="382223" y="287474"/>
                        <a:pt x="385805" y="286810"/>
                        <a:pt x="389387" y="286248"/>
                      </a:cubicBezTo>
                      <a:cubicBezTo>
                        <a:pt x="389629" y="285884"/>
                        <a:pt x="389870" y="285624"/>
                        <a:pt x="390152" y="285602"/>
                      </a:cubicBezTo>
                      <a:cubicBezTo>
                        <a:pt x="399026" y="284475"/>
                        <a:pt x="407921" y="284213"/>
                        <a:pt x="416855" y="284819"/>
                      </a:cubicBezTo>
                      <a:cubicBezTo>
                        <a:pt x="418566" y="284978"/>
                        <a:pt x="420276" y="285161"/>
                        <a:pt x="421987" y="285381"/>
                      </a:cubicBezTo>
                      <a:cubicBezTo>
                        <a:pt x="425267" y="285745"/>
                        <a:pt x="428547" y="286208"/>
                        <a:pt x="431807" y="286832"/>
                      </a:cubicBezTo>
                      <a:cubicBezTo>
                        <a:pt x="439973" y="288234"/>
                        <a:pt x="447948" y="290365"/>
                        <a:pt x="455715" y="293240"/>
                      </a:cubicBezTo>
                      <a:lnTo>
                        <a:pt x="457504" y="293916"/>
                      </a:lnTo>
                      <a:cubicBezTo>
                        <a:pt x="459456" y="294643"/>
                        <a:pt x="461388" y="295406"/>
                        <a:pt x="463300" y="296233"/>
                      </a:cubicBezTo>
                      <a:cubicBezTo>
                        <a:pt x="464266" y="292791"/>
                        <a:pt x="465473" y="289407"/>
                        <a:pt x="466902" y="286087"/>
                      </a:cubicBezTo>
                      <a:cubicBezTo>
                        <a:pt x="467123" y="285441"/>
                        <a:pt x="467365" y="284819"/>
                        <a:pt x="467626" y="284195"/>
                      </a:cubicBezTo>
                      <a:lnTo>
                        <a:pt x="465674" y="283025"/>
                      </a:lnTo>
                      <a:lnTo>
                        <a:pt x="465674" y="283025"/>
                      </a:lnTo>
                      <a:cubicBezTo>
                        <a:pt x="465252" y="283830"/>
                        <a:pt x="464386" y="284455"/>
                        <a:pt x="463823" y="284114"/>
                      </a:cubicBezTo>
                      <a:cubicBezTo>
                        <a:pt x="449837" y="274673"/>
                        <a:pt x="435047" y="266800"/>
                        <a:pt x="419451" y="260519"/>
                      </a:cubicBezTo>
                      <a:cubicBezTo>
                        <a:pt x="410718" y="256653"/>
                        <a:pt x="401783" y="253374"/>
                        <a:pt x="392627" y="250634"/>
                      </a:cubicBezTo>
                      <a:cubicBezTo>
                        <a:pt x="388059" y="249167"/>
                        <a:pt x="383451" y="247838"/>
                        <a:pt x="378822" y="246570"/>
                      </a:cubicBezTo>
                      <a:cubicBezTo>
                        <a:pt x="376508" y="246085"/>
                        <a:pt x="374194" y="245601"/>
                        <a:pt x="371840" y="245199"/>
                      </a:cubicBezTo>
                      <a:cubicBezTo>
                        <a:pt x="359746" y="241938"/>
                        <a:pt x="347450" y="239826"/>
                        <a:pt x="334974" y="238860"/>
                      </a:cubicBezTo>
                      <a:close/>
                      <a:moveTo>
                        <a:pt x="795822" y="270814"/>
                      </a:moveTo>
                      <a:cubicBezTo>
                        <a:pt x="794124" y="273749"/>
                        <a:pt x="792357" y="276656"/>
                        <a:pt x="790484" y="279522"/>
                      </a:cubicBezTo>
                      <a:cubicBezTo>
                        <a:pt x="781386" y="293451"/>
                        <a:pt x="770479" y="306522"/>
                        <a:pt x="758111" y="317918"/>
                      </a:cubicBezTo>
                      <a:cubicBezTo>
                        <a:pt x="761337" y="317910"/>
                        <a:pt x="764555" y="318033"/>
                        <a:pt x="767732" y="318331"/>
                      </a:cubicBezTo>
                      <a:cubicBezTo>
                        <a:pt x="773212" y="318849"/>
                        <a:pt x="778579" y="319758"/>
                        <a:pt x="783811" y="321033"/>
                      </a:cubicBezTo>
                      <a:cubicBezTo>
                        <a:pt x="784235" y="320693"/>
                        <a:pt x="784710" y="320521"/>
                        <a:pt x="785090" y="320791"/>
                      </a:cubicBezTo>
                      <a:lnTo>
                        <a:pt x="786455" y="321735"/>
                      </a:lnTo>
                      <a:lnTo>
                        <a:pt x="786455" y="321735"/>
                      </a:lnTo>
                      <a:cubicBezTo>
                        <a:pt x="797678" y="324765"/>
                        <a:pt x="808214" y="329528"/>
                        <a:pt x="817759" y="335910"/>
                      </a:cubicBezTo>
                      <a:lnTo>
                        <a:pt x="817587" y="334649"/>
                      </a:lnTo>
                      <a:cubicBezTo>
                        <a:pt x="817558" y="334439"/>
                        <a:pt x="817527" y="334229"/>
                        <a:pt x="817489" y="334019"/>
                      </a:cubicBezTo>
                      <a:cubicBezTo>
                        <a:pt x="817650" y="331543"/>
                        <a:pt x="817690" y="329065"/>
                        <a:pt x="817610" y="326609"/>
                      </a:cubicBezTo>
                      <a:cubicBezTo>
                        <a:pt x="815638" y="312095"/>
                        <a:pt x="810707" y="298727"/>
                        <a:pt x="805073" y="285201"/>
                      </a:cubicBezTo>
                      <a:cubicBezTo>
                        <a:pt x="804966" y="284940"/>
                        <a:pt x="805043" y="284599"/>
                        <a:pt x="805206" y="284253"/>
                      </a:cubicBezTo>
                      <a:cubicBezTo>
                        <a:pt x="802362" y="279607"/>
                        <a:pt x="799249" y="275114"/>
                        <a:pt x="795822" y="270814"/>
                      </a:cubicBezTo>
                      <a:close/>
                      <a:moveTo>
                        <a:pt x="798412" y="156702"/>
                      </a:moveTo>
                      <a:cubicBezTo>
                        <a:pt x="794206" y="157467"/>
                        <a:pt x="790041" y="158454"/>
                        <a:pt x="785895" y="159682"/>
                      </a:cubicBezTo>
                      <a:cubicBezTo>
                        <a:pt x="778108" y="160851"/>
                        <a:pt x="770562" y="162905"/>
                        <a:pt x="763277" y="165822"/>
                      </a:cubicBezTo>
                      <a:cubicBezTo>
                        <a:pt x="753235" y="169385"/>
                        <a:pt x="743496" y="173532"/>
                        <a:pt x="733796" y="177923"/>
                      </a:cubicBezTo>
                      <a:cubicBezTo>
                        <a:pt x="714961" y="186456"/>
                        <a:pt x="697293" y="197249"/>
                        <a:pt x="681214" y="210253"/>
                      </a:cubicBezTo>
                      <a:cubicBezTo>
                        <a:pt x="680188" y="211036"/>
                        <a:pt x="679202" y="211844"/>
                        <a:pt x="678216" y="212649"/>
                      </a:cubicBezTo>
                      <a:cubicBezTo>
                        <a:pt x="674614" y="215767"/>
                        <a:pt x="671112" y="219028"/>
                        <a:pt x="667792" y="222471"/>
                      </a:cubicBezTo>
                      <a:cubicBezTo>
                        <a:pt x="664311" y="226255"/>
                        <a:pt x="660809" y="230042"/>
                        <a:pt x="657328" y="233845"/>
                      </a:cubicBezTo>
                      <a:cubicBezTo>
                        <a:pt x="653062" y="238316"/>
                        <a:pt x="648152" y="242360"/>
                        <a:pt x="644288" y="247192"/>
                      </a:cubicBezTo>
                      <a:cubicBezTo>
                        <a:pt x="643503" y="248178"/>
                        <a:pt x="642819" y="249265"/>
                        <a:pt x="642195" y="250354"/>
                      </a:cubicBezTo>
                      <a:lnTo>
                        <a:pt x="644469" y="251138"/>
                      </a:lnTo>
                      <a:lnTo>
                        <a:pt x="644469" y="251138"/>
                      </a:lnTo>
                      <a:cubicBezTo>
                        <a:pt x="646381" y="251782"/>
                        <a:pt x="646059" y="255365"/>
                        <a:pt x="644167" y="254842"/>
                      </a:cubicBezTo>
                      <a:cubicBezTo>
                        <a:pt x="643524" y="254660"/>
                        <a:pt x="642920" y="254439"/>
                        <a:pt x="642316" y="254199"/>
                      </a:cubicBezTo>
                      <a:cubicBezTo>
                        <a:pt x="642578" y="254542"/>
                        <a:pt x="642759" y="254884"/>
                        <a:pt x="642799" y="255184"/>
                      </a:cubicBezTo>
                      <a:cubicBezTo>
                        <a:pt x="642920" y="256150"/>
                        <a:pt x="642175" y="257481"/>
                        <a:pt x="640988" y="257139"/>
                      </a:cubicBezTo>
                      <a:cubicBezTo>
                        <a:pt x="640445" y="256996"/>
                        <a:pt x="639901" y="256794"/>
                        <a:pt x="639358" y="256573"/>
                      </a:cubicBezTo>
                      <a:cubicBezTo>
                        <a:pt x="639197" y="257197"/>
                        <a:pt x="639076" y="257821"/>
                        <a:pt x="639076" y="258425"/>
                      </a:cubicBezTo>
                      <a:cubicBezTo>
                        <a:pt x="639177" y="258465"/>
                        <a:pt x="639278" y="258506"/>
                        <a:pt x="639398" y="258528"/>
                      </a:cubicBezTo>
                      <a:cubicBezTo>
                        <a:pt x="640726" y="258991"/>
                        <a:pt x="643222" y="261062"/>
                        <a:pt x="643584" y="262473"/>
                      </a:cubicBezTo>
                      <a:cubicBezTo>
                        <a:pt x="643866" y="263560"/>
                        <a:pt x="642940" y="264726"/>
                        <a:pt x="641753" y="264404"/>
                      </a:cubicBezTo>
                      <a:cubicBezTo>
                        <a:pt x="640867" y="264162"/>
                        <a:pt x="640002" y="263800"/>
                        <a:pt x="639157" y="263397"/>
                      </a:cubicBezTo>
                      <a:cubicBezTo>
                        <a:pt x="639720" y="263943"/>
                        <a:pt x="640163" y="264527"/>
                        <a:pt x="640203" y="265030"/>
                      </a:cubicBezTo>
                      <a:cubicBezTo>
                        <a:pt x="640284" y="265956"/>
                        <a:pt x="639479" y="267263"/>
                        <a:pt x="638372" y="266963"/>
                      </a:cubicBezTo>
                      <a:cubicBezTo>
                        <a:pt x="636319" y="266397"/>
                        <a:pt x="634669" y="265533"/>
                        <a:pt x="633301" y="264446"/>
                      </a:cubicBezTo>
                      <a:cubicBezTo>
                        <a:pt x="632939" y="264927"/>
                        <a:pt x="632416" y="265310"/>
                        <a:pt x="631993" y="265191"/>
                      </a:cubicBezTo>
                      <a:lnTo>
                        <a:pt x="631208" y="264949"/>
                      </a:lnTo>
                      <a:lnTo>
                        <a:pt x="631208" y="264949"/>
                      </a:lnTo>
                      <a:cubicBezTo>
                        <a:pt x="631423" y="265149"/>
                        <a:pt x="631620" y="265360"/>
                        <a:pt x="631810" y="265567"/>
                      </a:cubicBezTo>
                      <a:lnTo>
                        <a:pt x="632094" y="265874"/>
                      </a:lnTo>
                      <a:cubicBezTo>
                        <a:pt x="637648" y="271873"/>
                        <a:pt x="642497" y="278516"/>
                        <a:pt x="646381" y="285664"/>
                      </a:cubicBezTo>
                      <a:cubicBezTo>
                        <a:pt x="646562" y="285461"/>
                        <a:pt x="646783" y="285280"/>
                        <a:pt x="647065" y="285058"/>
                      </a:cubicBezTo>
                      <a:cubicBezTo>
                        <a:pt x="648876" y="283529"/>
                        <a:pt x="650748" y="282039"/>
                        <a:pt x="652619" y="280591"/>
                      </a:cubicBezTo>
                      <a:lnTo>
                        <a:pt x="653185" y="280096"/>
                      </a:lnTo>
                      <a:lnTo>
                        <a:pt x="653185" y="280096"/>
                      </a:lnTo>
                      <a:lnTo>
                        <a:pt x="653766" y="279603"/>
                      </a:lnTo>
                      <a:lnTo>
                        <a:pt x="649561" y="280992"/>
                      </a:lnTo>
                      <a:lnTo>
                        <a:pt x="649654" y="280883"/>
                      </a:lnTo>
                      <a:cubicBezTo>
                        <a:pt x="649951" y="280502"/>
                        <a:pt x="650876" y="279233"/>
                        <a:pt x="651307" y="278810"/>
                      </a:cubicBezTo>
                      <a:lnTo>
                        <a:pt x="651412" y="278717"/>
                      </a:lnTo>
                      <a:cubicBezTo>
                        <a:pt x="657187" y="273545"/>
                        <a:pt x="663486" y="269155"/>
                        <a:pt x="670287" y="265574"/>
                      </a:cubicBezTo>
                      <a:cubicBezTo>
                        <a:pt x="674694" y="262713"/>
                        <a:pt x="679323" y="260297"/>
                        <a:pt x="684172" y="258304"/>
                      </a:cubicBezTo>
                      <a:cubicBezTo>
                        <a:pt x="695743" y="252929"/>
                        <a:pt x="707536" y="248845"/>
                        <a:pt x="719650" y="245060"/>
                      </a:cubicBezTo>
                      <a:cubicBezTo>
                        <a:pt x="721461" y="244476"/>
                        <a:pt x="723272" y="243852"/>
                        <a:pt x="725083" y="243286"/>
                      </a:cubicBezTo>
                      <a:cubicBezTo>
                        <a:pt x="725606" y="243105"/>
                        <a:pt x="725707" y="243327"/>
                        <a:pt x="725626" y="243689"/>
                      </a:cubicBezTo>
                      <a:lnTo>
                        <a:pt x="726572" y="243407"/>
                      </a:lnTo>
                      <a:lnTo>
                        <a:pt x="726572" y="243407"/>
                      </a:lnTo>
                      <a:cubicBezTo>
                        <a:pt x="728262" y="242864"/>
                        <a:pt x="731140" y="245843"/>
                        <a:pt x="729993" y="247232"/>
                      </a:cubicBezTo>
                      <a:cubicBezTo>
                        <a:pt x="730685" y="247796"/>
                        <a:pt x="731365" y="248424"/>
                        <a:pt x="731959" y="249013"/>
                      </a:cubicBezTo>
                      <a:lnTo>
                        <a:pt x="732388" y="249447"/>
                      </a:lnTo>
                      <a:lnTo>
                        <a:pt x="732871" y="249306"/>
                      </a:lnTo>
                      <a:cubicBezTo>
                        <a:pt x="734308" y="248862"/>
                        <a:pt x="736734" y="251104"/>
                        <a:pt x="738275" y="252692"/>
                      </a:cubicBezTo>
                      <a:lnTo>
                        <a:pt x="739411" y="253895"/>
                      </a:lnTo>
                      <a:cubicBezTo>
                        <a:pt x="740276" y="254822"/>
                        <a:pt x="741966" y="256734"/>
                        <a:pt x="739894" y="257481"/>
                      </a:cubicBezTo>
                      <a:lnTo>
                        <a:pt x="737298" y="258365"/>
                      </a:lnTo>
                      <a:lnTo>
                        <a:pt x="737298" y="258365"/>
                      </a:lnTo>
                      <a:cubicBezTo>
                        <a:pt x="737378" y="258888"/>
                        <a:pt x="737157" y="259331"/>
                        <a:pt x="736352" y="259633"/>
                      </a:cubicBezTo>
                      <a:cubicBezTo>
                        <a:pt x="735447" y="259935"/>
                        <a:pt x="734561" y="260257"/>
                        <a:pt x="733676" y="260581"/>
                      </a:cubicBezTo>
                      <a:cubicBezTo>
                        <a:pt x="734212" y="261049"/>
                        <a:pt x="734740" y="261537"/>
                        <a:pt x="735259" y="262030"/>
                      </a:cubicBezTo>
                      <a:lnTo>
                        <a:pt x="736030" y="262773"/>
                      </a:lnTo>
                      <a:cubicBezTo>
                        <a:pt x="736941" y="263704"/>
                        <a:pt x="739102" y="265754"/>
                        <a:pt x="737194" y="266660"/>
                      </a:cubicBezTo>
                      <a:lnTo>
                        <a:pt x="736956" y="266759"/>
                      </a:lnTo>
                      <a:lnTo>
                        <a:pt x="734481" y="267645"/>
                      </a:lnTo>
                      <a:cubicBezTo>
                        <a:pt x="734803" y="268370"/>
                        <a:pt x="734722" y="269056"/>
                        <a:pt x="733635" y="269457"/>
                      </a:cubicBezTo>
                      <a:cubicBezTo>
                        <a:pt x="719187" y="274369"/>
                        <a:pt x="705081" y="280128"/>
                        <a:pt x="691296" y="286671"/>
                      </a:cubicBezTo>
                      <a:cubicBezTo>
                        <a:pt x="680973" y="292386"/>
                        <a:pt x="670066" y="296656"/>
                        <a:pt x="658576" y="299452"/>
                      </a:cubicBezTo>
                      <a:cubicBezTo>
                        <a:pt x="657630" y="299756"/>
                        <a:pt x="655577" y="298327"/>
                        <a:pt x="654732" y="296898"/>
                      </a:cubicBezTo>
                      <a:lnTo>
                        <a:pt x="653016" y="297403"/>
                      </a:lnTo>
                      <a:cubicBezTo>
                        <a:pt x="652731" y="297486"/>
                        <a:pt x="652445" y="297567"/>
                        <a:pt x="652156" y="297640"/>
                      </a:cubicBezTo>
                      <a:lnTo>
                        <a:pt x="651875" y="297703"/>
                      </a:lnTo>
                      <a:lnTo>
                        <a:pt x="651875" y="297703"/>
                      </a:lnTo>
                      <a:cubicBezTo>
                        <a:pt x="654028" y="303440"/>
                        <a:pt x="655618" y="309659"/>
                        <a:pt x="656503" y="315678"/>
                      </a:cubicBezTo>
                      <a:cubicBezTo>
                        <a:pt x="656604" y="316221"/>
                        <a:pt x="656684" y="316787"/>
                        <a:pt x="656745" y="317331"/>
                      </a:cubicBezTo>
                      <a:cubicBezTo>
                        <a:pt x="658998" y="317147"/>
                        <a:pt x="661232" y="316986"/>
                        <a:pt x="663486" y="316868"/>
                      </a:cubicBezTo>
                      <a:cubicBezTo>
                        <a:pt x="679081" y="316040"/>
                        <a:pt x="694858" y="316544"/>
                        <a:pt x="710494" y="318396"/>
                      </a:cubicBezTo>
                      <a:cubicBezTo>
                        <a:pt x="716812" y="314631"/>
                        <a:pt x="722890" y="310504"/>
                        <a:pt x="728705" y="306037"/>
                      </a:cubicBezTo>
                      <a:cubicBezTo>
                        <a:pt x="730476" y="304666"/>
                        <a:pt x="732227" y="303257"/>
                        <a:pt x="733957" y="301828"/>
                      </a:cubicBezTo>
                      <a:cubicBezTo>
                        <a:pt x="744341" y="292809"/>
                        <a:pt x="753738" y="282685"/>
                        <a:pt x="762070" y="271752"/>
                      </a:cubicBezTo>
                      <a:cubicBezTo>
                        <a:pt x="769777" y="261626"/>
                        <a:pt x="776478" y="250755"/>
                        <a:pt x="782112" y="239363"/>
                      </a:cubicBezTo>
                      <a:cubicBezTo>
                        <a:pt x="787103" y="228671"/>
                        <a:pt x="791228" y="217559"/>
                        <a:pt x="794347" y="206084"/>
                      </a:cubicBezTo>
                      <a:cubicBezTo>
                        <a:pt x="797205" y="195596"/>
                        <a:pt x="798191" y="185389"/>
                        <a:pt x="798915" y="174539"/>
                      </a:cubicBezTo>
                      <a:cubicBezTo>
                        <a:pt x="799157" y="172767"/>
                        <a:pt x="799318" y="170998"/>
                        <a:pt x="799459" y="169224"/>
                      </a:cubicBezTo>
                      <a:lnTo>
                        <a:pt x="799442" y="168465"/>
                      </a:lnTo>
                      <a:lnTo>
                        <a:pt x="799442" y="168465"/>
                      </a:lnTo>
                      <a:lnTo>
                        <a:pt x="799418" y="168097"/>
                      </a:lnTo>
                      <a:cubicBezTo>
                        <a:pt x="799217" y="164294"/>
                        <a:pt x="798835" y="160487"/>
                        <a:pt x="798412" y="156702"/>
                      </a:cubicBezTo>
                      <a:close/>
                      <a:moveTo>
                        <a:pt x="650969" y="291521"/>
                      </a:moveTo>
                      <a:cubicBezTo>
                        <a:pt x="650506" y="291682"/>
                        <a:pt x="650023" y="291843"/>
                        <a:pt x="649540" y="291984"/>
                      </a:cubicBezTo>
                      <a:cubicBezTo>
                        <a:pt x="649822" y="292608"/>
                        <a:pt x="650084" y="293214"/>
                        <a:pt x="650345" y="293836"/>
                      </a:cubicBezTo>
                      <a:lnTo>
                        <a:pt x="650376" y="293823"/>
                      </a:lnTo>
                      <a:lnTo>
                        <a:pt x="650376" y="293823"/>
                      </a:lnTo>
                      <a:lnTo>
                        <a:pt x="652277" y="292326"/>
                      </a:lnTo>
                      <a:lnTo>
                        <a:pt x="652277" y="292326"/>
                      </a:lnTo>
                      <a:cubicBezTo>
                        <a:pt x="651875" y="292145"/>
                        <a:pt x="651412" y="291865"/>
                        <a:pt x="650969" y="291521"/>
                      </a:cubicBezTo>
                      <a:close/>
                      <a:moveTo>
                        <a:pt x="795595" y="128157"/>
                      </a:moveTo>
                      <a:cubicBezTo>
                        <a:pt x="799217" y="126808"/>
                        <a:pt x="801954" y="126547"/>
                        <a:pt x="803805" y="127392"/>
                      </a:cubicBezTo>
                      <a:cubicBezTo>
                        <a:pt x="801068" y="127593"/>
                        <a:pt x="798332" y="127855"/>
                        <a:pt x="795595" y="128157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5A82870-90F3-B221-F9F9-409BB8A49BFD}"/>
                  </a:ext>
                </a:extLst>
              </p:cNvPr>
              <p:cNvSpPr/>
              <p:nvPr/>
            </p:nvSpPr>
            <p:spPr>
              <a:xfrm>
                <a:off x="6128197" y="2727431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7A56B8A-CDB8-18BF-1921-B3D6108905C4}"/>
                  </a:ext>
                </a:extLst>
              </p:cNvPr>
              <p:cNvSpPr/>
              <p:nvPr/>
            </p:nvSpPr>
            <p:spPr>
              <a:xfrm>
                <a:off x="5947088" y="2894517"/>
                <a:ext cx="594038" cy="461341"/>
              </a:xfrm>
              <a:custGeom>
                <a:avLst/>
                <a:gdLst>
                  <a:gd name="connsiteX0" fmla="*/ 501438 w 594038"/>
                  <a:gd name="connsiteY0" fmla="*/ 259245 h 461341"/>
                  <a:gd name="connsiteX1" fmla="*/ 480586 w 594038"/>
                  <a:gd name="connsiteY1" fmla="*/ 251692 h 461341"/>
                  <a:gd name="connsiteX2" fmla="*/ 365186 w 594038"/>
                  <a:gd name="connsiteY2" fmla="*/ 245653 h 461341"/>
                  <a:gd name="connsiteX3" fmla="*/ 311636 w 594038"/>
                  <a:gd name="connsiteY3" fmla="*/ 274903 h 461341"/>
                  <a:gd name="connsiteX4" fmla="*/ 298475 w 594038"/>
                  <a:gd name="connsiteY4" fmla="*/ 279236 h 461341"/>
                  <a:gd name="connsiteX5" fmla="*/ 290345 w 594038"/>
                  <a:gd name="connsiteY5" fmla="*/ 276276 h 461341"/>
                  <a:gd name="connsiteX6" fmla="*/ 234944 w 594038"/>
                  <a:gd name="connsiteY6" fmla="*/ 249995 h 461341"/>
                  <a:gd name="connsiteX7" fmla="*/ 228982 w 594038"/>
                  <a:gd name="connsiteY7" fmla="*/ 242257 h 461341"/>
                  <a:gd name="connsiteX8" fmla="*/ 265735 w 594038"/>
                  <a:gd name="connsiteY8" fmla="*/ 234283 h 461341"/>
                  <a:gd name="connsiteX9" fmla="*/ 368283 w 594038"/>
                  <a:gd name="connsiteY9" fmla="*/ 199154 h 461341"/>
                  <a:gd name="connsiteX10" fmla="*/ 468315 w 594038"/>
                  <a:gd name="connsiteY10" fmla="*/ 196316 h 461341"/>
                  <a:gd name="connsiteX11" fmla="*/ 512345 w 594038"/>
                  <a:gd name="connsiteY11" fmla="*/ 217916 h 461341"/>
                  <a:gd name="connsiteX12" fmla="*/ 538505 w 594038"/>
                  <a:gd name="connsiteY12" fmla="*/ 225023 h 461341"/>
                  <a:gd name="connsiteX13" fmla="*/ 515122 w 594038"/>
                  <a:gd name="connsiteY13" fmla="*/ 263070 h 461341"/>
                  <a:gd name="connsiteX14" fmla="*/ 501438 w 594038"/>
                  <a:gd name="connsiteY14" fmla="*/ 259245 h 461341"/>
                  <a:gd name="connsiteX15" fmla="*/ 576943 w 594038"/>
                  <a:gd name="connsiteY15" fmla="*/ 149346 h 461341"/>
                  <a:gd name="connsiteX16" fmla="*/ 556853 w 594038"/>
                  <a:gd name="connsiteY16" fmla="*/ 165231 h 461341"/>
                  <a:gd name="connsiteX17" fmla="*/ 553648 w 594038"/>
                  <a:gd name="connsiteY17" fmla="*/ 163973 h 461341"/>
                  <a:gd name="connsiteX18" fmla="*/ 546377 w 594038"/>
                  <a:gd name="connsiteY18" fmla="*/ 160800 h 461341"/>
                  <a:gd name="connsiteX19" fmla="*/ 494898 w 594038"/>
                  <a:gd name="connsiteY19" fmla="*/ 123461 h 461341"/>
                  <a:gd name="connsiteX20" fmla="*/ 458515 w 594038"/>
                  <a:gd name="connsiteY20" fmla="*/ 94009 h 461341"/>
                  <a:gd name="connsiteX21" fmla="*/ 406799 w 594038"/>
                  <a:gd name="connsiteY21" fmla="*/ 91030 h 461341"/>
                  <a:gd name="connsiteX22" fmla="*/ 349890 w 594038"/>
                  <a:gd name="connsiteY22" fmla="*/ 89480 h 461341"/>
                  <a:gd name="connsiteX23" fmla="*/ 311656 w 594038"/>
                  <a:gd name="connsiteY23" fmla="*/ 105605 h 461341"/>
                  <a:gd name="connsiteX24" fmla="*/ 253359 w 594038"/>
                  <a:gd name="connsiteY24" fmla="*/ 166964 h 461341"/>
                  <a:gd name="connsiteX25" fmla="*/ 174013 w 594038"/>
                  <a:gd name="connsiteY25" fmla="*/ 212783 h 461341"/>
                  <a:gd name="connsiteX26" fmla="*/ 172886 w 594038"/>
                  <a:gd name="connsiteY26" fmla="*/ 212078 h 461341"/>
                  <a:gd name="connsiteX27" fmla="*/ 112798 w 594038"/>
                  <a:gd name="connsiteY27" fmla="*/ 145001 h 461341"/>
                  <a:gd name="connsiteX28" fmla="*/ 38664 w 594038"/>
                  <a:gd name="connsiteY28" fmla="*/ 5533 h 461341"/>
                  <a:gd name="connsiteX29" fmla="*/ 24236 w 594038"/>
                  <a:gd name="connsiteY29" fmla="*/ 118 h 461341"/>
                  <a:gd name="connsiteX30" fmla="*/ 3871 w 594038"/>
                  <a:gd name="connsiteY30" fmla="*/ 15921 h 461341"/>
                  <a:gd name="connsiteX31" fmla="*/ 1295 w 594038"/>
                  <a:gd name="connsiteY31" fmla="*/ 70093 h 461341"/>
                  <a:gd name="connsiteX32" fmla="*/ 5440 w 594038"/>
                  <a:gd name="connsiteY32" fmla="*/ 132299 h 461341"/>
                  <a:gd name="connsiteX33" fmla="*/ 14013 w 594038"/>
                  <a:gd name="connsiteY33" fmla="*/ 193336 h 461341"/>
                  <a:gd name="connsiteX34" fmla="*/ 19990 w 594038"/>
                  <a:gd name="connsiteY34" fmla="*/ 223935 h 461341"/>
                  <a:gd name="connsiteX35" fmla="*/ 22585 w 594038"/>
                  <a:gd name="connsiteY35" fmla="*/ 232652 h 461341"/>
                  <a:gd name="connsiteX36" fmla="*/ 26027 w 594038"/>
                  <a:gd name="connsiteY36" fmla="*/ 247610 h 461341"/>
                  <a:gd name="connsiteX37" fmla="*/ 70801 w 594038"/>
                  <a:gd name="connsiteY37" fmla="*/ 336448 h 461341"/>
                  <a:gd name="connsiteX38" fmla="*/ 161738 w 594038"/>
                  <a:gd name="connsiteY38" fmla="*/ 392775 h 461341"/>
                  <a:gd name="connsiteX39" fmla="*/ 256015 w 594038"/>
                  <a:gd name="connsiteY39" fmla="*/ 429253 h 461341"/>
                  <a:gd name="connsiteX40" fmla="*/ 344698 w 594038"/>
                  <a:gd name="connsiteY40" fmla="*/ 457456 h 461341"/>
                  <a:gd name="connsiteX41" fmla="*/ 445355 w 594038"/>
                  <a:gd name="connsiteY41" fmla="*/ 452081 h 461341"/>
                  <a:gd name="connsiteX42" fmla="*/ 489746 w 594038"/>
                  <a:gd name="connsiteY42" fmla="*/ 428528 h 461341"/>
                  <a:gd name="connsiteX43" fmla="*/ 540517 w 594038"/>
                  <a:gd name="connsiteY43" fmla="*/ 386575 h 461341"/>
                  <a:gd name="connsiteX44" fmla="*/ 583363 w 594038"/>
                  <a:gd name="connsiteY44" fmla="*/ 273568 h 461341"/>
                  <a:gd name="connsiteX45" fmla="*/ 590229 w 594038"/>
                  <a:gd name="connsiteY45" fmla="*/ 216853 h 461341"/>
                  <a:gd name="connsiteX46" fmla="*/ 594120 w 594038"/>
                  <a:gd name="connsiteY46" fmla="*/ 156464 h 461341"/>
                  <a:gd name="connsiteX47" fmla="*/ 576943 w 594038"/>
                  <a:gd name="connsiteY47" fmla="*/ 149346 h 46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94038" h="461341">
                    <a:moveTo>
                      <a:pt x="501438" y="259245"/>
                    </a:moveTo>
                    <a:cubicBezTo>
                      <a:pt x="494415" y="256946"/>
                      <a:pt x="487517" y="254271"/>
                      <a:pt x="480586" y="251692"/>
                    </a:cubicBezTo>
                    <a:cubicBezTo>
                      <a:pt x="445151" y="233886"/>
                      <a:pt x="402347" y="230657"/>
                      <a:pt x="365186" y="245653"/>
                    </a:cubicBezTo>
                    <a:cubicBezTo>
                      <a:pt x="346946" y="253013"/>
                      <a:pt x="329938" y="266237"/>
                      <a:pt x="311636" y="274903"/>
                    </a:cubicBezTo>
                    <a:cubicBezTo>
                      <a:pt x="307289" y="276526"/>
                      <a:pt x="302906" y="278000"/>
                      <a:pt x="298475" y="279236"/>
                    </a:cubicBezTo>
                    <a:cubicBezTo>
                      <a:pt x="295758" y="278289"/>
                      <a:pt x="293042" y="277283"/>
                      <a:pt x="290345" y="276276"/>
                    </a:cubicBezTo>
                    <a:cubicBezTo>
                      <a:pt x="270932" y="268957"/>
                      <a:pt x="252673" y="259928"/>
                      <a:pt x="234944" y="249995"/>
                    </a:cubicBezTo>
                    <a:cubicBezTo>
                      <a:pt x="233052" y="247332"/>
                      <a:pt x="231090" y="244743"/>
                      <a:pt x="228982" y="242257"/>
                    </a:cubicBezTo>
                    <a:cubicBezTo>
                      <a:pt x="241810" y="240435"/>
                      <a:pt x="254371" y="237407"/>
                      <a:pt x="265735" y="234283"/>
                    </a:cubicBezTo>
                    <a:cubicBezTo>
                      <a:pt x="300628" y="224721"/>
                      <a:pt x="333510" y="209139"/>
                      <a:pt x="368283" y="199154"/>
                    </a:cubicBezTo>
                    <a:cubicBezTo>
                      <a:pt x="400661" y="189833"/>
                      <a:pt x="435796" y="184740"/>
                      <a:pt x="468315" y="196316"/>
                    </a:cubicBezTo>
                    <a:cubicBezTo>
                      <a:pt x="483750" y="201811"/>
                      <a:pt x="497333" y="211434"/>
                      <a:pt x="512345" y="217916"/>
                    </a:cubicBezTo>
                    <a:cubicBezTo>
                      <a:pt x="520112" y="221258"/>
                      <a:pt x="529430" y="224539"/>
                      <a:pt x="538505" y="225023"/>
                    </a:cubicBezTo>
                    <a:cubicBezTo>
                      <a:pt x="532649" y="239054"/>
                      <a:pt x="525244" y="252159"/>
                      <a:pt x="515122" y="263070"/>
                    </a:cubicBezTo>
                    <a:cubicBezTo>
                      <a:pt x="510494" y="262084"/>
                      <a:pt x="505905" y="260695"/>
                      <a:pt x="501438" y="259245"/>
                    </a:cubicBezTo>
                    <a:close/>
                    <a:moveTo>
                      <a:pt x="576943" y="149346"/>
                    </a:moveTo>
                    <a:cubicBezTo>
                      <a:pt x="573835" y="151928"/>
                      <a:pt x="561013" y="160263"/>
                      <a:pt x="556853" y="165231"/>
                    </a:cubicBezTo>
                    <a:cubicBezTo>
                      <a:pt x="555779" y="164822"/>
                      <a:pt x="554710" y="164404"/>
                      <a:pt x="553648" y="163973"/>
                    </a:cubicBezTo>
                    <a:cubicBezTo>
                      <a:pt x="551819" y="161726"/>
                      <a:pt x="549124" y="160740"/>
                      <a:pt x="546377" y="160800"/>
                    </a:cubicBezTo>
                    <a:cubicBezTo>
                      <a:pt x="527202" y="151878"/>
                      <a:pt x="510131" y="139270"/>
                      <a:pt x="494898" y="123461"/>
                    </a:cubicBezTo>
                    <a:cubicBezTo>
                      <a:pt x="484072" y="112248"/>
                      <a:pt x="472984" y="100512"/>
                      <a:pt x="458515" y="94009"/>
                    </a:cubicBezTo>
                    <a:cubicBezTo>
                      <a:pt x="441471" y="86319"/>
                      <a:pt x="424708" y="89862"/>
                      <a:pt x="406799" y="91030"/>
                    </a:cubicBezTo>
                    <a:cubicBezTo>
                      <a:pt x="387742" y="92298"/>
                      <a:pt x="368927" y="86883"/>
                      <a:pt x="349890" y="89480"/>
                    </a:cubicBezTo>
                    <a:cubicBezTo>
                      <a:pt x="335965" y="91392"/>
                      <a:pt x="322925" y="97291"/>
                      <a:pt x="311656" y="105605"/>
                    </a:cubicBezTo>
                    <a:cubicBezTo>
                      <a:pt x="288655" y="122575"/>
                      <a:pt x="272798" y="146410"/>
                      <a:pt x="253359" y="166964"/>
                    </a:cubicBezTo>
                    <a:cubicBezTo>
                      <a:pt x="231304" y="190276"/>
                      <a:pt x="204178" y="205173"/>
                      <a:pt x="174013" y="212783"/>
                    </a:cubicBezTo>
                    <a:cubicBezTo>
                      <a:pt x="173651" y="212541"/>
                      <a:pt x="173268" y="212300"/>
                      <a:pt x="172886" y="212078"/>
                    </a:cubicBezTo>
                    <a:cubicBezTo>
                      <a:pt x="150650" y="191947"/>
                      <a:pt x="130567" y="169219"/>
                      <a:pt x="112798" y="145001"/>
                    </a:cubicBezTo>
                    <a:cubicBezTo>
                      <a:pt x="95452" y="121347"/>
                      <a:pt x="49712" y="14874"/>
                      <a:pt x="38664" y="5533"/>
                    </a:cubicBezTo>
                    <a:cubicBezTo>
                      <a:pt x="34076" y="1648"/>
                      <a:pt x="29045" y="-23"/>
                      <a:pt x="24236" y="118"/>
                    </a:cubicBezTo>
                    <a:cubicBezTo>
                      <a:pt x="15522" y="319"/>
                      <a:pt x="7473" y="6378"/>
                      <a:pt x="3871" y="15921"/>
                    </a:cubicBezTo>
                    <a:cubicBezTo>
                      <a:pt x="-2247" y="32146"/>
                      <a:pt x="812" y="53123"/>
                      <a:pt x="1295" y="70093"/>
                    </a:cubicBezTo>
                    <a:cubicBezTo>
                      <a:pt x="1899" y="90869"/>
                      <a:pt x="3267" y="111624"/>
                      <a:pt x="5440" y="132299"/>
                    </a:cubicBezTo>
                    <a:cubicBezTo>
                      <a:pt x="7594" y="152732"/>
                      <a:pt x="10451" y="173104"/>
                      <a:pt x="14013" y="193336"/>
                    </a:cubicBezTo>
                    <a:cubicBezTo>
                      <a:pt x="15804" y="203563"/>
                      <a:pt x="17796" y="213769"/>
                      <a:pt x="19990" y="223935"/>
                    </a:cubicBezTo>
                    <a:cubicBezTo>
                      <a:pt x="20674" y="227136"/>
                      <a:pt x="21539" y="229995"/>
                      <a:pt x="22585" y="232652"/>
                    </a:cubicBezTo>
                    <a:cubicBezTo>
                      <a:pt x="23652" y="237665"/>
                      <a:pt x="24799" y="242657"/>
                      <a:pt x="26027" y="247610"/>
                    </a:cubicBezTo>
                    <a:cubicBezTo>
                      <a:pt x="34036" y="280041"/>
                      <a:pt x="46673" y="312512"/>
                      <a:pt x="70801" y="336448"/>
                    </a:cubicBezTo>
                    <a:cubicBezTo>
                      <a:pt x="95915" y="361391"/>
                      <a:pt x="130044" y="377959"/>
                      <a:pt x="161738" y="392775"/>
                    </a:cubicBezTo>
                    <a:cubicBezTo>
                      <a:pt x="191923" y="406887"/>
                      <a:pt x="223556" y="419429"/>
                      <a:pt x="256015" y="429253"/>
                    </a:cubicBezTo>
                    <a:cubicBezTo>
                      <a:pt x="284208" y="442036"/>
                      <a:pt x="314393" y="452142"/>
                      <a:pt x="344698" y="457456"/>
                    </a:cubicBezTo>
                    <a:cubicBezTo>
                      <a:pt x="378063" y="463315"/>
                      <a:pt x="413137" y="463677"/>
                      <a:pt x="445355" y="452081"/>
                    </a:cubicBezTo>
                    <a:cubicBezTo>
                      <a:pt x="461192" y="446384"/>
                      <a:pt x="476163" y="438432"/>
                      <a:pt x="489746" y="428528"/>
                    </a:cubicBezTo>
                    <a:cubicBezTo>
                      <a:pt x="509004" y="418523"/>
                      <a:pt x="526331" y="404773"/>
                      <a:pt x="540517" y="386575"/>
                    </a:cubicBezTo>
                    <a:cubicBezTo>
                      <a:pt x="565927" y="353960"/>
                      <a:pt x="578056" y="314380"/>
                      <a:pt x="583363" y="273568"/>
                    </a:cubicBezTo>
                    <a:cubicBezTo>
                      <a:pt x="584721" y="263122"/>
                      <a:pt x="589828" y="223086"/>
                      <a:pt x="590229" y="216853"/>
                    </a:cubicBezTo>
                    <a:cubicBezTo>
                      <a:pt x="591526" y="196724"/>
                      <a:pt x="592823" y="176594"/>
                      <a:pt x="594120" y="156464"/>
                    </a:cubicBezTo>
                    <a:cubicBezTo>
                      <a:pt x="594731" y="146964"/>
                      <a:pt x="583076" y="144252"/>
                      <a:pt x="576943" y="14934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CD6039A-BCEB-E48C-E4CC-650CCA8EA0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28383" y="1968108"/>
              <a:ext cx="780463" cy="1184400"/>
              <a:chOff x="5341379" y="2373123"/>
              <a:chExt cx="1452342" cy="2204016"/>
            </a:xfrm>
          </p:grpSpPr>
          <p:grpSp>
            <p:nvGrpSpPr>
              <p:cNvPr id="26" name="图形 141">
                <a:extLst>
                  <a:ext uri="{FF2B5EF4-FFF2-40B4-BE49-F238E27FC236}">
                    <a16:creationId xmlns:a16="http://schemas.microsoft.com/office/drawing/2014/main" id="{9909928E-221D-1BF3-9E57-BC9AD5284065}"/>
                  </a:ext>
                </a:extLst>
              </p:cNvPr>
              <p:cNvGrpSpPr/>
              <p:nvPr/>
            </p:nvGrpSpPr>
            <p:grpSpPr>
              <a:xfrm>
                <a:off x="5341379" y="3072844"/>
                <a:ext cx="1452342" cy="1504295"/>
                <a:chOff x="5341379" y="3072844"/>
                <a:chExt cx="1452342" cy="1504295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2880D19F-3C1C-B9C9-4203-D726FFE143B0}"/>
                    </a:ext>
                  </a:extLst>
                </p:cNvPr>
                <p:cNvSpPr/>
                <p:nvPr/>
              </p:nvSpPr>
              <p:spPr>
                <a:xfrm>
                  <a:off x="5348261" y="3072844"/>
                  <a:ext cx="1435542" cy="1485003"/>
                </a:xfrm>
                <a:custGeom>
                  <a:avLst/>
                  <a:gdLst>
                    <a:gd name="connsiteX0" fmla="*/ 1409228 w 1435542"/>
                    <a:gd name="connsiteY0" fmla="*/ 906723 h 1485003"/>
                    <a:gd name="connsiteX1" fmla="*/ 1401324 w 1435542"/>
                    <a:gd name="connsiteY1" fmla="*/ 773007 h 1485003"/>
                    <a:gd name="connsiteX2" fmla="*/ 1384061 w 1435542"/>
                    <a:gd name="connsiteY2" fmla="*/ 651539 h 1485003"/>
                    <a:gd name="connsiteX3" fmla="*/ 1406678 w 1435542"/>
                    <a:gd name="connsiteY3" fmla="*/ 614900 h 1485003"/>
                    <a:gd name="connsiteX4" fmla="*/ 1239551 w 1435542"/>
                    <a:gd name="connsiteY4" fmla="*/ 350627 h 1485003"/>
                    <a:gd name="connsiteX5" fmla="*/ 1192198 w 1435542"/>
                    <a:gd name="connsiteY5" fmla="*/ 323055 h 1485003"/>
                    <a:gd name="connsiteX6" fmla="*/ 1045729 w 1435542"/>
                    <a:gd name="connsiteY6" fmla="*/ 289991 h 1485003"/>
                    <a:gd name="connsiteX7" fmla="*/ 960761 w 1435542"/>
                    <a:gd name="connsiteY7" fmla="*/ 27608 h 1485003"/>
                    <a:gd name="connsiteX8" fmla="*/ 733998 w 1435542"/>
                    <a:gd name="connsiteY8" fmla="*/ 20496 h 1485003"/>
                    <a:gd name="connsiteX9" fmla="*/ 677760 w 1435542"/>
                    <a:gd name="connsiteY9" fmla="*/ 145179 h 1485003"/>
                    <a:gd name="connsiteX10" fmla="*/ 648831 w 1435542"/>
                    <a:gd name="connsiteY10" fmla="*/ 207572 h 1485003"/>
                    <a:gd name="connsiteX11" fmla="*/ 491935 w 1435542"/>
                    <a:gd name="connsiteY11" fmla="*/ 267417 h 1485003"/>
                    <a:gd name="connsiteX12" fmla="*/ 478100 w 1435542"/>
                    <a:gd name="connsiteY12" fmla="*/ 257082 h 1485003"/>
                    <a:gd name="connsiteX13" fmla="*/ 144098 w 1435542"/>
                    <a:gd name="connsiteY13" fmla="*/ 498528 h 1485003"/>
                    <a:gd name="connsiteX14" fmla="*/ 98788 w 1435542"/>
                    <a:gd name="connsiteY14" fmla="*/ 604025 h 1485003"/>
                    <a:gd name="connsiteX15" fmla="*/ 171990 w 1435542"/>
                    <a:gd name="connsiteY15" fmla="*/ 1458239 h 1485003"/>
                    <a:gd name="connsiteX16" fmla="*/ 247092 w 1435542"/>
                    <a:gd name="connsiteY16" fmla="*/ 1434924 h 1485003"/>
                    <a:gd name="connsiteX17" fmla="*/ 247092 w 1435542"/>
                    <a:gd name="connsiteY17" fmla="*/ 1466448 h 1485003"/>
                    <a:gd name="connsiteX18" fmla="*/ 1148722 w 1435542"/>
                    <a:gd name="connsiteY18" fmla="*/ 1474395 h 1485003"/>
                    <a:gd name="connsiteX19" fmla="*/ 1431826 w 1435542"/>
                    <a:gd name="connsiteY19" fmla="*/ 1473258 h 1485003"/>
                    <a:gd name="connsiteX20" fmla="*/ 1422889 w 1435542"/>
                    <a:gd name="connsiteY20" fmla="*/ 1367243 h 1485003"/>
                    <a:gd name="connsiteX21" fmla="*/ 1418643 w 1435542"/>
                    <a:gd name="connsiteY21" fmla="*/ 1124334 h 1485003"/>
                    <a:gd name="connsiteX22" fmla="*/ 1409228 w 1435542"/>
                    <a:gd name="connsiteY22" fmla="*/ 906723 h 1485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435542" h="1485003">
                      <a:moveTo>
                        <a:pt x="1409228" y="906723"/>
                      </a:moveTo>
                      <a:cubicBezTo>
                        <a:pt x="1395773" y="865364"/>
                        <a:pt x="1411798" y="817593"/>
                        <a:pt x="1401324" y="773007"/>
                      </a:cubicBezTo>
                      <a:cubicBezTo>
                        <a:pt x="1397735" y="755372"/>
                        <a:pt x="1390912" y="689851"/>
                        <a:pt x="1384061" y="651539"/>
                      </a:cubicBezTo>
                      <a:cubicBezTo>
                        <a:pt x="1380229" y="630108"/>
                        <a:pt x="1403155" y="623454"/>
                        <a:pt x="1406678" y="614900"/>
                      </a:cubicBezTo>
                      <a:cubicBezTo>
                        <a:pt x="1431474" y="538058"/>
                        <a:pt x="1250592" y="357288"/>
                        <a:pt x="1239551" y="350627"/>
                      </a:cubicBezTo>
                      <a:cubicBezTo>
                        <a:pt x="1223005" y="341062"/>
                        <a:pt x="1208365" y="332827"/>
                        <a:pt x="1192198" y="323055"/>
                      </a:cubicBezTo>
                      <a:cubicBezTo>
                        <a:pt x="1145037" y="306483"/>
                        <a:pt x="1088484" y="260379"/>
                        <a:pt x="1045729" y="289991"/>
                      </a:cubicBezTo>
                      <a:cubicBezTo>
                        <a:pt x="971652" y="179676"/>
                        <a:pt x="1000958" y="43761"/>
                        <a:pt x="960761" y="27608"/>
                      </a:cubicBezTo>
                      <a:cubicBezTo>
                        <a:pt x="920564" y="11454"/>
                        <a:pt x="801862" y="-21195"/>
                        <a:pt x="733998" y="20496"/>
                      </a:cubicBezTo>
                      <a:cubicBezTo>
                        <a:pt x="693321" y="50604"/>
                        <a:pt x="696320" y="102435"/>
                        <a:pt x="677760" y="145179"/>
                      </a:cubicBezTo>
                      <a:cubicBezTo>
                        <a:pt x="666866" y="165301"/>
                        <a:pt x="661513" y="194449"/>
                        <a:pt x="648831" y="207572"/>
                      </a:cubicBezTo>
                      <a:cubicBezTo>
                        <a:pt x="605741" y="252161"/>
                        <a:pt x="552007" y="259849"/>
                        <a:pt x="491935" y="267417"/>
                      </a:cubicBezTo>
                      <a:cubicBezTo>
                        <a:pt x="487359" y="267993"/>
                        <a:pt x="482545" y="255545"/>
                        <a:pt x="478100" y="257082"/>
                      </a:cubicBezTo>
                      <a:cubicBezTo>
                        <a:pt x="376767" y="292119"/>
                        <a:pt x="258857" y="302342"/>
                        <a:pt x="144098" y="498528"/>
                      </a:cubicBezTo>
                      <a:cubicBezTo>
                        <a:pt x="127890" y="526586"/>
                        <a:pt x="84169" y="571602"/>
                        <a:pt x="98788" y="604025"/>
                      </a:cubicBezTo>
                      <a:cubicBezTo>
                        <a:pt x="2462" y="828104"/>
                        <a:pt x="-92319" y="1332460"/>
                        <a:pt x="171990" y="1458239"/>
                      </a:cubicBezTo>
                      <a:cubicBezTo>
                        <a:pt x="180438" y="1463645"/>
                        <a:pt x="237754" y="1434656"/>
                        <a:pt x="247092" y="1434924"/>
                      </a:cubicBezTo>
                      <a:cubicBezTo>
                        <a:pt x="262660" y="1435372"/>
                        <a:pt x="232832" y="1473185"/>
                        <a:pt x="247092" y="1466448"/>
                      </a:cubicBezTo>
                      <a:cubicBezTo>
                        <a:pt x="351791" y="1474395"/>
                        <a:pt x="927894" y="1453893"/>
                        <a:pt x="1148722" y="1474395"/>
                      </a:cubicBezTo>
                      <a:cubicBezTo>
                        <a:pt x="1300579" y="1473258"/>
                        <a:pt x="1396761" y="1499893"/>
                        <a:pt x="1431826" y="1473258"/>
                      </a:cubicBezTo>
                      <a:cubicBezTo>
                        <a:pt x="1417808" y="1439370"/>
                        <a:pt x="1418458" y="1403071"/>
                        <a:pt x="1422889" y="1367243"/>
                      </a:cubicBezTo>
                      <a:cubicBezTo>
                        <a:pt x="1455161" y="1343220"/>
                        <a:pt x="1415267" y="1173911"/>
                        <a:pt x="1418643" y="1124334"/>
                      </a:cubicBezTo>
                      <a:cubicBezTo>
                        <a:pt x="1448852" y="1088107"/>
                        <a:pt x="1424799" y="952236"/>
                        <a:pt x="1409228" y="90672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F9E2BD8-AD32-6508-72E7-115FE01DBC8C}"/>
                    </a:ext>
                  </a:extLst>
                </p:cNvPr>
                <p:cNvSpPr/>
                <p:nvPr/>
              </p:nvSpPr>
              <p:spPr>
                <a:xfrm>
                  <a:off x="5341379" y="3172327"/>
                  <a:ext cx="1452342" cy="1404813"/>
                </a:xfrm>
                <a:custGeom>
                  <a:avLst/>
                  <a:gdLst>
                    <a:gd name="connsiteX0" fmla="*/ 1367966 w 1452342"/>
                    <a:gd name="connsiteY0" fmla="*/ 559246 h 1404813"/>
                    <a:gd name="connsiteX1" fmla="*/ 1328138 w 1452342"/>
                    <a:gd name="connsiteY1" fmla="*/ 624594 h 1404813"/>
                    <a:gd name="connsiteX2" fmla="*/ 1310937 w 1452342"/>
                    <a:gd name="connsiteY2" fmla="*/ 660224 h 1404813"/>
                    <a:gd name="connsiteX3" fmla="*/ 1306556 w 1452342"/>
                    <a:gd name="connsiteY3" fmla="*/ 581587 h 1404813"/>
                    <a:gd name="connsiteX4" fmla="*/ 1302887 w 1452342"/>
                    <a:gd name="connsiteY4" fmla="*/ 581088 h 1404813"/>
                    <a:gd name="connsiteX5" fmla="*/ 1297671 w 1452342"/>
                    <a:gd name="connsiteY5" fmla="*/ 652505 h 1404813"/>
                    <a:gd name="connsiteX6" fmla="*/ 1292784 w 1452342"/>
                    <a:gd name="connsiteY6" fmla="*/ 651795 h 1404813"/>
                    <a:gd name="connsiteX7" fmla="*/ 1240948 w 1452342"/>
                    <a:gd name="connsiteY7" fmla="*/ 654625 h 1404813"/>
                    <a:gd name="connsiteX8" fmla="*/ 1217144 w 1452342"/>
                    <a:gd name="connsiteY8" fmla="*/ 656972 h 1404813"/>
                    <a:gd name="connsiteX9" fmla="*/ 1234933 w 1452342"/>
                    <a:gd name="connsiteY9" fmla="*/ 634734 h 1404813"/>
                    <a:gd name="connsiteX10" fmla="*/ 1237171 w 1452342"/>
                    <a:gd name="connsiteY10" fmla="*/ 606852 h 1404813"/>
                    <a:gd name="connsiteX11" fmla="*/ 1194916 w 1452342"/>
                    <a:gd name="connsiteY11" fmla="*/ 613707 h 1404813"/>
                    <a:gd name="connsiteX12" fmla="*/ 1179399 w 1452342"/>
                    <a:gd name="connsiteY12" fmla="*/ 620724 h 1404813"/>
                    <a:gd name="connsiteX13" fmla="*/ 1136422 w 1452342"/>
                    <a:gd name="connsiteY13" fmla="*/ 602826 h 1404813"/>
                    <a:gd name="connsiteX14" fmla="*/ 1100991 w 1452342"/>
                    <a:gd name="connsiteY14" fmla="*/ 611851 h 1404813"/>
                    <a:gd name="connsiteX15" fmla="*/ 1056156 w 1452342"/>
                    <a:gd name="connsiteY15" fmla="*/ 623088 h 1404813"/>
                    <a:gd name="connsiteX16" fmla="*/ 974611 w 1452342"/>
                    <a:gd name="connsiteY16" fmla="*/ 639734 h 1404813"/>
                    <a:gd name="connsiteX17" fmla="*/ 971548 w 1452342"/>
                    <a:gd name="connsiteY17" fmla="*/ 637898 h 1404813"/>
                    <a:gd name="connsiteX18" fmla="*/ 942267 w 1452342"/>
                    <a:gd name="connsiteY18" fmla="*/ 637528 h 1404813"/>
                    <a:gd name="connsiteX19" fmla="*/ 912659 w 1452342"/>
                    <a:gd name="connsiteY19" fmla="*/ 637494 h 1404813"/>
                    <a:gd name="connsiteX20" fmla="*/ 859792 w 1452342"/>
                    <a:gd name="connsiteY20" fmla="*/ 636680 h 1404813"/>
                    <a:gd name="connsiteX21" fmla="*/ 846873 w 1452342"/>
                    <a:gd name="connsiteY21" fmla="*/ 623563 h 1404813"/>
                    <a:gd name="connsiteX22" fmla="*/ 853811 w 1452342"/>
                    <a:gd name="connsiteY22" fmla="*/ 602445 h 1404813"/>
                    <a:gd name="connsiteX23" fmla="*/ 864162 w 1452342"/>
                    <a:gd name="connsiteY23" fmla="*/ 527606 h 1404813"/>
                    <a:gd name="connsiteX24" fmla="*/ 859599 w 1452342"/>
                    <a:gd name="connsiteY24" fmla="*/ 513484 h 1404813"/>
                    <a:gd name="connsiteX25" fmla="*/ 917388 w 1452342"/>
                    <a:gd name="connsiteY25" fmla="*/ 517589 h 1404813"/>
                    <a:gd name="connsiteX26" fmla="*/ 1033719 w 1452342"/>
                    <a:gd name="connsiteY26" fmla="*/ 520461 h 1404813"/>
                    <a:gd name="connsiteX27" fmla="*/ 1266392 w 1452342"/>
                    <a:gd name="connsiteY27" fmla="*/ 520475 h 1404813"/>
                    <a:gd name="connsiteX28" fmla="*/ 1397795 w 1452342"/>
                    <a:gd name="connsiteY28" fmla="*/ 517512 h 1404813"/>
                    <a:gd name="connsiteX29" fmla="*/ 1387365 w 1452342"/>
                    <a:gd name="connsiteY29" fmla="*/ 531356 h 1404813"/>
                    <a:gd name="connsiteX30" fmla="*/ 1385855 w 1452342"/>
                    <a:gd name="connsiteY30" fmla="*/ 532393 h 1404813"/>
                    <a:gd name="connsiteX31" fmla="*/ 1385962 w 1452342"/>
                    <a:gd name="connsiteY31" fmla="*/ 533301 h 1404813"/>
                    <a:gd name="connsiteX32" fmla="*/ 1367966 w 1452342"/>
                    <a:gd name="connsiteY32" fmla="*/ 559246 h 1404813"/>
                    <a:gd name="connsiteX33" fmla="*/ 1281728 w 1452342"/>
                    <a:gd name="connsiteY33" fmla="*/ 1361404 h 1404813"/>
                    <a:gd name="connsiteX34" fmla="*/ 1227661 w 1452342"/>
                    <a:gd name="connsiteY34" fmla="*/ 1359681 h 1404813"/>
                    <a:gd name="connsiteX35" fmla="*/ 1121533 w 1452342"/>
                    <a:gd name="connsiteY35" fmla="*/ 1356303 h 1404813"/>
                    <a:gd name="connsiteX36" fmla="*/ 911275 w 1452342"/>
                    <a:gd name="connsiteY36" fmla="*/ 1349984 h 1404813"/>
                    <a:gd name="connsiteX37" fmla="*/ 701448 w 1452342"/>
                    <a:gd name="connsiteY37" fmla="*/ 1348197 h 1404813"/>
                    <a:gd name="connsiteX38" fmla="*/ 491448 w 1452342"/>
                    <a:gd name="connsiteY38" fmla="*/ 1360587 h 1404813"/>
                    <a:gd name="connsiteX39" fmla="*/ 374647 w 1452342"/>
                    <a:gd name="connsiteY39" fmla="*/ 1366343 h 1404813"/>
                    <a:gd name="connsiteX40" fmla="*/ 263025 w 1452342"/>
                    <a:gd name="connsiteY40" fmla="*/ 1368481 h 1404813"/>
                    <a:gd name="connsiteX41" fmla="*/ 262560 w 1452342"/>
                    <a:gd name="connsiteY41" fmla="*/ 1341046 h 1404813"/>
                    <a:gd name="connsiteX42" fmla="*/ 298440 w 1452342"/>
                    <a:gd name="connsiteY42" fmla="*/ 1319220 h 1404813"/>
                    <a:gd name="connsiteX43" fmla="*/ 420399 w 1452342"/>
                    <a:gd name="connsiteY43" fmla="*/ 1229125 h 1404813"/>
                    <a:gd name="connsiteX44" fmla="*/ 437787 w 1452342"/>
                    <a:gd name="connsiteY44" fmla="*/ 1213598 h 1404813"/>
                    <a:gd name="connsiteX45" fmla="*/ 448400 w 1452342"/>
                    <a:gd name="connsiteY45" fmla="*/ 1237200 h 1404813"/>
                    <a:gd name="connsiteX46" fmla="*/ 491003 w 1452342"/>
                    <a:gd name="connsiteY46" fmla="*/ 1239754 h 1404813"/>
                    <a:gd name="connsiteX47" fmla="*/ 535021 w 1452342"/>
                    <a:gd name="connsiteY47" fmla="*/ 1238772 h 1404813"/>
                    <a:gd name="connsiteX48" fmla="*/ 621058 w 1452342"/>
                    <a:gd name="connsiteY48" fmla="*/ 1237137 h 1404813"/>
                    <a:gd name="connsiteX49" fmla="*/ 789145 w 1452342"/>
                    <a:gd name="connsiteY49" fmla="*/ 1235050 h 1404813"/>
                    <a:gd name="connsiteX50" fmla="*/ 1127240 w 1452342"/>
                    <a:gd name="connsiteY50" fmla="*/ 1237709 h 1404813"/>
                    <a:gd name="connsiteX51" fmla="*/ 1222290 w 1452342"/>
                    <a:gd name="connsiteY51" fmla="*/ 1238275 h 1404813"/>
                    <a:gd name="connsiteX52" fmla="*/ 1269907 w 1452342"/>
                    <a:gd name="connsiteY52" fmla="*/ 1236948 h 1404813"/>
                    <a:gd name="connsiteX53" fmla="*/ 1308051 w 1452342"/>
                    <a:gd name="connsiteY53" fmla="*/ 1232851 h 1404813"/>
                    <a:gd name="connsiteX54" fmla="*/ 1313186 w 1452342"/>
                    <a:gd name="connsiteY54" fmla="*/ 1299143 h 1404813"/>
                    <a:gd name="connsiteX55" fmla="*/ 1316939 w 1452342"/>
                    <a:gd name="connsiteY55" fmla="*/ 1342892 h 1404813"/>
                    <a:gd name="connsiteX56" fmla="*/ 1318338 w 1452342"/>
                    <a:gd name="connsiteY56" fmla="*/ 1360762 h 1404813"/>
                    <a:gd name="connsiteX57" fmla="*/ 1281728 w 1452342"/>
                    <a:gd name="connsiteY57" fmla="*/ 1361404 h 1404813"/>
                    <a:gd name="connsiteX58" fmla="*/ 1294122 w 1452342"/>
                    <a:gd name="connsiteY58" fmla="*/ 737185 h 1404813"/>
                    <a:gd name="connsiteX59" fmla="*/ 1293323 w 1452342"/>
                    <a:gd name="connsiteY59" fmla="*/ 787972 h 1404813"/>
                    <a:gd name="connsiteX60" fmla="*/ 1288354 w 1452342"/>
                    <a:gd name="connsiteY60" fmla="*/ 786238 h 1404813"/>
                    <a:gd name="connsiteX61" fmla="*/ 1227610 w 1452342"/>
                    <a:gd name="connsiteY61" fmla="*/ 785848 h 1404813"/>
                    <a:gd name="connsiteX62" fmla="*/ 1169734 w 1452342"/>
                    <a:gd name="connsiteY62" fmla="*/ 786971 h 1404813"/>
                    <a:gd name="connsiteX63" fmla="*/ 1111857 w 1452342"/>
                    <a:gd name="connsiteY63" fmla="*/ 789971 h 1404813"/>
                    <a:gd name="connsiteX64" fmla="*/ 1084872 w 1452342"/>
                    <a:gd name="connsiteY64" fmla="*/ 792074 h 1404813"/>
                    <a:gd name="connsiteX65" fmla="*/ 1064274 w 1452342"/>
                    <a:gd name="connsiteY65" fmla="*/ 794605 h 1404813"/>
                    <a:gd name="connsiteX66" fmla="*/ 1146787 w 1452342"/>
                    <a:gd name="connsiteY66" fmla="*/ 714213 h 1404813"/>
                    <a:gd name="connsiteX67" fmla="*/ 1148623 w 1452342"/>
                    <a:gd name="connsiteY67" fmla="*/ 711693 h 1404813"/>
                    <a:gd name="connsiteX68" fmla="*/ 1200508 w 1452342"/>
                    <a:gd name="connsiteY68" fmla="*/ 673524 h 1404813"/>
                    <a:gd name="connsiteX69" fmla="*/ 1240948 w 1452342"/>
                    <a:gd name="connsiteY69" fmla="*/ 680103 h 1404813"/>
                    <a:gd name="connsiteX70" fmla="*/ 1292784 w 1452342"/>
                    <a:gd name="connsiteY70" fmla="*/ 682934 h 1404813"/>
                    <a:gd name="connsiteX71" fmla="*/ 1296096 w 1452342"/>
                    <a:gd name="connsiteY71" fmla="*/ 682615 h 1404813"/>
                    <a:gd name="connsiteX72" fmla="*/ 1294122 w 1452342"/>
                    <a:gd name="connsiteY72" fmla="*/ 737185 h 1404813"/>
                    <a:gd name="connsiteX73" fmla="*/ 578042 w 1452342"/>
                    <a:gd name="connsiteY73" fmla="*/ 1065898 h 1404813"/>
                    <a:gd name="connsiteX74" fmla="*/ 709566 w 1452342"/>
                    <a:gd name="connsiteY74" fmla="*/ 1081892 h 1404813"/>
                    <a:gd name="connsiteX75" fmla="*/ 849638 w 1452342"/>
                    <a:gd name="connsiteY75" fmla="*/ 1088974 h 1404813"/>
                    <a:gd name="connsiteX76" fmla="*/ 1129673 w 1452342"/>
                    <a:gd name="connsiteY76" fmla="*/ 1101457 h 1404813"/>
                    <a:gd name="connsiteX77" fmla="*/ 1289612 w 1452342"/>
                    <a:gd name="connsiteY77" fmla="*/ 1108854 h 1404813"/>
                    <a:gd name="connsiteX78" fmla="*/ 1300181 w 1452342"/>
                    <a:gd name="connsiteY78" fmla="*/ 1106297 h 1404813"/>
                    <a:gd name="connsiteX79" fmla="*/ 1306508 w 1452342"/>
                    <a:gd name="connsiteY79" fmla="*/ 1211591 h 1404813"/>
                    <a:gd name="connsiteX80" fmla="*/ 1307461 w 1452342"/>
                    <a:gd name="connsiteY80" fmla="*/ 1224748 h 1404813"/>
                    <a:gd name="connsiteX81" fmla="*/ 1232202 w 1452342"/>
                    <a:gd name="connsiteY81" fmla="*/ 1216452 h 1404813"/>
                    <a:gd name="connsiteX82" fmla="*/ 1147031 w 1452342"/>
                    <a:gd name="connsiteY82" fmla="*/ 1210145 h 1404813"/>
                    <a:gd name="connsiteX83" fmla="*/ 980686 w 1452342"/>
                    <a:gd name="connsiteY83" fmla="*/ 1199762 h 1404813"/>
                    <a:gd name="connsiteX84" fmla="*/ 641068 w 1452342"/>
                    <a:gd name="connsiteY84" fmla="*/ 1198153 h 1404813"/>
                    <a:gd name="connsiteX85" fmla="*/ 545024 w 1452342"/>
                    <a:gd name="connsiteY85" fmla="*/ 1199077 h 1404813"/>
                    <a:gd name="connsiteX86" fmla="*/ 497006 w 1452342"/>
                    <a:gd name="connsiteY86" fmla="*/ 1199717 h 1404813"/>
                    <a:gd name="connsiteX87" fmla="*/ 448400 w 1452342"/>
                    <a:gd name="connsiteY87" fmla="*/ 1203897 h 1404813"/>
                    <a:gd name="connsiteX88" fmla="*/ 447990 w 1452342"/>
                    <a:gd name="connsiteY88" fmla="*/ 1204082 h 1404813"/>
                    <a:gd name="connsiteX89" fmla="*/ 578042 w 1452342"/>
                    <a:gd name="connsiteY89" fmla="*/ 1065898 h 1404813"/>
                    <a:gd name="connsiteX90" fmla="*/ 726053 w 1452342"/>
                    <a:gd name="connsiteY90" fmla="*/ 926649 h 1404813"/>
                    <a:gd name="connsiteX91" fmla="*/ 939210 w 1452342"/>
                    <a:gd name="connsiteY91" fmla="*/ 939855 h 1404813"/>
                    <a:gd name="connsiteX92" fmla="*/ 1158264 w 1452342"/>
                    <a:gd name="connsiteY92" fmla="*/ 940445 h 1404813"/>
                    <a:gd name="connsiteX93" fmla="*/ 1282863 w 1452342"/>
                    <a:gd name="connsiteY93" fmla="*/ 938663 h 1404813"/>
                    <a:gd name="connsiteX94" fmla="*/ 1294226 w 1452342"/>
                    <a:gd name="connsiteY94" fmla="*/ 933747 h 1404813"/>
                    <a:gd name="connsiteX95" fmla="*/ 1298259 w 1452342"/>
                    <a:gd name="connsiteY95" fmla="*/ 1065570 h 1404813"/>
                    <a:gd name="connsiteX96" fmla="*/ 1289612 w 1452342"/>
                    <a:gd name="connsiteY96" fmla="*/ 1063559 h 1404813"/>
                    <a:gd name="connsiteX97" fmla="*/ 1009678 w 1452342"/>
                    <a:gd name="connsiteY97" fmla="*/ 1050047 h 1404813"/>
                    <a:gd name="connsiteX98" fmla="*/ 729578 w 1452342"/>
                    <a:gd name="connsiteY98" fmla="*/ 1044527 h 1404813"/>
                    <a:gd name="connsiteX99" fmla="*/ 590903 w 1452342"/>
                    <a:gd name="connsiteY99" fmla="*/ 1052096 h 1404813"/>
                    <a:gd name="connsiteX100" fmla="*/ 643668 w 1452342"/>
                    <a:gd name="connsiteY100" fmla="*/ 999069 h 1404813"/>
                    <a:gd name="connsiteX101" fmla="*/ 726053 w 1452342"/>
                    <a:gd name="connsiteY101" fmla="*/ 926649 h 1404813"/>
                    <a:gd name="connsiteX102" fmla="*/ 779812 w 1452342"/>
                    <a:gd name="connsiteY102" fmla="*/ 874904 h 1404813"/>
                    <a:gd name="connsiteX103" fmla="*/ 780023 w 1452342"/>
                    <a:gd name="connsiteY103" fmla="*/ 874568 h 1404813"/>
                    <a:gd name="connsiteX104" fmla="*/ 780993 w 1452342"/>
                    <a:gd name="connsiteY104" fmla="*/ 874876 h 1404813"/>
                    <a:gd name="connsiteX105" fmla="*/ 982360 w 1452342"/>
                    <a:gd name="connsiteY105" fmla="*/ 862274 h 1404813"/>
                    <a:gd name="connsiteX106" fmla="*/ 1054748 w 1452342"/>
                    <a:gd name="connsiteY106" fmla="*/ 803889 h 1404813"/>
                    <a:gd name="connsiteX107" fmla="*/ 1054786 w 1452342"/>
                    <a:gd name="connsiteY107" fmla="*/ 804370 h 1404813"/>
                    <a:gd name="connsiteX108" fmla="*/ 1057452 w 1452342"/>
                    <a:gd name="connsiteY108" fmla="*/ 809017 h 1404813"/>
                    <a:gd name="connsiteX109" fmla="*/ 1081031 w 1452342"/>
                    <a:gd name="connsiteY109" fmla="*/ 813550 h 1404813"/>
                    <a:gd name="connsiteX110" fmla="*/ 1107867 w 1452342"/>
                    <a:gd name="connsiteY110" fmla="*/ 816167 h 1404813"/>
                    <a:gd name="connsiteX111" fmla="*/ 1167740 w 1452342"/>
                    <a:gd name="connsiteY111" fmla="*/ 819763 h 1404813"/>
                    <a:gd name="connsiteX112" fmla="*/ 1227610 w 1452342"/>
                    <a:gd name="connsiteY112" fmla="*/ 821480 h 1404813"/>
                    <a:gd name="connsiteX113" fmla="*/ 1288354 w 1452342"/>
                    <a:gd name="connsiteY113" fmla="*/ 821544 h 1404813"/>
                    <a:gd name="connsiteX114" fmla="*/ 1293222 w 1452342"/>
                    <a:gd name="connsiteY114" fmla="*/ 819920 h 1404813"/>
                    <a:gd name="connsiteX115" fmla="*/ 1293725 w 1452342"/>
                    <a:gd name="connsiteY115" fmla="*/ 896752 h 1404813"/>
                    <a:gd name="connsiteX116" fmla="*/ 1293894 w 1452342"/>
                    <a:gd name="connsiteY116" fmla="*/ 909266 h 1404813"/>
                    <a:gd name="connsiteX117" fmla="*/ 1282863 w 1452342"/>
                    <a:gd name="connsiteY117" fmla="*/ 904692 h 1404813"/>
                    <a:gd name="connsiteX118" fmla="*/ 1172330 w 1452342"/>
                    <a:gd name="connsiteY118" fmla="*/ 903021 h 1404813"/>
                    <a:gd name="connsiteX119" fmla="*/ 1063809 w 1452342"/>
                    <a:gd name="connsiteY119" fmla="*/ 903381 h 1404813"/>
                    <a:gd name="connsiteX120" fmla="*/ 844756 w 1452342"/>
                    <a:gd name="connsiteY120" fmla="*/ 905729 h 1404813"/>
                    <a:gd name="connsiteX121" fmla="*/ 738889 w 1452342"/>
                    <a:gd name="connsiteY121" fmla="*/ 915142 h 1404813"/>
                    <a:gd name="connsiteX122" fmla="*/ 779812 w 1452342"/>
                    <a:gd name="connsiteY122" fmla="*/ 874904 h 1404813"/>
                    <a:gd name="connsiteX123" fmla="*/ 207499 w 1452342"/>
                    <a:gd name="connsiteY123" fmla="*/ 1340668 h 1404813"/>
                    <a:gd name="connsiteX124" fmla="*/ 167118 w 1452342"/>
                    <a:gd name="connsiteY124" fmla="*/ 1345829 h 1404813"/>
                    <a:gd name="connsiteX125" fmla="*/ 164817 w 1452342"/>
                    <a:gd name="connsiteY125" fmla="*/ 1346749 h 1404813"/>
                    <a:gd name="connsiteX126" fmla="*/ 78931 w 1452342"/>
                    <a:gd name="connsiteY126" fmla="*/ 1255869 h 1404813"/>
                    <a:gd name="connsiteX127" fmla="*/ 37083 w 1452342"/>
                    <a:gd name="connsiteY127" fmla="*/ 1126646 h 1404813"/>
                    <a:gd name="connsiteX128" fmla="*/ 28116 w 1452342"/>
                    <a:gd name="connsiteY128" fmla="*/ 847489 h 1404813"/>
                    <a:gd name="connsiteX129" fmla="*/ 82801 w 1452342"/>
                    <a:gd name="connsiteY129" fmla="*/ 578429 h 1404813"/>
                    <a:gd name="connsiteX130" fmla="*/ 156700 w 1452342"/>
                    <a:gd name="connsiteY130" fmla="*/ 402813 h 1404813"/>
                    <a:gd name="connsiteX131" fmla="*/ 250275 w 1452342"/>
                    <a:gd name="connsiteY131" fmla="*/ 499096 h 1404813"/>
                    <a:gd name="connsiteX132" fmla="*/ 338543 w 1452342"/>
                    <a:gd name="connsiteY132" fmla="*/ 632012 h 1404813"/>
                    <a:gd name="connsiteX133" fmla="*/ 334098 w 1452342"/>
                    <a:gd name="connsiteY133" fmla="*/ 656970 h 1404813"/>
                    <a:gd name="connsiteX134" fmla="*/ 327530 w 1452342"/>
                    <a:gd name="connsiteY134" fmla="*/ 698253 h 1404813"/>
                    <a:gd name="connsiteX135" fmla="*/ 316160 w 1452342"/>
                    <a:gd name="connsiteY135" fmla="*/ 786631 h 1404813"/>
                    <a:gd name="connsiteX136" fmla="*/ 289079 w 1452342"/>
                    <a:gd name="connsiteY136" fmla="*/ 960771 h 1404813"/>
                    <a:gd name="connsiteX137" fmla="*/ 291992 w 1452342"/>
                    <a:gd name="connsiteY137" fmla="*/ 972397 h 1404813"/>
                    <a:gd name="connsiteX138" fmla="*/ 232528 w 1452342"/>
                    <a:gd name="connsiteY138" fmla="*/ 1006175 h 1404813"/>
                    <a:gd name="connsiteX139" fmla="*/ 118763 w 1452342"/>
                    <a:gd name="connsiteY139" fmla="*/ 1103014 h 1404813"/>
                    <a:gd name="connsiteX140" fmla="*/ 120230 w 1452342"/>
                    <a:gd name="connsiteY140" fmla="*/ 1104483 h 1404813"/>
                    <a:gd name="connsiteX141" fmla="*/ 352495 w 1452342"/>
                    <a:gd name="connsiteY141" fmla="*/ 965061 h 1404813"/>
                    <a:gd name="connsiteX142" fmla="*/ 476048 w 1452342"/>
                    <a:gd name="connsiteY142" fmla="*/ 902427 h 1404813"/>
                    <a:gd name="connsiteX143" fmla="*/ 596368 w 1452342"/>
                    <a:gd name="connsiteY143" fmla="*/ 821786 h 1404813"/>
                    <a:gd name="connsiteX144" fmla="*/ 720026 w 1452342"/>
                    <a:gd name="connsiteY144" fmla="*/ 711991 h 1404813"/>
                    <a:gd name="connsiteX145" fmla="*/ 720050 w 1452342"/>
                    <a:gd name="connsiteY145" fmla="*/ 697849 h 1404813"/>
                    <a:gd name="connsiteX146" fmla="*/ 722201 w 1452342"/>
                    <a:gd name="connsiteY146" fmla="*/ 694805 h 1404813"/>
                    <a:gd name="connsiteX147" fmla="*/ 745991 w 1452342"/>
                    <a:gd name="connsiteY147" fmla="*/ 626279 h 1404813"/>
                    <a:gd name="connsiteX148" fmla="*/ 794059 w 1452342"/>
                    <a:gd name="connsiteY148" fmla="*/ 573515 h 1404813"/>
                    <a:gd name="connsiteX149" fmla="*/ 814205 w 1452342"/>
                    <a:gd name="connsiteY149" fmla="*/ 549001 h 1404813"/>
                    <a:gd name="connsiteX150" fmla="*/ 829826 w 1452342"/>
                    <a:gd name="connsiteY150" fmla="*/ 521003 h 1404813"/>
                    <a:gd name="connsiteX151" fmla="*/ 844649 w 1452342"/>
                    <a:gd name="connsiteY151" fmla="*/ 525520 h 1404813"/>
                    <a:gd name="connsiteX152" fmla="*/ 846454 w 1452342"/>
                    <a:gd name="connsiteY152" fmla="*/ 561156 h 1404813"/>
                    <a:gd name="connsiteX153" fmla="*/ 836022 w 1452342"/>
                    <a:gd name="connsiteY153" fmla="*/ 596044 h 1404813"/>
                    <a:gd name="connsiteX154" fmla="*/ 828637 w 1452342"/>
                    <a:gd name="connsiteY154" fmla="*/ 628592 h 1404813"/>
                    <a:gd name="connsiteX155" fmla="*/ 875749 w 1452342"/>
                    <a:gd name="connsiteY155" fmla="*/ 663559 h 1404813"/>
                    <a:gd name="connsiteX156" fmla="*/ 936807 w 1452342"/>
                    <a:gd name="connsiteY156" fmla="*/ 664954 h 1404813"/>
                    <a:gd name="connsiteX157" fmla="*/ 1012340 w 1452342"/>
                    <a:gd name="connsiteY157" fmla="*/ 652258 h 1404813"/>
                    <a:gd name="connsiteX158" fmla="*/ 1098711 w 1452342"/>
                    <a:gd name="connsiteY158" fmla="*/ 632576 h 1404813"/>
                    <a:gd name="connsiteX159" fmla="*/ 1139056 w 1452342"/>
                    <a:gd name="connsiteY159" fmla="*/ 621610 h 1404813"/>
                    <a:gd name="connsiteX160" fmla="*/ 1158531 w 1452342"/>
                    <a:gd name="connsiteY160" fmla="*/ 621558 h 1404813"/>
                    <a:gd name="connsiteX161" fmla="*/ 924866 w 1452342"/>
                    <a:gd name="connsiteY161" fmla="*/ 719469 h 1404813"/>
                    <a:gd name="connsiteX162" fmla="*/ 929225 w 1452342"/>
                    <a:gd name="connsiteY162" fmla="*/ 735282 h 1404813"/>
                    <a:gd name="connsiteX163" fmla="*/ 1175775 w 1452342"/>
                    <a:gd name="connsiteY163" fmla="*/ 631335 h 1404813"/>
                    <a:gd name="connsiteX164" fmla="*/ 1178719 w 1452342"/>
                    <a:gd name="connsiteY164" fmla="*/ 628435 h 1404813"/>
                    <a:gd name="connsiteX165" fmla="*/ 1202627 w 1452342"/>
                    <a:gd name="connsiteY165" fmla="*/ 621310 h 1404813"/>
                    <a:gd name="connsiteX166" fmla="*/ 1227250 w 1452342"/>
                    <a:gd name="connsiteY166" fmla="*/ 616636 h 1404813"/>
                    <a:gd name="connsiteX167" fmla="*/ 1216259 w 1452342"/>
                    <a:gd name="connsiteY167" fmla="*/ 634037 h 1404813"/>
                    <a:gd name="connsiteX168" fmla="*/ 1145536 w 1452342"/>
                    <a:gd name="connsiteY168" fmla="*/ 690185 h 1404813"/>
                    <a:gd name="connsiteX169" fmla="*/ 1062308 w 1452342"/>
                    <a:gd name="connsiteY169" fmla="*/ 729513 h 1404813"/>
                    <a:gd name="connsiteX170" fmla="*/ 965952 w 1452342"/>
                    <a:gd name="connsiteY170" fmla="*/ 767675 h 1404813"/>
                    <a:gd name="connsiteX171" fmla="*/ 975229 w 1452342"/>
                    <a:gd name="connsiteY171" fmla="*/ 789689 h 1404813"/>
                    <a:gd name="connsiteX172" fmla="*/ 1024319 w 1452342"/>
                    <a:gd name="connsiteY172" fmla="*/ 770085 h 1404813"/>
                    <a:gd name="connsiteX173" fmla="*/ 1065548 w 1452342"/>
                    <a:gd name="connsiteY173" fmla="*/ 753131 h 1404813"/>
                    <a:gd name="connsiteX174" fmla="*/ 1093960 w 1452342"/>
                    <a:gd name="connsiteY174" fmla="*/ 740583 h 1404813"/>
                    <a:gd name="connsiteX175" fmla="*/ 1051773 w 1452342"/>
                    <a:gd name="connsiteY175" fmla="*/ 780304 h 1404813"/>
                    <a:gd name="connsiteX176" fmla="*/ 974522 w 1452342"/>
                    <a:gd name="connsiteY176" fmla="*/ 845446 h 1404813"/>
                    <a:gd name="connsiteX177" fmla="*/ 878830 w 1452342"/>
                    <a:gd name="connsiteY177" fmla="*/ 862843 h 1404813"/>
                    <a:gd name="connsiteX178" fmla="*/ 829599 w 1452342"/>
                    <a:gd name="connsiteY178" fmla="*/ 862811 h 1404813"/>
                    <a:gd name="connsiteX179" fmla="*/ 780552 w 1452342"/>
                    <a:gd name="connsiteY179" fmla="*/ 871612 h 1404813"/>
                    <a:gd name="connsiteX180" fmla="*/ 779846 w 1452342"/>
                    <a:gd name="connsiteY180" fmla="*/ 872100 h 1404813"/>
                    <a:gd name="connsiteX181" fmla="*/ 777296 w 1452342"/>
                    <a:gd name="connsiteY181" fmla="*/ 871645 h 1404813"/>
                    <a:gd name="connsiteX182" fmla="*/ 653114 w 1452342"/>
                    <a:gd name="connsiteY182" fmla="*/ 965939 h 1404813"/>
                    <a:gd name="connsiteX183" fmla="*/ 538927 w 1452342"/>
                    <a:gd name="connsiteY183" fmla="*/ 1076875 h 1404813"/>
                    <a:gd name="connsiteX184" fmla="*/ 432557 w 1452342"/>
                    <a:gd name="connsiteY184" fmla="*/ 1186308 h 1404813"/>
                    <a:gd name="connsiteX185" fmla="*/ 315714 w 1452342"/>
                    <a:gd name="connsiteY185" fmla="*/ 1278718 h 1404813"/>
                    <a:gd name="connsiteX186" fmla="*/ 246892 w 1452342"/>
                    <a:gd name="connsiteY186" fmla="*/ 1322195 h 1404813"/>
                    <a:gd name="connsiteX187" fmla="*/ 207499 w 1452342"/>
                    <a:gd name="connsiteY187" fmla="*/ 1340668 h 1404813"/>
                    <a:gd name="connsiteX188" fmla="*/ 211244 w 1452342"/>
                    <a:gd name="connsiteY188" fmla="*/ 327271 h 1404813"/>
                    <a:gd name="connsiteX189" fmla="*/ 262526 w 1452342"/>
                    <a:gd name="connsiteY189" fmla="*/ 277368 h 1404813"/>
                    <a:gd name="connsiteX190" fmla="*/ 287432 w 1452342"/>
                    <a:gd name="connsiteY190" fmla="*/ 280492 h 1404813"/>
                    <a:gd name="connsiteX191" fmla="*/ 326272 w 1452342"/>
                    <a:gd name="connsiteY191" fmla="*/ 281028 h 1404813"/>
                    <a:gd name="connsiteX192" fmla="*/ 401000 w 1452342"/>
                    <a:gd name="connsiteY192" fmla="*/ 279850 h 1404813"/>
                    <a:gd name="connsiteX193" fmla="*/ 553854 w 1452342"/>
                    <a:gd name="connsiteY193" fmla="*/ 280001 h 1404813"/>
                    <a:gd name="connsiteX194" fmla="*/ 568317 w 1452342"/>
                    <a:gd name="connsiteY194" fmla="*/ 273058 h 1404813"/>
                    <a:gd name="connsiteX195" fmla="*/ 599977 w 1452342"/>
                    <a:gd name="connsiteY195" fmla="*/ 307426 h 1404813"/>
                    <a:gd name="connsiteX196" fmla="*/ 655714 w 1452342"/>
                    <a:gd name="connsiteY196" fmla="*/ 359014 h 1404813"/>
                    <a:gd name="connsiteX197" fmla="*/ 644195 w 1452342"/>
                    <a:gd name="connsiteY197" fmla="*/ 359048 h 1404813"/>
                    <a:gd name="connsiteX198" fmla="*/ 591330 w 1452342"/>
                    <a:gd name="connsiteY198" fmla="*/ 358724 h 1404813"/>
                    <a:gd name="connsiteX199" fmla="*/ 485242 w 1452342"/>
                    <a:gd name="connsiteY199" fmla="*/ 358289 h 1404813"/>
                    <a:gd name="connsiteX200" fmla="*/ 274205 w 1452342"/>
                    <a:gd name="connsiteY200" fmla="*/ 362291 h 1404813"/>
                    <a:gd name="connsiteX201" fmla="*/ 215659 w 1452342"/>
                    <a:gd name="connsiteY201" fmla="*/ 365595 h 1404813"/>
                    <a:gd name="connsiteX202" fmla="*/ 184083 w 1452342"/>
                    <a:gd name="connsiteY202" fmla="*/ 368949 h 1404813"/>
                    <a:gd name="connsiteX203" fmla="*/ 177839 w 1452342"/>
                    <a:gd name="connsiteY203" fmla="*/ 369790 h 1404813"/>
                    <a:gd name="connsiteX204" fmla="*/ 211244 w 1452342"/>
                    <a:gd name="connsiteY204" fmla="*/ 327271 h 1404813"/>
                    <a:gd name="connsiteX205" fmla="*/ 492814 w 1452342"/>
                    <a:gd name="connsiteY205" fmla="*/ 167517 h 1404813"/>
                    <a:gd name="connsiteX206" fmla="*/ 491371 w 1452342"/>
                    <a:gd name="connsiteY206" fmla="*/ 168471 h 1404813"/>
                    <a:gd name="connsiteX207" fmla="*/ 491720 w 1452342"/>
                    <a:gd name="connsiteY207" fmla="*/ 171124 h 1404813"/>
                    <a:gd name="connsiteX208" fmla="*/ 496801 w 1452342"/>
                    <a:gd name="connsiteY208" fmla="*/ 172616 h 1404813"/>
                    <a:gd name="connsiteX209" fmla="*/ 509201 w 1452342"/>
                    <a:gd name="connsiteY209" fmla="*/ 194750 h 1404813"/>
                    <a:gd name="connsiteX210" fmla="*/ 536930 w 1452342"/>
                    <a:gd name="connsiteY210" fmla="*/ 234871 h 1404813"/>
                    <a:gd name="connsiteX211" fmla="*/ 542907 w 1452342"/>
                    <a:gd name="connsiteY211" fmla="*/ 242606 h 1404813"/>
                    <a:gd name="connsiteX212" fmla="*/ 401000 w 1452342"/>
                    <a:gd name="connsiteY212" fmla="*/ 244524 h 1404813"/>
                    <a:gd name="connsiteX213" fmla="*/ 326272 w 1452342"/>
                    <a:gd name="connsiteY213" fmla="*/ 248128 h 1404813"/>
                    <a:gd name="connsiteX214" fmla="*/ 295661 w 1452342"/>
                    <a:gd name="connsiteY214" fmla="*/ 251463 h 1404813"/>
                    <a:gd name="connsiteX215" fmla="*/ 470027 w 1452342"/>
                    <a:gd name="connsiteY215" fmla="*/ 162136 h 1404813"/>
                    <a:gd name="connsiteX216" fmla="*/ 469771 w 1452342"/>
                    <a:gd name="connsiteY216" fmla="*/ 162395 h 1404813"/>
                    <a:gd name="connsiteX217" fmla="*/ 471973 w 1452342"/>
                    <a:gd name="connsiteY217" fmla="*/ 164598 h 1404813"/>
                    <a:gd name="connsiteX218" fmla="*/ 492814 w 1452342"/>
                    <a:gd name="connsiteY218" fmla="*/ 167517 h 1404813"/>
                    <a:gd name="connsiteX219" fmla="*/ 731911 w 1452342"/>
                    <a:gd name="connsiteY219" fmla="*/ 618045 h 1404813"/>
                    <a:gd name="connsiteX220" fmla="*/ 727954 w 1452342"/>
                    <a:gd name="connsiteY220" fmla="*/ 624346 h 1404813"/>
                    <a:gd name="connsiteX221" fmla="*/ 714933 w 1452342"/>
                    <a:gd name="connsiteY221" fmla="*/ 619007 h 1404813"/>
                    <a:gd name="connsiteX222" fmla="*/ 528960 w 1452342"/>
                    <a:gd name="connsiteY222" fmla="*/ 615339 h 1404813"/>
                    <a:gd name="connsiteX223" fmla="*/ 436958 w 1452342"/>
                    <a:gd name="connsiteY223" fmla="*/ 615802 h 1404813"/>
                    <a:gd name="connsiteX224" fmla="*/ 390952 w 1452342"/>
                    <a:gd name="connsiteY224" fmla="*/ 618339 h 1404813"/>
                    <a:gd name="connsiteX225" fmla="*/ 358377 w 1452342"/>
                    <a:gd name="connsiteY225" fmla="*/ 622808 h 1404813"/>
                    <a:gd name="connsiteX226" fmla="*/ 278222 w 1452342"/>
                    <a:gd name="connsiteY226" fmla="*/ 501200 h 1404813"/>
                    <a:gd name="connsiteX227" fmla="*/ 478810 w 1452342"/>
                    <a:gd name="connsiteY227" fmla="*/ 510736 h 1404813"/>
                    <a:gd name="connsiteX228" fmla="*/ 705706 w 1452342"/>
                    <a:gd name="connsiteY228" fmla="*/ 515642 h 1404813"/>
                    <a:gd name="connsiteX229" fmla="*/ 767943 w 1452342"/>
                    <a:gd name="connsiteY229" fmla="*/ 517252 h 1404813"/>
                    <a:gd name="connsiteX230" fmla="*/ 800064 w 1452342"/>
                    <a:gd name="connsiteY230" fmla="*/ 518187 h 1404813"/>
                    <a:gd name="connsiteX231" fmla="*/ 810341 w 1452342"/>
                    <a:gd name="connsiteY231" fmla="*/ 518289 h 1404813"/>
                    <a:gd name="connsiteX232" fmla="*/ 809554 w 1452342"/>
                    <a:gd name="connsiteY232" fmla="*/ 519908 h 1404813"/>
                    <a:gd name="connsiteX233" fmla="*/ 787821 w 1452342"/>
                    <a:gd name="connsiteY233" fmla="*/ 553376 h 1404813"/>
                    <a:gd name="connsiteX234" fmla="*/ 731911 w 1452342"/>
                    <a:gd name="connsiteY234" fmla="*/ 618045 h 1404813"/>
                    <a:gd name="connsiteX235" fmla="*/ 650586 w 1452342"/>
                    <a:gd name="connsiteY235" fmla="*/ 748082 h 1404813"/>
                    <a:gd name="connsiteX236" fmla="*/ 633784 w 1452342"/>
                    <a:gd name="connsiteY236" fmla="*/ 737191 h 1404813"/>
                    <a:gd name="connsiteX237" fmla="*/ 481374 w 1452342"/>
                    <a:gd name="connsiteY237" fmla="*/ 744442 h 1404813"/>
                    <a:gd name="connsiteX238" fmla="*/ 407174 w 1452342"/>
                    <a:gd name="connsiteY238" fmla="*/ 749332 h 1404813"/>
                    <a:gd name="connsiteX239" fmla="*/ 369072 w 1452342"/>
                    <a:gd name="connsiteY239" fmla="*/ 754176 h 1404813"/>
                    <a:gd name="connsiteX240" fmla="*/ 342956 w 1452342"/>
                    <a:gd name="connsiteY240" fmla="*/ 759712 h 1404813"/>
                    <a:gd name="connsiteX241" fmla="*/ 347235 w 1452342"/>
                    <a:gd name="connsiteY241" fmla="*/ 706119 h 1404813"/>
                    <a:gd name="connsiteX242" fmla="*/ 348452 w 1452342"/>
                    <a:gd name="connsiteY242" fmla="*/ 662843 h 1404813"/>
                    <a:gd name="connsiteX243" fmla="*/ 347814 w 1452342"/>
                    <a:gd name="connsiteY243" fmla="*/ 640928 h 1404813"/>
                    <a:gd name="connsiteX244" fmla="*/ 350050 w 1452342"/>
                    <a:gd name="connsiteY244" fmla="*/ 641063 h 1404813"/>
                    <a:gd name="connsiteX245" fmla="*/ 353690 w 1452342"/>
                    <a:gd name="connsiteY245" fmla="*/ 640447 h 1404813"/>
                    <a:gd name="connsiteX246" fmla="*/ 390952 w 1452342"/>
                    <a:gd name="connsiteY246" fmla="*/ 646911 h 1404813"/>
                    <a:gd name="connsiteX247" fmla="*/ 434958 w 1452342"/>
                    <a:gd name="connsiteY247" fmla="*/ 650116 h 1404813"/>
                    <a:gd name="connsiteX248" fmla="*/ 528960 w 1452342"/>
                    <a:gd name="connsiteY248" fmla="*/ 653220 h 1404813"/>
                    <a:gd name="connsiteX249" fmla="*/ 713721 w 1452342"/>
                    <a:gd name="connsiteY249" fmla="*/ 658043 h 1404813"/>
                    <a:gd name="connsiteX250" fmla="*/ 715337 w 1452342"/>
                    <a:gd name="connsiteY250" fmla="*/ 694781 h 1404813"/>
                    <a:gd name="connsiteX251" fmla="*/ 705352 w 1452342"/>
                    <a:gd name="connsiteY251" fmla="*/ 697309 h 1404813"/>
                    <a:gd name="connsiteX252" fmla="*/ 650586 w 1452342"/>
                    <a:gd name="connsiteY252" fmla="*/ 748082 h 1404813"/>
                    <a:gd name="connsiteX253" fmla="*/ 471421 w 1452342"/>
                    <a:gd name="connsiteY253" fmla="*/ 878501 h 1404813"/>
                    <a:gd name="connsiteX254" fmla="*/ 465000 w 1452342"/>
                    <a:gd name="connsiteY254" fmla="*/ 869686 h 1404813"/>
                    <a:gd name="connsiteX255" fmla="*/ 421642 w 1452342"/>
                    <a:gd name="connsiteY255" fmla="*/ 866795 h 1404813"/>
                    <a:gd name="connsiteX256" fmla="*/ 375729 w 1452342"/>
                    <a:gd name="connsiteY256" fmla="*/ 869044 h 1404813"/>
                    <a:gd name="connsiteX257" fmla="*/ 329969 w 1452342"/>
                    <a:gd name="connsiteY257" fmla="*/ 874191 h 1404813"/>
                    <a:gd name="connsiteX258" fmla="*/ 339749 w 1452342"/>
                    <a:gd name="connsiteY258" fmla="*/ 792515 h 1404813"/>
                    <a:gd name="connsiteX259" fmla="*/ 341489 w 1452342"/>
                    <a:gd name="connsiteY259" fmla="*/ 775335 h 1404813"/>
                    <a:gd name="connsiteX260" fmla="*/ 367066 w 1452342"/>
                    <a:gd name="connsiteY260" fmla="*/ 779345 h 1404813"/>
                    <a:gd name="connsiteX261" fmla="*/ 405169 w 1452342"/>
                    <a:gd name="connsiteY261" fmla="*/ 781171 h 1404813"/>
                    <a:gd name="connsiteX262" fmla="*/ 481374 w 1452342"/>
                    <a:gd name="connsiteY262" fmla="*/ 779895 h 1404813"/>
                    <a:gd name="connsiteX263" fmla="*/ 618351 w 1452342"/>
                    <a:gd name="connsiteY263" fmla="*/ 775154 h 1404813"/>
                    <a:gd name="connsiteX264" fmla="*/ 473593 w 1452342"/>
                    <a:gd name="connsiteY264" fmla="*/ 877205 h 1404813"/>
                    <a:gd name="connsiteX265" fmla="*/ 471421 w 1452342"/>
                    <a:gd name="connsiteY265" fmla="*/ 878501 h 1404813"/>
                    <a:gd name="connsiteX266" fmla="*/ 327194 w 1452342"/>
                    <a:gd name="connsiteY266" fmla="*/ 894630 h 1404813"/>
                    <a:gd name="connsiteX267" fmla="*/ 337803 w 1452342"/>
                    <a:gd name="connsiteY267" fmla="*/ 895609 h 1404813"/>
                    <a:gd name="connsiteX268" fmla="*/ 381718 w 1452342"/>
                    <a:gd name="connsiteY268" fmla="*/ 898651 h 1404813"/>
                    <a:gd name="connsiteX269" fmla="*/ 425635 w 1452342"/>
                    <a:gd name="connsiteY269" fmla="*/ 899293 h 1404813"/>
                    <a:gd name="connsiteX270" fmla="*/ 434974 w 1452342"/>
                    <a:gd name="connsiteY270" fmla="*/ 899428 h 1404813"/>
                    <a:gd name="connsiteX271" fmla="*/ 317525 w 1452342"/>
                    <a:gd name="connsiteY271" fmla="*/ 959225 h 1404813"/>
                    <a:gd name="connsiteX272" fmla="*/ 327194 w 1452342"/>
                    <a:gd name="connsiteY272" fmla="*/ 894630 h 1404813"/>
                    <a:gd name="connsiteX273" fmla="*/ 747232 w 1452342"/>
                    <a:gd name="connsiteY273" fmla="*/ 414978 h 1404813"/>
                    <a:gd name="connsiteX274" fmla="*/ 1023259 w 1452342"/>
                    <a:gd name="connsiteY274" fmla="*/ 393676 h 1404813"/>
                    <a:gd name="connsiteX275" fmla="*/ 1045682 w 1452342"/>
                    <a:gd name="connsiteY275" fmla="*/ 397076 h 1404813"/>
                    <a:gd name="connsiteX276" fmla="*/ 1090267 w 1452342"/>
                    <a:gd name="connsiteY276" fmla="*/ 400415 h 1404813"/>
                    <a:gd name="connsiteX277" fmla="*/ 1177751 w 1452342"/>
                    <a:gd name="connsiteY277" fmla="*/ 403049 h 1404813"/>
                    <a:gd name="connsiteX278" fmla="*/ 1354731 w 1452342"/>
                    <a:gd name="connsiteY278" fmla="*/ 404643 h 1404813"/>
                    <a:gd name="connsiteX279" fmla="*/ 1366815 w 1452342"/>
                    <a:gd name="connsiteY279" fmla="*/ 400701 h 1404813"/>
                    <a:gd name="connsiteX280" fmla="*/ 1383421 w 1452342"/>
                    <a:gd name="connsiteY280" fmla="*/ 431872 h 1404813"/>
                    <a:gd name="connsiteX281" fmla="*/ 1402240 w 1452342"/>
                    <a:gd name="connsiteY281" fmla="*/ 479877 h 1404813"/>
                    <a:gd name="connsiteX282" fmla="*/ 1398763 w 1452342"/>
                    <a:gd name="connsiteY282" fmla="*/ 479531 h 1404813"/>
                    <a:gd name="connsiteX283" fmla="*/ 1166104 w 1452342"/>
                    <a:gd name="connsiteY283" fmla="*/ 480745 h 1404813"/>
                    <a:gd name="connsiteX284" fmla="*/ 933433 w 1452342"/>
                    <a:gd name="connsiteY284" fmla="*/ 481288 h 1404813"/>
                    <a:gd name="connsiteX285" fmla="*/ 869256 w 1452342"/>
                    <a:gd name="connsiteY285" fmla="*/ 483040 h 1404813"/>
                    <a:gd name="connsiteX286" fmla="*/ 835803 w 1452342"/>
                    <a:gd name="connsiteY286" fmla="*/ 486031 h 1404813"/>
                    <a:gd name="connsiteX287" fmla="*/ 832048 w 1452342"/>
                    <a:gd name="connsiteY287" fmla="*/ 486585 h 1404813"/>
                    <a:gd name="connsiteX288" fmla="*/ 781997 w 1452342"/>
                    <a:gd name="connsiteY288" fmla="*/ 479426 h 1404813"/>
                    <a:gd name="connsiteX289" fmla="*/ 723775 w 1452342"/>
                    <a:gd name="connsiteY289" fmla="*/ 478446 h 1404813"/>
                    <a:gd name="connsiteX290" fmla="*/ 609330 w 1452342"/>
                    <a:gd name="connsiteY290" fmla="*/ 477206 h 1404813"/>
                    <a:gd name="connsiteX291" fmla="*/ 382422 w 1452342"/>
                    <a:gd name="connsiteY291" fmla="*/ 481260 h 1404813"/>
                    <a:gd name="connsiteX292" fmla="*/ 270110 w 1452342"/>
                    <a:gd name="connsiteY292" fmla="*/ 490595 h 1404813"/>
                    <a:gd name="connsiteX293" fmla="*/ 262616 w 1452342"/>
                    <a:gd name="connsiteY293" fmla="*/ 480912 h 1404813"/>
                    <a:gd name="connsiteX294" fmla="*/ 161741 w 1452342"/>
                    <a:gd name="connsiteY294" fmla="*/ 394441 h 1404813"/>
                    <a:gd name="connsiteX295" fmla="*/ 166802 w 1452342"/>
                    <a:gd name="connsiteY295" fmla="*/ 386362 h 1404813"/>
                    <a:gd name="connsiteX296" fmla="*/ 260610 w 1452342"/>
                    <a:gd name="connsiteY296" fmla="*/ 395540 h 1404813"/>
                    <a:gd name="connsiteX297" fmla="*/ 366642 w 1452342"/>
                    <a:gd name="connsiteY297" fmla="*/ 399640 h 1404813"/>
                    <a:gd name="connsiteX298" fmla="*/ 577724 w 1452342"/>
                    <a:gd name="connsiteY298" fmla="*/ 403524 h 1404813"/>
                    <a:gd name="connsiteX299" fmla="*/ 636319 w 1452342"/>
                    <a:gd name="connsiteY299" fmla="*/ 404460 h 1404813"/>
                    <a:gd name="connsiteX300" fmla="*/ 667927 w 1452342"/>
                    <a:gd name="connsiteY300" fmla="*/ 404999 h 1404813"/>
                    <a:gd name="connsiteX301" fmla="*/ 684683 w 1452342"/>
                    <a:gd name="connsiteY301" fmla="*/ 403119 h 1404813"/>
                    <a:gd name="connsiteX302" fmla="*/ 699963 w 1452342"/>
                    <a:gd name="connsiteY302" fmla="*/ 396345 h 1404813"/>
                    <a:gd name="connsiteX303" fmla="*/ 704303 w 1452342"/>
                    <a:gd name="connsiteY303" fmla="*/ 393027 h 1404813"/>
                    <a:gd name="connsiteX304" fmla="*/ 747232 w 1452342"/>
                    <a:gd name="connsiteY304" fmla="*/ 414978 h 1404813"/>
                    <a:gd name="connsiteX305" fmla="*/ 1090513 w 1452342"/>
                    <a:gd name="connsiteY305" fmla="*/ 290794 h 1404813"/>
                    <a:gd name="connsiteX306" fmla="*/ 1124648 w 1452342"/>
                    <a:gd name="connsiteY306" fmla="*/ 295253 h 1404813"/>
                    <a:gd name="connsiteX307" fmla="*/ 1170653 w 1452342"/>
                    <a:gd name="connsiteY307" fmla="*/ 296708 h 1404813"/>
                    <a:gd name="connsiteX308" fmla="*/ 1244188 w 1452342"/>
                    <a:gd name="connsiteY308" fmla="*/ 296020 h 1404813"/>
                    <a:gd name="connsiteX309" fmla="*/ 1262689 w 1452342"/>
                    <a:gd name="connsiteY309" fmla="*/ 280609 h 1404813"/>
                    <a:gd name="connsiteX310" fmla="*/ 1263458 w 1452342"/>
                    <a:gd name="connsiteY310" fmla="*/ 281225 h 1404813"/>
                    <a:gd name="connsiteX311" fmla="*/ 1343206 w 1452342"/>
                    <a:gd name="connsiteY311" fmla="*/ 365043 h 1404813"/>
                    <a:gd name="connsiteX312" fmla="*/ 1177751 w 1452342"/>
                    <a:gd name="connsiteY312" fmla="*/ 365623 h 1404813"/>
                    <a:gd name="connsiteX313" fmla="*/ 1090267 w 1452342"/>
                    <a:gd name="connsiteY313" fmla="*/ 367769 h 1404813"/>
                    <a:gd name="connsiteX314" fmla="*/ 1047638 w 1452342"/>
                    <a:gd name="connsiteY314" fmla="*/ 370674 h 1404813"/>
                    <a:gd name="connsiteX315" fmla="*/ 1046771 w 1452342"/>
                    <a:gd name="connsiteY315" fmla="*/ 370752 h 1404813"/>
                    <a:gd name="connsiteX316" fmla="*/ 1051240 w 1452342"/>
                    <a:gd name="connsiteY316" fmla="*/ 365430 h 1404813"/>
                    <a:gd name="connsiteX317" fmla="*/ 1090513 w 1452342"/>
                    <a:gd name="connsiteY317" fmla="*/ 290794 h 1404813"/>
                    <a:gd name="connsiteX318" fmla="*/ 1449083 w 1452342"/>
                    <a:gd name="connsiteY318" fmla="*/ 1398389 h 1404813"/>
                    <a:gd name="connsiteX319" fmla="*/ 1451783 w 1452342"/>
                    <a:gd name="connsiteY319" fmla="*/ 1356549 h 1404813"/>
                    <a:gd name="connsiteX320" fmla="*/ 1451298 w 1452342"/>
                    <a:gd name="connsiteY320" fmla="*/ 1313205 h 1404813"/>
                    <a:gd name="connsiteX321" fmla="*/ 1450701 w 1452342"/>
                    <a:gd name="connsiteY321" fmla="*/ 1228457 h 1404813"/>
                    <a:gd name="connsiteX322" fmla="*/ 1447161 w 1452342"/>
                    <a:gd name="connsiteY322" fmla="*/ 1057004 h 1404813"/>
                    <a:gd name="connsiteX323" fmla="*/ 1420190 w 1452342"/>
                    <a:gd name="connsiteY323" fmla="*/ 719317 h 1404813"/>
                    <a:gd name="connsiteX324" fmla="*/ 1393537 w 1452342"/>
                    <a:gd name="connsiteY324" fmla="*/ 556643 h 1404813"/>
                    <a:gd name="connsiteX325" fmla="*/ 1394015 w 1452342"/>
                    <a:gd name="connsiteY325" fmla="*/ 555989 h 1404813"/>
                    <a:gd name="connsiteX326" fmla="*/ 1429543 w 1452342"/>
                    <a:gd name="connsiteY326" fmla="*/ 511368 h 1404813"/>
                    <a:gd name="connsiteX327" fmla="*/ 1430940 w 1452342"/>
                    <a:gd name="connsiteY327" fmla="*/ 506502 h 1404813"/>
                    <a:gd name="connsiteX328" fmla="*/ 1432175 w 1452342"/>
                    <a:gd name="connsiteY328" fmla="*/ 505856 h 1404813"/>
                    <a:gd name="connsiteX329" fmla="*/ 1423796 w 1452342"/>
                    <a:gd name="connsiteY329" fmla="*/ 491515 h 1404813"/>
                    <a:gd name="connsiteX330" fmla="*/ 1407824 w 1452342"/>
                    <a:gd name="connsiteY330" fmla="*/ 447349 h 1404813"/>
                    <a:gd name="connsiteX331" fmla="*/ 1387924 w 1452342"/>
                    <a:gd name="connsiteY331" fmla="*/ 405489 h 1404813"/>
                    <a:gd name="connsiteX332" fmla="*/ 1373602 w 1452342"/>
                    <a:gd name="connsiteY332" fmla="*/ 381440 h 1404813"/>
                    <a:gd name="connsiteX333" fmla="*/ 1364108 w 1452342"/>
                    <a:gd name="connsiteY333" fmla="*/ 367217 h 1404813"/>
                    <a:gd name="connsiteX334" fmla="*/ 1333231 w 1452342"/>
                    <a:gd name="connsiteY334" fmla="*/ 327823 h 1404813"/>
                    <a:gd name="connsiteX335" fmla="*/ 1170480 w 1452342"/>
                    <a:gd name="connsiteY335" fmla="*/ 205530 h 1404813"/>
                    <a:gd name="connsiteX336" fmla="*/ 1143344 w 1452342"/>
                    <a:gd name="connsiteY336" fmla="*/ 193989 h 1404813"/>
                    <a:gd name="connsiteX337" fmla="*/ 1115091 w 1452342"/>
                    <a:gd name="connsiteY337" fmla="*/ 180670 h 1404813"/>
                    <a:gd name="connsiteX338" fmla="*/ 1068904 w 1452342"/>
                    <a:gd name="connsiteY338" fmla="*/ 181457 h 1404813"/>
                    <a:gd name="connsiteX339" fmla="*/ 1069862 w 1452342"/>
                    <a:gd name="connsiteY339" fmla="*/ 183734 h 1404813"/>
                    <a:gd name="connsiteX340" fmla="*/ 1099635 w 1452342"/>
                    <a:gd name="connsiteY340" fmla="*/ 183525 h 1404813"/>
                    <a:gd name="connsiteX341" fmla="*/ 1125080 w 1452342"/>
                    <a:gd name="connsiteY341" fmla="*/ 197319 h 1404813"/>
                    <a:gd name="connsiteX342" fmla="*/ 1172326 w 1452342"/>
                    <a:gd name="connsiteY342" fmla="*/ 220504 h 1404813"/>
                    <a:gd name="connsiteX343" fmla="*/ 1231659 w 1452342"/>
                    <a:gd name="connsiteY343" fmla="*/ 257092 h 1404813"/>
                    <a:gd name="connsiteX344" fmla="*/ 1172420 w 1452342"/>
                    <a:gd name="connsiteY344" fmla="*/ 259415 h 1404813"/>
                    <a:gd name="connsiteX345" fmla="*/ 1128431 w 1452342"/>
                    <a:gd name="connsiteY345" fmla="*/ 260726 h 1404813"/>
                    <a:gd name="connsiteX346" fmla="*/ 1096737 w 1452342"/>
                    <a:gd name="connsiteY346" fmla="*/ 262845 h 1404813"/>
                    <a:gd name="connsiteX347" fmla="*/ 1096113 w 1452342"/>
                    <a:gd name="connsiteY347" fmla="*/ 211290 h 1404813"/>
                    <a:gd name="connsiteX348" fmla="*/ 1096111 w 1452342"/>
                    <a:gd name="connsiteY348" fmla="*/ 211272 h 1404813"/>
                    <a:gd name="connsiteX349" fmla="*/ 1093302 w 1452342"/>
                    <a:gd name="connsiteY349" fmla="*/ 199209 h 1404813"/>
                    <a:gd name="connsiteX350" fmla="*/ 1077573 w 1452342"/>
                    <a:gd name="connsiteY350" fmla="*/ 192674 h 1404813"/>
                    <a:gd name="connsiteX351" fmla="*/ 1075921 w 1452342"/>
                    <a:gd name="connsiteY351" fmla="*/ 191426 h 1404813"/>
                    <a:gd name="connsiteX352" fmla="*/ 1057915 w 1452342"/>
                    <a:gd name="connsiteY352" fmla="*/ 172598 h 1404813"/>
                    <a:gd name="connsiteX353" fmla="*/ 1031503 w 1452342"/>
                    <a:gd name="connsiteY353" fmla="*/ 125249 h 1404813"/>
                    <a:gd name="connsiteX354" fmla="*/ 1015250 w 1452342"/>
                    <a:gd name="connsiteY354" fmla="*/ 73315 h 1404813"/>
                    <a:gd name="connsiteX355" fmla="*/ 1007949 w 1452342"/>
                    <a:gd name="connsiteY355" fmla="*/ 47054 h 1404813"/>
                    <a:gd name="connsiteX356" fmla="*/ 1000518 w 1452342"/>
                    <a:gd name="connsiteY356" fmla="*/ 24074 h 1404813"/>
                    <a:gd name="connsiteX357" fmla="*/ 997294 w 1452342"/>
                    <a:gd name="connsiteY357" fmla="*/ 24497 h 1404813"/>
                    <a:gd name="connsiteX358" fmla="*/ 996710 w 1452342"/>
                    <a:gd name="connsiteY358" fmla="*/ 51980 h 1404813"/>
                    <a:gd name="connsiteX359" fmla="*/ 998996 w 1452342"/>
                    <a:gd name="connsiteY359" fmla="*/ 81341 h 1404813"/>
                    <a:gd name="connsiteX360" fmla="*/ 1013107 w 1452342"/>
                    <a:gd name="connsiteY360" fmla="*/ 140778 h 1404813"/>
                    <a:gd name="connsiteX361" fmla="*/ 1040770 w 1452342"/>
                    <a:gd name="connsiteY361" fmla="*/ 192006 h 1404813"/>
                    <a:gd name="connsiteX362" fmla="*/ 1073338 w 1452342"/>
                    <a:gd name="connsiteY362" fmla="*/ 221579 h 1404813"/>
                    <a:gd name="connsiteX363" fmla="*/ 1070285 w 1452342"/>
                    <a:gd name="connsiteY363" fmla="*/ 279576 h 1404813"/>
                    <a:gd name="connsiteX364" fmla="*/ 1037071 w 1452342"/>
                    <a:gd name="connsiteY364" fmla="*/ 349053 h 1404813"/>
                    <a:gd name="connsiteX365" fmla="*/ 899595 w 1452342"/>
                    <a:gd name="connsiteY365" fmla="*/ 421201 h 1404813"/>
                    <a:gd name="connsiteX366" fmla="*/ 738394 w 1452342"/>
                    <a:gd name="connsiteY366" fmla="*/ 389752 h 1404813"/>
                    <a:gd name="connsiteX367" fmla="*/ 596427 w 1452342"/>
                    <a:gd name="connsiteY367" fmla="*/ 276136 h 1404813"/>
                    <a:gd name="connsiteX368" fmla="*/ 526233 w 1452342"/>
                    <a:gd name="connsiteY368" fmla="*/ 197299 h 1404813"/>
                    <a:gd name="connsiteX369" fmla="*/ 508732 w 1452342"/>
                    <a:gd name="connsiteY369" fmla="*/ 173685 h 1404813"/>
                    <a:gd name="connsiteX370" fmla="*/ 530614 w 1452342"/>
                    <a:gd name="connsiteY370" fmla="*/ 171637 h 1404813"/>
                    <a:gd name="connsiteX371" fmla="*/ 571281 w 1452342"/>
                    <a:gd name="connsiteY371" fmla="*/ 163712 h 1404813"/>
                    <a:gd name="connsiteX372" fmla="*/ 644922 w 1452342"/>
                    <a:gd name="connsiteY372" fmla="*/ 134330 h 1404813"/>
                    <a:gd name="connsiteX373" fmla="*/ 715772 w 1452342"/>
                    <a:gd name="connsiteY373" fmla="*/ 14653 h 1404813"/>
                    <a:gd name="connsiteX374" fmla="*/ 686625 w 1452342"/>
                    <a:gd name="connsiteY374" fmla="*/ 10705 h 1404813"/>
                    <a:gd name="connsiteX375" fmla="*/ 668295 w 1452342"/>
                    <a:gd name="connsiteY375" fmla="*/ 72828 h 1404813"/>
                    <a:gd name="connsiteX376" fmla="*/ 627656 w 1452342"/>
                    <a:gd name="connsiteY376" fmla="*/ 117918 h 1404813"/>
                    <a:gd name="connsiteX377" fmla="*/ 562097 w 1452342"/>
                    <a:gd name="connsiteY377" fmla="*/ 144376 h 1404813"/>
                    <a:gd name="connsiteX378" fmla="*/ 524766 w 1452342"/>
                    <a:gd name="connsiteY378" fmla="*/ 155798 h 1404813"/>
                    <a:gd name="connsiteX379" fmla="*/ 499362 w 1452342"/>
                    <a:gd name="connsiteY379" fmla="*/ 163865 h 1404813"/>
                    <a:gd name="connsiteX380" fmla="*/ 486371 w 1452342"/>
                    <a:gd name="connsiteY380" fmla="*/ 156346 h 1404813"/>
                    <a:gd name="connsiteX381" fmla="*/ 485461 w 1452342"/>
                    <a:gd name="connsiteY381" fmla="*/ 155114 h 1404813"/>
                    <a:gd name="connsiteX382" fmla="*/ 481577 w 1452342"/>
                    <a:gd name="connsiteY382" fmla="*/ 155927 h 1404813"/>
                    <a:gd name="connsiteX383" fmla="*/ 477686 w 1452342"/>
                    <a:gd name="connsiteY383" fmla="*/ 156744 h 1404813"/>
                    <a:gd name="connsiteX384" fmla="*/ 262129 w 1452342"/>
                    <a:gd name="connsiteY384" fmla="*/ 258235 h 1404813"/>
                    <a:gd name="connsiteX385" fmla="*/ 252919 w 1452342"/>
                    <a:gd name="connsiteY385" fmla="*/ 263262 h 1404813"/>
                    <a:gd name="connsiteX386" fmla="*/ 250118 w 1452342"/>
                    <a:gd name="connsiteY386" fmla="*/ 267753 h 1404813"/>
                    <a:gd name="connsiteX387" fmla="*/ 222463 w 1452342"/>
                    <a:gd name="connsiteY387" fmla="*/ 291923 h 1404813"/>
                    <a:gd name="connsiteX388" fmla="*/ 73297 w 1452342"/>
                    <a:gd name="connsiteY388" fmla="*/ 540431 h 1404813"/>
                    <a:gd name="connsiteX389" fmla="*/ 8999 w 1452342"/>
                    <a:gd name="connsiteY389" fmla="*/ 821073 h 1404813"/>
                    <a:gd name="connsiteX390" fmla="*/ 12990 w 1452342"/>
                    <a:gd name="connsiteY390" fmla="*/ 1113333 h 1404813"/>
                    <a:gd name="connsiteX391" fmla="*/ 59432 w 1452342"/>
                    <a:gd name="connsiteY391" fmla="*/ 1263680 h 1404813"/>
                    <a:gd name="connsiteX392" fmla="*/ 162590 w 1452342"/>
                    <a:gd name="connsiteY392" fmla="*/ 1360609 h 1404813"/>
                    <a:gd name="connsiteX393" fmla="*/ 163089 w 1452342"/>
                    <a:gd name="connsiteY393" fmla="*/ 1361097 h 1404813"/>
                    <a:gd name="connsiteX394" fmla="*/ 233635 w 1452342"/>
                    <a:gd name="connsiteY394" fmla="*/ 1356360 h 1404813"/>
                    <a:gd name="connsiteX395" fmla="*/ 243493 w 1452342"/>
                    <a:gd name="connsiteY395" fmla="*/ 1351484 h 1404813"/>
                    <a:gd name="connsiteX396" fmla="*/ 240628 w 1452342"/>
                    <a:gd name="connsiteY396" fmla="*/ 1371619 h 1404813"/>
                    <a:gd name="connsiteX397" fmla="*/ 262592 w 1452342"/>
                    <a:gd name="connsiteY397" fmla="*/ 1374693 h 1404813"/>
                    <a:gd name="connsiteX398" fmla="*/ 356835 w 1452342"/>
                    <a:gd name="connsiteY398" fmla="*/ 1380042 h 1404813"/>
                    <a:gd name="connsiteX399" fmla="*/ 461748 w 1452342"/>
                    <a:gd name="connsiteY399" fmla="*/ 1376990 h 1404813"/>
                    <a:gd name="connsiteX400" fmla="*/ 669734 w 1452342"/>
                    <a:gd name="connsiteY400" fmla="*/ 1366445 h 1404813"/>
                    <a:gd name="connsiteX401" fmla="*/ 1091495 w 1452342"/>
                    <a:gd name="connsiteY401" fmla="*/ 1376630 h 1404813"/>
                    <a:gd name="connsiteX402" fmla="*/ 1209638 w 1452342"/>
                    <a:gd name="connsiteY402" fmla="*/ 1380799 h 1404813"/>
                    <a:gd name="connsiteX403" fmla="*/ 1329983 w 1452342"/>
                    <a:gd name="connsiteY403" fmla="*/ 1387933 h 1404813"/>
                    <a:gd name="connsiteX404" fmla="*/ 1346142 w 1452342"/>
                    <a:gd name="connsiteY404" fmla="*/ 1366582 h 1404813"/>
                    <a:gd name="connsiteX405" fmla="*/ 1345581 w 1452342"/>
                    <a:gd name="connsiteY405" fmla="*/ 1346868 h 1404813"/>
                    <a:gd name="connsiteX406" fmla="*/ 1342596 w 1452342"/>
                    <a:gd name="connsiteY406" fmla="*/ 1307097 h 1404813"/>
                    <a:gd name="connsiteX407" fmla="*/ 1337342 w 1452342"/>
                    <a:gd name="connsiteY407" fmla="*/ 1229505 h 1404813"/>
                    <a:gd name="connsiteX408" fmla="*/ 1328212 w 1452342"/>
                    <a:gd name="connsiteY408" fmla="*/ 1072177 h 1404813"/>
                    <a:gd name="connsiteX409" fmla="*/ 1315096 w 1452342"/>
                    <a:gd name="connsiteY409" fmla="*/ 759128 h 1404813"/>
                    <a:gd name="connsiteX410" fmla="*/ 1312035 w 1452342"/>
                    <a:gd name="connsiteY410" fmla="*/ 682801 h 1404813"/>
                    <a:gd name="connsiteX411" fmla="*/ 1316535 w 1452342"/>
                    <a:gd name="connsiteY411" fmla="*/ 675535 h 1404813"/>
                    <a:gd name="connsiteX412" fmla="*/ 1331136 w 1452342"/>
                    <a:gd name="connsiteY412" fmla="*/ 651102 h 1404813"/>
                    <a:gd name="connsiteX413" fmla="*/ 1361438 w 1452342"/>
                    <a:gd name="connsiteY413" fmla="*/ 602804 h 1404813"/>
                    <a:gd name="connsiteX414" fmla="*/ 1389419 w 1452342"/>
                    <a:gd name="connsiteY414" fmla="*/ 562258 h 1404813"/>
                    <a:gd name="connsiteX415" fmla="*/ 1417079 w 1452342"/>
                    <a:gd name="connsiteY415" fmla="*/ 868198 h 1404813"/>
                    <a:gd name="connsiteX416" fmla="*/ 1426923 w 1452342"/>
                    <a:gd name="connsiteY416" fmla="*/ 1206773 h 1404813"/>
                    <a:gd name="connsiteX417" fmla="*/ 1427990 w 1452342"/>
                    <a:gd name="connsiteY417" fmla="*/ 1301382 h 1404813"/>
                    <a:gd name="connsiteX418" fmla="*/ 1428205 w 1452342"/>
                    <a:gd name="connsiteY418" fmla="*/ 1350638 h 1404813"/>
                    <a:gd name="connsiteX419" fmla="*/ 1431272 w 1452342"/>
                    <a:gd name="connsiteY419" fmla="*/ 1398389 h 1404813"/>
                    <a:gd name="connsiteX420" fmla="*/ 1449083 w 1452342"/>
                    <a:gd name="connsiteY420" fmla="*/ 1398389 h 1404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</a:cxnLst>
                  <a:rect l="l" t="t" r="r" b="b"/>
                  <a:pathLst>
                    <a:path w="1452342" h="1404813">
                      <a:moveTo>
                        <a:pt x="1367966" y="559246"/>
                      </a:moveTo>
                      <a:cubicBezTo>
                        <a:pt x="1353479" y="580323"/>
                        <a:pt x="1340170" y="602023"/>
                        <a:pt x="1328138" y="624594"/>
                      </a:cubicBezTo>
                      <a:cubicBezTo>
                        <a:pt x="1321934" y="636235"/>
                        <a:pt x="1316147" y="648109"/>
                        <a:pt x="1310937" y="660224"/>
                      </a:cubicBezTo>
                      <a:cubicBezTo>
                        <a:pt x="1309854" y="634029"/>
                        <a:pt x="1309617" y="607524"/>
                        <a:pt x="1306556" y="581587"/>
                      </a:cubicBezTo>
                      <a:cubicBezTo>
                        <a:pt x="1306336" y="579715"/>
                        <a:pt x="1303215" y="578805"/>
                        <a:pt x="1302887" y="581088"/>
                      </a:cubicBezTo>
                      <a:cubicBezTo>
                        <a:pt x="1299507" y="604607"/>
                        <a:pt x="1298949" y="628735"/>
                        <a:pt x="1297671" y="652505"/>
                      </a:cubicBezTo>
                      <a:cubicBezTo>
                        <a:pt x="1296200" y="652054"/>
                        <a:pt x="1294574" y="651795"/>
                        <a:pt x="1292784" y="651795"/>
                      </a:cubicBezTo>
                      <a:cubicBezTo>
                        <a:pt x="1275397" y="651795"/>
                        <a:pt x="1258272" y="653220"/>
                        <a:pt x="1240948" y="654625"/>
                      </a:cubicBezTo>
                      <a:cubicBezTo>
                        <a:pt x="1233184" y="655253"/>
                        <a:pt x="1225063" y="655734"/>
                        <a:pt x="1217144" y="656972"/>
                      </a:cubicBezTo>
                      <a:cubicBezTo>
                        <a:pt x="1223517" y="649931"/>
                        <a:pt x="1229454" y="642492"/>
                        <a:pt x="1234933" y="634734"/>
                      </a:cubicBezTo>
                      <a:cubicBezTo>
                        <a:pt x="1240521" y="626820"/>
                        <a:pt x="1246909" y="614454"/>
                        <a:pt x="1237171" y="606852"/>
                      </a:cubicBezTo>
                      <a:cubicBezTo>
                        <a:pt x="1226415" y="598455"/>
                        <a:pt x="1205322" y="609437"/>
                        <a:pt x="1194916" y="613707"/>
                      </a:cubicBezTo>
                      <a:cubicBezTo>
                        <a:pt x="1189650" y="615869"/>
                        <a:pt x="1184484" y="618222"/>
                        <a:pt x="1179399" y="620724"/>
                      </a:cubicBezTo>
                      <a:cubicBezTo>
                        <a:pt x="1172978" y="602727"/>
                        <a:pt x="1153295" y="600342"/>
                        <a:pt x="1136422" y="602826"/>
                      </a:cubicBezTo>
                      <a:cubicBezTo>
                        <a:pt x="1124392" y="604599"/>
                        <a:pt x="1112715" y="608716"/>
                        <a:pt x="1100991" y="611851"/>
                      </a:cubicBezTo>
                      <a:cubicBezTo>
                        <a:pt x="1086106" y="615829"/>
                        <a:pt x="1071158" y="619573"/>
                        <a:pt x="1056156" y="623088"/>
                      </a:cubicBezTo>
                      <a:cubicBezTo>
                        <a:pt x="1029141" y="629413"/>
                        <a:pt x="1001940" y="634943"/>
                        <a:pt x="974611" y="639734"/>
                      </a:cubicBezTo>
                      <a:cubicBezTo>
                        <a:pt x="973888" y="638895"/>
                        <a:pt x="972886" y="638232"/>
                        <a:pt x="971548" y="637898"/>
                      </a:cubicBezTo>
                      <a:cubicBezTo>
                        <a:pt x="962191" y="635559"/>
                        <a:pt x="951866" y="637351"/>
                        <a:pt x="942267" y="637528"/>
                      </a:cubicBezTo>
                      <a:cubicBezTo>
                        <a:pt x="932398" y="637711"/>
                        <a:pt x="922528" y="637697"/>
                        <a:pt x="912659" y="637494"/>
                      </a:cubicBezTo>
                      <a:cubicBezTo>
                        <a:pt x="895030" y="637133"/>
                        <a:pt x="877418" y="636986"/>
                        <a:pt x="859792" y="636680"/>
                      </a:cubicBezTo>
                      <a:cubicBezTo>
                        <a:pt x="854781" y="633643"/>
                        <a:pt x="848428" y="629282"/>
                        <a:pt x="846873" y="623563"/>
                      </a:cubicBezTo>
                      <a:cubicBezTo>
                        <a:pt x="844931" y="616426"/>
                        <a:pt x="850996" y="608521"/>
                        <a:pt x="853811" y="602445"/>
                      </a:cubicBezTo>
                      <a:cubicBezTo>
                        <a:pt x="864623" y="579117"/>
                        <a:pt x="868404" y="553011"/>
                        <a:pt x="864162" y="527606"/>
                      </a:cubicBezTo>
                      <a:cubicBezTo>
                        <a:pt x="863406" y="523076"/>
                        <a:pt x="861848" y="518124"/>
                        <a:pt x="859599" y="513484"/>
                      </a:cubicBezTo>
                      <a:cubicBezTo>
                        <a:pt x="878911" y="515551"/>
                        <a:pt x="897971" y="516955"/>
                        <a:pt x="917388" y="517589"/>
                      </a:cubicBezTo>
                      <a:cubicBezTo>
                        <a:pt x="956160" y="518851"/>
                        <a:pt x="994929" y="520173"/>
                        <a:pt x="1033719" y="520461"/>
                      </a:cubicBezTo>
                      <a:cubicBezTo>
                        <a:pt x="1111276" y="521039"/>
                        <a:pt x="1188835" y="521043"/>
                        <a:pt x="1266392" y="520475"/>
                      </a:cubicBezTo>
                      <a:cubicBezTo>
                        <a:pt x="1310244" y="520155"/>
                        <a:pt x="1353996" y="519753"/>
                        <a:pt x="1397795" y="517512"/>
                      </a:cubicBezTo>
                      <a:cubicBezTo>
                        <a:pt x="1394225" y="522038"/>
                        <a:pt x="1390753" y="526662"/>
                        <a:pt x="1387365" y="531356"/>
                      </a:cubicBezTo>
                      <a:cubicBezTo>
                        <a:pt x="1386664" y="531147"/>
                        <a:pt x="1385749" y="531523"/>
                        <a:pt x="1385855" y="532393"/>
                      </a:cubicBezTo>
                      <a:cubicBezTo>
                        <a:pt x="1385890" y="532697"/>
                        <a:pt x="1385926" y="532999"/>
                        <a:pt x="1385962" y="533301"/>
                      </a:cubicBezTo>
                      <a:cubicBezTo>
                        <a:pt x="1379778" y="541941"/>
                        <a:pt x="1373826" y="550718"/>
                        <a:pt x="1367966" y="559246"/>
                      </a:cubicBezTo>
                      <a:moveTo>
                        <a:pt x="1281728" y="1361404"/>
                      </a:moveTo>
                      <a:cubicBezTo>
                        <a:pt x="1263703" y="1360831"/>
                        <a:pt x="1245683" y="1360255"/>
                        <a:pt x="1227661" y="1359681"/>
                      </a:cubicBezTo>
                      <a:cubicBezTo>
                        <a:pt x="1192284" y="1358556"/>
                        <a:pt x="1156907" y="1357429"/>
                        <a:pt x="1121533" y="1356303"/>
                      </a:cubicBezTo>
                      <a:cubicBezTo>
                        <a:pt x="1051450" y="1354071"/>
                        <a:pt x="981368" y="1351919"/>
                        <a:pt x="911275" y="1349984"/>
                      </a:cubicBezTo>
                      <a:cubicBezTo>
                        <a:pt x="841351" y="1348056"/>
                        <a:pt x="771392" y="1346014"/>
                        <a:pt x="701448" y="1348197"/>
                      </a:cubicBezTo>
                      <a:cubicBezTo>
                        <a:pt x="631345" y="1350385"/>
                        <a:pt x="561420" y="1356044"/>
                        <a:pt x="491448" y="1360587"/>
                      </a:cubicBezTo>
                      <a:cubicBezTo>
                        <a:pt x="452548" y="1363110"/>
                        <a:pt x="413619" y="1365296"/>
                        <a:pt x="374647" y="1366343"/>
                      </a:cubicBezTo>
                      <a:cubicBezTo>
                        <a:pt x="337529" y="1367337"/>
                        <a:pt x="300084" y="1365831"/>
                        <a:pt x="263025" y="1368481"/>
                      </a:cubicBezTo>
                      <a:cubicBezTo>
                        <a:pt x="261779" y="1359315"/>
                        <a:pt x="262695" y="1350175"/>
                        <a:pt x="262560" y="1341046"/>
                      </a:cubicBezTo>
                      <a:cubicBezTo>
                        <a:pt x="274717" y="1334022"/>
                        <a:pt x="286648" y="1326556"/>
                        <a:pt x="298440" y="1319220"/>
                      </a:cubicBezTo>
                      <a:cubicBezTo>
                        <a:pt x="341431" y="1292470"/>
                        <a:pt x="382068" y="1262206"/>
                        <a:pt x="420399" y="1229125"/>
                      </a:cubicBezTo>
                      <a:cubicBezTo>
                        <a:pt x="426291" y="1224040"/>
                        <a:pt x="432068" y="1218846"/>
                        <a:pt x="437787" y="1213598"/>
                      </a:cubicBezTo>
                      <a:cubicBezTo>
                        <a:pt x="433807" y="1222299"/>
                        <a:pt x="436992" y="1233516"/>
                        <a:pt x="448400" y="1237200"/>
                      </a:cubicBezTo>
                      <a:cubicBezTo>
                        <a:pt x="462311" y="1241689"/>
                        <a:pt x="476555" y="1240094"/>
                        <a:pt x="491003" y="1239754"/>
                      </a:cubicBezTo>
                      <a:cubicBezTo>
                        <a:pt x="505675" y="1239410"/>
                        <a:pt x="520347" y="1239082"/>
                        <a:pt x="535021" y="1238772"/>
                      </a:cubicBezTo>
                      <a:cubicBezTo>
                        <a:pt x="563698" y="1238164"/>
                        <a:pt x="592378" y="1237618"/>
                        <a:pt x="621058" y="1237137"/>
                      </a:cubicBezTo>
                      <a:cubicBezTo>
                        <a:pt x="677085" y="1236199"/>
                        <a:pt x="733114" y="1235504"/>
                        <a:pt x="789145" y="1235050"/>
                      </a:cubicBezTo>
                      <a:cubicBezTo>
                        <a:pt x="901875" y="1234140"/>
                        <a:pt x="1014527" y="1235676"/>
                        <a:pt x="1127240" y="1237709"/>
                      </a:cubicBezTo>
                      <a:cubicBezTo>
                        <a:pt x="1158934" y="1238283"/>
                        <a:pt x="1190596" y="1238993"/>
                        <a:pt x="1222290" y="1238275"/>
                      </a:cubicBezTo>
                      <a:cubicBezTo>
                        <a:pt x="1238147" y="1237916"/>
                        <a:pt x="1254068" y="1237802"/>
                        <a:pt x="1269907" y="1236948"/>
                      </a:cubicBezTo>
                      <a:cubicBezTo>
                        <a:pt x="1282597" y="1236261"/>
                        <a:pt x="1295363" y="1234466"/>
                        <a:pt x="1308051" y="1232851"/>
                      </a:cubicBezTo>
                      <a:cubicBezTo>
                        <a:pt x="1309651" y="1254957"/>
                        <a:pt x="1311323" y="1277057"/>
                        <a:pt x="1313186" y="1299143"/>
                      </a:cubicBezTo>
                      <a:cubicBezTo>
                        <a:pt x="1314420" y="1313726"/>
                        <a:pt x="1315688" y="1328309"/>
                        <a:pt x="1316939" y="1342892"/>
                      </a:cubicBezTo>
                      <a:cubicBezTo>
                        <a:pt x="1317453" y="1348905"/>
                        <a:pt x="1317491" y="1355047"/>
                        <a:pt x="1318338" y="1360762"/>
                      </a:cubicBezTo>
                      <a:cubicBezTo>
                        <a:pt x="1306157" y="1361431"/>
                        <a:pt x="1294051" y="1361795"/>
                        <a:pt x="1281728" y="1361404"/>
                      </a:cubicBezTo>
                      <a:moveTo>
                        <a:pt x="1294122" y="737185"/>
                      </a:moveTo>
                      <a:cubicBezTo>
                        <a:pt x="1293679" y="754105"/>
                        <a:pt x="1293444" y="771037"/>
                        <a:pt x="1293323" y="787972"/>
                      </a:cubicBezTo>
                      <a:cubicBezTo>
                        <a:pt x="1291860" y="787132"/>
                        <a:pt x="1290212" y="786520"/>
                        <a:pt x="1288354" y="786238"/>
                      </a:cubicBezTo>
                      <a:cubicBezTo>
                        <a:pt x="1268644" y="783229"/>
                        <a:pt x="1247552" y="785512"/>
                        <a:pt x="1227610" y="785848"/>
                      </a:cubicBezTo>
                      <a:cubicBezTo>
                        <a:pt x="1208334" y="786170"/>
                        <a:pt x="1188992" y="786061"/>
                        <a:pt x="1169734" y="786971"/>
                      </a:cubicBezTo>
                      <a:cubicBezTo>
                        <a:pt x="1150438" y="787883"/>
                        <a:pt x="1131150" y="788972"/>
                        <a:pt x="1111857" y="789971"/>
                      </a:cubicBezTo>
                      <a:cubicBezTo>
                        <a:pt x="1102806" y="790444"/>
                        <a:pt x="1093853" y="790848"/>
                        <a:pt x="1084872" y="792074"/>
                      </a:cubicBezTo>
                      <a:cubicBezTo>
                        <a:pt x="1078718" y="792914"/>
                        <a:pt x="1070848" y="792853"/>
                        <a:pt x="1064274" y="794605"/>
                      </a:cubicBezTo>
                      <a:cubicBezTo>
                        <a:pt x="1091853" y="767885"/>
                        <a:pt x="1119283" y="741008"/>
                        <a:pt x="1146787" y="714213"/>
                      </a:cubicBezTo>
                      <a:cubicBezTo>
                        <a:pt x="1147610" y="713408"/>
                        <a:pt x="1148206" y="712559"/>
                        <a:pt x="1148623" y="711693"/>
                      </a:cubicBezTo>
                      <a:cubicBezTo>
                        <a:pt x="1166963" y="700514"/>
                        <a:pt x="1184567" y="687932"/>
                        <a:pt x="1200508" y="673524"/>
                      </a:cubicBezTo>
                      <a:cubicBezTo>
                        <a:pt x="1213152" y="678400"/>
                        <a:pt x="1227544" y="679016"/>
                        <a:pt x="1240948" y="680103"/>
                      </a:cubicBezTo>
                      <a:cubicBezTo>
                        <a:pt x="1258276" y="681510"/>
                        <a:pt x="1275391" y="682934"/>
                        <a:pt x="1292784" y="682934"/>
                      </a:cubicBezTo>
                      <a:cubicBezTo>
                        <a:pt x="1293959" y="682934"/>
                        <a:pt x="1295059" y="682819"/>
                        <a:pt x="1296096" y="682615"/>
                      </a:cubicBezTo>
                      <a:cubicBezTo>
                        <a:pt x="1295245" y="700796"/>
                        <a:pt x="1294599" y="718976"/>
                        <a:pt x="1294122" y="737185"/>
                      </a:cubicBezTo>
                      <a:moveTo>
                        <a:pt x="578042" y="1065898"/>
                      </a:moveTo>
                      <a:cubicBezTo>
                        <a:pt x="620146" y="1079349"/>
                        <a:pt x="665763" y="1079199"/>
                        <a:pt x="709566" y="1081892"/>
                      </a:cubicBezTo>
                      <a:cubicBezTo>
                        <a:pt x="756262" y="1084765"/>
                        <a:pt x="802887" y="1087152"/>
                        <a:pt x="849638" y="1088974"/>
                      </a:cubicBezTo>
                      <a:cubicBezTo>
                        <a:pt x="943007" y="1092602"/>
                        <a:pt x="1036317" y="1097534"/>
                        <a:pt x="1129673" y="1101457"/>
                      </a:cubicBezTo>
                      <a:cubicBezTo>
                        <a:pt x="1182997" y="1103698"/>
                        <a:pt x="1236310" y="1106168"/>
                        <a:pt x="1289612" y="1108854"/>
                      </a:cubicBezTo>
                      <a:cubicBezTo>
                        <a:pt x="1293393" y="1109043"/>
                        <a:pt x="1296999" y="1108073"/>
                        <a:pt x="1300181" y="1106297"/>
                      </a:cubicBezTo>
                      <a:cubicBezTo>
                        <a:pt x="1301970" y="1141412"/>
                        <a:pt x="1304067" y="1176512"/>
                        <a:pt x="1306508" y="1211591"/>
                      </a:cubicBezTo>
                      <a:cubicBezTo>
                        <a:pt x="1306811" y="1215977"/>
                        <a:pt x="1307150" y="1220360"/>
                        <a:pt x="1307461" y="1224748"/>
                      </a:cubicBezTo>
                      <a:cubicBezTo>
                        <a:pt x="1282374" y="1221600"/>
                        <a:pt x="1257477" y="1218586"/>
                        <a:pt x="1232202" y="1216452"/>
                      </a:cubicBezTo>
                      <a:cubicBezTo>
                        <a:pt x="1203821" y="1214053"/>
                        <a:pt x="1175453" y="1212032"/>
                        <a:pt x="1147031" y="1210145"/>
                      </a:cubicBezTo>
                      <a:cubicBezTo>
                        <a:pt x="1091646" y="1206473"/>
                        <a:pt x="1036172" y="1201553"/>
                        <a:pt x="980686" y="1199762"/>
                      </a:cubicBezTo>
                      <a:cubicBezTo>
                        <a:pt x="867577" y="1196104"/>
                        <a:pt x="754219" y="1197348"/>
                        <a:pt x="641068" y="1198153"/>
                      </a:cubicBezTo>
                      <a:cubicBezTo>
                        <a:pt x="609052" y="1198381"/>
                        <a:pt x="577038" y="1198691"/>
                        <a:pt x="545024" y="1199077"/>
                      </a:cubicBezTo>
                      <a:cubicBezTo>
                        <a:pt x="529018" y="1199273"/>
                        <a:pt x="513012" y="1199486"/>
                        <a:pt x="497006" y="1199717"/>
                      </a:cubicBezTo>
                      <a:cubicBezTo>
                        <a:pt x="480919" y="1199955"/>
                        <a:pt x="463631" y="1198280"/>
                        <a:pt x="448400" y="1203897"/>
                      </a:cubicBezTo>
                      <a:cubicBezTo>
                        <a:pt x="448255" y="1203949"/>
                        <a:pt x="448133" y="1204028"/>
                        <a:pt x="447990" y="1204082"/>
                      </a:cubicBezTo>
                      <a:cubicBezTo>
                        <a:pt x="493941" y="1160526"/>
                        <a:pt x="535107" y="1112391"/>
                        <a:pt x="578042" y="1065898"/>
                      </a:cubicBezTo>
                      <a:moveTo>
                        <a:pt x="726053" y="926649"/>
                      </a:moveTo>
                      <a:cubicBezTo>
                        <a:pt x="796418" y="939464"/>
                        <a:pt x="867885" y="938587"/>
                        <a:pt x="939210" y="939855"/>
                      </a:cubicBezTo>
                      <a:cubicBezTo>
                        <a:pt x="1012191" y="941155"/>
                        <a:pt x="1085271" y="940294"/>
                        <a:pt x="1158264" y="940445"/>
                      </a:cubicBezTo>
                      <a:cubicBezTo>
                        <a:pt x="1199728" y="940531"/>
                        <a:pt x="1241548" y="942353"/>
                        <a:pt x="1282863" y="938663"/>
                      </a:cubicBezTo>
                      <a:cubicBezTo>
                        <a:pt x="1287745" y="938226"/>
                        <a:pt x="1291528" y="936374"/>
                        <a:pt x="1294226" y="933747"/>
                      </a:cubicBezTo>
                      <a:cubicBezTo>
                        <a:pt x="1294979" y="977705"/>
                        <a:pt x="1296357" y="1021648"/>
                        <a:pt x="1298259" y="1065570"/>
                      </a:cubicBezTo>
                      <a:cubicBezTo>
                        <a:pt x="1295579" y="1064430"/>
                        <a:pt x="1292653" y="1063738"/>
                        <a:pt x="1289612" y="1063559"/>
                      </a:cubicBezTo>
                      <a:cubicBezTo>
                        <a:pt x="1196341" y="1058069"/>
                        <a:pt x="1103064" y="1053088"/>
                        <a:pt x="1009678" y="1050047"/>
                      </a:cubicBezTo>
                      <a:cubicBezTo>
                        <a:pt x="916366" y="1047005"/>
                        <a:pt x="822940" y="1043397"/>
                        <a:pt x="729578" y="1044527"/>
                      </a:cubicBezTo>
                      <a:cubicBezTo>
                        <a:pt x="684017" y="1045078"/>
                        <a:pt x="635838" y="1042163"/>
                        <a:pt x="590903" y="1052096"/>
                      </a:cubicBezTo>
                      <a:cubicBezTo>
                        <a:pt x="607980" y="1033944"/>
                        <a:pt x="625422" y="1016128"/>
                        <a:pt x="643668" y="999069"/>
                      </a:cubicBezTo>
                      <a:cubicBezTo>
                        <a:pt x="670269" y="974201"/>
                        <a:pt x="698655" y="950907"/>
                        <a:pt x="726053" y="926649"/>
                      </a:cubicBezTo>
                      <a:moveTo>
                        <a:pt x="779812" y="874904"/>
                      </a:moveTo>
                      <a:cubicBezTo>
                        <a:pt x="779906" y="874797"/>
                        <a:pt x="779953" y="874678"/>
                        <a:pt x="780023" y="874568"/>
                      </a:cubicBezTo>
                      <a:cubicBezTo>
                        <a:pt x="780277" y="874755"/>
                        <a:pt x="780587" y="874884"/>
                        <a:pt x="780993" y="874876"/>
                      </a:cubicBezTo>
                      <a:cubicBezTo>
                        <a:pt x="846861" y="873390"/>
                        <a:pt x="920755" y="894177"/>
                        <a:pt x="982360" y="862274"/>
                      </a:cubicBezTo>
                      <a:cubicBezTo>
                        <a:pt x="1009863" y="848033"/>
                        <a:pt x="1032638" y="825524"/>
                        <a:pt x="1054748" y="803889"/>
                      </a:cubicBezTo>
                      <a:cubicBezTo>
                        <a:pt x="1054760" y="804048"/>
                        <a:pt x="1054774" y="804209"/>
                        <a:pt x="1054786" y="804370"/>
                      </a:cubicBezTo>
                      <a:cubicBezTo>
                        <a:pt x="1054931" y="806126"/>
                        <a:pt x="1055673" y="808240"/>
                        <a:pt x="1057452" y="809017"/>
                      </a:cubicBezTo>
                      <a:cubicBezTo>
                        <a:pt x="1064719" y="812205"/>
                        <a:pt x="1073229" y="812415"/>
                        <a:pt x="1081031" y="813550"/>
                      </a:cubicBezTo>
                      <a:cubicBezTo>
                        <a:pt x="1090004" y="814859"/>
                        <a:pt x="1098816" y="815624"/>
                        <a:pt x="1107867" y="816167"/>
                      </a:cubicBezTo>
                      <a:cubicBezTo>
                        <a:pt x="1127823" y="817365"/>
                        <a:pt x="1147777" y="818633"/>
                        <a:pt x="1167740" y="819763"/>
                      </a:cubicBezTo>
                      <a:cubicBezTo>
                        <a:pt x="1187658" y="820890"/>
                        <a:pt x="1207666" y="820983"/>
                        <a:pt x="1227610" y="821480"/>
                      </a:cubicBezTo>
                      <a:cubicBezTo>
                        <a:pt x="1247609" y="821977"/>
                        <a:pt x="1268559" y="824399"/>
                        <a:pt x="1288354" y="821544"/>
                      </a:cubicBezTo>
                      <a:cubicBezTo>
                        <a:pt x="1290171" y="821283"/>
                        <a:pt x="1291787" y="820711"/>
                        <a:pt x="1293222" y="819920"/>
                      </a:cubicBezTo>
                      <a:cubicBezTo>
                        <a:pt x="1293252" y="845537"/>
                        <a:pt x="1293486" y="871151"/>
                        <a:pt x="1293725" y="896752"/>
                      </a:cubicBezTo>
                      <a:cubicBezTo>
                        <a:pt x="1293765" y="900925"/>
                        <a:pt x="1293846" y="905097"/>
                        <a:pt x="1293894" y="909266"/>
                      </a:cubicBezTo>
                      <a:cubicBezTo>
                        <a:pt x="1291222" y="906818"/>
                        <a:pt x="1287549" y="905105"/>
                        <a:pt x="1282863" y="904692"/>
                      </a:cubicBezTo>
                      <a:cubicBezTo>
                        <a:pt x="1246156" y="901459"/>
                        <a:pt x="1209165" y="902896"/>
                        <a:pt x="1172330" y="903021"/>
                      </a:cubicBezTo>
                      <a:cubicBezTo>
                        <a:pt x="1136158" y="903140"/>
                        <a:pt x="1099983" y="903261"/>
                        <a:pt x="1063809" y="903381"/>
                      </a:cubicBezTo>
                      <a:cubicBezTo>
                        <a:pt x="990768" y="903625"/>
                        <a:pt x="917785" y="904338"/>
                        <a:pt x="844756" y="905729"/>
                      </a:cubicBezTo>
                      <a:cubicBezTo>
                        <a:pt x="809242" y="906405"/>
                        <a:pt x="773884" y="909395"/>
                        <a:pt x="738889" y="915142"/>
                      </a:cubicBezTo>
                      <a:cubicBezTo>
                        <a:pt x="753058" y="902230"/>
                        <a:pt x="766832" y="888937"/>
                        <a:pt x="779812" y="874904"/>
                      </a:cubicBezTo>
                      <a:moveTo>
                        <a:pt x="207499" y="1340668"/>
                      </a:moveTo>
                      <a:cubicBezTo>
                        <a:pt x="194014" y="1344792"/>
                        <a:pt x="180628" y="1343003"/>
                        <a:pt x="167118" y="1345829"/>
                      </a:cubicBezTo>
                      <a:cubicBezTo>
                        <a:pt x="166286" y="1346002"/>
                        <a:pt x="165520" y="1346324"/>
                        <a:pt x="164817" y="1346749"/>
                      </a:cubicBezTo>
                      <a:cubicBezTo>
                        <a:pt x="124358" y="1329456"/>
                        <a:pt x="97389" y="1294754"/>
                        <a:pt x="78931" y="1255869"/>
                      </a:cubicBezTo>
                      <a:cubicBezTo>
                        <a:pt x="59476" y="1214880"/>
                        <a:pt x="46066" y="1171063"/>
                        <a:pt x="37083" y="1126646"/>
                      </a:cubicBezTo>
                      <a:cubicBezTo>
                        <a:pt x="18562" y="1035075"/>
                        <a:pt x="18530" y="940129"/>
                        <a:pt x="28116" y="847489"/>
                      </a:cubicBezTo>
                      <a:cubicBezTo>
                        <a:pt x="37536" y="756477"/>
                        <a:pt x="56186" y="665957"/>
                        <a:pt x="82801" y="578429"/>
                      </a:cubicBezTo>
                      <a:cubicBezTo>
                        <a:pt x="101075" y="518329"/>
                        <a:pt x="124364" y="457612"/>
                        <a:pt x="156700" y="402813"/>
                      </a:cubicBezTo>
                      <a:cubicBezTo>
                        <a:pt x="194038" y="427840"/>
                        <a:pt x="222996" y="463875"/>
                        <a:pt x="250275" y="499096"/>
                      </a:cubicBezTo>
                      <a:cubicBezTo>
                        <a:pt x="282872" y="541188"/>
                        <a:pt x="312248" y="585730"/>
                        <a:pt x="338543" y="632012"/>
                      </a:cubicBezTo>
                      <a:cubicBezTo>
                        <a:pt x="335825" y="639940"/>
                        <a:pt x="335402" y="649884"/>
                        <a:pt x="334098" y="656970"/>
                      </a:cubicBezTo>
                      <a:cubicBezTo>
                        <a:pt x="331585" y="670635"/>
                        <a:pt x="329315" y="684472"/>
                        <a:pt x="327530" y="698253"/>
                      </a:cubicBezTo>
                      <a:cubicBezTo>
                        <a:pt x="323717" y="727711"/>
                        <a:pt x="320058" y="757185"/>
                        <a:pt x="316160" y="786631"/>
                      </a:cubicBezTo>
                      <a:cubicBezTo>
                        <a:pt x="308451" y="844858"/>
                        <a:pt x="299247" y="902926"/>
                        <a:pt x="289079" y="960771"/>
                      </a:cubicBezTo>
                      <a:cubicBezTo>
                        <a:pt x="288255" y="965462"/>
                        <a:pt x="289572" y="969424"/>
                        <a:pt x="291992" y="972397"/>
                      </a:cubicBezTo>
                      <a:cubicBezTo>
                        <a:pt x="271825" y="983030"/>
                        <a:pt x="251921" y="994136"/>
                        <a:pt x="232528" y="1006175"/>
                      </a:cubicBezTo>
                      <a:cubicBezTo>
                        <a:pt x="189893" y="1032641"/>
                        <a:pt x="150047" y="1063472"/>
                        <a:pt x="118763" y="1103014"/>
                      </a:cubicBezTo>
                      <a:cubicBezTo>
                        <a:pt x="117950" y="1104040"/>
                        <a:pt x="119224" y="1105413"/>
                        <a:pt x="120230" y="1104483"/>
                      </a:cubicBezTo>
                      <a:cubicBezTo>
                        <a:pt x="187317" y="1042471"/>
                        <a:pt x="270664" y="1003538"/>
                        <a:pt x="352495" y="965061"/>
                      </a:cubicBezTo>
                      <a:cubicBezTo>
                        <a:pt x="394313" y="945397"/>
                        <a:pt x="435926" y="925417"/>
                        <a:pt x="476048" y="902427"/>
                      </a:cubicBezTo>
                      <a:cubicBezTo>
                        <a:pt x="518004" y="878391"/>
                        <a:pt x="558018" y="851226"/>
                        <a:pt x="596368" y="821786"/>
                      </a:cubicBezTo>
                      <a:cubicBezTo>
                        <a:pt x="640161" y="788171"/>
                        <a:pt x="681383" y="751420"/>
                        <a:pt x="720026" y="711991"/>
                      </a:cubicBezTo>
                      <a:cubicBezTo>
                        <a:pt x="724578" y="707343"/>
                        <a:pt x="723475" y="701525"/>
                        <a:pt x="720050" y="697849"/>
                      </a:cubicBezTo>
                      <a:cubicBezTo>
                        <a:pt x="721207" y="697490"/>
                        <a:pt x="722141" y="696484"/>
                        <a:pt x="722201" y="694805"/>
                      </a:cubicBezTo>
                      <a:cubicBezTo>
                        <a:pt x="723129" y="669055"/>
                        <a:pt x="730858" y="647118"/>
                        <a:pt x="745991" y="626279"/>
                      </a:cubicBezTo>
                      <a:cubicBezTo>
                        <a:pt x="760029" y="606943"/>
                        <a:pt x="777920" y="591009"/>
                        <a:pt x="794059" y="573515"/>
                      </a:cubicBezTo>
                      <a:cubicBezTo>
                        <a:pt x="801231" y="565740"/>
                        <a:pt x="808085" y="557642"/>
                        <a:pt x="814205" y="549001"/>
                      </a:cubicBezTo>
                      <a:cubicBezTo>
                        <a:pt x="820505" y="540109"/>
                        <a:pt x="824343" y="530293"/>
                        <a:pt x="829826" y="521003"/>
                      </a:cubicBezTo>
                      <a:cubicBezTo>
                        <a:pt x="836231" y="510146"/>
                        <a:pt x="841681" y="515692"/>
                        <a:pt x="844649" y="525520"/>
                      </a:cubicBezTo>
                      <a:cubicBezTo>
                        <a:pt x="848016" y="536661"/>
                        <a:pt x="847806" y="549704"/>
                        <a:pt x="846454" y="561156"/>
                      </a:cubicBezTo>
                      <a:cubicBezTo>
                        <a:pt x="845023" y="573275"/>
                        <a:pt x="841335" y="585090"/>
                        <a:pt x="836022" y="596044"/>
                      </a:cubicBezTo>
                      <a:cubicBezTo>
                        <a:pt x="831032" y="606333"/>
                        <a:pt x="825278" y="616799"/>
                        <a:pt x="828637" y="628592"/>
                      </a:cubicBezTo>
                      <a:cubicBezTo>
                        <a:pt x="834157" y="647972"/>
                        <a:pt x="857822" y="659195"/>
                        <a:pt x="875749" y="663559"/>
                      </a:cubicBezTo>
                      <a:cubicBezTo>
                        <a:pt x="895712" y="668419"/>
                        <a:pt x="916594" y="667475"/>
                        <a:pt x="936807" y="664954"/>
                      </a:cubicBezTo>
                      <a:cubicBezTo>
                        <a:pt x="962122" y="661796"/>
                        <a:pt x="987317" y="657174"/>
                        <a:pt x="1012340" y="652258"/>
                      </a:cubicBezTo>
                      <a:cubicBezTo>
                        <a:pt x="1041319" y="646567"/>
                        <a:pt x="1070128" y="639998"/>
                        <a:pt x="1098711" y="632576"/>
                      </a:cubicBezTo>
                      <a:cubicBezTo>
                        <a:pt x="1112147" y="629087"/>
                        <a:pt x="1125489" y="624499"/>
                        <a:pt x="1139056" y="621610"/>
                      </a:cubicBezTo>
                      <a:cubicBezTo>
                        <a:pt x="1143894" y="620581"/>
                        <a:pt x="1152846" y="619035"/>
                        <a:pt x="1158531" y="621558"/>
                      </a:cubicBezTo>
                      <a:cubicBezTo>
                        <a:pt x="1085454" y="665138"/>
                        <a:pt x="1005784" y="694171"/>
                        <a:pt x="924866" y="719469"/>
                      </a:cubicBezTo>
                      <a:cubicBezTo>
                        <a:pt x="914813" y="722610"/>
                        <a:pt x="918936" y="737799"/>
                        <a:pt x="929225" y="735282"/>
                      </a:cubicBezTo>
                      <a:cubicBezTo>
                        <a:pt x="1016155" y="714020"/>
                        <a:pt x="1097940" y="674557"/>
                        <a:pt x="1175775" y="631335"/>
                      </a:cubicBezTo>
                      <a:cubicBezTo>
                        <a:pt x="1176966" y="630671"/>
                        <a:pt x="1177976" y="629646"/>
                        <a:pt x="1178719" y="628435"/>
                      </a:cubicBezTo>
                      <a:cubicBezTo>
                        <a:pt x="1186549" y="625679"/>
                        <a:pt x="1194510" y="623285"/>
                        <a:pt x="1202627" y="621310"/>
                      </a:cubicBezTo>
                      <a:cubicBezTo>
                        <a:pt x="1206256" y="620428"/>
                        <a:pt x="1224918" y="614268"/>
                        <a:pt x="1227250" y="616636"/>
                      </a:cubicBezTo>
                      <a:cubicBezTo>
                        <a:pt x="1230556" y="619988"/>
                        <a:pt x="1219116" y="630873"/>
                        <a:pt x="1216259" y="634037"/>
                      </a:cubicBezTo>
                      <a:cubicBezTo>
                        <a:pt x="1195918" y="656578"/>
                        <a:pt x="1171724" y="674976"/>
                        <a:pt x="1145536" y="690185"/>
                      </a:cubicBezTo>
                      <a:cubicBezTo>
                        <a:pt x="1118971" y="705609"/>
                        <a:pt x="1090706" y="717907"/>
                        <a:pt x="1062308" y="729513"/>
                      </a:cubicBezTo>
                      <a:cubicBezTo>
                        <a:pt x="1030497" y="742514"/>
                        <a:pt x="996873" y="752732"/>
                        <a:pt x="965952" y="767675"/>
                      </a:cubicBezTo>
                      <a:cubicBezTo>
                        <a:pt x="953669" y="773612"/>
                        <a:pt x="962287" y="793777"/>
                        <a:pt x="975229" y="789689"/>
                      </a:cubicBezTo>
                      <a:cubicBezTo>
                        <a:pt x="991907" y="784417"/>
                        <a:pt x="1008112" y="776668"/>
                        <a:pt x="1024319" y="770085"/>
                      </a:cubicBezTo>
                      <a:cubicBezTo>
                        <a:pt x="1038088" y="764497"/>
                        <a:pt x="1051858" y="758910"/>
                        <a:pt x="1065548" y="753131"/>
                      </a:cubicBezTo>
                      <a:cubicBezTo>
                        <a:pt x="1075092" y="749101"/>
                        <a:pt x="1084572" y="744935"/>
                        <a:pt x="1093960" y="740583"/>
                      </a:cubicBezTo>
                      <a:cubicBezTo>
                        <a:pt x="1079898" y="753821"/>
                        <a:pt x="1065834" y="767059"/>
                        <a:pt x="1051773" y="780304"/>
                      </a:cubicBezTo>
                      <a:cubicBezTo>
                        <a:pt x="1027424" y="803237"/>
                        <a:pt x="1004289" y="829361"/>
                        <a:pt x="974522" y="845446"/>
                      </a:cubicBezTo>
                      <a:cubicBezTo>
                        <a:pt x="945114" y="861338"/>
                        <a:pt x="911565" y="863186"/>
                        <a:pt x="878830" y="862843"/>
                      </a:cubicBezTo>
                      <a:cubicBezTo>
                        <a:pt x="862396" y="862670"/>
                        <a:pt x="846033" y="862149"/>
                        <a:pt x="829599" y="862811"/>
                      </a:cubicBezTo>
                      <a:cubicBezTo>
                        <a:pt x="812303" y="863508"/>
                        <a:pt x="796943" y="866167"/>
                        <a:pt x="780552" y="871612"/>
                      </a:cubicBezTo>
                      <a:cubicBezTo>
                        <a:pt x="780251" y="871713"/>
                        <a:pt x="780031" y="871894"/>
                        <a:pt x="779846" y="872100"/>
                      </a:cubicBezTo>
                      <a:cubicBezTo>
                        <a:pt x="779273" y="871401"/>
                        <a:pt x="778301" y="871051"/>
                        <a:pt x="777296" y="871645"/>
                      </a:cubicBezTo>
                      <a:cubicBezTo>
                        <a:pt x="732758" y="897988"/>
                        <a:pt x="692159" y="932163"/>
                        <a:pt x="653114" y="965939"/>
                      </a:cubicBezTo>
                      <a:cubicBezTo>
                        <a:pt x="612872" y="1000752"/>
                        <a:pt x="575006" y="1037771"/>
                        <a:pt x="538927" y="1076875"/>
                      </a:cubicBezTo>
                      <a:cubicBezTo>
                        <a:pt x="504393" y="1114301"/>
                        <a:pt x="470135" y="1151872"/>
                        <a:pt x="432557" y="1186308"/>
                      </a:cubicBezTo>
                      <a:cubicBezTo>
                        <a:pt x="395867" y="1219931"/>
                        <a:pt x="356656" y="1250462"/>
                        <a:pt x="315714" y="1278718"/>
                      </a:cubicBezTo>
                      <a:cubicBezTo>
                        <a:pt x="293405" y="1294114"/>
                        <a:pt x="270545" y="1308941"/>
                        <a:pt x="246892" y="1322195"/>
                      </a:cubicBezTo>
                      <a:cubicBezTo>
                        <a:pt x="234253" y="1329277"/>
                        <a:pt x="221416" y="1336412"/>
                        <a:pt x="207499" y="1340668"/>
                      </a:cubicBezTo>
                      <a:moveTo>
                        <a:pt x="211244" y="327271"/>
                      </a:moveTo>
                      <a:cubicBezTo>
                        <a:pt x="227193" y="309348"/>
                        <a:pt x="244361" y="292736"/>
                        <a:pt x="262526" y="277368"/>
                      </a:cubicBezTo>
                      <a:cubicBezTo>
                        <a:pt x="270541" y="279742"/>
                        <a:pt x="278954" y="280406"/>
                        <a:pt x="287432" y="280492"/>
                      </a:cubicBezTo>
                      <a:cubicBezTo>
                        <a:pt x="300370" y="280621"/>
                        <a:pt x="313335" y="281161"/>
                        <a:pt x="326272" y="281028"/>
                      </a:cubicBezTo>
                      <a:cubicBezTo>
                        <a:pt x="351183" y="280772"/>
                        <a:pt x="376083" y="279985"/>
                        <a:pt x="401000" y="279850"/>
                      </a:cubicBezTo>
                      <a:cubicBezTo>
                        <a:pt x="451946" y="279572"/>
                        <a:pt x="502908" y="279558"/>
                        <a:pt x="553854" y="280001"/>
                      </a:cubicBezTo>
                      <a:cubicBezTo>
                        <a:pt x="560529" y="280060"/>
                        <a:pt x="565344" y="277205"/>
                        <a:pt x="568317" y="273058"/>
                      </a:cubicBezTo>
                      <a:cubicBezTo>
                        <a:pt x="578630" y="284754"/>
                        <a:pt x="589259" y="296181"/>
                        <a:pt x="599977" y="307426"/>
                      </a:cubicBezTo>
                      <a:cubicBezTo>
                        <a:pt x="617389" y="325697"/>
                        <a:pt x="635953" y="343128"/>
                        <a:pt x="655714" y="359014"/>
                      </a:cubicBezTo>
                      <a:cubicBezTo>
                        <a:pt x="651866" y="359040"/>
                        <a:pt x="648021" y="359074"/>
                        <a:pt x="644195" y="359048"/>
                      </a:cubicBezTo>
                      <a:cubicBezTo>
                        <a:pt x="626573" y="358929"/>
                        <a:pt x="608949" y="358819"/>
                        <a:pt x="591330" y="358724"/>
                      </a:cubicBezTo>
                      <a:cubicBezTo>
                        <a:pt x="555967" y="358529"/>
                        <a:pt x="520604" y="358384"/>
                        <a:pt x="485242" y="358289"/>
                      </a:cubicBezTo>
                      <a:cubicBezTo>
                        <a:pt x="414939" y="358104"/>
                        <a:pt x="344417" y="358690"/>
                        <a:pt x="274205" y="362291"/>
                      </a:cubicBezTo>
                      <a:cubicBezTo>
                        <a:pt x="254718" y="363290"/>
                        <a:pt x="235078" y="363694"/>
                        <a:pt x="215659" y="365595"/>
                      </a:cubicBezTo>
                      <a:cubicBezTo>
                        <a:pt x="205126" y="366625"/>
                        <a:pt x="194606" y="367827"/>
                        <a:pt x="184083" y="368949"/>
                      </a:cubicBezTo>
                      <a:cubicBezTo>
                        <a:pt x="181930" y="369178"/>
                        <a:pt x="179866" y="369466"/>
                        <a:pt x="177839" y="369790"/>
                      </a:cubicBezTo>
                      <a:cubicBezTo>
                        <a:pt x="188144" y="354978"/>
                        <a:pt x="199244" y="340753"/>
                        <a:pt x="211244" y="327271"/>
                      </a:cubicBezTo>
                      <a:moveTo>
                        <a:pt x="492814" y="167517"/>
                      </a:moveTo>
                      <a:cubicBezTo>
                        <a:pt x="492339" y="167839"/>
                        <a:pt x="491826" y="168127"/>
                        <a:pt x="491371" y="168471"/>
                      </a:cubicBezTo>
                      <a:cubicBezTo>
                        <a:pt x="490337" y="169248"/>
                        <a:pt x="490500" y="170653"/>
                        <a:pt x="491720" y="171124"/>
                      </a:cubicBezTo>
                      <a:cubicBezTo>
                        <a:pt x="493341" y="171758"/>
                        <a:pt x="495046" y="172237"/>
                        <a:pt x="496801" y="172616"/>
                      </a:cubicBezTo>
                      <a:cubicBezTo>
                        <a:pt x="502129" y="180348"/>
                        <a:pt x="506293" y="189906"/>
                        <a:pt x="509201" y="194750"/>
                      </a:cubicBezTo>
                      <a:cubicBezTo>
                        <a:pt x="517554" y="208669"/>
                        <a:pt x="527159" y="221927"/>
                        <a:pt x="536930" y="234871"/>
                      </a:cubicBezTo>
                      <a:cubicBezTo>
                        <a:pt x="538894" y="237470"/>
                        <a:pt x="540897" y="240041"/>
                        <a:pt x="542907" y="242606"/>
                      </a:cubicBezTo>
                      <a:cubicBezTo>
                        <a:pt x="495587" y="242493"/>
                        <a:pt x="448292" y="242734"/>
                        <a:pt x="401000" y="244524"/>
                      </a:cubicBezTo>
                      <a:cubicBezTo>
                        <a:pt x="376101" y="245468"/>
                        <a:pt x="351118" y="246259"/>
                        <a:pt x="326272" y="248128"/>
                      </a:cubicBezTo>
                      <a:cubicBezTo>
                        <a:pt x="316056" y="248897"/>
                        <a:pt x="305845" y="250187"/>
                        <a:pt x="295661" y="251463"/>
                      </a:cubicBezTo>
                      <a:cubicBezTo>
                        <a:pt x="348665" y="213134"/>
                        <a:pt x="408274" y="183865"/>
                        <a:pt x="470027" y="162136"/>
                      </a:cubicBezTo>
                      <a:cubicBezTo>
                        <a:pt x="469942" y="162230"/>
                        <a:pt x="469856" y="162301"/>
                        <a:pt x="469771" y="162395"/>
                      </a:cubicBezTo>
                      <a:cubicBezTo>
                        <a:pt x="468411" y="163905"/>
                        <a:pt x="470441" y="165862"/>
                        <a:pt x="471973" y="164598"/>
                      </a:cubicBezTo>
                      <a:cubicBezTo>
                        <a:pt x="480006" y="157952"/>
                        <a:pt x="486978" y="161071"/>
                        <a:pt x="492814" y="167517"/>
                      </a:cubicBezTo>
                      <a:moveTo>
                        <a:pt x="731911" y="618045"/>
                      </a:moveTo>
                      <a:cubicBezTo>
                        <a:pt x="730566" y="620084"/>
                        <a:pt x="729244" y="622188"/>
                        <a:pt x="727954" y="624346"/>
                      </a:cubicBezTo>
                      <a:cubicBezTo>
                        <a:pt x="724851" y="621250"/>
                        <a:pt x="720517" y="619180"/>
                        <a:pt x="714933" y="619007"/>
                      </a:cubicBezTo>
                      <a:cubicBezTo>
                        <a:pt x="652943" y="617073"/>
                        <a:pt x="590983" y="615382"/>
                        <a:pt x="528960" y="615339"/>
                      </a:cubicBezTo>
                      <a:cubicBezTo>
                        <a:pt x="498372" y="615319"/>
                        <a:pt x="467507" y="614288"/>
                        <a:pt x="436958" y="615802"/>
                      </a:cubicBezTo>
                      <a:cubicBezTo>
                        <a:pt x="421618" y="616563"/>
                        <a:pt x="406284" y="617469"/>
                        <a:pt x="390952" y="618339"/>
                      </a:cubicBezTo>
                      <a:cubicBezTo>
                        <a:pt x="380233" y="618947"/>
                        <a:pt x="368845" y="619704"/>
                        <a:pt x="358377" y="622808"/>
                      </a:cubicBezTo>
                      <a:cubicBezTo>
                        <a:pt x="334251" y="580593"/>
                        <a:pt x="307469" y="540007"/>
                        <a:pt x="278222" y="501200"/>
                      </a:cubicBezTo>
                      <a:cubicBezTo>
                        <a:pt x="344580" y="509343"/>
                        <a:pt x="412076" y="508475"/>
                        <a:pt x="478810" y="510736"/>
                      </a:cubicBezTo>
                      <a:cubicBezTo>
                        <a:pt x="554419" y="513299"/>
                        <a:pt x="630071" y="513850"/>
                        <a:pt x="705706" y="515642"/>
                      </a:cubicBezTo>
                      <a:cubicBezTo>
                        <a:pt x="726453" y="516133"/>
                        <a:pt x="747200" y="516673"/>
                        <a:pt x="767943" y="517252"/>
                      </a:cubicBezTo>
                      <a:cubicBezTo>
                        <a:pt x="778649" y="517552"/>
                        <a:pt x="789356" y="517862"/>
                        <a:pt x="800064" y="518187"/>
                      </a:cubicBezTo>
                      <a:cubicBezTo>
                        <a:pt x="803410" y="518287"/>
                        <a:pt x="806874" y="518380"/>
                        <a:pt x="810341" y="518289"/>
                      </a:cubicBezTo>
                      <a:cubicBezTo>
                        <a:pt x="810079" y="518831"/>
                        <a:pt x="809814" y="519372"/>
                        <a:pt x="809554" y="519908"/>
                      </a:cubicBezTo>
                      <a:cubicBezTo>
                        <a:pt x="803716" y="531970"/>
                        <a:pt x="796375" y="543073"/>
                        <a:pt x="787821" y="553376"/>
                      </a:cubicBezTo>
                      <a:cubicBezTo>
                        <a:pt x="769634" y="575282"/>
                        <a:pt x="747665" y="594153"/>
                        <a:pt x="731911" y="618045"/>
                      </a:cubicBezTo>
                      <a:moveTo>
                        <a:pt x="650586" y="748082"/>
                      </a:moveTo>
                      <a:cubicBezTo>
                        <a:pt x="648290" y="741696"/>
                        <a:pt x="642696" y="736784"/>
                        <a:pt x="633784" y="737191"/>
                      </a:cubicBezTo>
                      <a:cubicBezTo>
                        <a:pt x="582993" y="739498"/>
                        <a:pt x="532107" y="741098"/>
                        <a:pt x="481374" y="744442"/>
                      </a:cubicBezTo>
                      <a:cubicBezTo>
                        <a:pt x="456661" y="746073"/>
                        <a:pt x="431847" y="747170"/>
                        <a:pt x="407174" y="749332"/>
                      </a:cubicBezTo>
                      <a:cubicBezTo>
                        <a:pt x="394448" y="750449"/>
                        <a:pt x="381744" y="752525"/>
                        <a:pt x="369072" y="754176"/>
                      </a:cubicBezTo>
                      <a:cubicBezTo>
                        <a:pt x="360385" y="755309"/>
                        <a:pt x="351290" y="756623"/>
                        <a:pt x="342956" y="759712"/>
                      </a:cubicBezTo>
                      <a:cubicBezTo>
                        <a:pt x="344572" y="741865"/>
                        <a:pt x="345997" y="724005"/>
                        <a:pt x="347235" y="706119"/>
                      </a:cubicBezTo>
                      <a:cubicBezTo>
                        <a:pt x="348227" y="691749"/>
                        <a:pt x="348529" y="677249"/>
                        <a:pt x="348452" y="662843"/>
                      </a:cubicBezTo>
                      <a:cubicBezTo>
                        <a:pt x="348414" y="655551"/>
                        <a:pt x="348166" y="648217"/>
                        <a:pt x="347814" y="640928"/>
                      </a:cubicBezTo>
                      <a:cubicBezTo>
                        <a:pt x="348563" y="641079"/>
                        <a:pt x="349313" y="641153"/>
                        <a:pt x="350050" y="641063"/>
                      </a:cubicBezTo>
                      <a:cubicBezTo>
                        <a:pt x="351350" y="640902"/>
                        <a:pt x="352563" y="640749"/>
                        <a:pt x="353690" y="640447"/>
                      </a:cubicBezTo>
                      <a:cubicBezTo>
                        <a:pt x="365368" y="645019"/>
                        <a:pt x="378585" y="646027"/>
                        <a:pt x="390952" y="646911"/>
                      </a:cubicBezTo>
                      <a:cubicBezTo>
                        <a:pt x="405622" y="647956"/>
                        <a:pt x="420288" y="649069"/>
                        <a:pt x="434958" y="650116"/>
                      </a:cubicBezTo>
                      <a:cubicBezTo>
                        <a:pt x="466171" y="652344"/>
                        <a:pt x="497678" y="652199"/>
                        <a:pt x="528960" y="653220"/>
                      </a:cubicBezTo>
                      <a:cubicBezTo>
                        <a:pt x="590539" y="655227"/>
                        <a:pt x="652130" y="656395"/>
                        <a:pt x="713721" y="658043"/>
                      </a:cubicBezTo>
                      <a:cubicBezTo>
                        <a:pt x="710864" y="670309"/>
                        <a:pt x="710763" y="682905"/>
                        <a:pt x="715337" y="694781"/>
                      </a:cubicBezTo>
                      <a:cubicBezTo>
                        <a:pt x="712152" y="693724"/>
                        <a:pt x="708483" y="694215"/>
                        <a:pt x="705352" y="697309"/>
                      </a:cubicBezTo>
                      <a:cubicBezTo>
                        <a:pt x="687611" y="714841"/>
                        <a:pt x="669341" y="731752"/>
                        <a:pt x="650586" y="748082"/>
                      </a:cubicBezTo>
                      <a:moveTo>
                        <a:pt x="471421" y="878501"/>
                      </a:moveTo>
                      <a:cubicBezTo>
                        <a:pt x="470168" y="875033"/>
                        <a:pt x="467801" y="871846"/>
                        <a:pt x="465000" y="869686"/>
                      </a:cubicBezTo>
                      <a:cubicBezTo>
                        <a:pt x="454230" y="861384"/>
                        <a:pt x="434570" y="866163"/>
                        <a:pt x="421642" y="866795"/>
                      </a:cubicBezTo>
                      <a:cubicBezTo>
                        <a:pt x="406339" y="867546"/>
                        <a:pt x="391033" y="868295"/>
                        <a:pt x="375729" y="869044"/>
                      </a:cubicBezTo>
                      <a:cubicBezTo>
                        <a:pt x="371085" y="869269"/>
                        <a:pt x="347380" y="870479"/>
                        <a:pt x="329969" y="874191"/>
                      </a:cubicBezTo>
                      <a:cubicBezTo>
                        <a:pt x="333567" y="847012"/>
                        <a:pt x="336831" y="819789"/>
                        <a:pt x="339749" y="792515"/>
                      </a:cubicBezTo>
                      <a:cubicBezTo>
                        <a:pt x="340361" y="786790"/>
                        <a:pt x="340928" y="781063"/>
                        <a:pt x="341489" y="775335"/>
                      </a:cubicBezTo>
                      <a:cubicBezTo>
                        <a:pt x="349692" y="777975"/>
                        <a:pt x="358606" y="778943"/>
                        <a:pt x="367066" y="779345"/>
                      </a:cubicBezTo>
                      <a:cubicBezTo>
                        <a:pt x="379744" y="779949"/>
                        <a:pt x="392480" y="780972"/>
                        <a:pt x="405169" y="781171"/>
                      </a:cubicBezTo>
                      <a:cubicBezTo>
                        <a:pt x="430523" y="781570"/>
                        <a:pt x="456017" y="780318"/>
                        <a:pt x="481374" y="779895"/>
                      </a:cubicBezTo>
                      <a:cubicBezTo>
                        <a:pt x="527038" y="779136"/>
                        <a:pt x="572708" y="776956"/>
                        <a:pt x="618351" y="775154"/>
                      </a:cubicBezTo>
                      <a:cubicBezTo>
                        <a:pt x="572524" y="812367"/>
                        <a:pt x="524102" y="846320"/>
                        <a:pt x="473593" y="877205"/>
                      </a:cubicBezTo>
                      <a:cubicBezTo>
                        <a:pt x="472872" y="877646"/>
                        <a:pt x="472142" y="878064"/>
                        <a:pt x="471421" y="878501"/>
                      </a:cubicBezTo>
                      <a:moveTo>
                        <a:pt x="327194" y="894630"/>
                      </a:moveTo>
                      <a:cubicBezTo>
                        <a:pt x="331052" y="895144"/>
                        <a:pt x="334877" y="895311"/>
                        <a:pt x="337803" y="895609"/>
                      </a:cubicBezTo>
                      <a:cubicBezTo>
                        <a:pt x="352493" y="897090"/>
                        <a:pt x="366953" y="898435"/>
                        <a:pt x="381718" y="898651"/>
                      </a:cubicBezTo>
                      <a:cubicBezTo>
                        <a:pt x="396358" y="898864"/>
                        <a:pt x="410995" y="899077"/>
                        <a:pt x="425635" y="899293"/>
                      </a:cubicBezTo>
                      <a:cubicBezTo>
                        <a:pt x="428748" y="899335"/>
                        <a:pt x="431861" y="899383"/>
                        <a:pt x="434974" y="899428"/>
                      </a:cubicBezTo>
                      <a:cubicBezTo>
                        <a:pt x="396426" y="920493"/>
                        <a:pt x="356695" y="939360"/>
                        <a:pt x="317525" y="959225"/>
                      </a:cubicBezTo>
                      <a:cubicBezTo>
                        <a:pt x="320976" y="937725"/>
                        <a:pt x="324198" y="916193"/>
                        <a:pt x="327194" y="894630"/>
                      </a:cubicBezTo>
                      <a:moveTo>
                        <a:pt x="747232" y="414978"/>
                      </a:moveTo>
                      <a:cubicBezTo>
                        <a:pt x="835082" y="452324"/>
                        <a:pt x="947762" y="455712"/>
                        <a:pt x="1023259" y="393676"/>
                      </a:cubicBezTo>
                      <a:cubicBezTo>
                        <a:pt x="1030761" y="395729"/>
                        <a:pt x="1039058" y="396411"/>
                        <a:pt x="1045682" y="397076"/>
                      </a:cubicBezTo>
                      <a:cubicBezTo>
                        <a:pt x="1060565" y="398571"/>
                        <a:pt x="1075312" y="399946"/>
                        <a:pt x="1090267" y="400415"/>
                      </a:cubicBezTo>
                      <a:cubicBezTo>
                        <a:pt x="1119416" y="401325"/>
                        <a:pt x="1148590" y="402688"/>
                        <a:pt x="1177751" y="403049"/>
                      </a:cubicBezTo>
                      <a:cubicBezTo>
                        <a:pt x="1236742" y="403777"/>
                        <a:pt x="1295738" y="404118"/>
                        <a:pt x="1354731" y="404643"/>
                      </a:cubicBezTo>
                      <a:cubicBezTo>
                        <a:pt x="1359752" y="404689"/>
                        <a:pt x="1363768" y="403159"/>
                        <a:pt x="1366815" y="400701"/>
                      </a:cubicBezTo>
                      <a:cubicBezTo>
                        <a:pt x="1372789" y="410833"/>
                        <a:pt x="1378348" y="421221"/>
                        <a:pt x="1383421" y="431872"/>
                      </a:cubicBezTo>
                      <a:cubicBezTo>
                        <a:pt x="1390820" y="447408"/>
                        <a:pt x="1397090" y="463462"/>
                        <a:pt x="1402240" y="479877"/>
                      </a:cubicBezTo>
                      <a:cubicBezTo>
                        <a:pt x="1401137" y="479686"/>
                        <a:pt x="1399990" y="479553"/>
                        <a:pt x="1398763" y="479531"/>
                      </a:cubicBezTo>
                      <a:cubicBezTo>
                        <a:pt x="1321234" y="478190"/>
                        <a:pt x="1243647" y="480421"/>
                        <a:pt x="1166104" y="480745"/>
                      </a:cubicBezTo>
                      <a:cubicBezTo>
                        <a:pt x="1088543" y="481069"/>
                        <a:pt x="1010992" y="480737"/>
                        <a:pt x="933433" y="481288"/>
                      </a:cubicBezTo>
                      <a:cubicBezTo>
                        <a:pt x="911969" y="481443"/>
                        <a:pt x="890665" y="481447"/>
                        <a:pt x="869256" y="483040"/>
                      </a:cubicBezTo>
                      <a:cubicBezTo>
                        <a:pt x="858113" y="483869"/>
                        <a:pt x="846838" y="484231"/>
                        <a:pt x="835803" y="486031"/>
                      </a:cubicBezTo>
                      <a:cubicBezTo>
                        <a:pt x="834569" y="486230"/>
                        <a:pt x="833314" y="486408"/>
                        <a:pt x="832048" y="486585"/>
                      </a:cubicBezTo>
                      <a:cubicBezTo>
                        <a:pt x="817259" y="477938"/>
                        <a:pt x="798901" y="479744"/>
                        <a:pt x="781997" y="479426"/>
                      </a:cubicBezTo>
                      <a:cubicBezTo>
                        <a:pt x="762588" y="479060"/>
                        <a:pt x="743182" y="478734"/>
                        <a:pt x="723775" y="478446"/>
                      </a:cubicBezTo>
                      <a:cubicBezTo>
                        <a:pt x="685629" y="477880"/>
                        <a:pt x="647479" y="477467"/>
                        <a:pt x="609330" y="477206"/>
                      </a:cubicBezTo>
                      <a:cubicBezTo>
                        <a:pt x="533616" y="476686"/>
                        <a:pt x="458088" y="478621"/>
                        <a:pt x="382422" y="481260"/>
                      </a:cubicBezTo>
                      <a:cubicBezTo>
                        <a:pt x="344776" y="482571"/>
                        <a:pt x="307272" y="484799"/>
                        <a:pt x="270110" y="490595"/>
                      </a:cubicBezTo>
                      <a:cubicBezTo>
                        <a:pt x="267615" y="487364"/>
                        <a:pt x="265144" y="484117"/>
                        <a:pt x="262616" y="480912"/>
                      </a:cubicBezTo>
                      <a:cubicBezTo>
                        <a:pt x="236285" y="447526"/>
                        <a:pt x="205070" y="404786"/>
                        <a:pt x="161741" y="394441"/>
                      </a:cubicBezTo>
                      <a:cubicBezTo>
                        <a:pt x="163403" y="391731"/>
                        <a:pt x="165089" y="389037"/>
                        <a:pt x="166802" y="386362"/>
                      </a:cubicBezTo>
                      <a:cubicBezTo>
                        <a:pt x="196821" y="394282"/>
                        <a:pt x="229938" y="393881"/>
                        <a:pt x="260610" y="395540"/>
                      </a:cubicBezTo>
                      <a:cubicBezTo>
                        <a:pt x="295965" y="397450"/>
                        <a:pt x="331245" y="398771"/>
                        <a:pt x="366642" y="399640"/>
                      </a:cubicBezTo>
                      <a:cubicBezTo>
                        <a:pt x="437002" y="401370"/>
                        <a:pt x="507349" y="402455"/>
                        <a:pt x="577724" y="403524"/>
                      </a:cubicBezTo>
                      <a:cubicBezTo>
                        <a:pt x="597256" y="403822"/>
                        <a:pt x="616787" y="404134"/>
                        <a:pt x="636319" y="404460"/>
                      </a:cubicBezTo>
                      <a:cubicBezTo>
                        <a:pt x="646854" y="404635"/>
                        <a:pt x="657390" y="404838"/>
                        <a:pt x="667927" y="404999"/>
                      </a:cubicBezTo>
                      <a:cubicBezTo>
                        <a:pt x="673813" y="405090"/>
                        <a:pt x="679075" y="405074"/>
                        <a:pt x="684683" y="403119"/>
                      </a:cubicBezTo>
                      <a:cubicBezTo>
                        <a:pt x="689877" y="401309"/>
                        <a:pt x="694940" y="398594"/>
                        <a:pt x="699963" y="396345"/>
                      </a:cubicBezTo>
                      <a:cubicBezTo>
                        <a:pt x="701716" y="395560"/>
                        <a:pt x="703140" y="394398"/>
                        <a:pt x="704303" y="393027"/>
                      </a:cubicBezTo>
                      <a:cubicBezTo>
                        <a:pt x="718096" y="401271"/>
                        <a:pt x="732387" y="408667"/>
                        <a:pt x="747232" y="414978"/>
                      </a:cubicBezTo>
                      <a:moveTo>
                        <a:pt x="1090513" y="290794"/>
                      </a:moveTo>
                      <a:cubicBezTo>
                        <a:pt x="1101562" y="293861"/>
                        <a:pt x="1112966" y="294371"/>
                        <a:pt x="1124648" y="295253"/>
                      </a:cubicBezTo>
                      <a:cubicBezTo>
                        <a:pt x="1139982" y="296414"/>
                        <a:pt x="1155279" y="296609"/>
                        <a:pt x="1170653" y="296708"/>
                      </a:cubicBezTo>
                      <a:cubicBezTo>
                        <a:pt x="1195166" y="296865"/>
                        <a:pt x="1219684" y="296696"/>
                        <a:pt x="1244188" y="296020"/>
                      </a:cubicBezTo>
                      <a:cubicBezTo>
                        <a:pt x="1254714" y="295730"/>
                        <a:pt x="1260864" y="288682"/>
                        <a:pt x="1262689" y="280609"/>
                      </a:cubicBezTo>
                      <a:cubicBezTo>
                        <a:pt x="1262943" y="280815"/>
                        <a:pt x="1263204" y="281016"/>
                        <a:pt x="1263458" y="281225"/>
                      </a:cubicBezTo>
                      <a:cubicBezTo>
                        <a:pt x="1293282" y="305807"/>
                        <a:pt x="1320306" y="333922"/>
                        <a:pt x="1343206" y="365043"/>
                      </a:cubicBezTo>
                      <a:cubicBezTo>
                        <a:pt x="1288057" y="365216"/>
                        <a:pt x="1232901" y="365252"/>
                        <a:pt x="1177751" y="365623"/>
                      </a:cubicBezTo>
                      <a:cubicBezTo>
                        <a:pt x="1148594" y="365820"/>
                        <a:pt x="1119416" y="367018"/>
                        <a:pt x="1090267" y="367769"/>
                      </a:cubicBezTo>
                      <a:cubicBezTo>
                        <a:pt x="1075968" y="368135"/>
                        <a:pt x="1061877" y="369321"/>
                        <a:pt x="1047638" y="370674"/>
                      </a:cubicBezTo>
                      <a:cubicBezTo>
                        <a:pt x="1047356" y="370702"/>
                        <a:pt x="1047059" y="370726"/>
                        <a:pt x="1046771" y="370752"/>
                      </a:cubicBezTo>
                      <a:cubicBezTo>
                        <a:pt x="1048280" y="369011"/>
                        <a:pt x="1049777" y="367245"/>
                        <a:pt x="1051240" y="365430"/>
                      </a:cubicBezTo>
                      <a:cubicBezTo>
                        <a:pt x="1068260" y="344330"/>
                        <a:pt x="1082260" y="318333"/>
                        <a:pt x="1090513" y="290794"/>
                      </a:cubicBezTo>
                      <a:moveTo>
                        <a:pt x="1449083" y="1398389"/>
                      </a:moveTo>
                      <a:cubicBezTo>
                        <a:pt x="1453949" y="1384996"/>
                        <a:pt x="1452059" y="1370633"/>
                        <a:pt x="1451783" y="1356549"/>
                      </a:cubicBezTo>
                      <a:cubicBezTo>
                        <a:pt x="1451501" y="1342099"/>
                        <a:pt x="1451347" y="1327657"/>
                        <a:pt x="1451298" y="1313205"/>
                      </a:cubicBezTo>
                      <a:cubicBezTo>
                        <a:pt x="1451204" y="1284955"/>
                        <a:pt x="1451013" y="1256707"/>
                        <a:pt x="1450701" y="1228457"/>
                      </a:cubicBezTo>
                      <a:cubicBezTo>
                        <a:pt x="1450069" y="1171308"/>
                        <a:pt x="1449409" y="1114116"/>
                        <a:pt x="1447161" y="1057004"/>
                      </a:cubicBezTo>
                      <a:cubicBezTo>
                        <a:pt x="1442718" y="944097"/>
                        <a:pt x="1434159" y="831465"/>
                        <a:pt x="1420190" y="719317"/>
                      </a:cubicBezTo>
                      <a:cubicBezTo>
                        <a:pt x="1413400" y="664793"/>
                        <a:pt x="1404972" y="610395"/>
                        <a:pt x="1393537" y="556643"/>
                      </a:cubicBezTo>
                      <a:cubicBezTo>
                        <a:pt x="1393697" y="556428"/>
                        <a:pt x="1393854" y="556206"/>
                        <a:pt x="1394015" y="555989"/>
                      </a:cubicBezTo>
                      <a:cubicBezTo>
                        <a:pt x="1405403" y="540766"/>
                        <a:pt x="1418355" y="526694"/>
                        <a:pt x="1429543" y="511368"/>
                      </a:cubicBezTo>
                      <a:cubicBezTo>
                        <a:pt x="1430535" y="510007"/>
                        <a:pt x="1430950" y="508264"/>
                        <a:pt x="1430940" y="506502"/>
                      </a:cubicBezTo>
                      <a:cubicBezTo>
                        <a:pt x="1431348" y="506303"/>
                        <a:pt x="1431759" y="506094"/>
                        <a:pt x="1432175" y="505856"/>
                      </a:cubicBezTo>
                      <a:cubicBezTo>
                        <a:pt x="1441456" y="500570"/>
                        <a:pt x="1433075" y="486158"/>
                        <a:pt x="1423796" y="491515"/>
                      </a:cubicBezTo>
                      <a:cubicBezTo>
                        <a:pt x="1424866" y="490899"/>
                        <a:pt x="1409456" y="451333"/>
                        <a:pt x="1407824" y="447349"/>
                      </a:cubicBezTo>
                      <a:cubicBezTo>
                        <a:pt x="1401958" y="433040"/>
                        <a:pt x="1395362" y="419049"/>
                        <a:pt x="1387924" y="405489"/>
                      </a:cubicBezTo>
                      <a:cubicBezTo>
                        <a:pt x="1383437" y="397309"/>
                        <a:pt x="1378633" y="389301"/>
                        <a:pt x="1373602" y="381440"/>
                      </a:cubicBezTo>
                      <a:cubicBezTo>
                        <a:pt x="1372723" y="375570"/>
                        <a:pt x="1369554" y="370128"/>
                        <a:pt x="1364108" y="367217"/>
                      </a:cubicBezTo>
                      <a:cubicBezTo>
                        <a:pt x="1354554" y="353524"/>
                        <a:pt x="1344233" y="340362"/>
                        <a:pt x="1333231" y="327823"/>
                      </a:cubicBezTo>
                      <a:cubicBezTo>
                        <a:pt x="1288193" y="276488"/>
                        <a:pt x="1231939" y="235048"/>
                        <a:pt x="1170480" y="205530"/>
                      </a:cubicBezTo>
                      <a:cubicBezTo>
                        <a:pt x="1161600" y="201266"/>
                        <a:pt x="1152456" y="197711"/>
                        <a:pt x="1143344" y="193989"/>
                      </a:cubicBezTo>
                      <a:cubicBezTo>
                        <a:pt x="1133645" y="190021"/>
                        <a:pt x="1124650" y="184835"/>
                        <a:pt x="1115091" y="180670"/>
                      </a:cubicBezTo>
                      <a:cubicBezTo>
                        <a:pt x="1099538" y="173896"/>
                        <a:pt x="1084182" y="174285"/>
                        <a:pt x="1068904" y="181457"/>
                      </a:cubicBezTo>
                      <a:cubicBezTo>
                        <a:pt x="1067598" y="182071"/>
                        <a:pt x="1068534" y="184080"/>
                        <a:pt x="1069862" y="183734"/>
                      </a:cubicBezTo>
                      <a:cubicBezTo>
                        <a:pt x="1079699" y="181170"/>
                        <a:pt x="1089774" y="180739"/>
                        <a:pt x="1099635" y="183525"/>
                      </a:cubicBezTo>
                      <a:cubicBezTo>
                        <a:pt x="1109296" y="186255"/>
                        <a:pt x="1116641" y="192286"/>
                        <a:pt x="1125080" y="197319"/>
                      </a:cubicBezTo>
                      <a:cubicBezTo>
                        <a:pt x="1140112" y="206287"/>
                        <a:pt x="1156917" y="212133"/>
                        <a:pt x="1172326" y="220504"/>
                      </a:cubicBezTo>
                      <a:cubicBezTo>
                        <a:pt x="1192701" y="231580"/>
                        <a:pt x="1212612" y="243741"/>
                        <a:pt x="1231659" y="257092"/>
                      </a:cubicBezTo>
                      <a:cubicBezTo>
                        <a:pt x="1211924" y="258137"/>
                        <a:pt x="1192175" y="258892"/>
                        <a:pt x="1172420" y="259415"/>
                      </a:cubicBezTo>
                      <a:cubicBezTo>
                        <a:pt x="1157748" y="259806"/>
                        <a:pt x="1143083" y="259872"/>
                        <a:pt x="1128431" y="260726"/>
                      </a:cubicBezTo>
                      <a:cubicBezTo>
                        <a:pt x="1118003" y="261332"/>
                        <a:pt x="1107159" y="261160"/>
                        <a:pt x="1096737" y="262845"/>
                      </a:cubicBezTo>
                      <a:cubicBezTo>
                        <a:pt x="1099250" y="245563"/>
                        <a:pt x="1099254" y="228125"/>
                        <a:pt x="1096113" y="211290"/>
                      </a:cubicBezTo>
                      <a:cubicBezTo>
                        <a:pt x="1096113" y="211284"/>
                        <a:pt x="1096111" y="211278"/>
                        <a:pt x="1096111" y="211272"/>
                      </a:cubicBezTo>
                      <a:cubicBezTo>
                        <a:pt x="1095352" y="207215"/>
                        <a:pt x="1094433" y="203189"/>
                        <a:pt x="1093302" y="199209"/>
                      </a:cubicBezTo>
                      <a:cubicBezTo>
                        <a:pt x="1090893" y="190740"/>
                        <a:pt x="1083176" y="189470"/>
                        <a:pt x="1077573" y="192674"/>
                      </a:cubicBezTo>
                      <a:cubicBezTo>
                        <a:pt x="1077018" y="192266"/>
                        <a:pt x="1076459" y="191863"/>
                        <a:pt x="1075921" y="191426"/>
                      </a:cubicBezTo>
                      <a:cubicBezTo>
                        <a:pt x="1069210" y="185975"/>
                        <a:pt x="1063169" y="179452"/>
                        <a:pt x="1057915" y="172598"/>
                      </a:cubicBezTo>
                      <a:cubicBezTo>
                        <a:pt x="1047002" y="158355"/>
                        <a:pt x="1038182" y="141868"/>
                        <a:pt x="1031503" y="125249"/>
                      </a:cubicBezTo>
                      <a:cubicBezTo>
                        <a:pt x="1024738" y="108420"/>
                        <a:pt x="1019944" y="90811"/>
                        <a:pt x="1015250" y="73315"/>
                      </a:cubicBezTo>
                      <a:cubicBezTo>
                        <a:pt x="1012895" y="64544"/>
                        <a:pt x="1010348" y="55819"/>
                        <a:pt x="1007949" y="47054"/>
                      </a:cubicBezTo>
                      <a:cubicBezTo>
                        <a:pt x="1005864" y="39434"/>
                        <a:pt x="1004347" y="31018"/>
                        <a:pt x="1000518" y="24074"/>
                      </a:cubicBezTo>
                      <a:cubicBezTo>
                        <a:pt x="999799" y="22774"/>
                        <a:pt x="997638" y="23019"/>
                        <a:pt x="997294" y="24497"/>
                      </a:cubicBezTo>
                      <a:cubicBezTo>
                        <a:pt x="995265" y="33194"/>
                        <a:pt x="996338" y="43112"/>
                        <a:pt x="996710" y="51980"/>
                      </a:cubicBezTo>
                      <a:cubicBezTo>
                        <a:pt x="997121" y="61822"/>
                        <a:pt x="997686" y="71574"/>
                        <a:pt x="998996" y="81341"/>
                      </a:cubicBezTo>
                      <a:cubicBezTo>
                        <a:pt x="1001711" y="101609"/>
                        <a:pt x="1006090" y="121533"/>
                        <a:pt x="1013107" y="140778"/>
                      </a:cubicBezTo>
                      <a:cubicBezTo>
                        <a:pt x="1019834" y="159235"/>
                        <a:pt x="1028712" y="176457"/>
                        <a:pt x="1040770" y="192006"/>
                      </a:cubicBezTo>
                      <a:cubicBezTo>
                        <a:pt x="1048781" y="202335"/>
                        <a:pt x="1060159" y="216008"/>
                        <a:pt x="1073338" y="221579"/>
                      </a:cubicBezTo>
                      <a:cubicBezTo>
                        <a:pt x="1075060" y="240969"/>
                        <a:pt x="1074863" y="260379"/>
                        <a:pt x="1070285" y="279576"/>
                      </a:cubicBezTo>
                      <a:cubicBezTo>
                        <a:pt x="1064296" y="304704"/>
                        <a:pt x="1052828" y="328590"/>
                        <a:pt x="1037071" y="349053"/>
                      </a:cubicBezTo>
                      <a:cubicBezTo>
                        <a:pt x="1004033" y="391960"/>
                        <a:pt x="952920" y="416204"/>
                        <a:pt x="899595" y="421201"/>
                      </a:cubicBezTo>
                      <a:cubicBezTo>
                        <a:pt x="844426" y="426369"/>
                        <a:pt x="787968" y="414026"/>
                        <a:pt x="738394" y="389752"/>
                      </a:cubicBezTo>
                      <a:cubicBezTo>
                        <a:pt x="683255" y="362752"/>
                        <a:pt x="637512" y="321097"/>
                        <a:pt x="596427" y="276136"/>
                      </a:cubicBezTo>
                      <a:cubicBezTo>
                        <a:pt x="572742" y="250219"/>
                        <a:pt x="548183" y="224719"/>
                        <a:pt x="526233" y="197299"/>
                      </a:cubicBezTo>
                      <a:cubicBezTo>
                        <a:pt x="522343" y="192439"/>
                        <a:pt x="516117" y="182573"/>
                        <a:pt x="508732" y="173685"/>
                      </a:cubicBezTo>
                      <a:cubicBezTo>
                        <a:pt x="516248" y="173616"/>
                        <a:pt x="523961" y="172491"/>
                        <a:pt x="530614" y="171637"/>
                      </a:cubicBezTo>
                      <a:cubicBezTo>
                        <a:pt x="544378" y="169870"/>
                        <a:pt x="557830" y="167134"/>
                        <a:pt x="571281" y="163712"/>
                      </a:cubicBezTo>
                      <a:cubicBezTo>
                        <a:pt x="596429" y="157314"/>
                        <a:pt x="622947" y="148412"/>
                        <a:pt x="644922" y="134330"/>
                      </a:cubicBezTo>
                      <a:cubicBezTo>
                        <a:pt x="691421" y="104530"/>
                        <a:pt x="709572" y="66730"/>
                        <a:pt x="715772" y="14653"/>
                      </a:cubicBezTo>
                      <a:cubicBezTo>
                        <a:pt x="717732" y="-1810"/>
                        <a:pt x="689275" y="-5808"/>
                        <a:pt x="686625" y="10705"/>
                      </a:cubicBezTo>
                      <a:cubicBezTo>
                        <a:pt x="682554" y="36091"/>
                        <a:pt x="676395" y="48443"/>
                        <a:pt x="668295" y="72828"/>
                      </a:cubicBezTo>
                      <a:cubicBezTo>
                        <a:pt x="660505" y="96267"/>
                        <a:pt x="649222" y="104997"/>
                        <a:pt x="627656" y="117918"/>
                      </a:cubicBezTo>
                      <a:cubicBezTo>
                        <a:pt x="607410" y="130049"/>
                        <a:pt x="584401" y="137094"/>
                        <a:pt x="562097" y="144376"/>
                      </a:cubicBezTo>
                      <a:cubicBezTo>
                        <a:pt x="549737" y="148410"/>
                        <a:pt x="537230" y="152090"/>
                        <a:pt x="524766" y="155798"/>
                      </a:cubicBezTo>
                      <a:cubicBezTo>
                        <a:pt x="516831" y="158160"/>
                        <a:pt x="507412" y="160219"/>
                        <a:pt x="499362" y="163865"/>
                      </a:cubicBezTo>
                      <a:cubicBezTo>
                        <a:pt x="495163" y="160179"/>
                        <a:pt x="490782" y="157399"/>
                        <a:pt x="486371" y="156346"/>
                      </a:cubicBezTo>
                      <a:cubicBezTo>
                        <a:pt x="486695" y="155800"/>
                        <a:pt x="486274" y="154953"/>
                        <a:pt x="485461" y="155114"/>
                      </a:cubicBezTo>
                      <a:cubicBezTo>
                        <a:pt x="484165" y="155373"/>
                        <a:pt x="482873" y="155659"/>
                        <a:pt x="481577" y="155927"/>
                      </a:cubicBezTo>
                      <a:cubicBezTo>
                        <a:pt x="480275" y="156020"/>
                        <a:pt x="478979" y="156277"/>
                        <a:pt x="477686" y="156744"/>
                      </a:cubicBezTo>
                      <a:cubicBezTo>
                        <a:pt x="399998" y="173574"/>
                        <a:pt x="325393" y="209413"/>
                        <a:pt x="262129" y="258235"/>
                      </a:cubicBezTo>
                      <a:cubicBezTo>
                        <a:pt x="258940" y="259566"/>
                        <a:pt x="255855" y="261199"/>
                        <a:pt x="252919" y="263262"/>
                      </a:cubicBezTo>
                      <a:cubicBezTo>
                        <a:pt x="251408" y="264323"/>
                        <a:pt x="250406" y="266008"/>
                        <a:pt x="250118" y="267753"/>
                      </a:cubicBezTo>
                      <a:cubicBezTo>
                        <a:pt x="240608" y="275520"/>
                        <a:pt x="231379" y="283581"/>
                        <a:pt x="222463" y="291923"/>
                      </a:cubicBezTo>
                      <a:cubicBezTo>
                        <a:pt x="150651" y="359114"/>
                        <a:pt x="105150" y="448497"/>
                        <a:pt x="73297" y="540431"/>
                      </a:cubicBezTo>
                      <a:cubicBezTo>
                        <a:pt x="41919" y="631003"/>
                        <a:pt x="20679" y="725980"/>
                        <a:pt x="8999" y="821073"/>
                      </a:cubicBezTo>
                      <a:cubicBezTo>
                        <a:pt x="-2908" y="918005"/>
                        <a:pt x="-4280" y="1016949"/>
                        <a:pt x="12990" y="1113333"/>
                      </a:cubicBezTo>
                      <a:cubicBezTo>
                        <a:pt x="22262" y="1165086"/>
                        <a:pt x="37274" y="1215945"/>
                        <a:pt x="59432" y="1263680"/>
                      </a:cubicBezTo>
                      <a:cubicBezTo>
                        <a:pt x="79330" y="1306551"/>
                        <a:pt x="111718" y="1355389"/>
                        <a:pt x="162590" y="1360609"/>
                      </a:cubicBezTo>
                      <a:cubicBezTo>
                        <a:pt x="162753" y="1360772"/>
                        <a:pt x="162906" y="1360943"/>
                        <a:pt x="163089" y="1361097"/>
                      </a:cubicBezTo>
                      <a:cubicBezTo>
                        <a:pt x="183049" y="1377540"/>
                        <a:pt x="212767" y="1366184"/>
                        <a:pt x="233635" y="1356360"/>
                      </a:cubicBezTo>
                      <a:cubicBezTo>
                        <a:pt x="236943" y="1354802"/>
                        <a:pt x="240225" y="1353163"/>
                        <a:pt x="243493" y="1351484"/>
                      </a:cubicBezTo>
                      <a:cubicBezTo>
                        <a:pt x="241767" y="1358133"/>
                        <a:pt x="240988" y="1365095"/>
                        <a:pt x="240628" y="1371619"/>
                      </a:cubicBezTo>
                      <a:cubicBezTo>
                        <a:pt x="239877" y="1385169"/>
                        <a:pt x="258976" y="1385938"/>
                        <a:pt x="262592" y="1374693"/>
                      </a:cubicBezTo>
                      <a:cubicBezTo>
                        <a:pt x="293552" y="1380139"/>
                        <a:pt x="325522" y="1380215"/>
                        <a:pt x="356835" y="1380042"/>
                      </a:cubicBezTo>
                      <a:cubicBezTo>
                        <a:pt x="391824" y="1379849"/>
                        <a:pt x="426800" y="1378637"/>
                        <a:pt x="461748" y="1376990"/>
                      </a:cubicBezTo>
                      <a:cubicBezTo>
                        <a:pt x="531089" y="1373719"/>
                        <a:pt x="600347" y="1368718"/>
                        <a:pt x="669734" y="1366445"/>
                      </a:cubicBezTo>
                      <a:cubicBezTo>
                        <a:pt x="810230" y="1361843"/>
                        <a:pt x="951111" y="1371677"/>
                        <a:pt x="1091495" y="1376630"/>
                      </a:cubicBezTo>
                      <a:cubicBezTo>
                        <a:pt x="1130876" y="1378021"/>
                        <a:pt x="1170257" y="1379408"/>
                        <a:pt x="1209638" y="1380799"/>
                      </a:cubicBezTo>
                      <a:cubicBezTo>
                        <a:pt x="1249875" y="1382218"/>
                        <a:pt x="1290071" y="1382490"/>
                        <a:pt x="1329983" y="1387933"/>
                      </a:cubicBezTo>
                      <a:cubicBezTo>
                        <a:pt x="1344659" y="1389934"/>
                        <a:pt x="1350282" y="1375547"/>
                        <a:pt x="1346142" y="1366582"/>
                      </a:cubicBezTo>
                      <a:cubicBezTo>
                        <a:pt x="1347175" y="1360561"/>
                        <a:pt x="1346146" y="1353960"/>
                        <a:pt x="1345581" y="1346868"/>
                      </a:cubicBezTo>
                      <a:cubicBezTo>
                        <a:pt x="1344526" y="1333615"/>
                        <a:pt x="1343530" y="1320359"/>
                        <a:pt x="1342596" y="1307097"/>
                      </a:cubicBezTo>
                      <a:cubicBezTo>
                        <a:pt x="1340773" y="1281240"/>
                        <a:pt x="1339013" y="1255374"/>
                        <a:pt x="1337342" y="1229505"/>
                      </a:cubicBezTo>
                      <a:cubicBezTo>
                        <a:pt x="1333958" y="1177086"/>
                        <a:pt x="1331046" y="1124628"/>
                        <a:pt x="1328212" y="1072177"/>
                      </a:cubicBezTo>
                      <a:cubicBezTo>
                        <a:pt x="1322580" y="967887"/>
                        <a:pt x="1318268" y="863520"/>
                        <a:pt x="1315096" y="759128"/>
                      </a:cubicBezTo>
                      <a:cubicBezTo>
                        <a:pt x="1314321" y="733682"/>
                        <a:pt x="1313311" y="708228"/>
                        <a:pt x="1312035" y="682801"/>
                      </a:cubicBezTo>
                      <a:cubicBezTo>
                        <a:pt x="1313555" y="680391"/>
                        <a:pt x="1315070" y="677977"/>
                        <a:pt x="1316535" y="675535"/>
                      </a:cubicBezTo>
                      <a:cubicBezTo>
                        <a:pt x="1321413" y="667396"/>
                        <a:pt x="1326196" y="659205"/>
                        <a:pt x="1331136" y="651102"/>
                      </a:cubicBezTo>
                      <a:cubicBezTo>
                        <a:pt x="1341047" y="634860"/>
                        <a:pt x="1351018" y="618725"/>
                        <a:pt x="1361438" y="602804"/>
                      </a:cubicBezTo>
                      <a:cubicBezTo>
                        <a:pt x="1370437" y="589054"/>
                        <a:pt x="1379720" y="575516"/>
                        <a:pt x="1389419" y="562258"/>
                      </a:cubicBezTo>
                      <a:cubicBezTo>
                        <a:pt x="1401461" y="663986"/>
                        <a:pt x="1412165" y="765817"/>
                        <a:pt x="1417079" y="868198"/>
                      </a:cubicBezTo>
                      <a:cubicBezTo>
                        <a:pt x="1422490" y="980961"/>
                        <a:pt x="1425361" y="1093896"/>
                        <a:pt x="1426923" y="1206773"/>
                      </a:cubicBezTo>
                      <a:cubicBezTo>
                        <a:pt x="1427360" y="1238309"/>
                        <a:pt x="1427654" y="1269846"/>
                        <a:pt x="1427990" y="1301382"/>
                      </a:cubicBezTo>
                      <a:cubicBezTo>
                        <a:pt x="1428165" y="1317805"/>
                        <a:pt x="1428340" y="1334215"/>
                        <a:pt x="1428205" y="1350638"/>
                      </a:cubicBezTo>
                      <a:cubicBezTo>
                        <a:pt x="1428074" y="1366343"/>
                        <a:pt x="1425701" y="1383525"/>
                        <a:pt x="1431272" y="1398389"/>
                      </a:cubicBezTo>
                      <a:cubicBezTo>
                        <a:pt x="1434520" y="1407058"/>
                        <a:pt x="1445877" y="1407211"/>
                        <a:pt x="1449083" y="1398389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" name="图形 141">
                <a:extLst>
                  <a:ext uri="{FF2B5EF4-FFF2-40B4-BE49-F238E27FC236}">
                    <a16:creationId xmlns:a16="http://schemas.microsoft.com/office/drawing/2014/main" id="{85BE7EC8-6D41-3568-A8A2-B5F0490A4FDD}"/>
                  </a:ext>
                </a:extLst>
              </p:cNvPr>
              <p:cNvGrpSpPr/>
              <p:nvPr/>
            </p:nvGrpSpPr>
            <p:grpSpPr>
              <a:xfrm>
                <a:off x="5548648" y="2373123"/>
                <a:ext cx="1096684" cy="959213"/>
                <a:chOff x="5548648" y="2373123"/>
                <a:chExt cx="1096684" cy="959213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917D80B-A9E2-CC86-9903-234BBF4C93D0}"/>
                    </a:ext>
                  </a:extLst>
                </p:cNvPr>
                <p:cNvSpPr/>
                <p:nvPr/>
              </p:nvSpPr>
              <p:spPr>
                <a:xfrm>
                  <a:off x="5796163" y="2491896"/>
                  <a:ext cx="729855" cy="755152"/>
                </a:xfrm>
                <a:custGeom>
                  <a:avLst/>
                  <a:gdLst>
                    <a:gd name="connsiteX0" fmla="*/ 693979 w 729855"/>
                    <a:gd name="connsiteY0" fmla="*/ 93795 h 755152"/>
                    <a:gd name="connsiteX1" fmla="*/ 425569 w 729855"/>
                    <a:gd name="connsiteY1" fmla="*/ 6827 h 755152"/>
                    <a:gd name="connsiteX2" fmla="*/ 23040 w 729855"/>
                    <a:gd name="connsiteY2" fmla="*/ 381312 h 755152"/>
                    <a:gd name="connsiteX3" fmla="*/ 155589 w 729855"/>
                    <a:gd name="connsiteY3" fmla="*/ 700551 h 755152"/>
                    <a:gd name="connsiteX4" fmla="*/ 220069 w 729855"/>
                    <a:gd name="connsiteY4" fmla="*/ 699484 h 755152"/>
                    <a:gd name="connsiteX5" fmla="*/ 624130 w 729855"/>
                    <a:gd name="connsiteY5" fmla="*/ 704378 h 755152"/>
                    <a:gd name="connsiteX6" fmla="*/ 644230 w 729855"/>
                    <a:gd name="connsiteY6" fmla="*/ 708058 h 755152"/>
                    <a:gd name="connsiteX7" fmla="*/ 700435 w 729855"/>
                    <a:gd name="connsiteY7" fmla="*/ 587716 h 755152"/>
                    <a:gd name="connsiteX8" fmla="*/ 715811 w 729855"/>
                    <a:gd name="connsiteY8" fmla="*/ 410729 h 755152"/>
                    <a:gd name="connsiteX9" fmla="*/ 693979 w 729855"/>
                    <a:gd name="connsiteY9" fmla="*/ 93795 h 755152"/>
                    <a:gd name="connsiteX10" fmla="*/ 693979 w 729855"/>
                    <a:gd name="connsiteY10" fmla="*/ 93795 h 75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855" h="755152">
                      <a:moveTo>
                        <a:pt x="693979" y="93795"/>
                      </a:moveTo>
                      <a:cubicBezTo>
                        <a:pt x="633498" y="10521"/>
                        <a:pt x="522139" y="-13427"/>
                        <a:pt x="425569" y="6827"/>
                      </a:cubicBezTo>
                      <a:cubicBezTo>
                        <a:pt x="236774" y="41255"/>
                        <a:pt x="56399" y="185347"/>
                        <a:pt x="23040" y="381312"/>
                      </a:cubicBezTo>
                      <a:cubicBezTo>
                        <a:pt x="-29004" y="499866"/>
                        <a:pt x="4231" y="686600"/>
                        <a:pt x="155589" y="700551"/>
                      </a:cubicBezTo>
                      <a:cubicBezTo>
                        <a:pt x="177138" y="701767"/>
                        <a:pt x="198482" y="696804"/>
                        <a:pt x="220069" y="699484"/>
                      </a:cubicBezTo>
                      <a:cubicBezTo>
                        <a:pt x="351819" y="720537"/>
                        <a:pt x="507506" y="810660"/>
                        <a:pt x="624130" y="704378"/>
                      </a:cubicBezTo>
                      <a:cubicBezTo>
                        <a:pt x="629976" y="708567"/>
                        <a:pt x="637676" y="710592"/>
                        <a:pt x="644230" y="708058"/>
                      </a:cubicBezTo>
                      <a:cubicBezTo>
                        <a:pt x="693870" y="688867"/>
                        <a:pt x="696202" y="633351"/>
                        <a:pt x="700435" y="587716"/>
                      </a:cubicBezTo>
                      <a:cubicBezTo>
                        <a:pt x="705901" y="528750"/>
                        <a:pt x="711029" y="469752"/>
                        <a:pt x="715811" y="410729"/>
                      </a:cubicBezTo>
                      <a:cubicBezTo>
                        <a:pt x="717519" y="308942"/>
                        <a:pt x="757849" y="181748"/>
                        <a:pt x="693979" y="93795"/>
                      </a:cubicBezTo>
                      <a:lnTo>
                        <a:pt x="693979" y="93795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223D63F-25EB-3AC4-1206-238B63820557}"/>
                    </a:ext>
                  </a:extLst>
                </p:cNvPr>
                <p:cNvSpPr/>
                <p:nvPr/>
              </p:nvSpPr>
              <p:spPr>
                <a:xfrm>
                  <a:off x="5548648" y="2373123"/>
                  <a:ext cx="1096684" cy="959213"/>
                </a:xfrm>
                <a:custGeom>
                  <a:avLst/>
                  <a:gdLst>
                    <a:gd name="connsiteX0" fmla="*/ 575463 w 1096684"/>
                    <a:gd name="connsiteY0" fmla="*/ 373 h 959213"/>
                    <a:gd name="connsiteX1" fmla="*/ 870753 w 1096684"/>
                    <a:gd name="connsiteY1" fmla="*/ 75267 h 959213"/>
                    <a:gd name="connsiteX2" fmla="*/ 987889 w 1096684"/>
                    <a:gd name="connsiteY2" fmla="*/ 307614 h 959213"/>
                    <a:gd name="connsiteX3" fmla="*/ 971790 w 1096684"/>
                    <a:gd name="connsiteY3" fmla="*/ 322430 h 959213"/>
                    <a:gd name="connsiteX4" fmla="*/ 979880 w 1096684"/>
                    <a:gd name="connsiteY4" fmla="*/ 484929 h 959213"/>
                    <a:gd name="connsiteX5" fmla="*/ 980737 w 1096684"/>
                    <a:gd name="connsiteY5" fmla="*/ 527265 h 959213"/>
                    <a:gd name="connsiteX6" fmla="*/ 981892 w 1096684"/>
                    <a:gd name="connsiteY6" fmla="*/ 611954 h 959213"/>
                    <a:gd name="connsiteX7" fmla="*/ 988613 w 1096684"/>
                    <a:gd name="connsiteY7" fmla="*/ 614936 h 959213"/>
                    <a:gd name="connsiteX8" fmla="*/ 987526 w 1096684"/>
                    <a:gd name="connsiteY8" fmla="*/ 615580 h 959213"/>
                    <a:gd name="connsiteX9" fmla="*/ 987808 w 1096684"/>
                    <a:gd name="connsiteY9" fmla="*/ 623230 h 959213"/>
                    <a:gd name="connsiteX10" fmla="*/ 996984 w 1096684"/>
                    <a:gd name="connsiteY10" fmla="*/ 631061 h 959213"/>
                    <a:gd name="connsiteX11" fmla="*/ 1004581 w 1096684"/>
                    <a:gd name="connsiteY11" fmla="*/ 637640 h 959213"/>
                    <a:gd name="connsiteX12" fmla="*/ 1004581 w 1096684"/>
                    <a:gd name="connsiteY12" fmla="*/ 637640 h 959213"/>
                    <a:gd name="connsiteX13" fmla="*/ 1012177 w 1096684"/>
                    <a:gd name="connsiteY13" fmla="*/ 644206 h 959213"/>
                    <a:gd name="connsiteX14" fmla="*/ 1040638 w 1096684"/>
                    <a:gd name="connsiteY14" fmla="*/ 670288 h 959213"/>
                    <a:gd name="connsiteX15" fmla="*/ 1043127 w 1096684"/>
                    <a:gd name="connsiteY15" fmla="*/ 672792 h 959213"/>
                    <a:gd name="connsiteX16" fmla="*/ 1091101 w 1096684"/>
                    <a:gd name="connsiteY16" fmla="*/ 728072 h 959213"/>
                    <a:gd name="connsiteX17" fmla="*/ 1081482 w 1096684"/>
                    <a:gd name="connsiteY17" fmla="*/ 789430 h 959213"/>
                    <a:gd name="connsiteX18" fmla="*/ 1060876 w 1096684"/>
                    <a:gd name="connsiteY18" fmla="*/ 803624 h 959213"/>
                    <a:gd name="connsiteX19" fmla="*/ 1062264 w 1096684"/>
                    <a:gd name="connsiteY19" fmla="*/ 878369 h 959213"/>
                    <a:gd name="connsiteX20" fmla="*/ 994710 w 1096684"/>
                    <a:gd name="connsiteY20" fmla="*/ 911608 h 959213"/>
                    <a:gd name="connsiteX21" fmla="*/ 991008 w 1096684"/>
                    <a:gd name="connsiteY21" fmla="*/ 921128 h 959213"/>
                    <a:gd name="connsiteX22" fmla="*/ 940356 w 1096684"/>
                    <a:gd name="connsiteY22" fmla="*/ 941685 h 959213"/>
                    <a:gd name="connsiteX23" fmla="*/ 939593 w 1096684"/>
                    <a:gd name="connsiteY23" fmla="*/ 941643 h 959213"/>
                    <a:gd name="connsiteX24" fmla="*/ 814406 w 1096684"/>
                    <a:gd name="connsiteY24" fmla="*/ 906575 h 959213"/>
                    <a:gd name="connsiteX25" fmla="*/ 786435 w 1096684"/>
                    <a:gd name="connsiteY25" fmla="*/ 884388 h 959213"/>
                    <a:gd name="connsiteX26" fmla="*/ 765084 w 1096684"/>
                    <a:gd name="connsiteY26" fmla="*/ 882718 h 959213"/>
                    <a:gd name="connsiteX27" fmla="*/ 702783 w 1096684"/>
                    <a:gd name="connsiteY27" fmla="*/ 864743 h 959213"/>
                    <a:gd name="connsiteX28" fmla="*/ 704453 w 1096684"/>
                    <a:gd name="connsiteY28" fmla="*/ 858580 h 959213"/>
                    <a:gd name="connsiteX29" fmla="*/ 773496 w 1096684"/>
                    <a:gd name="connsiteY29" fmla="*/ 857153 h 959213"/>
                    <a:gd name="connsiteX30" fmla="*/ 836723 w 1096684"/>
                    <a:gd name="connsiteY30" fmla="*/ 841149 h 959213"/>
                    <a:gd name="connsiteX31" fmla="*/ 919087 w 1096684"/>
                    <a:gd name="connsiteY31" fmla="*/ 769218 h 959213"/>
                    <a:gd name="connsiteX32" fmla="*/ 941122 w 1096684"/>
                    <a:gd name="connsiteY32" fmla="*/ 626672 h 959213"/>
                    <a:gd name="connsiteX33" fmla="*/ 950374 w 1096684"/>
                    <a:gd name="connsiteY33" fmla="*/ 470344 h 959213"/>
                    <a:gd name="connsiteX34" fmla="*/ 952040 w 1096684"/>
                    <a:gd name="connsiteY34" fmla="*/ 445375 h 959213"/>
                    <a:gd name="connsiteX35" fmla="*/ 966578 w 1096684"/>
                    <a:gd name="connsiteY35" fmla="*/ 320156 h 959213"/>
                    <a:gd name="connsiteX36" fmla="*/ 802493 w 1096684"/>
                    <a:gd name="connsiteY36" fmla="*/ 222075 h 959213"/>
                    <a:gd name="connsiteX37" fmla="*/ 409849 w 1096684"/>
                    <a:gd name="connsiteY37" fmla="*/ 504315 h 959213"/>
                    <a:gd name="connsiteX38" fmla="*/ 406890 w 1096684"/>
                    <a:gd name="connsiteY38" fmla="*/ 503910 h 959213"/>
                    <a:gd name="connsiteX39" fmla="*/ 406630 w 1096684"/>
                    <a:gd name="connsiteY39" fmla="*/ 499262 h 959213"/>
                    <a:gd name="connsiteX40" fmla="*/ 406311 w 1096684"/>
                    <a:gd name="connsiteY40" fmla="*/ 492461 h 959213"/>
                    <a:gd name="connsiteX41" fmla="*/ 406246 w 1096684"/>
                    <a:gd name="connsiteY41" fmla="*/ 490223 h 959213"/>
                    <a:gd name="connsiteX42" fmla="*/ 401276 w 1096684"/>
                    <a:gd name="connsiteY42" fmla="*/ 490284 h 959213"/>
                    <a:gd name="connsiteX43" fmla="*/ 400169 w 1096684"/>
                    <a:gd name="connsiteY43" fmla="*/ 490465 h 959213"/>
                    <a:gd name="connsiteX44" fmla="*/ 363424 w 1096684"/>
                    <a:gd name="connsiteY44" fmla="*/ 484607 h 959213"/>
                    <a:gd name="connsiteX45" fmla="*/ 339015 w 1096684"/>
                    <a:gd name="connsiteY45" fmla="*/ 497269 h 959213"/>
                    <a:gd name="connsiteX46" fmla="*/ 308790 w 1096684"/>
                    <a:gd name="connsiteY46" fmla="*/ 541072 h 959213"/>
                    <a:gd name="connsiteX47" fmla="*/ 353000 w 1096684"/>
                    <a:gd name="connsiteY47" fmla="*/ 627980 h 959213"/>
                    <a:gd name="connsiteX48" fmla="*/ 409547 w 1096684"/>
                    <a:gd name="connsiteY48" fmla="*/ 657352 h 959213"/>
                    <a:gd name="connsiteX49" fmla="*/ 452490 w 1096684"/>
                    <a:gd name="connsiteY49" fmla="*/ 694373 h 959213"/>
                    <a:gd name="connsiteX50" fmla="*/ 508412 w 1096684"/>
                    <a:gd name="connsiteY50" fmla="*/ 908246 h 959213"/>
                    <a:gd name="connsiteX51" fmla="*/ 495473 w 1096684"/>
                    <a:gd name="connsiteY51" fmla="*/ 921190 h 959213"/>
                    <a:gd name="connsiteX52" fmla="*/ 468629 w 1096684"/>
                    <a:gd name="connsiteY52" fmla="*/ 911185 h 959213"/>
                    <a:gd name="connsiteX53" fmla="*/ 465489 w 1096684"/>
                    <a:gd name="connsiteY53" fmla="*/ 898442 h 959213"/>
                    <a:gd name="connsiteX54" fmla="*/ 436089 w 1096684"/>
                    <a:gd name="connsiteY54" fmla="*/ 931417 h 959213"/>
                    <a:gd name="connsiteX55" fmla="*/ 386264 w 1096684"/>
                    <a:gd name="connsiteY55" fmla="*/ 927248 h 959213"/>
                    <a:gd name="connsiteX56" fmla="*/ 384418 w 1096684"/>
                    <a:gd name="connsiteY56" fmla="*/ 928614 h 959213"/>
                    <a:gd name="connsiteX57" fmla="*/ 303678 w 1096684"/>
                    <a:gd name="connsiteY57" fmla="*/ 958835 h 959213"/>
                    <a:gd name="connsiteX58" fmla="*/ 247776 w 1096684"/>
                    <a:gd name="connsiteY58" fmla="*/ 927552 h 959213"/>
                    <a:gd name="connsiteX59" fmla="*/ 196361 w 1096684"/>
                    <a:gd name="connsiteY59" fmla="*/ 948889 h 959213"/>
                    <a:gd name="connsiteX60" fmla="*/ 194459 w 1096684"/>
                    <a:gd name="connsiteY60" fmla="*/ 949411 h 959213"/>
                    <a:gd name="connsiteX61" fmla="*/ 115566 w 1096684"/>
                    <a:gd name="connsiteY61" fmla="*/ 948647 h 959213"/>
                    <a:gd name="connsiteX62" fmla="*/ 91378 w 1096684"/>
                    <a:gd name="connsiteY62" fmla="*/ 883241 h 959213"/>
                    <a:gd name="connsiteX63" fmla="*/ 93753 w 1096684"/>
                    <a:gd name="connsiteY63" fmla="*/ 874969 h 959213"/>
                    <a:gd name="connsiteX64" fmla="*/ 44873 w 1096684"/>
                    <a:gd name="connsiteY64" fmla="*/ 869393 h 959213"/>
                    <a:gd name="connsiteX65" fmla="*/ 5754 w 1096684"/>
                    <a:gd name="connsiteY65" fmla="*/ 839357 h 959213"/>
                    <a:gd name="connsiteX66" fmla="*/ 5854 w 1096684"/>
                    <a:gd name="connsiteY66" fmla="*/ 784037 h 959213"/>
                    <a:gd name="connsiteX67" fmla="*/ 53627 w 1096684"/>
                    <a:gd name="connsiteY67" fmla="*/ 707700 h 959213"/>
                    <a:gd name="connsiteX68" fmla="*/ 122656 w 1096684"/>
                    <a:gd name="connsiteY68" fmla="*/ 653088 h 959213"/>
                    <a:gd name="connsiteX69" fmla="*/ 126873 w 1096684"/>
                    <a:gd name="connsiteY69" fmla="*/ 650564 h 959213"/>
                    <a:gd name="connsiteX70" fmla="*/ 203143 w 1096684"/>
                    <a:gd name="connsiteY70" fmla="*/ 622424 h 959213"/>
                    <a:gd name="connsiteX71" fmla="*/ 202961 w 1096684"/>
                    <a:gd name="connsiteY71" fmla="*/ 621418 h 959213"/>
                    <a:gd name="connsiteX72" fmla="*/ 198454 w 1096684"/>
                    <a:gd name="connsiteY72" fmla="*/ 531633 h 959213"/>
                    <a:gd name="connsiteX73" fmla="*/ 195959 w 1096684"/>
                    <a:gd name="connsiteY73" fmla="*/ 449116 h 959213"/>
                    <a:gd name="connsiteX74" fmla="*/ 201352 w 1096684"/>
                    <a:gd name="connsiteY74" fmla="*/ 308882 h 959213"/>
                    <a:gd name="connsiteX75" fmla="*/ 234273 w 1096684"/>
                    <a:gd name="connsiteY75" fmla="*/ 189704 h 959213"/>
                    <a:gd name="connsiteX76" fmla="*/ 315712 w 1096684"/>
                    <a:gd name="connsiteY76" fmla="*/ 89594 h 959213"/>
                    <a:gd name="connsiteX77" fmla="*/ 575463 w 1096684"/>
                    <a:gd name="connsiteY77" fmla="*/ 373 h 959213"/>
                    <a:gd name="connsiteX78" fmla="*/ 328168 w 1096684"/>
                    <a:gd name="connsiteY78" fmla="*/ 549891 h 959213"/>
                    <a:gd name="connsiteX79" fmla="*/ 369984 w 1096684"/>
                    <a:gd name="connsiteY79" fmla="*/ 532921 h 959213"/>
                    <a:gd name="connsiteX80" fmla="*/ 420232 w 1096684"/>
                    <a:gd name="connsiteY80" fmla="*/ 572802 h 959213"/>
                    <a:gd name="connsiteX81" fmla="*/ 398157 w 1096684"/>
                    <a:gd name="connsiteY81" fmla="*/ 589833 h 959213"/>
                    <a:gd name="connsiteX82" fmla="*/ 396426 w 1096684"/>
                    <a:gd name="connsiteY82" fmla="*/ 585829 h 959213"/>
                    <a:gd name="connsiteX83" fmla="*/ 371675 w 1096684"/>
                    <a:gd name="connsiteY83" fmla="*/ 549448 h 959213"/>
                    <a:gd name="connsiteX84" fmla="*/ 329778 w 1096684"/>
                    <a:gd name="connsiteY84" fmla="*/ 551139 h 959213"/>
                    <a:gd name="connsiteX85" fmla="*/ 328168 w 1096684"/>
                    <a:gd name="connsiteY85" fmla="*/ 549891 h 959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1096684" h="959213">
                      <a:moveTo>
                        <a:pt x="575463" y="373"/>
                      </a:moveTo>
                      <a:cubicBezTo>
                        <a:pt x="654950" y="-3855"/>
                        <a:pt x="801409" y="32566"/>
                        <a:pt x="870753" y="75267"/>
                      </a:cubicBezTo>
                      <a:cubicBezTo>
                        <a:pt x="983739" y="144838"/>
                        <a:pt x="992497" y="283618"/>
                        <a:pt x="987889" y="307614"/>
                      </a:cubicBezTo>
                      <a:cubicBezTo>
                        <a:pt x="986138" y="316772"/>
                        <a:pt x="980544" y="325247"/>
                        <a:pt x="971790" y="322430"/>
                      </a:cubicBezTo>
                      <a:cubicBezTo>
                        <a:pt x="979215" y="385479"/>
                        <a:pt x="978632" y="421516"/>
                        <a:pt x="979880" y="484929"/>
                      </a:cubicBezTo>
                      <a:lnTo>
                        <a:pt x="980737" y="527265"/>
                      </a:lnTo>
                      <a:cubicBezTo>
                        <a:pt x="981293" y="555490"/>
                        <a:pt x="981771" y="583718"/>
                        <a:pt x="981892" y="611954"/>
                      </a:cubicBezTo>
                      <a:cubicBezTo>
                        <a:pt x="984749" y="610889"/>
                        <a:pt x="987567" y="612196"/>
                        <a:pt x="988613" y="614936"/>
                      </a:cubicBezTo>
                      <a:cubicBezTo>
                        <a:pt x="988875" y="615600"/>
                        <a:pt x="987969" y="615962"/>
                        <a:pt x="987526" y="615580"/>
                      </a:cubicBezTo>
                      <a:cubicBezTo>
                        <a:pt x="982496" y="611189"/>
                        <a:pt x="986078" y="621194"/>
                        <a:pt x="987808" y="623230"/>
                      </a:cubicBezTo>
                      <a:cubicBezTo>
                        <a:pt x="990203" y="626028"/>
                        <a:pt x="994187" y="628665"/>
                        <a:pt x="996984" y="631061"/>
                      </a:cubicBezTo>
                      <a:lnTo>
                        <a:pt x="1004581" y="637640"/>
                      </a:lnTo>
                      <a:lnTo>
                        <a:pt x="1004581" y="637640"/>
                      </a:lnTo>
                      <a:lnTo>
                        <a:pt x="1012177" y="644206"/>
                      </a:lnTo>
                      <a:cubicBezTo>
                        <a:pt x="1021991" y="652676"/>
                        <a:pt x="1031483" y="661163"/>
                        <a:pt x="1040638" y="670288"/>
                      </a:cubicBezTo>
                      <a:lnTo>
                        <a:pt x="1043127" y="672792"/>
                      </a:lnTo>
                      <a:cubicBezTo>
                        <a:pt x="1059809" y="689743"/>
                        <a:pt x="1080717" y="706148"/>
                        <a:pt x="1091101" y="728072"/>
                      </a:cubicBezTo>
                      <a:cubicBezTo>
                        <a:pt x="1101021" y="749007"/>
                        <a:pt x="1097963" y="772741"/>
                        <a:pt x="1081482" y="789430"/>
                      </a:cubicBezTo>
                      <a:cubicBezTo>
                        <a:pt x="1075485" y="795489"/>
                        <a:pt x="1068482" y="800122"/>
                        <a:pt x="1060876" y="803624"/>
                      </a:cubicBezTo>
                      <a:cubicBezTo>
                        <a:pt x="1074419" y="825930"/>
                        <a:pt x="1076391" y="855422"/>
                        <a:pt x="1062264" y="878369"/>
                      </a:cubicBezTo>
                      <a:cubicBezTo>
                        <a:pt x="1048117" y="901401"/>
                        <a:pt x="1020911" y="913460"/>
                        <a:pt x="994710" y="911608"/>
                      </a:cubicBezTo>
                      <a:cubicBezTo>
                        <a:pt x="993905" y="914889"/>
                        <a:pt x="992658" y="918090"/>
                        <a:pt x="991008" y="921128"/>
                      </a:cubicBezTo>
                      <a:cubicBezTo>
                        <a:pt x="980618" y="940228"/>
                        <a:pt x="959953" y="942707"/>
                        <a:pt x="940356" y="941685"/>
                      </a:cubicBezTo>
                      <a:lnTo>
                        <a:pt x="939593" y="941643"/>
                      </a:lnTo>
                      <a:cubicBezTo>
                        <a:pt x="895483" y="939105"/>
                        <a:pt x="853043" y="928055"/>
                        <a:pt x="814406" y="906575"/>
                      </a:cubicBezTo>
                      <a:cubicBezTo>
                        <a:pt x="801004" y="907481"/>
                        <a:pt x="789051" y="896467"/>
                        <a:pt x="786435" y="884388"/>
                      </a:cubicBezTo>
                      <a:cubicBezTo>
                        <a:pt x="779392" y="884129"/>
                        <a:pt x="772308" y="883543"/>
                        <a:pt x="765084" y="882718"/>
                      </a:cubicBezTo>
                      <a:cubicBezTo>
                        <a:pt x="743653" y="880243"/>
                        <a:pt x="721678" y="875634"/>
                        <a:pt x="702783" y="864743"/>
                      </a:cubicBezTo>
                      <a:cubicBezTo>
                        <a:pt x="699885" y="863072"/>
                        <a:pt x="701233" y="858663"/>
                        <a:pt x="704453" y="858580"/>
                      </a:cubicBezTo>
                      <a:cubicBezTo>
                        <a:pt x="727474" y="858057"/>
                        <a:pt x="750515" y="859649"/>
                        <a:pt x="773496" y="857153"/>
                      </a:cubicBezTo>
                      <a:cubicBezTo>
                        <a:pt x="794585" y="854876"/>
                        <a:pt x="817062" y="849060"/>
                        <a:pt x="836723" y="841149"/>
                      </a:cubicBezTo>
                      <a:cubicBezTo>
                        <a:pt x="872059" y="826896"/>
                        <a:pt x="902365" y="802719"/>
                        <a:pt x="919087" y="769218"/>
                      </a:cubicBezTo>
                      <a:cubicBezTo>
                        <a:pt x="940740" y="725856"/>
                        <a:pt x="938768" y="673779"/>
                        <a:pt x="941122" y="626672"/>
                      </a:cubicBezTo>
                      <a:cubicBezTo>
                        <a:pt x="943730" y="574528"/>
                        <a:pt x="946941" y="522434"/>
                        <a:pt x="950374" y="470344"/>
                      </a:cubicBezTo>
                      <a:lnTo>
                        <a:pt x="952040" y="445375"/>
                      </a:lnTo>
                      <a:cubicBezTo>
                        <a:pt x="955374" y="396707"/>
                        <a:pt x="958133" y="370671"/>
                        <a:pt x="966578" y="320156"/>
                      </a:cubicBezTo>
                      <a:cubicBezTo>
                        <a:pt x="941122" y="322430"/>
                        <a:pt x="835377" y="284356"/>
                        <a:pt x="802493" y="222075"/>
                      </a:cubicBezTo>
                      <a:cubicBezTo>
                        <a:pt x="740081" y="354567"/>
                        <a:pt x="423872" y="300344"/>
                        <a:pt x="409849" y="504315"/>
                      </a:cubicBezTo>
                      <a:cubicBezTo>
                        <a:pt x="409730" y="506045"/>
                        <a:pt x="406991" y="505563"/>
                        <a:pt x="406890" y="503910"/>
                      </a:cubicBezTo>
                      <a:lnTo>
                        <a:pt x="406630" y="499262"/>
                      </a:lnTo>
                      <a:cubicBezTo>
                        <a:pt x="406503" y="496965"/>
                        <a:pt x="406389" y="494704"/>
                        <a:pt x="406311" y="492461"/>
                      </a:cubicBezTo>
                      <a:lnTo>
                        <a:pt x="406246" y="490223"/>
                      </a:lnTo>
                      <a:lnTo>
                        <a:pt x="401276" y="490284"/>
                      </a:lnTo>
                      <a:cubicBezTo>
                        <a:pt x="401276" y="490906"/>
                        <a:pt x="400391" y="491129"/>
                        <a:pt x="400169" y="490465"/>
                      </a:cubicBezTo>
                      <a:cubicBezTo>
                        <a:pt x="395481" y="477156"/>
                        <a:pt x="373144" y="481444"/>
                        <a:pt x="363424" y="484607"/>
                      </a:cubicBezTo>
                      <a:cubicBezTo>
                        <a:pt x="354671" y="487463"/>
                        <a:pt x="346420" y="491852"/>
                        <a:pt x="339015" y="497269"/>
                      </a:cubicBezTo>
                      <a:cubicBezTo>
                        <a:pt x="324144" y="508140"/>
                        <a:pt x="312613" y="522775"/>
                        <a:pt x="308790" y="541072"/>
                      </a:cubicBezTo>
                      <a:cubicBezTo>
                        <a:pt x="301525" y="575821"/>
                        <a:pt x="323641" y="611211"/>
                        <a:pt x="353000" y="627980"/>
                      </a:cubicBezTo>
                      <a:cubicBezTo>
                        <a:pt x="371514" y="638549"/>
                        <a:pt x="391798" y="645374"/>
                        <a:pt x="409547" y="657352"/>
                      </a:cubicBezTo>
                      <a:cubicBezTo>
                        <a:pt x="425223" y="667921"/>
                        <a:pt x="439832" y="680301"/>
                        <a:pt x="452490" y="694373"/>
                      </a:cubicBezTo>
                      <a:cubicBezTo>
                        <a:pt x="502637" y="750116"/>
                        <a:pt x="532137" y="834667"/>
                        <a:pt x="508412" y="908246"/>
                      </a:cubicBezTo>
                      <a:cubicBezTo>
                        <a:pt x="506601" y="913862"/>
                        <a:pt x="501812" y="920282"/>
                        <a:pt x="495473" y="921190"/>
                      </a:cubicBezTo>
                      <a:cubicBezTo>
                        <a:pt x="484989" y="922700"/>
                        <a:pt x="474504" y="921170"/>
                        <a:pt x="468629" y="911185"/>
                      </a:cubicBezTo>
                      <a:cubicBezTo>
                        <a:pt x="466334" y="907280"/>
                        <a:pt x="465248" y="902831"/>
                        <a:pt x="465489" y="898442"/>
                      </a:cubicBezTo>
                      <a:cubicBezTo>
                        <a:pt x="461424" y="912411"/>
                        <a:pt x="448244" y="926223"/>
                        <a:pt x="436089" y="931417"/>
                      </a:cubicBezTo>
                      <a:cubicBezTo>
                        <a:pt x="419528" y="938503"/>
                        <a:pt x="400874" y="936387"/>
                        <a:pt x="386264" y="927248"/>
                      </a:cubicBezTo>
                      <a:lnTo>
                        <a:pt x="384418" y="928614"/>
                      </a:lnTo>
                      <a:cubicBezTo>
                        <a:pt x="360660" y="946108"/>
                        <a:pt x="334119" y="962053"/>
                        <a:pt x="303678" y="958835"/>
                      </a:cubicBezTo>
                      <a:cubicBezTo>
                        <a:pt x="281623" y="956500"/>
                        <a:pt x="259971" y="945267"/>
                        <a:pt x="247776" y="927552"/>
                      </a:cubicBezTo>
                      <a:cubicBezTo>
                        <a:pt x="231557" y="936671"/>
                        <a:pt x="214231" y="943936"/>
                        <a:pt x="196361" y="948889"/>
                      </a:cubicBezTo>
                      <a:lnTo>
                        <a:pt x="194459" y="949411"/>
                      </a:lnTo>
                      <a:cubicBezTo>
                        <a:pt x="169874" y="956108"/>
                        <a:pt x="138514" y="962247"/>
                        <a:pt x="115566" y="948647"/>
                      </a:cubicBezTo>
                      <a:cubicBezTo>
                        <a:pt x="93531" y="935582"/>
                        <a:pt x="86206" y="907056"/>
                        <a:pt x="91378" y="883241"/>
                      </a:cubicBezTo>
                      <a:cubicBezTo>
                        <a:pt x="92002" y="880405"/>
                        <a:pt x="92787" y="877647"/>
                        <a:pt x="93753" y="874969"/>
                      </a:cubicBezTo>
                      <a:cubicBezTo>
                        <a:pt x="77171" y="875853"/>
                        <a:pt x="60610" y="874265"/>
                        <a:pt x="44873" y="869393"/>
                      </a:cubicBezTo>
                      <a:cubicBezTo>
                        <a:pt x="28795" y="864418"/>
                        <a:pt x="13461" y="854856"/>
                        <a:pt x="5754" y="839357"/>
                      </a:cubicBezTo>
                      <a:cubicBezTo>
                        <a:pt x="-2940" y="821821"/>
                        <a:pt x="-625" y="801893"/>
                        <a:pt x="5854" y="784037"/>
                      </a:cubicBezTo>
                      <a:cubicBezTo>
                        <a:pt x="16218" y="755388"/>
                        <a:pt x="32880" y="729902"/>
                        <a:pt x="53627" y="707700"/>
                      </a:cubicBezTo>
                      <a:cubicBezTo>
                        <a:pt x="73578" y="686330"/>
                        <a:pt x="97645" y="668201"/>
                        <a:pt x="122656" y="653088"/>
                      </a:cubicBezTo>
                      <a:lnTo>
                        <a:pt x="126873" y="650564"/>
                      </a:lnTo>
                      <a:cubicBezTo>
                        <a:pt x="149387" y="637130"/>
                        <a:pt x="176539" y="621388"/>
                        <a:pt x="203143" y="622424"/>
                      </a:cubicBezTo>
                      <a:cubicBezTo>
                        <a:pt x="203062" y="622082"/>
                        <a:pt x="203002" y="621758"/>
                        <a:pt x="202961" y="621418"/>
                      </a:cubicBezTo>
                      <a:cubicBezTo>
                        <a:pt x="198937" y="591765"/>
                        <a:pt x="199400" y="561528"/>
                        <a:pt x="198454" y="531633"/>
                      </a:cubicBezTo>
                      <a:cubicBezTo>
                        <a:pt x="197589" y="504134"/>
                        <a:pt x="196603" y="476635"/>
                        <a:pt x="195959" y="449116"/>
                      </a:cubicBezTo>
                      <a:cubicBezTo>
                        <a:pt x="194912" y="402329"/>
                        <a:pt x="195254" y="355345"/>
                        <a:pt x="201352" y="308882"/>
                      </a:cubicBezTo>
                      <a:cubicBezTo>
                        <a:pt x="206765" y="267654"/>
                        <a:pt x="216504" y="227450"/>
                        <a:pt x="234273" y="189704"/>
                      </a:cubicBezTo>
                      <a:cubicBezTo>
                        <a:pt x="252928" y="150048"/>
                        <a:pt x="281020" y="116207"/>
                        <a:pt x="315712" y="89594"/>
                      </a:cubicBezTo>
                      <a:cubicBezTo>
                        <a:pt x="388518" y="33730"/>
                        <a:pt x="484687" y="5204"/>
                        <a:pt x="575463" y="373"/>
                      </a:cubicBezTo>
                      <a:close/>
                      <a:moveTo>
                        <a:pt x="328168" y="549891"/>
                      </a:moveTo>
                      <a:cubicBezTo>
                        <a:pt x="336097" y="534934"/>
                        <a:pt x="354147" y="530223"/>
                        <a:pt x="369984" y="532921"/>
                      </a:cubicBezTo>
                      <a:cubicBezTo>
                        <a:pt x="392180" y="536705"/>
                        <a:pt x="407273" y="556114"/>
                        <a:pt x="420232" y="572802"/>
                      </a:cubicBezTo>
                      <a:cubicBezTo>
                        <a:pt x="433835" y="590294"/>
                        <a:pt x="405461" y="606782"/>
                        <a:pt x="398157" y="589833"/>
                      </a:cubicBezTo>
                      <a:lnTo>
                        <a:pt x="396426" y="585829"/>
                      </a:lnTo>
                      <a:cubicBezTo>
                        <a:pt x="390564" y="572388"/>
                        <a:pt x="383639" y="558214"/>
                        <a:pt x="371675" y="549448"/>
                      </a:cubicBezTo>
                      <a:cubicBezTo>
                        <a:pt x="358957" y="540148"/>
                        <a:pt x="341007" y="538779"/>
                        <a:pt x="329778" y="551139"/>
                      </a:cubicBezTo>
                      <a:cubicBezTo>
                        <a:pt x="328973" y="552045"/>
                        <a:pt x="327625" y="550878"/>
                        <a:pt x="328168" y="549891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BFE00B2-5E11-B081-A55D-D8778A3C3D75}"/>
                  </a:ext>
                </a:extLst>
              </p:cNvPr>
              <p:cNvSpPr/>
              <p:nvPr/>
            </p:nvSpPr>
            <p:spPr>
              <a:xfrm>
                <a:off x="6122160" y="2753600"/>
                <a:ext cx="393112" cy="414701"/>
              </a:xfrm>
              <a:custGeom>
                <a:avLst/>
                <a:gdLst>
                  <a:gd name="connsiteX0" fmla="*/ 87339 w 393112"/>
                  <a:gd name="connsiteY0" fmla="*/ 244624 h 414701"/>
                  <a:gd name="connsiteX1" fmla="*/ 188994 w 393112"/>
                  <a:gd name="connsiteY1" fmla="*/ 256326 h 414701"/>
                  <a:gd name="connsiteX2" fmla="*/ 242644 w 393112"/>
                  <a:gd name="connsiteY2" fmla="*/ 262015 h 414701"/>
                  <a:gd name="connsiteX3" fmla="*/ 253521 w 393112"/>
                  <a:gd name="connsiteY3" fmla="*/ 262340 h 414701"/>
                  <a:gd name="connsiteX4" fmla="*/ 259517 w 393112"/>
                  <a:gd name="connsiteY4" fmla="*/ 254457 h 414701"/>
                  <a:gd name="connsiteX5" fmla="*/ 282517 w 393112"/>
                  <a:gd name="connsiteY5" fmla="*/ 249583 h 414701"/>
                  <a:gd name="connsiteX6" fmla="*/ 306350 w 393112"/>
                  <a:gd name="connsiteY6" fmla="*/ 252156 h 414701"/>
                  <a:gd name="connsiteX7" fmla="*/ 345367 w 393112"/>
                  <a:gd name="connsiteY7" fmla="*/ 271019 h 414701"/>
                  <a:gd name="connsiteX8" fmla="*/ 347180 w 393112"/>
                  <a:gd name="connsiteY8" fmla="*/ 359199 h 414701"/>
                  <a:gd name="connsiteX9" fmla="*/ 178054 w 393112"/>
                  <a:gd name="connsiteY9" fmla="*/ 414696 h 414701"/>
                  <a:gd name="connsiteX10" fmla="*/ 172495 w 393112"/>
                  <a:gd name="connsiteY10" fmla="*/ 414623 h 414701"/>
                  <a:gd name="connsiteX11" fmla="*/ 14238 w 393112"/>
                  <a:gd name="connsiteY11" fmla="*/ 359586 h 414701"/>
                  <a:gd name="connsiteX12" fmla="*/ 17567 w 393112"/>
                  <a:gd name="connsiteY12" fmla="*/ 287995 h 414701"/>
                  <a:gd name="connsiteX13" fmla="*/ 87339 w 393112"/>
                  <a:gd name="connsiteY13" fmla="*/ 244624 h 414701"/>
                  <a:gd name="connsiteX14" fmla="*/ 258686 w 393112"/>
                  <a:gd name="connsiteY14" fmla="*/ 334043 h 414701"/>
                  <a:gd name="connsiteX15" fmla="*/ 258194 w 393112"/>
                  <a:gd name="connsiteY15" fmla="*/ 334063 h 414701"/>
                  <a:gd name="connsiteX16" fmla="*/ 182312 w 393112"/>
                  <a:gd name="connsiteY16" fmla="*/ 336172 h 414701"/>
                  <a:gd name="connsiteX17" fmla="*/ 184725 w 393112"/>
                  <a:gd name="connsiteY17" fmla="*/ 355663 h 414701"/>
                  <a:gd name="connsiteX18" fmla="*/ 186934 w 393112"/>
                  <a:gd name="connsiteY18" fmla="*/ 370959 h 414701"/>
                  <a:gd name="connsiteX19" fmla="*/ 188123 w 393112"/>
                  <a:gd name="connsiteY19" fmla="*/ 378600 h 414701"/>
                  <a:gd name="connsiteX20" fmla="*/ 188000 w 393112"/>
                  <a:gd name="connsiteY20" fmla="*/ 379444 h 414701"/>
                  <a:gd name="connsiteX21" fmla="*/ 188000 w 393112"/>
                  <a:gd name="connsiteY21" fmla="*/ 379444 h 414701"/>
                  <a:gd name="connsiteX22" fmla="*/ 191356 w 393112"/>
                  <a:gd name="connsiteY22" fmla="*/ 382353 h 414701"/>
                  <a:gd name="connsiteX23" fmla="*/ 192103 w 393112"/>
                  <a:gd name="connsiteY23" fmla="*/ 383785 h 414701"/>
                  <a:gd name="connsiteX24" fmla="*/ 252919 w 393112"/>
                  <a:gd name="connsiteY24" fmla="*/ 379986 h 414701"/>
                  <a:gd name="connsiteX25" fmla="*/ 252959 w 393112"/>
                  <a:gd name="connsiteY25" fmla="*/ 379550 h 414701"/>
                  <a:gd name="connsiteX26" fmla="*/ 252959 w 393112"/>
                  <a:gd name="connsiteY26" fmla="*/ 379550 h 414701"/>
                  <a:gd name="connsiteX27" fmla="*/ 255800 w 393112"/>
                  <a:gd name="connsiteY27" fmla="*/ 374086 h 414701"/>
                  <a:gd name="connsiteX28" fmla="*/ 257624 w 393112"/>
                  <a:gd name="connsiteY28" fmla="*/ 349129 h 414701"/>
                  <a:gd name="connsiteX29" fmla="*/ 258686 w 393112"/>
                  <a:gd name="connsiteY29" fmla="*/ 334043 h 414701"/>
                  <a:gd name="connsiteX30" fmla="*/ 162985 w 393112"/>
                  <a:gd name="connsiteY30" fmla="*/ 336517 h 414701"/>
                  <a:gd name="connsiteX31" fmla="*/ 108294 w 393112"/>
                  <a:gd name="connsiteY31" fmla="*/ 336843 h 414701"/>
                  <a:gd name="connsiteX32" fmla="*/ 100020 w 393112"/>
                  <a:gd name="connsiteY32" fmla="*/ 336715 h 414701"/>
                  <a:gd name="connsiteX33" fmla="*/ 100020 w 393112"/>
                  <a:gd name="connsiteY33" fmla="*/ 336715 h 414701"/>
                  <a:gd name="connsiteX34" fmla="*/ 105249 w 393112"/>
                  <a:gd name="connsiteY34" fmla="*/ 364878 h 414701"/>
                  <a:gd name="connsiteX35" fmla="*/ 90749 w 393112"/>
                  <a:gd name="connsiteY35" fmla="*/ 380718 h 414701"/>
                  <a:gd name="connsiteX36" fmla="*/ 93271 w 393112"/>
                  <a:gd name="connsiteY36" fmla="*/ 381117 h 414701"/>
                  <a:gd name="connsiteX37" fmla="*/ 164738 w 393112"/>
                  <a:gd name="connsiteY37" fmla="*/ 383524 h 414701"/>
                  <a:gd name="connsiteX38" fmla="*/ 163786 w 393112"/>
                  <a:gd name="connsiteY38" fmla="*/ 361413 h 414701"/>
                  <a:gd name="connsiteX39" fmla="*/ 163750 w 393112"/>
                  <a:gd name="connsiteY39" fmla="*/ 360449 h 414701"/>
                  <a:gd name="connsiteX40" fmla="*/ 162985 w 393112"/>
                  <a:gd name="connsiteY40" fmla="*/ 336517 h 414701"/>
                  <a:gd name="connsiteX41" fmla="*/ 39164 w 393112"/>
                  <a:gd name="connsiteY41" fmla="*/ 334796 h 414701"/>
                  <a:gd name="connsiteX42" fmla="*/ 42868 w 393112"/>
                  <a:gd name="connsiteY42" fmla="*/ 348887 h 414701"/>
                  <a:gd name="connsiteX43" fmla="*/ 87364 w 393112"/>
                  <a:gd name="connsiteY43" fmla="*/ 380106 h 414701"/>
                  <a:gd name="connsiteX44" fmla="*/ 80831 w 393112"/>
                  <a:gd name="connsiteY44" fmla="*/ 371601 h 414701"/>
                  <a:gd name="connsiteX45" fmla="*/ 78562 w 393112"/>
                  <a:gd name="connsiteY45" fmla="*/ 336503 h 414701"/>
                  <a:gd name="connsiteX46" fmla="*/ 39164 w 393112"/>
                  <a:gd name="connsiteY46" fmla="*/ 334796 h 414701"/>
                  <a:gd name="connsiteX47" fmla="*/ 327285 w 393112"/>
                  <a:gd name="connsiteY47" fmla="*/ 330788 h 414701"/>
                  <a:gd name="connsiteX48" fmla="*/ 297848 w 393112"/>
                  <a:gd name="connsiteY48" fmla="*/ 332403 h 414701"/>
                  <a:gd name="connsiteX49" fmla="*/ 272019 w 393112"/>
                  <a:gd name="connsiteY49" fmla="*/ 333484 h 414701"/>
                  <a:gd name="connsiteX50" fmla="*/ 273250 w 393112"/>
                  <a:gd name="connsiteY50" fmla="*/ 351115 h 414701"/>
                  <a:gd name="connsiteX51" fmla="*/ 275310 w 393112"/>
                  <a:gd name="connsiteY51" fmla="*/ 374297 h 414701"/>
                  <a:gd name="connsiteX52" fmla="*/ 319805 w 393112"/>
                  <a:gd name="connsiteY52" fmla="*/ 343728 h 414701"/>
                  <a:gd name="connsiteX53" fmla="*/ 327285 w 393112"/>
                  <a:gd name="connsiteY53" fmla="*/ 330788 h 414701"/>
                  <a:gd name="connsiteX54" fmla="*/ 83382 w 393112"/>
                  <a:gd name="connsiteY54" fmla="*/ 275422 h 414701"/>
                  <a:gd name="connsiteX55" fmla="*/ 45107 w 393112"/>
                  <a:gd name="connsiteY55" fmla="*/ 301187 h 414701"/>
                  <a:gd name="connsiteX56" fmla="*/ 38728 w 393112"/>
                  <a:gd name="connsiteY56" fmla="*/ 329584 h 414701"/>
                  <a:gd name="connsiteX57" fmla="*/ 78647 w 393112"/>
                  <a:gd name="connsiteY57" fmla="*/ 326987 h 414701"/>
                  <a:gd name="connsiteX58" fmla="*/ 78820 w 393112"/>
                  <a:gd name="connsiteY58" fmla="*/ 319788 h 414701"/>
                  <a:gd name="connsiteX59" fmla="*/ 79025 w 393112"/>
                  <a:gd name="connsiteY59" fmla="*/ 313649 h 414701"/>
                  <a:gd name="connsiteX60" fmla="*/ 83382 w 393112"/>
                  <a:gd name="connsiteY60" fmla="*/ 275422 h 414701"/>
                  <a:gd name="connsiteX61" fmla="*/ 164075 w 393112"/>
                  <a:gd name="connsiteY61" fmla="*/ 276850 h 414701"/>
                  <a:gd name="connsiteX62" fmla="*/ 157212 w 393112"/>
                  <a:gd name="connsiteY62" fmla="*/ 276079 h 414701"/>
                  <a:gd name="connsiteX63" fmla="*/ 100034 w 393112"/>
                  <a:gd name="connsiteY63" fmla="*/ 272933 h 414701"/>
                  <a:gd name="connsiteX64" fmla="*/ 91667 w 393112"/>
                  <a:gd name="connsiteY64" fmla="*/ 273835 h 414701"/>
                  <a:gd name="connsiteX65" fmla="*/ 96161 w 393112"/>
                  <a:gd name="connsiteY65" fmla="*/ 312326 h 414701"/>
                  <a:gd name="connsiteX66" fmla="*/ 98152 w 393112"/>
                  <a:gd name="connsiteY66" fmla="*/ 326198 h 414701"/>
                  <a:gd name="connsiteX67" fmla="*/ 101460 w 393112"/>
                  <a:gd name="connsiteY67" fmla="*/ 326044 h 414701"/>
                  <a:gd name="connsiteX68" fmla="*/ 101460 w 393112"/>
                  <a:gd name="connsiteY68" fmla="*/ 326044 h 414701"/>
                  <a:gd name="connsiteX69" fmla="*/ 162862 w 393112"/>
                  <a:gd name="connsiteY69" fmla="*/ 323440 h 414701"/>
                  <a:gd name="connsiteX70" fmla="*/ 162943 w 393112"/>
                  <a:gd name="connsiteY70" fmla="*/ 311899 h 414701"/>
                  <a:gd name="connsiteX71" fmla="*/ 163019 w 393112"/>
                  <a:gd name="connsiteY71" fmla="*/ 308049 h 414701"/>
                  <a:gd name="connsiteX72" fmla="*/ 164075 w 393112"/>
                  <a:gd name="connsiteY72" fmla="*/ 276850 h 414701"/>
                  <a:gd name="connsiteX73" fmla="*/ 259800 w 393112"/>
                  <a:gd name="connsiteY73" fmla="*/ 275290 h 414701"/>
                  <a:gd name="connsiteX74" fmla="*/ 199589 w 393112"/>
                  <a:gd name="connsiteY74" fmla="*/ 279223 h 414701"/>
                  <a:gd name="connsiteX75" fmla="*/ 176101 w 393112"/>
                  <a:gd name="connsiteY75" fmla="*/ 278058 h 414701"/>
                  <a:gd name="connsiteX76" fmla="*/ 177260 w 393112"/>
                  <a:gd name="connsiteY76" fmla="*/ 290552 h 414701"/>
                  <a:gd name="connsiteX77" fmla="*/ 179875 w 393112"/>
                  <a:gd name="connsiteY77" fmla="*/ 315437 h 414701"/>
                  <a:gd name="connsiteX78" fmla="*/ 180731 w 393112"/>
                  <a:gd name="connsiteY78" fmla="*/ 322686 h 414701"/>
                  <a:gd name="connsiteX79" fmla="*/ 180731 w 393112"/>
                  <a:gd name="connsiteY79" fmla="*/ 322686 h 414701"/>
                  <a:gd name="connsiteX80" fmla="*/ 256210 w 393112"/>
                  <a:gd name="connsiteY80" fmla="*/ 319034 h 414701"/>
                  <a:gd name="connsiteX81" fmla="*/ 259760 w 393112"/>
                  <a:gd name="connsiteY81" fmla="*/ 318843 h 414701"/>
                  <a:gd name="connsiteX82" fmla="*/ 259760 w 393112"/>
                  <a:gd name="connsiteY82" fmla="*/ 318843 h 414701"/>
                  <a:gd name="connsiteX83" fmla="*/ 260755 w 393112"/>
                  <a:gd name="connsiteY83" fmla="*/ 304910 h 414701"/>
                  <a:gd name="connsiteX84" fmla="*/ 263230 w 393112"/>
                  <a:gd name="connsiteY84" fmla="*/ 277083 h 414701"/>
                  <a:gd name="connsiteX85" fmla="*/ 262441 w 393112"/>
                  <a:gd name="connsiteY85" fmla="*/ 276798 h 414701"/>
                  <a:gd name="connsiteX86" fmla="*/ 262441 w 393112"/>
                  <a:gd name="connsiteY86" fmla="*/ 276798 h 414701"/>
                  <a:gd name="connsiteX87" fmla="*/ 259800 w 393112"/>
                  <a:gd name="connsiteY87" fmla="*/ 275290 h 414701"/>
                  <a:gd name="connsiteX88" fmla="*/ 268471 w 393112"/>
                  <a:gd name="connsiteY88" fmla="*/ 278748 h 414701"/>
                  <a:gd name="connsiteX89" fmla="*/ 270989 w 393112"/>
                  <a:gd name="connsiteY89" fmla="*/ 318233 h 414701"/>
                  <a:gd name="connsiteX90" fmla="*/ 287573 w 393112"/>
                  <a:gd name="connsiteY90" fmla="*/ 317347 h 414701"/>
                  <a:gd name="connsiteX91" fmla="*/ 295864 w 393112"/>
                  <a:gd name="connsiteY91" fmla="*/ 316883 h 414701"/>
                  <a:gd name="connsiteX92" fmla="*/ 331044 w 393112"/>
                  <a:gd name="connsiteY92" fmla="*/ 316045 h 414701"/>
                  <a:gd name="connsiteX93" fmla="*/ 320378 w 393112"/>
                  <a:gd name="connsiteY93" fmla="*/ 290478 h 414701"/>
                  <a:gd name="connsiteX94" fmla="*/ 268471 w 393112"/>
                  <a:gd name="connsiteY94" fmla="*/ 278748 h 414701"/>
                  <a:gd name="connsiteX95" fmla="*/ 211810 w 393112"/>
                  <a:gd name="connsiteY95" fmla="*/ 161316 h 414701"/>
                  <a:gd name="connsiteX96" fmla="*/ 302391 w 393112"/>
                  <a:gd name="connsiteY96" fmla="*/ 177167 h 414701"/>
                  <a:gd name="connsiteX97" fmla="*/ 271237 w 393112"/>
                  <a:gd name="connsiteY97" fmla="*/ 222143 h 414701"/>
                  <a:gd name="connsiteX98" fmla="*/ 270570 w 393112"/>
                  <a:gd name="connsiteY98" fmla="*/ 222422 h 414701"/>
                  <a:gd name="connsiteX99" fmla="*/ 209993 w 393112"/>
                  <a:gd name="connsiteY99" fmla="*/ 222154 h 414701"/>
                  <a:gd name="connsiteX100" fmla="*/ 228810 w 393112"/>
                  <a:gd name="connsiteY100" fmla="*/ 197757 h 414701"/>
                  <a:gd name="connsiteX101" fmla="*/ 261136 w 393112"/>
                  <a:gd name="connsiteY101" fmla="*/ 196651 h 414701"/>
                  <a:gd name="connsiteX102" fmla="*/ 261671 w 393112"/>
                  <a:gd name="connsiteY102" fmla="*/ 196495 h 414701"/>
                  <a:gd name="connsiteX103" fmla="*/ 279376 w 393112"/>
                  <a:gd name="connsiteY103" fmla="*/ 173745 h 414701"/>
                  <a:gd name="connsiteX104" fmla="*/ 252648 w 393112"/>
                  <a:gd name="connsiteY104" fmla="*/ 161533 h 414701"/>
                  <a:gd name="connsiteX105" fmla="*/ 212859 w 393112"/>
                  <a:gd name="connsiteY105" fmla="*/ 165185 h 414701"/>
                  <a:gd name="connsiteX106" fmla="*/ 211810 w 393112"/>
                  <a:gd name="connsiteY106" fmla="*/ 161316 h 414701"/>
                  <a:gd name="connsiteX107" fmla="*/ 314107 w 393112"/>
                  <a:gd name="connsiteY107" fmla="*/ 89825 h 414701"/>
                  <a:gd name="connsiteX108" fmla="*/ 360766 w 393112"/>
                  <a:gd name="connsiteY108" fmla="*/ 154863 h 414701"/>
                  <a:gd name="connsiteX109" fmla="*/ 348061 w 393112"/>
                  <a:gd name="connsiteY109" fmla="*/ 164538 h 414701"/>
                  <a:gd name="connsiteX110" fmla="*/ 346653 w 393112"/>
                  <a:gd name="connsiteY110" fmla="*/ 164408 h 414701"/>
                  <a:gd name="connsiteX111" fmla="*/ 344559 w 393112"/>
                  <a:gd name="connsiteY111" fmla="*/ 164066 h 414701"/>
                  <a:gd name="connsiteX112" fmla="*/ 334886 w 393112"/>
                  <a:gd name="connsiteY112" fmla="*/ 151356 h 414701"/>
                  <a:gd name="connsiteX113" fmla="*/ 334988 w 393112"/>
                  <a:gd name="connsiteY113" fmla="*/ 149689 h 414701"/>
                  <a:gd name="connsiteX114" fmla="*/ 317401 w 393112"/>
                  <a:gd name="connsiteY114" fmla="*/ 115760 h 414701"/>
                  <a:gd name="connsiteX115" fmla="*/ 294983 w 393112"/>
                  <a:gd name="connsiteY115" fmla="*/ 139251 h 414701"/>
                  <a:gd name="connsiteX116" fmla="*/ 290442 w 393112"/>
                  <a:gd name="connsiteY116" fmla="*/ 141858 h 414701"/>
                  <a:gd name="connsiteX117" fmla="*/ 282276 w 393112"/>
                  <a:gd name="connsiteY117" fmla="*/ 112311 h 414701"/>
                  <a:gd name="connsiteX118" fmla="*/ 314107 w 393112"/>
                  <a:gd name="connsiteY118" fmla="*/ 89825 h 414701"/>
                  <a:gd name="connsiteX119" fmla="*/ 65377 w 393112"/>
                  <a:gd name="connsiteY119" fmla="*/ 97677 h 414701"/>
                  <a:gd name="connsiteX120" fmla="*/ 127894 w 393112"/>
                  <a:gd name="connsiteY120" fmla="*/ 124115 h 414701"/>
                  <a:gd name="connsiteX121" fmla="*/ 135599 w 393112"/>
                  <a:gd name="connsiteY121" fmla="*/ 133402 h 414701"/>
                  <a:gd name="connsiteX122" fmla="*/ 128639 w 393112"/>
                  <a:gd name="connsiteY122" fmla="*/ 150213 h 414701"/>
                  <a:gd name="connsiteX123" fmla="*/ 103549 w 393112"/>
                  <a:gd name="connsiteY123" fmla="*/ 144016 h 414701"/>
                  <a:gd name="connsiteX124" fmla="*/ 103414 w 393112"/>
                  <a:gd name="connsiteY124" fmla="*/ 143552 h 414701"/>
                  <a:gd name="connsiteX125" fmla="*/ 71879 w 393112"/>
                  <a:gd name="connsiteY125" fmla="*/ 126152 h 414701"/>
                  <a:gd name="connsiteX126" fmla="*/ 45864 w 393112"/>
                  <a:gd name="connsiteY126" fmla="*/ 157593 h 414701"/>
                  <a:gd name="connsiteX127" fmla="*/ 41507 w 393112"/>
                  <a:gd name="connsiteY127" fmla="*/ 158155 h 414701"/>
                  <a:gd name="connsiteX128" fmla="*/ 36132 w 393112"/>
                  <a:gd name="connsiteY128" fmla="*/ 126040 h 414701"/>
                  <a:gd name="connsiteX129" fmla="*/ 65377 w 393112"/>
                  <a:gd name="connsiteY129" fmla="*/ 97677 h 414701"/>
                  <a:gd name="connsiteX130" fmla="*/ 32159 w 393112"/>
                  <a:gd name="connsiteY130" fmla="*/ 23580 h 414701"/>
                  <a:gd name="connsiteX131" fmla="*/ 116984 w 393112"/>
                  <a:gd name="connsiteY131" fmla="*/ 21138 h 414701"/>
                  <a:gd name="connsiteX132" fmla="*/ 106691 w 393112"/>
                  <a:gd name="connsiteY132" fmla="*/ 39274 h 414701"/>
                  <a:gd name="connsiteX133" fmla="*/ 71854 w 393112"/>
                  <a:gd name="connsiteY133" fmla="*/ 37371 h 414701"/>
                  <a:gd name="connsiteX134" fmla="*/ 44209 w 393112"/>
                  <a:gd name="connsiteY134" fmla="*/ 47417 h 414701"/>
                  <a:gd name="connsiteX135" fmla="*/ 2930 w 393112"/>
                  <a:gd name="connsiteY135" fmla="*/ 113590 h 414701"/>
                  <a:gd name="connsiteX136" fmla="*/ 646 w 393112"/>
                  <a:gd name="connsiteY136" fmla="*/ 112970 h 414701"/>
                  <a:gd name="connsiteX137" fmla="*/ 32159 w 393112"/>
                  <a:gd name="connsiteY137" fmla="*/ 23580 h 414701"/>
                  <a:gd name="connsiteX138" fmla="*/ 289928 w 393112"/>
                  <a:gd name="connsiteY138" fmla="*/ 3718 h 414701"/>
                  <a:gd name="connsiteX139" fmla="*/ 331082 w 393112"/>
                  <a:gd name="connsiteY139" fmla="*/ 3592 h 414701"/>
                  <a:gd name="connsiteX140" fmla="*/ 365949 w 393112"/>
                  <a:gd name="connsiteY140" fmla="*/ 25881 h 414701"/>
                  <a:gd name="connsiteX141" fmla="*/ 377319 w 393112"/>
                  <a:gd name="connsiteY141" fmla="*/ 41178 h 414701"/>
                  <a:gd name="connsiteX142" fmla="*/ 382676 w 393112"/>
                  <a:gd name="connsiteY142" fmla="*/ 53658 h 414701"/>
                  <a:gd name="connsiteX143" fmla="*/ 388174 w 393112"/>
                  <a:gd name="connsiteY143" fmla="*/ 82899 h 414701"/>
                  <a:gd name="connsiteX144" fmla="*/ 387757 w 393112"/>
                  <a:gd name="connsiteY144" fmla="*/ 83323 h 414701"/>
                  <a:gd name="connsiteX145" fmla="*/ 386519 w 393112"/>
                  <a:gd name="connsiteY145" fmla="*/ 84551 h 414701"/>
                  <a:gd name="connsiteX146" fmla="*/ 367262 w 393112"/>
                  <a:gd name="connsiteY146" fmla="*/ 89642 h 414701"/>
                  <a:gd name="connsiteX147" fmla="*/ 344969 w 393112"/>
                  <a:gd name="connsiteY147" fmla="*/ 60575 h 414701"/>
                  <a:gd name="connsiteX148" fmla="*/ 328331 w 393112"/>
                  <a:gd name="connsiteY148" fmla="*/ 39306 h 414701"/>
                  <a:gd name="connsiteX149" fmla="*/ 262796 w 393112"/>
                  <a:gd name="connsiteY149" fmla="*/ 28389 h 414701"/>
                  <a:gd name="connsiteX150" fmla="*/ 261198 w 393112"/>
                  <a:gd name="connsiteY150" fmla="*/ 26310 h 414701"/>
                  <a:gd name="connsiteX151" fmla="*/ 272537 w 393112"/>
                  <a:gd name="connsiteY151" fmla="*/ 13065 h 414701"/>
                  <a:gd name="connsiteX152" fmla="*/ 289928 w 393112"/>
                  <a:gd name="connsiteY152" fmla="*/ 3718 h 41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393112" h="414701">
                    <a:moveTo>
                      <a:pt x="87339" y="244624"/>
                    </a:moveTo>
                    <a:cubicBezTo>
                      <a:pt x="121835" y="240436"/>
                      <a:pt x="155272" y="251001"/>
                      <a:pt x="188994" y="256326"/>
                    </a:cubicBezTo>
                    <a:cubicBezTo>
                      <a:pt x="206799" y="259137"/>
                      <a:pt x="224626" y="261235"/>
                      <a:pt x="242644" y="262015"/>
                    </a:cubicBezTo>
                    <a:cubicBezTo>
                      <a:pt x="246269" y="262173"/>
                      <a:pt x="249895" y="262266"/>
                      <a:pt x="253521" y="262340"/>
                    </a:cubicBezTo>
                    <a:cubicBezTo>
                      <a:pt x="253859" y="259147"/>
                      <a:pt x="255646" y="256214"/>
                      <a:pt x="259517" y="254457"/>
                    </a:cubicBezTo>
                    <a:cubicBezTo>
                      <a:pt x="267453" y="250858"/>
                      <a:pt x="273804" y="249236"/>
                      <a:pt x="282517" y="249583"/>
                    </a:cubicBezTo>
                    <a:cubicBezTo>
                      <a:pt x="290493" y="249898"/>
                      <a:pt x="298497" y="250718"/>
                      <a:pt x="306350" y="252156"/>
                    </a:cubicBezTo>
                    <a:cubicBezTo>
                      <a:pt x="320611" y="254772"/>
                      <a:pt x="334936" y="260707"/>
                      <a:pt x="345367" y="271019"/>
                    </a:cubicBezTo>
                    <a:cubicBezTo>
                      <a:pt x="369509" y="294881"/>
                      <a:pt x="365835" y="333209"/>
                      <a:pt x="347180" y="359199"/>
                    </a:cubicBezTo>
                    <a:cubicBezTo>
                      <a:pt x="308640" y="412904"/>
                      <a:pt x="238299" y="415396"/>
                      <a:pt x="178054" y="414696"/>
                    </a:cubicBezTo>
                    <a:lnTo>
                      <a:pt x="172495" y="414623"/>
                    </a:lnTo>
                    <a:cubicBezTo>
                      <a:pt x="117640" y="413839"/>
                      <a:pt x="39160" y="422020"/>
                      <a:pt x="14238" y="359586"/>
                    </a:cubicBezTo>
                    <a:cubicBezTo>
                      <a:pt x="5074" y="336627"/>
                      <a:pt x="6347" y="310015"/>
                      <a:pt x="17567" y="287995"/>
                    </a:cubicBezTo>
                    <a:cubicBezTo>
                      <a:pt x="30951" y="261730"/>
                      <a:pt x="59123" y="248050"/>
                      <a:pt x="87339" y="244624"/>
                    </a:cubicBezTo>
                    <a:close/>
                    <a:moveTo>
                      <a:pt x="258686" y="334043"/>
                    </a:moveTo>
                    <a:lnTo>
                      <a:pt x="258194" y="334063"/>
                    </a:lnTo>
                    <a:cubicBezTo>
                      <a:pt x="232903" y="335038"/>
                      <a:pt x="207617" y="335724"/>
                      <a:pt x="182312" y="336172"/>
                    </a:cubicBezTo>
                    <a:cubicBezTo>
                      <a:pt x="183069" y="342673"/>
                      <a:pt x="183842" y="349176"/>
                      <a:pt x="184725" y="355663"/>
                    </a:cubicBezTo>
                    <a:cubicBezTo>
                      <a:pt x="185418" y="360768"/>
                      <a:pt x="186161" y="365866"/>
                      <a:pt x="186934" y="370959"/>
                    </a:cubicBezTo>
                    <a:cubicBezTo>
                      <a:pt x="187261" y="373116"/>
                      <a:pt x="188462" y="376463"/>
                      <a:pt x="188123" y="378600"/>
                    </a:cubicBezTo>
                    <a:lnTo>
                      <a:pt x="188000" y="379444"/>
                    </a:lnTo>
                    <a:lnTo>
                      <a:pt x="188000" y="379444"/>
                    </a:lnTo>
                    <a:cubicBezTo>
                      <a:pt x="189300" y="380032"/>
                      <a:pt x="190478" y="380979"/>
                      <a:pt x="191356" y="382353"/>
                    </a:cubicBezTo>
                    <a:cubicBezTo>
                      <a:pt x="191661" y="382828"/>
                      <a:pt x="191882" y="383307"/>
                      <a:pt x="192103" y="383785"/>
                    </a:cubicBezTo>
                    <a:cubicBezTo>
                      <a:pt x="211749" y="383939"/>
                      <a:pt x="232891" y="383558"/>
                      <a:pt x="252919" y="379986"/>
                    </a:cubicBezTo>
                    <a:lnTo>
                      <a:pt x="252959" y="379550"/>
                    </a:lnTo>
                    <a:lnTo>
                      <a:pt x="252959" y="379550"/>
                    </a:lnTo>
                    <a:cubicBezTo>
                      <a:pt x="253323" y="376991"/>
                      <a:pt x="254387" y="375268"/>
                      <a:pt x="255800" y="374086"/>
                    </a:cubicBezTo>
                    <a:cubicBezTo>
                      <a:pt x="257208" y="365925"/>
                      <a:pt x="257080" y="357227"/>
                      <a:pt x="257624" y="349129"/>
                    </a:cubicBezTo>
                    <a:cubicBezTo>
                      <a:pt x="257963" y="344099"/>
                      <a:pt x="258331" y="339072"/>
                      <a:pt x="258686" y="334043"/>
                    </a:cubicBezTo>
                    <a:close/>
                    <a:moveTo>
                      <a:pt x="162985" y="336517"/>
                    </a:moveTo>
                    <a:cubicBezTo>
                      <a:pt x="144756" y="336827"/>
                      <a:pt x="126519" y="337066"/>
                      <a:pt x="108294" y="336843"/>
                    </a:cubicBezTo>
                    <a:lnTo>
                      <a:pt x="100020" y="336715"/>
                    </a:lnTo>
                    <a:lnTo>
                      <a:pt x="100020" y="336715"/>
                    </a:lnTo>
                    <a:cubicBezTo>
                      <a:pt x="101767" y="346093"/>
                      <a:pt x="103668" y="355438"/>
                      <a:pt x="105249" y="364878"/>
                    </a:cubicBezTo>
                    <a:cubicBezTo>
                      <a:pt x="106897" y="374716"/>
                      <a:pt x="98241" y="380971"/>
                      <a:pt x="90749" y="380718"/>
                    </a:cubicBezTo>
                    <a:cubicBezTo>
                      <a:pt x="91590" y="380856"/>
                      <a:pt x="92430" y="380999"/>
                      <a:pt x="93271" y="381117"/>
                    </a:cubicBezTo>
                    <a:cubicBezTo>
                      <a:pt x="116678" y="384429"/>
                      <a:pt x="140983" y="383550"/>
                      <a:pt x="164738" y="383524"/>
                    </a:cubicBezTo>
                    <a:cubicBezTo>
                      <a:pt x="163460" y="376062"/>
                      <a:pt x="163977" y="367642"/>
                      <a:pt x="163786" y="361413"/>
                    </a:cubicBezTo>
                    <a:lnTo>
                      <a:pt x="163750" y="360449"/>
                    </a:lnTo>
                    <a:cubicBezTo>
                      <a:pt x="163386" y="352467"/>
                      <a:pt x="163131" y="344492"/>
                      <a:pt x="162985" y="336517"/>
                    </a:cubicBezTo>
                    <a:close/>
                    <a:moveTo>
                      <a:pt x="39164" y="334796"/>
                    </a:moveTo>
                    <a:cubicBezTo>
                      <a:pt x="39796" y="339672"/>
                      <a:pt x="41027" y="344444"/>
                      <a:pt x="42868" y="348887"/>
                    </a:cubicBezTo>
                    <a:cubicBezTo>
                      <a:pt x="50649" y="367658"/>
                      <a:pt x="68488" y="376417"/>
                      <a:pt x="87364" y="380106"/>
                    </a:cubicBezTo>
                    <a:cubicBezTo>
                      <a:pt x="84088" y="378975"/>
                      <a:pt x="81488" y="376257"/>
                      <a:pt x="80831" y="371601"/>
                    </a:cubicBezTo>
                    <a:cubicBezTo>
                      <a:pt x="79195" y="360025"/>
                      <a:pt x="78607" y="348257"/>
                      <a:pt x="78562" y="336503"/>
                    </a:cubicBezTo>
                    <a:cubicBezTo>
                      <a:pt x="65408" y="336380"/>
                      <a:pt x="52165" y="336099"/>
                      <a:pt x="39164" y="334796"/>
                    </a:cubicBezTo>
                    <a:close/>
                    <a:moveTo>
                      <a:pt x="327285" y="330788"/>
                    </a:moveTo>
                    <a:cubicBezTo>
                      <a:pt x="317920" y="332998"/>
                      <a:pt x="307037" y="331985"/>
                      <a:pt x="297848" y="332403"/>
                    </a:cubicBezTo>
                    <a:cubicBezTo>
                      <a:pt x="289240" y="332794"/>
                      <a:pt x="280627" y="333135"/>
                      <a:pt x="272019" y="333484"/>
                    </a:cubicBezTo>
                    <a:cubicBezTo>
                      <a:pt x="272425" y="339363"/>
                      <a:pt x="272820" y="345240"/>
                      <a:pt x="273250" y="351115"/>
                    </a:cubicBezTo>
                    <a:cubicBezTo>
                      <a:pt x="273804" y="358709"/>
                      <a:pt x="273856" y="366735"/>
                      <a:pt x="275310" y="374297"/>
                    </a:cubicBezTo>
                    <a:cubicBezTo>
                      <a:pt x="292635" y="368382"/>
                      <a:pt x="308159" y="358896"/>
                      <a:pt x="319805" y="343728"/>
                    </a:cubicBezTo>
                    <a:cubicBezTo>
                      <a:pt x="322707" y="339949"/>
                      <a:pt x="325305" y="335514"/>
                      <a:pt x="327285" y="330788"/>
                    </a:cubicBezTo>
                    <a:close/>
                    <a:moveTo>
                      <a:pt x="83382" y="275422"/>
                    </a:moveTo>
                    <a:cubicBezTo>
                      <a:pt x="67792" y="279115"/>
                      <a:pt x="53037" y="286916"/>
                      <a:pt x="45107" y="301187"/>
                    </a:cubicBezTo>
                    <a:cubicBezTo>
                      <a:pt x="40400" y="309656"/>
                      <a:pt x="38330" y="319693"/>
                      <a:pt x="38728" y="329584"/>
                    </a:cubicBezTo>
                    <a:cubicBezTo>
                      <a:pt x="51904" y="328050"/>
                      <a:pt x="65308" y="327468"/>
                      <a:pt x="78647" y="326987"/>
                    </a:cubicBezTo>
                    <a:cubicBezTo>
                      <a:pt x="78691" y="324584"/>
                      <a:pt x="78748" y="322183"/>
                      <a:pt x="78820" y="319788"/>
                    </a:cubicBezTo>
                    <a:lnTo>
                      <a:pt x="79025" y="313649"/>
                    </a:lnTo>
                    <a:cubicBezTo>
                      <a:pt x="79389" y="301940"/>
                      <a:pt x="79572" y="287236"/>
                      <a:pt x="83382" y="275422"/>
                    </a:cubicBezTo>
                    <a:close/>
                    <a:moveTo>
                      <a:pt x="164075" y="276850"/>
                    </a:moveTo>
                    <a:lnTo>
                      <a:pt x="157212" y="276079"/>
                    </a:lnTo>
                    <a:cubicBezTo>
                      <a:pt x="138150" y="273906"/>
                      <a:pt x="119097" y="271625"/>
                      <a:pt x="100034" y="272933"/>
                    </a:cubicBezTo>
                    <a:cubicBezTo>
                      <a:pt x="97275" y="273123"/>
                      <a:pt x="94474" y="273424"/>
                      <a:pt x="91667" y="273835"/>
                    </a:cubicBezTo>
                    <a:cubicBezTo>
                      <a:pt x="95036" y="285999"/>
                      <a:pt x="94753" y="300285"/>
                      <a:pt x="96161" y="312326"/>
                    </a:cubicBezTo>
                    <a:cubicBezTo>
                      <a:pt x="96705" y="316982"/>
                      <a:pt x="97391" y="321599"/>
                      <a:pt x="98152" y="326198"/>
                    </a:cubicBezTo>
                    <a:lnTo>
                      <a:pt x="101460" y="326044"/>
                    </a:lnTo>
                    <a:lnTo>
                      <a:pt x="101460" y="326044"/>
                    </a:lnTo>
                    <a:cubicBezTo>
                      <a:pt x="121915" y="324935"/>
                      <a:pt x="142391" y="324253"/>
                      <a:pt x="162862" y="323440"/>
                    </a:cubicBezTo>
                    <a:cubicBezTo>
                      <a:pt x="162861" y="319595"/>
                      <a:pt x="162882" y="315748"/>
                      <a:pt x="162943" y="311899"/>
                    </a:cubicBezTo>
                    <a:lnTo>
                      <a:pt x="163019" y="308049"/>
                    </a:lnTo>
                    <a:cubicBezTo>
                      <a:pt x="163252" y="298219"/>
                      <a:pt x="162617" y="287144"/>
                      <a:pt x="164075" y="276850"/>
                    </a:cubicBezTo>
                    <a:close/>
                    <a:moveTo>
                      <a:pt x="259800" y="275290"/>
                    </a:moveTo>
                    <a:cubicBezTo>
                      <a:pt x="239835" y="278513"/>
                      <a:pt x="219201" y="279199"/>
                      <a:pt x="199589" y="279223"/>
                    </a:cubicBezTo>
                    <a:cubicBezTo>
                      <a:pt x="191755" y="279233"/>
                      <a:pt x="183926" y="278752"/>
                      <a:pt x="176101" y="278058"/>
                    </a:cubicBezTo>
                    <a:cubicBezTo>
                      <a:pt x="176611" y="282226"/>
                      <a:pt x="176876" y="286442"/>
                      <a:pt x="177260" y="290552"/>
                    </a:cubicBezTo>
                    <a:cubicBezTo>
                      <a:pt x="178032" y="298858"/>
                      <a:pt x="178915" y="307151"/>
                      <a:pt x="179875" y="315437"/>
                    </a:cubicBezTo>
                    <a:lnTo>
                      <a:pt x="180731" y="322686"/>
                    </a:lnTo>
                    <a:lnTo>
                      <a:pt x="180731" y="322686"/>
                    </a:lnTo>
                    <a:cubicBezTo>
                      <a:pt x="205894" y="321545"/>
                      <a:pt x="231054" y="320311"/>
                      <a:pt x="256210" y="319034"/>
                    </a:cubicBezTo>
                    <a:lnTo>
                      <a:pt x="259760" y="318843"/>
                    </a:lnTo>
                    <a:lnTo>
                      <a:pt x="259760" y="318843"/>
                    </a:lnTo>
                    <a:lnTo>
                      <a:pt x="260755" y="304910"/>
                    </a:lnTo>
                    <a:cubicBezTo>
                      <a:pt x="261433" y="295620"/>
                      <a:pt x="262178" y="286331"/>
                      <a:pt x="263230" y="277083"/>
                    </a:cubicBezTo>
                    <a:lnTo>
                      <a:pt x="262441" y="276798"/>
                    </a:lnTo>
                    <a:lnTo>
                      <a:pt x="262441" y="276798"/>
                    </a:lnTo>
                    <a:cubicBezTo>
                      <a:pt x="261513" y="276417"/>
                      <a:pt x="260634" y="275891"/>
                      <a:pt x="259800" y="275290"/>
                    </a:cubicBezTo>
                    <a:close/>
                    <a:moveTo>
                      <a:pt x="268471" y="278748"/>
                    </a:moveTo>
                    <a:cubicBezTo>
                      <a:pt x="269571" y="291884"/>
                      <a:pt x="270180" y="305075"/>
                      <a:pt x="270989" y="318233"/>
                    </a:cubicBezTo>
                    <a:lnTo>
                      <a:pt x="287573" y="317347"/>
                    </a:lnTo>
                    <a:cubicBezTo>
                      <a:pt x="290337" y="317196"/>
                      <a:pt x="293100" y="317042"/>
                      <a:pt x="295864" y="316883"/>
                    </a:cubicBezTo>
                    <a:cubicBezTo>
                      <a:pt x="306611" y="316263"/>
                      <a:pt x="320420" y="313008"/>
                      <a:pt x="331044" y="316045"/>
                    </a:cubicBezTo>
                    <a:cubicBezTo>
                      <a:pt x="331855" y="306383"/>
                      <a:pt x="329094" y="296969"/>
                      <a:pt x="320378" y="290478"/>
                    </a:cubicBezTo>
                    <a:cubicBezTo>
                      <a:pt x="305075" y="279077"/>
                      <a:pt x="285589" y="283137"/>
                      <a:pt x="268471" y="278748"/>
                    </a:cubicBezTo>
                    <a:close/>
                    <a:moveTo>
                      <a:pt x="211810" y="161316"/>
                    </a:moveTo>
                    <a:cubicBezTo>
                      <a:pt x="236505" y="147168"/>
                      <a:pt x="298467" y="132708"/>
                      <a:pt x="302391" y="177167"/>
                    </a:cubicBezTo>
                    <a:cubicBezTo>
                      <a:pt x="304195" y="197626"/>
                      <a:pt x="288991" y="214578"/>
                      <a:pt x="271237" y="222143"/>
                    </a:cubicBezTo>
                    <a:lnTo>
                      <a:pt x="270570" y="222422"/>
                    </a:lnTo>
                    <a:cubicBezTo>
                      <a:pt x="253918" y="229271"/>
                      <a:pt x="224403" y="237005"/>
                      <a:pt x="209993" y="222154"/>
                    </a:cubicBezTo>
                    <a:cubicBezTo>
                      <a:pt x="198000" y="209794"/>
                      <a:pt x="213907" y="187631"/>
                      <a:pt x="228810" y="197757"/>
                    </a:cubicBezTo>
                    <a:cubicBezTo>
                      <a:pt x="236469" y="202959"/>
                      <a:pt x="252590" y="199126"/>
                      <a:pt x="261136" y="196651"/>
                    </a:cubicBezTo>
                    <a:lnTo>
                      <a:pt x="261671" y="196495"/>
                    </a:lnTo>
                    <a:cubicBezTo>
                      <a:pt x="270894" y="193783"/>
                      <a:pt x="283189" y="185105"/>
                      <a:pt x="279376" y="173745"/>
                    </a:cubicBezTo>
                    <a:cubicBezTo>
                      <a:pt x="276001" y="163695"/>
                      <a:pt x="261641" y="161859"/>
                      <a:pt x="252648" y="161533"/>
                    </a:cubicBezTo>
                    <a:cubicBezTo>
                      <a:pt x="239224" y="161052"/>
                      <a:pt x="226160" y="164171"/>
                      <a:pt x="212859" y="165185"/>
                    </a:cubicBezTo>
                    <a:cubicBezTo>
                      <a:pt x="210752" y="165346"/>
                      <a:pt x="210102" y="162294"/>
                      <a:pt x="211810" y="161316"/>
                    </a:cubicBezTo>
                    <a:close/>
                    <a:moveTo>
                      <a:pt x="314107" y="89825"/>
                    </a:moveTo>
                    <a:cubicBezTo>
                      <a:pt x="347624" y="88255"/>
                      <a:pt x="368474" y="124865"/>
                      <a:pt x="360766" y="154863"/>
                    </a:cubicBezTo>
                    <a:cubicBezTo>
                      <a:pt x="359434" y="160038"/>
                      <a:pt x="353647" y="165119"/>
                      <a:pt x="348061" y="164538"/>
                    </a:cubicBezTo>
                    <a:lnTo>
                      <a:pt x="346653" y="164408"/>
                    </a:lnTo>
                    <a:cubicBezTo>
                      <a:pt x="345938" y="164339"/>
                      <a:pt x="345220" y="164249"/>
                      <a:pt x="344559" y="164066"/>
                    </a:cubicBezTo>
                    <a:cubicBezTo>
                      <a:pt x="339255" y="162597"/>
                      <a:pt x="334499" y="157077"/>
                      <a:pt x="334886" y="151356"/>
                    </a:cubicBezTo>
                    <a:lnTo>
                      <a:pt x="334988" y="149689"/>
                    </a:lnTo>
                    <a:cubicBezTo>
                      <a:pt x="335771" y="135518"/>
                      <a:pt x="334235" y="119192"/>
                      <a:pt x="317401" y="115760"/>
                    </a:cubicBezTo>
                    <a:cubicBezTo>
                      <a:pt x="303123" y="112849"/>
                      <a:pt x="295152" y="126596"/>
                      <a:pt x="294983" y="139251"/>
                    </a:cubicBezTo>
                    <a:cubicBezTo>
                      <a:pt x="294951" y="141497"/>
                      <a:pt x="292428" y="143066"/>
                      <a:pt x="290442" y="141858"/>
                    </a:cubicBezTo>
                    <a:cubicBezTo>
                      <a:pt x="280120" y="135575"/>
                      <a:pt x="278333" y="123075"/>
                      <a:pt x="282276" y="112311"/>
                    </a:cubicBezTo>
                    <a:cubicBezTo>
                      <a:pt x="287272" y="98673"/>
                      <a:pt x="299777" y="90495"/>
                      <a:pt x="314107" y="89825"/>
                    </a:cubicBezTo>
                    <a:close/>
                    <a:moveTo>
                      <a:pt x="65377" y="97677"/>
                    </a:moveTo>
                    <a:cubicBezTo>
                      <a:pt x="89769" y="89536"/>
                      <a:pt x="116084" y="102543"/>
                      <a:pt x="127894" y="124115"/>
                    </a:cubicBezTo>
                    <a:cubicBezTo>
                      <a:pt x="132038" y="125315"/>
                      <a:pt x="136175" y="128510"/>
                      <a:pt x="135599" y="133402"/>
                    </a:cubicBezTo>
                    <a:cubicBezTo>
                      <a:pt x="134768" y="140439"/>
                      <a:pt x="133517" y="144876"/>
                      <a:pt x="128639" y="150213"/>
                    </a:cubicBezTo>
                    <a:cubicBezTo>
                      <a:pt x="121009" y="158562"/>
                      <a:pt x="106720" y="154293"/>
                      <a:pt x="103549" y="144016"/>
                    </a:cubicBezTo>
                    <a:lnTo>
                      <a:pt x="103414" y="143552"/>
                    </a:lnTo>
                    <a:cubicBezTo>
                      <a:pt x="99812" y="130267"/>
                      <a:pt x="85195" y="121502"/>
                      <a:pt x="71879" y="126152"/>
                    </a:cubicBezTo>
                    <a:cubicBezTo>
                      <a:pt x="56324" y="131584"/>
                      <a:pt x="56775" y="148019"/>
                      <a:pt x="45864" y="157593"/>
                    </a:cubicBezTo>
                    <a:cubicBezTo>
                      <a:pt x="44582" y="158718"/>
                      <a:pt x="43045" y="158898"/>
                      <a:pt x="41507" y="158155"/>
                    </a:cubicBezTo>
                    <a:cubicBezTo>
                      <a:pt x="29918" y="152552"/>
                      <a:pt x="32001" y="135690"/>
                      <a:pt x="36132" y="126040"/>
                    </a:cubicBezTo>
                    <a:cubicBezTo>
                      <a:pt x="41551" y="113375"/>
                      <a:pt x="52084" y="102112"/>
                      <a:pt x="65377" y="97677"/>
                    </a:cubicBezTo>
                    <a:close/>
                    <a:moveTo>
                      <a:pt x="32159" y="23580"/>
                    </a:moveTo>
                    <a:cubicBezTo>
                      <a:pt x="51924" y="3404"/>
                      <a:pt x="103464" y="-16119"/>
                      <a:pt x="116984" y="21138"/>
                    </a:cubicBezTo>
                    <a:cubicBezTo>
                      <a:pt x="119560" y="28234"/>
                      <a:pt x="114077" y="37802"/>
                      <a:pt x="106691" y="39274"/>
                    </a:cubicBezTo>
                    <a:cubicBezTo>
                      <a:pt x="94597" y="41682"/>
                      <a:pt x="83868" y="36429"/>
                      <a:pt x="71854" y="37371"/>
                    </a:cubicBezTo>
                    <a:cubicBezTo>
                      <a:pt x="62128" y="38138"/>
                      <a:pt x="51984" y="41390"/>
                      <a:pt x="44209" y="47417"/>
                    </a:cubicBezTo>
                    <a:cubicBezTo>
                      <a:pt x="22673" y="64110"/>
                      <a:pt x="17936" y="92344"/>
                      <a:pt x="2930" y="113590"/>
                    </a:cubicBezTo>
                    <a:cubicBezTo>
                      <a:pt x="2199" y="114625"/>
                      <a:pt x="781" y="114190"/>
                      <a:pt x="646" y="112970"/>
                    </a:cubicBezTo>
                    <a:cubicBezTo>
                      <a:pt x="-2771" y="82038"/>
                      <a:pt x="10510" y="45676"/>
                      <a:pt x="32159" y="23580"/>
                    </a:cubicBezTo>
                    <a:close/>
                    <a:moveTo>
                      <a:pt x="289928" y="3718"/>
                    </a:moveTo>
                    <a:cubicBezTo>
                      <a:pt x="303044" y="-916"/>
                      <a:pt x="317897" y="-519"/>
                      <a:pt x="331082" y="3592"/>
                    </a:cubicBezTo>
                    <a:cubicBezTo>
                      <a:pt x="344363" y="7735"/>
                      <a:pt x="356556" y="15602"/>
                      <a:pt x="365949" y="25881"/>
                    </a:cubicBezTo>
                    <a:cubicBezTo>
                      <a:pt x="370212" y="30547"/>
                      <a:pt x="374156" y="35697"/>
                      <a:pt x="377319" y="41178"/>
                    </a:cubicBezTo>
                    <a:cubicBezTo>
                      <a:pt x="378999" y="44083"/>
                      <a:pt x="380766" y="50084"/>
                      <a:pt x="382676" y="53658"/>
                    </a:cubicBezTo>
                    <a:cubicBezTo>
                      <a:pt x="393008" y="59625"/>
                      <a:pt x="397424" y="73224"/>
                      <a:pt x="388174" y="82899"/>
                    </a:cubicBezTo>
                    <a:lnTo>
                      <a:pt x="387757" y="83323"/>
                    </a:lnTo>
                    <a:lnTo>
                      <a:pt x="386519" y="84551"/>
                    </a:lnTo>
                    <a:cubicBezTo>
                      <a:pt x="381547" y="89475"/>
                      <a:pt x="374049" y="91609"/>
                      <a:pt x="367262" y="89642"/>
                    </a:cubicBezTo>
                    <a:cubicBezTo>
                      <a:pt x="352072" y="85245"/>
                      <a:pt x="350227" y="73278"/>
                      <a:pt x="344969" y="60575"/>
                    </a:cubicBezTo>
                    <a:cubicBezTo>
                      <a:pt x="341496" y="52184"/>
                      <a:pt x="335545" y="44760"/>
                      <a:pt x="328331" y="39306"/>
                    </a:cubicBezTo>
                    <a:cubicBezTo>
                      <a:pt x="311281" y="26422"/>
                      <a:pt x="283323" y="22318"/>
                      <a:pt x="262796" y="28389"/>
                    </a:cubicBezTo>
                    <a:cubicBezTo>
                      <a:pt x="261703" y="28713"/>
                      <a:pt x="260419" y="27320"/>
                      <a:pt x="261198" y="26310"/>
                    </a:cubicBezTo>
                    <a:cubicBezTo>
                      <a:pt x="265088" y="21269"/>
                      <a:pt x="267330" y="17132"/>
                      <a:pt x="272537" y="13065"/>
                    </a:cubicBezTo>
                    <a:cubicBezTo>
                      <a:pt x="277824" y="8938"/>
                      <a:pt x="283593" y="5957"/>
                      <a:pt x="289928" y="371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892A171-1EC6-AAC1-6DEE-565594407A1E}"/>
                  </a:ext>
                </a:extLst>
              </p:cNvPr>
              <p:cNvSpPr/>
              <p:nvPr/>
            </p:nvSpPr>
            <p:spPr>
              <a:xfrm>
                <a:off x="5796163" y="2763666"/>
                <a:ext cx="788830" cy="217416"/>
              </a:xfrm>
              <a:custGeom>
                <a:avLst/>
                <a:gdLst>
                  <a:gd name="connsiteX0" fmla="*/ 679869 w 788830"/>
                  <a:gd name="connsiteY0" fmla="*/ 89 h 217416"/>
                  <a:gd name="connsiteX1" fmla="*/ 763935 w 788830"/>
                  <a:gd name="connsiteY1" fmla="*/ 11042 h 217416"/>
                  <a:gd name="connsiteX2" fmla="*/ 764232 w 788830"/>
                  <a:gd name="connsiteY2" fmla="*/ 11063 h 217416"/>
                  <a:gd name="connsiteX3" fmla="*/ 775892 w 788830"/>
                  <a:gd name="connsiteY3" fmla="*/ 13166 h 217416"/>
                  <a:gd name="connsiteX4" fmla="*/ 784129 w 788830"/>
                  <a:gd name="connsiteY4" fmla="*/ 42963 h 217416"/>
                  <a:gd name="connsiteX5" fmla="*/ 781716 w 788830"/>
                  <a:gd name="connsiteY5" fmla="*/ 104665 h 217416"/>
                  <a:gd name="connsiteX6" fmla="*/ 715638 w 788830"/>
                  <a:gd name="connsiteY6" fmla="*/ 205896 h 217416"/>
                  <a:gd name="connsiteX7" fmla="*/ 679793 w 788830"/>
                  <a:gd name="connsiteY7" fmla="*/ 206767 h 217416"/>
                  <a:gd name="connsiteX8" fmla="*/ 623097 w 788830"/>
                  <a:gd name="connsiteY8" fmla="*/ 188849 h 217416"/>
                  <a:gd name="connsiteX9" fmla="*/ 576355 w 788830"/>
                  <a:gd name="connsiteY9" fmla="*/ 122546 h 217416"/>
                  <a:gd name="connsiteX10" fmla="*/ 573870 w 788830"/>
                  <a:gd name="connsiteY10" fmla="*/ 82132 h 217416"/>
                  <a:gd name="connsiteX11" fmla="*/ 574087 w 788830"/>
                  <a:gd name="connsiteY11" fmla="*/ 80281 h 217416"/>
                  <a:gd name="connsiteX12" fmla="*/ 548404 w 788830"/>
                  <a:gd name="connsiteY12" fmla="*/ 75599 h 217416"/>
                  <a:gd name="connsiteX13" fmla="*/ 535541 w 788830"/>
                  <a:gd name="connsiteY13" fmla="*/ 75490 h 217416"/>
                  <a:gd name="connsiteX14" fmla="*/ 523355 w 788830"/>
                  <a:gd name="connsiteY14" fmla="*/ 77384 h 217416"/>
                  <a:gd name="connsiteX15" fmla="*/ 510887 w 788830"/>
                  <a:gd name="connsiteY15" fmla="*/ 84418 h 217416"/>
                  <a:gd name="connsiteX16" fmla="*/ 510621 w 788830"/>
                  <a:gd name="connsiteY16" fmla="*/ 89516 h 217416"/>
                  <a:gd name="connsiteX17" fmla="*/ 505647 w 788830"/>
                  <a:gd name="connsiteY17" fmla="*/ 127519 h 217416"/>
                  <a:gd name="connsiteX18" fmla="*/ 482688 w 788830"/>
                  <a:gd name="connsiteY18" fmla="*/ 176638 h 217416"/>
                  <a:gd name="connsiteX19" fmla="*/ 466194 w 788830"/>
                  <a:gd name="connsiteY19" fmla="*/ 194204 h 217416"/>
                  <a:gd name="connsiteX20" fmla="*/ 379415 w 788830"/>
                  <a:gd name="connsiteY20" fmla="*/ 216985 h 217416"/>
                  <a:gd name="connsiteX21" fmla="*/ 275156 w 788830"/>
                  <a:gd name="connsiteY21" fmla="*/ 142718 h 217416"/>
                  <a:gd name="connsiteX22" fmla="*/ 274671 w 788830"/>
                  <a:gd name="connsiteY22" fmla="*/ 141465 h 217416"/>
                  <a:gd name="connsiteX23" fmla="*/ 245610 w 788830"/>
                  <a:gd name="connsiteY23" fmla="*/ 102838 h 217416"/>
                  <a:gd name="connsiteX24" fmla="*/ 241669 w 788830"/>
                  <a:gd name="connsiteY24" fmla="*/ 102129 h 217416"/>
                  <a:gd name="connsiteX25" fmla="*/ 220458 w 788830"/>
                  <a:gd name="connsiteY25" fmla="*/ 90080 h 217416"/>
                  <a:gd name="connsiteX26" fmla="*/ 216893 w 788830"/>
                  <a:gd name="connsiteY26" fmla="*/ 78342 h 217416"/>
                  <a:gd name="connsiteX27" fmla="*/ 208236 w 788830"/>
                  <a:gd name="connsiteY27" fmla="*/ 78983 h 217416"/>
                  <a:gd name="connsiteX28" fmla="*/ 36589 w 788830"/>
                  <a:gd name="connsiteY28" fmla="*/ 87958 h 217416"/>
                  <a:gd name="connsiteX29" fmla="*/ 6541 w 788830"/>
                  <a:gd name="connsiteY29" fmla="*/ 89961 h 217416"/>
                  <a:gd name="connsiteX30" fmla="*/ 1728 w 788830"/>
                  <a:gd name="connsiteY30" fmla="*/ 71544 h 217416"/>
                  <a:gd name="connsiteX31" fmla="*/ 41076 w 788830"/>
                  <a:gd name="connsiteY31" fmla="*/ 52033 h 217416"/>
                  <a:gd name="connsiteX32" fmla="*/ 223064 w 788830"/>
                  <a:gd name="connsiteY32" fmla="*/ 51126 h 217416"/>
                  <a:gd name="connsiteX33" fmla="*/ 255448 w 788830"/>
                  <a:gd name="connsiteY33" fmla="*/ 43161 h 217416"/>
                  <a:gd name="connsiteX34" fmla="*/ 288226 w 788830"/>
                  <a:gd name="connsiteY34" fmla="*/ 29028 h 217416"/>
                  <a:gd name="connsiteX35" fmla="*/ 294447 w 788830"/>
                  <a:gd name="connsiteY35" fmla="*/ 26729 h 217416"/>
                  <a:gd name="connsiteX36" fmla="*/ 353094 w 788830"/>
                  <a:gd name="connsiteY36" fmla="*/ 14481 h 217416"/>
                  <a:gd name="connsiteX37" fmla="*/ 414900 w 788830"/>
                  <a:gd name="connsiteY37" fmla="*/ 16218 h 217416"/>
                  <a:gd name="connsiteX38" fmla="*/ 440598 w 788830"/>
                  <a:gd name="connsiteY38" fmla="*/ 20889 h 217416"/>
                  <a:gd name="connsiteX39" fmla="*/ 486167 w 788830"/>
                  <a:gd name="connsiteY39" fmla="*/ 30123 h 217416"/>
                  <a:gd name="connsiteX40" fmla="*/ 489213 w 788830"/>
                  <a:gd name="connsiteY40" fmla="*/ 30916 h 217416"/>
                  <a:gd name="connsiteX41" fmla="*/ 538312 w 788830"/>
                  <a:gd name="connsiteY41" fmla="*/ 35906 h 217416"/>
                  <a:gd name="connsiteX42" fmla="*/ 577270 w 788830"/>
                  <a:gd name="connsiteY42" fmla="*/ 22775 h 217416"/>
                  <a:gd name="connsiteX43" fmla="*/ 578892 w 788830"/>
                  <a:gd name="connsiteY43" fmla="*/ 22040 h 217416"/>
                  <a:gd name="connsiteX44" fmla="*/ 679869 w 788830"/>
                  <a:gd name="connsiteY44" fmla="*/ 89 h 217416"/>
                  <a:gd name="connsiteX45" fmla="*/ 438950 w 788830"/>
                  <a:gd name="connsiteY45" fmla="*/ 45832 h 217416"/>
                  <a:gd name="connsiteX46" fmla="*/ 434667 w 788830"/>
                  <a:gd name="connsiteY46" fmla="*/ 61425 h 217416"/>
                  <a:gd name="connsiteX47" fmla="*/ 452041 w 788830"/>
                  <a:gd name="connsiteY47" fmla="*/ 72761 h 217416"/>
                  <a:gd name="connsiteX48" fmla="*/ 452474 w 788830"/>
                  <a:gd name="connsiteY48" fmla="*/ 73428 h 217416"/>
                  <a:gd name="connsiteX49" fmla="*/ 466384 w 788830"/>
                  <a:gd name="connsiteY49" fmla="*/ 65266 h 217416"/>
                  <a:gd name="connsiteX50" fmla="*/ 438950 w 788830"/>
                  <a:gd name="connsiteY50" fmla="*/ 45832 h 217416"/>
                  <a:gd name="connsiteX51" fmla="*/ 734935 w 788830"/>
                  <a:gd name="connsiteY51" fmla="*/ 36167 h 217416"/>
                  <a:gd name="connsiteX52" fmla="*/ 723913 w 788830"/>
                  <a:gd name="connsiteY52" fmla="*/ 39068 h 217416"/>
                  <a:gd name="connsiteX53" fmla="*/ 726465 w 788830"/>
                  <a:gd name="connsiteY53" fmla="*/ 49880 h 217416"/>
                  <a:gd name="connsiteX54" fmla="*/ 726805 w 788830"/>
                  <a:gd name="connsiteY54" fmla="*/ 50129 h 217416"/>
                  <a:gd name="connsiteX55" fmla="*/ 733221 w 788830"/>
                  <a:gd name="connsiteY55" fmla="*/ 60118 h 217416"/>
                  <a:gd name="connsiteX56" fmla="*/ 733254 w 788830"/>
                  <a:gd name="connsiteY56" fmla="*/ 60614 h 217416"/>
                  <a:gd name="connsiteX57" fmla="*/ 749365 w 788830"/>
                  <a:gd name="connsiteY57" fmla="*/ 60614 h 217416"/>
                  <a:gd name="connsiteX58" fmla="*/ 734935 w 788830"/>
                  <a:gd name="connsiteY58" fmla="*/ 36167 h 21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788830" h="217416">
                    <a:moveTo>
                      <a:pt x="679869" y="89"/>
                    </a:moveTo>
                    <a:cubicBezTo>
                      <a:pt x="727103" y="89"/>
                      <a:pt x="754057" y="10250"/>
                      <a:pt x="763935" y="11042"/>
                    </a:cubicBezTo>
                    <a:lnTo>
                      <a:pt x="764232" y="11063"/>
                    </a:lnTo>
                    <a:cubicBezTo>
                      <a:pt x="768340" y="11326"/>
                      <a:pt x="772025" y="11670"/>
                      <a:pt x="775892" y="13166"/>
                    </a:cubicBezTo>
                    <a:cubicBezTo>
                      <a:pt x="790110" y="18644"/>
                      <a:pt x="792426" y="33562"/>
                      <a:pt x="784129" y="42963"/>
                    </a:cubicBezTo>
                    <a:cubicBezTo>
                      <a:pt x="783547" y="62417"/>
                      <a:pt x="786105" y="85148"/>
                      <a:pt x="781716" y="104665"/>
                    </a:cubicBezTo>
                    <a:cubicBezTo>
                      <a:pt x="776303" y="186943"/>
                      <a:pt x="737624" y="200828"/>
                      <a:pt x="715638" y="205896"/>
                    </a:cubicBezTo>
                    <a:cubicBezTo>
                      <a:pt x="704600" y="208440"/>
                      <a:pt x="691518" y="209453"/>
                      <a:pt x="679793" y="206767"/>
                    </a:cubicBezTo>
                    <a:cubicBezTo>
                      <a:pt x="659791" y="206021"/>
                      <a:pt x="640016" y="199756"/>
                      <a:pt x="623097" y="188849"/>
                    </a:cubicBezTo>
                    <a:cubicBezTo>
                      <a:pt x="599535" y="173646"/>
                      <a:pt x="582034" y="150278"/>
                      <a:pt x="576355" y="122546"/>
                    </a:cubicBezTo>
                    <a:cubicBezTo>
                      <a:pt x="573663" y="109328"/>
                      <a:pt x="572405" y="95569"/>
                      <a:pt x="573870" y="82132"/>
                    </a:cubicBezTo>
                    <a:lnTo>
                      <a:pt x="574087" y="80281"/>
                    </a:lnTo>
                    <a:cubicBezTo>
                      <a:pt x="566428" y="76616"/>
                      <a:pt x="557553" y="75922"/>
                      <a:pt x="548404" y="75599"/>
                    </a:cubicBezTo>
                    <a:cubicBezTo>
                      <a:pt x="544034" y="75443"/>
                      <a:pt x="539726" y="75304"/>
                      <a:pt x="535541" y="75490"/>
                    </a:cubicBezTo>
                    <a:cubicBezTo>
                      <a:pt x="531451" y="75947"/>
                      <a:pt x="527409" y="76555"/>
                      <a:pt x="523355" y="77384"/>
                    </a:cubicBezTo>
                    <a:cubicBezTo>
                      <a:pt x="518928" y="78720"/>
                      <a:pt x="514747" y="80925"/>
                      <a:pt x="510887" y="84418"/>
                    </a:cubicBezTo>
                    <a:lnTo>
                      <a:pt x="510621" y="89516"/>
                    </a:lnTo>
                    <a:cubicBezTo>
                      <a:pt x="509896" y="102251"/>
                      <a:pt x="508224" y="115025"/>
                      <a:pt x="505647" y="127519"/>
                    </a:cubicBezTo>
                    <a:cubicBezTo>
                      <a:pt x="501840" y="145954"/>
                      <a:pt x="495718" y="163561"/>
                      <a:pt x="482688" y="176638"/>
                    </a:cubicBezTo>
                    <a:cubicBezTo>
                      <a:pt x="478278" y="183227"/>
                      <a:pt x="472820" y="189110"/>
                      <a:pt x="466194" y="194204"/>
                    </a:cubicBezTo>
                    <a:cubicBezTo>
                      <a:pt x="442126" y="212742"/>
                      <a:pt x="409426" y="219548"/>
                      <a:pt x="379415" y="216985"/>
                    </a:cubicBezTo>
                    <a:cubicBezTo>
                      <a:pt x="318489" y="211784"/>
                      <a:pt x="283272" y="163399"/>
                      <a:pt x="275156" y="142718"/>
                    </a:cubicBezTo>
                    <a:lnTo>
                      <a:pt x="274671" y="141465"/>
                    </a:lnTo>
                    <a:cubicBezTo>
                      <a:pt x="268808" y="126090"/>
                      <a:pt x="264135" y="106141"/>
                      <a:pt x="245610" y="102838"/>
                    </a:cubicBezTo>
                    <a:lnTo>
                      <a:pt x="241669" y="102129"/>
                    </a:lnTo>
                    <a:cubicBezTo>
                      <a:pt x="233216" y="100542"/>
                      <a:pt x="225415" y="98332"/>
                      <a:pt x="220458" y="90080"/>
                    </a:cubicBezTo>
                    <a:cubicBezTo>
                      <a:pt x="218285" y="86478"/>
                      <a:pt x="217167" y="82450"/>
                      <a:pt x="216893" y="78342"/>
                    </a:cubicBezTo>
                    <a:cubicBezTo>
                      <a:pt x="214001" y="78564"/>
                      <a:pt x="211113" y="78777"/>
                      <a:pt x="208236" y="78983"/>
                    </a:cubicBezTo>
                    <a:cubicBezTo>
                      <a:pt x="185278" y="83840"/>
                      <a:pt x="47580" y="87958"/>
                      <a:pt x="36589" y="87958"/>
                    </a:cubicBezTo>
                    <a:cubicBezTo>
                      <a:pt x="36589" y="87958"/>
                      <a:pt x="15461" y="96854"/>
                      <a:pt x="6541" y="89961"/>
                    </a:cubicBezTo>
                    <a:cubicBezTo>
                      <a:pt x="359" y="85168"/>
                      <a:pt x="-1675" y="78781"/>
                      <a:pt x="1728" y="71544"/>
                    </a:cubicBezTo>
                    <a:cubicBezTo>
                      <a:pt x="6864" y="60656"/>
                      <a:pt x="30556" y="54107"/>
                      <a:pt x="41076" y="52033"/>
                    </a:cubicBezTo>
                    <a:cubicBezTo>
                      <a:pt x="41076" y="52033"/>
                      <a:pt x="210845" y="53443"/>
                      <a:pt x="223064" y="51126"/>
                    </a:cubicBezTo>
                    <a:cubicBezTo>
                      <a:pt x="230624" y="43327"/>
                      <a:pt x="244148" y="44394"/>
                      <a:pt x="255448" y="43161"/>
                    </a:cubicBezTo>
                    <a:cubicBezTo>
                      <a:pt x="264802" y="36489"/>
                      <a:pt x="277888" y="32019"/>
                      <a:pt x="288226" y="29028"/>
                    </a:cubicBezTo>
                    <a:cubicBezTo>
                      <a:pt x="290332" y="28229"/>
                      <a:pt x="292419" y="27457"/>
                      <a:pt x="294447" y="26729"/>
                    </a:cubicBezTo>
                    <a:cubicBezTo>
                      <a:pt x="313398" y="19978"/>
                      <a:pt x="333095" y="16402"/>
                      <a:pt x="353094" y="14481"/>
                    </a:cubicBezTo>
                    <a:cubicBezTo>
                      <a:pt x="373716" y="12521"/>
                      <a:pt x="394399" y="13408"/>
                      <a:pt x="414900" y="16218"/>
                    </a:cubicBezTo>
                    <a:cubicBezTo>
                      <a:pt x="423540" y="17390"/>
                      <a:pt x="432099" y="18906"/>
                      <a:pt x="440598" y="20889"/>
                    </a:cubicBezTo>
                    <a:cubicBezTo>
                      <a:pt x="455815" y="22896"/>
                      <a:pt x="470944" y="26202"/>
                      <a:pt x="486167" y="30123"/>
                    </a:cubicBezTo>
                    <a:lnTo>
                      <a:pt x="489213" y="30916"/>
                    </a:lnTo>
                    <a:cubicBezTo>
                      <a:pt x="505244" y="35120"/>
                      <a:pt x="521718" y="38757"/>
                      <a:pt x="538312" y="35906"/>
                    </a:cubicBezTo>
                    <a:cubicBezTo>
                      <a:pt x="551822" y="33601"/>
                      <a:pt x="564814" y="28400"/>
                      <a:pt x="577270" y="22775"/>
                    </a:cubicBezTo>
                    <a:lnTo>
                      <a:pt x="578892" y="22040"/>
                    </a:lnTo>
                    <a:cubicBezTo>
                      <a:pt x="606281" y="9529"/>
                      <a:pt x="649055" y="89"/>
                      <a:pt x="679869" y="89"/>
                    </a:cubicBezTo>
                    <a:close/>
                    <a:moveTo>
                      <a:pt x="438950" y="45832"/>
                    </a:moveTo>
                    <a:cubicBezTo>
                      <a:pt x="428844" y="43608"/>
                      <a:pt x="424529" y="59195"/>
                      <a:pt x="434667" y="61425"/>
                    </a:cubicBezTo>
                    <a:cubicBezTo>
                      <a:pt x="441846" y="63004"/>
                      <a:pt x="447930" y="66625"/>
                      <a:pt x="452041" y="72761"/>
                    </a:cubicBezTo>
                    <a:lnTo>
                      <a:pt x="452474" y="73428"/>
                    </a:lnTo>
                    <a:cubicBezTo>
                      <a:pt x="457990" y="82209"/>
                      <a:pt x="471938" y="74103"/>
                      <a:pt x="466384" y="65266"/>
                    </a:cubicBezTo>
                    <a:cubicBezTo>
                      <a:pt x="460134" y="55320"/>
                      <a:pt x="450423" y="48354"/>
                      <a:pt x="438950" y="45832"/>
                    </a:cubicBezTo>
                    <a:close/>
                    <a:moveTo>
                      <a:pt x="734935" y="36167"/>
                    </a:moveTo>
                    <a:cubicBezTo>
                      <a:pt x="731373" y="33657"/>
                      <a:pt x="725982" y="35520"/>
                      <a:pt x="723913" y="39068"/>
                    </a:cubicBezTo>
                    <a:cubicBezTo>
                      <a:pt x="721637" y="42975"/>
                      <a:pt x="723129" y="47324"/>
                      <a:pt x="726465" y="49880"/>
                    </a:cubicBezTo>
                    <a:lnTo>
                      <a:pt x="726805" y="50129"/>
                    </a:lnTo>
                    <a:cubicBezTo>
                      <a:pt x="729866" y="52287"/>
                      <a:pt x="732846" y="56155"/>
                      <a:pt x="733221" y="60118"/>
                    </a:cubicBezTo>
                    <a:lnTo>
                      <a:pt x="733254" y="60614"/>
                    </a:lnTo>
                    <a:cubicBezTo>
                      <a:pt x="733654" y="70986"/>
                      <a:pt x="749768" y="71039"/>
                      <a:pt x="749365" y="60614"/>
                    </a:cubicBezTo>
                    <a:cubicBezTo>
                      <a:pt x="748972" y="50416"/>
                      <a:pt x="743070" y="41896"/>
                      <a:pt x="734935" y="3616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C0CDABF-CA7D-B881-FC88-366ECA421C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31803" y="3356777"/>
              <a:ext cx="806509" cy="1184400"/>
              <a:chOff x="6985716" y="4267823"/>
              <a:chExt cx="1603294" cy="2354521"/>
            </a:xfrm>
          </p:grpSpPr>
          <p:grpSp>
            <p:nvGrpSpPr>
              <p:cNvPr id="35" name="图形 78">
                <a:extLst>
                  <a:ext uri="{FF2B5EF4-FFF2-40B4-BE49-F238E27FC236}">
                    <a16:creationId xmlns:a16="http://schemas.microsoft.com/office/drawing/2014/main" id="{57F33CFD-46F6-CE5A-2D1F-9F8440E64E6A}"/>
                  </a:ext>
                </a:extLst>
              </p:cNvPr>
              <p:cNvGrpSpPr/>
              <p:nvPr/>
            </p:nvGrpSpPr>
            <p:grpSpPr>
              <a:xfrm>
                <a:off x="6985716" y="5072166"/>
                <a:ext cx="1603294" cy="1550178"/>
                <a:chOff x="6985716" y="5072166"/>
                <a:chExt cx="1603294" cy="1550178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3CFD707E-B24F-0A37-14BC-F968AEDE29B7}"/>
                    </a:ext>
                  </a:extLst>
                </p:cNvPr>
                <p:cNvSpPr/>
                <p:nvPr/>
              </p:nvSpPr>
              <p:spPr>
                <a:xfrm>
                  <a:off x="7090356" y="5072166"/>
                  <a:ext cx="1391841" cy="1531698"/>
                </a:xfrm>
                <a:custGeom>
                  <a:avLst/>
                  <a:gdLst>
                    <a:gd name="connsiteX0" fmla="*/ 43701 w 1391841"/>
                    <a:gd name="connsiteY0" fmla="*/ 1515282 h 1531698"/>
                    <a:gd name="connsiteX1" fmla="*/ 84145 w 1391841"/>
                    <a:gd name="connsiteY1" fmla="*/ 1516437 h 1531698"/>
                    <a:gd name="connsiteX2" fmla="*/ 394244 w 1391841"/>
                    <a:gd name="connsiteY2" fmla="*/ 1525017 h 1531698"/>
                    <a:gd name="connsiteX3" fmla="*/ 1269303 w 1391841"/>
                    <a:gd name="connsiteY3" fmla="*/ 1511435 h 1531698"/>
                    <a:gd name="connsiteX4" fmla="*/ 1361156 w 1391841"/>
                    <a:gd name="connsiteY4" fmla="*/ 1486847 h 1531698"/>
                    <a:gd name="connsiteX5" fmla="*/ 1386362 w 1391841"/>
                    <a:gd name="connsiteY5" fmla="*/ 1310293 h 1531698"/>
                    <a:gd name="connsiteX6" fmla="*/ 1225217 w 1391841"/>
                    <a:gd name="connsiteY6" fmla="*/ 331909 h 1531698"/>
                    <a:gd name="connsiteX7" fmla="*/ 1247478 w 1391841"/>
                    <a:gd name="connsiteY7" fmla="*/ 232922 h 1531698"/>
                    <a:gd name="connsiteX8" fmla="*/ 1277552 w 1391841"/>
                    <a:gd name="connsiteY8" fmla="*/ 215877 h 1531698"/>
                    <a:gd name="connsiteX9" fmla="*/ 1276723 w 1391841"/>
                    <a:gd name="connsiteY9" fmla="*/ 137061 h 1531698"/>
                    <a:gd name="connsiteX10" fmla="*/ 999964 w 1391841"/>
                    <a:gd name="connsiteY10" fmla="*/ 121144 h 1531698"/>
                    <a:gd name="connsiteX11" fmla="*/ 934328 w 1391841"/>
                    <a:gd name="connsiteY11" fmla="*/ 15665 h 1531698"/>
                    <a:gd name="connsiteX12" fmla="*/ 687911 w 1391841"/>
                    <a:gd name="connsiteY12" fmla="*/ 15665 h 1531698"/>
                    <a:gd name="connsiteX13" fmla="*/ 638059 w 1391841"/>
                    <a:gd name="connsiteY13" fmla="*/ 107563 h 1531698"/>
                    <a:gd name="connsiteX14" fmla="*/ 256106 w 1391841"/>
                    <a:gd name="connsiteY14" fmla="*/ 124294 h 1531698"/>
                    <a:gd name="connsiteX15" fmla="*/ 188518 w 1391841"/>
                    <a:gd name="connsiteY15" fmla="*/ 199071 h 1531698"/>
                    <a:gd name="connsiteX16" fmla="*/ 177551 w 1391841"/>
                    <a:gd name="connsiteY16" fmla="*/ 360325 h 1531698"/>
                    <a:gd name="connsiteX17" fmla="*/ 84030 w 1391841"/>
                    <a:gd name="connsiteY17" fmla="*/ 685654 h 1531698"/>
                    <a:gd name="connsiteX18" fmla="*/ 31871 w 1391841"/>
                    <a:gd name="connsiteY18" fmla="*/ 1494380 h 1531698"/>
                    <a:gd name="connsiteX19" fmla="*/ 29108 w 1391841"/>
                    <a:gd name="connsiteY19" fmla="*/ 1496522 h 1531698"/>
                    <a:gd name="connsiteX20" fmla="*/ 43701 w 1391841"/>
                    <a:gd name="connsiteY20" fmla="*/ 1515282 h 1531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91841" h="1531698">
                      <a:moveTo>
                        <a:pt x="43701" y="1515282"/>
                      </a:moveTo>
                      <a:cubicBezTo>
                        <a:pt x="54312" y="1531409"/>
                        <a:pt x="75184" y="1528929"/>
                        <a:pt x="84145" y="1516437"/>
                      </a:cubicBezTo>
                      <a:cubicBezTo>
                        <a:pt x="186182" y="1540220"/>
                        <a:pt x="290789" y="1530847"/>
                        <a:pt x="394244" y="1525017"/>
                      </a:cubicBezTo>
                      <a:cubicBezTo>
                        <a:pt x="685776" y="1513150"/>
                        <a:pt x="978951" y="1550348"/>
                        <a:pt x="1269303" y="1511435"/>
                      </a:cubicBezTo>
                      <a:cubicBezTo>
                        <a:pt x="1300104" y="1505273"/>
                        <a:pt x="1335953" y="1508218"/>
                        <a:pt x="1361156" y="1486847"/>
                      </a:cubicBezTo>
                      <a:cubicBezTo>
                        <a:pt x="1401465" y="1439593"/>
                        <a:pt x="1392784" y="1367848"/>
                        <a:pt x="1386362" y="1310293"/>
                      </a:cubicBezTo>
                      <a:cubicBezTo>
                        <a:pt x="1334893" y="985852"/>
                        <a:pt x="1261719" y="658435"/>
                        <a:pt x="1225217" y="331909"/>
                      </a:cubicBezTo>
                      <a:cubicBezTo>
                        <a:pt x="1223179" y="300806"/>
                        <a:pt x="1235991" y="262160"/>
                        <a:pt x="1247478" y="232922"/>
                      </a:cubicBezTo>
                      <a:cubicBezTo>
                        <a:pt x="1250315" y="227482"/>
                        <a:pt x="1268247" y="222152"/>
                        <a:pt x="1277552" y="215877"/>
                      </a:cubicBezTo>
                      <a:cubicBezTo>
                        <a:pt x="1306109" y="195371"/>
                        <a:pt x="1301478" y="158624"/>
                        <a:pt x="1276723" y="137061"/>
                      </a:cubicBezTo>
                      <a:cubicBezTo>
                        <a:pt x="1196570" y="80541"/>
                        <a:pt x="1084991" y="100291"/>
                        <a:pt x="999964" y="121144"/>
                      </a:cubicBezTo>
                      <a:cubicBezTo>
                        <a:pt x="983669" y="59920"/>
                        <a:pt x="965353" y="19652"/>
                        <a:pt x="934328" y="15665"/>
                      </a:cubicBezTo>
                      <a:cubicBezTo>
                        <a:pt x="875277" y="8075"/>
                        <a:pt x="732034" y="-15119"/>
                        <a:pt x="687911" y="15665"/>
                      </a:cubicBezTo>
                      <a:cubicBezTo>
                        <a:pt x="666802" y="30392"/>
                        <a:pt x="653254" y="82284"/>
                        <a:pt x="638059" y="107563"/>
                      </a:cubicBezTo>
                      <a:cubicBezTo>
                        <a:pt x="527247" y="105594"/>
                        <a:pt x="302343" y="-42720"/>
                        <a:pt x="256106" y="124294"/>
                      </a:cubicBezTo>
                      <a:cubicBezTo>
                        <a:pt x="218540" y="126889"/>
                        <a:pt x="181332" y="159699"/>
                        <a:pt x="188518" y="199071"/>
                      </a:cubicBezTo>
                      <a:cubicBezTo>
                        <a:pt x="139798" y="242140"/>
                        <a:pt x="178225" y="306718"/>
                        <a:pt x="177551" y="360325"/>
                      </a:cubicBezTo>
                      <a:cubicBezTo>
                        <a:pt x="171146" y="474064"/>
                        <a:pt x="109625" y="575783"/>
                        <a:pt x="84030" y="685654"/>
                      </a:cubicBezTo>
                      <a:cubicBezTo>
                        <a:pt x="25526" y="898752"/>
                        <a:pt x="-40692" y="1286375"/>
                        <a:pt x="31871" y="1494380"/>
                      </a:cubicBezTo>
                      <a:cubicBezTo>
                        <a:pt x="30309" y="1493564"/>
                        <a:pt x="26898" y="1494792"/>
                        <a:pt x="29108" y="1496522"/>
                      </a:cubicBezTo>
                      <a:cubicBezTo>
                        <a:pt x="37324" y="1498841"/>
                        <a:pt x="38393" y="1509194"/>
                        <a:pt x="43701" y="1515282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D800B9A7-6E3E-DEF1-7C37-411DEB47B489}"/>
                    </a:ext>
                  </a:extLst>
                </p:cNvPr>
                <p:cNvSpPr/>
                <p:nvPr/>
              </p:nvSpPr>
              <p:spPr>
                <a:xfrm>
                  <a:off x="6985716" y="5101252"/>
                  <a:ext cx="1603294" cy="1521092"/>
                </a:xfrm>
                <a:custGeom>
                  <a:avLst/>
                  <a:gdLst>
                    <a:gd name="connsiteX0" fmla="*/ 1422349 w 1603294"/>
                    <a:gd name="connsiteY0" fmla="*/ 1432004 h 1521092"/>
                    <a:gd name="connsiteX1" fmla="*/ 1399167 w 1603294"/>
                    <a:gd name="connsiteY1" fmla="*/ 1080547 h 1521092"/>
                    <a:gd name="connsiteX2" fmla="*/ 1415265 w 1603294"/>
                    <a:gd name="connsiteY2" fmla="*/ 1080547 h 1521092"/>
                    <a:gd name="connsiteX3" fmla="*/ 1438447 w 1603294"/>
                    <a:gd name="connsiteY3" fmla="*/ 1432004 h 1521092"/>
                    <a:gd name="connsiteX4" fmla="*/ 1422349 w 1603294"/>
                    <a:gd name="connsiteY4" fmla="*/ 1432004 h 1521092"/>
                    <a:gd name="connsiteX5" fmla="*/ 1321531 w 1603294"/>
                    <a:gd name="connsiteY5" fmla="*/ 754300 h 1521092"/>
                    <a:gd name="connsiteX6" fmla="*/ 1252076 w 1603294"/>
                    <a:gd name="connsiteY6" fmla="*/ 749722 h 1521092"/>
                    <a:gd name="connsiteX7" fmla="*/ 1256354 w 1603294"/>
                    <a:gd name="connsiteY7" fmla="*/ 734193 h 1521092"/>
                    <a:gd name="connsiteX8" fmla="*/ 1312059 w 1603294"/>
                    <a:gd name="connsiteY8" fmla="*/ 741180 h 1521092"/>
                    <a:gd name="connsiteX9" fmla="*/ 1329621 w 1603294"/>
                    <a:gd name="connsiteY9" fmla="*/ 690939 h 1521092"/>
                    <a:gd name="connsiteX10" fmla="*/ 1345720 w 1603294"/>
                    <a:gd name="connsiteY10" fmla="*/ 690939 h 1521092"/>
                    <a:gd name="connsiteX11" fmla="*/ 1321531 w 1603294"/>
                    <a:gd name="connsiteY11" fmla="*/ 754300 h 1521092"/>
                    <a:gd name="connsiteX12" fmla="*/ 1282607 w 1603294"/>
                    <a:gd name="connsiteY12" fmla="*/ 1254473 h 1521092"/>
                    <a:gd name="connsiteX13" fmla="*/ 1228719 w 1603294"/>
                    <a:gd name="connsiteY13" fmla="*/ 1209843 h 1521092"/>
                    <a:gd name="connsiteX14" fmla="*/ 1242620 w 1603294"/>
                    <a:gd name="connsiteY14" fmla="*/ 1201714 h 1521092"/>
                    <a:gd name="connsiteX15" fmla="*/ 1290733 w 1603294"/>
                    <a:gd name="connsiteY15" fmla="*/ 1240569 h 1521092"/>
                    <a:gd name="connsiteX16" fmla="*/ 1282607 w 1603294"/>
                    <a:gd name="connsiteY16" fmla="*/ 1254473 h 1521092"/>
                    <a:gd name="connsiteX17" fmla="*/ 1180630 w 1603294"/>
                    <a:gd name="connsiteY17" fmla="*/ 692409 h 1521092"/>
                    <a:gd name="connsiteX18" fmla="*/ 1107824 w 1603294"/>
                    <a:gd name="connsiteY18" fmla="*/ 1136823 h 1521092"/>
                    <a:gd name="connsiteX19" fmla="*/ 1102713 w 1603294"/>
                    <a:gd name="connsiteY19" fmla="*/ 1228078 h 1521092"/>
                    <a:gd name="connsiteX20" fmla="*/ 1099956 w 1603294"/>
                    <a:gd name="connsiteY20" fmla="*/ 1251913 h 1521092"/>
                    <a:gd name="connsiteX21" fmla="*/ 1094382 w 1603294"/>
                    <a:gd name="connsiteY21" fmla="*/ 1342825 h 1521092"/>
                    <a:gd name="connsiteX22" fmla="*/ 1095831 w 1603294"/>
                    <a:gd name="connsiteY22" fmla="*/ 1383488 h 1521092"/>
                    <a:gd name="connsiteX23" fmla="*/ 1091283 w 1603294"/>
                    <a:gd name="connsiteY23" fmla="*/ 1369881 h 1521092"/>
                    <a:gd name="connsiteX24" fmla="*/ 1083355 w 1603294"/>
                    <a:gd name="connsiteY24" fmla="*/ 1341758 h 1521092"/>
                    <a:gd name="connsiteX25" fmla="*/ 1074641 w 1603294"/>
                    <a:gd name="connsiteY25" fmla="*/ 1319433 h 1521092"/>
                    <a:gd name="connsiteX26" fmla="*/ 1074641 w 1603294"/>
                    <a:gd name="connsiteY26" fmla="*/ 1319412 h 1521092"/>
                    <a:gd name="connsiteX27" fmla="*/ 1072448 w 1603294"/>
                    <a:gd name="connsiteY27" fmla="*/ 1228500 h 1521092"/>
                    <a:gd name="connsiteX28" fmla="*/ 1068564 w 1603294"/>
                    <a:gd name="connsiteY28" fmla="*/ 1111478 h 1521092"/>
                    <a:gd name="connsiteX29" fmla="*/ 1070516 w 1603294"/>
                    <a:gd name="connsiteY29" fmla="*/ 877255 h 1521092"/>
                    <a:gd name="connsiteX30" fmla="*/ 1104866 w 1603294"/>
                    <a:gd name="connsiteY30" fmla="*/ 406970 h 1521092"/>
                    <a:gd name="connsiteX31" fmla="*/ 1116156 w 1603294"/>
                    <a:gd name="connsiteY31" fmla="*/ 276276 h 1521092"/>
                    <a:gd name="connsiteX32" fmla="*/ 1120703 w 1603294"/>
                    <a:gd name="connsiteY32" fmla="*/ 143818 h 1521092"/>
                    <a:gd name="connsiteX33" fmla="*/ 1115008 w 1603294"/>
                    <a:gd name="connsiteY33" fmla="*/ 142869 h 1521092"/>
                    <a:gd name="connsiteX34" fmla="*/ 1110521 w 1603294"/>
                    <a:gd name="connsiteY34" fmla="*/ 111787 h 1521092"/>
                    <a:gd name="connsiteX35" fmla="*/ 1217718 w 1603294"/>
                    <a:gd name="connsiteY35" fmla="*/ 173207 h 1521092"/>
                    <a:gd name="connsiteX36" fmla="*/ 1274908 w 1603294"/>
                    <a:gd name="connsiteY36" fmla="*/ 204108 h 1521092"/>
                    <a:gd name="connsiteX37" fmla="*/ 1307447 w 1603294"/>
                    <a:gd name="connsiteY37" fmla="*/ 218703 h 1521092"/>
                    <a:gd name="connsiteX38" fmla="*/ 1342381 w 1603294"/>
                    <a:gd name="connsiteY38" fmla="*/ 226613 h 1521092"/>
                    <a:gd name="connsiteX39" fmla="*/ 1345480 w 1603294"/>
                    <a:gd name="connsiteY39" fmla="*/ 225407 h 1521092"/>
                    <a:gd name="connsiteX40" fmla="*/ 1341254 w 1603294"/>
                    <a:gd name="connsiteY40" fmla="*/ 233562 h 1521092"/>
                    <a:gd name="connsiteX41" fmla="*/ 1327590 w 1603294"/>
                    <a:gd name="connsiteY41" fmla="*/ 262046 h 1521092"/>
                    <a:gd name="connsiteX42" fmla="*/ 1324592 w 1603294"/>
                    <a:gd name="connsiteY42" fmla="*/ 265649 h 1521092"/>
                    <a:gd name="connsiteX43" fmla="*/ 1318374 w 1603294"/>
                    <a:gd name="connsiteY43" fmla="*/ 278289 h 1521092"/>
                    <a:gd name="connsiteX44" fmla="*/ 1317167 w 1603294"/>
                    <a:gd name="connsiteY44" fmla="*/ 277144 h 1521092"/>
                    <a:gd name="connsiteX45" fmla="*/ 1314631 w 1603294"/>
                    <a:gd name="connsiteY45" fmla="*/ 279681 h 1521092"/>
                    <a:gd name="connsiteX46" fmla="*/ 1316643 w 1603294"/>
                    <a:gd name="connsiteY46" fmla="*/ 282016 h 1521092"/>
                    <a:gd name="connsiteX47" fmla="*/ 1281870 w 1603294"/>
                    <a:gd name="connsiteY47" fmla="*/ 368944 h 1521092"/>
                    <a:gd name="connsiteX48" fmla="*/ 1243516 w 1603294"/>
                    <a:gd name="connsiteY48" fmla="*/ 476603 h 1521092"/>
                    <a:gd name="connsiteX49" fmla="*/ 1180630 w 1603294"/>
                    <a:gd name="connsiteY49" fmla="*/ 692409 h 1521092"/>
                    <a:gd name="connsiteX50" fmla="*/ 660183 w 1603294"/>
                    <a:gd name="connsiteY50" fmla="*/ 1222008 h 1521092"/>
                    <a:gd name="connsiteX51" fmla="*/ 470093 w 1603294"/>
                    <a:gd name="connsiteY51" fmla="*/ 1347240 h 1521092"/>
                    <a:gd name="connsiteX52" fmla="*/ 461967 w 1603294"/>
                    <a:gd name="connsiteY52" fmla="*/ 1333333 h 1521092"/>
                    <a:gd name="connsiteX53" fmla="*/ 652059 w 1603294"/>
                    <a:gd name="connsiteY53" fmla="*/ 1208099 h 1521092"/>
                    <a:gd name="connsiteX54" fmla="*/ 660183 w 1603294"/>
                    <a:gd name="connsiteY54" fmla="*/ 1222008 h 1521092"/>
                    <a:gd name="connsiteX55" fmla="*/ 433575 w 1603294"/>
                    <a:gd name="connsiteY55" fmla="*/ 801030 h 1521092"/>
                    <a:gd name="connsiteX56" fmla="*/ 425814 w 1603294"/>
                    <a:gd name="connsiteY56" fmla="*/ 795120 h 1521092"/>
                    <a:gd name="connsiteX57" fmla="*/ 421177 w 1603294"/>
                    <a:gd name="connsiteY57" fmla="*/ 725903 h 1521092"/>
                    <a:gd name="connsiteX58" fmla="*/ 436700 w 1603294"/>
                    <a:gd name="connsiteY58" fmla="*/ 730183 h 1521092"/>
                    <a:gd name="connsiteX59" fmla="*/ 440021 w 1603294"/>
                    <a:gd name="connsiteY59" fmla="*/ 785296 h 1521092"/>
                    <a:gd name="connsiteX60" fmla="*/ 612253 w 1603294"/>
                    <a:gd name="connsiteY60" fmla="*/ 752746 h 1521092"/>
                    <a:gd name="connsiteX61" fmla="*/ 616534 w 1603294"/>
                    <a:gd name="connsiteY61" fmla="*/ 768275 h 1521092"/>
                    <a:gd name="connsiteX62" fmla="*/ 433575 w 1603294"/>
                    <a:gd name="connsiteY62" fmla="*/ 801030 h 1521092"/>
                    <a:gd name="connsiteX63" fmla="*/ 1598510 w 1603294"/>
                    <a:gd name="connsiteY63" fmla="*/ 1394824 h 1521092"/>
                    <a:gd name="connsiteX64" fmla="*/ 1598671 w 1603294"/>
                    <a:gd name="connsiteY64" fmla="*/ 1394381 h 1521092"/>
                    <a:gd name="connsiteX65" fmla="*/ 1602574 w 1603294"/>
                    <a:gd name="connsiteY65" fmla="*/ 1360905 h 1521092"/>
                    <a:gd name="connsiteX66" fmla="*/ 1600783 w 1603294"/>
                    <a:gd name="connsiteY66" fmla="*/ 1302583 h 1521092"/>
                    <a:gd name="connsiteX67" fmla="*/ 1579594 w 1603294"/>
                    <a:gd name="connsiteY67" fmla="*/ 1181834 h 1521092"/>
                    <a:gd name="connsiteX68" fmla="*/ 1519626 w 1603294"/>
                    <a:gd name="connsiteY68" fmla="*/ 946403 h 1521092"/>
                    <a:gd name="connsiteX69" fmla="*/ 1442253 w 1603294"/>
                    <a:gd name="connsiteY69" fmla="*/ 474975 h 1521092"/>
                    <a:gd name="connsiteX70" fmla="*/ 1341053 w 1603294"/>
                    <a:gd name="connsiteY70" fmla="*/ 301664 h 1521092"/>
                    <a:gd name="connsiteX71" fmla="*/ 1350652 w 1603294"/>
                    <a:gd name="connsiteY71" fmla="*/ 271628 h 1521092"/>
                    <a:gd name="connsiteX72" fmla="*/ 1365040 w 1603294"/>
                    <a:gd name="connsiteY72" fmla="*/ 218120 h 1521092"/>
                    <a:gd name="connsiteX73" fmla="*/ 1365281 w 1603294"/>
                    <a:gd name="connsiteY73" fmla="*/ 216630 h 1521092"/>
                    <a:gd name="connsiteX74" fmla="*/ 1404803 w 1603294"/>
                    <a:gd name="connsiteY74" fmla="*/ 172120 h 1521092"/>
                    <a:gd name="connsiteX75" fmla="*/ 1400738 w 1603294"/>
                    <a:gd name="connsiteY75" fmla="*/ 144641 h 1521092"/>
                    <a:gd name="connsiteX76" fmla="*/ 1412490 w 1603294"/>
                    <a:gd name="connsiteY76" fmla="*/ 115209 h 1521092"/>
                    <a:gd name="connsiteX77" fmla="*/ 1362967 w 1603294"/>
                    <a:gd name="connsiteY77" fmla="*/ 80523 h 1521092"/>
                    <a:gd name="connsiteX78" fmla="*/ 1295474 w 1603294"/>
                    <a:gd name="connsiteY78" fmla="*/ 76256 h 1521092"/>
                    <a:gd name="connsiteX79" fmla="*/ 1261807 w 1603294"/>
                    <a:gd name="connsiteY79" fmla="*/ 82738 h 1521092"/>
                    <a:gd name="connsiteX80" fmla="*/ 1234178 w 1603294"/>
                    <a:gd name="connsiteY80" fmla="*/ 94817 h 1521092"/>
                    <a:gd name="connsiteX81" fmla="*/ 1235104 w 1603294"/>
                    <a:gd name="connsiteY81" fmla="*/ 97071 h 1521092"/>
                    <a:gd name="connsiteX82" fmla="*/ 1281750 w 1603294"/>
                    <a:gd name="connsiteY82" fmla="*/ 90567 h 1521092"/>
                    <a:gd name="connsiteX83" fmla="*/ 1330649 w 1603294"/>
                    <a:gd name="connsiteY83" fmla="*/ 94535 h 1521092"/>
                    <a:gd name="connsiteX84" fmla="*/ 1376389 w 1603294"/>
                    <a:gd name="connsiteY84" fmla="*/ 110136 h 1521092"/>
                    <a:gd name="connsiteX85" fmla="*/ 1381581 w 1603294"/>
                    <a:gd name="connsiteY85" fmla="*/ 117947 h 1521092"/>
                    <a:gd name="connsiteX86" fmla="*/ 1366871 w 1603294"/>
                    <a:gd name="connsiteY86" fmla="*/ 121792 h 1521092"/>
                    <a:gd name="connsiteX87" fmla="*/ 1347291 w 1603294"/>
                    <a:gd name="connsiteY87" fmla="*/ 139085 h 1521092"/>
                    <a:gd name="connsiteX88" fmla="*/ 1361579 w 1603294"/>
                    <a:gd name="connsiteY88" fmla="*/ 160967 h 1521092"/>
                    <a:gd name="connsiteX89" fmla="*/ 1363068 w 1603294"/>
                    <a:gd name="connsiteY89" fmla="*/ 161410 h 1521092"/>
                    <a:gd name="connsiteX90" fmla="*/ 1363691 w 1603294"/>
                    <a:gd name="connsiteY90" fmla="*/ 161652 h 1521092"/>
                    <a:gd name="connsiteX91" fmla="*/ 1363712 w 1603294"/>
                    <a:gd name="connsiteY91" fmla="*/ 161652 h 1521092"/>
                    <a:gd name="connsiteX92" fmla="*/ 1364034 w 1603294"/>
                    <a:gd name="connsiteY92" fmla="*/ 163806 h 1521092"/>
                    <a:gd name="connsiteX93" fmla="*/ 1363792 w 1603294"/>
                    <a:gd name="connsiteY93" fmla="*/ 162779 h 1521092"/>
                    <a:gd name="connsiteX94" fmla="*/ 1364134 w 1603294"/>
                    <a:gd name="connsiteY94" fmla="*/ 164591 h 1521092"/>
                    <a:gd name="connsiteX95" fmla="*/ 1363913 w 1603294"/>
                    <a:gd name="connsiteY95" fmla="*/ 166322 h 1521092"/>
                    <a:gd name="connsiteX96" fmla="*/ 1334191 w 1603294"/>
                    <a:gd name="connsiteY96" fmla="*/ 182870 h 1521092"/>
                    <a:gd name="connsiteX97" fmla="*/ 1329643 w 1603294"/>
                    <a:gd name="connsiteY97" fmla="*/ 185686 h 1521092"/>
                    <a:gd name="connsiteX98" fmla="*/ 1323143 w 1603294"/>
                    <a:gd name="connsiteY98" fmla="*/ 183373 h 1521092"/>
                    <a:gd name="connsiteX99" fmla="*/ 1290604 w 1603294"/>
                    <a:gd name="connsiteY99" fmla="*/ 171756 h 1521092"/>
                    <a:gd name="connsiteX100" fmla="*/ 1226954 w 1603294"/>
                    <a:gd name="connsiteY100" fmla="*/ 151304 h 1521092"/>
                    <a:gd name="connsiteX101" fmla="*/ 1109012 w 1603294"/>
                    <a:gd name="connsiteY101" fmla="*/ 105627 h 1521092"/>
                    <a:gd name="connsiteX102" fmla="*/ 1104605 w 1603294"/>
                    <a:gd name="connsiteY102" fmla="*/ 92059 h 1521092"/>
                    <a:gd name="connsiteX103" fmla="*/ 1102431 w 1603294"/>
                    <a:gd name="connsiteY103" fmla="*/ 92059 h 1521092"/>
                    <a:gd name="connsiteX104" fmla="*/ 1100942 w 1603294"/>
                    <a:gd name="connsiteY104" fmla="*/ 103835 h 1521092"/>
                    <a:gd name="connsiteX105" fmla="*/ 1100822 w 1603294"/>
                    <a:gd name="connsiteY105" fmla="*/ 104983 h 1521092"/>
                    <a:gd name="connsiteX106" fmla="*/ 1097984 w 1603294"/>
                    <a:gd name="connsiteY106" fmla="*/ 174355 h 1521092"/>
                    <a:gd name="connsiteX107" fmla="*/ 1091344 w 1603294"/>
                    <a:gd name="connsiteY107" fmla="*/ 259932 h 1521092"/>
                    <a:gd name="connsiteX108" fmla="*/ 1091344 w 1603294"/>
                    <a:gd name="connsiteY108" fmla="*/ 260455 h 1521092"/>
                    <a:gd name="connsiteX109" fmla="*/ 1079833 w 1603294"/>
                    <a:gd name="connsiteY109" fmla="*/ 333954 h 1521092"/>
                    <a:gd name="connsiteX110" fmla="*/ 1066954 w 1603294"/>
                    <a:gd name="connsiteY110" fmla="*/ 335424 h 1521092"/>
                    <a:gd name="connsiteX111" fmla="*/ 962293 w 1603294"/>
                    <a:gd name="connsiteY111" fmla="*/ 364292 h 1521092"/>
                    <a:gd name="connsiteX112" fmla="*/ 907638 w 1603294"/>
                    <a:gd name="connsiteY112" fmla="*/ 362641 h 1521092"/>
                    <a:gd name="connsiteX113" fmla="*/ 872061 w 1603294"/>
                    <a:gd name="connsiteY113" fmla="*/ 356400 h 1521092"/>
                    <a:gd name="connsiteX114" fmla="*/ 892506 w 1603294"/>
                    <a:gd name="connsiteY114" fmla="*/ 278696 h 1521092"/>
                    <a:gd name="connsiteX115" fmla="*/ 914199 w 1603294"/>
                    <a:gd name="connsiteY115" fmla="*/ 216247 h 1521092"/>
                    <a:gd name="connsiteX116" fmla="*/ 943579 w 1603294"/>
                    <a:gd name="connsiteY116" fmla="*/ 156257 h 1521092"/>
                    <a:gd name="connsiteX117" fmla="*/ 930780 w 1603294"/>
                    <a:gd name="connsiteY117" fmla="*/ 133951 h 1521092"/>
                    <a:gd name="connsiteX118" fmla="*/ 920135 w 1603294"/>
                    <a:gd name="connsiteY118" fmla="*/ 134616 h 1521092"/>
                    <a:gd name="connsiteX119" fmla="*/ 815233 w 1603294"/>
                    <a:gd name="connsiteY119" fmla="*/ 128959 h 1521092"/>
                    <a:gd name="connsiteX120" fmla="*/ 698236 w 1603294"/>
                    <a:gd name="connsiteY120" fmla="*/ 114505 h 1521092"/>
                    <a:gd name="connsiteX121" fmla="*/ 697029 w 1603294"/>
                    <a:gd name="connsiteY121" fmla="*/ 118873 h 1521092"/>
                    <a:gd name="connsiteX122" fmla="*/ 752207 w 1603294"/>
                    <a:gd name="connsiteY122" fmla="*/ 136609 h 1521092"/>
                    <a:gd name="connsiteX123" fmla="*/ 810564 w 1603294"/>
                    <a:gd name="connsiteY123" fmla="*/ 149130 h 1521092"/>
                    <a:gd name="connsiteX124" fmla="*/ 867110 w 1603294"/>
                    <a:gd name="connsiteY124" fmla="*/ 157384 h 1521092"/>
                    <a:gd name="connsiteX125" fmla="*/ 904338 w 1603294"/>
                    <a:gd name="connsiteY125" fmla="*/ 160665 h 1521092"/>
                    <a:gd name="connsiteX126" fmla="*/ 866044 w 1603294"/>
                    <a:gd name="connsiteY126" fmla="*/ 247247 h 1521092"/>
                    <a:gd name="connsiteX127" fmla="*/ 834390 w 1603294"/>
                    <a:gd name="connsiteY127" fmla="*/ 363768 h 1521092"/>
                    <a:gd name="connsiteX128" fmla="*/ 785390 w 1603294"/>
                    <a:gd name="connsiteY128" fmla="*/ 617763 h 1521092"/>
                    <a:gd name="connsiteX129" fmla="*/ 763214 w 1603294"/>
                    <a:gd name="connsiteY129" fmla="*/ 801882 h 1521092"/>
                    <a:gd name="connsiteX130" fmla="*/ 757278 w 1603294"/>
                    <a:gd name="connsiteY130" fmla="*/ 745917 h 1521092"/>
                    <a:gd name="connsiteX131" fmla="*/ 723712 w 1603294"/>
                    <a:gd name="connsiteY131" fmla="*/ 562181 h 1521092"/>
                    <a:gd name="connsiteX132" fmla="*/ 725221 w 1603294"/>
                    <a:gd name="connsiteY132" fmla="*/ 554329 h 1521092"/>
                    <a:gd name="connsiteX133" fmla="*/ 709324 w 1603294"/>
                    <a:gd name="connsiteY133" fmla="*/ 507806 h 1521092"/>
                    <a:gd name="connsiteX134" fmla="*/ 689442 w 1603294"/>
                    <a:gd name="connsiteY134" fmla="*/ 443628 h 1521092"/>
                    <a:gd name="connsiteX135" fmla="*/ 660666 w 1603294"/>
                    <a:gd name="connsiteY135" fmla="*/ 358393 h 1521092"/>
                    <a:gd name="connsiteX136" fmla="*/ 630401 w 1603294"/>
                    <a:gd name="connsiteY136" fmla="*/ 296510 h 1521092"/>
                    <a:gd name="connsiteX137" fmla="*/ 585908 w 1603294"/>
                    <a:gd name="connsiteY137" fmla="*/ 214919 h 1521092"/>
                    <a:gd name="connsiteX138" fmla="*/ 581743 w 1603294"/>
                    <a:gd name="connsiteY138" fmla="*/ 208296 h 1521092"/>
                    <a:gd name="connsiteX139" fmla="*/ 572727 w 1603294"/>
                    <a:gd name="connsiteY139" fmla="*/ 194445 h 1521092"/>
                    <a:gd name="connsiteX140" fmla="*/ 566529 w 1603294"/>
                    <a:gd name="connsiteY140" fmla="*/ 197062 h 1521092"/>
                    <a:gd name="connsiteX141" fmla="*/ 568663 w 1603294"/>
                    <a:gd name="connsiteY141" fmla="*/ 202359 h 1521092"/>
                    <a:gd name="connsiteX142" fmla="*/ 374654 w 1603294"/>
                    <a:gd name="connsiteY142" fmla="*/ 229796 h 1521092"/>
                    <a:gd name="connsiteX143" fmla="*/ 326399 w 1603294"/>
                    <a:gd name="connsiteY143" fmla="*/ 241874 h 1521092"/>
                    <a:gd name="connsiteX144" fmla="*/ 285871 w 1603294"/>
                    <a:gd name="connsiteY144" fmla="*/ 244570 h 1521092"/>
                    <a:gd name="connsiteX145" fmla="*/ 277701 w 1603294"/>
                    <a:gd name="connsiteY145" fmla="*/ 229775 h 1521092"/>
                    <a:gd name="connsiteX146" fmla="*/ 303961 w 1603294"/>
                    <a:gd name="connsiteY146" fmla="*/ 209908 h 1521092"/>
                    <a:gd name="connsiteX147" fmla="*/ 315230 w 1603294"/>
                    <a:gd name="connsiteY147" fmla="*/ 205397 h 1521092"/>
                    <a:gd name="connsiteX148" fmla="*/ 323441 w 1603294"/>
                    <a:gd name="connsiteY148" fmla="*/ 180333 h 1521092"/>
                    <a:gd name="connsiteX149" fmla="*/ 299776 w 1603294"/>
                    <a:gd name="connsiteY149" fmla="*/ 168718 h 1521092"/>
                    <a:gd name="connsiteX150" fmla="*/ 295771 w 1603294"/>
                    <a:gd name="connsiteY150" fmla="*/ 170308 h 1521092"/>
                    <a:gd name="connsiteX151" fmla="*/ 295329 w 1603294"/>
                    <a:gd name="connsiteY151" fmla="*/ 169422 h 1521092"/>
                    <a:gd name="connsiteX152" fmla="*/ 293980 w 1603294"/>
                    <a:gd name="connsiteY152" fmla="*/ 164873 h 1521092"/>
                    <a:gd name="connsiteX153" fmla="*/ 310300 w 1603294"/>
                    <a:gd name="connsiteY153" fmla="*/ 143494 h 1521092"/>
                    <a:gd name="connsiteX154" fmla="*/ 368255 w 1603294"/>
                    <a:gd name="connsiteY154" fmla="*/ 126744 h 1521092"/>
                    <a:gd name="connsiteX155" fmla="*/ 372763 w 1603294"/>
                    <a:gd name="connsiteY155" fmla="*/ 128033 h 1521092"/>
                    <a:gd name="connsiteX156" fmla="*/ 386950 w 1603294"/>
                    <a:gd name="connsiteY156" fmla="*/ 94394 h 1521092"/>
                    <a:gd name="connsiteX157" fmla="*/ 383287 w 1603294"/>
                    <a:gd name="connsiteY157" fmla="*/ 91897 h 1521092"/>
                    <a:gd name="connsiteX158" fmla="*/ 369120 w 1603294"/>
                    <a:gd name="connsiteY158" fmla="*/ 71849 h 1521092"/>
                    <a:gd name="connsiteX159" fmla="*/ 399989 w 1603294"/>
                    <a:gd name="connsiteY159" fmla="*/ 54615 h 1521092"/>
                    <a:gd name="connsiteX160" fmla="*/ 486177 w 1603294"/>
                    <a:gd name="connsiteY160" fmla="*/ 35973 h 1521092"/>
                    <a:gd name="connsiteX161" fmla="*/ 574317 w 1603294"/>
                    <a:gd name="connsiteY161" fmla="*/ 45936 h 1521092"/>
                    <a:gd name="connsiteX162" fmla="*/ 615952 w 1603294"/>
                    <a:gd name="connsiteY162" fmla="*/ 61783 h 1521092"/>
                    <a:gd name="connsiteX163" fmla="*/ 655373 w 1603294"/>
                    <a:gd name="connsiteY163" fmla="*/ 89321 h 1521092"/>
                    <a:gd name="connsiteX164" fmla="*/ 661491 w 1603294"/>
                    <a:gd name="connsiteY164" fmla="*/ 90146 h 1521092"/>
                    <a:gd name="connsiteX165" fmla="*/ 617361 w 1603294"/>
                    <a:gd name="connsiteY165" fmla="*/ 30638 h 1521092"/>
                    <a:gd name="connsiteX166" fmla="*/ 573331 w 1603294"/>
                    <a:gd name="connsiteY166" fmla="*/ 13084 h 1521092"/>
                    <a:gd name="connsiteX167" fmla="*/ 529442 w 1603294"/>
                    <a:gd name="connsiteY167" fmla="*/ 2996 h 1521092"/>
                    <a:gd name="connsiteX168" fmla="*/ 433153 w 1603294"/>
                    <a:gd name="connsiteY168" fmla="*/ 5334 h 1521092"/>
                    <a:gd name="connsiteX169" fmla="*/ 348575 w 1603294"/>
                    <a:gd name="connsiteY169" fmla="*/ 39174 h 1521092"/>
                    <a:gd name="connsiteX170" fmla="*/ 333482 w 1603294"/>
                    <a:gd name="connsiteY170" fmla="*/ 86563 h 1521092"/>
                    <a:gd name="connsiteX171" fmla="*/ 334086 w 1603294"/>
                    <a:gd name="connsiteY171" fmla="*/ 88334 h 1521092"/>
                    <a:gd name="connsiteX172" fmla="*/ 267397 w 1603294"/>
                    <a:gd name="connsiteY172" fmla="*/ 128435 h 1521092"/>
                    <a:gd name="connsiteX173" fmla="*/ 258946 w 1603294"/>
                    <a:gd name="connsiteY173" fmla="*/ 188770 h 1521092"/>
                    <a:gd name="connsiteX174" fmla="*/ 257457 w 1603294"/>
                    <a:gd name="connsiteY174" fmla="*/ 189916 h 1521092"/>
                    <a:gd name="connsiteX175" fmla="*/ 234919 w 1603294"/>
                    <a:gd name="connsiteY175" fmla="*/ 226997 h 1521092"/>
                    <a:gd name="connsiteX176" fmla="*/ 271603 w 1603294"/>
                    <a:gd name="connsiteY176" fmla="*/ 283546 h 1521092"/>
                    <a:gd name="connsiteX177" fmla="*/ 254156 w 1603294"/>
                    <a:gd name="connsiteY177" fmla="*/ 301905 h 1521092"/>
                    <a:gd name="connsiteX178" fmla="*/ 218739 w 1603294"/>
                    <a:gd name="connsiteY178" fmla="*/ 346677 h 1521092"/>
                    <a:gd name="connsiteX179" fmla="*/ 162495 w 1603294"/>
                    <a:gd name="connsiteY179" fmla="*/ 446990 h 1521092"/>
                    <a:gd name="connsiteX180" fmla="*/ 97215 w 1603294"/>
                    <a:gd name="connsiteY180" fmla="*/ 671714 h 1521092"/>
                    <a:gd name="connsiteX181" fmla="*/ 86449 w 1603294"/>
                    <a:gd name="connsiteY181" fmla="*/ 789320 h 1521092"/>
                    <a:gd name="connsiteX182" fmla="*/ 85604 w 1603294"/>
                    <a:gd name="connsiteY182" fmla="*/ 924037 h 1521092"/>
                    <a:gd name="connsiteX183" fmla="*/ 70351 w 1603294"/>
                    <a:gd name="connsiteY183" fmla="*/ 1051389 h 1521092"/>
                    <a:gd name="connsiteX184" fmla="*/ 37650 w 1603294"/>
                    <a:gd name="connsiteY184" fmla="*/ 1170784 h 1521092"/>
                    <a:gd name="connsiteX185" fmla="*/ 4588 w 1603294"/>
                    <a:gd name="connsiteY185" fmla="*/ 1306166 h 1521092"/>
                    <a:gd name="connsiteX186" fmla="*/ 684 w 1603294"/>
                    <a:gd name="connsiteY186" fmla="*/ 1376907 h 1521092"/>
                    <a:gd name="connsiteX187" fmla="*/ 19439 w 1603294"/>
                    <a:gd name="connsiteY187" fmla="*/ 1444246 h 1521092"/>
                    <a:gd name="connsiteX188" fmla="*/ 32760 w 1603294"/>
                    <a:gd name="connsiteY188" fmla="*/ 1451070 h 1521092"/>
                    <a:gd name="connsiteX189" fmla="*/ 44009 w 1603294"/>
                    <a:gd name="connsiteY189" fmla="*/ 1481448 h 1521092"/>
                    <a:gd name="connsiteX190" fmla="*/ 99348 w 1603294"/>
                    <a:gd name="connsiteY190" fmla="*/ 1517503 h 1521092"/>
                    <a:gd name="connsiteX191" fmla="*/ 177125 w 1603294"/>
                    <a:gd name="connsiteY191" fmla="*/ 1520402 h 1521092"/>
                    <a:gd name="connsiteX192" fmla="*/ 261360 w 1603294"/>
                    <a:gd name="connsiteY192" fmla="*/ 1517321 h 1521092"/>
                    <a:gd name="connsiteX193" fmla="*/ 349528 w 1603294"/>
                    <a:gd name="connsiteY193" fmla="*/ 1513605 h 1521092"/>
                    <a:gd name="connsiteX194" fmla="*/ 346087 w 1603294"/>
                    <a:gd name="connsiteY194" fmla="*/ 1423227 h 1521092"/>
                    <a:gd name="connsiteX195" fmla="*/ 327548 w 1603294"/>
                    <a:gd name="connsiteY195" fmla="*/ 934431 h 1521092"/>
                    <a:gd name="connsiteX196" fmla="*/ 325884 w 1603294"/>
                    <a:gd name="connsiteY196" fmla="*/ 933181 h 1521092"/>
                    <a:gd name="connsiteX197" fmla="*/ 281148 w 1603294"/>
                    <a:gd name="connsiteY197" fmla="*/ 901972 h 1521092"/>
                    <a:gd name="connsiteX198" fmla="*/ 289273 w 1603294"/>
                    <a:gd name="connsiteY198" fmla="*/ 888067 h 1521092"/>
                    <a:gd name="connsiteX199" fmla="*/ 327606 w 1603294"/>
                    <a:gd name="connsiteY199" fmla="*/ 913468 h 1521092"/>
                    <a:gd name="connsiteX200" fmla="*/ 328162 w 1603294"/>
                    <a:gd name="connsiteY200" fmla="*/ 862551 h 1521092"/>
                    <a:gd name="connsiteX201" fmla="*/ 344260 w 1603294"/>
                    <a:gd name="connsiteY201" fmla="*/ 862551 h 1521092"/>
                    <a:gd name="connsiteX202" fmla="*/ 344745 w 1603294"/>
                    <a:gd name="connsiteY202" fmla="*/ 1016022 h 1521092"/>
                    <a:gd name="connsiteX203" fmla="*/ 365623 w 1603294"/>
                    <a:gd name="connsiteY203" fmla="*/ 1512917 h 1521092"/>
                    <a:gd name="connsiteX204" fmla="*/ 602288 w 1603294"/>
                    <a:gd name="connsiteY204" fmla="*/ 1503268 h 1521092"/>
                    <a:gd name="connsiteX205" fmla="*/ 794807 w 1603294"/>
                    <a:gd name="connsiteY205" fmla="*/ 1496264 h 1521092"/>
                    <a:gd name="connsiteX206" fmla="*/ 817486 w 1603294"/>
                    <a:gd name="connsiteY206" fmla="*/ 1473575 h 1521092"/>
                    <a:gd name="connsiteX207" fmla="*/ 801991 w 1603294"/>
                    <a:gd name="connsiteY207" fmla="*/ 1407023 h 1521092"/>
                    <a:gd name="connsiteX208" fmla="*/ 797343 w 1603294"/>
                    <a:gd name="connsiteY208" fmla="*/ 1401688 h 1521092"/>
                    <a:gd name="connsiteX209" fmla="*/ 797423 w 1603294"/>
                    <a:gd name="connsiteY209" fmla="*/ 1360057 h 1521092"/>
                    <a:gd name="connsiteX210" fmla="*/ 792976 w 1603294"/>
                    <a:gd name="connsiteY210" fmla="*/ 1296544 h 1521092"/>
                    <a:gd name="connsiteX211" fmla="*/ 786537 w 1603294"/>
                    <a:gd name="connsiteY211" fmla="*/ 1169234 h 1521092"/>
                    <a:gd name="connsiteX212" fmla="*/ 790823 w 1603294"/>
                    <a:gd name="connsiteY212" fmla="*/ 914415 h 1521092"/>
                    <a:gd name="connsiteX213" fmla="*/ 859624 w 1603294"/>
                    <a:gd name="connsiteY213" fmla="*/ 410754 h 1521092"/>
                    <a:gd name="connsiteX214" fmla="*/ 867794 w 1603294"/>
                    <a:gd name="connsiteY214" fmla="*/ 374538 h 1521092"/>
                    <a:gd name="connsiteX215" fmla="*/ 962293 w 1603294"/>
                    <a:gd name="connsiteY215" fmla="*/ 394911 h 1521092"/>
                    <a:gd name="connsiteX216" fmla="*/ 1075004 w 1603294"/>
                    <a:gd name="connsiteY216" fmla="*/ 369789 h 1521092"/>
                    <a:gd name="connsiteX217" fmla="*/ 1074299 w 1603294"/>
                    <a:gd name="connsiteY217" fmla="*/ 375263 h 1521092"/>
                    <a:gd name="connsiteX218" fmla="*/ 1048884 w 1603294"/>
                    <a:gd name="connsiteY218" fmla="*/ 611220 h 1521092"/>
                    <a:gd name="connsiteX219" fmla="*/ 1026808 w 1603294"/>
                    <a:gd name="connsiteY219" fmla="*/ 1083695 h 1521092"/>
                    <a:gd name="connsiteX220" fmla="*/ 1030893 w 1603294"/>
                    <a:gd name="connsiteY220" fmla="*/ 1214610 h 1521092"/>
                    <a:gd name="connsiteX221" fmla="*/ 1048602 w 1603294"/>
                    <a:gd name="connsiteY221" fmla="*/ 1348723 h 1521092"/>
                    <a:gd name="connsiteX222" fmla="*/ 1056510 w 1603294"/>
                    <a:gd name="connsiteY222" fmla="*/ 1357158 h 1521092"/>
                    <a:gd name="connsiteX223" fmla="*/ 1057536 w 1603294"/>
                    <a:gd name="connsiteY223" fmla="*/ 1375820 h 1521092"/>
                    <a:gd name="connsiteX224" fmla="*/ 1071784 w 1603294"/>
                    <a:gd name="connsiteY224" fmla="*/ 1455618 h 1521092"/>
                    <a:gd name="connsiteX225" fmla="*/ 1112574 w 1603294"/>
                    <a:gd name="connsiteY225" fmla="*/ 1495119 h 1521092"/>
                    <a:gd name="connsiteX226" fmla="*/ 1184675 w 1603294"/>
                    <a:gd name="connsiteY226" fmla="*/ 1500532 h 1521092"/>
                    <a:gd name="connsiteX227" fmla="*/ 1501113 w 1603294"/>
                    <a:gd name="connsiteY227" fmla="*/ 1476334 h 1521092"/>
                    <a:gd name="connsiteX228" fmla="*/ 1545163 w 1603294"/>
                    <a:gd name="connsiteY228" fmla="*/ 1472953 h 1521092"/>
                    <a:gd name="connsiteX229" fmla="*/ 1583316 w 1603294"/>
                    <a:gd name="connsiteY229" fmla="*/ 1464276 h 1521092"/>
                    <a:gd name="connsiteX230" fmla="*/ 1602232 w 1603294"/>
                    <a:gd name="connsiteY230" fmla="*/ 1403037 h 1521092"/>
                    <a:gd name="connsiteX231" fmla="*/ 1598510 w 1603294"/>
                    <a:gd name="connsiteY231" fmla="*/ 1394824 h 152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</a:cxnLst>
                  <a:rect l="l" t="t" r="r" b="b"/>
                  <a:pathLst>
                    <a:path w="1603294" h="1521092">
                      <a:moveTo>
                        <a:pt x="1422349" y="1432004"/>
                      </a:moveTo>
                      <a:cubicBezTo>
                        <a:pt x="1408739" y="1322704"/>
                        <a:pt x="1399275" y="1190758"/>
                        <a:pt x="1399167" y="1080547"/>
                      </a:cubicBezTo>
                      <a:cubicBezTo>
                        <a:pt x="1399157" y="1070167"/>
                        <a:pt x="1415255" y="1070185"/>
                        <a:pt x="1415265" y="1080547"/>
                      </a:cubicBezTo>
                      <a:cubicBezTo>
                        <a:pt x="1415374" y="1190758"/>
                        <a:pt x="1424838" y="1322704"/>
                        <a:pt x="1438447" y="1432004"/>
                      </a:cubicBezTo>
                      <a:cubicBezTo>
                        <a:pt x="1439727" y="1442279"/>
                        <a:pt x="1423612" y="1442152"/>
                        <a:pt x="1422349" y="1432004"/>
                      </a:cubicBezTo>
                      <a:moveTo>
                        <a:pt x="1321531" y="754300"/>
                      </a:moveTo>
                      <a:cubicBezTo>
                        <a:pt x="1300502" y="767166"/>
                        <a:pt x="1272887" y="758241"/>
                        <a:pt x="1252076" y="749722"/>
                      </a:cubicBezTo>
                      <a:cubicBezTo>
                        <a:pt x="1242600" y="745843"/>
                        <a:pt x="1246773" y="730269"/>
                        <a:pt x="1256354" y="734193"/>
                      </a:cubicBezTo>
                      <a:cubicBezTo>
                        <a:pt x="1272193" y="740677"/>
                        <a:pt x="1295343" y="750223"/>
                        <a:pt x="1312059" y="741180"/>
                      </a:cubicBezTo>
                      <a:cubicBezTo>
                        <a:pt x="1328743" y="732154"/>
                        <a:pt x="1329496" y="707324"/>
                        <a:pt x="1329621" y="690939"/>
                      </a:cubicBezTo>
                      <a:cubicBezTo>
                        <a:pt x="1329699" y="680564"/>
                        <a:pt x="1345796" y="680572"/>
                        <a:pt x="1345720" y="690939"/>
                      </a:cubicBezTo>
                      <a:cubicBezTo>
                        <a:pt x="1345550" y="713230"/>
                        <a:pt x="1342570" y="741424"/>
                        <a:pt x="1321531" y="754300"/>
                      </a:cubicBezTo>
                      <a:moveTo>
                        <a:pt x="1282607" y="1254473"/>
                      </a:moveTo>
                      <a:cubicBezTo>
                        <a:pt x="1261391" y="1243595"/>
                        <a:pt x="1243288" y="1228722"/>
                        <a:pt x="1228719" y="1209843"/>
                      </a:cubicBezTo>
                      <a:cubicBezTo>
                        <a:pt x="1222386" y="1201635"/>
                        <a:pt x="1236378" y="1193625"/>
                        <a:pt x="1242620" y="1201714"/>
                      </a:cubicBezTo>
                      <a:cubicBezTo>
                        <a:pt x="1255443" y="1218330"/>
                        <a:pt x="1272149" y="1231039"/>
                        <a:pt x="1290733" y="1240569"/>
                      </a:cubicBezTo>
                      <a:cubicBezTo>
                        <a:pt x="1299965" y="1245304"/>
                        <a:pt x="1291809" y="1259194"/>
                        <a:pt x="1282607" y="1254473"/>
                      </a:cubicBezTo>
                      <a:moveTo>
                        <a:pt x="1180630" y="692409"/>
                      </a:moveTo>
                      <a:cubicBezTo>
                        <a:pt x="1144227" y="838341"/>
                        <a:pt x="1119798" y="986887"/>
                        <a:pt x="1107824" y="1136823"/>
                      </a:cubicBezTo>
                      <a:cubicBezTo>
                        <a:pt x="1105390" y="1167261"/>
                        <a:pt x="1103679" y="1197659"/>
                        <a:pt x="1102713" y="1228078"/>
                      </a:cubicBezTo>
                      <a:cubicBezTo>
                        <a:pt x="1101747" y="1236009"/>
                        <a:pt x="1100822" y="1243961"/>
                        <a:pt x="1099956" y="1251913"/>
                      </a:cubicBezTo>
                      <a:cubicBezTo>
                        <a:pt x="1096676" y="1281987"/>
                        <a:pt x="1094161" y="1312548"/>
                        <a:pt x="1094382" y="1342825"/>
                      </a:cubicBezTo>
                      <a:cubicBezTo>
                        <a:pt x="1094483" y="1356413"/>
                        <a:pt x="1094905" y="1369942"/>
                        <a:pt x="1095831" y="1383488"/>
                      </a:cubicBezTo>
                      <a:cubicBezTo>
                        <a:pt x="1094221" y="1378958"/>
                        <a:pt x="1092732" y="1374411"/>
                        <a:pt x="1091283" y="1369881"/>
                      </a:cubicBezTo>
                      <a:cubicBezTo>
                        <a:pt x="1088325" y="1360601"/>
                        <a:pt x="1086373" y="1350978"/>
                        <a:pt x="1083355" y="1341758"/>
                      </a:cubicBezTo>
                      <a:cubicBezTo>
                        <a:pt x="1080859" y="1334128"/>
                        <a:pt x="1077640" y="1326821"/>
                        <a:pt x="1074641" y="1319433"/>
                      </a:cubicBezTo>
                      <a:lnTo>
                        <a:pt x="1074641" y="1319412"/>
                      </a:lnTo>
                      <a:cubicBezTo>
                        <a:pt x="1075547" y="1289155"/>
                        <a:pt x="1073494" y="1258616"/>
                        <a:pt x="1072448" y="1228500"/>
                      </a:cubicBezTo>
                      <a:cubicBezTo>
                        <a:pt x="1071100" y="1189486"/>
                        <a:pt x="1069429" y="1150512"/>
                        <a:pt x="1068564" y="1111478"/>
                      </a:cubicBezTo>
                      <a:cubicBezTo>
                        <a:pt x="1066833" y="1033410"/>
                        <a:pt x="1067699" y="955281"/>
                        <a:pt x="1070516" y="877255"/>
                      </a:cubicBezTo>
                      <a:cubicBezTo>
                        <a:pt x="1076171" y="720029"/>
                        <a:pt x="1090458" y="563551"/>
                        <a:pt x="1104866" y="406970"/>
                      </a:cubicBezTo>
                      <a:cubicBezTo>
                        <a:pt x="1108871" y="363426"/>
                        <a:pt x="1113177" y="319903"/>
                        <a:pt x="1116156" y="276276"/>
                      </a:cubicBezTo>
                      <a:cubicBezTo>
                        <a:pt x="1119154" y="232191"/>
                        <a:pt x="1120361" y="188024"/>
                        <a:pt x="1120703" y="143818"/>
                      </a:cubicBezTo>
                      <a:cubicBezTo>
                        <a:pt x="1120723" y="140635"/>
                        <a:pt x="1115894" y="139791"/>
                        <a:pt x="1115008" y="142869"/>
                      </a:cubicBezTo>
                      <a:cubicBezTo>
                        <a:pt x="1114224" y="132381"/>
                        <a:pt x="1112835" y="121913"/>
                        <a:pt x="1110521" y="111787"/>
                      </a:cubicBezTo>
                      <a:cubicBezTo>
                        <a:pt x="1145234" y="133931"/>
                        <a:pt x="1181838" y="153076"/>
                        <a:pt x="1217718" y="173207"/>
                      </a:cubicBezTo>
                      <a:cubicBezTo>
                        <a:pt x="1236613" y="183816"/>
                        <a:pt x="1255428" y="194606"/>
                        <a:pt x="1274908" y="204108"/>
                      </a:cubicBezTo>
                      <a:cubicBezTo>
                        <a:pt x="1285613" y="209340"/>
                        <a:pt x="1296419" y="214154"/>
                        <a:pt x="1307447" y="218703"/>
                      </a:cubicBezTo>
                      <a:cubicBezTo>
                        <a:pt x="1318877" y="223414"/>
                        <a:pt x="1329804" y="229896"/>
                        <a:pt x="1342381" y="226613"/>
                      </a:cubicBezTo>
                      <a:cubicBezTo>
                        <a:pt x="1343468" y="226333"/>
                        <a:pt x="1344494" y="225930"/>
                        <a:pt x="1345480" y="225407"/>
                      </a:cubicBezTo>
                      <a:cubicBezTo>
                        <a:pt x="1344051" y="228123"/>
                        <a:pt x="1342622" y="230822"/>
                        <a:pt x="1341254" y="233562"/>
                      </a:cubicBezTo>
                      <a:cubicBezTo>
                        <a:pt x="1336505" y="243002"/>
                        <a:pt x="1331977" y="252483"/>
                        <a:pt x="1327590" y="262046"/>
                      </a:cubicBezTo>
                      <a:cubicBezTo>
                        <a:pt x="1326423" y="262911"/>
                        <a:pt x="1325397" y="264101"/>
                        <a:pt x="1324592" y="265649"/>
                      </a:cubicBezTo>
                      <a:cubicBezTo>
                        <a:pt x="1322459" y="269816"/>
                        <a:pt x="1320386" y="274024"/>
                        <a:pt x="1318374" y="278289"/>
                      </a:cubicBezTo>
                      <a:cubicBezTo>
                        <a:pt x="1317971" y="277909"/>
                        <a:pt x="1317569" y="277527"/>
                        <a:pt x="1317167" y="277144"/>
                      </a:cubicBezTo>
                      <a:cubicBezTo>
                        <a:pt x="1315476" y="275554"/>
                        <a:pt x="1313142" y="277947"/>
                        <a:pt x="1314631" y="279681"/>
                      </a:cubicBezTo>
                      <a:cubicBezTo>
                        <a:pt x="1315315" y="280464"/>
                        <a:pt x="1315979" y="281231"/>
                        <a:pt x="1316643" y="282016"/>
                      </a:cubicBezTo>
                      <a:cubicBezTo>
                        <a:pt x="1303523" y="310260"/>
                        <a:pt x="1292858" y="339953"/>
                        <a:pt x="1281870" y="368944"/>
                      </a:cubicBezTo>
                      <a:cubicBezTo>
                        <a:pt x="1268368" y="404574"/>
                        <a:pt x="1255569" y="440468"/>
                        <a:pt x="1243516" y="476603"/>
                      </a:cubicBezTo>
                      <a:cubicBezTo>
                        <a:pt x="1219750" y="547686"/>
                        <a:pt x="1198781" y="619695"/>
                        <a:pt x="1180630" y="692409"/>
                      </a:cubicBezTo>
                      <a:moveTo>
                        <a:pt x="660183" y="1222008"/>
                      </a:moveTo>
                      <a:cubicBezTo>
                        <a:pt x="593090" y="1257952"/>
                        <a:pt x="530394" y="1300908"/>
                        <a:pt x="470093" y="1347240"/>
                      </a:cubicBezTo>
                      <a:cubicBezTo>
                        <a:pt x="461872" y="1353555"/>
                        <a:pt x="453863" y="1339558"/>
                        <a:pt x="461967" y="1333333"/>
                      </a:cubicBezTo>
                      <a:cubicBezTo>
                        <a:pt x="522268" y="1287003"/>
                        <a:pt x="584966" y="1244046"/>
                        <a:pt x="652059" y="1208099"/>
                      </a:cubicBezTo>
                      <a:cubicBezTo>
                        <a:pt x="661199" y="1203206"/>
                        <a:pt x="669321" y="1217112"/>
                        <a:pt x="660183" y="1222008"/>
                      </a:cubicBezTo>
                      <a:moveTo>
                        <a:pt x="433575" y="801030"/>
                      </a:moveTo>
                      <a:cubicBezTo>
                        <a:pt x="430088" y="800770"/>
                        <a:pt x="426699" y="798747"/>
                        <a:pt x="425814" y="795120"/>
                      </a:cubicBezTo>
                      <a:cubicBezTo>
                        <a:pt x="420378" y="772859"/>
                        <a:pt x="416122" y="748609"/>
                        <a:pt x="421177" y="725903"/>
                      </a:cubicBezTo>
                      <a:cubicBezTo>
                        <a:pt x="423431" y="715775"/>
                        <a:pt x="438948" y="720085"/>
                        <a:pt x="436700" y="730183"/>
                      </a:cubicBezTo>
                      <a:cubicBezTo>
                        <a:pt x="432714" y="748087"/>
                        <a:pt x="435881" y="767441"/>
                        <a:pt x="440021" y="785296"/>
                      </a:cubicBezTo>
                      <a:cubicBezTo>
                        <a:pt x="498537" y="787858"/>
                        <a:pt x="556269" y="766852"/>
                        <a:pt x="612253" y="752746"/>
                      </a:cubicBezTo>
                      <a:cubicBezTo>
                        <a:pt x="622321" y="750209"/>
                        <a:pt x="626573" y="765746"/>
                        <a:pt x="616534" y="768275"/>
                      </a:cubicBezTo>
                      <a:cubicBezTo>
                        <a:pt x="557146" y="783236"/>
                        <a:pt x="495718" y="805632"/>
                        <a:pt x="433575" y="801030"/>
                      </a:cubicBezTo>
                      <a:moveTo>
                        <a:pt x="1598510" y="1394824"/>
                      </a:moveTo>
                      <a:cubicBezTo>
                        <a:pt x="1598570" y="1394683"/>
                        <a:pt x="1598630" y="1394522"/>
                        <a:pt x="1598671" y="1394381"/>
                      </a:cubicBezTo>
                      <a:cubicBezTo>
                        <a:pt x="1602112" y="1383953"/>
                        <a:pt x="1602192" y="1371834"/>
                        <a:pt x="1602574" y="1360905"/>
                      </a:cubicBezTo>
                      <a:cubicBezTo>
                        <a:pt x="1603238" y="1341456"/>
                        <a:pt x="1602534" y="1321969"/>
                        <a:pt x="1600783" y="1302583"/>
                      </a:cubicBezTo>
                      <a:cubicBezTo>
                        <a:pt x="1597081" y="1261777"/>
                        <a:pt x="1589112" y="1221636"/>
                        <a:pt x="1579594" y="1181834"/>
                      </a:cubicBezTo>
                      <a:cubicBezTo>
                        <a:pt x="1560738" y="1103003"/>
                        <a:pt x="1534095" y="1026303"/>
                        <a:pt x="1519626" y="946403"/>
                      </a:cubicBezTo>
                      <a:cubicBezTo>
                        <a:pt x="1491233" y="789561"/>
                        <a:pt x="1497974" y="626258"/>
                        <a:pt x="1442253" y="474975"/>
                      </a:cubicBezTo>
                      <a:cubicBezTo>
                        <a:pt x="1419091" y="412083"/>
                        <a:pt x="1386008" y="351629"/>
                        <a:pt x="1341053" y="301664"/>
                      </a:cubicBezTo>
                      <a:cubicBezTo>
                        <a:pt x="1344333" y="291679"/>
                        <a:pt x="1347532" y="281674"/>
                        <a:pt x="1350652" y="271628"/>
                      </a:cubicBezTo>
                      <a:cubicBezTo>
                        <a:pt x="1356105" y="254154"/>
                        <a:pt x="1361679" y="236117"/>
                        <a:pt x="1365040" y="218120"/>
                      </a:cubicBezTo>
                      <a:cubicBezTo>
                        <a:pt x="1365120" y="217636"/>
                        <a:pt x="1365221" y="217133"/>
                        <a:pt x="1365281" y="216630"/>
                      </a:cubicBezTo>
                      <a:cubicBezTo>
                        <a:pt x="1384418" y="208376"/>
                        <a:pt x="1401825" y="192815"/>
                        <a:pt x="1404803" y="172120"/>
                      </a:cubicBezTo>
                      <a:cubicBezTo>
                        <a:pt x="1406091" y="163182"/>
                        <a:pt x="1404602" y="153277"/>
                        <a:pt x="1400738" y="144641"/>
                      </a:cubicBezTo>
                      <a:cubicBezTo>
                        <a:pt x="1408627" y="137354"/>
                        <a:pt x="1413698" y="127892"/>
                        <a:pt x="1412490" y="115209"/>
                      </a:cubicBezTo>
                      <a:cubicBezTo>
                        <a:pt x="1410236" y="91334"/>
                        <a:pt x="1382366" y="85192"/>
                        <a:pt x="1362967" y="80523"/>
                      </a:cubicBezTo>
                      <a:cubicBezTo>
                        <a:pt x="1340912" y="75229"/>
                        <a:pt x="1318032" y="73759"/>
                        <a:pt x="1295474" y="76256"/>
                      </a:cubicBezTo>
                      <a:cubicBezTo>
                        <a:pt x="1284084" y="77504"/>
                        <a:pt x="1272815" y="79597"/>
                        <a:pt x="1261807" y="82738"/>
                      </a:cubicBezTo>
                      <a:cubicBezTo>
                        <a:pt x="1252249" y="85456"/>
                        <a:pt x="1241845" y="88254"/>
                        <a:pt x="1234178" y="94817"/>
                      </a:cubicBezTo>
                      <a:cubicBezTo>
                        <a:pt x="1233273" y="95581"/>
                        <a:pt x="1234017" y="97071"/>
                        <a:pt x="1235104" y="97071"/>
                      </a:cubicBezTo>
                      <a:cubicBezTo>
                        <a:pt x="1250619" y="97013"/>
                        <a:pt x="1266074" y="91314"/>
                        <a:pt x="1281750" y="90567"/>
                      </a:cubicBezTo>
                      <a:cubicBezTo>
                        <a:pt x="1298170" y="89804"/>
                        <a:pt x="1314551" y="91153"/>
                        <a:pt x="1330649" y="94535"/>
                      </a:cubicBezTo>
                      <a:cubicBezTo>
                        <a:pt x="1346385" y="97836"/>
                        <a:pt x="1362082" y="102668"/>
                        <a:pt x="1376389" y="110136"/>
                      </a:cubicBezTo>
                      <a:cubicBezTo>
                        <a:pt x="1380414" y="112250"/>
                        <a:pt x="1386310" y="113679"/>
                        <a:pt x="1381581" y="117947"/>
                      </a:cubicBezTo>
                      <a:cubicBezTo>
                        <a:pt x="1378120" y="121067"/>
                        <a:pt x="1371318" y="121331"/>
                        <a:pt x="1366871" y="121792"/>
                      </a:cubicBezTo>
                      <a:cubicBezTo>
                        <a:pt x="1357031" y="122819"/>
                        <a:pt x="1348539" y="128576"/>
                        <a:pt x="1347291" y="139085"/>
                      </a:cubicBezTo>
                      <a:cubicBezTo>
                        <a:pt x="1346184" y="148365"/>
                        <a:pt x="1351718" y="158874"/>
                        <a:pt x="1361579" y="160967"/>
                      </a:cubicBezTo>
                      <a:cubicBezTo>
                        <a:pt x="1362122" y="161090"/>
                        <a:pt x="1362625" y="161229"/>
                        <a:pt x="1363068" y="161410"/>
                      </a:cubicBezTo>
                      <a:cubicBezTo>
                        <a:pt x="1363329" y="161914"/>
                        <a:pt x="1363732" y="162336"/>
                        <a:pt x="1363691" y="161652"/>
                      </a:cubicBezTo>
                      <a:cubicBezTo>
                        <a:pt x="1363691" y="161652"/>
                        <a:pt x="1363712" y="161632"/>
                        <a:pt x="1363712" y="161652"/>
                      </a:cubicBezTo>
                      <a:cubicBezTo>
                        <a:pt x="1363953" y="163121"/>
                        <a:pt x="1364034" y="163703"/>
                        <a:pt x="1364034" y="163806"/>
                      </a:cubicBezTo>
                      <a:cubicBezTo>
                        <a:pt x="1363973" y="163685"/>
                        <a:pt x="1363873" y="163182"/>
                        <a:pt x="1363792" y="162779"/>
                      </a:cubicBezTo>
                      <a:cubicBezTo>
                        <a:pt x="1363853" y="163142"/>
                        <a:pt x="1363973" y="163725"/>
                        <a:pt x="1364134" y="164591"/>
                      </a:cubicBezTo>
                      <a:cubicBezTo>
                        <a:pt x="1363913" y="163645"/>
                        <a:pt x="1364094" y="165962"/>
                        <a:pt x="1363913" y="166322"/>
                      </a:cubicBezTo>
                      <a:cubicBezTo>
                        <a:pt x="1358681" y="175985"/>
                        <a:pt x="1343206" y="178705"/>
                        <a:pt x="1334191" y="182870"/>
                      </a:cubicBezTo>
                      <a:cubicBezTo>
                        <a:pt x="1332440" y="183673"/>
                        <a:pt x="1330931" y="184621"/>
                        <a:pt x="1329643" y="185686"/>
                      </a:cubicBezTo>
                      <a:cubicBezTo>
                        <a:pt x="1327510" y="184944"/>
                        <a:pt x="1325337" y="184199"/>
                        <a:pt x="1323143" y="183373"/>
                      </a:cubicBezTo>
                      <a:cubicBezTo>
                        <a:pt x="1312337" y="179327"/>
                        <a:pt x="1301551" y="175401"/>
                        <a:pt x="1290604" y="171756"/>
                      </a:cubicBezTo>
                      <a:cubicBezTo>
                        <a:pt x="1269474" y="164692"/>
                        <a:pt x="1248083" y="158391"/>
                        <a:pt x="1226954" y="151304"/>
                      </a:cubicBezTo>
                      <a:cubicBezTo>
                        <a:pt x="1186949" y="137897"/>
                        <a:pt x="1148272" y="120967"/>
                        <a:pt x="1109012" y="105627"/>
                      </a:cubicBezTo>
                      <a:cubicBezTo>
                        <a:pt x="1107764" y="100997"/>
                        <a:pt x="1106315" y="96467"/>
                        <a:pt x="1104605" y="92059"/>
                      </a:cubicBezTo>
                      <a:cubicBezTo>
                        <a:pt x="1104263" y="91135"/>
                        <a:pt x="1102613" y="90831"/>
                        <a:pt x="1102431" y="92059"/>
                      </a:cubicBezTo>
                      <a:cubicBezTo>
                        <a:pt x="1101828" y="95964"/>
                        <a:pt x="1101345" y="99890"/>
                        <a:pt x="1100942" y="103835"/>
                      </a:cubicBezTo>
                      <a:cubicBezTo>
                        <a:pt x="1100781" y="104198"/>
                        <a:pt x="1100741" y="104600"/>
                        <a:pt x="1100822" y="104983"/>
                      </a:cubicBezTo>
                      <a:cubicBezTo>
                        <a:pt x="1098548" y="127932"/>
                        <a:pt x="1099151" y="151425"/>
                        <a:pt x="1097984" y="174355"/>
                      </a:cubicBezTo>
                      <a:cubicBezTo>
                        <a:pt x="1096535" y="202941"/>
                        <a:pt x="1092491" y="231326"/>
                        <a:pt x="1091344" y="259932"/>
                      </a:cubicBezTo>
                      <a:lnTo>
                        <a:pt x="1091344" y="260455"/>
                      </a:lnTo>
                      <a:cubicBezTo>
                        <a:pt x="1087118" y="284874"/>
                        <a:pt x="1083294" y="309374"/>
                        <a:pt x="1079833" y="333954"/>
                      </a:cubicBezTo>
                      <a:cubicBezTo>
                        <a:pt x="1075949" y="332746"/>
                        <a:pt x="1071502" y="332988"/>
                        <a:pt x="1066954" y="335424"/>
                      </a:cubicBezTo>
                      <a:cubicBezTo>
                        <a:pt x="1034797" y="352595"/>
                        <a:pt x="998656" y="362158"/>
                        <a:pt x="962293" y="364292"/>
                      </a:cubicBezTo>
                      <a:cubicBezTo>
                        <a:pt x="943981" y="365357"/>
                        <a:pt x="925850" y="364757"/>
                        <a:pt x="907638" y="362641"/>
                      </a:cubicBezTo>
                      <a:cubicBezTo>
                        <a:pt x="895665" y="361272"/>
                        <a:pt x="883873" y="358776"/>
                        <a:pt x="872061" y="356400"/>
                      </a:cubicBezTo>
                      <a:cubicBezTo>
                        <a:pt x="878279" y="330330"/>
                        <a:pt x="884960" y="304381"/>
                        <a:pt x="892506" y="278696"/>
                      </a:cubicBezTo>
                      <a:cubicBezTo>
                        <a:pt x="898724" y="257577"/>
                        <a:pt x="905646" y="236560"/>
                        <a:pt x="914199" y="216247"/>
                      </a:cubicBezTo>
                      <a:cubicBezTo>
                        <a:pt x="922832" y="195734"/>
                        <a:pt x="933577" y="176146"/>
                        <a:pt x="943579" y="156257"/>
                      </a:cubicBezTo>
                      <a:cubicBezTo>
                        <a:pt x="948187" y="147057"/>
                        <a:pt x="942753" y="132985"/>
                        <a:pt x="930780" y="133951"/>
                      </a:cubicBezTo>
                      <a:cubicBezTo>
                        <a:pt x="927239" y="134233"/>
                        <a:pt x="923697" y="134455"/>
                        <a:pt x="920135" y="134616"/>
                      </a:cubicBezTo>
                      <a:cubicBezTo>
                        <a:pt x="885483" y="136268"/>
                        <a:pt x="849442" y="132403"/>
                        <a:pt x="815233" y="128959"/>
                      </a:cubicBezTo>
                      <a:cubicBezTo>
                        <a:pt x="776294" y="125013"/>
                        <a:pt x="736832" y="120925"/>
                        <a:pt x="698236" y="114505"/>
                      </a:cubicBezTo>
                      <a:cubicBezTo>
                        <a:pt x="695379" y="114042"/>
                        <a:pt x="694211" y="117927"/>
                        <a:pt x="697029" y="118873"/>
                      </a:cubicBezTo>
                      <a:cubicBezTo>
                        <a:pt x="715341" y="125033"/>
                        <a:pt x="733432" y="131997"/>
                        <a:pt x="752207" y="136609"/>
                      </a:cubicBezTo>
                      <a:cubicBezTo>
                        <a:pt x="771525" y="141380"/>
                        <a:pt x="790964" y="145728"/>
                        <a:pt x="810564" y="149130"/>
                      </a:cubicBezTo>
                      <a:cubicBezTo>
                        <a:pt x="829339" y="152373"/>
                        <a:pt x="848194" y="155089"/>
                        <a:pt x="867110" y="157384"/>
                      </a:cubicBezTo>
                      <a:cubicBezTo>
                        <a:pt x="879446" y="158894"/>
                        <a:pt x="891922" y="159659"/>
                        <a:pt x="904338" y="160665"/>
                      </a:cubicBezTo>
                      <a:cubicBezTo>
                        <a:pt x="887616" y="187400"/>
                        <a:pt x="876085" y="217554"/>
                        <a:pt x="866044" y="247247"/>
                      </a:cubicBezTo>
                      <a:cubicBezTo>
                        <a:pt x="853145" y="285378"/>
                        <a:pt x="843667" y="324613"/>
                        <a:pt x="834390" y="363768"/>
                      </a:cubicBezTo>
                      <a:cubicBezTo>
                        <a:pt x="814548" y="447695"/>
                        <a:pt x="798188" y="532467"/>
                        <a:pt x="785390" y="617763"/>
                      </a:cubicBezTo>
                      <a:cubicBezTo>
                        <a:pt x="776214" y="678921"/>
                        <a:pt x="768788" y="740321"/>
                        <a:pt x="763214" y="801882"/>
                      </a:cubicBezTo>
                      <a:cubicBezTo>
                        <a:pt x="761564" y="783180"/>
                        <a:pt x="759552" y="764538"/>
                        <a:pt x="757278" y="745917"/>
                      </a:cubicBezTo>
                      <a:cubicBezTo>
                        <a:pt x="749671" y="684093"/>
                        <a:pt x="738563" y="622675"/>
                        <a:pt x="723712" y="562181"/>
                      </a:cubicBezTo>
                      <a:cubicBezTo>
                        <a:pt x="725040" y="559845"/>
                        <a:pt x="725664" y="557047"/>
                        <a:pt x="725221" y="554329"/>
                      </a:cubicBezTo>
                      <a:cubicBezTo>
                        <a:pt x="722545" y="537701"/>
                        <a:pt x="715502" y="523227"/>
                        <a:pt x="709324" y="507806"/>
                      </a:cubicBezTo>
                      <a:cubicBezTo>
                        <a:pt x="703186" y="486266"/>
                        <a:pt x="696566" y="464867"/>
                        <a:pt x="689442" y="443628"/>
                      </a:cubicBezTo>
                      <a:cubicBezTo>
                        <a:pt x="681353" y="414700"/>
                        <a:pt x="672277" y="386214"/>
                        <a:pt x="660666" y="358393"/>
                      </a:cubicBezTo>
                      <a:cubicBezTo>
                        <a:pt x="651792" y="337195"/>
                        <a:pt x="641670" y="316539"/>
                        <a:pt x="630401" y="296510"/>
                      </a:cubicBezTo>
                      <a:cubicBezTo>
                        <a:pt x="616938" y="268508"/>
                        <a:pt x="602148" y="241111"/>
                        <a:pt x="585908" y="214919"/>
                      </a:cubicBezTo>
                      <a:cubicBezTo>
                        <a:pt x="585063" y="212483"/>
                        <a:pt x="583695" y="210208"/>
                        <a:pt x="581743" y="208296"/>
                      </a:cubicBezTo>
                      <a:cubicBezTo>
                        <a:pt x="578784" y="203625"/>
                        <a:pt x="575786" y="199015"/>
                        <a:pt x="572727" y="194445"/>
                      </a:cubicBezTo>
                      <a:cubicBezTo>
                        <a:pt x="570735" y="191466"/>
                        <a:pt x="565020" y="193278"/>
                        <a:pt x="566529" y="197062"/>
                      </a:cubicBezTo>
                      <a:cubicBezTo>
                        <a:pt x="567234" y="198836"/>
                        <a:pt x="567938" y="200606"/>
                        <a:pt x="568663" y="202359"/>
                      </a:cubicBezTo>
                      <a:cubicBezTo>
                        <a:pt x="502517" y="185809"/>
                        <a:pt x="437660" y="211114"/>
                        <a:pt x="374654" y="229796"/>
                      </a:cubicBezTo>
                      <a:cubicBezTo>
                        <a:pt x="358757" y="234526"/>
                        <a:pt x="342699" y="238794"/>
                        <a:pt x="326399" y="241874"/>
                      </a:cubicBezTo>
                      <a:cubicBezTo>
                        <a:pt x="313580" y="244290"/>
                        <a:pt x="298649" y="247229"/>
                        <a:pt x="285871" y="244570"/>
                      </a:cubicBezTo>
                      <a:cubicBezTo>
                        <a:pt x="277318" y="242800"/>
                        <a:pt x="273535" y="238915"/>
                        <a:pt x="277701" y="229775"/>
                      </a:cubicBezTo>
                      <a:cubicBezTo>
                        <a:pt x="282007" y="220316"/>
                        <a:pt x="293759" y="214093"/>
                        <a:pt x="303961" y="209908"/>
                      </a:cubicBezTo>
                      <a:cubicBezTo>
                        <a:pt x="307805" y="209081"/>
                        <a:pt x="311588" y="207611"/>
                        <a:pt x="315230" y="205397"/>
                      </a:cubicBezTo>
                      <a:cubicBezTo>
                        <a:pt x="323722" y="200243"/>
                        <a:pt x="327445" y="189493"/>
                        <a:pt x="323441" y="180333"/>
                      </a:cubicBezTo>
                      <a:cubicBezTo>
                        <a:pt x="319798" y="172060"/>
                        <a:pt x="309173" y="164933"/>
                        <a:pt x="299776" y="168718"/>
                      </a:cubicBezTo>
                      <a:cubicBezTo>
                        <a:pt x="298428" y="169261"/>
                        <a:pt x="297099" y="169785"/>
                        <a:pt x="295771" y="170308"/>
                      </a:cubicBezTo>
                      <a:cubicBezTo>
                        <a:pt x="295630" y="170107"/>
                        <a:pt x="295469" y="169825"/>
                        <a:pt x="295329" y="169422"/>
                      </a:cubicBezTo>
                      <a:cubicBezTo>
                        <a:pt x="293980" y="165738"/>
                        <a:pt x="293397" y="170149"/>
                        <a:pt x="293980" y="164873"/>
                      </a:cubicBezTo>
                      <a:cubicBezTo>
                        <a:pt x="294946" y="156257"/>
                        <a:pt x="304062" y="148426"/>
                        <a:pt x="310300" y="143494"/>
                      </a:cubicBezTo>
                      <a:cubicBezTo>
                        <a:pt x="325815" y="131193"/>
                        <a:pt x="348233" y="122094"/>
                        <a:pt x="368255" y="126744"/>
                      </a:cubicBezTo>
                      <a:cubicBezTo>
                        <a:pt x="369764" y="127087"/>
                        <a:pt x="371274" y="127509"/>
                        <a:pt x="372763" y="128033"/>
                      </a:cubicBezTo>
                      <a:cubicBezTo>
                        <a:pt x="393389" y="135179"/>
                        <a:pt x="403431" y="105466"/>
                        <a:pt x="386950" y="94394"/>
                      </a:cubicBezTo>
                      <a:cubicBezTo>
                        <a:pt x="385943" y="93729"/>
                        <a:pt x="384676" y="92884"/>
                        <a:pt x="383287" y="91897"/>
                      </a:cubicBezTo>
                      <a:cubicBezTo>
                        <a:pt x="376425" y="87126"/>
                        <a:pt x="366384" y="79094"/>
                        <a:pt x="369120" y="71849"/>
                      </a:cubicBezTo>
                      <a:cubicBezTo>
                        <a:pt x="372501" y="62848"/>
                        <a:pt x="392443" y="57675"/>
                        <a:pt x="399989" y="54615"/>
                      </a:cubicBezTo>
                      <a:cubicBezTo>
                        <a:pt x="427277" y="43543"/>
                        <a:pt x="456757" y="37262"/>
                        <a:pt x="486177" y="35973"/>
                      </a:cubicBezTo>
                      <a:cubicBezTo>
                        <a:pt x="515779" y="34685"/>
                        <a:pt x="545762" y="37946"/>
                        <a:pt x="574317" y="45936"/>
                      </a:cubicBezTo>
                      <a:cubicBezTo>
                        <a:pt x="588323" y="49844"/>
                        <a:pt x="602711" y="55782"/>
                        <a:pt x="615952" y="61783"/>
                      </a:cubicBezTo>
                      <a:cubicBezTo>
                        <a:pt x="627845" y="67156"/>
                        <a:pt x="653723" y="74263"/>
                        <a:pt x="655373" y="89321"/>
                      </a:cubicBezTo>
                      <a:cubicBezTo>
                        <a:pt x="655736" y="92644"/>
                        <a:pt x="660465" y="93770"/>
                        <a:pt x="661491" y="90146"/>
                      </a:cubicBezTo>
                      <a:cubicBezTo>
                        <a:pt x="669601" y="61238"/>
                        <a:pt x="638128" y="42576"/>
                        <a:pt x="617361" y="30638"/>
                      </a:cubicBezTo>
                      <a:cubicBezTo>
                        <a:pt x="603737" y="22785"/>
                        <a:pt x="588283" y="17896"/>
                        <a:pt x="573331" y="13084"/>
                      </a:cubicBezTo>
                      <a:cubicBezTo>
                        <a:pt x="559003" y="8454"/>
                        <a:pt x="544374" y="5052"/>
                        <a:pt x="529442" y="2996"/>
                      </a:cubicBezTo>
                      <a:cubicBezTo>
                        <a:pt x="497386" y="-1390"/>
                        <a:pt x="464947" y="-826"/>
                        <a:pt x="433153" y="5334"/>
                      </a:cubicBezTo>
                      <a:cubicBezTo>
                        <a:pt x="404195" y="10952"/>
                        <a:pt x="371978" y="20533"/>
                        <a:pt x="348575" y="39174"/>
                      </a:cubicBezTo>
                      <a:cubicBezTo>
                        <a:pt x="334207" y="50609"/>
                        <a:pt x="327707" y="68807"/>
                        <a:pt x="333482" y="86563"/>
                      </a:cubicBezTo>
                      <a:cubicBezTo>
                        <a:pt x="333683" y="87147"/>
                        <a:pt x="333885" y="87750"/>
                        <a:pt x="334086" y="88334"/>
                      </a:cubicBezTo>
                      <a:cubicBezTo>
                        <a:pt x="308228" y="92964"/>
                        <a:pt x="283758" y="107781"/>
                        <a:pt x="267397" y="128435"/>
                      </a:cubicBezTo>
                      <a:cubicBezTo>
                        <a:pt x="253955" y="145406"/>
                        <a:pt x="246912" y="169020"/>
                        <a:pt x="258946" y="188770"/>
                      </a:cubicBezTo>
                      <a:cubicBezTo>
                        <a:pt x="258443" y="189131"/>
                        <a:pt x="257940" y="189513"/>
                        <a:pt x="257457" y="189916"/>
                      </a:cubicBezTo>
                      <a:cubicBezTo>
                        <a:pt x="245986" y="199096"/>
                        <a:pt x="237454" y="212424"/>
                        <a:pt x="234919" y="226997"/>
                      </a:cubicBezTo>
                      <a:cubicBezTo>
                        <a:pt x="229948" y="255745"/>
                        <a:pt x="247314" y="275856"/>
                        <a:pt x="271603" y="283546"/>
                      </a:cubicBezTo>
                      <a:cubicBezTo>
                        <a:pt x="265586" y="289426"/>
                        <a:pt x="259811" y="295665"/>
                        <a:pt x="254156" y="301905"/>
                      </a:cubicBezTo>
                      <a:cubicBezTo>
                        <a:pt x="241499" y="315896"/>
                        <a:pt x="229405" y="331134"/>
                        <a:pt x="218739" y="346677"/>
                      </a:cubicBezTo>
                      <a:cubicBezTo>
                        <a:pt x="197127" y="378162"/>
                        <a:pt x="178654" y="412445"/>
                        <a:pt x="162495" y="446990"/>
                      </a:cubicBezTo>
                      <a:cubicBezTo>
                        <a:pt x="129272" y="517932"/>
                        <a:pt x="108323" y="594290"/>
                        <a:pt x="97215" y="671714"/>
                      </a:cubicBezTo>
                      <a:cubicBezTo>
                        <a:pt x="91621" y="710728"/>
                        <a:pt x="87878" y="749943"/>
                        <a:pt x="86449" y="789320"/>
                      </a:cubicBezTo>
                      <a:cubicBezTo>
                        <a:pt x="84799" y="834212"/>
                        <a:pt x="86469" y="879125"/>
                        <a:pt x="85604" y="924037"/>
                      </a:cubicBezTo>
                      <a:cubicBezTo>
                        <a:pt x="84759" y="967198"/>
                        <a:pt x="79990" y="1009313"/>
                        <a:pt x="70351" y="1051389"/>
                      </a:cubicBezTo>
                      <a:cubicBezTo>
                        <a:pt x="61114" y="1091629"/>
                        <a:pt x="48799" y="1131066"/>
                        <a:pt x="37650" y="1170784"/>
                      </a:cubicBezTo>
                      <a:cubicBezTo>
                        <a:pt x="25073" y="1215516"/>
                        <a:pt x="11229" y="1260046"/>
                        <a:pt x="4588" y="1306166"/>
                      </a:cubicBezTo>
                      <a:cubicBezTo>
                        <a:pt x="1227" y="1329637"/>
                        <a:pt x="-1187" y="1353172"/>
                        <a:pt x="684" y="1376907"/>
                      </a:cubicBezTo>
                      <a:cubicBezTo>
                        <a:pt x="2576" y="1401084"/>
                        <a:pt x="11349" y="1421759"/>
                        <a:pt x="19439" y="1444246"/>
                      </a:cubicBezTo>
                      <a:cubicBezTo>
                        <a:pt x="21491" y="1449985"/>
                        <a:pt x="27750" y="1452298"/>
                        <a:pt x="32760" y="1451070"/>
                      </a:cubicBezTo>
                      <a:cubicBezTo>
                        <a:pt x="33887" y="1461840"/>
                        <a:pt x="37952" y="1472348"/>
                        <a:pt x="44009" y="1481448"/>
                      </a:cubicBezTo>
                      <a:cubicBezTo>
                        <a:pt x="56868" y="1500733"/>
                        <a:pt x="76669" y="1513034"/>
                        <a:pt x="99348" y="1517503"/>
                      </a:cubicBezTo>
                      <a:cubicBezTo>
                        <a:pt x="124905" y="1522515"/>
                        <a:pt x="151246" y="1521327"/>
                        <a:pt x="177125" y="1520402"/>
                      </a:cubicBezTo>
                      <a:cubicBezTo>
                        <a:pt x="205197" y="1519395"/>
                        <a:pt x="233289" y="1518489"/>
                        <a:pt x="261360" y="1517321"/>
                      </a:cubicBezTo>
                      <a:cubicBezTo>
                        <a:pt x="290750" y="1516108"/>
                        <a:pt x="320138" y="1514859"/>
                        <a:pt x="349528" y="1513605"/>
                      </a:cubicBezTo>
                      <a:cubicBezTo>
                        <a:pt x="348556" y="1483471"/>
                        <a:pt x="347397" y="1453347"/>
                        <a:pt x="346087" y="1423227"/>
                      </a:cubicBezTo>
                      <a:cubicBezTo>
                        <a:pt x="339002" y="1260398"/>
                        <a:pt x="327844" y="1097473"/>
                        <a:pt x="327548" y="934431"/>
                      </a:cubicBezTo>
                      <a:cubicBezTo>
                        <a:pt x="326978" y="934097"/>
                        <a:pt x="326419" y="933700"/>
                        <a:pt x="325884" y="933181"/>
                      </a:cubicBezTo>
                      <a:cubicBezTo>
                        <a:pt x="312653" y="920388"/>
                        <a:pt x="296409" y="911985"/>
                        <a:pt x="281148" y="901972"/>
                      </a:cubicBezTo>
                      <a:cubicBezTo>
                        <a:pt x="272511" y="896305"/>
                        <a:pt x="280584" y="882366"/>
                        <a:pt x="289273" y="888067"/>
                      </a:cubicBezTo>
                      <a:cubicBezTo>
                        <a:pt x="302140" y="896508"/>
                        <a:pt x="315548" y="904009"/>
                        <a:pt x="327606" y="913468"/>
                      </a:cubicBezTo>
                      <a:cubicBezTo>
                        <a:pt x="327677" y="896496"/>
                        <a:pt x="327826" y="879525"/>
                        <a:pt x="328162" y="862551"/>
                      </a:cubicBezTo>
                      <a:cubicBezTo>
                        <a:pt x="328367" y="852185"/>
                        <a:pt x="344465" y="852185"/>
                        <a:pt x="344260" y="862551"/>
                      </a:cubicBezTo>
                      <a:cubicBezTo>
                        <a:pt x="343250" y="913706"/>
                        <a:pt x="343588" y="964873"/>
                        <a:pt x="344745" y="1016022"/>
                      </a:cubicBezTo>
                      <a:cubicBezTo>
                        <a:pt x="348490" y="1181778"/>
                        <a:pt x="360262" y="1347226"/>
                        <a:pt x="365623" y="1512917"/>
                      </a:cubicBezTo>
                      <a:cubicBezTo>
                        <a:pt x="444506" y="1509545"/>
                        <a:pt x="523393" y="1506149"/>
                        <a:pt x="602288" y="1503268"/>
                      </a:cubicBezTo>
                      <a:cubicBezTo>
                        <a:pt x="666461" y="1500935"/>
                        <a:pt x="730634" y="1498600"/>
                        <a:pt x="794807" y="1496264"/>
                      </a:cubicBezTo>
                      <a:cubicBezTo>
                        <a:pt x="808270" y="1495783"/>
                        <a:pt x="815836" y="1486157"/>
                        <a:pt x="817486" y="1473575"/>
                      </a:cubicBezTo>
                      <a:cubicBezTo>
                        <a:pt x="820505" y="1450424"/>
                        <a:pt x="814830" y="1426490"/>
                        <a:pt x="801991" y="1407023"/>
                      </a:cubicBezTo>
                      <a:cubicBezTo>
                        <a:pt x="800663" y="1405010"/>
                        <a:pt x="799094" y="1403218"/>
                        <a:pt x="797343" y="1401688"/>
                      </a:cubicBezTo>
                      <a:cubicBezTo>
                        <a:pt x="797645" y="1387818"/>
                        <a:pt x="798208" y="1373925"/>
                        <a:pt x="797423" y="1360057"/>
                      </a:cubicBezTo>
                      <a:cubicBezTo>
                        <a:pt x="796256" y="1338879"/>
                        <a:pt x="794506" y="1317701"/>
                        <a:pt x="792976" y="1296544"/>
                      </a:cubicBezTo>
                      <a:cubicBezTo>
                        <a:pt x="789877" y="1254167"/>
                        <a:pt x="787483" y="1211711"/>
                        <a:pt x="786537" y="1169234"/>
                      </a:cubicBezTo>
                      <a:cubicBezTo>
                        <a:pt x="784605" y="1084281"/>
                        <a:pt x="786014" y="999247"/>
                        <a:pt x="790823" y="914415"/>
                      </a:cubicBezTo>
                      <a:cubicBezTo>
                        <a:pt x="800462" y="744931"/>
                        <a:pt x="822900" y="576534"/>
                        <a:pt x="859624" y="410754"/>
                      </a:cubicBezTo>
                      <a:cubicBezTo>
                        <a:pt x="862301" y="398676"/>
                        <a:pt x="864997" y="386597"/>
                        <a:pt x="867794" y="374538"/>
                      </a:cubicBezTo>
                      <a:cubicBezTo>
                        <a:pt x="896349" y="389375"/>
                        <a:pt x="931082" y="394708"/>
                        <a:pt x="962293" y="394911"/>
                      </a:cubicBezTo>
                      <a:cubicBezTo>
                        <a:pt x="1001413" y="395153"/>
                        <a:pt x="1039667" y="386152"/>
                        <a:pt x="1075004" y="369789"/>
                      </a:cubicBezTo>
                      <a:cubicBezTo>
                        <a:pt x="1074762" y="371619"/>
                        <a:pt x="1074521" y="373431"/>
                        <a:pt x="1074299" y="375263"/>
                      </a:cubicBezTo>
                      <a:cubicBezTo>
                        <a:pt x="1064439" y="453774"/>
                        <a:pt x="1056128" y="532445"/>
                        <a:pt x="1048884" y="611220"/>
                      </a:cubicBezTo>
                      <a:cubicBezTo>
                        <a:pt x="1034435" y="768263"/>
                        <a:pt x="1025581" y="925950"/>
                        <a:pt x="1026808" y="1083695"/>
                      </a:cubicBezTo>
                      <a:cubicBezTo>
                        <a:pt x="1027150" y="1127402"/>
                        <a:pt x="1028821" y="1170966"/>
                        <a:pt x="1030893" y="1214610"/>
                      </a:cubicBezTo>
                      <a:cubicBezTo>
                        <a:pt x="1033006" y="1258999"/>
                        <a:pt x="1036246" y="1305904"/>
                        <a:pt x="1048602" y="1348723"/>
                      </a:cubicBezTo>
                      <a:cubicBezTo>
                        <a:pt x="1049970" y="1353452"/>
                        <a:pt x="1053009" y="1356172"/>
                        <a:pt x="1056510" y="1357158"/>
                      </a:cubicBezTo>
                      <a:cubicBezTo>
                        <a:pt x="1056691" y="1363399"/>
                        <a:pt x="1057094" y="1369660"/>
                        <a:pt x="1057536" y="1375820"/>
                      </a:cubicBezTo>
                      <a:cubicBezTo>
                        <a:pt x="1058965" y="1395850"/>
                        <a:pt x="1063050" y="1437461"/>
                        <a:pt x="1071784" y="1455618"/>
                      </a:cubicBezTo>
                      <a:cubicBezTo>
                        <a:pt x="1080296" y="1473335"/>
                        <a:pt x="1094483" y="1487387"/>
                        <a:pt x="1112574" y="1495119"/>
                      </a:cubicBezTo>
                      <a:cubicBezTo>
                        <a:pt x="1135554" y="1504921"/>
                        <a:pt x="1160407" y="1502102"/>
                        <a:pt x="1184675" y="1500532"/>
                      </a:cubicBezTo>
                      <a:cubicBezTo>
                        <a:pt x="1290201" y="1493647"/>
                        <a:pt x="1395647" y="1484427"/>
                        <a:pt x="1501113" y="1476334"/>
                      </a:cubicBezTo>
                      <a:cubicBezTo>
                        <a:pt x="1515803" y="1475207"/>
                        <a:pt x="1530493" y="1474100"/>
                        <a:pt x="1545163" y="1472953"/>
                      </a:cubicBezTo>
                      <a:cubicBezTo>
                        <a:pt x="1558223" y="1471946"/>
                        <a:pt x="1571726" y="1471058"/>
                        <a:pt x="1583316" y="1464276"/>
                      </a:cubicBezTo>
                      <a:cubicBezTo>
                        <a:pt x="1596497" y="1456566"/>
                        <a:pt x="1606780" y="1418699"/>
                        <a:pt x="1602232" y="1403037"/>
                      </a:cubicBezTo>
                      <a:cubicBezTo>
                        <a:pt x="1601407" y="1400178"/>
                        <a:pt x="1600160" y="1397360"/>
                        <a:pt x="1598510" y="1394824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" name="图形 78">
                <a:extLst>
                  <a:ext uri="{FF2B5EF4-FFF2-40B4-BE49-F238E27FC236}">
                    <a16:creationId xmlns:a16="http://schemas.microsoft.com/office/drawing/2014/main" id="{C73AA312-4BC1-BF48-3886-A3E2AE4CA356}"/>
                  </a:ext>
                </a:extLst>
              </p:cNvPr>
              <p:cNvGrpSpPr/>
              <p:nvPr/>
            </p:nvGrpSpPr>
            <p:grpSpPr>
              <a:xfrm>
                <a:off x="7289576" y="4267823"/>
                <a:ext cx="1171752" cy="1000565"/>
                <a:chOff x="7289576" y="4267823"/>
                <a:chExt cx="1171752" cy="1000565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3652206-5511-0753-088D-D6877B446ADA}"/>
                    </a:ext>
                  </a:extLst>
                </p:cNvPr>
                <p:cNvSpPr/>
                <p:nvPr/>
              </p:nvSpPr>
              <p:spPr>
                <a:xfrm>
                  <a:off x="7506908" y="4412767"/>
                  <a:ext cx="749982" cy="844607"/>
                </a:xfrm>
                <a:custGeom>
                  <a:avLst/>
                  <a:gdLst>
                    <a:gd name="connsiteX0" fmla="*/ 749832 w 749982"/>
                    <a:gd name="connsiteY0" fmla="*/ 388956 h 844607"/>
                    <a:gd name="connsiteX1" fmla="*/ 741444 w 749982"/>
                    <a:gd name="connsiteY1" fmla="*/ 253200 h 844607"/>
                    <a:gd name="connsiteX2" fmla="*/ 685894 w 749982"/>
                    <a:gd name="connsiteY2" fmla="*/ 138370 h 844607"/>
                    <a:gd name="connsiteX3" fmla="*/ 435974 w 749982"/>
                    <a:gd name="connsiteY3" fmla="*/ 39502 h 844607"/>
                    <a:gd name="connsiteX4" fmla="*/ 284206 w 749982"/>
                    <a:gd name="connsiteY4" fmla="*/ 13728 h 844607"/>
                    <a:gd name="connsiteX5" fmla="*/ 141727 w 749982"/>
                    <a:gd name="connsiteY5" fmla="*/ 4450 h 844607"/>
                    <a:gd name="connsiteX6" fmla="*/ 81209 w 749982"/>
                    <a:gd name="connsiteY6" fmla="*/ 37807 h 844607"/>
                    <a:gd name="connsiteX7" fmla="*/ 33736 w 749982"/>
                    <a:gd name="connsiteY7" fmla="*/ 87573 h 844607"/>
                    <a:gd name="connsiteX8" fmla="*/ 14198 w 749982"/>
                    <a:gd name="connsiteY8" fmla="*/ 152284 h 844607"/>
                    <a:gd name="connsiteX9" fmla="*/ 4203 w 749982"/>
                    <a:gd name="connsiteY9" fmla="*/ 227750 h 844607"/>
                    <a:gd name="connsiteX10" fmla="*/ 2251 w 749982"/>
                    <a:gd name="connsiteY10" fmla="*/ 380064 h 844607"/>
                    <a:gd name="connsiteX11" fmla="*/ 9963 w 749982"/>
                    <a:gd name="connsiteY11" fmla="*/ 453609 h 844607"/>
                    <a:gd name="connsiteX12" fmla="*/ 15688 w 749982"/>
                    <a:gd name="connsiteY12" fmla="*/ 489833 h 844607"/>
                    <a:gd name="connsiteX13" fmla="*/ 17448 w 749982"/>
                    <a:gd name="connsiteY13" fmla="*/ 501281 h 844607"/>
                    <a:gd name="connsiteX14" fmla="*/ 10160 w 749982"/>
                    <a:gd name="connsiteY14" fmla="*/ 543054 h 844607"/>
                    <a:gd name="connsiteX15" fmla="*/ 80905 w 749982"/>
                    <a:gd name="connsiteY15" fmla="*/ 624460 h 844607"/>
                    <a:gd name="connsiteX16" fmla="*/ 142691 w 749982"/>
                    <a:gd name="connsiteY16" fmla="*/ 647137 h 844607"/>
                    <a:gd name="connsiteX17" fmla="*/ 192559 w 749982"/>
                    <a:gd name="connsiteY17" fmla="*/ 689733 h 844607"/>
                    <a:gd name="connsiteX18" fmla="*/ 286536 w 749982"/>
                    <a:gd name="connsiteY18" fmla="*/ 778745 h 844607"/>
                    <a:gd name="connsiteX19" fmla="*/ 548006 w 749982"/>
                    <a:gd name="connsiteY19" fmla="*/ 838264 h 844607"/>
                    <a:gd name="connsiteX20" fmla="*/ 611609 w 749982"/>
                    <a:gd name="connsiteY20" fmla="*/ 815748 h 844607"/>
                    <a:gd name="connsiteX21" fmla="*/ 661086 w 749982"/>
                    <a:gd name="connsiteY21" fmla="*/ 768429 h 844607"/>
                    <a:gd name="connsiteX22" fmla="*/ 716085 w 749982"/>
                    <a:gd name="connsiteY22" fmla="*/ 650125 h 844607"/>
                    <a:gd name="connsiteX23" fmla="*/ 744328 w 749982"/>
                    <a:gd name="connsiteY23" fmla="*/ 521453 h 844607"/>
                    <a:gd name="connsiteX24" fmla="*/ 749832 w 749982"/>
                    <a:gd name="connsiteY24" fmla="*/ 388956 h 844607"/>
                    <a:gd name="connsiteX25" fmla="*/ 749832 w 749982"/>
                    <a:gd name="connsiteY25" fmla="*/ 388956 h 844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49982" h="844607">
                      <a:moveTo>
                        <a:pt x="749832" y="388956"/>
                      </a:moveTo>
                      <a:cubicBezTo>
                        <a:pt x="749031" y="343858"/>
                        <a:pt x="748145" y="297859"/>
                        <a:pt x="741444" y="253200"/>
                      </a:cubicBezTo>
                      <a:cubicBezTo>
                        <a:pt x="734892" y="209539"/>
                        <a:pt x="716868" y="170074"/>
                        <a:pt x="685894" y="138370"/>
                      </a:cubicBezTo>
                      <a:cubicBezTo>
                        <a:pt x="620105" y="71025"/>
                        <a:pt x="524741" y="54576"/>
                        <a:pt x="435974" y="39502"/>
                      </a:cubicBezTo>
                      <a:lnTo>
                        <a:pt x="284206" y="13728"/>
                      </a:lnTo>
                      <a:cubicBezTo>
                        <a:pt x="237905" y="5867"/>
                        <a:pt x="188508" y="-6699"/>
                        <a:pt x="141727" y="4450"/>
                      </a:cubicBezTo>
                      <a:cubicBezTo>
                        <a:pt x="118676" y="9943"/>
                        <a:pt x="99100" y="22706"/>
                        <a:pt x="81209" y="37807"/>
                      </a:cubicBezTo>
                      <a:cubicBezTo>
                        <a:pt x="63963" y="52362"/>
                        <a:pt x="45422" y="67991"/>
                        <a:pt x="33736" y="87573"/>
                      </a:cubicBezTo>
                      <a:cubicBezTo>
                        <a:pt x="22030" y="107183"/>
                        <a:pt x="18004" y="130106"/>
                        <a:pt x="14198" y="152284"/>
                      </a:cubicBezTo>
                      <a:cubicBezTo>
                        <a:pt x="9906" y="177289"/>
                        <a:pt x="6572" y="202489"/>
                        <a:pt x="4203" y="227750"/>
                      </a:cubicBezTo>
                      <a:cubicBezTo>
                        <a:pt x="-544" y="278360"/>
                        <a:pt x="-1192" y="329350"/>
                        <a:pt x="2251" y="380064"/>
                      </a:cubicBezTo>
                      <a:cubicBezTo>
                        <a:pt x="3920" y="404662"/>
                        <a:pt x="6574" y="429190"/>
                        <a:pt x="9963" y="453609"/>
                      </a:cubicBezTo>
                      <a:cubicBezTo>
                        <a:pt x="11643" y="465718"/>
                        <a:pt x="13542" y="477796"/>
                        <a:pt x="15688" y="489833"/>
                      </a:cubicBezTo>
                      <a:cubicBezTo>
                        <a:pt x="16319" y="493382"/>
                        <a:pt x="16800" y="497312"/>
                        <a:pt x="17448" y="501281"/>
                      </a:cubicBezTo>
                      <a:cubicBezTo>
                        <a:pt x="12661" y="514902"/>
                        <a:pt x="9940" y="529008"/>
                        <a:pt x="10160" y="543054"/>
                      </a:cubicBezTo>
                      <a:cubicBezTo>
                        <a:pt x="10806" y="584427"/>
                        <a:pt x="45713" y="610475"/>
                        <a:pt x="80905" y="624460"/>
                      </a:cubicBezTo>
                      <a:cubicBezTo>
                        <a:pt x="101310" y="632569"/>
                        <a:pt x="122643" y="638078"/>
                        <a:pt x="142691" y="647137"/>
                      </a:cubicBezTo>
                      <a:cubicBezTo>
                        <a:pt x="163783" y="656666"/>
                        <a:pt x="178138" y="672112"/>
                        <a:pt x="192559" y="689733"/>
                      </a:cubicBezTo>
                      <a:cubicBezTo>
                        <a:pt x="220061" y="723340"/>
                        <a:pt x="251097" y="753545"/>
                        <a:pt x="286536" y="778745"/>
                      </a:cubicBezTo>
                      <a:cubicBezTo>
                        <a:pt x="361673" y="832175"/>
                        <a:pt x="456839" y="857445"/>
                        <a:pt x="548006" y="838264"/>
                      </a:cubicBezTo>
                      <a:cubicBezTo>
                        <a:pt x="569880" y="833662"/>
                        <a:pt x="591947" y="826516"/>
                        <a:pt x="611609" y="815748"/>
                      </a:cubicBezTo>
                      <a:cubicBezTo>
                        <a:pt x="632368" y="804380"/>
                        <a:pt x="647978" y="787906"/>
                        <a:pt x="661086" y="768429"/>
                      </a:cubicBezTo>
                      <a:cubicBezTo>
                        <a:pt x="685425" y="732272"/>
                        <a:pt x="702880" y="691557"/>
                        <a:pt x="716085" y="650125"/>
                      </a:cubicBezTo>
                      <a:cubicBezTo>
                        <a:pt x="729553" y="607862"/>
                        <a:pt x="739114" y="565522"/>
                        <a:pt x="744328" y="521453"/>
                      </a:cubicBezTo>
                      <a:cubicBezTo>
                        <a:pt x="749524" y="477527"/>
                        <a:pt x="750618" y="433154"/>
                        <a:pt x="749832" y="388956"/>
                      </a:cubicBezTo>
                      <a:lnTo>
                        <a:pt x="749832" y="388956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6D8E702-44BE-37B1-14EC-9AA0460C43B7}"/>
                    </a:ext>
                  </a:extLst>
                </p:cNvPr>
                <p:cNvSpPr/>
                <p:nvPr/>
              </p:nvSpPr>
              <p:spPr>
                <a:xfrm>
                  <a:off x="7289576" y="4267823"/>
                  <a:ext cx="1171752" cy="1000565"/>
                </a:xfrm>
                <a:custGeom>
                  <a:avLst/>
                  <a:gdLst>
                    <a:gd name="connsiteX0" fmla="*/ 482858 w 1171752"/>
                    <a:gd name="connsiteY0" fmla="*/ 1577 h 1000565"/>
                    <a:gd name="connsiteX1" fmla="*/ 663625 w 1171752"/>
                    <a:gd name="connsiteY1" fmla="*/ 77660 h 1000565"/>
                    <a:gd name="connsiteX2" fmla="*/ 1124367 w 1171752"/>
                    <a:gd name="connsiteY2" fmla="*/ 158527 h 1000565"/>
                    <a:gd name="connsiteX3" fmla="*/ 984522 w 1171752"/>
                    <a:gd name="connsiteY3" fmla="*/ 522302 h 1000565"/>
                    <a:gd name="connsiteX4" fmla="*/ 894251 w 1171752"/>
                    <a:gd name="connsiteY4" fmla="*/ 910903 h 1000565"/>
                    <a:gd name="connsiteX5" fmla="*/ 593803 w 1171752"/>
                    <a:gd name="connsiteY5" fmla="*/ 935387 h 1000565"/>
                    <a:gd name="connsiteX6" fmla="*/ 593230 w 1171752"/>
                    <a:gd name="connsiteY6" fmla="*/ 934483 h 1000565"/>
                    <a:gd name="connsiteX7" fmla="*/ 600219 w 1171752"/>
                    <a:gd name="connsiteY7" fmla="*/ 931650 h 1000565"/>
                    <a:gd name="connsiteX8" fmla="*/ 845376 w 1171752"/>
                    <a:gd name="connsiteY8" fmla="*/ 929229 h 1000565"/>
                    <a:gd name="connsiteX9" fmla="*/ 904862 w 1171752"/>
                    <a:gd name="connsiteY9" fmla="*/ 334574 h 1000565"/>
                    <a:gd name="connsiteX10" fmla="*/ 376247 w 1171752"/>
                    <a:gd name="connsiteY10" fmla="*/ 515741 h 1000565"/>
                    <a:gd name="connsiteX11" fmla="*/ 385188 w 1171752"/>
                    <a:gd name="connsiteY11" fmla="*/ 569588 h 1000565"/>
                    <a:gd name="connsiteX12" fmla="*/ 389762 w 1171752"/>
                    <a:gd name="connsiteY12" fmla="*/ 597134 h 1000565"/>
                    <a:gd name="connsiteX13" fmla="*/ 386616 w 1171752"/>
                    <a:gd name="connsiteY13" fmla="*/ 613673 h 1000565"/>
                    <a:gd name="connsiteX14" fmla="*/ 331690 w 1171752"/>
                    <a:gd name="connsiteY14" fmla="*/ 596328 h 1000565"/>
                    <a:gd name="connsiteX15" fmla="*/ 315211 w 1171752"/>
                    <a:gd name="connsiteY15" fmla="*/ 595634 h 1000565"/>
                    <a:gd name="connsiteX16" fmla="*/ 341820 w 1171752"/>
                    <a:gd name="connsiteY16" fmla="*/ 751040 h 1000565"/>
                    <a:gd name="connsiteX17" fmla="*/ 360468 w 1171752"/>
                    <a:gd name="connsiteY17" fmla="*/ 754952 h 1000565"/>
                    <a:gd name="connsiteX18" fmla="*/ 438647 w 1171752"/>
                    <a:gd name="connsiteY18" fmla="*/ 852056 h 1000565"/>
                    <a:gd name="connsiteX19" fmla="*/ 480530 w 1171752"/>
                    <a:gd name="connsiteY19" fmla="*/ 888737 h 1000565"/>
                    <a:gd name="connsiteX20" fmla="*/ 508438 w 1171752"/>
                    <a:gd name="connsiteY20" fmla="*/ 923151 h 1000565"/>
                    <a:gd name="connsiteX21" fmla="*/ 377493 w 1171752"/>
                    <a:gd name="connsiteY21" fmla="*/ 815043 h 1000565"/>
                    <a:gd name="connsiteX22" fmla="*/ 208079 w 1171752"/>
                    <a:gd name="connsiteY22" fmla="*/ 823895 h 1000565"/>
                    <a:gd name="connsiteX23" fmla="*/ 194287 w 1171752"/>
                    <a:gd name="connsiteY23" fmla="*/ 301873 h 1000565"/>
                    <a:gd name="connsiteX24" fmla="*/ 341995 w 1171752"/>
                    <a:gd name="connsiteY24" fmla="*/ 220088 h 1000565"/>
                    <a:gd name="connsiteX25" fmla="*/ 338785 w 1171752"/>
                    <a:gd name="connsiteY25" fmla="*/ 208440 h 1000565"/>
                    <a:gd name="connsiteX26" fmla="*/ 238630 w 1171752"/>
                    <a:gd name="connsiteY26" fmla="*/ 258049 h 1000565"/>
                    <a:gd name="connsiteX27" fmla="*/ 238582 w 1171752"/>
                    <a:gd name="connsiteY27" fmla="*/ 246597 h 1000565"/>
                    <a:gd name="connsiteX28" fmla="*/ 242186 w 1171752"/>
                    <a:gd name="connsiteY28" fmla="*/ 189605 h 1000565"/>
                    <a:gd name="connsiteX29" fmla="*/ 251010 w 1171752"/>
                    <a:gd name="connsiteY29" fmla="*/ 154539 h 1000565"/>
                    <a:gd name="connsiteX30" fmla="*/ 482858 w 1171752"/>
                    <a:gd name="connsiteY30" fmla="*/ 1577 h 1000565"/>
                    <a:gd name="connsiteX31" fmla="*/ 311280 w 1171752"/>
                    <a:gd name="connsiteY31" fmla="*/ 635672 h 1000565"/>
                    <a:gd name="connsiteX32" fmla="*/ 328367 w 1171752"/>
                    <a:gd name="connsiteY32" fmla="*/ 636374 h 1000565"/>
                    <a:gd name="connsiteX33" fmla="*/ 356228 w 1171752"/>
                    <a:gd name="connsiteY33" fmla="*/ 647565 h 1000565"/>
                    <a:gd name="connsiteX34" fmla="*/ 367808 w 1171752"/>
                    <a:gd name="connsiteY34" fmla="*/ 655521 h 1000565"/>
                    <a:gd name="connsiteX35" fmla="*/ 367889 w 1171752"/>
                    <a:gd name="connsiteY35" fmla="*/ 655499 h 1000565"/>
                    <a:gd name="connsiteX36" fmla="*/ 367814 w 1171752"/>
                    <a:gd name="connsiteY36" fmla="*/ 655527 h 1000565"/>
                    <a:gd name="connsiteX37" fmla="*/ 368094 w 1171752"/>
                    <a:gd name="connsiteY37" fmla="*/ 655716 h 1000565"/>
                    <a:gd name="connsiteX38" fmla="*/ 378234 w 1171752"/>
                    <a:gd name="connsiteY38" fmla="*/ 671427 h 1000565"/>
                    <a:gd name="connsiteX39" fmla="*/ 375958 w 1171752"/>
                    <a:gd name="connsiteY39" fmla="*/ 668616 h 1000565"/>
                    <a:gd name="connsiteX40" fmla="*/ 375624 w 1171752"/>
                    <a:gd name="connsiteY40" fmla="*/ 668983 h 1000565"/>
                    <a:gd name="connsiteX41" fmla="*/ 376185 w 1171752"/>
                    <a:gd name="connsiteY41" fmla="*/ 669816 h 1000565"/>
                    <a:gd name="connsiteX42" fmla="*/ 367762 w 1171752"/>
                    <a:gd name="connsiteY42" fmla="*/ 665556 h 1000565"/>
                    <a:gd name="connsiteX43" fmla="*/ 367416 w 1171752"/>
                    <a:gd name="connsiteY43" fmla="*/ 665764 h 1000565"/>
                    <a:gd name="connsiteX44" fmla="*/ 370353 w 1171752"/>
                    <a:gd name="connsiteY44" fmla="*/ 669340 h 1000565"/>
                    <a:gd name="connsiteX45" fmla="*/ 371354 w 1171752"/>
                    <a:gd name="connsiteY45" fmla="*/ 670595 h 1000565"/>
                    <a:gd name="connsiteX46" fmla="*/ 371973 w 1171752"/>
                    <a:gd name="connsiteY46" fmla="*/ 671193 h 1000565"/>
                    <a:gd name="connsiteX47" fmla="*/ 370692 w 1171752"/>
                    <a:gd name="connsiteY47" fmla="*/ 675262 h 1000565"/>
                    <a:gd name="connsiteX48" fmla="*/ 371551 w 1171752"/>
                    <a:gd name="connsiteY48" fmla="*/ 677279 h 1000565"/>
                    <a:gd name="connsiteX49" fmla="*/ 372227 w 1171752"/>
                    <a:gd name="connsiteY49" fmla="*/ 678141 h 1000565"/>
                    <a:gd name="connsiteX50" fmla="*/ 369449 w 1171752"/>
                    <a:gd name="connsiteY50" fmla="*/ 680654 h 1000565"/>
                    <a:gd name="connsiteX51" fmla="*/ 369076 w 1171752"/>
                    <a:gd name="connsiteY51" fmla="*/ 680230 h 1000565"/>
                    <a:gd name="connsiteX52" fmla="*/ 369153 w 1171752"/>
                    <a:gd name="connsiteY52" fmla="*/ 680345 h 1000565"/>
                    <a:gd name="connsiteX53" fmla="*/ 363628 w 1171752"/>
                    <a:gd name="connsiteY53" fmla="*/ 678836 h 1000565"/>
                    <a:gd name="connsiteX54" fmla="*/ 363566 w 1171752"/>
                    <a:gd name="connsiteY54" fmla="*/ 678682 h 1000565"/>
                    <a:gd name="connsiteX55" fmla="*/ 360678 w 1171752"/>
                    <a:gd name="connsiteY55" fmla="*/ 675577 h 1000565"/>
                    <a:gd name="connsiteX56" fmla="*/ 360616 w 1171752"/>
                    <a:gd name="connsiteY56" fmla="*/ 675515 h 1000565"/>
                    <a:gd name="connsiteX57" fmla="*/ 332277 w 1171752"/>
                    <a:gd name="connsiteY57" fmla="*/ 657913 h 1000565"/>
                    <a:gd name="connsiteX58" fmla="*/ 328107 w 1171752"/>
                    <a:gd name="connsiteY58" fmla="*/ 657293 h 1000565"/>
                    <a:gd name="connsiteX59" fmla="*/ 310819 w 1171752"/>
                    <a:gd name="connsiteY59" fmla="*/ 654678 h 1000565"/>
                    <a:gd name="connsiteX60" fmla="*/ 308845 w 1171752"/>
                    <a:gd name="connsiteY60" fmla="*/ 653393 h 1000565"/>
                    <a:gd name="connsiteX61" fmla="*/ 306411 w 1171752"/>
                    <a:gd name="connsiteY61" fmla="*/ 648815 h 1000565"/>
                    <a:gd name="connsiteX62" fmla="*/ 306475 w 1171752"/>
                    <a:gd name="connsiteY62" fmla="*/ 648804 h 1000565"/>
                    <a:gd name="connsiteX63" fmla="*/ 305750 w 1171752"/>
                    <a:gd name="connsiteY63" fmla="*/ 648742 h 1000565"/>
                    <a:gd name="connsiteX64" fmla="*/ 301953 w 1171752"/>
                    <a:gd name="connsiteY64" fmla="*/ 644917 h 1000565"/>
                    <a:gd name="connsiteX65" fmla="*/ 302678 w 1171752"/>
                    <a:gd name="connsiteY65" fmla="*/ 644773 h 1000565"/>
                    <a:gd name="connsiteX66" fmla="*/ 302434 w 1171752"/>
                    <a:gd name="connsiteY66" fmla="*/ 644356 h 1000565"/>
                    <a:gd name="connsiteX67" fmla="*/ 303450 w 1171752"/>
                    <a:gd name="connsiteY67" fmla="*/ 640211 h 1000565"/>
                    <a:gd name="connsiteX68" fmla="*/ 308183 w 1171752"/>
                    <a:gd name="connsiteY68" fmla="*/ 637784 h 1000565"/>
                    <a:gd name="connsiteX69" fmla="*/ 309654 w 1171752"/>
                    <a:gd name="connsiteY69" fmla="*/ 636719 h 1000565"/>
                    <a:gd name="connsiteX70" fmla="*/ 311280 w 1171752"/>
                    <a:gd name="connsiteY70" fmla="*/ 635672 h 1000565"/>
                    <a:gd name="connsiteX71" fmla="*/ 341224 w 1171752"/>
                    <a:gd name="connsiteY71" fmla="*/ 575146 h 1000565"/>
                    <a:gd name="connsiteX72" fmla="*/ 340077 w 1171752"/>
                    <a:gd name="connsiteY72" fmla="*/ 575817 h 1000565"/>
                    <a:gd name="connsiteX73" fmla="*/ 337238 w 1171752"/>
                    <a:gd name="connsiteY73" fmla="*/ 576930 h 1000565"/>
                    <a:gd name="connsiteX74" fmla="*/ 341249 w 1171752"/>
                    <a:gd name="connsiteY74" fmla="*/ 578792 h 1000565"/>
                    <a:gd name="connsiteX75" fmla="*/ 341212 w 1171752"/>
                    <a:gd name="connsiteY75" fmla="*/ 576360 h 1000565"/>
                    <a:gd name="connsiteX76" fmla="*/ 341224 w 1171752"/>
                    <a:gd name="connsiteY76" fmla="*/ 575146 h 1000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171752" h="1000565">
                      <a:moveTo>
                        <a:pt x="482858" y="1577"/>
                      </a:moveTo>
                      <a:cubicBezTo>
                        <a:pt x="545662" y="-7066"/>
                        <a:pt x="632347" y="21023"/>
                        <a:pt x="663625" y="77660"/>
                      </a:cubicBezTo>
                      <a:cubicBezTo>
                        <a:pt x="812951" y="42443"/>
                        <a:pt x="1001291" y="41289"/>
                        <a:pt x="1124367" y="158527"/>
                      </a:cubicBezTo>
                      <a:cubicBezTo>
                        <a:pt x="1252791" y="297597"/>
                        <a:pt x="1091483" y="480961"/>
                        <a:pt x="984522" y="522302"/>
                      </a:cubicBezTo>
                      <a:cubicBezTo>
                        <a:pt x="992310" y="560163"/>
                        <a:pt x="980167" y="802713"/>
                        <a:pt x="894251" y="910903"/>
                      </a:cubicBezTo>
                      <a:cubicBezTo>
                        <a:pt x="826066" y="1002572"/>
                        <a:pt x="667279" y="1044878"/>
                        <a:pt x="593803" y="935387"/>
                      </a:cubicBezTo>
                      <a:lnTo>
                        <a:pt x="593230" y="934483"/>
                      </a:lnTo>
                      <a:cubicBezTo>
                        <a:pt x="585358" y="921838"/>
                        <a:pt x="592138" y="922244"/>
                        <a:pt x="600219" y="931650"/>
                      </a:cubicBezTo>
                      <a:cubicBezTo>
                        <a:pt x="672167" y="994947"/>
                        <a:pt x="769992" y="996028"/>
                        <a:pt x="845376" y="929229"/>
                      </a:cubicBezTo>
                      <a:cubicBezTo>
                        <a:pt x="986657" y="807133"/>
                        <a:pt x="972090" y="507764"/>
                        <a:pt x="904862" y="334574"/>
                      </a:cubicBezTo>
                      <a:cubicBezTo>
                        <a:pt x="713430" y="313541"/>
                        <a:pt x="508467" y="371585"/>
                        <a:pt x="376247" y="515741"/>
                      </a:cubicBezTo>
                      <a:lnTo>
                        <a:pt x="385188" y="569588"/>
                      </a:lnTo>
                      <a:cubicBezTo>
                        <a:pt x="386711" y="578762"/>
                        <a:pt x="388442" y="587928"/>
                        <a:pt x="389762" y="597134"/>
                      </a:cubicBezTo>
                      <a:cubicBezTo>
                        <a:pt x="390607" y="603032"/>
                        <a:pt x="390701" y="608898"/>
                        <a:pt x="386616" y="613673"/>
                      </a:cubicBezTo>
                      <a:cubicBezTo>
                        <a:pt x="373128" y="629436"/>
                        <a:pt x="350395" y="605750"/>
                        <a:pt x="331690" y="596328"/>
                      </a:cubicBezTo>
                      <a:cubicBezTo>
                        <a:pt x="326168" y="595551"/>
                        <a:pt x="320636" y="595251"/>
                        <a:pt x="315211" y="595634"/>
                      </a:cubicBezTo>
                      <a:cubicBezTo>
                        <a:pt x="225345" y="607213"/>
                        <a:pt x="243051" y="781609"/>
                        <a:pt x="341820" y="751040"/>
                      </a:cubicBezTo>
                      <a:cubicBezTo>
                        <a:pt x="350119" y="745868"/>
                        <a:pt x="357249" y="747447"/>
                        <a:pt x="360468" y="754952"/>
                      </a:cubicBezTo>
                      <a:cubicBezTo>
                        <a:pt x="384010" y="776524"/>
                        <a:pt x="399534" y="814999"/>
                        <a:pt x="438647" y="852056"/>
                      </a:cubicBezTo>
                      <a:cubicBezTo>
                        <a:pt x="452448" y="865956"/>
                        <a:pt x="465007" y="877586"/>
                        <a:pt x="480530" y="888737"/>
                      </a:cubicBezTo>
                      <a:cubicBezTo>
                        <a:pt x="489647" y="897961"/>
                        <a:pt x="517160" y="907366"/>
                        <a:pt x="508438" y="923151"/>
                      </a:cubicBezTo>
                      <a:cubicBezTo>
                        <a:pt x="491945" y="959069"/>
                        <a:pt x="394688" y="846244"/>
                        <a:pt x="377493" y="815043"/>
                      </a:cubicBezTo>
                      <a:cubicBezTo>
                        <a:pt x="323617" y="836325"/>
                        <a:pt x="263911" y="829096"/>
                        <a:pt x="208079" y="823895"/>
                      </a:cubicBezTo>
                      <a:cubicBezTo>
                        <a:pt x="-86465" y="808575"/>
                        <a:pt x="-47144" y="497972"/>
                        <a:pt x="194287" y="301873"/>
                      </a:cubicBezTo>
                      <a:cubicBezTo>
                        <a:pt x="239733" y="268403"/>
                        <a:pt x="289874" y="241099"/>
                        <a:pt x="341995" y="220088"/>
                      </a:cubicBezTo>
                      <a:cubicBezTo>
                        <a:pt x="349111" y="217219"/>
                        <a:pt x="346002" y="205531"/>
                        <a:pt x="338785" y="208440"/>
                      </a:cubicBezTo>
                      <a:cubicBezTo>
                        <a:pt x="304298" y="222345"/>
                        <a:pt x="270678" y="238894"/>
                        <a:pt x="238630" y="258049"/>
                      </a:cubicBezTo>
                      <a:lnTo>
                        <a:pt x="238582" y="246597"/>
                      </a:lnTo>
                      <a:cubicBezTo>
                        <a:pt x="238535" y="227309"/>
                        <a:pt x="238837" y="207228"/>
                        <a:pt x="242186" y="189605"/>
                      </a:cubicBezTo>
                      <a:cubicBezTo>
                        <a:pt x="243860" y="177394"/>
                        <a:pt x="246675" y="164351"/>
                        <a:pt x="251010" y="154539"/>
                      </a:cubicBezTo>
                      <a:cubicBezTo>
                        <a:pt x="256369" y="124457"/>
                        <a:pt x="340313" y="21200"/>
                        <a:pt x="482858" y="1577"/>
                      </a:cubicBezTo>
                      <a:close/>
                      <a:moveTo>
                        <a:pt x="311280" y="635672"/>
                      </a:moveTo>
                      <a:cubicBezTo>
                        <a:pt x="315828" y="631350"/>
                        <a:pt x="324318" y="636503"/>
                        <a:pt x="328367" y="636374"/>
                      </a:cubicBezTo>
                      <a:cubicBezTo>
                        <a:pt x="338720" y="637792"/>
                        <a:pt x="348557" y="642166"/>
                        <a:pt x="356228" y="647565"/>
                      </a:cubicBezTo>
                      <a:cubicBezTo>
                        <a:pt x="361293" y="650404"/>
                        <a:pt x="364842" y="653069"/>
                        <a:pt x="367808" y="655521"/>
                      </a:cubicBezTo>
                      <a:lnTo>
                        <a:pt x="367889" y="655499"/>
                      </a:lnTo>
                      <a:cubicBezTo>
                        <a:pt x="367867" y="655499"/>
                        <a:pt x="367839" y="655521"/>
                        <a:pt x="367814" y="655527"/>
                      </a:cubicBezTo>
                      <a:lnTo>
                        <a:pt x="368094" y="655716"/>
                      </a:lnTo>
                      <a:cubicBezTo>
                        <a:pt x="372413" y="658786"/>
                        <a:pt x="388223" y="676077"/>
                        <a:pt x="378234" y="671427"/>
                      </a:cubicBezTo>
                      <a:cubicBezTo>
                        <a:pt x="377490" y="670458"/>
                        <a:pt x="376727" y="669528"/>
                        <a:pt x="375958" y="668616"/>
                      </a:cubicBezTo>
                      <a:cubicBezTo>
                        <a:pt x="375876" y="668741"/>
                        <a:pt x="375761" y="668864"/>
                        <a:pt x="375624" y="668983"/>
                      </a:cubicBezTo>
                      <a:lnTo>
                        <a:pt x="376185" y="669816"/>
                      </a:lnTo>
                      <a:cubicBezTo>
                        <a:pt x="384675" y="682592"/>
                        <a:pt x="370017" y="669132"/>
                        <a:pt x="367762" y="665556"/>
                      </a:cubicBezTo>
                      <a:cubicBezTo>
                        <a:pt x="367656" y="665643"/>
                        <a:pt x="367535" y="665701"/>
                        <a:pt x="367416" y="665764"/>
                      </a:cubicBezTo>
                      <a:lnTo>
                        <a:pt x="370353" y="669340"/>
                      </a:lnTo>
                      <a:cubicBezTo>
                        <a:pt x="370763" y="669847"/>
                        <a:pt x="371086" y="670253"/>
                        <a:pt x="371354" y="670595"/>
                      </a:cubicBezTo>
                      <a:lnTo>
                        <a:pt x="371973" y="671193"/>
                      </a:lnTo>
                      <a:cubicBezTo>
                        <a:pt x="381790" y="680846"/>
                        <a:pt x="382096" y="689532"/>
                        <a:pt x="370692" y="675262"/>
                      </a:cubicBezTo>
                      <a:cubicBezTo>
                        <a:pt x="371141" y="675934"/>
                        <a:pt x="371501" y="676647"/>
                        <a:pt x="371551" y="677279"/>
                      </a:cubicBezTo>
                      <a:lnTo>
                        <a:pt x="372227" y="678141"/>
                      </a:lnTo>
                      <a:cubicBezTo>
                        <a:pt x="381181" y="689683"/>
                        <a:pt x="373898" y="685584"/>
                        <a:pt x="369449" y="680654"/>
                      </a:cubicBezTo>
                      <a:lnTo>
                        <a:pt x="369076" y="680230"/>
                      </a:lnTo>
                      <a:lnTo>
                        <a:pt x="369153" y="680345"/>
                      </a:lnTo>
                      <a:cubicBezTo>
                        <a:pt x="373292" y="686725"/>
                        <a:pt x="365079" y="682249"/>
                        <a:pt x="363628" y="678836"/>
                      </a:cubicBezTo>
                      <a:lnTo>
                        <a:pt x="363566" y="678682"/>
                      </a:lnTo>
                      <a:cubicBezTo>
                        <a:pt x="361985" y="677391"/>
                        <a:pt x="361012" y="675943"/>
                        <a:pt x="360678" y="675577"/>
                      </a:cubicBezTo>
                      <a:lnTo>
                        <a:pt x="360616" y="675515"/>
                      </a:lnTo>
                      <a:cubicBezTo>
                        <a:pt x="352917" y="667624"/>
                        <a:pt x="341757" y="660946"/>
                        <a:pt x="332277" y="657913"/>
                      </a:cubicBezTo>
                      <a:cubicBezTo>
                        <a:pt x="330902" y="657651"/>
                        <a:pt x="329512" y="657442"/>
                        <a:pt x="328107" y="657293"/>
                      </a:cubicBezTo>
                      <a:cubicBezTo>
                        <a:pt x="322406" y="656020"/>
                        <a:pt x="316643" y="655149"/>
                        <a:pt x="310819" y="654678"/>
                      </a:cubicBezTo>
                      <a:cubicBezTo>
                        <a:pt x="310107" y="654593"/>
                        <a:pt x="309385" y="654070"/>
                        <a:pt x="308845" y="653393"/>
                      </a:cubicBezTo>
                      <a:cubicBezTo>
                        <a:pt x="300039" y="653096"/>
                        <a:pt x="302757" y="649485"/>
                        <a:pt x="306411" y="648815"/>
                      </a:cubicBezTo>
                      <a:lnTo>
                        <a:pt x="306475" y="648804"/>
                      </a:lnTo>
                      <a:lnTo>
                        <a:pt x="305750" y="648742"/>
                      </a:lnTo>
                      <a:cubicBezTo>
                        <a:pt x="300099" y="648191"/>
                        <a:pt x="296239" y="646162"/>
                        <a:pt x="301953" y="644917"/>
                      </a:cubicBezTo>
                      <a:lnTo>
                        <a:pt x="302678" y="644773"/>
                      </a:lnTo>
                      <a:cubicBezTo>
                        <a:pt x="302589" y="644634"/>
                        <a:pt x="302511" y="644495"/>
                        <a:pt x="302434" y="644356"/>
                      </a:cubicBezTo>
                      <a:cubicBezTo>
                        <a:pt x="297540" y="643819"/>
                        <a:pt x="300734" y="639060"/>
                        <a:pt x="303450" y="640211"/>
                      </a:cubicBezTo>
                      <a:cubicBezTo>
                        <a:pt x="302307" y="636473"/>
                        <a:pt x="307531" y="638339"/>
                        <a:pt x="308183" y="637784"/>
                      </a:cubicBezTo>
                      <a:cubicBezTo>
                        <a:pt x="308680" y="637232"/>
                        <a:pt x="309298" y="636745"/>
                        <a:pt x="309654" y="636719"/>
                      </a:cubicBezTo>
                      <a:cubicBezTo>
                        <a:pt x="311228" y="635607"/>
                        <a:pt x="310465" y="635708"/>
                        <a:pt x="311280" y="635672"/>
                      </a:cubicBezTo>
                      <a:close/>
                      <a:moveTo>
                        <a:pt x="341224" y="575146"/>
                      </a:moveTo>
                      <a:lnTo>
                        <a:pt x="340077" y="575817"/>
                      </a:lnTo>
                      <a:cubicBezTo>
                        <a:pt x="339150" y="576358"/>
                        <a:pt x="338196" y="576719"/>
                        <a:pt x="337238" y="576930"/>
                      </a:cubicBezTo>
                      <a:cubicBezTo>
                        <a:pt x="338590" y="577506"/>
                        <a:pt x="339926" y="578128"/>
                        <a:pt x="341249" y="578792"/>
                      </a:cubicBezTo>
                      <a:cubicBezTo>
                        <a:pt x="341227" y="577980"/>
                        <a:pt x="341212" y="577169"/>
                        <a:pt x="341212" y="576360"/>
                      </a:cubicBezTo>
                      <a:lnTo>
                        <a:pt x="341224" y="575146"/>
                      </a:ln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2497813-7FE1-454C-F5DF-C189A85DEEB6}"/>
                  </a:ext>
                </a:extLst>
              </p:cNvPr>
              <p:cNvSpPr/>
              <p:nvPr/>
            </p:nvSpPr>
            <p:spPr>
              <a:xfrm>
                <a:off x="7840954" y="4710709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6B169E2-3567-1C1F-E6E5-D10F6E1652DD}"/>
                  </a:ext>
                </a:extLst>
              </p:cNvPr>
              <p:cNvSpPr/>
              <p:nvPr/>
            </p:nvSpPr>
            <p:spPr>
              <a:xfrm>
                <a:off x="7855039" y="4918057"/>
                <a:ext cx="433171" cy="132717"/>
              </a:xfrm>
              <a:custGeom>
                <a:avLst/>
                <a:gdLst>
                  <a:gd name="connsiteX0" fmla="*/ 421221 w 433171"/>
                  <a:gd name="connsiteY0" fmla="*/ 20251 h 132717"/>
                  <a:gd name="connsiteX1" fmla="*/ 390439 w 433171"/>
                  <a:gd name="connsiteY1" fmla="*/ 172 h 132717"/>
                  <a:gd name="connsiteX2" fmla="*/ 389237 w 433171"/>
                  <a:gd name="connsiteY2" fmla="*/ 3071 h 132717"/>
                  <a:gd name="connsiteX3" fmla="*/ 402597 w 433171"/>
                  <a:gd name="connsiteY3" fmla="*/ 16309 h 132717"/>
                  <a:gd name="connsiteX4" fmla="*/ 412902 w 433171"/>
                  <a:gd name="connsiteY4" fmla="*/ 36364 h 132717"/>
                  <a:gd name="connsiteX5" fmla="*/ 414136 w 433171"/>
                  <a:gd name="connsiteY5" fmla="*/ 69027 h 132717"/>
                  <a:gd name="connsiteX6" fmla="*/ 375783 w 433171"/>
                  <a:gd name="connsiteY6" fmla="*/ 108208 h 132717"/>
                  <a:gd name="connsiteX7" fmla="*/ 321603 w 433171"/>
                  <a:gd name="connsiteY7" fmla="*/ 107356 h 132717"/>
                  <a:gd name="connsiteX8" fmla="*/ 247029 w 433171"/>
                  <a:gd name="connsiteY8" fmla="*/ 70551 h 132717"/>
                  <a:gd name="connsiteX9" fmla="*/ 232027 w 433171"/>
                  <a:gd name="connsiteY9" fmla="*/ 78305 h 132717"/>
                  <a:gd name="connsiteX10" fmla="*/ 217250 w 433171"/>
                  <a:gd name="connsiteY10" fmla="*/ 70623 h 132717"/>
                  <a:gd name="connsiteX11" fmla="*/ 129746 w 433171"/>
                  <a:gd name="connsiteY11" fmla="*/ 108077 h 132717"/>
                  <a:gd name="connsiteX12" fmla="*/ 65909 w 433171"/>
                  <a:gd name="connsiteY12" fmla="*/ 108361 h 132717"/>
                  <a:gd name="connsiteX13" fmla="*/ 19904 w 433171"/>
                  <a:gd name="connsiteY13" fmla="*/ 70557 h 132717"/>
                  <a:gd name="connsiteX14" fmla="*/ 20880 w 433171"/>
                  <a:gd name="connsiteY14" fmla="*/ 36773 h 132717"/>
                  <a:gd name="connsiteX15" fmla="*/ 32577 w 433171"/>
                  <a:gd name="connsiteY15" fmla="*/ 17660 h 132717"/>
                  <a:gd name="connsiteX16" fmla="*/ 49946 w 433171"/>
                  <a:gd name="connsiteY16" fmla="*/ 3073 h 132717"/>
                  <a:gd name="connsiteX17" fmla="*/ 48744 w 433171"/>
                  <a:gd name="connsiteY17" fmla="*/ 172 h 132717"/>
                  <a:gd name="connsiteX18" fmla="*/ 1406 w 433171"/>
                  <a:gd name="connsiteY18" fmla="*/ 45280 h 132717"/>
                  <a:gd name="connsiteX19" fmla="*/ 16173 w 433171"/>
                  <a:gd name="connsiteY19" fmla="*/ 98595 h 132717"/>
                  <a:gd name="connsiteX20" fmla="*/ 127030 w 433171"/>
                  <a:gd name="connsiteY20" fmla="*/ 129635 h 132717"/>
                  <a:gd name="connsiteX21" fmla="*/ 217250 w 433171"/>
                  <a:gd name="connsiteY21" fmla="*/ 108455 h 132717"/>
                  <a:gd name="connsiteX22" fmla="*/ 232097 w 433171"/>
                  <a:gd name="connsiteY22" fmla="*/ 101730 h 132717"/>
                  <a:gd name="connsiteX23" fmla="*/ 247029 w 433171"/>
                  <a:gd name="connsiteY23" fmla="*/ 108486 h 132717"/>
                  <a:gd name="connsiteX24" fmla="*/ 331057 w 433171"/>
                  <a:gd name="connsiteY24" fmla="*/ 131510 h 132717"/>
                  <a:gd name="connsiteX25" fmla="*/ 397673 w 433171"/>
                  <a:gd name="connsiteY25" fmla="*/ 117877 h 132717"/>
                  <a:gd name="connsiteX26" fmla="*/ 433229 w 433171"/>
                  <a:gd name="connsiteY26" fmla="*/ 60169 h 132717"/>
                  <a:gd name="connsiteX27" fmla="*/ 421221 w 433171"/>
                  <a:gd name="connsiteY27" fmla="*/ 20251 h 13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33171" h="132717">
                    <a:moveTo>
                      <a:pt x="421221" y="20251"/>
                    </a:moveTo>
                    <a:cubicBezTo>
                      <a:pt x="414552" y="11295"/>
                      <a:pt x="402565" y="-460"/>
                      <a:pt x="390439" y="172"/>
                    </a:cubicBezTo>
                    <a:cubicBezTo>
                      <a:pt x="388887" y="253"/>
                      <a:pt x="388306" y="1934"/>
                      <a:pt x="389237" y="3071"/>
                    </a:cubicBezTo>
                    <a:cubicBezTo>
                      <a:pt x="393204" y="7917"/>
                      <a:pt x="398623" y="11363"/>
                      <a:pt x="402597" y="16309"/>
                    </a:cubicBezTo>
                    <a:cubicBezTo>
                      <a:pt x="407300" y="22163"/>
                      <a:pt x="410695" y="29223"/>
                      <a:pt x="412902" y="36364"/>
                    </a:cubicBezTo>
                    <a:cubicBezTo>
                      <a:pt x="416110" y="46737"/>
                      <a:pt x="416995" y="58478"/>
                      <a:pt x="414136" y="69027"/>
                    </a:cubicBezTo>
                    <a:cubicBezTo>
                      <a:pt x="409097" y="87620"/>
                      <a:pt x="393166" y="101248"/>
                      <a:pt x="375783" y="108208"/>
                    </a:cubicBezTo>
                    <a:cubicBezTo>
                      <a:pt x="358578" y="115097"/>
                      <a:pt x="337875" y="117450"/>
                      <a:pt x="321603" y="107356"/>
                    </a:cubicBezTo>
                    <a:cubicBezTo>
                      <a:pt x="297586" y="92455"/>
                      <a:pt x="277215" y="70975"/>
                      <a:pt x="247029" y="70551"/>
                    </a:cubicBezTo>
                    <a:cubicBezTo>
                      <a:pt x="239967" y="70452"/>
                      <a:pt x="234991" y="73687"/>
                      <a:pt x="232027" y="78305"/>
                    </a:cubicBezTo>
                    <a:cubicBezTo>
                      <a:pt x="229048" y="73852"/>
                      <a:pt x="224134" y="70702"/>
                      <a:pt x="217250" y="70623"/>
                    </a:cubicBezTo>
                    <a:cubicBezTo>
                      <a:pt x="183409" y="70243"/>
                      <a:pt x="158150" y="93548"/>
                      <a:pt x="129746" y="108077"/>
                    </a:cubicBezTo>
                    <a:cubicBezTo>
                      <a:pt x="110551" y="117897"/>
                      <a:pt x="85713" y="114849"/>
                      <a:pt x="65909" y="108361"/>
                    </a:cubicBezTo>
                    <a:cubicBezTo>
                      <a:pt x="47229" y="102243"/>
                      <a:pt x="26951" y="89957"/>
                      <a:pt x="19904" y="70557"/>
                    </a:cubicBezTo>
                    <a:cubicBezTo>
                      <a:pt x="16014" y="59843"/>
                      <a:pt x="16885" y="47333"/>
                      <a:pt x="20880" y="36773"/>
                    </a:cubicBezTo>
                    <a:cubicBezTo>
                      <a:pt x="23506" y="29827"/>
                      <a:pt x="27560" y="23118"/>
                      <a:pt x="32577" y="17660"/>
                    </a:cubicBezTo>
                    <a:cubicBezTo>
                      <a:pt x="37779" y="11999"/>
                      <a:pt x="44617" y="8440"/>
                      <a:pt x="49946" y="3073"/>
                    </a:cubicBezTo>
                    <a:cubicBezTo>
                      <a:pt x="51034" y="1976"/>
                      <a:pt x="50175" y="271"/>
                      <a:pt x="48744" y="172"/>
                    </a:cubicBezTo>
                    <a:cubicBezTo>
                      <a:pt x="26114" y="-1364"/>
                      <a:pt x="5678" y="25668"/>
                      <a:pt x="1406" y="45280"/>
                    </a:cubicBezTo>
                    <a:cubicBezTo>
                      <a:pt x="-2801" y="64594"/>
                      <a:pt x="3473" y="83857"/>
                      <a:pt x="16173" y="98595"/>
                    </a:cubicBezTo>
                    <a:cubicBezTo>
                      <a:pt x="41997" y="128558"/>
                      <a:pt x="89814" y="138441"/>
                      <a:pt x="127030" y="129635"/>
                    </a:cubicBezTo>
                    <a:cubicBezTo>
                      <a:pt x="157152" y="122511"/>
                      <a:pt x="185761" y="106100"/>
                      <a:pt x="217250" y="108455"/>
                    </a:cubicBezTo>
                    <a:cubicBezTo>
                      <a:pt x="224152" y="108973"/>
                      <a:pt x="229107" y="106094"/>
                      <a:pt x="232097" y="101730"/>
                    </a:cubicBezTo>
                    <a:cubicBezTo>
                      <a:pt x="235091" y="106221"/>
                      <a:pt x="240078" y="109158"/>
                      <a:pt x="247029" y="108486"/>
                    </a:cubicBezTo>
                    <a:cubicBezTo>
                      <a:pt x="276376" y="105641"/>
                      <a:pt x="302571" y="126432"/>
                      <a:pt x="331057" y="131510"/>
                    </a:cubicBezTo>
                    <a:cubicBezTo>
                      <a:pt x="353738" y="135550"/>
                      <a:pt x="378238" y="130100"/>
                      <a:pt x="397673" y="117877"/>
                    </a:cubicBezTo>
                    <a:cubicBezTo>
                      <a:pt x="417988" y="105100"/>
                      <a:pt x="432287" y="84604"/>
                      <a:pt x="433229" y="60169"/>
                    </a:cubicBezTo>
                    <a:cubicBezTo>
                      <a:pt x="433770" y="46111"/>
                      <a:pt x="429647" y="31567"/>
                      <a:pt x="421221" y="20251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C79CE34-A9CA-78E1-CBB9-B37529690B7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54538" y="3356777"/>
              <a:ext cx="843892" cy="1184400"/>
              <a:chOff x="7578198" y="3747364"/>
              <a:chExt cx="1621099" cy="2275207"/>
            </a:xfrm>
          </p:grpSpPr>
          <p:grpSp>
            <p:nvGrpSpPr>
              <p:cNvPr id="44" name="图形 52">
                <a:extLst>
                  <a:ext uri="{FF2B5EF4-FFF2-40B4-BE49-F238E27FC236}">
                    <a16:creationId xmlns:a16="http://schemas.microsoft.com/office/drawing/2014/main" id="{4C01BB36-82A2-048F-A3E1-13DB5DC4EFB4}"/>
                  </a:ext>
                </a:extLst>
              </p:cNvPr>
              <p:cNvGrpSpPr/>
              <p:nvPr/>
            </p:nvGrpSpPr>
            <p:grpSpPr>
              <a:xfrm>
                <a:off x="7578198" y="4505448"/>
                <a:ext cx="1621099" cy="1517123"/>
                <a:chOff x="7578198" y="4505448"/>
                <a:chExt cx="1621099" cy="1517123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B4CAD36E-50B1-30F2-24F8-C74921AEF445}"/>
                    </a:ext>
                  </a:extLst>
                </p:cNvPr>
                <p:cNvSpPr/>
                <p:nvPr/>
              </p:nvSpPr>
              <p:spPr>
                <a:xfrm>
                  <a:off x="7598653" y="4505448"/>
                  <a:ext cx="1547956" cy="1503990"/>
                </a:xfrm>
                <a:custGeom>
                  <a:avLst/>
                  <a:gdLst>
                    <a:gd name="connsiteX0" fmla="*/ 181423 w 1547956"/>
                    <a:gd name="connsiteY0" fmla="*/ 1498226 h 1503990"/>
                    <a:gd name="connsiteX1" fmla="*/ 253688 w 1547956"/>
                    <a:gd name="connsiteY1" fmla="*/ 1501789 h 1503990"/>
                    <a:gd name="connsiteX2" fmla="*/ 1198208 w 1547956"/>
                    <a:gd name="connsiteY2" fmla="*/ 1469748 h 1503990"/>
                    <a:gd name="connsiteX3" fmla="*/ 1526241 w 1547956"/>
                    <a:gd name="connsiteY3" fmla="*/ 1477108 h 1503990"/>
                    <a:gd name="connsiteX4" fmla="*/ 1547890 w 1547956"/>
                    <a:gd name="connsiteY4" fmla="*/ 1455451 h 1503990"/>
                    <a:gd name="connsiteX5" fmla="*/ 1489317 w 1547956"/>
                    <a:gd name="connsiteY5" fmla="*/ 931865 h 1503990"/>
                    <a:gd name="connsiteX6" fmla="*/ 1493686 w 1547956"/>
                    <a:gd name="connsiteY6" fmla="*/ 904621 h 1503990"/>
                    <a:gd name="connsiteX7" fmla="*/ 1500163 w 1547956"/>
                    <a:gd name="connsiteY7" fmla="*/ 895788 h 1503990"/>
                    <a:gd name="connsiteX8" fmla="*/ 1500747 w 1547956"/>
                    <a:gd name="connsiteY8" fmla="*/ 895482 h 1503990"/>
                    <a:gd name="connsiteX9" fmla="*/ 1520588 w 1547956"/>
                    <a:gd name="connsiteY9" fmla="*/ 859485 h 1503990"/>
                    <a:gd name="connsiteX10" fmla="*/ 1189159 w 1547956"/>
                    <a:gd name="connsiteY10" fmla="*/ 297636 h 1503990"/>
                    <a:gd name="connsiteX11" fmla="*/ 1085411 w 1547956"/>
                    <a:gd name="connsiteY11" fmla="*/ 211841 h 1503990"/>
                    <a:gd name="connsiteX12" fmla="*/ 1028827 w 1547956"/>
                    <a:gd name="connsiteY12" fmla="*/ 161946 h 1503990"/>
                    <a:gd name="connsiteX13" fmla="*/ 967471 w 1547956"/>
                    <a:gd name="connsiteY13" fmla="*/ 16976 h 1503990"/>
                    <a:gd name="connsiteX14" fmla="*/ 787821 w 1547956"/>
                    <a:gd name="connsiteY14" fmla="*/ 6542 h 1503990"/>
                    <a:gd name="connsiteX15" fmla="*/ 699512 w 1547956"/>
                    <a:gd name="connsiteY15" fmla="*/ 137716 h 1503990"/>
                    <a:gd name="connsiteX16" fmla="*/ 624202 w 1547956"/>
                    <a:gd name="connsiteY16" fmla="*/ 204103 h 1503990"/>
                    <a:gd name="connsiteX17" fmla="*/ 587476 w 1547956"/>
                    <a:gd name="connsiteY17" fmla="*/ 180755 h 1503990"/>
                    <a:gd name="connsiteX18" fmla="*/ 3934 w 1547956"/>
                    <a:gd name="connsiteY18" fmla="*/ 769668 h 1503990"/>
                    <a:gd name="connsiteX19" fmla="*/ 44963 w 1547956"/>
                    <a:gd name="connsiteY19" fmla="*/ 872464 h 1503990"/>
                    <a:gd name="connsiteX20" fmla="*/ 35618 w 1547956"/>
                    <a:gd name="connsiteY20" fmla="*/ 1250055 h 1503990"/>
                    <a:gd name="connsiteX21" fmla="*/ 57957 w 1547956"/>
                    <a:gd name="connsiteY21" fmla="*/ 1451338 h 1503990"/>
                    <a:gd name="connsiteX22" fmla="*/ 66956 w 1547956"/>
                    <a:gd name="connsiteY22" fmla="*/ 1467944 h 1503990"/>
                    <a:gd name="connsiteX23" fmla="*/ 181423 w 1547956"/>
                    <a:gd name="connsiteY23" fmla="*/ 1498226 h 1503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547956" h="1503990">
                      <a:moveTo>
                        <a:pt x="181423" y="1498226"/>
                      </a:moveTo>
                      <a:cubicBezTo>
                        <a:pt x="205513" y="1499715"/>
                        <a:pt x="229601" y="1500891"/>
                        <a:pt x="253688" y="1501789"/>
                      </a:cubicBezTo>
                      <a:cubicBezTo>
                        <a:pt x="568678" y="1513530"/>
                        <a:pt x="883413" y="1477608"/>
                        <a:pt x="1198208" y="1469748"/>
                      </a:cubicBezTo>
                      <a:cubicBezTo>
                        <a:pt x="1307833" y="1466861"/>
                        <a:pt x="1416897" y="1468303"/>
                        <a:pt x="1526241" y="1477108"/>
                      </a:cubicBezTo>
                      <a:cubicBezTo>
                        <a:pt x="1536955" y="1477970"/>
                        <a:pt x="1549206" y="1466439"/>
                        <a:pt x="1547890" y="1455451"/>
                      </a:cubicBezTo>
                      <a:cubicBezTo>
                        <a:pt x="1527688" y="1281007"/>
                        <a:pt x="1502415" y="1107026"/>
                        <a:pt x="1489317" y="931865"/>
                      </a:cubicBezTo>
                      <a:cubicBezTo>
                        <a:pt x="1489307" y="922600"/>
                        <a:pt x="1490502" y="913350"/>
                        <a:pt x="1493686" y="904621"/>
                      </a:cubicBezTo>
                      <a:cubicBezTo>
                        <a:pt x="1494285" y="903937"/>
                        <a:pt x="1497396" y="896263"/>
                        <a:pt x="1500163" y="895788"/>
                      </a:cubicBezTo>
                      <a:cubicBezTo>
                        <a:pt x="1499260" y="896456"/>
                        <a:pt x="1503355" y="895281"/>
                        <a:pt x="1500747" y="895482"/>
                      </a:cubicBezTo>
                      <a:cubicBezTo>
                        <a:pt x="1516556" y="892893"/>
                        <a:pt x="1532061" y="875822"/>
                        <a:pt x="1520588" y="859485"/>
                      </a:cubicBezTo>
                      <a:cubicBezTo>
                        <a:pt x="1402401" y="678271"/>
                        <a:pt x="1241064" y="512874"/>
                        <a:pt x="1189159" y="297636"/>
                      </a:cubicBezTo>
                      <a:cubicBezTo>
                        <a:pt x="1176896" y="239445"/>
                        <a:pt x="1132600" y="235848"/>
                        <a:pt x="1085411" y="211841"/>
                      </a:cubicBezTo>
                      <a:cubicBezTo>
                        <a:pt x="1070689" y="203082"/>
                        <a:pt x="1034687" y="178816"/>
                        <a:pt x="1028827" y="161946"/>
                      </a:cubicBezTo>
                      <a:cubicBezTo>
                        <a:pt x="1014831" y="101144"/>
                        <a:pt x="1039478" y="41578"/>
                        <a:pt x="967471" y="16976"/>
                      </a:cubicBezTo>
                      <a:cubicBezTo>
                        <a:pt x="919936" y="3792"/>
                        <a:pt x="835917" y="-7363"/>
                        <a:pt x="787821" y="6542"/>
                      </a:cubicBezTo>
                      <a:cubicBezTo>
                        <a:pt x="729151" y="26075"/>
                        <a:pt x="733542" y="92214"/>
                        <a:pt x="699512" y="137716"/>
                      </a:cubicBezTo>
                      <a:cubicBezTo>
                        <a:pt x="681912" y="164035"/>
                        <a:pt x="651908" y="200070"/>
                        <a:pt x="624202" y="204103"/>
                      </a:cubicBezTo>
                      <a:cubicBezTo>
                        <a:pt x="610774" y="206057"/>
                        <a:pt x="600883" y="178884"/>
                        <a:pt x="587476" y="180755"/>
                      </a:cubicBezTo>
                      <a:cubicBezTo>
                        <a:pt x="378488" y="231531"/>
                        <a:pt x="93756" y="577919"/>
                        <a:pt x="3934" y="769668"/>
                      </a:cubicBezTo>
                      <a:cubicBezTo>
                        <a:pt x="-16308" y="830015"/>
                        <a:pt x="48973" y="811809"/>
                        <a:pt x="44963" y="872464"/>
                      </a:cubicBezTo>
                      <a:cubicBezTo>
                        <a:pt x="40018" y="987535"/>
                        <a:pt x="29205" y="1134847"/>
                        <a:pt x="35618" y="1250055"/>
                      </a:cubicBezTo>
                      <a:cubicBezTo>
                        <a:pt x="41625" y="1316923"/>
                        <a:pt x="37180" y="1386985"/>
                        <a:pt x="57957" y="1451338"/>
                      </a:cubicBezTo>
                      <a:cubicBezTo>
                        <a:pt x="52365" y="1458130"/>
                        <a:pt x="60400" y="1464993"/>
                        <a:pt x="66956" y="1467944"/>
                      </a:cubicBezTo>
                      <a:cubicBezTo>
                        <a:pt x="75217" y="1481998"/>
                        <a:pt x="156498" y="1496279"/>
                        <a:pt x="181423" y="1498226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29D88C69-7663-7726-870F-A4D16C37EA05}"/>
                    </a:ext>
                  </a:extLst>
                </p:cNvPr>
                <p:cNvSpPr/>
                <p:nvPr/>
              </p:nvSpPr>
              <p:spPr>
                <a:xfrm>
                  <a:off x="7578198" y="4556633"/>
                  <a:ext cx="1621099" cy="1465938"/>
                </a:xfrm>
                <a:custGeom>
                  <a:avLst/>
                  <a:gdLst>
                    <a:gd name="connsiteX0" fmla="*/ 745966 w 1621099"/>
                    <a:gd name="connsiteY0" fmla="*/ 14059 h 1465938"/>
                    <a:gd name="connsiteX1" fmla="*/ 783636 w 1621099"/>
                    <a:gd name="connsiteY1" fmla="*/ 24447 h 1465938"/>
                    <a:gd name="connsiteX2" fmla="*/ 721679 w 1621099"/>
                    <a:gd name="connsiteY2" fmla="*/ 122689 h 1465938"/>
                    <a:gd name="connsiteX3" fmla="*/ 634966 w 1621099"/>
                    <a:gd name="connsiteY3" fmla="*/ 162365 h 1465938"/>
                    <a:gd name="connsiteX4" fmla="*/ 643740 w 1621099"/>
                    <a:gd name="connsiteY4" fmla="*/ 171263 h 1465938"/>
                    <a:gd name="connsiteX5" fmla="*/ 664969 w 1621099"/>
                    <a:gd name="connsiteY5" fmla="*/ 190106 h 1465938"/>
                    <a:gd name="connsiteX6" fmla="*/ 713024 w 1621099"/>
                    <a:gd name="connsiteY6" fmla="*/ 222577 h 1465938"/>
                    <a:gd name="connsiteX7" fmla="*/ 935869 w 1621099"/>
                    <a:gd name="connsiteY7" fmla="*/ 259337 h 1465938"/>
                    <a:gd name="connsiteX8" fmla="*/ 1043387 w 1621099"/>
                    <a:gd name="connsiteY8" fmla="*/ 235059 h 1465938"/>
                    <a:gd name="connsiteX9" fmla="*/ 1088264 w 1621099"/>
                    <a:gd name="connsiteY9" fmla="*/ 210581 h 1465938"/>
                    <a:gd name="connsiteX10" fmla="*/ 1091824 w 1621099"/>
                    <a:gd name="connsiteY10" fmla="*/ 207908 h 1465938"/>
                    <a:gd name="connsiteX11" fmla="*/ 1112993 w 1621099"/>
                    <a:gd name="connsiteY11" fmla="*/ 186545 h 1465938"/>
                    <a:gd name="connsiteX12" fmla="*/ 1072747 w 1621099"/>
                    <a:gd name="connsiteY12" fmla="*/ 166675 h 1465938"/>
                    <a:gd name="connsiteX13" fmla="*/ 1047311 w 1621099"/>
                    <a:gd name="connsiteY13" fmla="*/ 133236 h 1465938"/>
                    <a:gd name="connsiteX14" fmla="*/ 1038620 w 1621099"/>
                    <a:gd name="connsiteY14" fmla="*/ 52490 h 1465938"/>
                    <a:gd name="connsiteX15" fmla="*/ 1041777 w 1621099"/>
                    <a:gd name="connsiteY15" fmla="*/ 52914 h 1465938"/>
                    <a:gd name="connsiteX16" fmla="*/ 1074520 w 1621099"/>
                    <a:gd name="connsiteY16" fmla="*/ 133298 h 1465938"/>
                    <a:gd name="connsiteX17" fmla="*/ 1108023 w 1621099"/>
                    <a:gd name="connsiteY17" fmla="*/ 157131 h 1465938"/>
                    <a:gd name="connsiteX18" fmla="*/ 1109782 w 1621099"/>
                    <a:gd name="connsiteY18" fmla="*/ 157939 h 1465938"/>
                    <a:gd name="connsiteX19" fmla="*/ 1122954 w 1621099"/>
                    <a:gd name="connsiteY19" fmla="*/ 168566 h 1465938"/>
                    <a:gd name="connsiteX20" fmla="*/ 1125510 w 1621099"/>
                    <a:gd name="connsiteY20" fmla="*/ 168769 h 1465938"/>
                    <a:gd name="connsiteX21" fmla="*/ 1127603 w 1621099"/>
                    <a:gd name="connsiteY21" fmla="*/ 169433 h 1465938"/>
                    <a:gd name="connsiteX22" fmla="*/ 1125470 w 1621099"/>
                    <a:gd name="connsiteY22" fmla="*/ 159003 h 1465938"/>
                    <a:gd name="connsiteX23" fmla="*/ 1150624 w 1621099"/>
                    <a:gd name="connsiteY23" fmla="*/ 156791 h 1465938"/>
                    <a:gd name="connsiteX24" fmla="*/ 1150724 w 1621099"/>
                    <a:gd name="connsiteY24" fmla="*/ 157294 h 1465938"/>
                    <a:gd name="connsiteX25" fmla="*/ 1150623 w 1621099"/>
                    <a:gd name="connsiteY25" fmla="*/ 156790 h 1465938"/>
                    <a:gd name="connsiteX26" fmla="*/ 1150664 w 1621099"/>
                    <a:gd name="connsiteY26" fmla="*/ 156938 h 1465938"/>
                    <a:gd name="connsiteX27" fmla="*/ 1150664 w 1621099"/>
                    <a:gd name="connsiteY27" fmla="*/ 156938 h 1465938"/>
                    <a:gd name="connsiteX28" fmla="*/ 1150746 w 1621099"/>
                    <a:gd name="connsiteY28" fmla="*/ 157293 h 1465938"/>
                    <a:gd name="connsiteX29" fmla="*/ 1150724 w 1621099"/>
                    <a:gd name="connsiteY29" fmla="*/ 157294 h 1465938"/>
                    <a:gd name="connsiteX30" fmla="*/ 1150853 w 1621099"/>
                    <a:gd name="connsiteY30" fmla="*/ 158079 h 1465938"/>
                    <a:gd name="connsiteX31" fmla="*/ 1150881 w 1621099"/>
                    <a:gd name="connsiteY31" fmla="*/ 158430 h 1465938"/>
                    <a:gd name="connsiteX32" fmla="*/ 1150864 w 1621099"/>
                    <a:gd name="connsiteY32" fmla="*/ 158136 h 1465938"/>
                    <a:gd name="connsiteX33" fmla="*/ 1150790 w 1621099"/>
                    <a:gd name="connsiteY33" fmla="*/ 157547 h 1465938"/>
                    <a:gd name="connsiteX34" fmla="*/ 1150745 w 1621099"/>
                    <a:gd name="connsiteY34" fmla="*/ 157294 h 1465938"/>
                    <a:gd name="connsiteX35" fmla="*/ 1151549 w 1621099"/>
                    <a:gd name="connsiteY35" fmla="*/ 157455 h 1465938"/>
                    <a:gd name="connsiteX36" fmla="*/ 1151682 w 1621099"/>
                    <a:gd name="connsiteY36" fmla="*/ 157508 h 1465938"/>
                    <a:gd name="connsiteX37" fmla="*/ 1154489 w 1621099"/>
                    <a:gd name="connsiteY37" fmla="*/ 158764 h 1465938"/>
                    <a:gd name="connsiteX38" fmla="*/ 1165797 w 1621099"/>
                    <a:gd name="connsiteY38" fmla="*/ 161661 h 1465938"/>
                    <a:gd name="connsiteX39" fmla="*/ 1185701 w 1621099"/>
                    <a:gd name="connsiteY39" fmla="*/ 175108 h 1465938"/>
                    <a:gd name="connsiteX40" fmla="*/ 1191957 w 1621099"/>
                    <a:gd name="connsiteY40" fmla="*/ 191696 h 1465938"/>
                    <a:gd name="connsiteX41" fmla="*/ 1288812 w 1621099"/>
                    <a:gd name="connsiteY41" fmla="*/ 258171 h 1465938"/>
                    <a:gd name="connsiteX42" fmla="*/ 1430800 w 1621099"/>
                    <a:gd name="connsiteY42" fmla="*/ 474681 h 1465938"/>
                    <a:gd name="connsiteX43" fmla="*/ 1481139 w 1621099"/>
                    <a:gd name="connsiteY43" fmla="*/ 597273 h 1465938"/>
                    <a:gd name="connsiteX44" fmla="*/ 1483643 w 1621099"/>
                    <a:gd name="connsiteY44" fmla="*/ 603782 h 1465938"/>
                    <a:gd name="connsiteX45" fmla="*/ 1519422 w 1621099"/>
                    <a:gd name="connsiteY45" fmla="*/ 740513 h 1465938"/>
                    <a:gd name="connsiteX46" fmla="*/ 1515921 w 1621099"/>
                    <a:gd name="connsiteY46" fmla="*/ 752108 h 1465938"/>
                    <a:gd name="connsiteX47" fmla="*/ 1517108 w 1621099"/>
                    <a:gd name="connsiteY47" fmla="*/ 762776 h 1465938"/>
                    <a:gd name="connsiteX48" fmla="*/ 1517008 w 1621099"/>
                    <a:gd name="connsiteY48" fmla="*/ 764408 h 1465938"/>
                    <a:gd name="connsiteX49" fmla="*/ 1533629 w 1621099"/>
                    <a:gd name="connsiteY49" fmla="*/ 773427 h 1465938"/>
                    <a:gd name="connsiteX50" fmla="*/ 1540411 w 1621099"/>
                    <a:gd name="connsiteY50" fmla="*/ 773405 h 1465938"/>
                    <a:gd name="connsiteX51" fmla="*/ 1559287 w 1621099"/>
                    <a:gd name="connsiteY51" fmla="*/ 806100 h 1465938"/>
                    <a:gd name="connsiteX52" fmla="*/ 1563211 w 1621099"/>
                    <a:gd name="connsiteY52" fmla="*/ 846541 h 1465938"/>
                    <a:gd name="connsiteX53" fmla="*/ 1555725 w 1621099"/>
                    <a:gd name="connsiteY53" fmla="*/ 859588 h 1465938"/>
                    <a:gd name="connsiteX54" fmla="*/ 1528176 w 1621099"/>
                    <a:gd name="connsiteY54" fmla="*/ 869594 h 1465938"/>
                    <a:gd name="connsiteX55" fmla="*/ 1507429 w 1621099"/>
                    <a:gd name="connsiteY55" fmla="*/ 877123 h 1465938"/>
                    <a:gd name="connsiteX56" fmla="*/ 1514633 w 1621099"/>
                    <a:gd name="connsiteY56" fmla="*/ 900354 h 1465938"/>
                    <a:gd name="connsiteX57" fmla="*/ 1522765 w 1621099"/>
                    <a:gd name="connsiteY57" fmla="*/ 933933 h 1465938"/>
                    <a:gd name="connsiteX58" fmla="*/ 1562225 w 1621099"/>
                    <a:gd name="connsiteY58" fmla="*/ 1166527 h 1465938"/>
                    <a:gd name="connsiteX59" fmla="*/ 1585749 w 1621099"/>
                    <a:gd name="connsiteY59" fmla="*/ 1282261 h 1465938"/>
                    <a:gd name="connsiteX60" fmla="*/ 1598909 w 1621099"/>
                    <a:gd name="connsiteY60" fmla="*/ 1338868 h 1465938"/>
                    <a:gd name="connsiteX61" fmla="*/ 1606677 w 1621099"/>
                    <a:gd name="connsiteY61" fmla="*/ 1368884 h 1465938"/>
                    <a:gd name="connsiteX62" fmla="*/ 1609038 w 1621099"/>
                    <a:gd name="connsiteY62" fmla="*/ 1377600 h 1465938"/>
                    <a:gd name="connsiteX63" fmla="*/ 1610440 w 1621099"/>
                    <a:gd name="connsiteY63" fmla="*/ 1382675 h 1465938"/>
                    <a:gd name="connsiteX64" fmla="*/ 1610440 w 1621099"/>
                    <a:gd name="connsiteY64" fmla="*/ 1382675 h 1465938"/>
                    <a:gd name="connsiteX65" fmla="*/ 1617926 w 1621099"/>
                    <a:gd name="connsiteY65" fmla="*/ 1390424 h 1465938"/>
                    <a:gd name="connsiteX66" fmla="*/ 1608045 w 1621099"/>
                    <a:gd name="connsiteY66" fmla="*/ 1424870 h 1465938"/>
                    <a:gd name="connsiteX67" fmla="*/ 1570153 w 1621099"/>
                    <a:gd name="connsiteY67" fmla="*/ 1412568 h 1465938"/>
                    <a:gd name="connsiteX68" fmla="*/ 1560413 w 1621099"/>
                    <a:gd name="connsiteY68" fmla="*/ 1381647 h 1465938"/>
                    <a:gd name="connsiteX69" fmla="*/ 1551861 w 1621099"/>
                    <a:gd name="connsiteY69" fmla="*/ 1347828 h 1465938"/>
                    <a:gd name="connsiteX70" fmla="*/ 1511434 w 1621099"/>
                    <a:gd name="connsiteY70" fmla="*/ 1114671 h 1465938"/>
                    <a:gd name="connsiteX71" fmla="*/ 1510769 w 1621099"/>
                    <a:gd name="connsiteY71" fmla="*/ 1109073 h 1465938"/>
                    <a:gd name="connsiteX72" fmla="*/ 1498414 w 1621099"/>
                    <a:gd name="connsiteY72" fmla="*/ 987763 h 1465938"/>
                    <a:gd name="connsiteX73" fmla="*/ 1495053 w 1621099"/>
                    <a:gd name="connsiteY73" fmla="*/ 927992 h 1465938"/>
                    <a:gd name="connsiteX74" fmla="*/ 1495858 w 1621099"/>
                    <a:gd name="connsiteY74" fmla="*/ 897151 h 1465938"/>
                    <a:gd name="connsiteX75" fmla="*/ 1496643 w 1621099"/>
                    <a:gd name="connsiteY75" fmla="*/ 883665 h 1465938"/>
                    <a:gd name="connsiteX76" fmla="*/ 1496688 w 1621099"/>
                    <a:gd name="connsiteY76" fmla="*/ 883026 h 1465938"/>
                    <a:gd name="connsiteX77" fmla="*/ 1496820 w 1621099"/>
                    <a:gd name="connsiteY77" fmla="*/ 881345 h 1465938"/>
                    <a:gd name="connsiteX78" fmla="*/ 1496864 w 1621099"/>
                    <a:gd name="connsiteY78" fmla="*/ 880585 h 1465938"/>
                    <a:gd name="connsiteX79" fmla="*/ 1454668 w 1621099"/>
                    <a:gd name="connsiteY79" fmla="*/ 891615 h 1465938"/>
                    <a:gd name="connsiteX80" fmla="*/ 1362542 w 1621099"/>
                    <a:gd name="connsiteY80" fmla="*/ 899951 h 1465938"/>
                    <a:gd name="connsiteX81" fmla="*/ 1380311 w 1621099"/>
                    <a:gd name="connsiteY81" fmla="*/ 1052885 h 1465938"/>
                    <a:gd name="connsiteX82" fmla="*/ 1406471 w 1621099"/>
                    <a:gd name="connsiteY82" fmla="*/ 1198898 h 1465938"/>
                    <a:gd name="connsiteX83" fmla="*/ 1422348 w 1621099"/>
                    <a:gd name="connsiteY83" fmla="*/ 1271713 h 1465938"/>
                    <a:gd name="connsiteX84" fmla="*/ 1431526 w 1621099"/>
                    <a:gd name="connsiteY84" fmla="*/ 1310465 h 1465938"/>
                    <a:gd name="connsiteX85" fmla="*/ 1430397 w 1621099"/>
                    <a:gd name="connsiteY85" fmla="*/ 1331884 h 1465938"/>
                    <a:gd name="connsiteX86" fmla="*/ 1440249 w 1621099"/>
                    <a:gd name="connsiteY86" fmla="*/ 1360568 h 1465938"/>
                    <a:gd name="connsiteX87" fmla="*/ 1441183 w 1621099"/>
                    <a:gd name="connsiteY87" fmla="*/ 1363309 h 1465938"/>
                    <a:gd name="connsiteX88" fmla="*/ 1446234 w 1621099"/>
                    <a:gd name="connsiteY88" fmla="*/ 1411704 h 1465938"/>
                    <a:gd name="connsiteX89" fmla="*/ 1422086 w 1621099"/>
                    <a:gd name="connsiteY89" fmla="*/ 1424830 h 1465938"/>
                    <a:gd name="connsiteX90" fmla="*/ 1421563 w 1621099"/>
                    <a:gd name="connsiteY90" fmla="*/ 1425150 h 1465938"/>
                    <a:gd name="connsiteX91" fmla="*/ 1405344 w 1621099"/>
                    <a:gd name="connsiteY91" fmla="*/ 1427205 h 1465938"/>
                    <a:gd name="connsiteX92" fmla="*/ 1380351 w 1621099"/>
                    <a:gd name="connsiteY92" fmla="*/ 1431835 h 1465938"/>
                    <a:gd name="connsiteX93" fmla="*/ 1318230 w 1621099"/>
                    <a:gd name="connsiteY93" fmla="*/ 1440814 h 1465938"/>
                    <a:gd name="connsiteX94" fmla="*/ 1199103 w 1621099"/>
                    <a:gd name="connsiteY94" fmla="*/ 1449531 h 1465938"/>
                    <a:gd name="connsiteX95" fmla="*/ 761925 w 1621099"/>
                    <a:gd name="connsiteY95" fmla="*/ 1448220 h 1465938"/>
                    <a:gd name="connsiteX96" fmla="*/ 539340 w 1621099"/>
                    <a:gd name="connsiteY96" fmla="*/ 1457342 h 1465938"/>
                    <a:gd name="connsiteX97" fmla="*/ 428340 w 1621099"/>
                    <a:gd name="connsiteY97" fmla="*/ 1463763 h 1465938"/>
                    <a:gd name="connsiteX98" fmla="*/ 416886 w 1621099"/>
                    <a:gd name="connsiteY98" fmla="*/ 1464321 h 1465938"/>
                    <a:gd name="connsiteX99" fmla="*/ 317602 w 1621099"/>
                    <a:gd name="connsiteY99" fmla="*/ 1464710 h 1465938"/>
                    <a:gd name="connsiteX100" fmla="*/ 316113 w 1621099"/>
                    <a:gd name="connsiteY100" fmla="*/ 1464045 h 1465938"/>
                    <a:gd name="connsiteX101" fmla="*/ 294380 w 1621099"/>
                    <a:gd name="connsiteY101" fmla="*/ 1440109 h 1465938"/>
                    <a:gd name="connsiteX102" fmla="*/ 309191 w 1621099"/>
                    <a:gd name="connsiteY102" fmla="*/ 1284997 h 1465938"/>
                    <a:gd name="connsiteX103" fmla="*/ 335834 w 1621099"/>
                    <a:gd name="connsiteY103" fmla="*/ 1008597 h 1465938"/>
                    <a:gd name="connsiteX104" fmla="*/ 337131 w 1621099"/>
                    <a:gd name="connsiteY104" fmla="*/ 995298 h 1465938"/>
                    <a:gd name="connsiteX105" fmla="*/ 344487 w 1621099"/>
                    <a:gd name="connsiteY105" fmla="*/ 901982 h 1465938"/>
                    <a:gd name="connsiteX106" fmla="*/ 322432 w 1621099"/>
                    <a:gd name="connsiteY106" fmla="*/ 899989 h 1465938"/>
                    <a:gd name="connsiteX107" fmla="*/ 93259 w 1621099"/>
                    <a:gd name="connsiteY107" fmla="*/ 835550 h 1465938"/>
                    <a:gd name="connsiteX108" fmla="*/ 90290 w 1621099"/>
                    <a:gd name="connsiteY108" fmla="*/ 834263 h 1465938"/>
                    <a:gd name="connsiteX109" fmla="*/ 69060 w 1621099"/>
                    <a:gd name="connsiteY109" fmla="*/ 825426 h 1465938"/>
                    <a:gd name="connsiteX110" fmla="*/ 68658 w 1621099"/>
                    <a:gd name="connsiteY110" fmla="*/ 867518 h 1465938"/>
                    <a:gd name="connsiteX111" fmla="*/ 68798 w 1621099"/>
                    <a:gd name="connsiteY111" fmla="*/ 936890 h 1465938"/>
                    <a:gd name="connsiteX112" fmla="*/ 73125 w 1621099"/>
                    <a:gd name="connsiteY112" fmla="*/ 1079722 h 1465938"/>
                    <a:gd name="connsiteX113" fmla="*/ 89586 w 1621099"/>
                    <a:gd name="connsiteY113" fmla="*/ 1331359 h 1465938"/>
                    <a:gd name="connsiteX114" fmla="*/ 95784 w 1621099"/>
                    <a:gd name="connsiteY114" fmla="*/ 1394551 h 1465938"/>
                    <a:gd name="connsiteX115" fmla="*/ 82927 w 1621099"/>
                    <a:gd name="connsiteY115" fmla="*/ 1423843 h 1465938"/>
                    <a:gd name="connsiteX116" fmla="*/ 67450 w 1621099"/>
                    <a:gd name="connsiteY116" fmla="*/ 1423119 h 1465938"/>
                    <a:gd name="connsiteX117" fmla="*/ 52217 w 1621099"/>
                    <a:gd name="connsiteY117" fmla="*/ 1388634 h 1465938"/>
                    <a:gd name="connsiteX118" fmla="*/ 49440 w 1621099"/>
                    <a:gd name="connsiteY118" fmla="*/ 1359021 h 1465938"/>
                    <a:gd name="connsiteX119" fmla="*/ 44590 w 1621099"/>
                    <a:gd name="connsiteY119" fmla="*/ 1295747 h 1465938"/>
                    <a:gd name="connsiteX120" fmla="*/ 41431 w 1621099"/>
                    <a:gd name="connsiteY120" fmla="*/ 1044009 h 1465938"/>
                    <a:gd name="connsiteX121" fmla="*/ 48763 w 1621099"/>
                    <a:gd name="connsiteY121" fmla="*/ 926111 h 1465938"/>
                    <a:gd name="connsiteX122" fmla="*/ 49520 w 1621099"/>
                    <a:gd name="connsiteY122" fmla="*/ 917063 h 1465938"/>
                    <a:gd name="connsiteX123" fmla="*/ 59381 w 1621099"/>
                    <a:gd name="connsiteY123" fmla="*/ 821279 h 1465938"/>
                    <a:gd name="connsiteX124" fmla="*/ 5088 w 1621099"/>
                    <a:gd name="connsiteY124" fmla="*/ 778176 h 1465938"/>
                    <a:gd name="connsiteX125" fmla="*/ 27063 w 1621099"/>
                    <a:gd name="connsiteY125" fmla="*/ 712247 h 1465938"/>
                    <a:gd name="connsiteX126" fmla="*/ 27626 w 1621099"/>
                    <a:gd name="connsiteY126" fmla="*/ 704498 h 1465938"/>
                    <a:gd name="connsiteX127" fmla="*/ 53102 w 1621099"/>
                    <a:gd name="connsiteY127" fmla="*/ 628866 h 1465938"/>
                    <a:gd name="connsiteX128" fmla="*/ 85219 w 1621099"/>
                    <a:gd name="connsiteY128" fmla="*/ 556231 h 1465938"/>
                    <a:gd name="connsiteX129" fmla="*/ 273633 w 1621099"/>
                    <a:gd name="connsiteY129" fmla="*/ 301069 h 1465938"/>
                    <a:gd name="connsiteX130" fmla="*/ 398115 w 1621099"/>
                    <a:gd name="connsiteY130" fmla="*/ 202929 h 1465938"/>
                    <a:gd name="connsiteX131" fmla="*/ 466333 w 1621099"/>
                    <a:gd name="connsiteY131" fmla="*/ 164622 h 1465938"/>
                    <a:gd name="connsiteX132" fmla="*/ 469802 w 1621099"/>
                    <a:gd name="connsiteY132" fmla="*/ 162932 h 1465938"/>
                    <a:gd name="connsiteX133" fmla="*/ 522620 w 1621099"/>
                    <a:gd name="connsiteY133" fmla="*/ 142156 h 1465938"/>
                    <a:gd name="connsiteX134" fmla="*/ 528353 w 1621099"/>
                    <a:gd name="connsiteY134" fmla="*/ 138150 h 1465938"/>
                    <a:gd name="connsiteX135" fmla="*/ 549422 w 1621099"/>
                    <a:gd name="connsiteY135" fmla="*/ 143623 h 1465938"/>
                    <a:gd name="connsiteX136" fmla="*/ 556566 w 1621099"/>
                    <a:gd name="connsiteY136" fmla="*/ 139355 h 1465938"/>
                    <a:gd name="connsiteX137" fmla="*/ 559251 w 1621099"/>
                    <a:gd name="connsiteY137" fmla="*/ 138129 h 1465938"/>
                    <a:gd name="connsiteX138" fmla="*/ 612810 w 1621099"/>
                    <a:gd name="connsiteY138" fmla="*/ 128748 h 1465938"/>
                    <a:gd name="connsiteX139" fmla="*/ 636336 w 1621099"/>
                    <a:gd name="connsiteY139" fmla="*/ 150148 h 1465938"/>
                    <a:gd name="connsiteX140" fmla="*/ 662555 w 1621099"/>
                    <a:gd name="connsiteY140" fmla="*/ 134647 h 1465938"/>
                    <a:gd name="connsiteX141" fmla="*/ 699944 w 1621099"/>
                    <a:gd name="connsiteY141" fmla="*/ 100965 h 1465938"/>
                    <a:gd name="connsiteX142" fmla="*/ 745966 w 1621099"/>
                    <a:gd name="connsiteY142" fmla="*/ 14059 h 1465938"/>
                    <a:gd name="connsiteX143" fmla="*/ 1524514 w 1621099"/>
                    <a:gd name="connsiteY143" fmla="*/ 799173 h 1465938"/>
                    <a:gd name="connsiteX144" fmla="*/ 1519704 w 1621099"/>
                    <a:gd name="connsiteY144" fmla="*/ 799575 h 1465938"/>
                    <a:gd name="connsiteX145" fmla="*/ 1515019 w 1621099"/>
                    <a:gd name="connsiteY145" fmla="*/ 802570 h 1465938"/>
                    <a:gd name="connsiteX146" fmla="*/ 1514895 w 1621099"/>
                    <a:gd name="connsiteY146" fmla="*/ 802637 h 1465938"/>
                    <a:gd name="connsiteX147" fmla="*/ 1505759 w 1621099"/>
                    <a:gd name="connsiteY147" fmla="*/ 807650 h 1465938"/>
                    <a:gd name="connsiteX148" fmla="*/ 1483764 w 1621099"/>
                    <a:gd name="connsiteY148" fmla="*/ 818038 h 1465938"/>
                    <a:gd name="connsiteX149" fmla="*/ 1438265 w 1621099"/>
                    <a:gd name="connsiteY149" fmla="*/ 832633 h 1465938"/>
                    <a:gd name="connsiteX150" fmla="*/ 1391378 w 1621099"/>
                    <a:gd name="connsiteY150" fmla="*/ 838408 h 1465938"/>
                    <a:gd name="connsiteX151" fmla="*/ 1357672 w 1621099"/>
                    <a:gd name="connsiteY151" fmla="*/ 835047 h 1465938"/>
                    <a:gd name="connsiteX152" fmla="*/ 1361857 w 1621099"/>
                    <a:gd name="connsiteY152" fmla="*/ 891937 h 1465938"/>
                    <a:gd name="connsiteX153" fmla="*/ 1383239 w 1621099"/>
                    <a:gd name="connsiteY153" fmla="*/ 887033 h 1465938"/>
                    <a:gd name="connsiteX154" fmla="*/ 1447079 w 1621099"/>
                    <a:gd name="connsiteY154" fmla="*/ 870981 h 1465938"/>
                    <a:gd name="connsiteX155" fmla="*/ 1493967 w 1621099"/>
                    <a:gd name="connsiteY155" fmla="*/ 855218 h 1465938"/>
                    <a:gd name="connsiteX156" fmla="*/ 1518014 w 1621099"/>
                    <a:gd name="connsiteY156" fmla="*/ 845497 h 1465938"/>
                    <a:gd name="connsiteX157" fmla="*/ 1529315 w 1621099"/>
                    <a:gd name="connsiteY157" fmla="*/ 839646 h 1465938"/>
                    <a:gd name="connsiteX158" fmla="*/ 1532442 w 1621099"/>
                    <a:gd name="connsiteY158" fmla="*/ 837867 h 1465938"/>
                    <a:gd name="connsiteX159" fmla="*/ 1528460 w 1621099"/>
                    <a:gd name="connsiteY159" fmla="*/ 812703 h 1465938"/>
                    <a:gd name="connsiteX160" fmla="*/ 1524514 w 1621099"/>
                    <a:gd name="connsiteY160" fmla="*/ 799173 h 1465938"/>
                    <a:gd name="connsiteX161" fmla="*/ 60387 w 1621099"/>
                    <a:gd name="connsiteY161" fmla="*/ 709771 h 1465938"/>
                    <a:gd name="connsiteX162" fmla="*/ 44007 w 1621099"/>
                    <a:gd name="connsiteY162" fmla="*/ 728817 h 1465938"/>
                    <a:gd name="connsiteX163" fmla="*/ 35494 w 1621099"/>
                    <a:gd name="connsiteY163" fmla="*/ 727991 h 1465938"/>
                    <a:gd name="connsiteX164" fmla="*/ 34934 w 1621099"/>
                    <a:gd name="connsiteY164" fmla="*/ 729122 h 1465938"/>
                    <a:gd name="connsiteX165" fmla="*/ 42799 w 1621099"/>
                    <a:gd name="connsiteY165" fmla="*/ 774434 h 1465938"/>
                    <a:gd name="connsiteX166" fmla="*/ 68879 w 1621099"/>
                    <a:gd name="connsiteY166" fmla="*/ 789168 h 1465938"/>
                    <a:gd name="connsiteX167" fmla="*/ 119019 w 1621099"/>
                    <a:gd name="connsiteY167" fmla="*/ 809557 h 1465938"/>
                    <a:gd name="connsiteX168" fmla="*/ 122286 w 1621099"/>
                    <a:gd name="connsiteY168" fmla="*/ 810831 h 1465938"/>
                    <a:gd name="connsiteX169" fmla="*/ 211694 w 1621099"/>
                    <a:gd name="connsiteY169" fmla="*/ 841609 h 1465938"/>
                    <a:gd name="connsiteX170" fmla="*/ 305289 w 1621099"/>
                    <a:gd name="connsiteY170" fmla="*/ 862143 h 1465938"/>
                    <a:gd name="connsiteX171" fmla="*/ 345535 w 1621099"/>
                    <a:gd name="connsiteY171" fmla="*/ 866232 h 1465938"/>
                    <a:gd name="connsiteX172" fmla="*/ 345594 w 1621099"/>
                    <a:gd name="connsiteY172" fmla="*/ 811857 h 1465938"/>
                    <a:gd name="connsiteX173" fmla="*/ 331469 w 1621099"/>
                    <a:gd name="connsiteY173" fmla="*/ 810064 h 1465938"/>
                    <a:gd name="connsiteX174" fmla="*/ 289731 w 1621099"/>
                    <a:gd name="connsiteY174" fmla="*/ 803966 h 1465938"/>
                    <a:gd name="connsiteX175" fmla="*/ 204288 w 1621099"/>
                    <a:gd name="connsiteY175" fmla="*/ 782506 h 1465938"/>
                    <a:gd name="connsiteX176" fmla="*/ 60387 w 1621099"/>
                    <a:gd name="connsiteY176" fmla="*/ 709771 h 1465938"/>
                    <a:gd name="connsiteX177" fmla="*/ 627399 w 1621099"/>
                    <a:gd name="connsiteY177" fmla="*/ 154796 h 1465938"/>
                    <a:gd name="connsiteX178" fmla="*/ 578985 w 1621099"/>
                    <a:gd name="connsiteY178" fmla="*/ 152886 h 1465938"/>
                    <a:gd name="connsiteX179" fmla="*/ 566265 w 1621099"/>
                    <a:gd name="connsiteY179" fmla="*/ 158804 h 1465938"/>
                    <a:gd name="connsiteX180" fmla="*/ 565470 w 1621099"/>
                    <a:gd name="connsiteY180" fmla="*/ 159249 h 1465938"/>
                    <a:gd name="connsiteX181" fmla="*/ 563047 w 1621099"/>
                    <a:gd name="connsiteY181" fmla="*/ 169129 h 1465938"/>
                    <a:gd name="connsiteX182" fmla="*/ 574334 w 1621099"/>
                    <a:gd name="connsiteY182" fmla="*/ 190046 h 1465938"/>
                    <a:gd name="connsiteX183" fmla="*/ 640137 w 1621099"/>
                    <a:gd name="connsiteY183" fmla="*/ 265014 h 1465938"/>
                    <a:gd name="connsiteX184" fmla="*/ 978329 w 1621099"/>
                    <a:gd name="connsiteY184" fmla="*/ 341232 h 1465938"/>
                    <a:gd name="connsiteX185" fmla="*/ 1127003 w 1621099"/>
                    <a:gd name="connsiteY185" fmla="*/ 265121 h 1465938"/>
                    <a:gd name="connsiteX186" fmla="*/ 1130694 w 1621099"/>
                    <a:gd name="connsiteY186" fmla="*/ 261447 h 1465938"/>
                    <a:gd name="connsiteX187" fmla="*/ 1167890 w 1621099"/>
                    <a:gd name="connsiteY187" fmla="*/ 197174 h 1465938"/>
                    <a:gd name="connsiteX188" fmla="*/ 1147907 w 1621099"/>
                    <a:gd name="connsiteY188" fmla="*/ 182599 h 1465938"/>
                    <a:gd name="connsiteX189" fmla="*/ 1136819 w 1621099"/>
                    <a:gd name="connsiteY189" fmla="*/ 178512 h 1465938"/>
                    <a:gd name="connsiteX190" fmla="*/ 1118024 w 1621099"/>
                    <a:gd name="connsiteY190" fmla="*/ 214144 h 1465938"/>
                    <a:gd name="connsiteX191" fmla="*/ 1064780 w 1621099"/>
                    <a:gd name="connsiteY191" fmla="*/ 249616 h 1465938"/>
                    <a:gd name="connsiteX192" fmla="*/ 947117 w 1621099"/>
                    <a:gd name="connsiteY192" fmla="*/ 279186 h 1465938"/>
                    <a:gd name="connsiteX193" fmla="*/ 809676 w 1621099"/>
                    <a:gd name="connsiteY193" fmla="*/ 275967 h 1465938"/>
                    <a:gd name="connsiteX194" fmla="*/ 697589 w 1621099"/>
                    <a:gd name="connsiteY194" fmla="*/ 233289 h 1465938"/>
                    <a:gd name="connsiteX195" fmla="*/ 653781 w 1621099"/>
                    <a:gd name="connsiteY195" fmla="*/ 199066 h 1465938"/>
                    <a:gd name="connsiteX196" fmla="*/ 651027 w 1621099"/>
                    <a:gd name="connsiteY196" fmla="*/ 196282 h 1465938"/>
                    <a:gd name="connsiteX197" fmla="*/ 625186 w 1621099"/>
                    <a:gd name="connsiteY197" fmla="*/ 162891 h 1465938"/>
                    <a:gd name="connsiteX198" fmla="*/ 618827 w 1621099"/>
                    <a:gd name="connsiteY198" fmla="*/ 162707 h 1465938"/>
                    <a:gd name="connsiteX199" fmla="*/ 618022 w 1621099"/>
                    <a:gd name="connsiteY199" fmla="*/ 159728 h 1465938"/>
                    <a:gd name="connsiteX200" fmla="*/ 623033 w 1621099"/>
                    <a:gd name="connsiteY200" fmla="*/ 157093 h 1465938"/>
                    <a:gd name="connsiteX201" fmla="*/ 622308 w 1621099"/>
                    <a:gd name="connsiteY201" fmla="*/ 154335 h 1465938"/>
                    <a:gd name="connsiteX202" fmla="*/ 623697 w 1621099"/>
                    <a:gd name="connsiteY202" fmla="*/ 153268 h 1465938"/>
                    <a:gd name="connsiteX203" fmla="*/ 626615 w 1621099"/>
                    <a:gd name="connsiteY203" fmla="*/ 155199 h 1465938"/>
                    <a:gd name="connsiteX204" fmla="*/ 627399 w 1621099"/>
                    <a:gd name="connsiteY204" fmla="*/ 154796 h 1465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</a:cxnLst>
                  <a:rect l="l" t="t" r="r" b="b"/>
                  <a:pathLst>
                    <a:path w="1621099" h="1465938">
                      <a:moveTo>
                        <a:pt x="745966" y="14059"/>
                      </a:moveTo>
                      <a:cubicBezTo>
                        <a:pt x="751399" y="-10398"/>
                        <a:pt x="790297" y="90"/>
                        <a:pt x="783636" y="24447"/>
                      </a:cubicBezTo>
                      <a:cubicBezTo>
                        <a:pt x="773313" y="62114"/>
                        <a:pt x="751902" y="97706"/>
                        <a:pt x="721679" y="122689"/>
                      </a:cubicBezTo>
                      <a:cubicBezTo>
                        <a:pt x="698334" y="141974"/>
                        <a:pt x="666521" y="159185"/>
                        <a:pt x="634966" y="162365"/>
                      </a:cubicBezTo>
                      <a:cubicBezTo>
                        <a:pt x="637924" y="165246"/>
                        <a:pt x="640761" y="168326"/>
                        <a:pt x="643740" y="171263"/>
                      </a:cubicBezTo>
                      <a:cubicBezTo>
                        <a:pt x="650461" y="177947"/>
                        <a:pt x="657604" y="184147"/>
                        <a:pt x="664969" y="190106"/>
                      </a:cubicBezTo>
                      <a:cubicBezTo>
                        <a:pt x="680104" y="202346"/>
                        <a:pt x="695839" y="213357"/>
                        <a:pt x="713024" y="222577"/>
                      </a:cubicBezTo>
                      <a:cubicBezTo>
                        <a:pt x="781664" y="259419"/>
                        <a:pt x="859201" y="267915"/>
                        <a:pt x="935869" y="259337"/>
                      </a:cubicBezTo>
                      <a:cubicBezTo>
                        <a:pt x="972251" y="255270"/>
                        <a:pt x="1009178" y="248367"/>
                        <a:pt x="1043387" y="235059"/>
                      </a:cubicBezTo>
                      <a:cubicBezTo>
                        <a:pt x="1059246" y="228901"/>
                        <a:pt x="1074659" y="220806"/>
                        <a:pt x="1088264" y="210581"/>
                      </a:cubicBezTo>
                      <a:lnTo>
                        <a:pt x="1091824" y="207908"/>
                      </a:lnTo>
                      <a:cubicBezTo>
                        <a:pt x="1098976" y="202504"/>
                        <a:pt x="1108522" y="194880"/>
                        <a:pt x="1112993" y="186545"/>
                      </a:cubicBezTo>
                      <a:cubicBezTo>
                        <a:pt x="1099390" y="189603"/>
                        <a:pt x="1082185" y="175108"/>
                        <a:pt x="1072747" y="166675"/>
                      </a:cubicBezTo>
                      <a:cubicBezTo>
                        <a:pt x="1062426" y="157415"/>
                        <a:pt x="1053730" y="145475"/>
                        <a:pt x="1047311" y="133236"/>
                      </a:cubicBezTo>
                      <a:cubicBezTo>
                        <a:pt x="1034734" y="109221"/>
                        <a:pt x="1028073" y="78239"/>
                        <a:pt x="1038620" y="52490"/>
                      </a:cubicBezTo>
                      <a:cubicBezTo>
                        <a:pt x="1039322" y="50778"/>
                        <a:pt x="1041576" y="51062"/>
                        <a:pt x="1041777" y="52914"/>
                      </a:cubicBezTo>
                      <a:cubicBezTo>
                        <a:pt x="1044896" y="82930"/>
                        <a:pt x="1052986" y="111073"/>
                        <a:pt x="1074520" y="133298"/>
                      </a:cubicBezTo>
                      <a:cubicBezTo>
                        <a:pt x="1084078" y="143142"/>
                        <a:pt x="1095526" y="151396"/>
                        <a:pt x="1108023" y="157131"/>
                      </a:cubicBezTo>
                      <a:lnTo>
                        <a:pt x="1109782" y="157939"/>
                      </a:lnTo>
                      <a:cubicBezTo>
                        <a:pt x="1115105" y="160403"/>
                        <a:pt x="1120710" y="163293"/>
                        <a:pt x="1122954" y="168566"/>
                      </a:cubicBezTo>
                      <a:cubicBezTo>
                        <a:pt x="1123822" y="168465"/>
                        <a:pt x="1124685" y="168546"/>
                        <a:pt x="1125510" y="168769"/>
                      </a:cubicBezTo>
                      <a:cubicBezTo>
                        <a:pt x="1126255" y="168968"/>
                        <a:pt x="1126939" y="169192"/>
                        <a:pt x="1127603" y="169433"/>
                      </a:cubicBezTo>
                      <a:cubicBezTo>
                        <a:pt x="1126114" y="166514"/>
                        <a:pt x="1125331" y="163072"/>
                        <a:pt x="1125470" y="159003"/>
                      </a:cubicBezTo>
                      <a:cubicBezTo>
                        <a:pt x="1125995" y="143241"/>
                        <a:pt x="1147627" y="142760"/>
                        <a:pt x="1150624" y="156791"/>
                      </a:cubicBezTo>
                      <a:cubicBezTo>
                        <a:pt x="1150080" y="154939"/>
                        <a:pt x="1149356" y="156731"/>
                        <a:pt x="1150724" y="157294"/>
                      </a:cubicBezTo>
                      <a:cubicBezTo>
                        <a:pt x="1150703" y="157131"/>
                        <a:pt x="1150665" y="156950"/>
                        <a:pt x="1150623" y="156790"/>
                      </a:cubicBezTo>
                      <a:lnTo>
                        <a:pt x="1150664" y="156938"/>
                      </a:lnTo>
                      <a:lnTo>
                        <a:pt x="1150664" y="156938"/>
                      </a:lnTo>
                      <a:lnTo>
                        <a:pt x="1150746" y="157293"/>
                      </a:lnTo>
                      <a:lnTo>
                        <a:pt x="1150724" y="157294"/>
                      </a:lnTo>
                      <a:cubicBezTo>
                        <a:pt x="1150779" y="157548"/>
                        <a:pt x="1150824" y="157812"/>
                        <a:pt x="1150853" y="158079"/>
                      </a:cubicBezTo>
                      <a:lnTo>
                        <a:pt x="1150881" y="158430"/>
                      </a:lnTo>
                      <a:lnTo>
                        <a:pt x="1150864" y="158136"/>
                      </a:lnTo>
                      <a:cubicBezTo>
                        <a:pt x="1150845" y="157919"/>
                        <a:pt x="1150819" y="157724"/>
                        <a:pt x="1150790" y="157547"/>
                      </a:cubicBezTo>
                      <a:lnTo>
                        <a:pt x="1150745" y="157294"/>
                      </a:lnTo>
                      <a:cubicBezTo>
                        <a:pt x="1150946" y="157393"/>
                        <a:pt x="1151227" y="157455"/>
                        <a:pt x="1151549" y="157455"/>
                      </a:cubicBezTo>
                      <a:lnTo>
                        <a:pt x="1151682" y="157508"/>
                      </a:lnTo>
                      <a:cubicBezTo>
                        <a:pt x="1152187" y="157725"/>
                        <a:pt x="1153965" y="158554"/>
                        <a:pt x="1154489" y="158764"/>
                      </a:cubicBezTo>
                      <a:cubicBezTo>
                        <a:pt x="1158090" y="160092"/>
                        <a:pt x="1162114" y="160513"/>
                        <a:pt x="1165797" y="161661"/>
                      </a:cubicBezTo>
                      <a:cubicBezTo>
                        <a:pt x="1173788" y="164119"/>
                        <a:pt x="1180831" y="168185"/>
                        <a:pt x="1185701" y="175108"/>
                      </a:cubicBezTo>
                      <a:cubicBezTo>
                        <a:pt x="1189202" y="180083"/>
                        <a:pt x="1191152" y="185780"/>
                        <a:pt x="1191957" y="191696"/>
                      </a:cubicBezTo>
                      <a:cubicBezTo>
                        <a:pt x="1227313" y="208709"/>
                        <a:pt x="1260778" y="230811"/>
                        <a:pt x="1288812" y="258171"/>
                      </a:cubicBezTo>
                      <a:cubicBezTo>
                        <a:pt x="1351375" y="319207"/>
                        <a:pt x="1395000" y="395604"/>
                        <a:pt x="1430800" y="474681"/>
                      </a:cubicBezTo>
                      <a:cubicBezTo>
                        <a:pt x="1449020" y="514939"/>
                        <a:pt x="1465258" y="556050"/>
                        <a:pt x="1481139" y="597273"/>
                      </a:cubicBezTo>
                      <a:lnTo>
                        <a:pt x="1483643" y="603782"/>
                      </a:lnTo>
                      <a:cubicBezTo>
                        <a:pt x="1500668" y="648089"/>
                        <a:pt x="1515722" y="692881"/>
                        <a:pt x="1519422" y="740513"/>
                      </a:cubicBezTo>
                      <a:cubicBezTo>
                        <a:pt x="1519765" y="744781"/>
                        <a:pt x="1518356" y="748787"/>
                        <a:pt x="1515921" y="752108"/>
                      </a:cubicBezTo>
                      <a:cubicBezTo>
                        <a:pt x="1516786" y="755692"/>
                        <a:pt x="1517231" y="759275"/>
                        <a:pt x="1517108" y="762776"/>
                      </a:cubicBezTo>
                      <a:cubicBezTo>
                        <a:pt x="1517088" y="763321"/>
                        <a:pt x="1517050" y="763865"/>
                        <a:pt x="1517008" y="764408"/>
                      </a:cubicBezTo>
                      <a:cubicBezTo>
                        <a:pt x="1522723" y="764308"/>
                        <a:pt x="1528317" y="766703"/>
                        <a:pt x="1533629" y="773427"/>
                      </a:cubicBezTo>
                      <a:cubicBezTo>
                        <a:pt x="1535783" y="772743"/>
                        <a:pt x="1538117" y="772660"/>
                        <a:pt x="1540411" y="773405"/>
                      </a:cubicBezTo>
                      <a:cubicBezTo>
                        <a:pt x="1554397" y="777874"/>
                        <a:pt x="1556650" y="793236"/>
                        <a:pt x="1559287" y="806100"/>
                      </a:cubicBezTo>
                      <a:cubicBezTo>
                        <a:pt x="1562005" y="819386"/>
                        <a:pt x="1563190" y="832995"/>
                        <a:pt x="1563211" y="846541"/>
                      </a:cubicBezTo>
                      <a:cubicBezTo>
                        <a:pt x="1563211" y="851395"/>
                        <a:pt x="1560434" y="857515"/>
                        <a:pt x="1555725" y="859588"/>
                      </a:cubicBezTo>
                      <a:cubicBezTo>
                        <a:pt x="1546871" y="863492"/>
                        <a:pt x="1537334" y="866050"/>
                        <a:pt x="1528176" y="869594"/>
                      </a:cubicBezTo>
                      <a:cubicBezTo>
                        <a:pt x="1521294" y="872251"/>
                        <a:pt x="1514392" y="874767"/>
                        <a:pt x="1507429" y="877123"/>
                      </a:cubicBezTo>
                      <a:cubicBezTo>
                        <a:pt x="1511293" y="883864"/>
                        <a:pt x="1512540" y="893248"/>
                        <a:pt x="1514633" y="900354"/>
                      </a:cubicBezTo>
                      <a:cubicBezTo>
                        <a:pt x="1517913" y="911446"/>
                        <a:pt x="1520549" y="922579"/>
                        <a:pt x="1522765" y="933933"/>
                      </a:cubicBezTo>
                      <a:cubicBezTo>
                        <a:pt x="1537775" y="1011135"/>
                        <a:pt x="1548178" y="1089164"/>
                        <a:pt x="1562225" y="1166527"/>
                      </a:cubicBezTo>
                      <a:cubicBezTo>
                        <a:pt x="1569248" y="1205280"/>
                        <a:pt x="1577420" y="1243771"/>
                        <a:pt x="1585749" y="1282261"/>
                      </a:cubicBezTo>
                      <a:cubicBezTo>
                        <a:pt x="1589854" y="1301185"/>
                        <a:pt x="1594221" y="1320066"/>
                        <a:pt x="1598909" y="1338868"/>
                      </a:cubicBezTo>
                      <a:cubicBezTo>
                        <a:pt x="1601406" y="1348893"/>
                        <a:pt x="1604000" y="1358921"/>
                        <a:pt x="1606677" y="1368884"/>
                      </a:cubicBezTo>
                      <a:cubicBezTo>
                        <a:pt x="1607455" y="1371796"/>
                        <a:pt x="1608242" y="1374699"/>
                        <a:pt x="1609038" y="1377600"/>
                      </a:cubicBezTo>
                      <a:lnTo>
                        <a:pt x="1610440" y="1382675"/>
                      </a:lnTo>
                      <a:lnTo>
                        <a:pt x="1610440" y="1382675"/>
                      </a:lnTo>
                      <a:cubicBezTo>
                        <a:pt x="1613499" y="1384366"/>
                        <a:pt x="1616115" y="1386923"/>
                        <a:pt x="1617926" y="1390424"/>
                      </a:cubicBezTo>
                      <a:cubicBezTo>
                        <a:pt x="1624548" y="1403229"/>
                        <a:pt x="1620743" y="1417663"/>
                        <a:pt x="1608045" y="1424870"/>
                      </a:cubicBezTo>
                      <a:cubicBezTo>
                        <a:pt x="1594241" y="1432721"/>
                        <a:pt x="1577762" y="1425311"/>
                        <a:pt x="1570153" y="1412568"/>
                      </a:cubicBezTo>
                      <a:cubicBezTo>
                        <a:pt x="1564800" y="1403571"/>
                        <a:pt x="1563050" y="1391654"/>
                        <a:pt x="1560413" y="1381647"/>
                      </a:cubicBezTo>
                      <a:cubicBezTo>
                        <a:pt x="1557435" y="1370415"/>
                        <a:pt x="1554598" y="1359122"/>
                        <a:pt x="1551861" y="1347828"/>
                      </a:cubicBezTo>
                      <a:cubicBezTo>
                        <a:pt x="1533269" y="1271103"/>
                        <a:pt x="1520819" y="1193034"/>
                        <a:pt x="1511434" y="1114671"/>
                      </a:cubicBezTo>
                      <a:lnTo>
                        <a:pt x="1510769" y="1109073"/>
                      </a:lnTo>
                      <a:cubicBezTo>
                        <a:pt x="1506000" y="1068731"/>
                        <a:pt x="1501392" y="1028287"/>
                        <a:pt x="1498414" y="987763"/>
                      </a:cubicBezTo>
                      <a:cubicBezTo>
                        <a:pt x="1496945" y="967853"/>
                        <a:pt x="1495778" y="947944"/>
                        <a:pt x="1495053" y="927992"/>
                      </a:cubicBezTo>
                      <a:cubicBezTo>
                        <a:pt x="1494691" y="917727"/>
                        <a:pt x="1495275" y="907400"/>
                        <a:pt x="1495858" y="897151"/>
                      </a:cubicBezTo>
                      <a:cubicBezTo>
                        <a:pt x="1496120" y="892664"/>
                        <a:pt x="1496502" y="888152"/>
                        <a:pt x="1496643" y="883665"/>
                      </a:cubicBezTo>
                      <a:lnTo>
                        <a:pt x="1496688" y="883026"/>
                      </a:lnTo>
                      <a:cubicBezTo>
                        <a:pt x="1496725" y="882571"/>
                        <a:pt x="1496778" y="881973"/>
                        <a:pt x="1496820" y="881345"/>
                      </a:cubicBezTo>
                      <a:lnTo>
                        <a:pt x="1496864" y="880585"/>
                      </a:lnTo>
                      <a:cubicBezTo>
                        <a:pt x="1482979" y="884933"/>
                        <a:pt x="1468893" y="888557"/>
                        <a:pt x="1454668" y="891615"/>
                      </a:cubicBezTo>
                      <a:cubicBezTo>
                        <a:pt x="1424400" y="898158"/>
                        <a:pt x="1393431" y="901803"/>
                        <a:pt x="1362542" y="899951"/>
                      </a:cubicBezTo>
                      <a:cubicBezTo>
                        <a:pt x="1366848" y="951125"/>
                        <a:pt x="1372462" y="1002175"/>
                        <a:pt x="1380311" y="1052885"/>
                      </a:cubicBezTo>
                      <a:cubicBezTo>
                        <a:pt x="1387877" y="1101725"/>
                        <a:pt x="1396610" y="1150461"/>
                        <a:pt x="1406471" y="1198898"/>
                      </a:cubicBezTo>
                      <a:cubicBezTo>
                        <a:pt x="1411403" y="1223237"/>
                        <a:pt x="1416734" y="1247515"/>
                        <a:pt x="1422348" y="1271713"/>
                      </a:cubicBezTo>
                      <a:cubicBezTo>
                        <a:pt x="1425366" y="1284637"/>
                        <a:pt x="1428807" y="1297478"/>
                        <a:pt x="1431526" y="1310465"/>
                      </a:cubicBezTo>
                      <a:cubicBezTo>
                        <a:pt x="1433134" y="1318193"/>
                        <a:pt x="1433637" y="1324655"/>
                        <a:pt x="1430397" y="1331884"/>
                      </a:cubicBezTo>
                      <a:cubicBezTo>
                        <a:pt x="1433965" y="1341602"/>
                        <a:pt x="1437133" y="1351370"/>
                        <a:pt x="1440249" y="1360568"/>
                      </a:cubicBezTo>
                      <a:lnTo>
                        <a:pt x="1441183" y="1363309"/>
                      </a:lnTo>
                      <a:cubicBezTo>
                        <a:pt x="1446697" y="1379414"/>
                        <a:pt x="1457161" y="1395879"/>
                        <a:pt x="1446234" y="1411704"/>
                      </a:cubicBezTo>
                      <a:cubicBezTo>
                        <a:pt x="1440582" y="1419876"/>
                        <a:pt x="1431365" y="1424548"/>
                        <a:pt x="1422086" y="1424830"/>
                      </a:cubicBezTo>
                      <a:cubicBezTo>
                        <a:pt x="1421925" y="1424928"/>
                        <a:pt x="1421744" y="1425051"/>
                        <a:pt x="1421563" y="1425150"/>
                      </a:cubicBezTo>
                      <a:cubicBezTo>
                        <a:pt x="1416573" y="1427827"/>
                        <a:pt x="1410817" y="1428353"/>
                        <a:pt x="1405344" y="1427205"/>
                      </a:cubicBezTo>
                      <a:cubicBezTo>
                        <a:pt x="1397033" y="1428834"/>
                        <a:pt x="1388702" y="1430406"/>
                        <a:pt x="1380351" y="1431835"/>
                      </a:cubicBezTo>
                      <a:cubicBezTo>
                        <a:pt x="1359724" y="1435399"/>
                        <a:pt x="1338997" y="1438336"/>
                        <a:pt x="1318230" y="1440814"/>
                      </a:cubicBezTo>
                      <a:cubicBezTo>
                        <a:pt x="1278688" y="1445523"/>
                        <a:pt x="1238884" y="1448101"/>
                        <a:pt x="1199103" y="1449531"/>
                      </a:cubicBezTo>
                      <a:cubicBezTo>
                        <a:pt x="1053449" y="1454783"/>
                        <a:pt x="907636" y="1445563"/>
                        <a:pt x="761925" y="1448220"/>
                      </a:cubicBezTo>
                      <a:cubicBezTo>
                        <a:pt x="687689" y="1449569"/>
                        <a:pt x="613454" y="1452911"/>
                        <a:pt x="539340" y="1457342"/>
                      </a:cubicBezTo>
                      <a:cubicBezTo>
                        <a:pt x="502354" y="1459556"/>
                        <a:pt x="465347" y="1461931"/>
                        <a:pt x="428340" y="1463763"/>
                      </a:cubicBezTo>
                      <a:lnTo>
                        <a:pt x="416886" y="1464321"/>
                      </a:lnTo>
                      <a:cubicBezTo>
                        <a:pt x="383791" y="1465904"/>
                        <a:pt x="350672" y="1467128"/>
                        <a:pt x="317602" y="1464710"/>
                      </a:cubicBezTo>
                      <a:cubicBezTo>
                        <a:pt x="316958" y="1464667"/>
                        <a:pt x="316455" y="1464406"/>
                        <a:pt x="316113" y="1464045"/>
                      </a:cubicBezTo>
                      <a:cubicBezTo>
                        <a:pt x="304703" y="1462757"/>
                        <a:pt x="293235" y="1452246"/>
                        <a:pt x="294380" y="1440109"/>
                      </a:cubicBezTo>
                      <a:cubicBezTo>
                        <a:pt x="299310" y="1388411"/>
                        <a:pt x="304240" y="1336716"/>
                        <a:pt x="309191" y="1284997"/>
                      </a:cubicBezTo>
                      <a:cubicBezTo>
                        <a:pt x="317984" y="1192859"/>
                        <a:pt x="326859" y="1100719"/>
                        <a:pt x="335834" y="1008597"/>
                      </a:cubicBezTo>
                      <a:lnTo>
                        <a:pt x="337131" y="995298"/>
                      </a:lnTo>
                      <a:cubicBezTo>
                        <a:pt x="340146" y="964258"/>
                        <a:pt x="343025" y="933145"/>
                        <a:pt x="344487" y="901982"/>
                      </a:cubicBezTo>
                      <a:cubicBezTo>
                        <a:pt x="337122" y="901461"/>
                        <a:pt x="329779" y="900797"/>
                        <a:pt x="322432" y="899989"/>
                      </a:cubicBezTo>
                      <a:cubicBezTo>
                        <a:pt x="242833" y="891272"/>
                        <a:pt x="166526" y="867187"/>
                        <a:pt x="93259" y="835550"/>
                      </a:cubicBezTo>
                      <a:lnTo>
                        <a:pt x="90290" y="834263"/>
                      </a:lnTo>
                      <a:cubicBezTo>
                        <a:pt x="83690" y="831383"/>
                        <a:pt x="76465" y="828504"/>
                        <a:pt x="69060" y="825426"/>
                      </a:cubicBezTo>
                      <a:cubicBezTo>
                        <a:pt x="69183" y="839495"/>
                        <a:pt x="68718" y="853587"/>
                        <a:pt x="68658" y="867518"/>
                      </a:cubicBezTo>
                      <a:cubicBezTo>
                        <a:pt x="68557" y="890651"/>
                        <a:pt x="68738" y="913781"/>
                        <a:pt x="68798" y="936890"/>
                      </a:cubicBezTo>
                      <a:cubicBezTo>
                        <a:pt x="68939" y="984520"/>
                        <a:pt x="70750" y="1032170"/>
                        <a:pt x="73125" y="1079722"/>
                      </a:cubicBezTo>
                      <a:cubicBezTo>
                        <a:pt x="77290" y="1163707"/>
                        <a:pt x="82180" y="1247573"/>
                        <a:pt x="89586" y="1331359"/>
                      </a:cubicBezTo>
                      <a:cubicBezTo>
                        <a:pt x="91457" y="1352436"/>
                        <a:pt x="93995" y="1373473"/>
                        <a:pt x="95784" y="1394551"/>
                      </a:cubicBezTo>
                      <a:cubicBezTo>
                        <a:pt x="96852" y="1406972"/>
                        <a:pt x="94295" y="1417321"/>
                        <a:pt x="82927" y="1423843"/>
                      </a:cubicBezTo>
                      <a:cubicBezTo>
                        <a:pt x="77331" y="1427064"/>
                        <a:pt x="73004" y="1425716"/>
                        <a:pt x="67450" y="1423119"/>
                      </a:cubicBezTo>
                      <a:cubicBezTo>
                        <a:pt x="53887" y="1416755"/>
                        <a:pt x="53505" y="1401719"/>
                        <a:pt x="52217" y="1388634"/>
                      </a:cubicBezTo>
                      <a:cubicBezTo>
                        <a:pt x="51233" y="1378768"/>
                        <a:pt x="50325" y="1368906"/>
                        <a:pt x="49440" y="1359021"/>
                      </a:cubicBezTo>
                      <a:cubicBezTo>
                        <a:pt x="47550" y="1337944"/>
                        <a:pt x="45918" y="1316865"/>
                        <a:pt x="44590" y="1295747"/>
                      </a:cubicBezTo>
                      <a:cubicBezTo>
                        <a:pt x="39340" y="1211841"/>
                        <a:pt x="37809" y="1128017"/>
                        <a:pt x="41431" y="1044009"/>
                      </a:cubicBezTo>
                      <a:cubicBezTo>
                        <a:pt x="43113" y="1004716"/>
                        <a:pt x="45540" y="965335"/>
                        <a:pt x="48763" y="926111"/>
                      </a:cubicBezTo>
                      <a:lnTo>
                        <a:pt x="49520" y="917063"/>
                      </a:lnTo>
                      <a:cubicBezTo>
                        <a:pt x="52177" y="885717"/>
                        <a:pt x="53887" y="852824"/>
                        <a:pt x="59381" y="821279"/>
                      </a:cubicBezTo>
                      <a:cubicBezTo>
                        <a:pt x="37225" y="811455"/>
                        <a:pt x="15271" y="798953"/>
                        <a:pt x="5088" y="778176"/>
                      </a:cubicBezTo>
                      <a:cubicBezTo>
                        <a:pt x="-8111" y="751200"/>
                        <a:pt x="6396" y="728132"/>
                        <a:pt x="27063" y="712247"/>
                      </a:cubicBezTo>
                      <a:cubicBezTo>
                        <a:pt x="26862" y="709569"/>
                        <a:pt x="27063" y="706912"/>
                        <a:pt x="27626" y="704498"/>
                      </a:cubicBezTo>
                      <a:cubicBezTo>
                        <a:pt x="33563" y="678789"/>
                        <a:pt x="43503" y="653383"/>
                        <a:pt x="53102" y="628866"/>
                      </a:cubicBezTo>
                      <a:cubicBezTo>
                        <a:pt x="62782" y="604223"/>
                        <a:pt x="73467" y="579967"/>
                        <a:pt x="85219" y="556231"/>
                      </a:cubicBezTo>
                      <a:cubicBezTo>
                        <a:pt x="132388" y="461151"/>
                        <a:pt x="196822" y="374267"/>
                        <a:pt x="273633" y="301069"/>
                      </a:cubicBezTo>
                      <a:cubicBezTo>
                        <a:pt x="311787" y="264714"/>
                        <a:pt x="353542" y="231113"/>
                        <a:pt x="398115" y="202929"/>
                      </a:cubicBezTo>
                      <a:cubicBezTo>
                        <a:pt x="420211" y="188981"/>
                        <a:pt x="442869" y="176095"/>
                        <a:pt x="466333" y="164622"/>
                      </a:cubicBezTo>
                      <a:lnTo>
                        <a:pt x="469802" y="162932"/>
                      </a:lnTo>
                      <a:cubicBezTo>
                        <a:pt x="486136" y="155002"/>
                        <a:pt x="504456" y="146571"/>
                        <a:pt x="522620" y="142156"/>
                      </a:cubicBezTo>
                      <a:cubicBezTo>
                        <a:pt x="524509" y="140746"/>
                        <a:pt x="526421" y="139418"/>
                        <a:pt x="528353" y="138150"/>
                      </a:cubicBezTo>
                      <a:cubicBezTo>
                        <a:pt x="535497" y="133397"/>
                        <a:pt x="545196" y="136839"/>
                        <a:pt x="549422" y="143623"/>
                      </a:cubicBezTo>
                      <a:cubicBezTo>
                        <a:pt x="551476" y="142033"/>
                        <a:pt x="553849" y="140626"/>
                        <a:pt x="556566" y="139355"/>
                      </a:cubicBezTo>
                      <a:lnTo>
                        <a:pt x="559251" y="138129"/>
                      </a:lnTo>
                      <a:cubicBezTo>
                        <a:pt x="575549" y="130788"/>
                        <a:pt x="595119" y="123923"/>
                        <a:pt x="612810" y="128748"/>
                      </a:cubicBezTo>
                      <a:cubicBezTo>
                        <a:pt x="623797" y="131748"/>
                        <a:pt x="632450" y="139841"/>
                        <a:pt x="636336" y="150148"/>
                      </a:cubicBezTo>
                      <a:cubicBezTo>
                        <a:pt x="645249" y="145437"/>
                        <a:pt x="654002" y="140585"/>
                        <a:pt x="662555" y="134647"/>
                      </a:cubicBezTo>
                      <a:cubicBezTo>
                        <a:pt x="676299" y="125145"/>
                        <a:pt x="688755" y="113346"/>
                        <a:pt x="699944" y="100965"/>
                      </a:cubicBezTo>
                      <a:cubicBezTo>
                        <a:pt x="722381" y="76065"/>
                        <a:pt x="738681" y="46895"/>
                        <a:pt x="745966" y="14059"/>
                      </a:cubicBezTo>
                      <a:close/>
                      <a:moveTo>
                        <a:pt x="1524514" y="799173"/>
                      </a:moveTo>
                      <a:cubicBezTo>
                        <a:pt x="1522984" y="799618"/>
                        <a:pt x="1521374" y="799779"/>
                        <a:pt x="1519704" y="799575"/>
                      </a:cubicBezTo>
                      <a:cubicBezTo>
                        <a:pt x="1522722" y="799930"/>
                        <a:pt x="1516677" y="801715"/>
                        <a:pt x="1515019" y="802570"/>
                      </a:cubicBezTo>
                      <a:lnTo>
                        <a:pt x="1514895" y="802637"/>
                      </a:lnTo>
                      <a:cubicBezTo>
                        <a:pt x="1511876" y="804367"/>
                        <a:pt x="1508840" y="806038"/>
                        <a:pt x="1505759" y="807650"/>
                      </a:cubicBezTo>
                      <a:cubicBezTo>
                        <a:pt x="1498575" y="811433"/>
                        <a:pt x="1491232" y="814835"/>
                        <a:pt x="1483764" y="818038"/>
                      </a:cubicBezTo>
                      <a:cubicBezTo>
                        <a:pt x="1469054" y="824298"/>
                        <a:pt x="1453861" y="829110"/>
                        <a:pt x="1438265" y="832633"/>
                      </a:cubicBezTo>
                      <a:cubicBezTo>
                        <a:pt x="1423012" y="836073"/>
                        <a:pt x="1407014" y="838086"/>
                        <a:pt x="1391378" y="838408"/>
                      </a:cubicBezTo>
                      <a:cubicBezTo>
                        <a:pt x="1380914" y="838610"/>
                        <a:pt x="1368498" y="838129"/>
                        <a:pt x="1357672" y="835047"/>
                      </a:cubicBezTo>
                      <a:cubicBezTo>
                        <a:pt x="1358921" y="854030"/>
                        <a:pt x="1360308" y="872994"/>
                        <a:pt x="1361857" y="891937"/>
                      </a:cubicBezTo>
                      <a:lnTo>
                        <a:pt x="1383239" y="887033"/>
                      </a:lnTo>
                      <a:cubicBezTo>
                        <a:pt x="1404621" y="882125"/>
                        <a:pt x="1425982" y="877097"/>
                        <a:pt x="1447079" y="870981"/>
                      </a:cubicBezTo>
                      <a:cubicBezTo>
                        <a:pt x="1462916" y="866393"/>
                        <a:pt x="1478532" y="861018"/>
                        <a:pt x="1493967" y="855218"/>
                      </a:cubicBezTo>
                      <a:cubicBezTo>
                        <a:pt x="1502056" y="852178"/>
                        <a:pt x="1510085" y="848959"/>
                        <a:pt x="1518014" y="845497"/>
                      </a:cubicBezTo>
                      <a:cubicBezTo>
                        <a:pt x="1521960" y="843773"/>
                        <a:pt x="1525659" y="841722"/>
                        <a:pt x="1529315" y="839646"/>
                      </a:cubicBezTo>
                      <a:lnTo>
                        <a:pt x="1532442" y="837867"/>
                      </a:lnTo>
                      <a:cubicBezTo>
                        <a:pt x="1531718" y="829392"/>
                        <a:pt x="1530390" y="821078"/>
                        <a:pt x="1528460" y="812703"/>
                      </a:cubicBezTo>
                      <a:cubicBezTo>
                        <a:pt x="1527454" y="808274"/>
                        <a:pt x="1525741" y="803725"/>
                        <a:pt x="1524514" y="799173"/>
                      </a:cubicBezTo>
                      <a:close/>
                      <a:moveTo>
                        <a:pt x="60387" y="709771"/>
                      </a:moveTo>
                      <a:cubicBezTo>
                        <a:pt x="57670" y="718590"/>
                        <a:pt x="53505" y="726824"/>
                        <a:pt x="44007" y="728817"/>
                      </a:cubicBezTo>
                      <a:cubicBezTo>
                        <a:pt x="40646" y="729521"/>
                        <a:pt x="37831" y="729139"/>
                        <a:pt x="35494" y="727991"/>
                      </a:cubicBezTo>
                      <a:lnTo>
                        <a:pt x="34934" y="729122"/>
                      </a:lnTo>
                      <a:cubicBezTo>
                        <a:pt x="27125" y="745157"/>
                        <a:pt x="24831" y="762082"/>
                        <a:pt x="42799" y="774434"/>
                      </a:cubicBezTo>
                      <a:cubicBezTo>
                        <a:pt x="50911" y="780010"/>
                        <a:pt x="59743" y="784842"/>
                        <a:pt x="68879" y="789168"/>
                      </a:cubicBezTo>
                      <a:cubicBezTo>
                        <a:pt x="85216" y="796945"/>
                        <a:pt x="102615" y="803198"/>
                        <a:pt x="119019" y="809557"/>
                      </a:cubicBezTo>
                      <a:lnTo>
                        <a:pt x="122286" y="810831"/>
                      </a:lnTo>
                      <a:cubicBezTo>
                        <a:pt x="151626" y="822346"/>
                        <a:pt x="181428" y="832834"/>
                        <a:pt x="211694" y="841609"/>
                      </a:cubicBezTo>
                      <a:cubicBezTo>
                        <a:pt x="242404" y="850487"/>
                        <a:pt x="273653" y="857613"/>
                        <a:pt x="305289" y="862143"/>
                      </a:cubicBezTo>
                      <a:cubicBezTo>
                        <a:pt x="318628" y="864037"/>
                        <a:pt x="332071" y="865366"/>
                        <a:pt x="345535" y="866232"/>
                      </a:cubicBezTo>
                      <a:cubicBezTo>
                        <a:pt x="345755" y="848114"/>
                        <a:pt x="345654" y="829975"/>
                        <a:pt x="345594" y="811857"/>
                      </a:cubicBezTo>
                      <a:cubicBezTo>
                        <a:pt x="340804" y="811252"/>
                        <a:pt x="336055" y="810609"/>
                        <a:pt x="331469" y="810064"/>
                      </a:cubicBezTo>
                      <a:cubicBezTo>
                        <a:pt x="317502" y="808435"/>
                        <a:pt x="303576" y="806442"/>
                        <a:pt x="289731" y="803966"/>
                      </a:cubicBezTo>
                      <a:cubicBezTo>
                        <a:pt x="260814" y="798792"/>
                        <a:pt x="232199" y="791646"/>
                        <a:pt x="204288" y="782506"/>
                      </a:cubicBezTo>
                      <a:cubicBezTo>
                        <a:pt x="152571" y="765536"/>
                        <a:pt x="104457" y="741276"/>
                        <a:pt x="60387" y="709771"/>
                      </a:cubicBezTo>
                      <a:close/>
                      <a:moveTo>
                        <a:pt x="627399" y="154796"/>
                      </a:moveTo>
                      <a:cubicBezTo>
                        <a:pt x="615647" y="142357"/>
                        <a:pt x="593170" y="146846"/>
                        <a:pt x="578985" y="152886"/>
                      </a:cubicBezTo>
                      <a:cubicBezTo>
                        <a:pt x="574697" y="154717"/>
                        <a:pt x="570370" y="156570"/>
                        <a:pt x="566265" y="158804"/>
                      </a:cubicBezTo>
                      <a:lnTo>
                        <a:pt x="565470" y="159249"/>
                      </a:lnTo>
                      <a:cubicBezTo>
                        <a:pt x="560689" y="162003"/>
                        <a:pt x="560713" y="163641"/>
                        <a:pt x="563047" y="169129"/>
                      </a:cubicBezTo>
                      <a:cubicBezTo>
                        <a:pt x="566084" y="176358"/>
                        <a:pt x="570310" y="183342"/>
                        <a:pt x="574334" y="190046"/>
                      </a:cubicBezTo>
                      <a:cubicBezTo>
                        <a:pt x="591562" y="218815"/>
                        <a:pt x="614239" y="243858"/>
                        <a:pt x="640137" y="265014"/>
                      </a:cubicBezTo>
                      <a:cubicBezTo>
                        <a:pt x="731859" y="339902"/>
                        <a:pt x="863626" y="366316"/>
                        <a:pt x="978329" y="341232"/>
                      </a:cubicBezTo>
                      <a:cubicBezTo>
                        <a:pt x="1033378" y="329207"/>
                        <a:pt x="1086478" y="304933"/>
                        <a:pt x="1127003" y="265121"/>
                      </a:cubicBezTo>
                      <a:lnTo>
                        <a:pt x="1130694" y="261447"/>
                      </a:lnTo>
                      <a:cubicBezTo>
                        <a:pt x="1147033" y="245091"/>
                        <a:pt x="1169463" y="221415"/>
                        <a:pt x="1167890" y="197174"/>
                      </a:cubicBezTo>
                      <a:cubicBezTo>
                        <a:pt x="1167145" y="185516"/>
                        <a:pt x="1157627" y="184852"/>
                        <a:pt x="1147907" y="182599"/>
                      </a:cubicBezTo>
                      <a:cubicBezTo>
                        <a:pt x="1143925" y="181673"/>
                        <a:pt x="1140120" y="180362"/>
                        <a:pt x="1136819" y="178512"/>
                      </a:cubicBezTo>
                      <a:cubicBezTo>
                        <a:pt x="1139476" y="189967"/>
                        <a:pt x="1125331" y="206996"/>
                        <a:pt x="1118024" y="214144"/>
                      </a:cubicBezTo>
                      <a:cubicBezTo>
                        <a:pt x="1102710" y="229140"/>
                        <a:pt x="1084278" y="240856"/>
                        <a:pt x="1064780" y="249616"/>
                      </a:cubicBezTo>
                      <a:cubicBezTo>
                        <a:pt x="1027671" y="266304"/>
                        <a:pt x="987306" y="274196"/>
                        <a:pt x="947117" y="279186"/>
                      </a:cubicBezTo>
                      <a:cubicBezTo>
                        <a:pt x="901518" y="284865"/>
                        <a:pt x="854933" y="284362"/>
                        <a:pt x="809676" y="275967"/>
                      </a:cubicBezTo>
                      <a:cubicBezTo>
                        <a:pt x="770295" y="268660"/>
                        <a:pt x="731477" y="254829"/>
                        <a:pt x="697589" y="233289"/>
                      </a:cubicBezTo>
                      <a:cubicBezTo>
                        <a:pt x="682054" y="223423"/>
                        <a:pt x="666740" y="212170"/>
                        <a:pt x="653781" y="199066"/>
                      </a:cubicBezTo>
                      <a:lnTo>
                        <a:pt x="651027" y="196282"/>
                      </a:lnTo>
                      <a:cubicBezTo>
                        <a:pt x="641670" y="186798"/>
                        <a:pt x="630784" y="175335"/>
                        <a:pt x="625186" y="162891"/>
                      </a:cubicBezTo>
                      <a:cubicBezTo>
                        <a:pt x="623053" y="162911"/>
                        <a:pt x="620940" y="162848"/>
                        <a:pt x="618827" y="162707"/>
                      </a:cubicBezTo>
                      <a:cubicBezTo>
                        <a:pt x="617338" y="162629"/>
                        <a:pt x="616535" y="160513"/>
                        <a:pt x="618022" y="159728"/>
                      </a:cubicBezTo>
                      <a:cubicBezTo>
                        <a:pt x="619692" y="158842"/>
                        <a:pt x="621362" y="157959"/>
                        <a:pt x="623033" y="157093"/>
                      </a:cubicBezTo>
                      <a:cubicBezTo>
                        <a:pt x="622753" y="156165"/>
                        <a:pt x="622510" y="155261"/>
                        <a:pt x="622308" y="154335"/>
                      </a:cubicBezTo>
                      <a:cubicBezTo>
                        <a:pt x="622147" y="153550"/>
                        <a:pt x="622972" y="152825"/>
                        <a:pt x="623697" y="153268"/>
                      </a:cubicBezTo>
                      <a:cubicBezTo>
                        <a:pt x="624703" y="153870"/>
                        <a:pt x="625669" y="154516"/>
                        <a:pt x="626615" y="155199"/>
                      </a:cubicBezTo>
                      <a:cubicBezTo>
                        <a:pt x="626876" y="155080"/>
                        <a:pt x="627138" y="154939"/>
                        <a:pt x="627399" y="154796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图形 52">
                <a:extLst>
                  <a:ext uri="{FF2B5EF4-FFF2-40B4-BE49-F238E27FC236}">
                    <a16:creationId xmlns:a16="http://schemas.microsoft.com/office/drawing/2014/main" id="{E85F3BD1-9855-6081-47E0-BCC1EBF1840F}"/>
                  </a:ext>
                </a:extLst>
              </p:cNvPr>
              <p:cNvGrpSpPr/>
              <p:nvPr/>
            </p:nvGrpSpPr>
            <p:grpSpPr>
              <a:xfrm>
                <a:off x="7952490" y="3747364"/>
                <a:ext cx="1050909" cy="912774"/>
                <a:chOff x="7952490" y="3747364"/>
                <a:chExt cx="1050909" cy="912774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5411E460-C80C-71BE-80AF-843573399B62}"/>
                    </a:ext>
                  </a:extLst>
                </p:cNvPr>
                <p:cNvSpPr/>
                <p:nvPr/>
              </p:nvSpPr>
              <p:spPr>
                <a:xfrm>
                  <a:off x="8081278" y="3912439"/>
                  <a:ext cx="793876" cy="740411"/>
                </a:xfrm>
                <a:custGeom>
                  <a:avLst/>
                  <a:gdLst>
                    <a:gd name="connsiteX0" fmla="*/ 705461 w 793876"/>
                    <a:gd name="connsiteY0" fmla="*/ 59798 h 740411"/>
                    <a:gd name="connsiteX1" fmla="*/ 208831 w 793876"/>
                    <a:gd name="connsiteY1" fmla="*/ 37464 h 740411"/>
                    <a:gd name="connsiteX2" fmla="*/ 11774 w 793876"/>
                    <a:gd name="connsiteY2" fmla="*/ 317732 h 740411"/>
                    <a:gd name="connsiteX3" fmla="*/ 177692 w 793876"/>
                    <a:gd name="connsiteY3" fmla="*/ 655928 h 740411"/>
                    <a:gd name="connsiteX4" fmla="*/ 261027 w 793876"/>
                    <a:gd name="connsiteY4" fmla="*/ 684948 h 740411"/>
                    <a:gd name="connsiteX5" fmla="*/ 373510 w 793876"/>
                    <a:gd name="connsiteY5" fmla="*/ 724390 h 740411"/>
                    <a:gd name="connsiteX6" fmla="*/ 603283 w 793876"/>
                    <a:gd name="connsiteY6" fmla="*/ 711084 h 740411"/>
                    <a:gd name="connsiteX7" fmla="*/ 684624 w 793876"/>
                    <a:gd name="connsiteY7" fmla="*/ 630929 h 740411"/>
                    <a:gd name="connsiteX8" fmla="*/ 793747 w 793876"/>
                    <a:gd name="connsiteY8" fmla="*/ 291143 h 740411"/>
                    <a:gd name="connsiteX9" fmla="*/ 705461 w 793876"/>
                    <a:gd name="connsiteY9" fmla="*/ 59798 h 74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3876" h="740411">
                      <a:moveTo>
                        <a:pt x="705461" y="59798"/>
                      </a:moveTo>
                      <a:cubicBezTo>
                        <a:pt x="584456" y="-20330"/>
                        <a:pt x="342035" y="-11627"/>
                        <a:pt x="208831" y="37464"/>
                      </a:cubicBezTo>
                      <a:cubicBezTo>
                        <a:pt x="78859" y="78699"/>
                        <a:pt x="33355" y="193597"/>
                        <a:pt x="11774" y="317732"/>
                      </a:cubicBezTo>
                      <a:cubicBezTo>
                        <a:pt x="-14456" y="457246"/>
                        <a:pt x="-10931" y="658362"/>
                        <a:pt x="177692" y="655928"/>
                      </a:cubicBezTo>
                      <a:cubicBezTo>
                        <a:pt x="204211" y="668758"/>
                        <a:pt x="233589" y="674322"/>
                        <a:pt x="261027" y="684948"/>
                      </a:cubicBezTo>
                      <a:cubicBezTo>
                        <a:pt x="298581" y="697936"/>
                        <a:pt x="335402" y="713014"/>
                        <a:pt x="373510" y="724390"/>
                      </a:cubicBezTo>
                      <a:cubicBezTo>
                        <a:pt x="448565" y="748572"/>
                        <a:pt x="532085" y="746468"/>
                        <a:pt x="603283" y="711084"/>
                      </a:cubicBezTo>
                      <a:cubicBezTo>
                        <a:pt x="642619" y="692075"/>
                        <a:pt x="658900" y="662473"/>
                        <a:pt x="684624" y="630929"/>
                      </a:cubicBezTo>
                      <a:cubicBezTo>
                        <a:pt x="759463" y="539161"/>
                        <a:pt x="797120" y="407829"/>
                        <a:pt x="793747" y="291143"/>
                      </a:cubicBezTo>
                      <a:cubicBezTo>
                        <a:pt x="787829" y="208977"/>
                        <a:pt x="774244" y="113862"/>
                        <a:pt x="705461" y="5979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B63D581A-C007-B3D6-3BF5-39C246CF97DD}"/>
                    </a:ext>
                  </a:extLst>
                </p:cNvPr>
                <p:cNvSpPr/>
                <p:nvPr/>
              </p:nvSpPr>
              <p:spPr>
                <a:xfrm>
                  <a:off x="7952490" y="3747364"/>
                  <a:ext cx="1050909" cy="912774"/>
                </a:xfrm>
                <a:custGeom>
                  <a:avLst/>
                  <a:gdLst>
                    <a:gd name="connsiteX0" fmla="*/ 987373 w 1050909"/>
                    <a:gd name="connsiteY0" fmla="*/ 563095 h 912774"/>
                    <a:gd name="connsiteX1" fmla="*/ 955256 w 1050909"/>
                    <a:gd name="connsiteY1" fmla="*/ 331084 h 912774"/>
                    <a:gd name="connsiteX2" fmla="*/ 861401 w 1050909"/>
                    <a:gd name="connsiteY2" fmla="*/ 136195 h 912774"/>
                    <a:gd name="connsiteX3" fmla="*/ 696813 w 1050909"/>
                    <a:gd name="connsiteY3" fmla="*/ 28191 h 912774"/>
                    <a:gd name="connsiteX4" fmla="*/ 319905 w 1050909"/>
                    <a:gd name="connsiteY4" fmla="*/ 45707 h 912774"/>
                    <a:gd name="connsiteX5" fmla="*/ 72228 w 1050909"/>
                    <a:gd name="connsiteY5" fmla="*/ 292211 h 912774"/>
                    <a:gd name="connsiteX6" fmla="*/ 15159 w 1050909"/>
                    <a:gd name="connsiteY6" fmla="*/ 513874 h 912774"/>
                    <a:gd name="connsiteX7" fmla="*/ 2743 w 1050909"/>
                    <a:gd name="connsiteY7" fmla="*/ 771553 h 912774"/>
                    <a:gd name="connsiteX8" fmla="*/ 1616 w 1050909"/>
                    <a:gd name="connsiteY8" fmla="*/ 803322 h 912774"/>
                    <a:gd name="connsiteX9" fmla="*/ 9967 w 1050909"/>
                    <a:gd name="connsiteY9" fmla="*/ 835872 h 912774"/>
                    <a:gd name="connsiteX10" fmla="*/ 11074 w 1050909"/>
                    <a:gd name="connsiteY10" fmla="*/ 838048 h 912774"/>
                    <a:gd name="connsiteX11" fmla="*/ 2441 w 1050909"/>
                    <a:gd name="connsiteY11" fmla="*/ 839294 h 912774"/>
                    <a:gd name="connsiteX12" fmla="*/ 2441 w 1050909"/>
                    <a:gd name="connsiteY12" fmla="*/ 845655 h 912774"/>
                    <a:gd name="connsiteX13" fmla="*/ 81787 w 1050909"/>
                    <a:gd name="connsiteY13" fmla="*/ 853023 h 912774"/>
                    <a:gd name="connsiteX14" fmla="*/ 164272 w 1050909"/>
                    <a:gd name="connsiteY14" fmla="*/ 856063 h 912774"/>
                    <a:gd name="connsiteX15" fmla="*/ 244745 w 1050909"/>
                    <a:gd name="connsiteY15" fmla="*/ 858781 h 912774"/>
                    <a:gd name="connsiteX16" fmla="*/ 287004 w 1050909"/>
                    <a:gd name="connsiteY16" fmla="*/ 860210 h 912774"/>
                    <a:gd name="connsiteX17" fmla="*/ 307127 w 1050909"/>
                    <a:gd name="connsiteY17" fmla="*/ 860895 h 912774"/>
                    <a:gd name="connsiteX18" fmla="*/ 317168 w 1050909"/>
                    <a:gd name="connsiteY18" fmla="*/ 861237 h 912774"/>
                    <a:gd name="connsiteX19" fmla="*/ 324594 w 1050909"/>
                    <a:gd name="connsiteY19" fmla="*/ 861056 h 912774"/>
                    <a:gd name="connsiteX20" fmla="*/ 326224 w 1050909"/>
                    <a:gd name="connsiteY20" fmla="*/ 861801 h 912774"/>
                    <a:gd name="connsiteX21" fmla="*/ 328095 w 1050909"/>
                    <a:gd name="connsiteY21" fmla="*/ 862988 h 912774"/>
                    <a:gd name="connsiteX22" fmla="*/ 339666 w 1050909"/>
                    <a:gd name="connsiteY22" fmla="*/ 862988 h 912774"/>
                    <a:gd name="connsiteX23" fmla="*/ 340612 w 1050909"/>
                    <a:gd name="connsiteY23" fmla="*/ 862404 h 912774"/>
                    <a:gd name="connsiteX24" fmla="*/ 345784 w 1050909"/>
                    <a:gd name="connsiteY24" fmla="*/ 856385 h 912774"/>
                    <a:gd name="connsiteX25" fmla="*/ 369831 w 1050909"/>
                    <a:gd name="connsiteY25" fmla="*/ 836737 h 912774"/>
                    <a:gd name="connsiteX26" fmla="*/ 318154 w 1050909"/>
                    <a:gd name="connsiteY26" fmla="*/ 418594 h 912774"/>
                    <a:gd name="connsiteX27" fmla="*/ 443079 w 1050909"/>
                    <a:gd name="connsiteY27" fmla="*/ 402046 h 912774"/>
                    <a:gd name="connsiteX28" fmla="*/ 508420 w 1050909"/>
                    <a:gd name="connsiteY28" fmla="*/ 395121 h 912774"/>
                    <a:gd name="connsiteX29" fmla="*/ 521802 w 1050909"/>
                    <a:gd name="connsiteY29" fmla="*/ 350229 h 912774"/>
                    <a:gd name="connsiteX30" fmla="*/ 522486 w 1050909"/>
                    <a:gd name="connsiteY30" fmla="*/ 347793 h 912774"/>
                    <a:gd name="connsiteX31" fmla="*/ 531481 w 1050909"/>
                    <a:gd name="connsiteY31" fmla="*/ 363515 h 912774"/>
                    <a:gd name="connsiteX32" fmla="*/ 546895 w 1050909"/>
                    <a:gd name="connsiteY32" fmla="*/ 394859 h 912774"/>
                    <a:gd name="connsiteX33" fmla="*/ 830190 w 1050909"/>
                    <a:gd name="connsiteY33" fmla="*/ 391417 h 912774"/>
                    <a:gd name="connsiteX34" fmla="*/ 833591 w 1050909"/>
                    <a:gd name="connsiteY34" fmla="*/ 489133 h 912774"/>
                    <a:gd name="connsiteX35" fmla="*/ 819042 w 1050909"/>
                    <a:gd name="connsiteY35" fmla="*/ 668904 h 912774"/>
                    <a:gd name="connsiteX36" fmla="*/ 791887 w 1050909"/>
                    <a:gd name="connsiteY36" fmla="*/ 780095 h 912774"/>
                    <a:gd name="connsiteX37" fmla="*/ 643728 w 1050909"/>
                    <a:gd name="connsiteY37" fmla="*/ 888888 h 912774"/>
                    <a:gd name="connsiteX38" fmla="*/ 504596 w 1050909"/>
                    <a:gd name="connsiteY38" fmla="*/ 851133 h 912774"/>
                    <a:gd name="connsiteX39" fmla="*/ 495863 w 1050909"/>
                    <a:gd name="connsiteY39" fmla="*/ 869028 h 912774"/>
                    <a:gd name="connsiteX40" fmla="*/ 643728 w 1050909"/>
                    <a:gd name="connsiteY40" fmla="*/ 912813 h 912774"/>
                    <a:gd name="connsiteX41" fmla="*/ 803084 w 1050909"/>
                    <a:gd name="connsiteY41" fmla="*/ 819203 h 912774"/>
                    <a:gd name="connsiteX42" fmla="*/ 1040398 w 1050909"/>
                    <a:gd name="connsiteY42" fmla="*/ 824679 h 912774"/>
                    <a:gd name="connsiteX43" fmla="*/ 1050540 w 1050909"/>
                    <a:gd name="connsiteY43" fmla="*/ 811332 h 912774"/>
                    <a:gd name="connsiteX44" fmla="*/ 987373 w 1050909"/>
                    <a:gd name="connsiteY44" fmla="*/ 563095 h 912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050909" h="912774">
                      <a:moveTo>
                        <a:pt x="987373" y="563095"/>
                      </a:moveTo>
                      <a:cubicBezTo>
                        <a:pt x="974957" y="485993"/>
                        <a:pt x="971516" y="407582"/>
                        <a:pt x="955256" y="331084"/>
                      </a:cubicBezTo>
                      <a:cubicBezTo>
                        <a:pt x="939962" y="259097"/>
                        <a:pt x="911367" y="191072"/>
                        <a:pt x="861401" y="136195"/>
                      </a:cubicBezTo>
                      <a:cubicBezTo>
                        <a:pt x="816688" y="87095"/>
                        <a:pt x="758873" y="51040"/>
                        <a:pt x="696813" y="28191"/>
                      </a:cubicBezTo>
                      <a:cubicBezTo>
                        <a:pt x="575913" y="-16319"/>
                        <a:pt x="436861" y="-6253"/>
                        <a:pt x="319905" y="45707"/>
                      </a:cubicBezTo>
                      <a:cubicBezTo>
                        <a:pt x="210435" y="94322"/>
                        <a:pt x="123120" y="184268"/>
                        <a:pt x="72228" y="292211"/>
                      </a:cubicBezTo>
                      <a:cubicBezTo>
                        <a:pt x="39166" y="362348"/>
                        <a:pt x="22544" y="436913"/>
                        <a:pt x="15159" y="513874"/>
                      </a:cubicBezTo>
                      <a:cubicBezTo>
                        <a:pt x="6969" y="599371"/>
                        <a:pt x="6083" y="685754"/>
                        <a:pt x="2743" y="771553"/>
                      </a:cubicBezTo>
                      <a:cubicBezTo>
                        <a:pt x="2340" y="782142"/>
                        <a:pt x="1757" y="792731"/>
                        <a:pt x="1616" y="803322"/>
                      </a:cubicBezTo>
                      <a:cubicBezTo>
                        <a:pt x="1455" y="814915"/>
                        <a:pt x="6144" y="825081"/>
                        <a:pt x="9967" y="835872"/>
                      </a:cubicBezTo>
                      <a:cubicBezTo>
                        <a:pt x="10229" y="836637"/>
                        <a:pt x="10611" y="837363"/>
                        <a:pt x="11074" y="838048"/>
                      </a:cubicBezTo>
                      <a:cubicBezTo>
                        <a:pt x="8196" y="838408"/>
                        <a:pt x="5318" y="838831"/>
                        <a:pt x="2441" y="839294"/>
                      </a:cubicBezTo>
                      <a:cubicBezTo>
                        <a:pt x="-779" y="839797"/>
                        <a:pt x="-638" y="845031"/>
                        <a:pt x="2441" y="845655"/>
                      </a:cubicBezTo>
                      <a:cubicBezTo>
                        <a:pt x="28500" y="850970"/>
                        <a:pt x="55284" y="851715"/>
                        <a:pt x="81787" y="853023"/>
                      </a:cubicBezTo>
                      <a:cubicBezTo>
                        <a:pt x="109255" y="854392"/>
                        <a:pt x="136763" y="855139"/>
                        <a:pt x="164272" y="856063"/>
                      </a:cubicBezTo>
                      <a:cubicBezTo>
                        <a:pt x="191096" y="856969"/>
                        <a:pt x="217921" y="857875"/>
                        <a:pt x="244745" y="858781"/>
                      </a:cubicBezTo>
                      <a:cubicBezTo>
                        <a:pt x="258831" y="859264"/>
                        <a:pt x="272917" y="859747"/>
                        <a:pt x="287004" y="860210"/>
                      </a:cubicBezTo>
                      <a:cubicBezTo>
                        <a:pt x="293705" y="860432"/>
                        <a:pt x="300406" y="860675"/>
                        <a:pt x="307127" y="860895"/>
                      </a:cubicBezTo>
                      <a:cubicBezTo>
                        <a:pt x="310467" y="861017"/>
                        <a:pt x="313828" y="861114"/>
                        <a:pt x="317168" y="861237"/>
                      </a:cubicBezTo>
                      <a:cubicBezTo>
                        <a:pt x="319885" y="861317"/>
                        <a:pt x="324312" y="863049"/>
                        <a:pt x="324594" y="861056"/>
                      </a:cubicBezTo>
                      <a:cubicBezTo>
                        <a:pt x="325097" y="861360"/>
                        <a:pt x="325640" y="861617"/>
                        <a:pt x="326224" y="861801"/>
                      </a:cubicBezTo>
                      <a:cubicBezTo>
                        <a:pt x="326868" y="862143"/>
                        <a:pt x="327492" y="862545"/>
                        <a:pt x="328095" y="862988"/>
                      </a:cubicBezTo>
                      <a:cubicBezTo>
                        <a:pt x="331375" y="865243"/>
                        <a:pt x="336346" y="864961"/>
                        <a:pt x="339666" y="862988"/>
                      </a:cubicBezTo>
                      <a:cubicBezTo>
                        <a:pt x="339968" y="862807"/>
                        <a:pt x="340290" y="862606"/>
                        <a:pt x="340612" y="862404"/>
                      </a:cubicBezTo>
                      <a:cubicBezTo>
                        <a:pt x="343087" y="860935"/>
                        <a:pt x="344818" y="858801"/>
                        <a:pt x="345784" y="856385"/>
                      </a:cubicBezTo>
                      <a:cubicBezTo>
                        <a:pt x="359548" y="873013"/>
                        <a:pt x="383917" y="854332"/>
                        <a:pt x="369831" y="836737"/>
                      </a:cubicBezTo>
                      <a:cubicBezTo>
                        <a:pt x="362265" y="827276"/>
                        <a:pt x="287004" y="595305"/>
                        <a:pt x="318154" y="418594"/>
                      </a:cubicBezTo>
                      <a:lnTo>
                        <a:pt x="443079" y="402046"/>
                      </a:lnTo>
                      <a:cubicBezTo>
                        <a:pt x="458306" y="400503"/>
                        <a:pt x="480086" y="398194"/>
                        <a:pt x="508420" y="395121"/>
                      </a:cubicBezTo>
                      <a:cubicBezTo>
                        <a:pt x="515355" y="372480"/>
                        <a:pt x="519816" y="357516"/>
                        <a:pt x="521802" y="350229"/>
                      </a:cubicBezTo>
                      <a:cubicBezTo>
                        <a:pt x="522023" y="349423"/>
                        <a:pt x="522244" y="348598"/>
                        <a:pt x="522486" y="347793"/>
                      </a:cubicBezTo>
                      <a:cubicBezTo>
                        <a:pt x="525464" y="353049"/>
                        <a:pt x="528462" y="358281"/>
                        <a:pt x="531481" y="363515"/>
                      </a:cubicBezTo>
                      <a:lnTo>
                        <a:pt x="546895" y="394859"/>
                      </a:lnTo>
                      <a:cubicBezTo>
                        <a:pt x="698571" y="392323"/>
                        <a:pt x="793002" y="391175"/>
                        <a:pt x="830190" y="391417"/>
                      </a:cubicBezTo>
                      <a:cubicBezTo>
                        <a:pt x="831136" y="391417"/>
                        <a:pt x="835624" y="459259"/>
                        <a:pt x="833591" y="489133"/>
                      </a:cubicBezTo>
                      <a:cubicBezTo>
                        <a:pt x="829486" y="549124"/>
                        <a:pt x="825119" y="609074"/>
                        <a:pt x="819042" y="668904"/>
                      </a:cubicBezTo>
                      <a:cubicBezTo>
                        <a:pt x="815163" y="707215"/>
                        <a:pt x="805814" y="744785"/>
                        <a:pt x="791887" y="780095"/>
                      </a:cubicBezTo>
                      <a:cubicBezTo>
                        <a:pt x="769886" y="835872"/>
                        <a:pt x="706011" y="888888"/>
                        <a:pt x="643728" y="888888"/>
                      </a:cubicBezTo>
                      <a:cubicBezTo>
                        <a:pt x="604960" y="888888"/>
                        <a:pt x="517354" y="857476"/>
                        <a:pt x="504596" y="851133"/>
                      </a:cubicBezTo>
                      <a:cubicBezTo>
                        <a:pt x="491838" y="844790"/>
                        <a:pt x="484236" y="862102"/>
                        <a:pt x="495863" y="869028"/>
                      </a:cubicBezTo>
                      <a:cubicBezTo>
                        <a:pt x="519414" y="883056"/>
                        <a:pt x="584336" y="912813"/>
                        <a:pt x="643728" y="912813"/>
                      </a:cubicBezTo>
                      <a:cubicBezTo>
                        <a:pt x="729982" y="912813"/>
                        <a:pt x="795095" y="830939"/>
                        <a:pt x="803084" y="819203"/>
                      </a:cubicBezTo>
                      <a:cubicBezTo>
                        <a:pt x="881625" y="814897"/>
                        <a:pt x="961957" y="816888"/>
                        <a:pt x="1040398" y="824679"/>
                      </a:cubicBezTo>
                      <a:cubicBezTo>
                        <a:pt x="1046978" y="825323"/>
                        <a:pt x="1052653" y="817391"/>
                        <a:pt x="1050540" y="811332"/>
                      </a:cubicBezTo>
                      <a:cubicBezTo>
                        <a:pt x="1022367" y="730668"/>
                        <a:pt x="1000936" y="647467"/>
                        <a:pt x="987373" y="563095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B42D9E2-07C2-5251-700F-5A37C913B8A4}"/>
                  </a:ext>
                </a:extLst>
              </p:cNvPr>
              <p:cNvSpPr/>
              <p:nvPr/>
            </p:nvSpPr>
            <p:spPr>
              <a:xfrm>
                <a:off x="8429411" y="4125829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3C257FD-0253-2759-FBAF-552C0E719625}"/>
                  </a:ext>
                </a:extLst>
              </p:cNvPr>
              <p:cNvSpPr/>
              <p:nvPr/>
            </p:nvSpPr>
            <p:spPr>
              <a:xfrm>
                <a:off x="8071218" y="4149984"/>
                <a:ext cx="839817" cy="241939"/>
              </a:xfrm>
              <a:custGeom>
                <a:avLst/>
                <a:gdLst>
                  <a:gd name="connsiteX0" fmla="*/ 829034 w 839817"/>
                  <a:gd name="connsiteY0" fmla="*/ 8608 h 241939"/>
                  <a:gd name="connsiteX1" fmla="*/ 824061 w 839817"/>
                  <a:gd name="connsiteY1" fmla="*/ 7829 h 241939"/>
                  <a:gd name="connsiteX2" fmla="*/ 819481 w 839817"/>
                  <a:gd name="connsiteY2" fmla="*/ 6188 h 241939"/>
                  <a:gd name="connsiteX3" fmla="*/ 807440 w 839817"/>
                  <a:gd name="connsiteY3" fmla="*/ 4101 h 241939"/>
                  <a:gd name="connsiteX4" fmla="*/ 611715 w 839817"/>
                  <a:gd name="connsiteY4" fmla="*/ 58543 h 241939"/>
                  <a:gd name="connsiteX5" fmla="*/ 556418 w 839817"/>
                  <a:gd name="connsiteY5" fmla="*/ 59725 h 241939"/>
                  <a:gd name="connsiteX6" fmla="*/ 248001 w 839817"/>
                  <a:gd name="connsiteY6" fmla="*/ 42461 h 241939"/>
                  <a:gd name="connsiteX7" fmla="*/ 247849 w 839817"/>
                  <a:gd name="connsiteY7" fmla="*/ 42418 h 241939"/>
                  <a:gd name="connsiteX8" fmla="*/ 201213 w 839817"/>
                  <a:gd name="connsiteY8" fmla="*/ 38758 h 241939"/>
                  <a:gd name="connsiteX9" fmla="*/ 107372 w 839817"/>
                  <a:gd name="connsiteY9" fmla="*/ 47552 h 241939"/>
                  <a:gd name="connsiteX10" fmla="*/ 11048 w 839817"/>
                  <a:gd name="connsiteY10" fmla="*/ 139551 h 241939"/>
                  <a:gd name="connsiteX11" fmla="*/ 11072 w 839817"/>
                  <a:gd name="connsiteY11" fmla="*/ 139589 h 241939"/>
                  <a:gd name="connsiteX12" fmla="*/ 11078 w 839817"/>
                  <a:gd name="connsiteY12" fmla="*/ 139583 h 241939"/>
                  <a:gd name="connsiteX13" fmla="*/ 30169 w 839817"/>
                  <a:gd name="connsiteY13" fmla="*/ 131364 h 241939"/>
                  <a:gd name="connsiteX14" fmla="*/ 70599 w 839817"/>
                  <a:gd name="connsiteY14" fmla="*/ 83299 h 241939"/>
                  <a:gd name="connsiteX15" fmla="*/ 248684 w 839817"/>
                  <a:gd name="connsiteY15" fmla="*/ 65909 h 241939"/>
                  <a:gd name="connsiteX16" fmla="*/ 267392 w 839817"/>
                  <a:gd name="connsiteY16" fmla="*/ 78358 h 241939"/>
                  <a:gd name="connsiteX17" fmla="*/ 311977 w 839817"/>
                  <a:gd name="connsiteY17" fmla="*/ 119351 h 241939"/>
                  <a:gd name="connsiteX18" fmla="*/ 507338 w 839817"/>
                  <a:gd name="connsiteY18" fmla="*/ 212077 h 241939"/>
                  <a:gd name="connsiteX19" fmla="*/ 550418 w 839817"/>
                  <a:gd name="connsiteY19" fmla="*/ 102697 h 241939"/>
                  <a:gd name="connsiteX20" fmla="*/ 557628 w 839817"/>
                  <a:gd name="connsiteY20" fmla="*/ 97324 h 241939"/>
                  <a:gd name="connsiteX21" fmla="*/ 588776 w 839817"/>
                  <a:gd name="connsiteY21" fmla="*/ 78358 h 241939"/>
                  <a:gd name="connsiteX22" fmla="*/ 620789 w 839817"/>
                  <a:gd name="connsiteY22" fmla="*/ 82199 h 241939"/>
                  <a:gd name="connsiteX23" fmla="*/ 622278 w 839817"/>
                  <a:gd name="connsiteY23" fmla="*/ 84915 h 241939"/>
                  <a:gd name="connsiteX24" fmla="*/ 625328 w 839817"/>
                  <a:gd name="connsiteY24" fmla="*/ 88190 h 241939"/>
                  <a:gd name="connsiteX25" fmla="*/ 770523 w 839817"/>
                  <a:gd name="connsiteY25" fmla="*/ 203938 h 241939"/>
                  <a:gd name="connsiteX26" fmla="*/ 814853 w 839817"/>
                  <a:gd name="connsiteY26" fmla="*/ 74187 h 241939"/>
                  <a:gd name="connsiteX27" fmla="*/ 821025 w 839817"/>
                  <a:gd name="connsiteY27" fmla="*/ 58628 h 241939"/>
                  <a:gd name="connsiteX28" fmla="*/ 832646 w 839817"/>
                  <a:gd name="connsiteY28" fmla="*/ 36258 h 241939"/>
                  <a:gd name="connsiteX29" fmla="*/ 829034 w 839817"/>
                  <a:gd name="connsiteY29" fmla="*/ 8608 h 241939"/>
                  <a:gd name="connsiteX30" fmla="*/ 479196 w 839817"/>
                  <a:gd name="connsiteY30" fmla="*/ 57911 h 241939"/>
                  <a:gd name="connsiteX31" fmla="*/ 474913 w 839817"/>
                  <a:gd name="connsiteY31" fmla="*/ 73505 h 241939"/>
                  <a:gd name="connsiteX32" fmla="*/ 492287 w 839817"/>
                  <a:gd name="connsiteY32" fmla="*/ 84841 h 241939"/>
                  <a:gd name="connsiteX33" fmla="*/ 492719 w 839817"/>
                  <a:gd name="connsiteY33" fmla="*/ 85508 h 241939"/>
                  <a:gd name="connsiteX34" fmla="*/ 506629 w 839817"/>
                  <a:gd name="connsiteY34" fmla="*/ 77345 h 241939"/>
                  <a:gd name="connsiteX35" fmla="*/ 479196 w 839817"/>
                  <a:gd name="connsiteY35" fmla="*/ 57911 h 241939"/>
                  <a:gd name="connsiteX36" fmla="*/ 775181 w 839817"/>
                  <a:gd name="connsiteY36" fmla="*/ 48247 h 241939"/>
                  <a:gd name="connsiteX37" fmla="*/ 764159 w 839817"/>
                  <a:gd name="connsiteY37" fmla="*/ 51148 h 241939"/>
                  <a:gd name="connsiteX38" fmla="*/ 766711 w 839817"/>
                  <a:gd name="connsiteY38" fmla="*/ 61959 h 241939"/>
                  <a:gd name="connsiteX39" fmla="*/ 767051 w 839817"/>
                  <a:gd name="connsiteY39" fmla="*/ 62209 h 241939"/>
                  <a:gd name="connsiteX40" fmla="*/ 773467 w 839817"/>
                  <a:gd name="connsiteY40" fmla="*/ 72198 h 241939"/>
                  <a:gd name="connsiteX41" fmla="*/ 773500 w 839817"/>
                  <a:gd name="connsiteY41" fmla="*/ 72694 h 241939"/>
                  <a:gd name="connsiteX42" fmla="*/ 789611 w 839817"/>
                  <a:gd name="connsiteY42" fmla="*/ 72694 h 241939"/>
                  <a:gd name="connsiteX43" fmla="*/ 775181 w 839817"/>
                  <a:gd name="connsiteY43" fmla="*/ 48247 h 24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39817" h="241939">
                    <a:moveTo>
                      <a:pt x="829034" y="8608"/>
                    </a:moveTo>
                    <a:cubicBezTo>
                      <a:pt x="827378" y="8332"/>
                      <a:pt x="825720" y="8073"/>
                      <a:pt x="824061" y="7829"/>
                    </a:cubicBezTo>
                    <a:cubicBezTo>
                      <a:pt x="822767" y="7094"/>
                      <a:pt x="821248" y="6529"/>
                      <a:pt x="819481" y="6188"/>
                    </a:cubicBezTo>
                    <a:cubicBezTo>
                      <a:pt x="815447" y="5164"/>
                      <a:pt x="811440" y="4473"/>
                      <a:pt x="807440" y="4101"/>
                    </a:cubicBezTo>
                    <a:cubicBezTo>
                      <a:pt x="750024" y="-8825"/>
                      <a:pt x="617197" y="9528"/>
                      <a:pt x="611715" y="58543"/>
                    </a:cubicBezTo>
                    <a:cubicBezTo>
                      <a:pt x="593431" y="64649"/>
                      <a:pt x="577610" y="59181"/>
                      <a:pt x="556418" y="59725"/>
                    </a:cubicBezTo>
                    <a:cubicBezTo>
                      <a:pt x="540288" y="-7724"/>
                      <a:pt x="261414" y="1796"/>
                      <a:pt x="248001" y="42461"/>
                    </a:cubicBezTo>
                    <a:cubicBezTo>
                      <a:pt x="247951" y="42446"/>
                      <a:pt x="247901" y="42434"/>
                      <a:pt x="247849" y="42418"/>
                    </a:cubicBezTo>
                    <a:cubicBezTo>
                      <a:pt x="234962" y="38428"/>
                      <a:pt x="215963" y="39391"/>
                      <a:pt x="201213" y="38758"/>
                    </a:cubicBezTo>
                    <a:cubicBezTo>
                      <a:pt x="169718" y="38098"/>
                      <a:pt x="138187" y="40906"/>
                      <a:pt x="107372" y="47552"/>
                    </a:cubicBezTo>
                    <a:cubicBezTo>
                      <a:pt x="49669" y="56725"/>
                      <a:pt x="-29083" y="67465"/>
                      <a:pt x="11048" y="139551"/>
                    </a:cubicBezTo>
                    <a:cubicBezTo>
                      <a:pt x="11056" y="139563"/>
                      <a:pt x="11062" y="139577"/>
                      <a:pt x="11072" y="139589"/>
                    </a:cubicBezTo>
                    <a:lnTo>
                      <a:pt x="11078" y="139583"/>
                    </a:lnTo>
                    <a:cubicBezTo>
                      <a:pt x="17995" y="146675"/>
                      <a:pt x="29733" y="140964"/>
                      <a:pt x="30169" y="131364"/>
                    </a:cubicBezTo>
                    <a:cubicBezTo>
                      <a:pt x="16677" y="97213"/>
                      <a:pt x="47151" y="93112"/>
                      <a:pt x="70599" y="83299"/>
                    </a:cubicBezTo>
                    <a:cubicBezTo>
                      <a:pt x="128942" y="62330"/>
                      <a:pt x="188342" y="59423"/>
                      <a:pt x="248684" y="65909"/>
                    </a:cubicBezTo>
                    <a:cubicBezTo>
                      <a:pt x="253223" y="71256"/>
                      <a:pt x="260112" y="75918"/>
                      <a:pt x="267392" y="78358"/>
                    </a:cubicBezTo>
                    <a:cubicBezTo>
                      <a:pt x="307737" y="85058"/>
                      <a:pt x="286475" y="114997"/>
                      <a:pt x="311977" y="119351"/>
                    </a:cubicBezTo>
                    <a:cubicBezTo>
                      <a:pt x="307293" y="223715"/>
                      <a:pt x="433950" y="280682"/>
                      <a:pt x="507338" y="212077"/>
                    </a:cubicBezTo>
                    <a:cubicBezTo>
                      <a:pt x="536639" y="183419"/>
                      <a:pt x="543624" y="140964"/>
                      <a:pt x="550418" y="102697"/>
                    </a:cubicBezTo>
                    <a:cubicBezTo>
                      <a:pt x="554010" y="101890"/>
                      <a:pt x="556294" y="99925"/>
                      <a:pt x="557628" y="97324"/>
                    </a:cubicBezTo>
                    <a:cubicBezTo>
                      <a:pt x="566267" y="88696"/>
                      <a:pt x="571694" y="80728"/>
                      <a:pt x="588776" y="78358"/>
                    </a:cubicBezTo>
                    <a:cubicBezTo>
                      <a:pt x="605859" y="75991"/>
                      <a:pt x="619010" y="80744"/>
                      <a:pt x="620789" y="82199"/>
                    </a:cubicBezTo>
                    <a:cubicBezTo>
                      <a:pt x="621237" y="83103"/>
                      <a:pt x="621718" y="84009"/>
                      <a:pt x="622278" y="84915"/>
                    </a:cubicBezTo>
                    <a:cubicBezTo>
                      <a:pt x="623058" y="86266"/>
                      <a:pt x="624121" y="87343"/>
                      <a:pt x="625328" y="88190"/>
                    </a:cubicBezTo>
                    <a:cubicBezTo>
                      <a:pt x="608459" y="192115"/>
                      <a:pt x="689107" y="257839"/>
                      <a:pt x="770523" y="203938"/>
                    </a:cubicBezTo>
                    <a:cubicBezTo>
                      <a:pt x="805900" y="170647"/>
                      <a:pt x="813376" y="119679"/>
                      <a:pt x="814853" y="74187"/>
                    </a:cubicBezTo>
                    <a:cubicBezTo>
                      <a:pt x="819648" y="71292"/>
                      <a:pt x="822685" y="65682"/>
                      <a:pt x="821025" y="58628"/>
                    </a:cubicBezTo>
                    <a:cubicBezTo>
                      <a:pt x="818737" y="48905"/>
                      <a:pt x="824102" y="40486"/>
                      <a:pt x="832646" y="36258"/>
                    </a:cubicBezTo>
                    <a:cubicBezTo>
                      <a:pt x="843748" y="30768"/>
                      <a:pt x="841784" y="10720"/>
                      <a:pt x="829034" y="8608"/>
                    </a:cubicBezTo>
                    <a:moveTo>
                      <a:pt x="479196" y="57911"/>
                    </a:moveTo>
                    <a:cubicBezTo>
                      <a:pt x="469090" y="55688"/>
                      <a:pt x="464775" y="71275"/>
                      <a:pt x="474913" y="73505"/>
                    </a:cubicBezTo>
                    <a:cubicBezTo>
                      <a:pt x="482091" y="75083"/>
                      <a:pt x="488176" y="78705"/>
                      <a:pt x="492287" y="84841"/>
                    </a:cubicBezTo>
                    <a:lnTo>
                      <a:pt x="492719" y="85508"/>
                    </a:lnTo>
                    <a:cubicBezTo>
                      <a:pt x="498236" y="94289"/>
                      <a:pt x="512184" y="86183"/>
                      <a:pt x="506629" y="77345"/>
                    </a:cubicBezTo>
                    <a:cubicBezTo>
                      <a:pt x="500380" y="67400"/>
                      <a:pt x="490669" y="60434"/>
                      <a:pt x="479196" y="57911"/>
                    </a:cubicBezTo>
                    <a:close/>
                    <a:moveTo>
                      <a:pt x="775181" y="48247"/>
                    </a:moveTo>
                    <a:cubicBezTo>
                      <a:pt x="771619" y="45736"/>
                      <a:pt x="766227" y="47600"/>
                      <a:pt x="764159" y="51148"/>
                    </a:cubicBezTo>
                    <a:cubicBezTo>
                      <a:pt x="761883" y="55054"/>
                      <a:pt x="763375" y="59404"/>
                      <a:pt x="766711" y="61959"/>
                    </a:cubicBezTo>
                    <a:lnTo>
                      <a:pt x="767051" y="62209"/>
                    </a:lnTo>
                    <a:cubicBezTo>
                      <a:pt x="770112" y="64367"/>
                      <a:pt x="773092" y="68235"/>
                      <a:pt x="773467" y="72198"/>
                    </a:cubicBezTo>
                    <a:lnTo>
                      <a:pt x="773500" y="72694"/>
                    </a:lnTo>
                    <a:cubicBezTo>
                      <a:pt x="773900" y="83066"/>
                      <a:pt x="790014" y="83118"/>
                      <a:pt x="789611" y="72694"/>
                    </a:cubicBezTo>
                    <a:cubicBezTo>
                      <a:pt x="789218" y="62496"/>
                      <a:pt x="783315" y="53976"/>
                      <a:pt x="775181" y="4824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3EF6C25-D8B9-B236-B487-4870085744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14657" y="3356777"/>
              <a:ext cx="794189" cy="1184400"/>
              <a:chOff x="7802170" y="3707488"/>
              <a:chExt cx="1654512" cy="2467427"/>
            </a:xfrm>
          </p:grpSpPr>
          <p:grpSp>
            <p:nvGrpSpPr>
              <p:cNvPr id="53" name="图形 64">
                <a:extLst>
                  <a:ext uri="{FF2B5EF4-FFF2-40B4-BE49-F238E27FC236}">
                    <a16:creationId xmlns:a16="http://schemas.microsoft.com/office/drawing/2014/main" id="{AE76FBB0-1E17-15B5-21E7-BFEFF79352B8}"/>
                  </a:ext>
                </a:extLst>
              </p:cNvPr>
              <p:cNvGrpSpPr/>
              <p:nvPr/>
            </p:nvGrpSpPr>
            <p:grpSpPr>
              <a:xfrm>
                <a:off x="7802170" y="4651638"/>
                <a:ext cx="1654512" cy="1523277"/>
                <a:chOff x="7802170" y="4651638"/>
                <a:chExt cx="1654512" cy="1523277"/>
              </a:xfrm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AA93D4-42F3-BCDC-9AAB-B8B637A31EBE}"/>
                    </a:ext>
                  </a:extLst>
                </p:cNvPr>
                <p:cNvSpPr/>
                <p:nvPr/>
              </p:nvSpPr>
              <p:spPr>
                <a:xfrm>
                  <a:off x="7816257" y="4651638"/>
                  <a:ext cx="1629677" cy="1510811"/>
                </a:xfrm>
                <a:custGeom>
                  <a:avLst/>
                  <a:gdLst>
                    <a:gd name="connsiteX0" fmla="*/ 1046132 w 1629677"/>
                    <a:gd name="connsiteY0" fmla="*/ 1509583 h 1510811"/>
                    <a:gd name="connsiteX1" fmla="*/ 600305 w 1629677"/>
                    <a:gd name="connsiteY1" fmla="*/ 1505456 h 1510811"/>
                    <a:gd name="connsiteX2" fmla="*/ 209128 w 1629677"/>
                    <a:gd name="connsiteY2" fmla="*/ 1486448 h 1510811"/>
                    <a:gd name="connsiteX3" fmla="*/ 162754 w 1629677"/>
                    <a:gd name="connsiteY3" fmla="*/ 1468441 h 1510811"/>
                    <a:gd name="connsiteX4" fmla="*/ 140948 w 1629677"/>
                    <a:gd name="connsiteY4" fmla="*/ 1477045 h 1510811"/>
                    <a:gd name="connsiteX5" fmla="*/ 129089 w 1629677"/>
                    <a:gd name="connsiteY5" fmla="*/ 1412839 h 1510811"/>
                    <a:gd name="connsiteX6" fmla="*/ 146776 w 1629677"/>
                    <a:gd name="connsiteY6" fmla="*/ 892305 h 1510811"/>
                    <a:gd name="connsiteX7" fmla="*/ 31 w 1629677"/>
                    <a:gd name="connsiteY7" fmla="*/ 819859 h 1510811"/>
                    <a:gd name="connsiteX8" fmla="*/ 658516 w 1629677"/>
                    <a:gd name="connsiteY8" fmla="*/ 217508 h 1510811"/>
                    <a:gd name="connsiteX9" fmla="*/ 677371 w 1629677"/>
                    <a:gd name="connsiteY9" fmla="*/ 244634 h 1510811"/>
                    <a:gd name="connsiteX10" fmla="*/ 781779 w 1629677"/>
                    <a:gd name="connsiteY10" fmla="*/ 151461 h 1510811"/>
                    <a:gd name="connsiteX11" fmla="*/ 797984 w 1629677"/>
                    <a:gd name="connsiteY11" fmla="*/ 34761 h 1510811"/>
                    <a:gd name="connsiteX12" fmla="*/ 806949 w 1629677"/>
                    <a:gd name="connsiteY12" fmla="*/ 27152 h 1510811"/>
                    <a:gd name="connsiteX13" fmla="*/ 818095 w 1629677"/>
                    <a:gd name="connsiteY13" fmla="*/ 828 h 1510811"/>
                    <a:gd name="connsiteX14" fmla="*/ 1030751 w 1629677"/>
                    <a:gd name="connsiteY14" fmla="*/ 27818 h 1510811"/>
                    <a:gd name="connsiteX15" fmla="*/ 1079204 w 1629677"/>
                    <a:gd name="connsiteY15" fmla="*/ 119984 h 1510811"/>
                    <a:gd name="connsiteX16" fmla="*/ 1121276 w 1629677"/>
                    <a:gd name="connsiteY16" fmla="*/ 255783 h 1510811"/>
                    <a:gd name="connsiteX17" fmla="*/ 1142763 w 1629677"/>
                    <a:gd name="connsiteY17" fmla="*/ 259366 h 1510811"/>
                    <a:gd name="connsiteX18" fmla="*/ 1145235 w 1629677"/>
                    <a:gd name="connsiteY18" fmla="*/ 236560 h 1510811"/>
                    <a:gd name="connsiteX19" fmla="*/ 1157540 w 1629677"/>
                    <a:gd name="connsiteY19" fmla="*/ 249524 h 1510811"/>
                    <a:gd name="connsiteX20" fmla="*/ 1504050 w 1629677"/>
                    <a:gd name="connsiteY20" fmla="*/ 547044 h 1510811"/>
                    <a:gd name="connsiteX21" fmla="*/ 1623097 w 1629677"/>
                    <a:gd name="connsiteY21" fmla="*/ 820298 h 1510811"/>
                    <a:gd name="connsiteX22" fmla="*/ 1525093 w 1629677"/>
                    <a:gd name="connsiteY22" fmla="*/ 914521 h 1510811"/>
                    <a:gd name="connsiteX23" fmla="*/ 1575932 w 1629677"/>
                    <a:gd name="connsiteY23" fmla="*/ 1380738 h 1510811"/>
                    <a:gd name="connsiteX24" fmla="*/ 1571519 w 1629677"/>
                    <a:gd name="connsiteY24" fmla="*/ 1448984 h 1510811"/>
                    <a:gd name="connsiteX25" fmla="*/ 1560649 w 1629677"/>
                    <a:gd name="connsiteY25" fmla="*/ 1452245 h 1510811"/>
                    <a:gd name="connsiteX26" fmla="*/ 1527997 w 1629677"/>
                    <a:gd name="connsiteY26" fmla="*/ 1462577 h 1510811"/>
                    <a:gd name="connsiteX27" fmla="*/ 1420937 w 1629677"/>
                    <a:gd name="connsiteY27" fmla="*/ 1474110 h 1510811"/>
                    <a:gd name="connsiteX28" fmla="*/ 1046132 w 1629677"/>
                    <a:gd name="connsiteY28" fmla="*/ 1509583 h 151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629677" h="1510811">
                      <a:moveTo>
                        <a:pt x="1046132" y="1509583"/>
                      </a:moveTo>
                      <a:cubicBezTo>
                        <a:pt x="882830" y="1510042"/>
                        <a:pt x="785021" y="1508128"/>
                        <a:pt x="600305" y="1505456"/>
                      </a:cubicBezTo>
                      <a:cubicBezTo>
                        <a:pt x="386514" y="1499797"/>
                        <a:pt x="328897" y="1509973"/>
                        <a:pt x="209128" y="1486448"/>
                      </a:cubicBezTo>
                      <a:cubicBezTo>
                        <a:pt x="190815" y="1482555"/>
                        <a:pt x="176884" y="1476661"/>
                        <a:pt x="162754" y="1468441"/>
                      </a:cubicBezTo>
                      <a:cubicBezTo>
                        <a:pt x="157689" y="1474166"/>
                        <a:pt x="149102" y="1482684"/>
                        <a:pt x="140948" y="1477045"/>
                      </a:cubicBezTo>
                      <a:cubicBezTo>
                        <a:pt x="125928" y="1467116"/>
                        <a:pt x="132814" y="1432426"/>
                        <a:pt x="129089" y="1412839"/>
                      </a:cubicBezTo>
                      <a:cubicBezTo>
                        <a:pt x="122924" y="1240347"/>
                        <a:pt x="113061" y="1062708"/>
                        <a:pt x="146776" y="892305"/>
                      </a:cubicBezTo>
                      <a:cubicBezTo>
                        <a:pt x="126337" y="885657"/>
                        <a:pt x="6571" y="836370"/>
                        <a:pt x="31" y="819859"/>
                      </a:cubicBezTo>
                      <a:cubicBezTo>
                        <a:pt x="108336" y="536552"/>
                        <a:pt x="345923" y="205022"/>
                        <a:pt x="658516" y="217508"/>
                      </a:cubicBezTo>
                      <a:cubicBezTo>
                        <a:pt x="664802" y="225262"/>
                        <a:pt x="670395" y="236739"/>
                        <a:pt x="677371" y="244634"/>
                      </a:cubicBezTo>
                      <a:cubicBezTo>
                        <a:pt x="719872" y="228715"/>
                        <a:pt x="778867" y="212759"/>
                        <a:pt x="781779" y="151461"/>
                      </a:cubicBezTo>
                      <a:cubicBezTo>
                        <a:pt x="789138" y="110553"/>
                        <a:pt x="794440" y="72358"/>
                        <a:pt x="797984" y="34761"/>
                      </a:cubicBezTo>
                      <a:cubicBezTo>
                        <a:pt x="798626" y="30461"/>
                        <a:pt x="803781" y="28984"/>
                        <a:pt x="806949" y="27152"/>
                      </a:cubicBezTo>
                      <a:cubicBezTo>
                        <a:pt x="808295" y="17430"/>
                        <a:pt x="811386" y="7494"/>
                        <a:pt x="818095" y="828"/>
                      </a:cubicBezTo>
                      <a:cubicBezTo>
                        <a:pt x="872879" y="-4096"/>
                        <a:pt x="997934" y="18505"/>
                        <a:pt x="1030751" y="27818"/>
                      </a:cubicBezTo>
                      <a:cubicBezTo>
                        <a:pt x="1075522" y="35482"/>
                        <a:pt x="1070865" y="83547"/>
                        <a:pt x="1079204" y="119984"/>
                      </a:cubicBezTo>
                      <a:cubicBezTo>
                        <a:pt x="1092425" y="165028"/>
                        <a:pt x="1101628" y="211776"/>
                        <a:pt x="1121276" y="255783"/>
                      </a:cubicBezTo>
                      <a:cubicBezTo>
                        <a:pt x="1125721" y="256395"/>
                        <a:pt x="1138173" y="258563"/>
                        <a:pt x="1142763" y="259366"/>
                      </a:cubicBezTo>
                      <a:cubicBezTo>
                        <a:pt x="1143003" y="254380"/>
                        <a:pt x="1140665" y="239579"/>
                        <a:pt x="1145235" y="236560"/>
                      </a:cubicBezTo>
                      <a:cubicBezTo>
                        <a:pt x="1153705" y="228044"/>
                        <a:pt x="1155658" y="244242"/>
                        <a:pt x="1157540" y="249524"/>
                      </a:cubicBezTo>
                      <a:cubicBezTo>
                        <a:pt x="1342537" y="214576"/>
                        <a:pt x="1463512" y="371621"/>
                        <a:pt x="1504050" y="547044"/>
                      </a:cubicBezTo>
                      <a:cubicBezTo>
                        <a:pt x="1533408" y="635264"/>
                        <a:pt x="1572312" y="724546"/>
                        <a:pt x="1623097" y="820298"/>
                      </a:cubicBezTo>
                      <a:cubicBezTo>
                        <a:pt x="1654944" y="879749"/>
                        <a:pt x="1563448" y="890795"/>
                        <a:pt x="1525093" y="914521"/>
                      </a:cubicBezTo>
                      <a:cubicBezTo>
                        <a:pt x="1564671" y="1068577"/>
                        <a:pt x="1569436" y="1225467"/>
                        <a:pt x="1575932" y="1380738"/>
                      </a:cubicBezTo>
                      <a:cubicBezTo>
                        <a:pt x="1577647" y="1404621"/>
                        <a:pt x="1579977" y="1437099"/>
                        <a:pt x="1571519" y="1448984"/>
                      </a:cubicBezTo>
                      <a:cubicBezTo>
                        <a:pt x="1567507" y="1452105"/>
                        <a:pt x="1564718" y="1452018"/>
                        <a:pt x="1560649" y="1452245"/>
                      </a:cubicBezTo>
                      <a:cubicBezTo>
                        <a:pt x="1552799" y="1460721"/>
                        <a:pt x="1539332" y="1460157"/>
                        <a:pt x="1527997" y="1462577"/>
                      </a:cubicBezTo>
                      <a:cubicBezTo>
                        <a:pt x="1492161" y="1469097"/>
                        <a:pt x="1455438" y="1473452"/>
                        <a:pt x="1420937" y="1474110"/>
                      </a:cubicBezTo>
                      <a:cubicBezTo>
                        <a:pt x="1324096" y="1534068"/>
                        <a:pt x="1174798" y="1500540"/>
                        <a:pt x="1046132" y="1509583"/>
                      </a:cubicBezTo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306A5E9E-253F-726B-C47A-0D19AB27CEE5}"/>
                    </a:ext>
                  </a:extLst>
                </p:cNvPr>
                <p:cNvSpPr/>
                <p:nvPr/>
              </p:nvSpPr>
              <p:spPr>
                <a:xfrm>
                  <a:off x="7802170" y="4669757"/>
                  <a:ext cx="1654512" cy="1505158"/>
                </a:xfrm>
                <a:custGeom>
                  <a:avLst/>
                  <a:gdLst>
                    <a:gd name="connsiteX0" fmla="*/ 798598 w 1654512"/>
                    <a:gd name="connsiteY0" fmla="*/ 16526 h 1505158"/>
                    <a:gd name="connsiteX1" fmla="*/ 843809 w 1654512"/>
                    <a:gd name="connsiteY1" fmla="*/ 22646 h 1505158"/>
                    <a:gd name="connsiteX2" fmla="*/ 701393 w 1654512"/>
                    <a:gd name="connsiteY2" fmla="*/ 225262 h 1505158"/>
                    <a:gd name="connsiteX3" fmla="*/ 1134403 w 1654512"/>
                    <a:gd name="connsiteY3" fmla="*/ 269500 h 1505158"/>
                    <a:gd name="connsiteX4" fmla="*/ 1079189 w 1654512"/>
                    <a:gd name="connsiteY4" fmla="*/ 130831 h 1505158"/>
                    <a:gd name="connsiteX5" fmla="*/ 1078981 w 1654512"/>
                    <a:gd name="connsiteY5" fmla="*/ 127734 h 1505158"/>
                    <a:gd name="connsiteX6" fmla="*/ 1088945 w 1654512"/>
                    <a:gd name="connsiteY6" fmla="*/ 78160 h 1505158"/>
                    <a:gd name="connsiteX7" fmla="*/ 1107542 w 1654512"/>
                    <a:gd name="connsiteY7" fmla="*/ 113870 h 1505158"/>
                    <a:gd name="connsiteX8" fmla="*/ 1110192 w 1654512"/>
                    <a:gd name="connsiteY8" fmla="*/ 124455 h 1505158"/>
                    <a:gd name="connsiteX9" fmla="*/ 1142374 w 1654512"/>
                    <a:gd name="connsiteY9" fmla="*/ 228507 h 1505158"/>
                    <a:gd name="connsiteX10" fmla="*/ 1142871 w 1654512"/>
                    <a:gd name="connsiteY10" fmla="*/ 228587 h 1505158"/>
                    <a:gd name="connsiteX11" fmla="*/ 1142871 w 1654512"/>
                    <a:gd name="connsiteY11" fmla="*/ 228587 h 1505158"/>
                    <a:gd name="connsiteX12" fmla="*/ 1178732 w 1654512"/>
                    <a:gd name="connsiteY12" fmla="*/ 219776 h 1505158"/>
                    <a:gd name="connsiteX13" fmla="*/ 1528221 w 1654512"/>
                    <a:gd name="connsiteY13" fmla="*/ 527295 h 1505158"/>
                    <a:gd name="connsiteX14" fmla="*/ 1646328 w 1654512"/>
                    <a:gd name="connsiteY14" fmla="*/ 798266 h 1505158"/>
                    <a:gd name="connsiteX15" fmla="*/ 1551709 w 1654512"/>
                    <a:gd name="connsiteY15" fmla="*/ 904582 h 1505158"/>
                    <a:gd name="connsiteX16" fmla="*/ 1599316 w 1654512"/>
                    <a:gd name="connsiteY16" fmla="*/ 1327402 h 1505158"/>
                    <a:gd name="connsiteX17" fmla="*/ 1592613 w 1654512"/>
                    <a:gd name="connsiteY17" fmla="*/ 1441318 h 1505158"/>
                    <a:gd name="connsiteX18" fmla="*/ 1555196 w 1654512"/>
                    <a:gd name="connsiteY18" fmla="*/ 1402970 h 1505158"/>
                    <a:gd name="connsiteX19" fmla="*/ 1537053 w 1654512"/>
                    <a:gd name="connsiteY19" fmla="*/ 910891 h 1505158"/>
                    <a:gd name="connsiteX20" fmla="*/ 1434370 w 1654512"/>
                    <a:gd name="connsiteY20" fmla="*/ 950594 h 1505158"/>
                    <a:gd name="connsiteX21" fmla="*/ 1460963 w 1654512"/>
                    <a:gd name="connsiteY21" fmla="*/ 1411759 h 1505158"/>
                    <a:gd name="connsiteX22" fmla="*/ 1466946 w 1654512"/>
                    <a:gd name="connsiteY22" fmla="*/ 1440416 h 1505158"/>
                    <a:gd name="connsiteX23" fmla="*/ 1294660 w 1654512"/>
                    <a:gd name="connsiteY23" fmla="*/ 1504004 h 1505158"/>
                    <a:gd name="connsiteX24" fmla="*/ 849673 w 1654512"/>
                    <a:gd name="connsiteY24" fmla="*/ 1504848 h 1505158"/>
                    <a:gd name="connsiteX25" fmla="*/ 412206 w 1654512"/>
                    <a:gd name="connsiteY25" fmla="*/ 1494178 h 1505158"/>
                    <a:gd name="connsiteX26" fmla="*/ 381808 w 1654512"/>
                    <a:gd name="connsiteY26" fmla="*/ 1449906 h 1505158"/>
                    <a:gd name="connsiteX27" fmla="*/ 383252 w 1654512"/>
                    <a:gd name="connsiteY27" fmla="*/ 1410612 h 1505158"/>
                    <a:gd name="connsiteX28" fmla="*/ 386577 w 1654512"/>
                    <a:gd name="connsiteY28" fmla="*/ 1332042 h 1505158"/>
                    <a:gd name="connsiteX29" fmla="*/ 389878 w 1654512"/>
                    <a:gd name="connsiteY29" fmla="*/ 1268210 h 1505158"/>
                    <a:gd name="connsiteX30" fmla="*/ 410558 w 1654512"/>
                    <a:gd name="connsiteY30" fmla="*/ 949340 h 1505158"/>
                    <a:gd name="connsiteX31" fmla="*/ 163131 w 1654512"/>
                    <a:gd name="connsiteY31" fmla="*/ 889822 h 1505158"/>
                    <a:gd name="connsiteX32" fmla="*/ 178793 w 1654512"/>
                    <a:gd name="connsiteY32" fmla="*/ 1443792 h 1505158"/>
                    <a:gd name="connsiteX33" fmla="*/ 146320 w 1654512"/>
                    <a:gd name="connsiteY33" fmla="*/ 1470377 h 1505158"/>
                    <a:gd name="connsiteX34" fmla="*/ 129619 w 1654512"/>
                    <a:gd name="connsiteY34" fmla="*/ 1397730 h 1505158"/>
                    <a:gd name="connsiteX35" fmla="*/ 129064 w 1654512"/>
                    <a:gd name="connsiteY35" fmla="*/ 1382350 h 1505158"/>
                    <a:gd name="connsiteX36" fmla="*/ 145621 w 1654512"/>
                    <a:gd name="connsiteY36" fmla="*/ 883529 h 1505158"/>
                    <a:gd name="connsiteX37" fmla="*/ 132328 w 1654512"/>
                    <a:gd name="connsiteY37" fmla="*/ 878369 h 1505158"/>
                    <a:gd name="connsiteX38" fmla="*/ 1257 w 1654512"/>
                    <a:gd name="connsiteY38" fmla="*/ 799337 h 1505158"/>
                    <a:gd name="connsiteX39" fmla="*/ 675754 w 1654512"/>
                    <a:gd name="connsiteY39" fmla="*/ 189259 h 1505158"/>
                    <a:gd name="connsiteX40" fmla="*/ 694147 w 1654512"/>
                    <a:gd name="connsiteY40" fmla="*/ 213888 h 1505158"/>
                    <a:gd name="connsiteX41" fmla="*/ 703735 w 1654512"/>
                    <a:gd name="connsiteY41" fmla="*/ 210406 h 1505158"/>
                    <a:gd name="connsiteX42" fmla="*/ 782305 w 1654512"/>
                    <a:gd name="connsiteY42" fmla="*/ 133836 h 1505158"/>
                    <a:gd name="connsiteX43" fmla="*/ 798598 w 1654512"/>
                    <a:gd name="connsiteY43" fmla="*/ 16526 h 1505158"/>
                    <a:gd name="connsiteX44" fmla="*/ 1329786 w 1654512"/>
                    <a:gd name="connsiteY44" fmla="*/ 727364 h 1505158"/>
                    <a:gd name="connsiteX45" fmla="*/ 1032952 w 1654512"/>
                    <a:gd name="connsiteY45" fmla="*/ 771604 h 1505158"/>
                    <a:gd name="connsiteX46" fmla="*/ 1024378 w 1654512"/>
                    <a:gd name="connsiteY46" fmla="*/ 774730 h 1505158"/>
                    <a:gd name="connsiteX47" fmla="*/ 621071 w 1654512"/>
                    <a:gd name="connsiteY47" fmla="*/ 976738 h 1505158"/>
                    <a:gd name="connsiteX48" fmla="*/ 624687 w 1654512"/>
                    <a:gd name="connsiteY48" fmla="*/ 981427 h 1505158"/>
                    <a:gd name="connsiteX49" fmla="*/ 625077 w 1654512"/>
                    <a:gd name="connsiteY49" fmla="*/ 981197 h 1505158"/>
                    <a:gd name="connsiteX50" fmla="*/ 635143 w 1654512"/>
                    <a:gd name="connsiteY50" fmla="*/ 974445 h 1505158"/>
                    <a:gd name="connsiteX51" fmla="*/ 1167936 w 1654512"/>
                    <a:gd name="connsiteY51" fmla="*/ 767513 h 1505158"/>
                    <a:gd name="connsiteX52" fmla="*/ 1248272 w 1654512"/>
                    <a:gd name="connsiteY52" fmla="*/ 749740 h 1505158"/>
                    <a:gd name="connsiteX53" fmla="*/ 1329786 w 1654512"/>
                    <a:gd name="connsiteY53" fmla="*/ 727364 h 1505158"/>
                    <a:gd name="connsiteX54" fmla="*/ 823754 w 1654512"/>
                    <a:gd name="connsiteY54" fmla="*/ 706337 h 1505158"/>
                    <a:gd name="connsiteX55" fmla="*/ 810165 w 1654512"/>
                    <a:gd name="connsiteY55" fmla="*/ 582833 h 1505158"/>
                    <a:gd name="connsiteX56" fmla="*/ 791787 w 1654512"/>
                    <a:gd name="connsiteY56" fmla="*/ 652786 h 1505158"/>
                    <a:gd name="connsiteX57" fmla="*/ 786498 w 1654512"/>
                    <a:gd name="connsiteY57" fmla="*/ 736648 h 1505158"/>
                    <a:gd name="connsiteX58" fmla="*/ 725034 w 1654512"/>
                    <a:gd name="connsiteY58" fmla="*/ 747094 h 1505158"/>
                    <a:gd name="connsiteX59" fmla="*/ 726459 w 1654512"/>
                    <a:gd name="connsiteY59" fmla="*/ 678757 h 1505158"/>
                    <a:gd name="connsiteX60" fmla="*/ 707631 w 1654512"/>
                    <a:gd name="connsiteY60" fmla="*/ 780949 h 1505158"/>
                    <a:gd name="connsiteX61" fmla="*/ 622089 w 1654512"/>
                    <a:gd name="connsiteY61" fmla="*/ 737617 h 1505158"/>
                    <a:gd name="connsiteX62" fmla="*/ 697521 w 1654512"/>
                    <a:gd name="connsiteY62" fmla="*/ 614779 h 1505158"/>
                    <a:gd name="connsiteX63" fmla="*/ 727918 w 1654512"/>
                    <a:gd name="connsiteY63" fmla="*/ 598231 h 1505158"/>
                    <a:gd name="connsiteX64" fmla="*/ 630583 w 1654512"/>
                    <a:gd name="connsiteY64" fmla="*/ 623650 h 1505158"/>
                    <a:gd name="connsiteX65" fmla="*/ 618664 w 1654512"/>
                    <a:gd name="connsiteY65" fmla="*/ 777090 h 1505158"/>
                    <a:gd name="connsiteX66" fmla="*/ 664962 w 1654512"/>
                    <a:gd name="connsiteY66" fmla="*/ 795685 h 1505158"/>
                    <a:gd name="connsiteX67" fmla="*/ 651650 w 1654512"/>
                    <a:gd name="connsiteY67" fmla="*/ 840225 h 1505158"/>
                    <a:gd name="connsiteX68" fmla="*/ 589150 w 1654512"/>
                    <a:gd name="connsiteY68" fmla="*/ 857018 h 1505158"/>
                    <a:gd name="connsiteX69" fmla="*/ 637421 w 1654512"/>
                    <a:gd name="connsiteY69" fmla="*/ 877532 h 1505158"/>
                    <a:gd name="connsiteX70" fmla="*/ 718653 w 1654512"/>
                    <a:gd name="connsiteY70" fmla="*/ 796544 h 1505158"/>
                    <a:gd name="connsiteX71" fmla="*/ 807052 w 1654512"/>
                    <a:gd name="connsiteY71" fmla="*/ 754770 h 1505158"/>
                    <a:gd name="connsiteX72" fmla="*/ 892103 w 1654512"/>
                    <a:gd name="connsiteY72" fmla="*/ 758394 h 1505158"/>
                    <a:gd name="connsiteX73" fmla="*/ 993029 w 1654512"/>
                    <a:gd name="connsiteY73" fmla="*/ 718556 h 1505158"/>
                    <a:gd name="connsiteX74" fmla="*/ 994078 w 1654512"/>
                    <a:gd name="connsiteY74" fmla="*/ 741371 h 1505158"/>
                    <a:gd name="connsiteX75" fmla="*/ 1022548 w 1654512"/>
                    <a:gd name="connsiteY75" fmla="*/ 745226 h 1505158"/>
                    <a:gd name="connsiteX76" fmla="*/ 1045760 w 1654512"/>
                    <a:gd name="connsiteY76" fmla="*/ 670701 h 1505158"/>
                    <a:gd name="connsiteX77" fmla="*/ 1084759 w 1654512"/>
                    <a:gd name="connsiteY77" fmla="*/ 685447 h 1505158"/>
                    <a:gd name="connsiteX78" fmla="*/ 1117377 w 1654512"/>
                    <a:gd name="connsiteY78" fmla="*/ 721767 h 1505158"/>
                    <a:gd name="connsiteX79" fmla="*/ 1131395 w 1654512"/>
                    <a:gd name="connsiteY79" fmla="*/ 711092 h 1505158"/>
                    <a:gd name="connsiteX80" fmla="*/ 1132571 w 1654512"/>
                    <a:gd name="connsiteY80" fmla="*/ 703213 h 1505158"/>
                    <a:gd name="connsiteX81" fmla="*/ 1144177 w 1654512"/>
                    <a:gd name="connsiteY81" fmla="*/ 654193 h 1505158"/>
                    <a:gd name="connsiteX82" fmla="*/ 1236140 w 1654512"/>
                    <a:gd name="connsiteY82" fmla="*/ 662717 h 1505158"/>
                    <a:gd name="connsiteX83" fmla="*/ 1333950 w 1654512"/>
                    <a:gd name="connsiteY83" fmla="*/ 619720 h 1505158"/>
                    <a:gd name="connsiteX84" fmla="*/ 1334492 w 1654512"/>
                    <a:gd name="connsiteY84" fmla="*/ 618698 h 1505158"/>
                    <a:gd name="connsiteX85" fmla="*/ 1315528 w 1654512"/>
                    <a:gd name="connsiteY85" fmla="*/ 604061 h 1505158"/>
                    <a:gd name="connsiteX86" fmla="*/ 1312334 w 1654512"/>
                    <a:gd name="connsiteY86" fmla="*/ 607388 h 1505158"/>
                    <a:gd name="connsiteX87" fmla="*/ 1244548 w 1654512"/>
                    <a:gd name="connsiteY87" fmla="*/ 629221 h 1505158"/>
                    <a:gd name="connsiteX88" fmla="*/ 1244385 w 1654512"/>
                    <a:gd name="connsiteY88" fmla="*/ 599147 h 1505158"/>
                    <a:gd name="connsiteX89" fmla="*/ 1218236 w 1654512"/>
                    <a:gd name="connsiteY89" fmla="*/ 587461 h 1505158"/>
                    <a:gd name="connsiteX90" fmla="*/ 1175549 w 1654512"/>
                    <a:gd name="connsiteY90" fmla="*/ 585713 h 1505158"/>
                    <a:gd name="connsiteX91" fmla="*/ 1110585 w 1654512"/>
                    <a:gd name="connsiteY91" fmla="*/ 663957 h 1505158"/>
                    <a:gd name="connsiteX92" fmla="*/ 1071005 w 1654512"/>
                    <a:gd name="connsiteY92" fmla="*/ 604681 h 1505158"/>
                    <a:gd name="connsiteX93" fmla="*/ 1018246 w 1654512"/>
                    <a:gd name="connsiteY93" fmla="*/ 661686 h 1505158"/>
                    <a:gd name="connsiteX94" fmla="*/ 1016531 w 1654512"/>
                    <a:gd name="connsiteY94" fmla="*/ 630735 h 1505158"/>
                    <a:gd name="connsiteX95" fmla="*/ 988997 w 1654512"/>
                    <a:gd name="connsiteY95" fmla="*/ 630210 h 1505158"/>
                    <a:gd name="connsiteX96" fmla="*/ 988942 w 1654512"/>
                    <a:gd name="connsiteY96" fmla="*/ 630737 h 1505158"/>
                    <a:gd name="connsiteX97" fmla="*/ 913206 w 1654512"/>
                    <a:gd name="connsiteY97" fmla="*/ 738539 h 1505158"/>
                    <a:gd name="connsiteX98" fmla="*/ 936843 w 1654512"/>
                    <a:gd name="connsiteY98" fmla="*/ 619056 h 1505158"/>
                    <a:gd name="connsiteX99" fmla="*/ 874443 w 1654512"/>
                    <a:gd name="connsiteY99" fmla="*/ 737405 h 1505158"/>
                    <a:gd name="connsiteX100" fmla="*/ 873172 w 1654512"/>
                    <a:gd name="connsiteY100" fmla="*/ 738297 h 1505158"/>
                    <a:gd name="connsiteX101" fmla="*/ 828244 w 1654512"/>
                    <a:gd name="connsiteY101" fmla="*/ 737059 h 1505158"/>
                    <a:gd name="connsiteX102" fmla="*/ 827359 w 1654512"/>
                    <a:gd name="connsiteY102" fmla="*/ 735063 h 1505158"/>
                    <a:gd name="connsiteX103" fmla="*/ 823754 w 1654512"/>
                    <a:gd name="connsiteY103" fmla="*/ 706337 h 1505158"/>
                    <a:gd name="connsiteX104" fmla="*/ 741596 w 1654512"/>
                    <a:gd name="connsiteY104" fmla="*/ 696122 h 1505158"/>
                    <a:gd name="connsiteX105" fmla="*/ 753565 w 1654512"/>
                    <a:gd name="connsiteY105" fmla="*/ 717860 h 1505158"/>
                    <a:gd name="connsiteX106" fmla="*/ 724898 w 1654512"/>
                    <a:gd name="connsiteY106" fmla="*/ 739805 h 1505158"/>
                    <a:gd name="connsiteX107" fmla="*/ 724939 w 1654512"/>
                    <a:gd name="connsiteY107" fmla="*/ 738524 h 1505158"/>
                    <a:gd name="connsiteX108" fmla="*/ 741596 w 1654512"/>
                    <a:gd name="connsiteY108" fmla="*/ 696122 h 1505158"/>
                    <a:gd name="connsiteX109" fmla="*/ 924647 w 1654512"/>
                    <a:gd name="connsiteY109" fmla="*/ 643630 h 1505158"/>
                    <a:gd name="connsiteX110" fmla="*/ 924442 w 1654512"/>
                    <a:gd name="connsiteY110" fmla="*/ 648403 h 1505158"/>
                    <a:gd name="connsiteX111" fmla="*/ 896227 w 1654512"/>
                    <a:gd name="connsiteY111" fmla="*/ 716336 h 1505158"/>
                    <a:gd name="connsiteX112" fmla="*/ 924647 w 1654512"/>
                    <a:gd name="connsiteY112" fmla="*/ 643630 h 1505158"/>
                    <a:gd name="connsiteX113" fmla="*/ 1186094 w 1654512"/>
                    <a:gd name="connsiteY113" fmla="*/ 612630 h 1505158"/>
                    <a:gd name="connsiteX114" fmla="*/ 1207875 w 1654512"/>
                    <a:gd name="connsiteY114" fmla="*/ 613258 h 1505158"/>
                    <a:gd name="connsiteX115" fmla="*/ 1212737 w 1654512"/>
                    <a:gd name="connsiteY115" fmla="*/ 637368 h 1505158"/>
                    <a:gd name="connsiteX116" fmla="*/ 1186094 w 1654512"/>
                    <a:gd name="connsiteY116" fmla="*/ 612630 h 150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654512" h="1505158">
                      <a:moveTo>
                        <a:pt x="798598" y="16526"/>
                      </a:moveTo>
                      <a:cubicBezTo>
                        <a:pt x="803686" y="-8950"/>
                        <a:pt x="845719" y="-3047"/>
                        <a:pt x="843809" y="22646"/>
                      </a:cubicBezTo>
                      <a:cubicBezTo>
                        <a:pt x="822591" y="118269"/>
                        <a:pt x="835508" y="234673"/>
                        <a:pt x="701393" y="225262"/>
                      </a:cubicBezTo>
                      <a:cubicBezTo>
                        <a:pt x="786528" y="375069"/>
                        <a:pt x="1049427" y="466183"/>
                        <a:pt x="1134403" y="269500"/>
                      </a:cubicBezTo>
                      <a:cubicBezTo>
                        <a:pt x="1092531" y="264501"/>
                        <a:pt x="1084246" y="165478"/>
                        <a:pt x="1079189" y="130831"/>
                      </a:cubicBezTo>
                      <a:lnTo>
                        <a:pt x="1078981" y="127734"/>
                      </a:lnTo>
                      <a:cubicBezTo>
                        <a:pt x="1077860" y="109915"/>
                        <a:pt x="1078235" y="93399"/>
                        <a:pt x="1088945" y="78160"/>
                      </a:cubicBezTo>
                      <a:cubicBezTo>
                        <a:pt x="1099630" y="86162"/>
                        <a:pt x="1103924" y="100654"/>
                        <a:pt x="1107542" y="113870"/>
                      </a:cubicBezTo>
                      <a:lnTo>
                        <a:pt x="1110192" y="124455"/>
                      </a:lnTo>
                      <a:cubicBezTo>
                        <a:pt x="1119050" y="159728"/>
                        <a:pt x="1128319" y="194842"/>
                        <a:pt x="1142374" y="228507"/>
                      </a:cubicBezTo>
                      <a:lnTo>
                        <a:pt x="1142871" y="228587"/>
                      </a:lnTo>
                      <a:lnTo>
                        <a:pt x="1142871" y="228587"/>
                      </a:lnTo>
                      <a:cubicBezTo>
                        <a:pt x="1142169" y="205755"/>
                        <a:pt x="1171470" y="195317"/>
                        <a:pt x="1178732" y="219776"/>
                      </a:cubicBezTo>
                      <a:cubicBezTo>
                        <a:pt x="1376985" y="192464"/>
                        <a:pt x="1485433" y="356128"/>
                        <a:pt x="1528221" y="527295"/>
                      </a:cubicBezTo>
                      <a:cubicBezTo>
                        <a:pt x="1559428" y="620991"/>
                        <a:pt x="1600113" y="711134"/>
                        <a:pt x="1646328" y="798266"/>
                      </a:cubicBezTo>
                      <a:cubicBezTo>
                        <a:pt x="1681206" y="866347"/>
                        <a:pt x="1596509" y="881931"/>
                        <a:pt x="1551709" y="904582"/>
                      </a:cubicBezTo>
                      <a:cubicBezTo>
                        <a:pt x="1586166" y="1042684"/>
                        <a:pt x="1592929" y="1185757"/>
                        <a:pt x="1599316" y="1327402"/>
                      </a:cubicBezTo>
                      <a:cubicBezTo>
                        <a:pt x="1597197" y="1357631"/>
                        <a:pt x="1610859" y="1419641"/>
                        <a:pt x="1592613" y="1441318"/>
                      </a:cubicBezTo>
                      <a:cubicBezTo>
                        <a:pt x="1565594" y="1462468"/>
                        <a:pt x="1551037" y="1426216"/>
                        <a:pt x="1555196" y="1402970"/>
                      </a:cubicBezTo>
                      <a:cubicBezTo>
                        <a:pt x="1559076" y="1238614"/>
                        <a:pt x="1541967" y="1074986"/>
                        <a:pt x="1537053" y="910891"/>
                      </a:cubicBezTo>
                      <a:cubicBezTo>
                        <a:pt x="1503228" y="925186"/>
                        <a:pt x="1468990" y="938358"/>
                        <a:pt x="1434370" y="950594"/>
                      </a:cubicBezTo>
                      <a:cubicBezTo>
                        <a:pt x="1436133" y="1104579"/>
                        <a:pt x="1454435" y="1258562"/>
                        <a:pt x="1460963" y="1411759"/>
                      </a:cubicBezTo>
                      <a:cubicBezTo>
                        <a:pt x="1469527" y="1418511"/>
                        <a:pt x="1474258" y="1430216"/>
                        <a:pt x="1466946" y="1440416"/>
                      </a:cubicBezTo>
                      <a:cubicBezTo>
                        <a:pt x="1427778" y="1495060"/>
                        <a:pt x="1356966" y="1503221"/>
                        <a:pt x="1294660" y="1504004"/>
                      </a:cubicBezTo>
                      <a:cubicBezTo>
                        <a:pt x="1146386" y="1505864"/>
                        <a:pt x="997957" y="1505293"/>
                        <a:pt x="849673" y="1504848"/>
                      </a:cubicBezTo>
                      <a:cubicBezTo>
                        <a:pt x="704017" y="1501548"/>
                        <a:pt x="557093" y="1510879"/>
                        <a:pt x="412206" y="1494178"/>
                      </a:cubicBezTo>
                      <a:cubicBezTo>
                        <a:pt x="383812" y="1515513"/>
                        <a:pt x="378005" y="1469524"/>
                        <a:pt x="381808" y="1449906"/>
                      </a:cubicBezTo>
                      <a:lnTo>
                        <a:pt x="383252" y="1410612"/>
                      </a:lnTo>
                      <a:cubicBezTo>
                        <a:pt x="384224" y="1384415"/>
                        <a:pt x="385253" y="1358221"/>
                        <a:pt x="386577" y="1332042"/>
                      </a:cubicBezTo>
                      <a:lnTo>
                        <a:pt x="389878" y="1268210"/>
                      </a:lnTo>
                      <a:cubicBezTo>
                        <a:pt x="395406" y="1161832"/>
                        <a:pt x="401264" y="1055510"/>
                        <a:pt x="410558" y="949340"/>
                      </a:cubicBezTo>
                      <a:cubicBezTo>
                        <a:pt x="326395" y="937829"/>
                        <a:pt x="243440" y="917396"/>
                        <a:pt x="163131" y="889822"/>
                      </a:cubicBezTo>
                      <a:cubicBezTo>
                        <a:pt x="169741" y="1074132"/>
                        <a:pt x="156180" y="1260420"/>
                        <a:pt x="178793" y="1443792"/>
                      </a:cubicBezTo>
                      <a:cubicBezTo>
                        <a:pt x="193714" y="1464050"/>
                        <a:pt x="163789" y="1483068"/>
                        <a:pt x="146320" y="1470377"/>
                      </a:cubicBezTo>
                      <a:cubicBezTo>
                        <a:pt x="124655" y="1453852"/>
                        <a:pt x="133946" y="1421521"/>
                        <a:pt x="129619" y="1397730"/>
                      </a:cubicBezTo>
                      <a:lnTo>
                        <a:pt x="129064" y="1382350"/>
                      </a:lnTo>
                      <a:cubicBezTo>
                        <a:pt x="123000" y="1216479"/>
                        <a:pt x="114716" y="1047122"/>
                        <a:pt x="145621" y="883529"/>
                      </a:cubicBezTo>
                      <a:lnTo>
                        <a:pt x="132328" y="878369"/>
                      </a:lnTo>
                      <a:cubicBezTo>
                        <a:pt x="91804" y="862543"/>
                        <a:pt x="-12409" y="820219"/>
                        <a:pt x="1257" y="799337"/>
                      </a:cubicBezTo>
                      <a:cubicBezTo>
                        <a:pt x="110054" y="514151"/>
                        <a:pt x="353426" y="173050"/>
                        <a:pt x="675754" y="189259"/>
                      </a:cubicBezTo>
                      <a:cubicBezTo>
                        <a:pt x="683920" y="194928"/>
                        <a:pt x="688090" y="205972"/>
                        <a:pt x="694147" y="213888"/>
                      </a:cubicBezTo>
                      <a:lnTo>
                        <a:pt x="703735" y="210406"/>
                      </a:lnTo>
                      <a:cubicBezTo>
                        <a:pt x="740873" y="196807"/>
                        <a:pt x="781205" y="179565"/>
                        <a:pt x="782305" y="133836"/>
                      </a:cubicBezTo>
                      <a:cubicBezTo>
                        <a:pt x="789336" y="94870"/>
                        <a:pt x="794912" y="55897"/>
                        <a:pt x="798598" y="16526"/>
                      </a:cubicBezTo>
                      <a:close/>
                      <a:moveTo>
                        <a:pt x="1329786" y="727364"/>
                      </a:moveTo>
                      <a:cubicBezTo>
                        <a:pt x="1375958" y="662759"/>
                        <a:pt x="1055721" y="764864"/>
                        <a:pt x="1032952" y="771604"/>
                      </a:cubicBezTo>
                      <a:lnTo>
                        <a:pt x="1024378" y="774730"/>
                      </a:lnTo>
                      <a:cubicBezTo>
                        <a:pt x="884118" y="825737"/>
                        <a:pt x="732912" y="875063"/>
                        <a:pt x="621071" y="976738"/>
                      </a:cubicBezTo>
                      <a:cubicBezTo>
                        <a:pt x="618721" y="979313"/>
                        <a:pt x="621647" y="982870"/>
                        <a:pt x="624687" y="981427"/>
                      </a:cubicBezTo>
                      <a:lnTo>
                        <a:pt x="625077" y="981197"/>
                      </a:lnTo>
                      <a:cubicBezTo>
                        <a:pt x="629527" y="978720"/>
                        <a:pt x="648792" y="971840"/>
                        <a:pt x="635143" y="974445"/>
                      </a:cubicBezTo>
                      <a:cubicBezTo>
                        <a:pt x="796743" y="872497"/>
                        <a:pt x="984487" y="816494"/>
                        <a:pt x="1167936" y="767513"/>
                      </a:cubicBezTo>
                      <a:cubicBezTo>
                        <a:pt x="1194596" y="761065"/>
                        <a:pt x="1221382" y="755137"/>
                        <a:pt x="1248272" y="749740"/>
                      </a:cubicBezTo>
                      <a:cubicBezTo>
                        <a:pt x="1275399" y="743145"/>
                        <a:pt x="1306008" y="743217"/>
                        <a:pt x="1329786" y="727364"/>
                      </a:cubicBezTo>
                      <a:close/>
                      <a:moveTo>
                        <a:pt x="823754" y="706337"/>
                      </a:moveTo>
                      <a:cubicBezTo>
                        <a:pt x="827705" y="690232"/>
                        <a:pt x="854243" y="542230"/>
                        <a:pt x="810165" y="582833"/>
                      </a:cubicBezTo>
                      <a:cubicBezTo>
                        <a:pt x="798413" y="604129"/>
                        <a:pt x="793902" y="628806"/>
                        <a:pt x="791787" y="652786"/>
                      </a:cubicBezTo>
                      <a:cubicBezTo>
                        <a:pt x="786102" y="680744"/>
                        <a:pt x="800450" y="710874"/>
                        <a:pt x="786498" y="736648"/>
                      </a:cubicBezTo>
                      <a:cubicBezTo>
                        <a:pt x="774008" y="770312"/>
                        <a:pt x="728101" y="809638"/>
                        <a:pt x="725034" y="747094"/>
                      </a:cubicBezTo>
                      <a:cubicBezTo>
                        <a:pt x="800142" y="744528"/>
                        <a:pt x="777594" y="649324"/>
                        <a:pt x="726459" y="678757"/>
                      </a:cubicBezTo>
                      <a:cubicBezTo>
                        <a:pt x="698459" y="702731"/>
                        <a:pt x="693613" y="747875"/>
                        <a:pt x="707631" y="780949"/>
                      </a:cubicBezTo>
                      <a:cubicBezTo>
                        <a:pt x="684995" y="756300"/>
                        <a:pt x="648290" y="756218"/>
                        <a:pt x="622089" y="737617"/>
                      </a:cubicBezTo>
                      <a:cubicBezTo>
                        <a:pt x="574774" y="686451"/>
                        <a:pt x="654246" y="633207"/>
                        <a:pt x="697521" y="614779"/>
                      </a:cubicBezTo>
                      <a:cubicBezTo>
                        <a:pt x="699958" y="612095"/>
                        <a:pt x="735436" y="599727"/>
                        <a:pt x="727918" y="598231"/>
                      </a:cubicBezTo>
                      <a:cubicBezTo>
                        <a:pt x="693945" y="598545"/>
                        <a:pt x="659901" y="605776"/>
                        <a:pt x="630583" y="623650"/>
                      </a:cubicBezTo>
                      <a:cubicBezTo>
                        <a:pt x="569904" y="653265"/>
                        <a:pt x="549251" y="744956"/>
                        <a:pt x="618664" y="777090"/>
                      </a:cubicBezTo>
                      <a:cubicBezTo>
                        <a:pt x="633674" y="784325"/>
                        <a:pt x="650101" y="788214"/>
                        <a:pt x="664962" y="795685"/>
                      </a:cubicBezTo>
                      <a:cubicBezTo>
                        <a:pt x="702411" y="815103"/>
                        <a:pt x="690311" y="839508"/>
                        <a:pt x="651650" y="840225"/>
                      </a:cubicBezTo>
                      <a:cubicBezTo>
                        <a:pt x="635749" y="843700"/>
                        <a:pt x="583274" y="829139"/>
                        <a:pt x="589150" y="857018"/>
                      </a:cubicBezTo>
                      <a:cubicBezTo>
                        <a:pt x="598642" y="874448"/>
                        <a:pt x="619312" y="877045"/>
                        <a:pt x="637421" y="877532"/>
                      </a:cubicBezTo>
                      <a:cubicBezTo>
                        <a:pt x="685822" y="880852"/>
                        <a:pt x="746006" y="853501"/>
                        <a:pt x="718653" y="796544"/>
                      </a:cubicBezTo>
                      <a:cubicBezTo>
                        <a:pt x="751671" y="824684"/>
                        <a:pt x="792902" y="785343"/>
                        <a:pt x="807052" y="754770"/>
                      </a:cubicBezTo>
                      <a:cubicBezTo>
                        <a:pt x="824296" y="788597"/>
                        <a:pt x="867641" y="778410"/>
                        <a:pt x="892103" y="758394"/>
                      </a:cubicBezTo>
                      <a:cubicBezTo>
                        <a:pt x="929480" y="787840"/>
                        <a:pt x="976379" y="755111"/>
                        <a:pt x="993029" y="718556"/>
                      </a:cubicBezTo>
                      <a:cubicBezTo>
                        <a:pt x="993369" y="726162"/>
                        <a:pt x="993709" y="733766"/>
                        <a:pt x="994078" y="741371"/>
                      </a:cubicBezTo>
                      <a:cubicBezTo>
                        <a:pt x="994830" y="756959"/>
                        <a:pt x="1018978" y="761963"/>
                        <a:pt x="1022548" y="745226"/>
                      </a:cubicBezTo>
                      <a:cubicBezTo>
                        <a:pt x="1027977" y="719780"/>
                        <a:pt x="1035463" y="694619"/>
                        <a:pt x="1045760" y="670701"/>
                      </a:cubicBezTo>
                      <a:cubicBezTo>
                        <a:pt x="1069449" y="607825"/>
                        <a:pt x="1083934" y="636176"/>
                        <a:pt x="1084759" y="685447"/>
                      </a:cubicBezTo>
                      <a:cubicBezTo>
                        <a:pt x="1087677" y="703945"/>
                        <a:pt x="1096938" y="720521"/>
                        <a:pt x="1117377" y="721767"/>
                      </a:cubicBezTo>
                      <a:cubicBezTo>
                        <a:pt x="1123074" y="722116"/>
                        <a:pt x="1130505" y="717047"/>
                        <a:pt x="1131395" y="711092"/>
                      </a:cubicBezTo>
                      <a:lnTo>
                        <a:pt x="1132571" y="703213"/>
                      </a:lnTo>
                      <a:cubicBezTo>
                        <a:pt x="1135061" y="686705"/>
                        <a:pt x="1137946" y="669705"/>
                        <a:pt x="1144177" y="654193"/>
                      </a:cubicBezTo>
                      <a:cubicBezTo>
                        <a:pt x="1150180" y="705540"/>
                        <a:pt x="1217399" y="705292"/>
                        <a:pt x="1236140" y="662717"/>
                      </a:cubicBezTo>
                      <a:cubicBezTo>
                        <a:pt x="1275024" y="686061"/>
                        <a:pt x="1315823" y="653449"/>
                        <a:pt x="1333950" y="619720"/>
                      </a:cubicBezTo>
                      <a:lnTo>
                        <a:pt x="1334492" y="618698"/>
                      </a:lnTo>
                      <a:cubicBezTo>
                        <a:pt x="1340827" y="607163"/>
                        <a:pt x="1324731" y="593212"/>
                        <a:pt x="1315528" y="604061"/>
                      </a:cubicBezTo>
                      <a:lnTo>
                        <a:pt x="1312334" y="607388"/>
                      </a:lnTo>
                      <a:cubicBezTo>
                        <a:pt x="1294980" y="625357"/>
                        <a:pt x="1267368" y="651412"/>
                        <a:pt x="1244548" y="629221"/>
                      </a:cubicBezTo>
                      <a:cubicBezTo>
                        <a:pt x="1245306" y="619213"/>
                        <a:pt x="1245000" y="608991"/>
                        <a:pt x="1244385" y="599147"/>
                      </a:cubicBezTo>
                      <a:cubicBezTo>
                        <a:pt x="1243646" y="587406"/>
                        <a:pt x="1227447" y="576962"/>
                        <a:pt x="1218236" y="587461"/>
                      </a:cubicBezTo>
                      <a:cubicBezTo>
                        <a:pt x="1205255" y="576427"/>
                        <a:pt x="1189128" y="578015"/>
                        <a:pt x="1175549" y="585713"/>
                      </a:cubicBezTo>
                      <a:cubicBezTo>
                        <a:pt x="1140374" y="595656"/>
                        <a:pt x="1118216" y="629911"/>
                        <a:pt x="1110585" y="663957"/>
                      </a:cubicBezTo>
                      <a:cubicBezTo>
                        <a:pt x="1109774" y="636754"/>
                        <a:pt x="1100878" y="607239"/>
                        <a:pt x="1071005" y="604681"/>
                      </a:cubicBezTo>
                      <a:cubicBezTo>
                        <a:pt x="1040399" y="604421"/>
                        <a:pt x="1028684" y="638650"/>
                        <a:pt x="1018246" y="661686"/>
                      </a:cubicBezTo>
                      <a:cubicBezTo>
                        <a:pt x="1017640" y="651369"/>
                        <a:pt x="1017056" y="641054"/>
                        <a:pt x="1016531" y="630735"/>
                      </a:cubicBezTo>
                      <a:cubicBezTo>
                        <a:pt x="1015631" y="612981"/>
                        <a:pt x="991013" y="613166"/>
                        <a:pt x="988997" y="630210"/>
                      </a:cubicBezTo>
                      <a:lnTo>
                        <a:pt x="988942" y="630737"/>
                      </a:lnTo>
                      <a:cubicBezTo>
                        <a:pt x="985064" y="667570"/>
                        <a:pt x="964670" y="755805"/>
                        <a:pt x="913206" y="738539"/>
                      </a:cubicBezTo>
                      <a:cubicBezTo>
                        <a:pt x="934907" y="714625"/>
                        <a:pt x="974162" y="641754"/>
                        <a:pt x="936843" y="619056"/>
                      </a:cubicBezTo>
                      <a:cubicBezTo>
                        <a:pt x="879409" y="604596"/>
                        <a:pt x="849949" y="695229"/>
                        <a:pt x="874443" y="737405"/>
                      </a:cubicBezTo>
                      <a:lnTo>
                        <a:pt x="873172" y="738297"/>
                      </a:lnTo>
                      <a:cubicBezTo>
                        <a:pt x="859179" y="747953"/>
                        <a:pt x="836056" y="758703"/>
                        <a:pt x="828244" y="737059"/>
                      </a:cubicBezTo>
                      <a:lnTo>
                        <a:pt x="827359" y="735063"/>
                      </a:lnTo>
                      <a:cubicBezTo>
                        <a:pt x="823347" y="725912"/>
                        <a:pt x="819805" y="715999"/>
                        <a:pt x="823754" y="706337"/>
                      </a:cubicBezTo>
                      <a:close/>
                      <a:moveTo>
                        <a:pt x="741596" y="696122"/>
                      </a:moveTo>
                      <a:cubicBezTo>
                        <a:pt x="752471" y="689773"/>
                        <a:pt x="756340" y="710802"/>
                        <a:pt x="753565" y="717860"/>
                      </a:cubicBezTo>
                      <a:cubicBezTo>
                        <a:pt x="749118" y="729181"/>
                        <a:pt x="736988" y="735488"/>
                        <a:pt x="724898" y="739805"/>
                      </a:cubicBezTo>
                      <a:lnTo>
                        <a:pt x="724939" y="738524"/>
                      </a:lnTo>
                      <a:cubicBezTo>
                        <a:pt x="725473" y="725594"/>
                        <a:pt x="729784" y="703030"/>
                        <a:pt x="741596" y="696122"/>
                      </a:cubicBezTo>
                      <a:close/>
                      <a:moveTo>
                        <a:pt x="924647" y="643630"/>
                      </a:moveTo>
                      <a:cubicBezTo>
                        <a:pt x="924893" y="645146"/>
                        <a:pt x="924492" y="646996"/>
                        <a:pt x="924442" y="648403"/>
                      </a:cubicBezTo>
                      <a:cubicBezTo>
                        <a:pt x="922583" y="673191"/>
                        <a:pt x="911559" y="696992"/>
                        <a:pt x="896227" y="716336"/>
                      </a:cubicBezTo>
                      <a:cubicBezTo>
                        <a:pt x="887401" y="690055"/>
                        <a:pt x="898777" y="655324"/>
                        <a:pt x="924647" y="643630"/>
                      </a:cubicBezTo>
                      <a:close/>
                      <a:moveTo>
                        <a:pt x="1186094" y="612630"/>
                      </a:moveTo>
                      <a:cubicBezTo>
                        <a:pt x="1193141" y="610772"/>
                        <a:pt x="1200611" y="611294"/>
                        <a:pt x="1207875" y="613258"/>
                      </a:cubicBezTo>
                      <a:cubicBezTo>
                        <a:pt x="1207348" y="621520"/>
                        <a:pt x="1209141" y="629784"/>
                        <a:pt x="1212737" y="637368"/>
                      </a:cubicBezTo>
                      <a:cubicBezTo>
                        <a:pt x="1193984" y="693706"/>
                        <a:pt x="1149898" y="650338"/>
                        <a:pt x="1186094" y="612630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64">
                <a:extLst>
                  <a:ext uri="{FF2B5EF4-FFF2-40B4-BE49-F238E27FC236}">
                    <a16:creationId xmlns:a16="http://schemas.microsoft.com/office/drawing/2014/main" id="{B876833A-CCA3-3EB4-7127-D1DEE7C88DCB}"/>
                  </a:ext>
                </a:extLst>
              </p:cNvPr>
              <p:cNvGrpSpPr/>
              <p:nvPr/>
            </p:nvGrpSpPr>
            <p:grpSpPr>
              <a:xfrm>
                <a:off x="8055723" y="3707488"/>
                <a:ext cx="1330592" cy="1182933"/>
                <a:chOff x="8055723" y="3707488"/>
                <a:chExt cx="1330592" cy="1182933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C051D1DB-193E-7D2E-1018-FA2DC20CC352}"/>
                    </a:ext>
                  </a:extLst>
                </p:cNvPr>
                <p:cNvSpPr/>
                <p:nvPr/>
              </p:nvSpPr>
              <p:spPr>
                <a:xfrm>
                  <a:off x="8341474" y="3987312"/>
                  <a:ext cx="823402" cy="815759"/>
                </a:xfrm>
                <a:custGeom>
                  <a:avLst/>
                  <a:gdLst>
                    <a:gd name="connsiteX0" fmla="*/ 626730 w 823402"/>
                    <a:gd name="connsiteY0" fmla="*/ 100125 h 815759"/>
                    <a:gd name="connsiteX1" fmla="*/ 140613 w 823402"/>
                    <a:gd name="connsiteY1" fmla="*/ 66139 h 815759"/>
                    <a:gd name="connsiteX2" fmla="*/ 4457 w 823402"/>
                    <a:gd name="connsiteY2" fmla="*/ 603058 h 815759"/>
                    <a:gd name="connsiteX3" fmla="*/ 185755 w 823402"/>
                    <a:gd name="connsiteY3" fmla="*/ 772633 h 815759"/>
                    <a:gd name="connsiteX4" fmla="*/ 238698 w 823402"/>
                    <a:gd name="connsiteY4" fmla="*/ 762644 h 815759"/>
                    <a:gd name="connsiteX5" fmla="*/ 303154 w 823402"/>
                    <a:gd name="connsiteY5" fmla="*/ 763157 h 815759"/>
                    <a:gd name="connsiteX6" fmla="*/ 436400 w 823402"/>
                    <a:gd name="connsiteY6" fmla="*/ 806109 h 815759"/>
                    <a:gd name="connsiteX7" fmla="*/ 686407 w 823402"/>
                    <a:gd name="connsiteY7" fmla="*/ 764739 h 815759"/>
                    <a:gd name="connsiteX8" fmla="*/ 626730 w 823402"/>
                    <a:gd name="connsiteY8" fmla="*/ 100125 h 815759"/>
                    <a:gd name="connsiteX9" fmla="*/ 626730 w 823402"/>
                    <a:gd name="connsiteY9" fmla="*/ 100125 h 815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3402" h="815759">
                      <a:moveTo>
                        <a:pt x="626730" y="100125"/>
                      </a:moveTo>
                      <a:cubicBezTo>
                        <a:pt x="494379" y="-7488"/>
                        <a:pt x="282286" y="-42430"/>
                        <a:pt x="140613" y="66139"/>
                      </a:cubicBezTo>
                      <a:cubicBezTo>
                        <a:pt x="30531" y="168029"/>
                        <a:pt x="-15024" y="457567"/>
                        <a:pt x="4457" y="603058"/>
                      </a:cubicBezTo>
                      <a:cubicBezTo>
                        <a:pt x="9874" y="696376"/>
                        <a:pt x="81141" y="802147"/>
                        <a:pt x="185755" y="772633"/>
                      </a:cubicBezTo>
                      <a:cubicBezTo>
                        <a:pt x="203520" y="770883"/>
                        <a:pt x="220770" y="764071"/>
                        <a:pt x="238698" y="762644"/>
                      </a:cubicBezTo>
                      <a:cubicBezTo>
                        <a:pt x="260143" y="760174"/>
                        <a:pt x="281751" y="760131"/>
                        <a:pt x="303154" y="763157"/>
                      </a:cubicBezTo>
                      <a:cubicBezTo>
                        <a:pt x="349792" y="769756"/>
                        <a:pt x="391135" y="794527"/>
                        <a:pt x="436400" y="806109"/>
                      </a:cubicBezTo>
                      <a:cubicBezTo>
                        <a:pt x="520393" y="827597"/>
                        <a:pt x="614109" y="813143"/>
                        <a:pt x="686407" y="764739"/>
                      </a:cubicBezTo>
                      <a:cubicBezTo>
                        <a:pt x="925325" y="607600"/>
                        <a:pt x="817102" y="252215"/>
                        <a:pt x="626730" y="100125"/>
                      </a:cubicBezTo>
                      <a:lnTo>
                        <a:pt x="626730" y="100125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0997A9D4-FA3D-A7DE-482F-078AC3AA67A1}"/>
                    </a:ext>
                  </a:extLst>
                </p:cNvPr>
                <p:cNvSpPr/>
                <p:nvPr/>
              </p:nvSpPr>
              <p:spPr>
                <a:xfrm>
                  <a:off x="8055723" y="3707488"/>
                  <a:ext cx="1330592" cy="1182933"/>
                </a:xfrm>
                <a:custGeom>
                  <a:avLst/>
                  <a:gdLst>
                    <a:gd name="connsiteX0" fmla="*/ 894856 w 1330592"/>
                    <a:gd name="connsiteY0" fmla="*/ 1088519 h 1182933"/>
                    <a:gd name="connsiteX1" fmla="*/ 902201 w 1330592"/>
                    <a:gd name="connsiteY1" fmla="*/ 1085882 h 1182933"/>
                    <a:gd name="connsiteX2" fmla="*/ 902927 w 1330592"/>
                    <a:gd name="connsiteY2" fmla="*/ 1087512 h 1182933"/>
                    <a:gd name="connsiteX3" fmla="*/ 903992 w 1330592"/>
                    <a:gd name="connsiteY3" fmla="*/ 1090007 h 1182933"/>
                    <a:gd name="connsiteX4" fmla="*/ 894856 w 1330592"/>
                    <a:gd name="connsiteY4" fmla="*/ 1088519 h 1182933"/>
                    <a:gd name="connsiteX5" fmla="*/ 889948 w 1330592"/>
                    <a:gd name="connsiteY5" fmla="*/ 45685 h 1182933"/>
                    <a:gd name="connsiteX6" fmla="*/ 886203 w 1330592"/>
                    <a:gd name="connsiteY6" fmla="*/ 38659 h 1182933"/>
                    <a:gd name="connsiteX7" fmla="*/ 896146 w 1330592"/>
                    <a:gd name="connsiteY7" fmla="*/ 43271 h 1182933"/>
                    <a:gd name="connsiteX8" fmla="*/ 889948 w 1330592"/>
                    <a:gd name="connsiteY8" fmla="*/ 45685 h 1182933"/>
                    <a:gd name="connsiteX9" fmla="*/ 367166 w 1330592"/>
                    <a:gd name="connsiteY9" fmla="*/ 364081 h 1182933"/>
                    <a:gd name="connsiteX10" fmla="*/ 366747 w 1330592"/>
                    <a:gd name="connsiteY10" fmla="*/ 364012 h 1182933"/>
                    <a:gd name="connsiteX11" fmla="*/ 375272 w 1330592"/>
                    <a:gd name="connsiteY11" fmla="*/ 351458 h 1182933"/>
                    <a:gd name="connsiteX12" fmla="*/ 377256 w 1330592"/>
                    <a:gd name="connsiteY12" fmla="*/ 349771 h 1182933"/>
                    <a:gd name="connsiteX13" fmla="*/ 367166 w 1330592"/>
                    <a:gd name="connsiteY13" fmla="*/ 364081 h 1182933"/>
                    <a:gd name="connsiteX14" fmla="*/ 1323722 w 1330592"/>
                    <a:gd name="connsiteY14" fmla="*/ 864035 h 1182933"/>
                    <a:gd name="connsiteX15" fmla="*/ 1316780 w 1330592"/>
                    <a:gd name="connsiteY15" fmla="*/ 813888 h 1182933"/>
                    <a:gd name="connsiteX16" fmla="*/ 1303518 w 1330592"/>
                    <a:gd name="connsiteY16" fmla="*/ 766804 h 1182933"/>
                    <a:gd name="connsiteX17" fmla="*/ 1277823 w 1330592"/>
                    <a:gd name="connsiteY17" fmla="*/ 726682 h 1182933"/>
                    <a:gd name="connsiteX18" fmla="*/ 1282570 w 1330592"/>
                    <a:gd name="connsiteY18" fmla="*/ 709631 h 1182933"/>
                    <a:gd name="connsiteX19" fmla="*/ 1281725 w 1330592"/>
                    <a:gd name="connsiteY19" fmla="*/ 621396 h 1182933"/>
                    <a:gd name="connsiteX20" fmla="*/ 1265928 w 1330592"/>
                    <a:gd name="connsiteY20" fmla="*/ 606801 h 1182933"/>
                    <a:gd name="connsiteX21" fmla="*/ 1257034 w 1330592"/>
                    <a:gd name="connsiteY21" fmla="*/ 601044 h 1182933"/>
                    <a:gd name="connsiteX22" fmla="*/ 1256048 w 1330592"/>
                    <a:gd name="connsiteY22" fmla="*/ 599413 h 1182933"/>
                    <a:gd name="connsiteX23" fmla="*/ 1268866 w 1330592"/>
                    <a:gd name="connsiteY23" fmla="*/ 581658 h 1182933"/>
                    <a:gd name="connsiteX24" fmla="*/ 1279672 w 1330592"/>
                    <a:gd name="connsiteY24" fmla="*/ 559815 h 1182933"/>
                    <a:gd name="connsiteX25" fmla="*/ 1276716 w 1330592"/>
                    <a:gd name="connsiteY25" fmla="*/ 465600 h 1182933"/>
                    <a:gd name="connsiteX26" fmla="*/ 1268484 w 1330592"/>
                    <a:gd name="connsiteY26" fmla="*/ 416844 h 1182933"/>
                    <a:gd name="connsiteX27" fmla="*/ 1270718 w 1330592"/>
                    <a:gd name="connsiteY27" fmla="*/ 370905 h 1182933"/>
                    <a:gd name="connsiteX28" fmla="*/ 1265103 w 1330592"/>
                    <a:gd name="connsiteY28" fmla="*/ 326011 h 1182933"/>
                    <a:gd name="connsiteX29" fmla="*/ 1251258 w 1330592"/>
                    <a:gd name="connsiteY29" fmla="*/ 308416 h 1182933"/>
                    <a:gd name="connsiteX30" fmla="*/ 1232848 w 1330592"/>
                    <a:gd name="connsiteY30" fmla="*/ 296541 h 1182933"/>
                    <a:gd name="connsiteX31" fmla="*/ 1230332 w 1330592"/>
                    <a:gd name="connsiteY31" fmla="*/ 279469 h 1182933"/>
                    <a:gd name="connsiteX32" fmla="*/ 1235079 w 1330592"/>
                    <a:gd name="connsiteY32" fmla="*/ 253520 h 1182933"/>
                    <a:gd name="connsiteX33" fmla="*/ 1219385 w 1330592"/>
                    <a:gd name="connsiteY33" fmla="*/ 211366 h 1182933"/>
                    <a:gd name="connsiteX34" fmla="*/ 1179096 w 1330592"/>
                    <a:gd name="connsiteY34" fmla="*/ 189320 h 1182933"/>
                    <a:gd name="connsiteX35" fmla="*/ 1157766 w 1330592"/>
                    <a:gd name="connsiteY35" fmla="*/ 189403 h 1182933"/>
                    <a:gd name="connsiteX36" fmla="*/ 1147865 w 1330592"/>
                    <a:gd name="connsiteY36" fmla="*/ 178955 h 1182933"/>
                    <a:gd name="connsiteX37" fmla="*/ 1138792 w 1330592"/>
                    <a:gd name="connsiteY37" fmla="*/ 135854 h 1182933"/>
                    <a:gd name="connsiteX38" fmla="*/ 1108243 w 1330592"/>
                    <a:gd name="connsiteY38" fmla="*/ 110428 h 1182933"/>
                    <a:gd name="connsiteX39" fmla="*/ 1033585 w 1330592"/>
                    <a:gd name="connsiteY39" fmla="*/ 108595 h 1182933"/>
                    <a:gd name="connsiteX40" fmla="*/ 929671 w 1330592"/>
                    <a:gd name="connsiteY40" fmla="*/ 37856 h 1182933"/>
                    <a:gd name="connsiteX41" fmla="*/ 897635 w 1330592"/>
                    <a:gd name="connsiteY41" fmla="*/ 12166 h 1182933"/>
                    <a:gd name="connsiteX42" fmla="*/ 828994 w 1330592"/>
                    <a:gd name="connsiteY42" fmla="*/ 8605 h 1182933"/>
                    <a:gd name="connsiteX43" fmla="*/ 828894 w 1330592"/>
                    <a:gd name="connsiteY43" fmla="*/ 8605 h 1182933"/>
                    <a:gd name="connsiteX44" fmla="*/ 821951 w 1330592"/>
                    <a:gd name="connsiteY44" fmla="*/ 8424 h 1182933"/>
                    <a:gd name="connsiteX45" fmla="*/ 815429 w 1330592"/>
                    <a:gd name="connsiteY45" fmla="*/ 7881 h 1182933"/>
                    <a:gd name="connsiteX46" fmla="*/ 737230 w 1330592"/>
                    <a:gd name="connsiteY46" fmla="*/ 4559 h 1182933"/>
                    <a:gd name="connsiteX47" fmla="*/ 710589 w 1330592"/>
                    <a:gd name="connsiteY47" fmla="*/ 25697 h 1182933"/>
                    <a:gd name="connsiteX48" fmla="*/ 684610 w 1330592"/>
                    <a:gd name="connsiteY48" fmla="*/ 34011 h 1182933"/>
                    <a:gd name="connsiteX49" fmla="*/ 592526 w 1330592"/>
                    <a:gd name="connsiteY49" fmla="*/ 86835 h 1182933"/>
                    <a:gd name="connsiteX50" fmla="*/ 520402 w 1330592"/>
                    <a:gd name="connsiteY50" fmla="*/ 110368 h 1182933"/>
                    <a:gd name="connsiteX51" fmla="*/ 510053 w 1330592"/>
                    <a:gd name="connsiteY51" fmla="*/ 129479 h 1182933"/>
                    <a:gd name="connsiteX52" fmla="*/ 465235 w 1330592"/>
                    <a:gd name="connsiteY52" fmla="*/ 160792 h 1182933"/>
                    <a:gd name="connsiteX53" fmla="*/ 460188 w 1330592"/>
                    <a:gd name="connsiteY53" fmla="*/ 208028 h 1182933"/>
                    <a:gd name="connsiteX54" fmla="*/ 426075 w 1330592"/>
                    <a:gd name="connsiteY54" fmla="*/ 255252 h 1182933"/>
                    <a:gd name="connsiteX55" fmla="*/ 424248 w 1330592"/>
                    <a:gd name="connsiteY55" fmla="*/ 290757 h 1182933"/>
                    <a:gd name="connsiteX56" fmla="*/ 378866 w 1330592"/>
                    <a:gd name="connsiteY56" fmla="*/ 310997 h 1182933"/>
                    <a:gd name="connsiteX57" fmla="*/ 345594 w 1330592"/>
                    <a:gd name="connsiteY57" fmla="*/ 357294 h 1182933"/>
                    <a:gd name="connsiteX58" fmla="*/ 345690 w 1330592"/>
                    <a:gd name="connsiteY58" fmla="*/ 361512 h 1182933"/>
                    <a:gd name="connsiteX59" fmla="*/ 260392 w 1330592"/>
                    <a:gd name="connsiteY59" fmla="*/ 390030 h 1182933"/>
                    <a:gd name="connsiteX60" fmla="*/ 241637 w 1330592"/>
                    <a:gd name="connsiteY60" fmla="*/ 455919 h 1182933"/>
                    <a:gd name="connsiteX61" fmla="*/ 143554 w 1330592"/>
                    <a:gd name="connsiteY61" fmla="*/ 512366 h 1182933"/>
                    <a:gd name="connsiteX62" fmla="*/ 110432 w 1330592"/>
                    <a:gd name="connsiteY62" fmla="*/ 589225 h 1182933"/>
                    <a:gd name="connsiteX63" fmla="*/ 116289 w 1330592"/>
                    <a:gd name="connsiteY63" fmla="*/ 614713 h 1182933"/>
                    <a:gd name="connsiteX64" fmla="*/ 116289 w 1330592"/>
                    <a:gd name="connsiteY64" fmla="*/ 614731 h 1182933"/>
                    <a:gd name="connsiteX65" fmla="*/ 111740 w 1330592"/>
                    <a:gd name="connsiteY65" fmla="*/ 624094 h 1182933"/>
                    <a:gd name="connsiteX66" fmla="*/ 61935 w 1330592"/>
                    <a:gd name="connsiteY66" fmla="*/ 694211 h 1182933"/>
                    <a:gd name="connsiteX67" fmla="*/ 57608 w 1330592"/>
                    <a:gd name="connsiteY67" fmla="*/ 769984 h 1182933"/>
                    <a:gd name="connsiteX68" fmla="*/ 62299 w 1330592"/>
                    <a:gd name="connsiteY68" fmla="*/ 779967 h 1182933"/>
                    <a:gd name="connsiteX69" fmla="*/ 57852 w 1330592"/>
                    <a:gd name="connsiteY69" fmla="*/ 784942 h 1182933"/>
                    <a:gd name="connsiteX70" fmla="*/ 27305 w 1330592"/>
                    <a:gd name="connsiteY70" fmla="*/ 851775 h 1182933"/>
                    <a:gd name="connsiteX71" fmla="*/ 37708 w 1330592"/>
                    <a:gd name="connsiteY71" fmla="*/ 880623 h 1182933"/>
                    <a:gd name="connsiteX72" fmla="*/ 197 w 1330592"/>
                    <a:gd name="connsiteY72" fmla="*/ 961552 h 1182933"/>
                    <a:gd name="connsiteX73" fmla="*/ 39759 w 1330592"/>
                    <a:gd name="connsiteY73" fmla="*/ 1029031 h 1182933"/>
                    <a:gd name="connsiteX74" fmla="*/ 57286 w 1330592"/>
                    <a:gd name="connsiteY74" fmla="*/ 1088116 h 1182933"/>
                    <a:gd name="connsiteX75" fmla="*/ 85018 w 1330592"/>
                    <a:gd name="connsiteY75" fmla="*/ 1104463 h 1182933"/>
                    <a:gd name="connsiteX76" fmla="*/ 132165 w 1330592"/>
                    <a:gd name="connsiteY76" fmla="*/ 1154426 h 1182933"/>
                    <a:gd name="connsiteX77" fmla="*/ 145064 w 1330592"/>
                    <a:gd name="connsiteY77" fmla="*/ 1156439 h 1182933"/>
                    <a:gd name="connsiteX78" fmla="*/ 211913 w 1330592"/>
                    <a:gd name="connsiteY78" fmla="*/ 1156117 h 1182933"/>
                    <a:gd name="connsiteX79" fmla="*/ 235820 w 1330592"/>
                    <a:gd name="connsiteY79" fmla="*/ 1175203 h 1182933"/>
                    <a:gd name="connsiteX80" fmla="*/ 247974 w 1330592"/>
                    <a:gd name="connsiteY80" fmla="*/ 1179932 h 1182933"/>
                    <a:gd name="connsiteX81" fmla="*/ 334926 w 1330592"/>
                    <a:gd name="connsiteY81" fmla="*/ 1162722 h 1182933"/>
                    <a:gd name="connsiteX82" fmla="*/ 338690 w 1330592"/>
                    <a:gd name="connsiteY82" fmla="*/ 1161092 h 1182933"/>
                    <a:gd name="connsiteX83" fmla="*/ 352353 w 1330592"/>
                    <a:gd name="connsiteY83" fmla="*/ 1171117 h 1182933"/>
                    <a:gd name="connsiteX84" fmla="*/ 391696 w 1330592"/>
                    <a:gd name="connsiteY84" fmla="*/ 1180055 h 1182933"/>
                    <a:gd name="connsiteX85" fmla="*/ 434114 w 1330592"/>
                    <a:gd name="connsiteY85" fmla="*/ 1166426 h 1182933"/>
                    <a:gd name="connsiteX86" fmla="*/ 439771 w 1330592"/>
                    <a:gd name="connsiteY86" fmla="*/ 1167030 h 1182933"/>
                    <a:gd name="connsiteX87" fmla="*/ 472290 w 1330592"/>
                    <a:gd name="connsiteY87" fmla="*/ 1157810 h 1182933"/>
                    <a:gd name="connsiteX88" fmla="*/ 491888 w 1330592"/>
                    <a:gd name="connsiteY88" fmla="*/ 1157408 h 1182933"/>
                    <a:gd name="connsiteX89" fmla="*/ 532215 w 1330592"/>
                    <a:gd name="connsiteY89" fmla="*/ 1145812 h 1182933"/>
                    <a:gd name="connsiteX90" fmla="*/ 546162 w 1330592"/>
                    <a:gd name="connsiteY90" fmla="*/ 1132083 h 1182933"/>
                    <a:gd name="connsiteX91" fmla="*/ 560126 w 1330592"/>
                    <a:gd name="connsiteY91" fmla="*/ 1122842 h 1182933"/>
                    <a:gd name="connsiteX92" fmla="*/ 569181 w 1330592"/>
                    <a:gd name="connsiteY92" fmla="*/ 1081451 h 1182933"/>
                    <a:gd name="connsiteX93" fmla="*/ 570894 w 1330592"/>
                    <a:gd name="connsiteY93" fmla="*/ 1073159 h 1182933"/>
                    <a:gd name="connsiteX94" fmla="*/ 543466 w 1330592"/>
                    <a:gd name="connsiteY94" fmla="*/ 1000626 h 1182933"/>
                    <a:gd name="connsiteX95" fmla="*/ 521368 w 1330592"/>
                    <a:gd name="connsiteY95" fmla="*/ 973329 h 1182933"/>
                    <a:gd name="connsiteX96" fmla="*/ 496277 w 1330592"/>
                    <a:gd name="connsiteY96" fmla="*/ 952773 h 1182933"/>
                    <a:gd name="connsiteX97" fmla="*/ 494484 w 1330592"/>
                    <a:gd name="connsiteY97" fmla="*/ 951527 h 1182933"/>
                    <a:gd name="connsiteX98" fmla="*/ 496961 w 1330592"/>
                    <a:gd name="connsiteY98" fmla="*/ 931697 h 1182933"/>
                    <a:gd name="connsiteX99" fmla="*/ 490662 w 1330592"/>
                    <a:gd name="connsiteY99" fmla="*/ 912613 h 1182933"/>
                    <a:gd name="connsiteX100" fmla="*/ 505332 w 1330592"/>
                    <a:gd name="connsiteY100" fmla="*/ 837121 h 1182933"/>
                    <a:gd name="connsiteX101" fmla="*/ 526339 w 1330592"/>
                    <a:gd name="connsiteY101" fmla="*/ 791142 h 1182933"/>
                    <a:gd name="connsiteX102" fmla="*/ 529860 w 1330592"/>
                    <a:gd name="connsiteY102" fmla="*/ 759172 h 1182933"/>
                    <a:gd name="connsiteX103" fmla="*/ 527870 w 1330592"/>
                    <a:gd name="connsiteY103" fmla="*/ 742304 h 1182933"/>
                    <a:gd name="connsiteX104" fmla="*/ 531170 w 1330592"/>
                    <a:gd name="connsiteY104" fmla="*/ 736182 h 1182933"/>
                    <a:gd name="connsiteX105" fmla="*/ 555399 w 1330592"/>
                    <a:gd name="connsiteY105" fmla="*/ 682877 h 1182933"/>
                    <a:gd name="connsiteX106" fmla="*/ 546221 w 1330592"/>
                    <a:gd name="connsiteY106" fmla="*/ 646540 h 1182933"/>
                    <a:gd name="connsiteX107" fmla="*/ 543423 w 1330592"/>
                    <a:gd name="connsiteY107" fmla="*/ 589609 h 1182933"/>
                    <a:gd name="connsiteX108" fmla="*/ 536443 w 1330592"/>
                    <a:gd name="connsiteY108" fmla="*/ 575679 h 1182933"/>
                    <a:gd name="connsiteX109" fmla="*/ 540244 w 1330592"/>
                    <a:gd name="connsiteY109" fmla="*/ 564746 h 1182933"/>
                    <a:gd name="connsiteX110" fmla="*/ 541934 w 1330592"/>
                    <a:gd name="connsiteY110" fmla="*/ 560661 h 1182933"/>
                    <a:gd name="connsiteX111" fmla="*/ 556727 w 1330592"/>
                    <a:gd name="connsiteY111" fmla="*/ 545440 h 1182933"/>
                    <a:gd name="connsiteX112" fmla="*/ 574315 w 1330592"/>
                    <a:gd name="connsiteY112" fmla="*/ 505862 h 1182933"/>
                    <a:gd name="connsiteX113" fmla="*/ 570793 w 1330592"/>
                    <a:gd name="connsiteY113" fmla="*/ 483921 h 1182933"/>
                    <a:gd name="connsiteX114" fmla="*/ 568094 w 1330592"/>
                    <a:gd name="connsiteY114" fmla="*/ 473916 h 1182933"/>
                    <a:gd name="connsiteX115" fmla="*/ 565360 w 1330592"/>
                    <a:gd name="connsiteY115" fmla="*/ 468722 h 1182933"/>
                    <a:gd name="connsiteX116" fmla="*/ 565056 w 1330592"/>
                    <a:gd name="connsiteY116" fmla="*/ 467816 h 1182933"/>
                    <a:gd name="connsiteX117" fmla="*/ 565199 w 1330592"/>
                    <a:gd name="connsiteY117" fmla="*/ 466123 h 1182933"/>
                    <a:gd name="connsiteX118" fmla="*/ 566205 w 1330592"/>
                    <a:gd name="connsiteY118" fmla="*/ 444867 h 1182933"/>
                    <a:gd name="connsiteX119" fmla="*/ 589850 w 1330592"/>
                    <a:gd name="connsiteY119" fmla="*/ 459462 h 1182933"/>
                    <a:gd name="connsiteX120" fmla="*/ 643295 w 1330592"/>
                    <a:gd name="connsiteY120" fmla="*/ 453624 h 1182933"/>
                    <a:gd name="connsiteX121" fmla="*/ 700709 w 1330592"/>
                    <a:gd name="connsiteY121" fmla="*/ 480660 h 1182933"/>
                    <a:gd name="connsiteX122" fmla="*/ 737291 w 1330592"/>
                    <a:gd name="connsiteY122" fmla="*/ 483760 h 1182933"/>
                    <a:gd name="connsiteX123" fmla="*/ 772587 w 1330592"/>
                    <a:gd name="connsiteY123" fmla="*/ 494772 h 1182933"/>
                    <a:gd name="connsiteX124" fmla="*/ 848914 w 1330592"/>
                    <a:gd name="connsiteY124" fmla="*/ 522372 h 1182933"/>
                    <a:gd name="connsiteX125" fmla="*/ 913391 w 1330592"/>
                    <a:gd name="connsiteY125" fmla="*/ 531269 h 1182933"/>
                    <a:gd name="connsiteX126" fmla="*/ 937398 w 1330592"/>
                    <a:gd name="connsiteY126" fmla="*/ 554299 h 1182933"/>
                    <a:gd name="connsiteX127" fmla="*/ 960739 w 1330592"/>
                    <a:gd name="connsiteY127" fmla="*/ 562614 h 1182933"/>
                    <a:gd name="connsiteX128" fmla="*/ 982351 w 1330592"/>
                    <a:gd name="connsiteY128" fmla="*/ 568331 h 1182933"/>
                    <a:gd name="connsiteX129" fmla="*/ 996820 w 1330592"/>
                    <a:gd name="connsiteY129" fmla="*/ 585805 h 1182933"/>
                    <a:gd name="connsiteX130" fmla="*/ 1017064 w 1330592"/>
                    <a:gd name="connsiteY130" fmla="*/ 600943 h 1182933"/>
                    <a:gd name="connsiteX131" fmla="*/ 1035276 w 1330592"/>
                    <a:gd name="connsiteY131" fmla="*/ 607607 h 1182933"/>
                    <a:gd name="connsiteX132" fmla="*/ 1034048 w 1330592"/>
                    <a:gd name="connsiteY132" fmla="*/ 648855 h 1182933"/>
                    <a:gd name="connsiteX133" fmla="*/ 1033467 w 1330592"/>
                    <a:gd name="connsiteY133" fmla="*/ 738600 h 1182933"/>
                    <a:gd name="connsiteX134" fmla="*/ 1030549 w 1330592"/>
                    <a:gd name="connsiteY134" fmla="*/ 828002 h 1182933"/>
                    <a:gd name="connsiteX135" fmla="*/ 1020304 w 1330592"/>
                    <a:gd name="connsiteY135" fmla="*/ 911244 h 1182933"/>
                    <a:gd name="connsiteX136" fmla="*/ 822794 w 1330592"/>
                    <a:gd name="connsiteY136" fmla="*/ 1069757 h 1182933"/>
                    <a:gd name="connsiteX137" fmla="*/ 741758 w 1330592"/>
                    <a:gd name="connsiteY137" fmla="*/ 1058783 h 1182933"/>
                    <a:gd name="connsiteX138" fmla="*/ 662251 w 1330592"/>
                    <a:gd name="connsiteY138" fmla="*/ 1027803 h 1182933"/>
                    <a:gd name="connsiteX139" fmla="*/ 652250 w 1330592"/>
                    <a:gd name="connsiteY139" fmla="*/ 1040846 h 1182933"/>
                    <a:gd name="connsiteX140" fmla="*/ 680181 w 1330592"/>
                    <a:gd name="connsiteY140" fmla="*/ 1067701 h 1182933"/>
                    <a:gd name="connsiteX141" fmla="*/ 720468 w 1330592"/>
                    <a:gd name="connsiteY141" fmla="*/ 1085942 h 1182933"/>
                    <a:gd name="connsiteX142" fmla="*/ 799554 w 1330592"/>
                    <a:gd name="connsiteY142" fmla="*/ 1101785 h 1182933"/>
                    <a:gd name="connsiteX143" fmla="*/ 860787 w 1330592"/>
                    <a:gd name="connsiteY143" fmla="*/ 1097638 h 1182933"/>
                    <a:gd name="connsiteX144" fmla="*/ 866582 w 1330592"/>
                    <a:gd name="connsiteY144" fmla="*/ 1110180 h 1182933"/>
                    <a:gd name="connsiteX145" fmla="*/ 867631 w 1330592"/>
                    <a:gd name="connsiteY145" fmla="*/ 1109757 h 1182933"/>
                    <a:gd name="connsiteX146" fmla="*/ 867047 w 1330592"/>
                    <a:gd name="connsiteY146" fmla="*/ 1107140 h 1182933"/>
                    <a:gd name="connsiteX147" fmla="*/ 894978 w 1330592"/>
                    <a:gd name="connsiteY147" fmla="*/ 1125017 h 1182933"/>
                    <a:gd name="connsiteX148" fmla="*/ 918362 w 1330592"/>
                    <a:gd name="connsiteY148" fmla="*/ 1126869 h 1182933"/>
                    <a:gd name="connsiteX149" fmla="*/ 925646 w 1330592"/>
                    <a:gd name="connsiteY149" fmla="*/ 1125641 h 1182933"/>
                    <a:gd name="connsiteX150" fmla="*/ 953897 w 1330592"/>
                    <a:gd name="connsiteY150" fmla="*/ 1139531 h 1182933"/>
                    <a:gd name="connsiteX151" fmla="*/ 969575 w 1330592"/>
                    <a:gd name="connsiteY151" fmla="*/ 1164776 h 1182933"/>
                    <a:gd name="connsiteX152" fmla="*/ 984507 w 1330592"/>
                    <a:gd name="connsiteY152" fmla="*/ 1165601 h 1182933"/>
                    <a:gd name="connsiteX153" fmla="*/ 997265 w 1330592"/>
                    <a:gd name="connsiteY153" fmla="*/ 1169889 h 1182933"/>
                    <a:gd name="connsiteX154" fmla="*/ 1014649 w 1330592"/>
                    <a:gd name="connsiteY154" fmla="*/ 1165259 h 1182933"/>
                    <a:gd name="connsiteX155" fmla="*/ 1021612 w 1330592"/>
                    <a:gd name="connsiteY155" fmla="*/ 1170873 h 1182933"/>
                    <a:gd name="connsiteX156" fmla="*/ 1051777 w 1330592"/>
                    <a:gd name="connsiteY156" fmla="*/ 1160206 h 1182933"/>
                    <a:gd name="connsiteX157" fmla="*/ 1060633 w 1330592"/>
                    <a:gd name="connsiteY157" fmla="*/ 1160347 h 1182933"/>
                    <a:gd name="connsiteX158" fmla="*/ 1062764 w 1330592"/>
                    <a:gd name="connsiteY158" fmla="*/ 1161333 h 1182933"/>
                    <a:gd name="connsiteX159" fmla="*/ 1103415 w 1330592"/>
                    <a:gd name="connsiteY159" fmla="*/ 1167876 h 1182933"/>
                    <a:gd name="connsiteX160" fmla="*/ 1110657 w 1330592"/>
                    <a:gd name="connsiteY160" fmla="*/ 1164615 h 1182933"/>
                    <a:gd name="connsiteX161" fmla="*/ 1140905 w 1330592"/>
                    <a:gd name="connsiteY161" fmla="*/ 1162239 h 1182933"/>
                    <a:gd name="connsiteX162" fmla="*/ 1157343 w 1330592"/>
                    <a:gd name="connsiteY162" fmla="*/ 1153120 h 1182933"/>
                    <a:gd name="connsiteX163" fmla="*/ 1205460 w 1330592"/>
                    <a:gd name="connsiteY163" fmla="*/ 1154104 h 1182933"/>
                    <a:gd name="connsiteX164" fmla="*/ 1233329 w 1330592"/>
                    <a:gd name="connsiteY164" fmla="*/ 1134134 h 1182933"/>
                    <a:gd name="connsiteX165" fmla="*/ 1263171 w 1330592"/>
                    <a:gd name="connsiteY165" fmla="*/ 1127191 h 1182933"/>
                    <a:gd name="connsiteX166" fmla="*/ 1298065 w 1330592"/>
                    <a:gd name="connsiteY166" fmla="*/ 1087532 h 1182933"/>
                    <a:gd name="connsiteX167" fmla="*/ 1329337 w 1330592"/>
                    <a:gd name="connsiteY167" fmla="*/ 977154 h 1182933"/>
                    <a:gd name="connsiteX168" fmla="*/ 1323722 w 1330592"/>
                    <a:gd name="connsiteY168" fmla="*/ 864035 h 118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</a:cxnLst>
                  <a:rect l="l" t="t" r="r" b="b"/>
                  <a:pathLst>
                    <a:path w="1330592" h="1182933">
                      <a:moveTo>
                        <a:pt x="894856" y="1088519"/>
                      </a:moveTo>
                      <a:cubicBezTo>
                        <a:pt x="897313" y="1087671"/>
                        <a:pt x="899766" y="1086788"/>
                        <a:pt x="902201" y="1085882"/>
                      </a:cubicBezTo>
                      <a:cubicBezTo>
                        <a:pt x="902362" y="1086445"/>
                        <a:pt x="902623" y="1086987"/>
                        <a:pt x="902927" y="1087512"/>
                      </a:cubicBezTo>
                      <a:cubicBezTo>
                        <a:pt x="903269" y="1088358"/>
                        <a:pt x="903611" y="1089181"/>
                        <a:pt x="903992" y="1090007"/>
                      </a:cubicBezTo>
                      <a:cubicBezTo>
                        <a:pt x="900935" y="1090029"/>
                        <a:pt x="897874" y="1089483"/>
                        <a:pt x="894856" y="1088519"/>
                      </a:cubicBezTo>
                      <a:moveTo>
                        <a:pt x="889948" y="45685"/>
                      </a:moveTo>
                      <a:cubicBezTo>
                        <a:pt x="888861" y="43251"/>
                        <a:pt x="887611" y="40916"/>
                        <a:pt x="886203" y="38659"/>
                      </a:cubicBezTo>
                      <a:cubicBezTo>
                        <a:pt x="889624" y="39768"/>
                        <a:pt x="893047" y="41298"/>
                        <a:pt x="896146" y="43271"/>
                      </a:cubicBezTo>
                      <a:cubicBezTo>
                        <a:pt x="894053" y="43976"/>
                        <a:pt x="891998" y="44781"/>
                        <a:pt x="889948" y="45685"/>
                      </a:cubicBezTo>
                      <a:moveTo>
                        <a:pt x="367166" y="364081"/>
                      </a:moveTo>
                      <a:cubicBezTo>
                        <a:pt x="367025" y="364056"/>
                        <a:pt x="366886" y="364036"/>
                        <a:pt x="366747" y="364012"/>
                      </a:cubicBezTo>
                      <a:cubicBezTo>
                        <a:pt x="368542" y="359231"/>
                        <a:pt x="371740" y="354718"/>
                        <a:pt x="375272" y="351458"/>
                      </a:cubicBezTo>
                      <a:cubicBezTo>
                        <a:pt x="375905" y="350873"/>
                        <a:pt x="376592" y="350331"/>
                        <a:pt x="377256" y="349771"/>
                      </a:cubicBezTo>
                      <a:cubicBezTo>
                        <a:pt x="373507" y="354238"/>
                        <a:pt x="370106" y="359003"/>
                        <a:pt x="367166" y="364081"/>
                      </a:cubicBezTo>
                      <a:moveTo>
                        <a:pt x="1323722" y="864035"/>
                      </a:moveTo>
                      <a:cubicBezTo>
                        <a:pt x="1321951" y="847245"/>
                        <a:pt x="1319697" y="830519"/>
                        <a:pt x="1316780" y="813888"/>
                      </a:cubicBezTo>
                      <a:cubicBezTo>
                        <a:pt x="1313983" y="797967"/>
                        <a:pt x="1311628" y="780936"/>
                        <a:pt x="1303518" y="766804"/>
                      </a:cubicBezTo>
                      <a:cubicBezTo>
                        <a:pt x="1295469" y="752732"/>
                        <a:pt x="1287400" y="739061"/>
                        <a:pt x="1277823" y="726682"/>
                      </a:cubicBezTo>
                      <a:cubicBezTo>
                        <a:pt x="1279189" y="720361"/>
                        <a:pt x="1281003" y="714422"/>
                        <a:pt x="1282570" y="709631"/>
                      </a:cubicBezTo>
                      <a:cubicBezTo>
                        <a:pt x="1291626" y="682052"/>
                        <a:pt x="1300542" y="647023"/>
                        <a:pt x="1281725" y="621396"/>
                      </a:cubicBezTo>
                      <a:cubicBezTo>
                        <a:pt x="1277358" y="615458"/>
                        <a:pt x="1272028" y="610908"/>
                        <a:pt x="1265928" y="606801"/>
                      </a:cubicBezTo>
                      <a:cubicBezTo>
                        <a:pt x="1263332" y="605050"/>
                        <a:pt x="1259028" y="603460"/>
                        <a:pt x="1257034" y="601044"/>
                      </a:cubicBezTo>
                      <a:cubicBezTo>
                        <a:pt x="1255625" y="599333"/>
                        <a:pt x="1256110" y="600259"/>
                        <a:pt x="1256048" y="599413"/>
                      </a:cubicBezTo>
                      <a:cubicBezTo>
                        <a:pt x="1255706" y="594864"/>
                        <a:pt x="1266371" y="585261"/>
                        <a:pt x="1268866" y="581658"/>
                      </a:cubicBezTo>
                      <a:cubicBezTo>
                        <a:pt x="1273537" y="574992"/>
                        <a:pt x="1277016" y="567485"/>
                        <a:pt x="1279672" y="559815"/>
                      </a:cubicBezTo>
                      <a:cubicBezTo>
                        <a:pt x="1290177" y="529458"/>
                        <a:pt x="1283033" y="496020"/>
                        <a:pt x="1276716" y="465600"/>
                      </a:cubicBezTo>
                      <a:cubicBezTo>
                        <a:pt x="1273376" y="449477"/>
                        <a:pt x="1269693" y="433311"/>
                        <a:pt x="1268484" y="416844"/>
                      </a:cubicBezTo>
                      <a:cubicBezTo>
                        <a:pt x="1267357" y="401383"/>
                        <a:pt x="1269470" y="386285"/>
                        <a:pt x="1270718" y="370905"/>
                      </a:cubicBezTo>
                      <a:cubicBezTo>
                        <a:pt x="1271927" y="355724"/>
                        <a:pt x="1271605" y="340064"/>
                        <a:pt x="1265103" y="326011"/>
                      </a:cubicBezTo>
                      <a:cubicBezTo>
                        <a:pt x="1261924" y="319166"/>
                        <a:pt x="1257116" y="313127"/>
                        <a:pt x="1251258" y="308416"/>
                      </a:cubicBezTo>
                      <a:cubicBezTo>
                        <a:pt x="1245545" y="303808"/>
                        <a:pt x="1238420" y="301131"/>
                        <a:pt x="1232848" y="296541"/>
                      </a:cubicBezTo>
                      <a:cubicBezTo>
                        <a:pt x="1227292" y="291969"/>
                        <a:pt x="1228881" y="285791"/>
                        <a:pt x="1230332" y="279469"/>
                      </a:cubicBezTo>
                      <a:cubicBezTo>
                        <a:pt x="1232322" y="270894"/>
                        <a:pt x="1234838" y="262378"/>
                        <a:pt x="1235079" y="253520"/>
                      </a:cubicBezTo>
                      <a:cubicBezTo>
                        <a:pt x="1235522" y="238080"/>
                        <a:pt x="1229223" y="223040"/>
                        <a:pt x="1219385" y="211366"/>
                      </a:cubicBezTo>
                      <a:cubicBezTo>
                        <a:pt x="1209241" y="199307"/>
                        <a:pt x="1194752" y="191152"/>
                        <a:pt x="1179096" y="189320"/>
                      </a:cubicBezTo>
                      <a:cubicBezTo>
                        <a:pt x="1171933" y="188475"/>
                        <a:pt x="1164889" y="189906"/>
                        <a:pt x="1157766" y="189403"/>
                      </a:cubicBezTo>
                      <a:cubicBezTo>
                        <a:pt x="1150723" y="188920"/>
                        <a:pt x="1149195" y="185397"/>
                        <a:pt x="1147865" y="178955"/>
                      </a:cubicBezTo>
                      <a:cubicBezTo>
                        <a:pt x="1144808" y="164199"/>
                        <a:pt x="1146054" y="149624"/>
                        <a:pt x="1138792" y="135854"/>
                      </a:cubicBezTo>
                      <a:cubicBezTo>
                        <a:pt x="1132352" y="123614"/>
                        <a:pt x="1120900" y="115318"/>
                        <a:pt x="1108243" y="110428"/>
                      </a:cubicBezTo>
                      <a:cubicBezTo>
                        <a:pt x="1085042" y="101450"/>
                        <a:pt x="1058057" y="103302"/>
                        <a:pt x="1033585" y="108595"/>
                      </a:cubicBezTo>
                      <a:cubicBezTo>
                        <a:pt x="1019139" y="66080"/>
                        <a:pt x="974043" y="38198"/>
                        <a:pt x="929671" y="37856"/>
                      </a:cubicBezTo>
                      <a:cubicBezTo>
                        <a:pt x="922746" y="26099"/>
                        <a:pt x="911015" y="17322"/>
                        <a:pt x="897635" y="12166"/>
                      </a:cubicBezTo>
                      <a:cubicBezTo>
                        <a:pt x="875499" y="3611"/>
                        <a:pt x="852053" y="8605"/>
                        <a:pt x="828994" y="8605"/>
                      </a:cubicBezTo>
                      <a:lnTo>
                        <a:pt x="828894" y="8605"/>
                      </a:lnTo>
                      <a:cubicBezTo>
                        <a:pt x="826577" y="8462"/>
                        <a:pt x="824263" y="8404"/>
                        <a:pt x="821951" y="8424"/>
                      </a:cubicBezTo>
                      <a:cubicBezTo>
                        <a:pt x="819776" y="8301"/>
                        <a:pt x="817603" y="8120"/>
                        <a:pt x="815429" y="7881"/>
                      </a:cubicBezTo>
                      <a:cubicBezTo>
                        <a:pt x="789188" y="4778"/>
                        <a:pt x="763230" y="-5972"/>
                        <a:pt x="737230" y="4559"/>
                      </a:cubicBezTo>
                      <a:cubicBezTo>
                        <a:pt x="725639" y="9249"/>
                        <a:pt x="716423" y="16477"/>
                        <a:pt x="710589" y="25697"/>
                      </a:cubicBezTo>
                      <a:cubicBezTo>
                        <a:pt x="701795" y="28090"/>
                        <a:pt x="693120" y="30830"/>
                        <a:pt x="684610" y="34011"/>
                      </a:cubicBezTo>
                      <a:cubicBezTo>
                        <a:pt x="647722" y="34975"/>
                        <a:pt x="611178" y="54764"/>
                        <a:pt x="592526" y="86835"/>
                      </a:cubicBezTo>
                      <a:cubicBezTo>
                        <a:pt x="566265" y="83855"/>
                        <a:pt x="537771" y="88908"/>
                        <a:pt x="520402" y="110368"/>
                      </a:cubicBezTo>
                      <a:cubicBezTo>
                        <a:pt x="515879" y="115952"/>
                        <a:pt x="512375" y="122513"/>
                        <a:pt x="510053" y="129479"/>
                      </a:cubicBezTo>
                      <a:cubicBezTo>
                        <a:pt x="492345" y="135208"/>
                        <a:pt x="475958" y="145416"/>
                        <a:pt x="465235" y="160792"/>
                      </a:cubicBezTo>
                      <a:cubicBezTo>
                        <a:pt x="455449" y="174824"/>
                        <a:pt x="453569" y="192966"/>
                        <a:pt x="460188" y="208028"/>
                      </a:cubicBezTo>
                      <a:cubicBezTo>
                        <a:pt x="444379" y="219485"/>
                        <a:pt x="432025" y="235886"/>
                        <a:pt x="426075" y="255252"/>
                      </a:cubicBezTo>
                      <a:cubicBezTo>
                        <a:pt x="422459" y="267018"/>
                        <a:pt x="421921" y="279176"/>
                        <a:pt x="424248" y="290757"/>
                      </a:cubicBezTo>
                      <a:cubicBezTo>
                        <a:pt x="408062" y="294348"/>
                        <a:pt x="392582" y="301006"/>
                        <a:pt x="378866" y="310997"/>
                      </a:cubicBezTo>
                      <a:cubicBezTo>
                        <a:pt x="364492" y="321463"/>
                        <a:pt x="346540" y="338121"/>
                        <a:pt x="345594" y="357294"/>
                      </a:cubicBezTo>
                      <a:cubicBezTo>
                        <a:pt x="345523" y="358702"/>
                        <a:pt x="345578" y="360109"/>
                        <a:pt x="345690" y="361512"/>
                      </a:cubicBezTo>
                      <a:cubicBezTo>
                        <a:pt x="314047" y="359287"/>
                        <a:pt x="281781" y="364650"/>
                        <a:pt x="260392" y="390030"/>
                      </a:cubicBezTo>
                      <a:cubicBezTo>
                        <a:pt x="244332" y="409072"/>
                        <a:pt x="237351" y="433593"/>
                        <a:pt x="241637" y="455919"/>
                      </a:cubicBezTo>
                      <a:cubicBezTo>
                        <a:pt x="203987" y="463569"/>
                        <a:pt x="168387" y="483257"/>
                        <a:pt x="143554" y="512366"/>
                      </a:cubicBezTo>
                      <a:cubicBezTo>
                        <a:pt x="125506" y="533524"/>
                        <a:pt x="109468" y="560419"/>
                        <a:pt x="110432" y="589225"/>
                      </a:cubicBezTo>
                      <a:cubicBezTo>
                        <a:pt x="110733" y="597903"/>
                        <a:pt x="112768" y="606640"/>
                        <a:pt x="116289" y="614713"/>
                      </a:cubicBezTo>
                      <a:lnTo>
                        <a:pt x="116289" y="614731"/>
                      </a:lnTo>
                      <a:cubicBezTo>
                        <a:pt x="114780" y="617572"/>
                        <a:pt x="113229" y="620732"/>
                        <a:pt x="111740" y="624094"/>
                      </a:cubicBezTo>
                      <a:cubicBezTo>
                        <a:pt x="88417" y="640418"/>
                        <a:pt x="71473" y="666007"/>
                        <a:pt x="61935" y="694211"/>
                      </a:cubicBezTo>
                      <a:cubicBezTo>
                        <a:pt x="54229" y="717058"/>
                        <a:pt x="49380" y="746733"/>
                        <a:pt x="57608" y="769984"/>
                      </a:cubicBezTo>
                      <a:cubicBezTo>
                        <a:pt x="58858" y="773527"/>
                        <a:pt x="60447" y="776869"/>
                        <a:pt x="62299" y="779967"/>
                      </a:cubicBezTo>
                      <a:cubicBezTo>
                        <a:pt x="60747" y="781620"/>
                        <a:pt x="59280" y="783271"/>
                        <a:pt x="57852" y="784942"/>
                      </a:cubicBezTo>
                      <a:cubicBezTo>
                        <a:pt x="42133" y="803319"/>
                        <a:pt x="26216" y="826470"/>
                        <a:pt x="27305" y="851775"/>
                      </a:cubicBezTo>
                      <a:cubicBezTo>
                        <a:pt x="27747" y="861963"/>
                        <a:pt x="31528" y="872210"/>
                        <a:pt x="37708" y="880623"/>
                      </a:cubicBezTo>
                      <a:cubicBezTo>
                        <a:pt x="15973" y="902668"/>
                        <a:pt x="-1532" y="930490"/>
                        <a:pt x="197" y="961552"/>
                      </a:cubicBezTo>
                      <a:cubicBezTo>
                        <a:pt x="1686" y="988588"/>
                        <a:pt x="16518" y="1016047"/>
                        <a:pt x="39759" y="1029031"/>
                      </a:cubicBezTo>
                      <a:cubicBezTo>
                        <a:pt x="35877" y="1049867"/>
                        <a:pt x="41069" y="1071850"/>
                        <a:pt x="57286" y="1088116"/>
                      </a:cubicBezTo>
                      <a:cubicBezTo>
                        <a:pt x="65378" y="1096249"/>
                        <a:pt x="74914" y="1101604"/>
                        <a:pt x="85018" y="1104463"/>
                      </a:cubicBezTo>
                      <a:cubicBezTo>
                        <a:pt x="87272" y="1129003"/>
                        <a:pt x="109043" y="1148751"/>
                        <a:pt x="132165" y="1154426"/>
                      </a:cubicBezTo>
                      <a:cubicBezTo>
                        <a:pt x="136473" y="1155495"/>
                        <a:pt x="140779" y="1156139"/>
                        <a:pt x="145064" y="1156439"/>
                      </a:cubicBezTo>
                      <a:cubicBezTo>
                        <a:pt x="165871" y="1166648"/>
                        <a:pt x="190683" y="1165478"/>
                        <a:pt x="211913" y="1156117"/>
                      </a:cubicBezTo>
                      <a:cubicBezTo>
                        <a:pt x="218171" y="1164071"/>
                        <a:pt x="226321" y="1170553"/>
                        <a:pt x="235820" y="1175203"/>
                      </a:cubicBezTo>
                      <a:cubicBezTo>
                        <a:pt x="239663" y="1177096"/>
                        <a:pt x="243730" y="1178666"/>
                        <a:pt x="247974" y="1179932"/>
                      </a:cubicBezTo>
                      <a:cubicBezTo>
                        <a:pt x="277958" y="1188810"/>
                        <a:pt x="308708" y="1176774"/>
                        <a:pt x="334926" y="1162722"/>
                      </a:cubicBezTo>
                      <a:cubicBezTo>
                        <a:pt x="335772" y="1162279"/>
                        <a:pt x="337321" y="1161716"/>
                        <a:pt x="338690" y="1161092"/>
                      </a:cubicBezTo>
                      <a:cubicBezTo>
                        <a:pt x="342312" y="1165138"/>
                        <a:pt x="348912" y="1169144"/>
                        <a:pt x="352353" y="1171117"/>
                      </a:cubicBezTo>
                      <a:cubicBezTo>
                        <a:pt x="364027" y="1177821"/>
                        <a:pt x="378294" y="1180939"/>
                        <a:pt x="391696" y="1180055"/>
                      </a:cubicBezTo>
                      <a:cubicBezTo>
                        <a:pt x="407412" y="1179008"/>
                        <a:pt x="421275" y="1173814"/>
                        <a:pt x="434114" y="1166426"/>
                      </a:cubicBezTo>
                      <a:cubicBezTo>
                        <a:pt x="435987" y="1166748"/>
                        <a:pt x="437877" y="1166930"/>
                        <a:pt x="439771" y="1167030"/>
                      </a:cubicBezTo>
                      <a:cubicBezTo>
                        <a:pt x="451845" y="1167672"/>
                        <a:pt x="462608" y="1163850"/>
                        <a:pt x="472290" y="1157810"/>
                      </a:cubicBezTo>
                      <a:cubicBezTo>
                        <a:pt x="478687" y="1158656"/>
                        <a:pt x="485247" y="1158575"/>
                        <a:pt x="491888" y="1157408"/>
                      </a:cubicBezTo>
                      <a:cubicBezTo>
                        <a:pt x="506519" y="1161130"/>
                        <a:pt x="520767" y="1155213"/>
                        <a:pt x="532215" y="1145812"/>
                      </a:cubicBezTo>
                      <a:cubicBezTo>
                        <a:pt x="537288" y="1141645"/>
                        <a:pt x="541572" y="1136753"/>
                        <a:pt x="546162" y="1132083"/>
                      </a:cubicBezTo>
                      <a:cubicBezTo>
                        <a:pt x="550929" y="1127229"/>
                        <a:pt x="554554" y="1126104"/>
                        <a:pt x="560126" y="1122842"/>
                      </a:cubicBezTo>
                      <a:cubicBezTo>
                        <a:pt x="573308" y="1115132"/>
                        <a:pt x="574896" y="1095585"/>
                        <a:pt x="569181" y="1081451"/>
                      </a:cubicBezTo>
                      <a:cubicBezTo>
                        <a:pt x="570268" y="1078977"/>
                        <a:pt x="570894" y="1076219"/>
                        <a:pt x="570894" y="1073159"/>
                      </a:cubicBezTo>
                      <a:cubicBezTo>
                        <a:pt x="570851" y="1046465"/>
                        <a:pt x="558558" y="1021986"/>
                        <a:pt x="543466" y="1000626"/>
                      </a:cubicBezTo>
                      <a:cubicBezTo>
                        <a:pt x="536722" y="991104"/>
                        <a:pt x="529399" y="981782"/>
                        <a:pt x="521368" y="973329"/>
                      </a:cubicBezTo>
                      <a:cubicBezTo>
                        <a:pt x="514909" y="966542"/>
                        <a:pt x="505835" y="955533"/>
                        <a:pt x="496277" y="952773"/>
                      </a:cubicBezTo>
                      <a:cubicBezTo>
                        <a:pt x="495693" y="952352"/>
                        <a:pt x="495087" y="951927"/>
                        <a:pt x="494484" y="951527"/>
                      </a:cubicBezTo>
                      <a:cubicBezTo>
                        <a:pt x="496337" y="945042"/>
                        <a:pt x="497422" y="938441"/>
                        <a:pt x="496961" y="931697"/>
                      </a:cubicBezTo>
                      <a:cubicBezTo>
                        <a:pt x="496476" y="924770"/>
                        <a:pt x="494242" y="918208"/>
                        <a:pt x="490662" y="912613"/>
                      </a:cubicBezTo>
                      <a:cubicBezTo>
                        <a:pt x="502674" y="889321"/>
                        <a:pt x="507747" y="863775"/>
                        <a:pt x="505332" y="837121"/>
                      </a:cubicBezTo>
                      <a:cubicBezTo>
                        <a:pt x="515110" y="823249"/>
                        <a:pt x="522517" y="807931"/>
                        <a:pt x="526339" y="791142"/>
                      </a:cubicBezTo>
                      <a:cubicBezTo>
                        <a:pt x="528693" y="780754"/>
                        <a:pt x="530043" y="769823"/>
                        <a:pt x="529860" y="759172"/>
                      </a:cubicBezTo>
                      <a:cubicBezTo>
                        <a:pt x="529780" y="754061"/>
                        <a:pt x="527908" y="747596"/>
                        <a:pt x="527870" y="742304"/>
                      </a:cubicBezTo>
                      <a:cubicBezTo>
                        <a:pt x="528152" y="743975"/>
                        <a:pt x="530325" y="737734"/>
                        <a:pt x="531170" y="736182"/>
                      </a:cubicBezTo>
                      <a:cubicBezTo>
                        <a:pt x="540868" y="718167"/>
                        <a:pt x="553324" y="704115"/>
                        <a:pt x="555399" y="682877"/>
                      </a:cubicBezTo>
                      <a:cubicBezTo>
                        <a:pt x="556604" y="670454"/>
                        <a:pt x="553666" y="656727"/>
                        <a:pt x="546221" y="646540"/>
                      </a:cubicBezTo>
                      <a:cubicBezTo>
                        <a:pt x="550990" y="627738"/>
                        <a:pt x="550929" y="607544"/>
                        <a:pt x="543423" y="589609"/>
                      </a:cubicBezTo>
                      <a:cubicBezTo>
                        <a:pt x="541411" y="584818"/>
                        <a:pt x="539099" y="580128"/>
                        <a:pt x="536443" y="575679"/>
                      </a:cubicBezTo>
                      <a:cubicBezTo>
                        <a:pt x="537668" y="571934"/>
                        <a:pt x="538797" y="568150"/>
                        <a:pt x="540244" y="564746"/>
                      </a:cubicBezTo>
                      <a:cubicBezTo>
                        <a:pt x="540809" y="563397"/>
                        <a:pt x="541371" y="562030"/>
                        <a:pt x="541934" y="560661"/>
                      </a:cubicBezTo>
                      <a:cubicBezTo>
                        <a:pt x="547388" y="555848"/>
                        <a:pt x="552461" y="550595"/>
                        <a:pt x="556727" y="545440"/>
                      </a:cubicBezTo>
                      <a:cubicBezTo>
                        <a:pt x="566183" y="534027"/>
                        <a:pt x="573409" y="520942"/>
                        <a:pt x="574315" y="505862"/>
                      </a:cubicBezTo>
                      <a:cubicBezTo>
                        <a:pt x="574757" y="498313"/>
                        <a:pt x="572986" y="491086"/>
                        <a:pt x="570793" y="483921"/>
                      </a:cubicBezTo>
                      <a:cubicBezTo>
                        <a:pt x="569825" y="480680"/>
                        <a:pt x="569241" y="477076"/>
                        <a:pt x="568094" y="473916"/>
                      </a:cubicBezTo>
                      <a:cubicBezTo>
                        <a:pt x="567453" y="472162"/>
                        <a:pt x="565901" y="470373"/>
                        <a:pt x="565360" y="468722"/>
                      </a:cubicBezTo>
                      <a:cubicBezTo>
                        <a:pt x="565237" y="468360"/>
                        <a:pt x="565136" y="468058"/>
                        <a:pt x="565056" y="467816"/>
                      </a:cubicBezTo>
                      <a:cubicBezTo>
                        <a:pt x="565136" y="467575"/>
                        <a:pt x="565199" y="467071"/>
                        <a:pt x="565199" y="466123"/>
                      </a:cubicBezTo>
                      <a:cubicBezTo>
                        <a:pt x="565217" y="458896"/>
                        <a:pt x="566163" y="451830"/>
                        <a:pt x="566205" y="444867"/>
                      </a:cubicBezTo>
                      <a:cubicBezTo>
                        <a:pt x="572825" y="451550"/>
                        <a:pt x="580794" y="456541"/>
                        <a:pt x="589850" y="459462"/>
                      </a:cubicBezTo>
                      <a:cubicBezTo>
                        <a:pt x="608099" y="465320"/>
                        <a:pt x="627138" y="462663"/>
                        <a:pt x="643295" y="453624"/>
                      </a:cubicBezTo>
                      <a:cubicBezTo>
                        <a:pt x="660684" y="465541"/>
                        <a:pt x="680221" y="476330"/>
                        <a:pt x="700709" y="480660"/>
                      </a:cubicBezTo>
                      <a:cubicBezTo>
                        <a:pt x="712881" y="483235"/>
                        <a:pt x="725078" y="482170"/>
                        <a:pt x="737291" y="483760"/>
                      </a:cubicBezTo>
                      <a:cubicBezTo>
                        <a:pt x="749425" y="485350"/>
                        <a:pt x="761159" y="490645"/>
                        <a:pt x="772587" y="494772"/>
                      </a:cubicBezTo>
                      <a:cubicBezTo>
                        <a:pt x="798025" y="503972"/>
                        <a:pt x="823398" y="513411"/>
                        <a:pt x="848914" y="522372"/>
                      </a:cubicBezTo>
                      <a:cubicBezTo>
                        <a:pt x="869521" y="529599"/>
                        <a:pt x="891817" y="535336"/>
                        <a:pt x="913391" y="531269"/>
                      </a:cubicBezTo>
                      <a:cubicBezTo>
                        <a:pt x="919448" y="540608"/>
                        <a:pt x="927316" y="548502"/>
                        <a:pt x="937398" y="554299"/>
                      </a:cubicBezTo>
                      <a:cubicBezTo>
                        <a:pt x="944620" y="558426"/>
                        <a:pt x="952549" y="561223"/>
                        <a:pt x="960739" y="562614"/>
                      </a:cubicBezTo>
                      <a:cubicBezTo>
                        <a:pt x="967983" y="563842"/>
                        <a:pt x="976477" y="563358"/>
                        <a:pt x="982351" y="568331"/>
                      </a:cubicBezTo>
                      <a:cubicBezTo>
                        <a:pt x="988087" y="573162"/>
                        <a:pt x="991669" y="580367"/>
                        <a:pt x="996820" y="585805"/>
                      </a:cubicBezTo>
                      <a:cubicBezTo>
                        <a:pt x="1002557" y="591884"/>
                        <a:pt x="1009639" y="597159"/>
                        <a:pt x="1017064" y="600943"/>
                      </a:cubicBezTo>
                      <a:cubicBezTo>
                        <a:pt x="1023021" y="603983"/>
                        <a:pt x="1029100" y="606175"/>
                        <a:pt x="1035276" y="607607"/>
                      </a:cubicBezTo>
                      <a:cubicBezTo>
                        <a:pt x="1034734" y="621356"/>
                        <a:pt x="1034209" y="635086"/>
                        <a:pt x="1034048" y="648855"/>
                      </a:cubicBezTo>
                      <a:cubicBezTo>
                        <a:pt x="1033748" y="678770"/>
                        <a:pt x="1033867" y="708683"/>
                        <a:pt x="1033467" y="738600"/>
                      </a:cubicBezTo>
                      <a:cubicBezTo>
                        <a:pt x="1033064" y="768412"/>
                        <a:pt x="1032118" y="798228"/>
                        <a:pt x="1030549" y="828002"/>
                      </a:cubicBezTo>
                      <a:cubicBezTo>
                        <a:pt x="1029057" y="855944"/>
                        <a:pt x="1026965" y="883985"/>
                        <a:pt x="1020304" y="911244"/>
                      </a:cubicBezTo>
                      <a:cubicBezTo>
                        <a:pt x="998209" y="1001693"/>
                        <a:pt x="915442" y="1066455"/>
                        <a:pt x="822794" y="1069757"/>
                      </a:cubicBezTo>
                      <a:cubicBezTo>
                        <a:pt x="795288" y="1070743"/>
                        <a:pt x="768059" y="1066878"/>
                        <a:pt x="741758" y="1058783"/>
                      </a:cubicBezTo>
                      <a:cubicBezTo>
                        <a:pt x="714513" y="1050391"/>
                        <a:pt x="690182" y="1033116"/>
                        <a:pt x="662251" y="1027803"/>
                      </a:cubicBezTo>
                      <a:cubicBezTo>
                        <a:pt x="654946" y="1026433"/>
                        <a:pt x="648064" y="1033782"/>
                        <a:pt x="652250" y="1040846"/>
                      </a:cubicBezTo>
                      <a:cubicBezTo>
                        <a:pt x="659456" y="1052987"/>
                        <a:pt x="668208" y="1060396"/>
                        <a:pt x="680181" y="1067701"/>
                      </a:cubicBezTo>
                      <a:cubicBezTo>
                        <a:pt x="692720" y="1075333"/>
                        <a:pt x="706683" y="1080990"/>
                        <a:pt x="720468" y="1085942"/>
                      </a:cubicBezTo>
                      <a:cubicBezTo>
                        <a:pt x="745823" y="1095039"/>
                        <a:pt x="772649" y="1100316"/>
                        <a:pt x="799554" y="1101785"/>
                      </a:cubicBezTo>
                      <a:cubicBezTo>
                        <a:pt x="820078" y="1102911"/>
                        <a:pt x="840684" y="1101503"/>
                        <a:pt x="860787" y="1097638"/>
                      </a:cubicBezTo>
                      <a:cubicBezTo>
                        <a:pt x="862198" y="1101966"/>
                        <a:pt x="864693" y="1106174"/>
                        <a:pt x="866582" y="1110180"/>
                      </a:cubicBezTo>
                      <a:cubicBezTo>
                        <a:pt x="866864" y="1110764"/>
                        <a:pt x="867812" y="1110361"/>
                        <a:pt x="867631" y="1109757"/>
                      </a:cubicBezTo>
                      <a:cubicBezTo>
                        <a:pt x="867327" y="1108751"/>
                        <a:pt x="867128" y="1107865"/>
                        <a:pt x="867047" y="1107140"/>
                      </a:cubicBezTo>
                      <a:cubicBezTo>
                        <a:pt x="873807" y="1115958"/>
                        <a:pt x="884251" y="1122055"/>
                        <a:pt x="894978" y="1125017"/>
                      </a:cubicBezTo>
                      <a:cubicBezTo>
                        <a:pt x="902543" y="1127110"/>
                        <a:pt x="910574" y="1127752"/>
                        <a:pt x="918362" y="1126869"/>
                      </a:cubicBezTo>
                      <a:cubicBezTo>
                        <a:pt x="920877" y="1126585"/>
                        <a:pt x="923270" y="1126164"/>
                        <a:pt x="925646" y="1125641"/>
                      </a:cubicBezTo>
                      <a:cubicBezTo>
                        <a:pt x="933573" y="1132586"/>
                        <a:pt x="943715" y="1137216"/>
                        <a:pt x="953897" y="1139531"/>
                      </a:cubicBezTo>
                      <a:cubicBezTo>
                        <a:pt x="952149" y="1150160"/>
                        <a:pt x="957399" y="1161756"/>
                        <a:pt x="969575" y="1164776"/>
                      </a:cubicBezTo>
                      <a:cubicBezTo>
                        <a:pt x="974685" y="1166044"/>
                        <a:pt x="979595" y="1166064"/>
                        <a:pt x="984507" y="1165601"/>
                      </a:cubicBezTo>
                      <a:cubicBezTo>
                        <a:pt x="988471" y="1167453"/>
                        <a:pt x="992737" y="1168902"/>
                        <a:pt x="997265" y="1169889"/>
                      </a:cubicBezTo>
                      <a:cubicBezTo>
                        <a:pt x="1003159" y="1171177"/>
                        <a:pt x="1010202" y="1169525"/>
                        <a:pt x="1014649" y="1165259"/>
                      </a:cubicBezTo>
                      <a:cubicBezTo>
                        <a:pt x="1017084" y="1166970"/>
                        <a:pt x="1019358" y="1168158"/>
                        <a:pt x="1021612" y="1170873"/>
                      </a:cubicBezTo>
                      <a:cubicBezTo>
                        <a:pt x="1030891" y="1182068"/>
                        <a:pt x="1050891" y="1173150"/>
                        <a:pt x="1051777" y="1160206"/>
                      </a:cubicBezTo>
                      <a:cubicBezTo>
                        <a:pt x="1054715" y="1160206"/>
                        <a:pt x="1057673" y="1160246"/>
                        <a:pt x="1060633" y="1160347"/>
                      </a:cubicBezTo>
                      <a:cubicBezTo>
                        <a:pt x="1061335" y="1160669"/>
                        <a:pt x="1062040" y="1160991"/>
                        <a:pt x="1062764" y="1161333"/>
                      </a:cubicBezTo>
                      <a:cubicBezTo>
                        <a:pt x="1075703" y="1167350"/>
                        <a:pt x="1089105" y="1172607"/>
                        <a:pt x="1103415" y="1167876"/>
                      </a:cubicBezTo>
                      <a:cubicBezTo>
                        <a:pt x="1106049" y="1167008"/>
                        <a:pt x="1108464" y="1165903"/>
                        <a:pt x="1110657" y="1164615"/>
                      </a:cubicBezTo>
                      <a:cubicBezTo>
                        <a:pt x="1120739" y="1165520"/>
                        <a:pt x="1130680" y="1165541"/>
                        <a:pt x="1140905" y="1162239"/>
                      </a:cubicBezTo>
                      <a:cubicBezTo>
                        <a:pt x="1146941" y="1160284"/>
                        <a:pt x="1152614" y="1157186"/>
                        <a:pt x="1157343" y="1153120"/>
                      </a:cubicBezTo>
                      <a:cubicBezTo>
                        <a:pt x="1173120" y="1157750"/>
                        <a:pt x="1189764" y="1159843"/>
                        <a:pt x="1205460" y="1154104"/>
                      </a:cubicBezTo>
                      <a:cubicBezTo>
                        <a:pt x="1217210" y="1149818"/>
                        <a:pt x="1226670" y="1143054"/>
                        <a:pt x="1233329" y="1134134"/>
                      </a:cubicBezTo>
                      <a:cubicBezTo>
                        <a:pt x="1243513" y="1134498"/>
                        <a:pt x="1253854" y="1132042"/>
                        <a:pt x="1263171" y="1127191"/>
                      </a:cubicBezTo>
                      <a:cubicBezTo>
                        <a:pt x="1279109" y="1118937"/>
                        <a:pt x="1290277" y="1103253"/>
                        <a:pt x="1298065" y="1087532"/>
                      </a:cubicBezTo>
                      <a:cubicBezTo>
                        <a:pt x="1315212" y="1052847"/>
                        <a:pt x="1325354" y="1015584"/>
                        <a:pt x="1329337" y="977154"/>
                      </a:cubicBezTo>
                      <a:cubicBezTo>
                        <a:pt x="1333261" y="939307"/>
                        <a:pt x="1327666" y="901662"/>
                        <a:pt x="1323722" y="864035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44CB786-8CF7-7124-F7BA-9A36F37D3234}"/>
                  </a:ext>
                </a:extLst>
              </p:cNvPr>
              <p:cNvSpPr/>
              <p:nvPr/>
            </p:nvSpPr>
            <p:spPr>
              <a:xfrm>
                <a:off x="8703692" y="4271161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CE510F77-672D-1E83-F40B-E02A2748D68D}"/>
              </a:ext>
            </a:extLst>
          </p:cNvPr>
          <p:cNvSpPr txBox="1"/>
          <p:nvPr/>
        </p:nvSpPr>
        <p:spPr>
          <a:xfrm>
            <a:off x="8241871" y="5046238"/>
            <a:ext cx="3188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7E80FEC-FE49-D653-C162-2215565F2068}"/>
              </a:ext>
            </a:extLst>
          </p:cNvPr>
          <p:cNvSpPr txBox="1"/>
          <p:nvPr/>
        </p:nvSpPr>
        <p:spPr>
          <a:xfrm>
            <a:off x="4266377" y="5046238"/>
            <a:ext cx="3188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4D6BEBB-C9A1-6893-69DC-4BA8389FB547}"/>
              </a:ext>
            </a:extLst>
          </p:cNvPr>
          <p:cNvSpPr txBox="1"/>
          <p:nvPr/>
        </p:nvSpPr>
        <p:spPr>
          <a:xfrm>
            <a:off x="761177" y="5046238"/>
            <a:ext cx="3188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D452B19-EBDE-EB25-04B9-55E0530A6BC0}"/>
              </a:ext>
            </a:extLst>
          </p:cNvPr>
          <p:cNvSpPr txBox="1"/>
          <p:nvPr/>
        </p:nvSpPr>
        <p:spPr>
          <a:xfrm>
            <a:off x="761177" y="2322535"/>
            <a:ext cx="35986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Our Infodata</a:t>
            </a:r>
            <a:endParaRPr lang="zh-CN" altLang="en-US" sz="6000" b="1">
              <a:solidFill>
                <a:srgbClr val="01437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9F77EBBD-7836-9A8E-1767-2D2AC8951DAC}"/>
              </a:ext>
            </a:extLst>
          </p:cNvPr>
          <p:cNvSpPr/>
          <p:nvPr/>
        </p:nvSpPr>
        <p:spPr>
          <a:xfrm>
            <a:off x="4325991" y="2072831"/>
            <a:ext cx="2903820" cy="812800"/>
          </a:xfrm>
          <a:prstGeom prst="rect">
            <a:avLst/>
          </a:prstGeom>
          <a:solidFill>
            <a:srgbClr val="0143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997F28CC-645F-F617-704C-09BDA7F515AA}"/>
              </a:ext>
            </a:extLst>
          </p:cNvPr>
          <p:cNvSpPr/>
          <p:nvPr/>
        </p:nvSpPr>
        <p:spPr>
          <a:xfrm>
            <a:off x="4325991" y="2885631"/>
            <a:ext cx="2903820" cy="812800"/>
          </a:xfrm>
          <a:prstGeom prst="rect">
            <a:avLst/>
          </a:prstGeom>
          <a:solidFill>
            <a:srgbClr val="5090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AF76E9CA-9EF6-4977-9C49-D15EA6C109C1}"/>
              </a:ext>
            </a:extLst>
          </p:cNvPr>
          <p:cNvSpPr/>
          <p:nvPr/>
        </p:nvSpPr>
        <p:spPr>
          <a:xfrm>
            <a:off x="4325991" y="3698431"/>
            <a:ext cx="2903820" cy="8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40FC448-0343-88DA-7083-300B0943BCA1}"/>
              </a:ext>
            </a:extLst>
          </p:cNvPr>
          <p:cNvSpPr txBox="1"/>
          <p:nvPr/>
        </p:nvSpPr>
        <p:spPr>
          <a:xfrm>
            <a:off x="4726458" y="2325343"/>
            <a:ext cx="2102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+mn-ea"/>
                <a:cs typeface="Dreaming Outloud Pro" panose="03050502040302030504" pitchFamily="66" charset="0"/>
              </a:rPr>
              <a:t>CHAPTER  ONE</a:t>
            </a:r>
            <a:endParaRPr lang="zh-CN" altLang="en-US" sz="1400" b="1">
              <a:solidFill>
                <a:schemeClr val="bg1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1DDEAB4-5204-131A-871E-A8AEEC879084}"/>
              </a:ext>
            </a:extLst>
          </p:cNvPr>
          <p:cNvSpPr txBox="1"/>
          <p:nvPr/>
        </p:nvSpPr>
        <p:spPr>
          <a:xfrm>
            <a:off x="4726458" y="3138143"/>
            <a:ext cx="2102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+mn-ea"/>
                <a:cs typeface="Dreaming Outloud Pro" panose="03050502040302030504" pitchFamily="66" charset="0"/>
              </a:rPr>
              <a:t>CHAPTER  TWO</a:t>
            </a:r>
            <a:endParaRPr lang="zh-CN" altLang="en-US" sz="1400" b="1">
              <a:solidFill>
                <a:schemeClr val="bg1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978B5F7-9D9F-AAE2-AD3A-07E550465DAB}"/>
              </a:ext>
            </a:extLst>
          </p:cNvPr>
          <p:cNvSpPr txBox="1"/>
          <p:nvPr/>
        </p:nvSpPr>
        <p:spPr>
          <a:xfrm>
            <a:off x="4726458" y="3950943"/>
            <a:ext cx="2102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CHAPTER  THREE</a:t>
            </a:r>
            <a:endParaRPr lang="zh-CN" altLang="en-US" sz="1400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39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A0B08FF1-C1F5-F922-B83C-16A819F2D6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F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F3E65F-714B-E37D-75FF-89DD778B7601}"/>
              </a:ext>
            </a:extLst>
          </p:cNvPr>
          <p:cNvSpPr txBox="1"/>
          <p:nvPr/>
        </p:nvSpPr>
        <p:spPr>
          <a:xfrm>
            <a:off x="704603" y="1188100"/>
            <a:ext cx="3162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POWER YOUR POINT</a:t>
            </a:r>
            <a:endParaRPr lang="zh-CN" altLang="en-US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D30E20-388F-487B-D889-69C3CCFEE409}"/>
              </a:ext>
            </a:extLst>
          </p:cNvPr>
          <p:cNvSpPr txBox="1"/>
          <p:nvPr/>
        </p:nvSpPr>
        <p:spPr>
          <a:xfrm>
            <a:off x="704603" y="5146681"/>
            <a:ext cx="6919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72204B6-BA1B-D565-A9AF-427D39C6DC8F}"/>
              </a:ext>
            </a:extLst>
          </p:cNvPr>
          <p:cNvSpPr/>
          <p:nvPr/>
        </p:nvSpPr>
        <p:spPr>
          <a:xfrm>
            <a:off x="704603" y="1929244"/>
            <a:ext cx="10782795" cy="2845625"/>
          </a:xfrm>
          <a:prstGeom prst="rect">
            <a:avLst/>
          </a:prstGeom>
          <a:solidFill>
            <a:srgbClr val="C1D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C55E12-F1FB-7A9E-AE5F-B017E95CD44F}"/>
              </a:ext>
            </a:extLst>
          </p:cNvPr>
          <p:cNvGrpSpPr/>
          <p:nvPr/>
        </p:nvGrpSpPr>
        <p:grpSpPr>
          <a:xfrm>
            <a:off x="1499203" y="2260878"/>
            <a:ext cx="1497394" cy="2182356"/>
            <a:chOff x="5297106" y="2284545"/>
            <a:chExt cx="1577306" cy="2298823"/>
          </a:xfrm>
        </p:grpSpPr>
        <p:grpSp>
          <p:nvGrpSpPr>
            <p:cNvPr id="10" name="图形 7">
              <a:extLst>
                <a:ext uri="{FF2B5EF4-FFF2-40B4-BE49-F238E27FC236}">
                  <a16:creationId xmlns:a16="http://schemas.microsoft.com/office/drawing/2014/main" id="{620E5511-AABD-A2AE-2A71-4CE7242F743E}"/>
                </a:ext>
              </a:extLst>
            </p:cNvPr>
            <p:cNvGrpSpPr/>
            <p:nvPr/>
          </p:nvGrpSpPr>
          <p:grpSpPr>
            <a:xfrm>
              <a:off x="5297106" y="3140117"/>
              <a:ext cx="1577306" cy="1443251"/>
              <a:chOff x="5297106" y="3140117"/>
              <a:chExt cx="1577306" cy="1443251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09FB926-ECC2-E5E9-6CBB-3D16A190DCBA}"/>
                  </a:ext>
                </a:extLst>
              </p:cNvPr>
              <p:cNvSpPr/>
              <p:nvPr/>
            </p:nvSpPr>
            <p:spPr>
              <a:xfrm>
                <a:off x="5307169" y="3140117"/>
                <a:ext cx="1549107" cy="1443251"/>
              </a:xfrm>
              <a:custGeom>
                <a:avLst/>
                <a:gdLst>
                  <a:gd name="connsiteX0" fmla="*/ 734945 w 1549107"/>
                  <a:gd name="connsiteY0" fmla="*/ 38733 h 1443251"/>
                  <a:gd name="connsiteX1" fmla="*/ 962346 w 1549107"/>
                  <a:gd name="connsiteY1" fmla="*/ 20311 h 1443251"/>
                  <a:gd name="connsiteX2" fmla="*/ 1044820 w 1549107"/>
                  <a:gd name="connsiteY2" fmla="*/ 170498 h 1443251"/>
                  <a:gd name="connsiteX3" fmla="*/ 1112538 w 1549107"/>
                  <a:gd name="connsiteY3" fmla="*/ 196563 h 1443251"/>
                  <a:gd name="connsiteX4" fmla="*/ 1126898 w 1549107"/>
                  <a:gd name="connsiteY4" fmla="*/ 248512 h 1443251"/>
                  <a:gd name="connsiteX5" fmla="*/ 1442915 w 1549107"/>
                  <a:gd name="connsiteY5" fmla="*/ 701756 h 1443251"/>
                  <a:gd name="connsiteX6" fmla="*/ 1533280 w 1549107"/>
                  <a:gd name="connsiteY6" fmla="*/ 1377320 h 1443251"/>
                  <a:gd name="connsiteX7" fmla="*/ 1546067 w 1549107"/>
                  <a:gd name="connsiteY7" fmla="*/ 1400305 h 1443251"/>
                  <a:gd name="connsiteX8" fmla="*/ 1525615 w 1549107"/>
                  <a:gd name="connsiteY8" fmla="*/ 1435957 h 1443251"/>
                  <a:gd name="connsiteX9" fmla="*/ 1456245 w 1549107"/>
                  <a:gd name="connsiteY9" fmla="*/ 1430277 h 1443251"/>
                  <a:gd name="connsiteX10" fmla="*/ 1262617 w 1549107"/>
                  <a:gd name="connsiteY10" fmla="*/ 1429123 h 1443251"/>
                  <a:gd name="connsiteX11" fmla="*/ 1253817 w 1549107"/>
                  <a:gd name="connsiteY11" fmla="*/ 1429238 h 1443251"/>
                  <a:gd name="connsiteX12" fmla="*/ 278047 w 1549107"/>
                  <a:gd name="connsiteY12" fmla="*/ 1443387 h 1443251"/>
                  <a:gd name="connsiteX13" fmla="*/ 262045 w 1549107"/>
                  <a:gd name="connsiteY13" fmla="*/ 1422373 h 1443251"/>
                  <a:gd name="connsiteX14" fmla="*/ 271235 w 1549107"/>
                  <a:gd name="connsiteY14" fmla="*/ 1359272 h 1443251"/>
                  <a:gd name="connsiteX15" fmla="*/ 35793 w 1549107"/>
                  <a:gd name="connsiteY15" fmla="*/ 1361410 h 1443251"/>
                  <a:gd name="connsiteX16" fmla="*/ 51133 w 1549107"/>
                  <a:gd name="connsiteY16" fmla="*/ 1358074 h 1443251"/>
                  <a:gd name="connsiteX17" fmla="*/ 7868 w 1549107"/>
                  <a:gd name="connsiteY17" fmla="*/ 1134901 h 1443251"/>
                  <a:gd name="connsiteX18" fmla="*/ 210727 w 1549107"/>
                  <a:gd name="connsiteY18" fmla="*/ 392191 h 1443251"/>
                  <a:gd name="connsiteX19" fmla="*/ 480541 w 1549107"/>
                  <a:gd name="connsiteY19" fmla="*/ 220052 h 1443251"/>
                  <a:gd name="connsiteX20" fmla="*/ 483579 w 1549107"/>
                  <a:gd name="connsiteY20" fmla="*/ 219636 h 1443251"/>
                  <a:gd name="connsiteX21" fmla="*/ 579282 w 1549107"/>
                  <a:gd name="connsiteY21" fmla="*/ 196563 h 1443251"/>
                  <a:gd name="connsiteX22" fmla="*/ 657313 w 1549107"/>
                  <a:gd name="connsiteY22" fmla="*/ 124518 h 1443251"/>
                  <a:gd name="connsiteX23" fmla="*/ 699144 w 1549107"/>
                  <a:gd name="connsiteY23" fmla="*/ 147616 h 1443251"/>
                  <a:gd name="connsiteX24" fmla="*/ 713936 w 1549107"/>
                  <a:gd name="connsiteY24" fmla="*/ 93461 h 1443251"/>
                  <a:gd name="connsiteX25" fmla="*/ 714136 w 1549107"/>
                  <a:gd name="connsiteY25" fmla="*/ 92090 h 1443251"/>
                  <a:gd name="connsiteX26" fmla="*/ 734945 w 1549107"/>
                  <a:gd name="connsiteY26" fmla="*/ 38733 h 1443251"/>
                  <a:gd name="connsiteX27" fmla="*/ 1268791 w 1549107"/>
                  <a:gd name="connsiteY27" fmla="*/ 708385 h 1443251"/>
                  <a:gd name="connsiteX28" fmla="*/ 1014523 w 1549107"/>
                  <a:gd name="connsiteY28" fmla="*/ 686964 h 1443251"/>
                  <a:gd name="connsiteX29" fmla="*/ 996603 w 1549107"/>
                  <a:gd name="connsiteY29" fmla="*/ 701240 h 1443251"/>
                  <a:gd name="connsiteX30" fmla="*/ 982054 w 1549107"/>
                  <a:gd name="connsiteY30" fmla="*/ 703241 h 1443251"/>
                  <a:gd name="connsiteX31" fmla="*/ 990766 w 1549107"/>
                  <a:gd name="connsiteY31" fmla="*/ 714112 h 1443251"/>
                  <a:gd name="connsiteX32" fmla="*/ 1011801 w 1549107"/>
                  <a:gd name="connsiteY32" fmla="*/ 792779 h 1443251"/>
                  <a:gd name="connsiteX33" fmla="*/ 1011801 w 1549107"/>
                  <a:gd name="connsiteY33" fmla="*/ 828511 h 1443251"/>
                  <a:gd name="connsiteX34" fmla="*/ 1023790 w 1549107"/>
                  <a:gd name="connsiteY34" fmla="*/ 867314 h 1443251"/>
                  <a:gd name="connsiteX35" fmla="*/ 990766 w 1549107"/>
                  <a:gd name="connsiteY35" fmla="*/ 995320 h 1443251"/>
                  <a:gd name="connsiteX36" fmla="*/ 1063419 w 1549107"/>
                  <a:gd name="connsiteY36" fmla="*/ 1039356 h 1443251"/>
                  <a:gd name="connsiteX37" fmla="*/ 1229939 w 1549107"/>
                  <a:gd name="connsiteY37" fmla="*/ 995320 h 1443251"/>
                  <a:gd name="connsiteX38" fmla="*/ 1272716 w 1549107"/>
                  <a:gd name="connsiteY38" fmla="*/ 895867 h 1443251"/>
                  <a:gd name="connsiteX39" fmla="*/ 1274768 w 1549107"/>
                  <a:gd name="connsiteY39" fmla="*/ 867193 h 1443251"/>
                  <a:gd name="connsiteX40" fmla="*/ 1268791 w 1549107"/>
                  <a:gd name="connsiteY40" fmla="*/ 708385 h 144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549107" h="1443251">
                    <a:moveTo>
                      <a:pt x="734945" y="38733"/>
                    </a:moveTo>
                    <a:cubicBezTo>
                      <a:pt x="784619" y="893"/>
                      <a:pt x="909329" y="-16124"/>
                      <a:pt x="962346" y="20311"/>
                    </a:cubicBezTo>
                    <a:cubicBezTo>
                      <a:pt x="1014710" y="56900"/>
                      <a:pt x="1020419" y="116068"/>
                      <a:pt x="1044820" y="170498"/>
                    </a:cubicBezTo>
                    <a:cubicBezTo>
                      <a:pt x="1067844" y="159638"/>
                      <a:pt x="1105863" y="175192"/>
                      <a:pt x="1112538" y="196563"/>
                    </a:cubicBezTo>
                    <a:cubicBezTo>
                      <a:pt x="1120817" y="206643"/>
                      <a:pt x="1121189" y="234962"/>
                      <a:pt x="1126898" y="248512"/>
                    </a:cubicBezTo>
                    <a:cubicBezTo>
                      <a:pt x="1375303" y="288068"/>
                      <a:pt x="1413016" y="481807"/>
                      <a:pt x="1442915" y="701756"/>
                    </a:cubicBezTo>
                    <a:cubicBezTo>
                      <a:pt x="1482469" y="924947"/>
                      <a:pt x="1572261" y="1147652"/>
                      <a:pt x="1533280" y="1377320"/>
                    </a:cubicBezTo>
                    <a:cubicBezTo>
                      <a:pt x="1538359" y="1384671"/>
                      <a:pt x="1542364" y="1391818"/>
                      <a:pt x="1546067" y="1400305"/>
                    </a:cubicBezTo>
                    <a:cubicBezTo>
                      <a:pt x="1554939" y="1415408"/>
                      <a:pt x="1543511" y="1436785"/>
                      <a:pt x="1525615" y="1435957"/>
                    </a:cubicBezTo>
                    <a:cubicBezTo>
                      <a:pt x="1502451" y="1433922"/>
                      <a:pt x="1479517" y="1431144"/>
                      <a:pt x="1456245" y="1430277"/>
                    </a:cubicBezTo>
                    <a:cubicBezTo>
                      <a:pt x="1391730" y="1428035"/>
                      <a:pt x="1327156" y="1428302"/>
                      <a:pt x="1262617" y="1429123"/>
                    </a:cubicBezTo>
                    <a:lnTo>
                      <a:pt x="1253817" y="1429238"/>
                    </a:lnTo>
                    <a:cubicBezTo>
                      <a:pt x="928559" y="1433288"/>
                      <a:pt x="603319" y="1441270"/>
                      <a:pt x="278047" y="1443387"/>
                    </a:cubicBezTo>
                    <a:cubicBezTo>
                      <a:pt x="266247" y="1443404"/>
                      <a:pt x="260469" y="1432817"/>
                      <a:pt x="262045" y="1422373"/>
                    </a:cubicBezTo>
                    <a:cubicBezTo>
                      <a:pt x="265218" y="1401346"/>
                      <a:pt x="268162" y="1380309"/>
                      <a:pt x="271235" y="1359272"/>
                    </a:cubicBezTo>
                    <a:cubicBezTo>
                      <a:pt x="194300" y="1379600"/>
                      <a:pt x="112511" y="1384716"/>
                      <a:pt x="35793" y="1361410"/>
                    </a:cubicBezTo>
                    <a:cubicBezTo>
                      <a:pt x="30426" y="1355940"/>
                      <a:pt x="48298" y="1358906"/>
                      <a:pt x="51133" y="1358074"/>
                    </a:cubicBezTo>
                    <a:cubicBezTo>
                      <a:pt x="-19471" y="1309810"/>
                      <a:pt x="1614" y="1208134"/>
                      <a:pt x="7868" y="1134901"/>
                    </a:cubicBezTo>
                    <a:cubicBezTo>
                      <a:pt x="46758" y="883964"/>
                      <a:pt x="60468" y="606320"/>
                      <a:pt x="210727" y="392191"/>
                    </a:cubicBezTo>
                    <a:cubicBezTo>
                      <a:pt x="275731" y="304806"/>
                      <a:pt x="371032" y="235620"/>
                      <a:pt x="480541" y="220052"/>
                    </a:cubicBezTo>
                    <a:lnTo>
                      <a:pt x="483579" y="219636"/>
                    </a:lnTo>
                    <a:cubicBezTo>
                      <a:pt x="515599" y="215365"/>
                      <a:pt x="551286" y="213989"/>
                      <a:pt x="579282" y="196563"/>
                    </a:cubicBezTo>
                    <a:cubicBezTo>
                      <a:pt x="610769" y="171417"/>
                      <a:pt x="624187" y="124953"/>
                      <a:pt x="657313" y="124518"/>
                    </a:cubicBezTo>
                    <a:cubicBezTo>
                      <a:pt x="668251" y="124374"/>
                      <a:pt x="683131" y="138218"/>
                      <a:pt x="699144" y="147616"/>
                    </a:cubicBezTo>
                    <a:cubicBezTo>
                      <a:pt x="700339" y="126940"/>
                      <a:pt x="711477" y="109492"/>
                      <a:pt x="713936" y="93461"/>
                    </a:cubicBezTo>
                    <a:lnTo>
                      <a:pt x="714136" y="92090"/>
                    </a:lnTo>
                    <a:cubicBezTo>
                      <a:pt x="716702" y="73400"/>
                      <a:pt x="713187" y="56584"/>
                      <a:pt x="734945" y="38733"/>
                    </a:cubicBezTo>
                    <a:close/>
                    <a:moveTo>
                      <a:pt x="1268791" y="708385"/>
                    </a:moveTo>
                    <a:cubicBezTo>
                      <a:pt x="1198982" y="659870"/>
                      <a:pt x="1018652" y="684247"/>
                      <a:pt x="1014523" y="686964"/>
                    </a:cubicBezTo>
                    <a:cubicBezTo>
                      <a:pt x="1005434" y="692945"/>
                      <a:pt x="1001520" y="693474"/>
                      <a:pt x="996603" y="701240"/>
                    </a:cubicBezTo>
                    <a:cubicBezTo>
                      <a:pt x="991750" y="701884"/>
                      <a:pt x="986900" y="702553"/>
                      <a:pt x="982054" y="703241"/>
                    </a:cubicBezTo>
                    <a:cubicBezTo>
                      <a:pt x="972333" y="706418"/>
                      <a:pt x="979537" y="718380"/>
                      <a:pt x="990766" y="714112"/>
                    </a:cubicBezTo>
                    <a:cubicBezTo>
                      <a:pt x="984012" y="743250"/>
                      <a:pt x="1003888" y="763973"/>
                      <a:pt x="1011801" y="792779"/>
                    </a:cubicBezTo>
                    <a:cubicBezTo>
                      <a:pt x="1014370" y="802132"/>
                      <a:pt x="1011893" y="818954"/>
                      <a:pt x="1011801" y="828511"/>
                    </a:cubicBezTo>
                    <a:cubicBezTo>
                      <a:pt x="1012568" y="840696"/>
                      <a:pt x="1026035" y="855089"/>
                      <a:pt x="1023790" y="867314"/>
                    </a:cubicBezTo>
                    <a:cubicBezTo>
                      <a:pt x="1015811" y="910776"/>
                      <a:pt x="972510" y="953172"/>
                      <a:pt x="990766" y="995320"/>
                    </a:cubicBezTo>
                    <a:cubicBezTo>
                      <a:pt x="1002860" y="1019125"/>
                      <a:pt x="1039235" y="1031264"/>
                      <a:pt x="1063419" y="1039356"/>
                    </a:cubicBezTo>
                    <a:cubicBezTo>
                      <a:pt x="1113524" y="1058594"/>
                      <a:pt x="1200827" y="1038632"/>
                      <a:pt x="1229939" y="995320"/>
                    </a:cubicBezTo>
                    <a:cubicBezTo>
                      <a:pt x="1245467" y="972218"/>
                      <a:pt x="1263457" y="913943"/>
                      <a:pt x="1272716" y="895867"/>
                    </a:cubicBezTo>
                    <a:lnTo>
                      <a:pt x="1274768" y="867193"/>
                    </a:lnTo>
                    <a:cubicBezTo>
                      <a:pt x="1279829" y="795916"/>
                      <a:pt x="1284330" y="719185"/>
                      <a:pt x="1268791" y="70838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A85F6BC-58D8-A017-5BBC-A600D58C1638}"/>
                  </a:ext>
                </a:extLst>
              </p:cNvPr>
              <p:cNvSpPr/>
              <p:nvPr/>
            </p:nvSpPr>
            <p:spPr>
              <a:xfrm>
                <a:off x="5297106" y="3186419"/>
                <a:ext cx="1577306" cy="1383993"/>
              </a:xfrm>
              <a:custGeom>
                <a:avLst/>
                <a:gdLst>
                  <a:gd name="connsiteX0" fmla="*/ 655213 w 1577306"/>
                  <a:gd name="connsiteY0" fmla="*/ 74013 h 1383993"/>
                  <a:gd name="connsiteX1" fmla="*/ 664101 w 1577306"/>
                  <a:gd name="connsiteY1" fmla="*/ 80876 h 1383993"/>
                  <a:gd name="connsiteX2" fmla="*/ 640923 w 1577306"/>
                  <a:gd name="connsiteY2" fmla="*/ 117579 h 1383993"/>
                  <a:gd name="connsiteX3" fmla="*/ 623245 w 1577306"/>
                  <a:gd name="connsiteY3" fmla="*/ 137595 h 1383993"/>
                  <a:gd name="connsiteX4" fmla="*/ 664862 w 1577306"/>
                  <a:gd name="connsiteY4" fmla="*/ 183571 h 1383993"/>
                  <a:gd name="connsiteX5" fmla="*/ 714431 w 1577306"/>
                  <a:gd name="connsiteY5" fmla="*/ 242994 h 1383993"/>
                  <a:gd name="connsiteX6" fmla="*/ 776011 w 1577306"/>
                  <a:gd name="connsiteY6" fmla="*/ 282254 h 1383993"/>
                  <a:gd name="connsiteX7" fmla="*/ 780840 w 1577306"/>
                  <a:gd name="connsiteY7" fmla="*/ 283932 h 1383993"/>
                  <a:gd name="connsiteX8" fmla="*/ 844081 w 1577306"/>
                  <a:gd name="connsiteY8" fmla="*/ 326518 h 1383993"/>
                  <a:gd name="connsiteX9" fmla="*/ 836855 w 1577306"/>
                  <a:gd name="connsiteY9" fmla="*/ 333749 h 1383993"/>
                  <a:gd name="connsiteX10" fmla="*/ 760065 w 1577306"/>
                  <a:gd name="connsiteY10" fmla="*/ 306612 h 1383993"/>
                  <a:gd name="connsiteX11" fmla="*/ 694698 w 1577306"/>
                  <a:gd name="connsiteY11" fmla="*/ 264719 h 1383993"/>
                  <a:gd name="connsiteX12" fmla="*/ 643038 w 1577306"/>
                  <a:gd name="connsiteY12" fmla="*/ 205405 h 1383993"/>
                  <a:gd name="connsiteX13" fmla="*/ 589331 w 1577306"/>
                  <a:gd name="connsiteY13" fmla="*/ 151162 h 1383993"/>
                  <a:gd name="connsiteX14" fmla="*/ 490018 w 1577306"/>
                  <a:gd name="connsiteY14" fmla="*/ 188860 h 1383993"/>
                  <a:gd name="connsiteX15" fmla="*/ 486208 w 1577306"/>
                  <a:gd name="connsiteY15" fmla="*/ 189803 h 1383993"/>
                  <a:gd name="connsiteX16" fmla="*/ 383706 w 1577306"/>
                  <a:gd name="connsiteY16" fmla="*/ 223587 h 1383993"/>
                  <a:gd name="connsiteX17" fmla="*/ 302814 w 1577306"/>
                  <a:gd name="connsiteY17" fmla="*/ 274370 h 1383993"/>
                  <a:gd name="connsiteX18" fmla="*/ 240555 w 1577306"/>
                  <a:gd name="connsiteY18" fmla="*/ 355295 h 1383993"/>
                  <a:gd name="connsiteX19" fmla="*/ 148067 w 1577306"/>
                  <a:gd name="connsiteY19" fmla="*/ 560794 h 1383993"/>
                  <a:gd name="connsiteX20" fmla="*/ 83664 w 1577306"/>
                  <a:gd name="connsiteY20" fmla="*/ 786550 h 1383993"/>
                  <a:gd name="connsiteX21" fmla="*/ 61829 w 1577306"/>
                  <a:gd name="connsiteY21" fmla="*/ 903874 h 1383993"/>
                  <a:gd name="connsiteX22" fmla="*/ 54278 w 1577306"/>
                  <a:gd name="connsiteY22" fmla="*/ 960900 h 1383993"/>
                  <a:gd name="connsiteX23" fmla="*/ 45142 w 1577306"/>
                  <a:gd name="connsiteY23" fmla="*/ 1021730 h 1383993"/>
                  <a:gd name="connsiteX24" fmla="*/ 29833 w 1577306"/>
                  <a:gd name="connsiteY24" fmla="*/ 1033295 h 1383993"/>
                  <a:gd name="connsiteX25" fmla="*/ 28549 w 1577306"/>
                  <a:gd name="connsiteY25" fmla="*/ 1049357 h 1383993"/>
                  <a:gd name="connsiteX26" fmla="*/ 24723 w 1577306"/>
                  <a:gd name="connsiteY26" fmla="*/ 1113743 h 1383993"/>
                  <a:gd name="connsiteX27" fmla="*/ 26813 w 1577306"/>
                  <a:gd name="connsiteY27" fmla="*/ 1221052 h 1383993"/>
                  <a:gd name="connsiteX28" fmla="*/ 27178 w 1577306"/>
                  <a:gd name="connsiteY28" fmla="*/ 1225928 h 1383993"/>
                  <a:gd name="connsiteX29" fmla="*/ 53341 w 1577306"/>
                  <a:gd name="connsiteY29" fmla="*/ 1300447 h 1383993"/>
                  <a:gd name="connsiteX30" fmla="*/ 132268 w 1577306"/>
                  <a:gd name="connsiteY30" fmla="*/ 1326815 h 1383993"/>
                  <a:gd name="connsiteX31" fmla="*/ 313838 w 1577306"/>
                  <a:gd name="connsiteY31" fmla="*/ 1271064 h 1383993"/>
                  <a:gd name="connsiteX32" fmla="*/ 483644 w 1577306"/>
                  <a:gd name="connsiteY32" fmla="*/ 1180824 h 1383993"/>
                  <a:gd name="connsiteX33" fmla="*/ 566970 w 1577306"/>
                  <a:gd name="connsiteY33" fmla="*/ 1129125 h 1383993"/>
                  <a:gd name="connsiteX34" fmla="*/ 607074 w 1577306"/>
                  <a:gd name="connsiteY34" fmla="*/ 1102544 h 1383993"/>
                  <a:gd name="connsiteX35" fmla="*/ 629614 w 1577306"/>
                  <a:gd name="connsiteY35" fmla="*/ 1087156 h 1383993"/>
                  <a:gd name="connsiteX36" fmla="*/ 627306 w 1577306"/>
                  <a:gd name="connsiteY36" fmla="*/ 1073225 h 1383993"/>
                  <a:gd name="connsiteX37" fmla="*/ 594541 w 1577306"/>
                  <a:gd name="connsiteY37" fmla="*/ 991098 h 1383993"/>
                  <a:gd name="connsiteX38" fmla="*/ 599620 w 1577306"/>
                  <a:gd name="connsiteY38" fmla="*/ 923464 h 1383993"/>
                  <a:gd name="connsiteX39" fmla="*/ 604285 w 1577306"/>
                  <a:gd name="connsiteY39" fmla="*/ 889611 h 1383993"/>
                  <a:gd name="connsiteX40" fmla="*/ 606255 w 1577306"/>
                  <a:gd name="connsiteY40" fmla="*/ 875713 h 1383993"/>
                  <a:gd name="connsiteX41" fmla="*/ 420038 w 1577306"/>
                  <a:gd name="connsiteY41" fmla="*/ 964753 h 1383993"/>
                  <a:gd name="connsiteX42" fmla="*/ 320740 w 1577306"/>
                  <a:gd name="connsiteY42" fmla="*/ 1001419 h 1383993"/>
                  <a:gd name="connsiteX43" fmla="*/ 313941 w 1577306"/>
                  <a:gd name="connsiteY43" fmla="*/ 1003657 h 1383993"/>
                  <a:gd name="connsiteX44" fmla="*/ 216759 w 1577306"/>
                  <a:gd name="connsiteY44" fmla="*/ 1029847 h 1383993"/>
                  <a:gd name="connsiteX45" fmla="*/ 215451 w 1577306"/>
                  <a:gd name="connsiteY45" fmla="*/ 1026742 h 1383993"/>
                  <a:gd name="connsiteX46" fmla="*/ 313101 w 1577306"/>
                  <a:gd name="connsiteY46" fmla="*/ 987670 h 1383993"/>
                  <a:gd name="connsiteX47" fmla="*/ 318442 w 1577306"/>
                  <a:gd name="connsiteY47" fmla="*/ 985494 h 1383993"/>
                  <a:gd name="connsiteX48" fmla="*/ 318442 w 1577306"/>
                  <a:gd name="connsiteY48" fmla="*/ 985494 h 1383993"/>
                  <a:gd name="connsiteX49" fmla="*/ 316528 w 1577306"/>
                  <a:gd name="connsiteY49" fmla="*/ 985216 h 1383993"/>
                  <a:gd name="connsiteX50" fmla="*/ 259861 w 1577306"/>
                  <a:gd name="connsiteY50" fmla="*/ 967551 h 1383993"/>
                  <a:gd name="connsiteX51" fmla="*/ 206800 w 1577306"/>
                  <a:gd name="connsiteY51" fmla="*/ 950162 h 1383993"/>
                  <a:gd name="connsiteX52" fmla="*/ 207466 w 1577306"/>
                  <a:gd name="connsiteY52" fmla="*/ 947700 h 1383993"/>
                  <a:gd name="connsiteX53" fmla="*/ 263353 w 1577306"/>
                  <a:gd name="connsiteY53" fmla="*/ 954876 h 1383993"/>
                  <a:gd name="connsiteX54" fmla="*/ 270066 w 1577306"/>
                  <a:gd name="connsiteY54" fmla="*/ 956053 h 1383993"/>
                  <a:gd name="connsiteX55" fmla="*/ 304002 w 1577306"/>
                  <a:gd name="connsiteY55" fmla="*/ 962951 h 1383993"/>
                  <a:gd name="connsiteX56" fmla="*/ 309481 w 1577306"/>
                  <a:gd name="connsiteY56" fmla="*/ 953226 h 1383993"/>
                  <a:gd name="connsiteX57" fmla="*/ 342453 w 1577306"/>
                  <a:gd name="connsiteY57" fmla="*/ 843672 h 1383993"/>
                  <a:gd name="connsiteX58" fmla="*/ 345054 w 1577306"/>
                  <a:gd name="connsiteY58" fmla="*/ 816807 h 1383993"/>
                  <a:gd name="connsiteX59" fmla="*/ 361822 w 1577306"/>
                  <a:gd name="connsiteY59" fmla="*/ 676115 h 1383993"/>
                  <a:gd name="connsiteX60" fmla="*/ 366084 w 1577306"/>
                  <a:gd name="connsiteY60" fmla="*/ 676690 h 1383993"/>
                  <a:gd name="connsiteX61" fmla="*/ 359910 w 1577306"/>
                  <a:gd name="connsiteY61" fmla="*/ 849872 h 1383993"/>
                  <a:gd name="connsiteX62" fmla="*/ 359571 w 1577306"/>
                  <a:gd name="connsiteY62" fmla="*/ 859347 h 1383993"/>
                  <a:gd name="connsiteX63" fmla="*/ 334977 w 1577306"/>
                  <a:gd name="connsiteY63" fmla="*/ 959412 h 1383993"/>
                  <a:gd name="connsiteX64" fmla="*/ 344898 w 1577306"/>
                  <a:gd name="connsiteY64" fmla="*/ 960602 h 1383993"/>
                  <a:gd name="connsiteX65" fmla="*/ 349768 w 1577306"/>
                  <a:gd name="connsiteY65" fmla="*/ 972592 h 1383993"/>
                  <a:gd name="connsiteX66" fmla="*/ 410315 w 1577306"/>
                  <a:gd name="connsiteY66" fmla="*/ 946461 h 1383993"/>
                  <a:gd name="connsiteX67" fmla="*/ 599678 w 1577306"/>
                  <a:gd name="connsiteY67" fmla="*/ 851151 h 1383993"/>
                  <a:gd name="connsiteX68" fmla="*/ 615876 w 1577306"/>
                  <a:gd name="connsiteY68" fmla="*/ 855270 h 1383993"/>
                  <a:gd name="connsiteX69" fmla="*/ 616349 w 1577306"/>
                  <a:gd name="connsiteY69" fmla="*/ 855202 h 1383993"/>
                  <a:gd name="connsiteX70" fmla="*/ 616590 w 1577306"/>
                  <a:gd name="connsiteY70" fmla="*/ 855181 h 1383993"/>
                  <a:gd name="connsiteX71" fmla="*/ 617059 w 1577306"/>
                  <a:gd name="connsiteY71" fmla="*/ 855161 h 1383993"/>
                  <a:gd name="connsiteX72" fmla="*/ 617111 w 1577306"/>
                  <a:gd name="connsiteY72" fmla="*/ 855163 h 1383993"/>
                  <a:gd name="connsiteX73" fmla="*/ 645016 w 1577306"/>
                  <a:gd name="connsiteY73" fmla="*/ 860739 h 1383993"/>
                  <a:gd name="connsiteX74" fmla="*/ 645618 w 1577306"/>
                  <a:gd name="connsiteY74" fmla="*/ 861395 h 1383993"/>
                  <a:gd name="connsiteX75" fmla="*/ 671798 w 1577306"/>
                  <a:gd name="connsiteY75" fmla="*/ 844228 h 1383993"/>
                  <a:gd name="connsiteX76" fmla="*/ 714003 w 1577306"/>
                  <a:gd name="connsiteY76" fmla="*/ 792774 h 1383993"/>
                  <a:gd name="connsiteX77" fmla="*/ 785042 w 1577306"/>
                  <a:gd name="connsiteY77" fmla="*/ 693564 h 1383993"/>
                  <a:gd name="connsiteX78" fmla="*/ 871298 w 1577306"/>
                  <a:gd name="connsiteY78" fmla="*/ 648050 h 1383993"/>
                  <a:gd name="connsiteX79" fmla="*/ 872159 w 1577306"/>
                  <a:gd name="connsiteY79" fmla="*/ 645481 h 1383993"/>
                  <a:gd name="connsiteX80" fmla="*/ 877051 w 1577306"/>
                  <a:gd name="connsiteY80" fmla="*/ 644247 h 1383993"/>
                  <a:gd name="connsiteX81" fmla="*/ 877387 w 1577306"/>
                  <a:gd name="connsiteY81" fmla="*/ 644563 h 1383993"/>
                  <a:gd name="connsiteX82" fmla="*/ 880479 w 1577306"/>
                  <a:gd name="connsiteY82" fmla="*/ 639278 h 1383993"/>
                  <a:gd name="connsiteX83" fmla="*/ 884501 w 1577306"/>
                  <a:gd name="connsiteY83" fmla="*/ 632762 h 1383993"/>
                  <a:gd name="connsiteX84" fmla="*/ 895561 w 1577306"/>
                  <a:gd name="connsiteY84" fmla="*/ 619331 h 1383993"/>
                  <a:gd name="connsiteX85" fmla="*/ 917606 w 1577306"/>
                  <a:gd name="connsiteY85" fmla="*/ 599351 h 1383993"/>
                  <a:gd name="connsiteX86" fmla="*/ 974305 w 1577306"/>
                  <a:gd name="connsiteY86" fmla="*/ 600623 h 1383993"/>
                  <a:gd name="connsiteX87" fmla="*/ 1008561 w 1577306"/>
                  <a:gd name="connsiteY87" fmla="*/ 612015 h 1383993"/>
                  <a:gd name="connsiteX88" fmla="*/ 1009738 w 1577306"/>
                  <a:gd name="connsiteY88" fmla="*/ 612400 h 1383993"/>
                  <a:gd name="connsiteX89" fmla="*/ 1032022 w 1577306"/>
                  <a:gd name="connsiteY89" fmla="*/ 626554 h 1383993"/>
                  <a:gd name="connsiteX90" fmla="*/ 1033061 w 1577306"/>
                  <a:gd name="connsiteY90" fmla="*/ 637427 h 1383993"/>
                  <a:gd name="connsiteX91" fmla="*/ 1282647 w 1577306"/>
                  <a:gd name="connsiteY91" fmla="*/ 650456 h 1383993"/>
                  <a:gd name="connsiteX92" fmla="*/ 1289338 w 1577306"/>
                  <a:gd name="connsiteY92" fmla="*/ 657147 h 1383993"/>
                  <a:gd name="connsiteX93" fmla="*/ 1298315 w 1577306"/>
                  <a:gd name="connsiteY93" fmla="*/ 798274 h 1383993"/>
                  <a:gd name="connsiteX94" fmla="*/ 1268770 w 1577306"/>
                  <a:gd name="connsiteY94" fmla="*/ 916182 h 1383993"/>
                  <a:gd name="connsiteX95" fmla="*/ 1267804 w 1577306"/>
                  <a:gd name="connsiteY95" fmla="*/ 918287 h 1383993"/>
                  <a:gd name="connsiteX96" fmla="*/ 1187853 w 1577306"/>
                  <a:gd name="connsiteY96" fmla="*/ 1006257 h 1383993"/>
                  <a:gd name="connsiteX97" fmla="*/ 1114878 w 1577306"/>
                  <a:gd name="connsiteY97" fmla="*/ 1007743 h 1383993"/>
                  <a:gd name="connsiteX98" fmla="*/ 1045165 w 1577306"/>
                  <a:gd name="connsiteY98" fmla="*/ 1002768 h 1383993"/>
                  <a:gd name="connsiteX99" fmla="*/ 994251 w 1577306"/>
                  <a:gd name="connsiteY99" fmla="*/ 973769 h 1383993"/>
                  <a:gd name="connsiteX100" fmla="*/ 972942 w 1577306"/>
                  <a:gd name="connsiteY100" fmla="*/ 924909 h 1383993"/>
                  <a:gd name="connsiteX101" fmla="*/ 966557 w 1577306"/>
                  <a:gd name="connsiteY101" fmla="*/ 927144 h 1383993"/>
                  <a:gd name="connsiteX102" fmla="*/ 943381 w 1577306"/>
                  <a:gd name="connsiteY102" fmla="*/ 942782 h 1383993"/>
                  <a:gd name="connsiteX103" fmla="*/ 902897 w 1577306"/>
                  <a:gd name="connsiteY103" fmla="*/ 986822 h 1383993"/>
                  <a:gd name="connsiteX104" fmla="*/ 857220 w 1577306"/>
                  <a:gd name="connsiteY104" fmla="*/ 1015344 h 1383993"/>
                  <a:gd name="connsiteX105" fmla="*/ 749487 w 1577306"/>
                  <a:gd name="connsiteY105" fmla="*/ 1044047 h 1383993"/>
                  <a:gd name="connsiteX106" fmla="*/ 746948 w 1577306"/>
                  <a:gd name="connsiteY106" fmla="*/ 1044601 h 1383993"/>
                  <a:gd name="connsiteX107" fmla="*/ 667385 w 1577306"/>
                  <a:gd name="connsiteY107" fmla="*/ 1072275 h 1383993"/>
                  <a:gd name="connsiteX108" fmla="*/ 661932 w 1577306"/>
                  <a:gd name="connsiteY108" fmla="*/ 1083019 h 1383993"/>
                  <a:gd name="connsiteX109" fmla="*/ 664256 w 1577306"/>
                  <a:gd name="connsiteY109" fmla="*/ 1099329 h 1383993"/>
                  <a:gd name="connsiteX110" fmla="*/ 619553 w 1577306"/>
                  <a:gd name="connsiteY110" fmla="*/ 1136046 h 1383993"/>
                  <a:gd name="connsiteX111" fmla="*/ 618500 w 1577306"/>
                  <a:gd name="connsiteY111" fmla="*/ 1136741 h 1383993"/>
                  <a:gd name="connsiteX112" fmla="*/ 570303 w 1577306"/>
                  <a:gd name="connsiteY112" fmla="*/ 1167805 h 1383993"/>
                  <a:gd name="connsiteX113" fmla="*/ 469656 w 1577306"/>
                  <a:gd name="connsiteY113" fmla="*/ 1226556 h 1383993"/>
                  <a:gd name="connsiteX114" fmla="*/ 301774 w 1577306"/>
                  <a:gd name="connsiteY114" fmla="*/ 1310438 h 1383993"/>
                  <a:gd name="connsiteX115" fmla="*/ 306519 w 1577306"/>
                  <a:gd name="connsiteY115" fmla="*/ 1361615 h 1383993"/>
                  <a:gd name="connsiteX116" fmla="*/ 306914 w 1577306"/>
                  <a:gd name="connsiteY116" fmla="*/ 1364035 h 1383993"/>
                  <a:gd name="connsiteX117" fmla="*/ 302194 w 1577306"/>
                  <a:gd name="connsiteY117" fmla="*/ 1379707 h 1383993"/>
                  <a:gd name="connsiteX118" fmla="*/ 301736 w 1577306"/>
                  <a:gd name="connsiteY118" fmla="*/ 1380128 h 1383993"/>
                  <a:gd name="connsiteX119" fmla="*/ 301744 w 1577306"/>
                  <a:gd name="connsiteY119" fmla="*/ 1380072 h 1383993"/>
                  <a:gd name="connsiteX120" fmla="*/ 301337 w 1577306"/>
                  <a:gd name="connsiteY120" fmla="*/ 1380444 h 1383993"/>
                  <a:gd name="connsiteX121" fmla="*/ 301202 w 1577306"/>
                  <a:gd name="connsiteY121" fmla="*/ 1380558 h 1383993"/>
                  <a:gd name="connsiteX122" fmla="*/ 301247 w 1577306"/>
                  <a:gd name="connsiteY122" fmla="*/ 1380523 h 1383993"/>
                  <a:gd name="connsiteX123" fmla="*/ 299707 w 1577306"/>
                  <a:gd name="connsiteY123" fmla="*/ 1381771 h 1383993"/>
                  <a:gd name="connsiteX124" fmla="*/ 299037 w 1577306"/>
                  <a:gd name="connsiteY124" fmla="*/ 1382201 h 1383993"/>
                  <a:gd name="connsiteX125" fmla="*/ 299037 w 1577306"/>
                  <a:gd name="connsiteY125" fmla="*/ 1382201 h 1383993"/>
                  <a:gd name="connsiteX126" fmla="*/ 285216 w 1577306"/>
                  <a:gd name="connsiteY126" fmla="*/ 1382470 h 1383993"/>
                  <a:gd name="connsiteX127" fmla="*/ 284728 w 1577306"/>
                  <a:gd name="connsiteY127" fmla="*/ 1382201 h 1383993"/>
                  <a:gd name="connsiteX128" fmla="*/ 283907 w 1577306"/>
                  <a:gd name="connsiteY128" fmla="*/ 1381730 h 1383993"/>
                  <a:gd name="connsiteX129" fmla="*/ 276709 w 1577306"/>
                  <a:gd name="connsiteY129" fmla="*/ 1364035 h 1383993"/>
                  <a:gd name="connsiteX130" fmla="*/ 289958 w 1577306"/>
                  <a:gd name="connsiteY130" fmla="*/ 1315718 h 1383993"/>
                  <a:gd name="connsiteX131" fmla="*/ 285740 w 1577306"/>
                  <a:gd name="connsiteY131" fmla="*/ 1317605 h 1383993"/>
                  <a:gd name="connsiteX132" fmla="*/ 285740 w 1577306"/>
                  <a:gd name="connsiteY132" fmla="*/ 1317605 h 1383993"/>
                  <a:gd name="connsiteX133" fmla="*/ 280181 w 1577306"/>
                  <a:gd name="connsiteY133" fmla="*/ 1320029 h 1383993"/>
                  <a:gd name="connsiteX134" fmla="*/ 87761 w 1577306"/>
                  <a:gd name="connsiteY134" fmla="*/ 1350209 h 1383993"/>
                  <a:gd name="connsiteX135" fmla="*/ 17280 w 1577306"/>
                  <a:gd name="connsiteY135" fmla="*/ 1298778 h 1383993"/>
                  <a:gd name="connsiteX136" fmla="*/ 257 w 1577306"/>
                  <a:gd name="connsiteY136" fmla="*/ 1211751 h 1383993"/>
                  <a:gd name="connsiteX137" fmla="*/ 6091 w 1577306"/>
                  <a:gd name="connsiteY137" fmla="*/ 1102009 h 1383993"/>
                  <a:gd name="connsiteX138" fmla="*/ 19252 w 1577306"/>
                  <a:gd name="connsiteY138" fmla="*/ 1028931 h 1383993"/>
                  <a:gd name="connsiteX139" fmla="*/ 13273 w 1577306"/>
                  <a:gd name="connsiteY139" fmla="*/ 1017412 h 1383993"/>
                  <a:gd name="connsiteX140" fmla="*/ 18453 w 1577306"/>
                  <a:gd name="connsiteY140" fmla="*/ 947742 h 1383993"/>
                  <a:gd name="connsiteX141" fmla="*/ 28436 w 1577306"/>
                  <a:gd name="connsiteY141" fmla="*/ 880995 h 1383993"/>
                  <a:gd name="connsiteX142" fmla="*/ 54824 w 1577306"/>
                  <a:gd name="connsiteY142" fmla="*/ 747186 h 1383993"/>
                  <a:gd name="connsiteX143" fmla="*/ 125503 w 1577306"/>
                  <a:gd name="connsiteY143" fmla="*/ 515392 h 1383993"/>
                  <a:gd name="connsiteX144" fmla="*/ 128019 w 1577306"/>
                  <a:gd name="connsiteY144" fmla="*/ 508810 h 1383993"/>
                  <a:gd name="connsiteX145" fmla="*/ 228129 w 1577306"/>
                  <a:gd name="connsiteY145" fmla="*/ 311472 h 1383993"/>
                  <a:gd name="connsiteX146" fmla="*/ 299194 w 1577306"/>
                  <a:gd name="connsiteY146" fmla="*/ 235205 h 1383993"/>
                  <a:gd name="connsiteX147" fmla="*/ 388441 w 1577306"/>
                  <a:gd name="connsiteY147" fmla="*/ 190707 h 1383993"/>
                  <a:gd name="connsiteX148" fmla="*/ 485548 w 1577306"/>
                  <a:gd name="connsiteY148" fmla="*/ 168180 h 1383993"/>
                  <a:gd name="connsiteX149" fmla="*/ 585836 w 1577306"/>
                  <a:gd name="connsiteY149" fmla="*/ 147039 h 1383993"/>
                  <a:gd name="connsiteX150" fmla="*/ 591939 w 1577306"/>
                  <a:gd name="connsiteY150" fmla="*/ 125943 h 1383993"/>
                  <a:gd name="connsiteX151" fmla="*/ 655213 w 1577306"/>
                  <a:gd name="connsiteY151" fmla="*/ 74013 h 1383993"/>
                  <a:gd name="connsiteX152" fmla="*/ 1373221 w 1577306"/>
                  <a:gd name="connsiteY152" fmla="*/ 718654 h 1383993"/>
                  <a:gd name="connsiteX153" fmla="*/ 1375980 w 1577306"/>
                  <a:gd name="connsiteY153" fmla="*/ 719818 h 1383993"/>
                  <a:gd name="connsiteX154" fmla="*/ 1348144 w 1577306"/>
                  <a:gd name="connsiteY154" fmla="*/ 854890 h 1383993"/>
                  <a:gd name="connsiteX155" fmla="*/ 1339280 w 1577306"/>
                  <a:gd name="connsiteY155" fmla="*/ 1103277 h 1383993"/>
                  <a:gd name="connsiteX156" fmla="*/ 1339330 w 1577306"/>
                  <a:gd name="connsiteY156" fmla="*/ 1107561 h 1383993"/>
                  <a:gd name="connsiteX157" fmla="*/ 1342016 w 1577306"/>
                  <a:gd name="connsiteY157" fmla="*/ 1241415 h 1383993"/>
                  <a:gd name="connsiteX158" fmla="*/ 1343433 w 1577306"/>
                  <a:gd name="connsiteY158" fmla="*/ 1309277 h 1383993"/>
                  <a:gd name="connsiteX159" fmla="*/ 1338581 w 1577306"/>
                  <a:gd name="connsiteY159" fmla="*/ 1345175 h 1383993"/>
                  <a:gd name="connsiteX160" fmla="*/ 1338976 w 1577306"/>
                  <a:gd name="connsiteY160" fmla="*/ 1377065 h 1383993"/>
                  <a:gd name="connsiteX161" fmla="*/ 1328224 w 1577306"/>
                  <a:gd name="connsiteY161" fmla="*/ 1377065 h 1383993"/>
                  <a:gd name="connsiteX162" fmla="*/ 1327321 w 1577306"/>
                  <a:gd name="connsiteY162" fmla="*/ 1368350 h 1383993"/>
                  <a:gd name="connsiteX163" fmla="*/ 1321084 w 1577306"/>
                  <a:gd name="connsiteY163" fmla="*/ 1335802 h 1383993"/>
                  <a:gd name="connsiteX164" fmla="*/ 1313147 w 1577306"/>
                  <a:gd name="connsiteY164" fmla="*/ 1297305 h 1383993"/>
                  <a:gd name="connsiteX165" fmla="*/ 1308921 w 1577306"/>
                  <a:gd name="connsiteY165" fmla="*/ 1235674 h 1383993"/>
                  <a:gd name="connsiteX166" fmla="*/ 1308312 w 1577306"/>
                  <a:gd name="connsiteY166" fmla="*/ 1221445 h 1383993"/>
                  <a:gd name="connsiteX167" fmla="*/ 1310745 w 1577306"/>
                  <a:gd name="connsiteY167" fmla="*/ 963227 h 1383993"/>
                  <a:gd name="connsiteX168" fmla="*/ 1311185 w 1577306"/>
                  <a:gd name="connsiteY168" fmla="*/ 957093 h 1383993"/>
                  <a:gd name="connsiteX169" fmla="*/ 1373221 w 1577306"/>
                  <a:gd name="connsiteY169" fmla="*/ 718654 h 1383993"/>
                  <a:gd name="connsiteX170" fmla="*/ 1140687 w 1577306"/>
                  <a:gd name="connsiteY170" fmla="*/ 207029 h 1383993"/>
                  <a:gd name="connsiteX171" fmla="*/ 1141991 w 1577306"/>
                  <a:gd name="connsiteY171" fmla="*/ 202298 h 1383993"/>
                  <a:gd name="connsiteX172" fmla="*/ 1147730 w 1577306"/>
                  <a:gd name="connsiteY172" fmla="*/ 203667 h 1383993"/>
                  <a:gd name="connsiteX173" fmla="*/ 1270305 w 1577306"/>
                  <a:gd name="connsiteY173" fmla="*/ 243406 h 1383993"/>
                  <a:gd name="connsiteX174" fmla="*/ 1369241 w 1577306"/>
                  <a:gd name="connsiteY174" fmla="*/ 324604 h 1383993"/>
                  <a:gd name="connsiteX175" fmla="*/ 1458783 w 1577306"/>
                  <a:gd name="connsiteY175" fmla="*/ 554166 h 1383993"/>
                  <a:gd name="connsiteX176" fmla="*/ 1513438 w 1577306"/>
                  <a:gd name="connsiteY176" fmla="*/ 825398 h 1383993"/>
                  <a:gd name="connsiteX177" fmla="*/ 1516945 w 1577306"/>
                  <a:gd name="connsiteY177" fmla="*/ 842215 h 1383993"/>
                  <a:gd name="connsiteX178" fmla="*/ 1563076 w 1577306"/>
                  <a:gd name="connsiteY178" fmla="*/ 1095520 h 1383993"/>
                  <a:gd name="connsiteX179" fmla="*/ 1563949 w 1577306"/>
                  <a:gd name="connsiteY179" fmla="*/ 1101690 h 1383993"/>
                  <a:gd name="connsiteX180" fmla="*/ 1570206 w 1577306"/>
                  <a:gd name="connsiteY180" fmla="*/ 1367426 h 1383993"/>
                  <a:gd name="connsiteX181" fmla="*/ 1539820 w 1577306"/>
                  <a:gd name="connsiteY181" fmla="*/ 1363314 h 1383993"/>
                  <a:gd name="connsiteX182" fmla="*/ 1543158 w 1577306"/>
                  <a:gd name="connsiteY182" fmla="*/ 1214756 h 1383993"/>
                  <a:gd name="connsiteX183" fmla="*/ 1529297 w 1577306"/>
                  <a:gd name="connsiteY183" fmla="*/ 1066339 h 1383993"/>
                  <a:gd name="connsiteX184" fmla="*/ 1507032 w 1577306"/>
                  <a:gd name="connsiteY184" fmla="*/ 942833 h 1383993"/>
                  <a:gd name="connsiteX185" fmla="*/ 1505824 w 1577306"/>
                  <a:gd name="connsiteY185" fmla="*/ 936339 h 1383993"/>
                  <a:gd name="connsiteX186" fmla="*/ 1486072 w 1577306"/>
                  <a:gd name="connsiteY186" fmla="*/ 831481 h 1383993"/>
                  <a:gd name="connsiteX187" fmla="*/ 1476149 w 1577306"/>
                  <a:gd name="connsiteY187" fmla="*/ 779164 h 1383993"/>
                  <a:gd name="connsiteX188" fmla="*/ 1428977 w 1577306"/>
                  <a:gd name="connsiteY188" fmla="*/ 544579 h 1383993"/>
                  <a:gd name="connsiteX189" fmla="*/ 1427960 w 1577306"/>
                  <a:gd name="connsiteY189" fmla="*/ 539999 h 1383993"/>
                  <a:gd name="connsiteX190" fmla="*/ 1336173 w 1577306"/>
                  <a:gd name="connsiteY190" fmla="*/ 327185 h 1383993"/>
                  <a:gd name="connsiteX191" fmla="*/ 1140687 w 1577306"/>
                  <a:gd name="connsiteY191" fmla="*/ 207029 h 1383993"/>
                  <a:gd name="connsiteX192" fmla="*/ 955218 w 1577306"/>
                  <a:gd name="connsiteY192" fmla="*/ 1001398 h 1383993"/>
                  <a:gd name="connsiteX193" fmla="*/ 962059 w 1577306"/>
                  <a:gd name="connsiteY193" fmla="*/ 1001398 h 1383993"/>
                  <a:gd name="connsiteX194" fmla="*/ 968784 w 1577306"/>
                  <a:gd name="connsiteY194" fmla="*/ 1033909 h 1383993"/>
                  <a:gd name="connsiteX195" fmla="*/ 968887 w 1577306"/>
                  <a:gd name="connsiteY195" fmla="*/ 1035019 h 1383993"/>
                  <a:gd name="connsiteX196" fmla="*/ 971906 w 1577306"/>
                  <a:gd name="connsiteY196" fmla="*/ 1074560 h 1383993"/>
                  <a:gd name="connsiteX197" fmla="*/ 973717 w 1577306"/>
                  <a:gd name="connsiteY197" fmla="*/ 1149684 h 1383993"/>
                  <a:gd name="connsiteX198" fmla="*/ 971735 w 1577306"/>
                  <a:gd name="connsiteY198" fmla="*/ 1226701 h 1383993"/>
                  <a:gd name="connsiteX199" fmla="*/ 971359 w 1577306"/>
                  <a:gd name="connsiteY199" fmla="*/ 1233576 h 1383993"/>
                  <a:gd name="connsiteX200" fmla="*/ 957385 w 1577306"/>
                  <a:gd name="connsiteY200" fmla="*/ 1300234 h 1383993"/>
                  <a:gd name="connsiteX201" fmla="*/ 940835 w 1577306"/>
                  <a:gd name="connsiteY201" fmla="*/ 1298072 h 1383993"/>
                  <a:gd name="connsiteX202" fmla="*/ 939155 w 1577306"/>
                  <a:gd name="connsiteY202" fmla="*/ 1222754 h 1383993"/>
                  <a:gd name="connsiteX203" fmla="*/ 940610 w 1577306"/>
                  <a:gd name="connsiteY203" fmla="*/ 1204001 h 1383993"/>
                  <a:gd name="connsiteX204" fmla="*/ 944514 w 1577306"/>
                  <a:gd name="connsiteY204" fmla="*/ 1147709 h 1383993"/>
                  <a:gd name="connsiteX205" fmla="*/ 948424 w 1577306"/>
                  <a:gd name="connsiteY205" fmla="*/ 1070607 h 1383993"/>
                  <a:gd name="connsiteX206" fmla="*/ 949665 w 1577306"/>
                  <a:gd name="connsiteY206" fmla="*/ 1045561 h 1383993"/>
                  <a:gd name="connsiteX207" fmla="*/ 950342 w 1577306"/>
                  <a:gd name="connsiteY207" fmla="*/ 1033042 h 1383993"/>
                  <a:gd name="connsiteX208" fmla="*/ 955218 w 1577306"/>
                  <a:gd name="connsiteY208" fmla="*/ 1001398 h 1383993"/>
                  <a:gd name="connsiteX209" fmla="*/ 133892 w 1577306"/>
                  <a:gd name="connsiteY209" fmla="*/ 1034654 h 1383993"/>
                  <a:gd name="connsiteX210" fmla="*/ 137126 w 1577306"/>
                  <a:gd name="connsiteY210" fmla="*/ 1031529 h 1383993"/>
                  <a:gd name="connsiteX211" fmla="*/ 174272 w 1577306"/>
                  <a:gd name="connsiteY211" fmla="*/ 1007771 h 1383993"/>
                  <a:gd name="connsiteX212" fmla="*/ 182639 w 1577306"/>
                  <a:gd name="connsiteY212" fmla="*/ 1018761 h 1383993"/>
                  <a:gd name="connsiteX213" fmla="*/ 158455 w 1577306"/>
                  <a:gd name="connsiteY213" fmla="*/ 1044979 h 1383993"/>
                  <a:gd name="connsiteX214" fmla="*/ 129910 w 1577306"/>
                  <a:gd name="connsiteY214" fmla="*/ 1070894 h 1383993"/>
                  <a:gd name="connsiteX215" fmla="*/ 105947 w 1577306"/>
                  <a:gd name="connsiteY215" fmla="*/ 1095227 h 1383993"/>
                  <a:gd name="connsiteX216" fmla="*/ 103048 w 1577306"/>
                  <a:gd name="connsiteY216" fmla="*/ 1098371 h 1383993"/>
                  <a:gd name="connsiteX217" fmla="*/ 82613 w 1577306"/>
                  <a:gd name="connsiteY217" fmla="*/ 1123965 h 1383993"/>
                  <a:gd name="connsiteX218" fmla="*/ 82729 w 1577306"/>
                  <a:gd name="connsiteY218" fmla="*/ 1124173 h 1383993"/>
                  <a:gd name="connsiteX219" fmla="*/ 81345 w 1577306"/>
                  <a:gd name="connsiteY219" fmla="*/ 1125975 h 1383993"/>
                  <a:gd name="connsiteX220" fmla="*/ 76561 w 1577306"/>
                  <a:gd name="connsiteY220" fmla="*/ 1108517 h 1383993"/>
                  <a:gd name="connsiteX221" fmla="*/ 103142 w 1577306"/>
                  <a:gd name="connsiteY221" fmla="*/ 1068863 h 1383993"/>
                  <a:gd name="connsiteX222" fmla="*/ 133892 w 1577306"/>
                  <a:gd name="connsiteY222" fmla="*/ 1034654 h 1383993"/>
                  <a:gd name="connsiteX223" fmla="*/ 133892 w 1577306"/>
                  <a:gd name="connsiteY223" fmla="*/ 1034654 h 1383993"/>
                  <a:gd name="connsiteX224" fmla="*/ 986194 w 1577306"/>
                  <a:gd name="connsiteY224" fmla="*/ 676817 h 1383993"/>
                  <a:gd name="connsiteX225" fmla="*/ 941407 w 1577306"/>
                  <a:gd name="connsiteY225" fmla="*/ 662450 h 1383993"/>
                  <a:gd name="connsiteX226" fmla="*/ 837952 w 1577306"/>
                  <a:gd name="connsiteY226" fmla="*/ 689892 h 1383993"/>
                  <a:gd name="connsiteX227" fmla="*/ 764850 w 1577306"/>
                  <a:gd name="connsiteY227" fmla="*/ 763709 h 1383993"/>
                  <a:gd name="connsiteX228" fmla="*/ 763945 w 1577306"/>
                  <a:gd name="connsiteY228" fmla="*/ 765112 h 1383993"/>
                  <a:gd name="connsiteX229" fmla="*/ 697369 w 1577306"/>
                  <a:gd name="connsiteY229" fmla="*/ 849349 h 1383993"/>
                  <a:gd name="connsiteX230" fmla="*/ 646497 w 1577306"/>
                  <a:gd name="connsiteY230" fmla="*/ 873073 h 1383993"/>
                  <a:gd name="connsiteX231" fmla="*/ 640551 w 1577306"/>
                  <a:gd name="connsiteY231" fmla="*/ 877657 h 1383993"/>
                  <a:gd name="connsiteX232" fmla="*/ 639313 w 1577306"/>
                  <a:gd name="connsiteY232" fmla="*/ 877941 h 1383993"/>
                  <a:gd name="connsiteX233" fmla="*/ 619059 w 1577306"/>
                  <a:gd name="connsiteY233" fmla="*/ 879600 h 1383993"/>
                  <a:gd name="connsiteX234" fmla="*/ 619156 w 1577306"/>
                  <a:gd name="connsiteY234" fmla="*/ 889637 h 1383993"/>
                  <a:gd name="connsiteX235" fmla="*/ 619506 w 1577306"/>
                  <a:gd name="connsiteY235" fmla="*/ 917495 h 1383993"/>
                  <a:gd name="connsiteX236" fmla="*/ 619277 w 1577306"/>
                  <a:gd name="connsiteY236" fmla="*/ 975841 h 1383993"/>
                  <a:gd name="connsiteX237" fmla="*/ 630672 w 1577306"/>
                  <a:gd name="connsiteY237" fmla="*/ 1026358 h 1383993"/>
                  <a:gd name="connsiteX238" fmla="*/ 654351 w 1577306"/>
                  <a:gd name="connsiteY238" fmla="*/ 1052214 h 1383993"/>
                  <a:gd name="connsiteX239" fmla="*/ 732105 w 1577306"/>
                  <a:gd name="connsiteY239" fmla="*/ 1022314 h 1383993"/>
                  <a:gd name="connsiteX240" fmla="*/ 830897 w 1577306"/>
                  <a:gd name="connsiteY240" fmla="*/ 998084 h 1383993"/>
                  <a:gd name="connsiteX241" fmla="*/ 874751 w 1577306"/>
                  <a:gd name="connsiteY241" fmla="*/ 976706 h 1383993"/>
                  <a:gd name="connsiteX242" fmla="*/ 911247 w 1577306"/>
                  <a:gd name="connsiteY242" fmla="*/ 940406 h 1383993"/>
                  <a:gd name="connsiteX243" fmla="*/ 913005 w 1577306"/>
                  <a:gd name="connsiteY243" fmla="*/ 938376 h 1383993"/>
                  <a:gd name="connsiteX244" fmla="*/ 953236 w 1577306"/>
                  <a:gd name="connsiteY244" fmla="*/ 905460 h 1383993"/>
                  <a:gd name="connsiteX245" fmla="*/ 997839 w 1577306"/>
                  <a:gd name="connsiteY245" fmla="*/ 888695 h 1383993"/>
                  <a:gd name="connsiteX246" fmla="*/ 1005433 w 1577306"/>
                  <a:gd name="connsiteY246" fmla="*/ 869088 h 1383993"/>
                  <a:gd name="connsiteX247" fmla="*/ 981529 w 1577306"/>
                  <a:gd name="connsiteY247" fmla="*/ 867499 h 1383993"/>
                  <a:gd name="connsiteX248" fmla="*/ 977489 w 1577306"/>
                  <a:gd name="connsiteY248" fmla="*/ 867025 h 1383993"/>
                  <a:gd name="connsiteX249" fmla="*/ 955653 w 1577306"/>
                  <a:gd name="connsiteY249" fmla="*/ 863308 h 1383993"/>
                  <a:gd name="connsiteX250" fmla="*/ 955653 w 1577306"/>
                  <a:gd name="connsiteY250" fmla="*/ 860578 h 1383993"/>
                  <a:gd name="connsiteX251" fmla="*/ 981529 w 1577306"/>
                  <a:gd name="connsiteY251" fmla="*/ 856387 h 1383993"/>
                  <a:gd name="connsiteX252" fmla="*/ 983595 w 1577306"/>
                  <a:gd name="connsiteY252" fmla="*/ 856129 h 1383993"/>
                  <a:gd name="connsiteX253" fmla="*/ 1007721 w 1577306"/>
                  <a:gd name="connsiteY253" fmla="*/ 855262 h 1383993"/>
                  <a:gd name="connsiteX254" fmla="*/ 1013982 w 1577306"/>
                  <a:gd name="connsiteY254" fmla="*/ 839744 h 1383993"/>
                  <a:gd name="connsiteX255" fmla="*/ 1026519 w 1577306"/>
                  <a:gd name="connsiteY255" fmla="*/ 816100 h 1383993"/>
                  <a:gd name="connsiteX256" fmla="*/ 1025064 w 1577306"/>
                  <a:gd name="connsiteY256" fmla="*/ 808449 h 1383993"/>
                  <a:gd name="connsiteX257" fmla="*/ 1024658 w 1577306"/>
                  <a:gd name="connsiteY257" fmla="*/ 807696 h 1383993"/>
                  <a:gd name="connsiteX258" fmla="*/ 1022719 w 1577306"/>
                  <a:gd name="connsiteY258" fmla="*/ 805358 h 1383993"/>
                  <a:gd name="connsiteX259" fmla="*/ 1021987 w 1577306"/>
                  <a:gd name="connsiteY259" fmla="*/ 805733 h 1383993"/>
                  <a:gd name="connsiteX260" fmla="*/ 1007959 w 1577306"/>
                  <a:gd name="connsiteY260" fmla="*/ 800151 h 1383993"/>
                  <a:gd name="connsiteX261" fmla="*/ 972196 w 1577306"/>
                  <a:gd name="connsiteY261" fmla="*/ 801612 h 1383993"/>
                  <a:gd name="connsiteX262" fmla="*/ 961001 w 1577306"/>
                  <a:gd name="connsiteY262" fmla="*/ 802154 h 1383993"/>
                  <a:gd name="connsiteX263" fmla="*/ 925295 w 1577306"/>
                  <a:gd name="connsiteY263" fmla="*/ 800525 h 1383993"/>
                  <a:gd name="connsiteX264" fmla="*/ 924822 w 1577306"/>
                  <a:gd name="connsiteY264" fmla="*/ 796903 h 1383993"/>
                  <a:gd name="connsiteX265" fmla="*/ 970198 w 1577306"/>
                  <a:gd name="connsiteY265" fmla="*/ 786834 h 1383993"/>
                  <a:gd name="connsiteX266" fmla="*/ 995070 w 1577306"/>
                  <a:gd name="connsiteY266" fmla="*/ 783480 h 1383993"/>
                  <a:gd name="connsiteX267" fmla="*/ 1012161 w 1577306"/>
                  <a:gd name="connsiteY267" fmla="*/ 781209 h 1383993"/>
                  <a:gd name="connsiteX268" fmla="*/ 998823 w 1577306"/>
                  <a:gd name="connsiteY268" fmla="*/ 727513 h 1383993"/>
                  <a:gd name="connsiteX269" fmla="*/ 977084 w 1577306"/>
                  <a:gd name="connsiteY269" fmla="*/ 728168 h 1383993"/>
                  <a:gd name="connsiteX270" fmla="*/ 953258 w 1577306"/>
                  <a:gd name="connsiteY270" fmla="*/ 727061 h 1383993"/>
                  <a:gd name="connsiteX271" fmla="*/ 904630 w 1577306"/>
                  <a:gd name="connsiteY271" fmla="*/ 729521 h 1383993"/>
                  <a:gd name="connsiteX272" fmla="*/ 902229 w 1577306"/>
                  <a:gd name="connsiteY272" fmla="*/ 723721 h 1383993"/>
                  <a:gd name="connsiteX273" fmla="*/ 946977 w 1577306"/>
                  <a:gd name="connsiteY273" fmla="*/ 708535 h 1383993"/>
                  <a:gd name="connsiteX274" fmla="*/ 950157 w 1577306"/>
                  <a:gd name="connsiteY274" fmla="*/ 708109 h 1383993"/>
                  <a:gd name="connsiteX275" fmla="*/ 968042 w 1577306"/>
                  <a:gd name="connsiteY275" fmla="*/ 705864 h 1383993"/>
                  <a:gd name="connsiteX276" fmla="*/ 976096 w 1577306"/>
                  <a:gd name="connsiteY276" fmla="*/ 700300 h 1383993"/>
                  <a:gd name="connsiteX277" fmla="*/ 979631 w 1577306"/>
                  <a:gd name="connsiteY277" fmla="*/ 699944 h 1383993"/>
                  <a:gd name="connsiteX278" fmla="*/ 979613 w 1577306"/>
                  <a:gd name="connsiteY278" fmla="*/ 699827 h 1383993"/>
                  <a:gd name="connsiteX279" fmla="*/ 979613 w 1577306"/>
                  <a:gd name="connsiteY279" fmla="*/ 699827 h 1383993"/>
                  <a:gd name="connsiteX280" fmla="*/ 986194 w 1577306"/>
                  <a:gd name="connsiteY280" fmla="*/ 676817 h 1383993"/>
                  <a:gd name="connsiteX281" fmla="*/ 326012 w 1577306"/>
                  <a:gd name="connsiteY281" fmla="*/ 981653 h 1383993"/>
                  <a:gd name="connsiteX282" fmla="*/ 325457 w 1577306"/>
                  <a:gd name="connsiteY282" fmla="*/ 982407 h 1383993"/>
                  <a:gd name="connsiteX283" fmla="*/ 325151 w 1577306"/>
                  <a:gd name="connsiteY283" fmla="*/ 982762 h 1383993"/>
                  <a:gd name="connsiteX284" fmla="*/ 326737 w 1577306"/>
                  <a:gd name="connsiteY284" fmla="*/ 982118 h 1383993"/>
                  <a:gd name="connsiteX285" fmla="*/ 326012 w 1577306"/>
                  <a:gd name="connsiteY285" fmla="*/ 981653 h 1383993"/>
                  <a:gd name="connsiteX286" fmla="*/ 326012 w 1577306"/>
                  <a:gd name="connsiteY286" fmla="*/ 981653 h 1383993"/>
                  <a:gd name="connsiteX287" fmla="*/ 1154468 w 1577306"/>
                  <a:gd name="connsiteY287" fmla="*/ 641892 h 1383993"/>
                  <a:gd name="connsiteX288" fmla="*/ 1032523 w 1577306"/>
                  <a:gd name="connsiteY288" fmla="*/ 639621 h 1383993"/>
                  <a:gd name="connsiteX289" fmla="*/ 1006953 w 1577306"/>
                  <a:gd name="connsiteY289" fmla="*/ 659696 h 1383993"/>
                  <a:gd name="connsiteX290" fmla="*/ 1010410 w 1577306"/>
                  <a:gd name="connsiteY290" fmla="*/ 704403 h 1383993"/>
                  <a:gd name="connsiteX291" fmla="*/ 1040943 w 1577306"/>
                  <a:gd name="connsiteY291" fmla="*/ 731707 h 1383993"/>
                  <a:gd name="connsiteX292" fmla="*/ 1039836 w 1577306"/>
                  <a:gd name="connsiteY292" fmla="*/ 786626 h 1383993"/>
                  <a:gd name="connsiteX293" fmla="*/ 1051830 w 1577306"/>
                  <a:gd name="connsiteY293" fmla="*/ 816100 h 1383993"/>
                  <a:gd name="connsiteX294" fmla="*/ 1038104 w 1577306"/>
                  <a:gd name="connsiteY294" fmla="*/ 848578 h 1383993"/>
                  <a:gd name="connsiteX295" fmla="*/ 1029418 w 1577306"/>
                  <a:gd name="connsiteY295" fmla="*/ 881110 h 1383993"/>
                  <a:gd name="connsiteX296" fmla="*/ 999109 w 1577306"/>
                  <a:gd name="connsiteY296" fmla="*/ 916392 h 1383993"/>
                  <a:gd name="connsiteX297" fmla="*/ 999928 w 1577306"/>
                  <a:gd name="connsiteY297" fmla="*/ 919617 h 1383993"/>
                  <a:gd name="connsiteX298" fmla="*/ 1020208 w 1577306"/>
                  <a:gd name="connsiteY298" fmla="*/ 962741 h 1383993"/>
                  <a:gd name="connsiteX299" fmla="*/ 1076799 w 1577306"/>
                  <a:gd name="connsiteY299" fmla="*/ 978088 h 1383993"/>
                  <a:gd name="connsiteX300" fmla="*/ 1077730 w 1577306"/>
                  <a:gd name="connsiteY300" fmla="*/ 978134 h 1383993"/>
                  <a:gd name="connsiteX301" fmla="*/ 1130755 w 1577306"/>
                  <a:gd name="connsiteY301" fmla="*/ 981056 h 1383993"/>
                  <a:gd name="connsiteX302" fmla="*/ 1144010 w 1577306"/>
                  <a:gd name="connsiteY302" fmla="*/ 981798 h 1383993"/>
                  <a:gd name="connsiteX303" fmla="*/ 1200512 w 1577306"/>
                  <a:gd name="connsiteY303" fmla="*/ 969594 h 1383993"/>
                  <a:gd name="connsiteX304" fmla="*/ 1257992 w 1577306"/>
                  <a:gd name="connsiteY304" fmla="*/ 879089 h 1383993"/>
                  <a:gd name="connsiteX305" fmla="*/ 1271650 w 1577306"/>
                  <a:gd name="connsiteY305" fmla="*/ 667050 h 1383993"/>
                  <a:gd name="connsiteX306" fmla="*/ 1154468 w 1577306"/>
                  <a:gd name="connsiteY306" fmla="*/ 641892 h 1383993"/>
                  <a:gd name="connsiteX307" fmla="*/ 816923 w 1577306"/>
                  <a:gd name="connsiteY307" fmla="*/ 753964 h 1383993"/>
                  <a:gd name="connsiteX308" fmla="*/ 817222 w 1577306"/>
                  <a:gd name="connsiteY308" fmla="*/ 753986 h 1383993"/>
                  <a:gd name="connsiteX309" fmla="*/ 833365 w 1577306"/>
                  <a:gd name="connsiteY309" fmla="*/ 769741 h 1383993"/>
                  <a:gd name="connsiteX310" fmla="*/ 842024 w 1577306"/>
                  <a:gd name="connsiteY310" fmla="*/ 802502 h 1383993"/>
                  <a:gd name="connsiteX311" fmla="*/ 854963 w 1577306"/>
                  <a:gd name="connsiteY311" fmla="*/ 835397 h 1383993"/>
                  <a:gd name="connsiteX312" fmla="*/ 856426 w 1577306"/>
                  <a:gd name="connsiteY312" fmla="*/ 851789 h 1383993"/>
                  <a:gd name="connsiteX313" fmla="*/ 857314 w 1577306"/>
                  <a:gd name="connsiteY313" fmla="*/ 855566 h 1383993"/>
                  <a:gd name="connsiteX314" fmla="*/ 858561 w 1577306"/>
                  <a:gd name="connsiteY314" fmla="*/ 867798 h 1383993"/>
                  <a:gd name="connsiteX315" fmla="*/ 852258 w 1577306"/>
                  <a:gd name="connsiteY315" fmla="*/ 876077 h 1383993"/>
                  <a:gd name="connsiteX316" fmla="*/ 826096 w 1577306"/>
                  <a:gd name="connsiteY316" fmla="*/ 858690 h 1383993"/>
                  <a:gd name="connsiteX317" fmla="*/ 823003 w 1577306"/>
                  <a:gd name="connsiteY317" fmla="*/ 826207 h 1383993"/>
                  <a:gd name="connsiteX318" fmla="*/ 814268 w 1577306"/>
                  <a:gd name="connsiteY318" fmla="*/ 810851 h 1383993"/>
                  <a:gd name="connsiteX319" fmla="*/ 810410 w 1577306"/>
                  <a:gd name="connsiteY319" fmla="*/ 793973 h 1383993"/>
                  <a:gd name="connsiteX320" fmla="*/ 814034 w 1577306"/>
                  <a:gd name="connsiteY320" fmla="*/ 759540 h 1383993"/>
                  <a:gd name="connsiteX321" fmla="*/ 816923 w 1577306"/>
                  <a:gd name="connsiteY321" fmla="*/ 753964 h 1383993"/>
                  <a:gd name="connsiteX322" fmla="*/ 645770 w 1577306"/>
                  <a:gd name="connsiteY322" fmla="*/ 639624 h 1383993"/>
                  <a:gd name="connsiteX323" fmla="*/ 672999 w 1577306"/>
                  <a:gd name="connsiteY323" fmla="*/ 637164 h 1383993"/>
                  <a:gd name="connsiteX324" fmla="*/ 675870 w 1577306"/>
                  <a:gd name="connsiteY324" fmla="*/ 648048 h 1383993"/>
                  <a:gd name="connsiteX325" fmla="*/ 651214 w 1577306"/>
                  <a:gd name="connsiteY325" fmla="*/ 656452 h 1383993"/>
                  <a:gd name="connsiteX326" fmla="*/ 650444 w 1577306"/>
                  <a:gd name="connsiteY326" fmla="*/ 656590 h 1383993"/>
                  <a:gd name="connsiteX327" fmla="*/ 619394 w 1577306"/>
                  <a:gd name="connsiteY327" fmla="*/ 662036 h 1383993"/>
                  <a:gd name="connsiteX328" fmla="*/ 560729 w 1577306"/>
                  <a:gd name="connsiteY328" fmla="*/ 670551 h 1383993"/>
                  <a:gd name="connsiteX329" fmla="*/ 500146 w 1577306"/>
                  <a:gd name="connsiteY329" fmla="*/ 676937 h 1383993"/>
                  <a:gd name="connsiteX330" fmla="*/ 492314 w 1577306"/>
                  <a:gd name="connsiteY330" fmla="*/ 677580 h 1383993"/>
                  <a:gd name="connsiteX331" fmla="*/ 440672 w 1577306"/>
                  <a:gd name="connsiteY331" fmla="*/ 677359 h 1383993"/>
                  <a:gd name="connsiteX332" fmla="*/ 440672 w 1577306"/>
                  <a:gd name="connsiteY332" fmla="*/ 672808 h 1383993"/>
                  <a:gd name="connsiteX333" fmla="*/ 498186 w 1577306"/>
                  <a:gd name="connsiteY333" fmla="*/ 663400 h 1383993"/>
                  <a:gd name="connsiteX334" fmla="*/ 558640 w 1577306"/>
                  <a:gd name="connsiteY334" fmla="*/ 655106 h 1383993"/>
                  <a:gd name="connsiteX335" fmla="*/ 618732 w 1577306"/>
                  <a:gd name="connsiteY335" fmla="*/ 644884 h 1383993"/>
                  <a:gd name="connsiteX336" fmla="*/ 645770 w 1577306"/>
                  <a:gd name="connsiteY336" fmla="*/ 639624 h 1383993"/>
                  <a:gd name="connsiteX337" fmla="*/ 960607 w 1577306"/>
                  <a:gd name="connsiteY337" fmla="*/ 621765 h 1383993"/>
                  <a:gd name="connsiteX338" fmla="*/ 936230 w 1577306"/>
                  <a:gd name="connsiteY338" fmla="*/ 616380 h 1383993"/>
                  <a:gd name="connsiteX339" fmla="*/ 897863 w 1577306"/>
                  <a:gd name="connsiteY339" fmla="*/ 641827 h 1383993"/>
                  <a:gd name="connsiteX340" fmla="*/ 903549 w 1577306"/>
                  <a:gd name="connsiteY340" fmla="*/ 640722 h 1383993"/>
                  <a:gd name="connsiteX341" fmla="*/ 995603 w 1577306"/>
                  <a:gd name="connsiteY341" fmla="*/ 647607 h 1383993"/>
                  <a:gd name="connsiteX342" fmla="*/ 995784 w 1577306"/>
                  <a:gd name="connsiteY342" fmla="*/ 647287 h 1383993"/>
                  <a:gd name="connsiteX343" fmla="*/ 1002534 w 1577306"/>
                  <a:gd name="connsiteY343" fmla="*/ 639392 h 1383993"/>
                  <a:gd name="connsiteX344" fmla="*/ 1003229 w 1577306"/>
                  <a:gd name="connsiteY344" fmla="*/ 638699 h 1383993"/>
                  <a:gd name="connsiteX345" fmla="*/ 1004574 w 1577306"/>
                  <a:gd name="connsiteY345" fmla="*/ 637266 h 1383993"/>
                  <a:gd name="connsiteX346" fmla="*/ 1001498 w 1577306"/>
                  <a:gd name="connsiteY346" fmla="*/ 636199 h 1383993"/>
                  <a:gd name="connsiteX347" fmla="*/ 985867 w 1577306"/>
                  <a:gd name="connsiteY347" fmla="*/ 630421 h 1383993"/>
                  <a:gd name="connsiteX348" fmla="*/ 985781 w 1577306"/>
                  <a:gd name="connsiteY348" fmla="*/ 630391 h 1383993"/>
                  <a:gd name="connsiteX349" fmla="*/ 960607 w 1577306"/>
                  <a:gd name="connsiteY349" fmla="*/ 621765 h 1383993"/>
                  <a:gd name="connsiteX350" fmla="*/ 721539 w 1577306"/>
                  <a:gd name="connsiteY350" fmla="*/ 11642 h 1383993"/>
                  <a:gd name="connsiteX351" fmla="*/ 745498 w 1577306"/>
                  <a:gd name="connsiteY351" fmla="*/ 11642 h 1383993"/>
                  <a:gd name="connsiteX352" fmla="*/ 724433 w 1577306"/>
                  <a:gd name="connsiteY352" fmla="*/ 107285 h 1383993"/>
                  <a:gd name="connsiteX353" fmla="*/ 724059 w 1577306"/>
                  <a:gd name="connsiteY353" fmla="*/ 107889 h 1383993"/>
                  <a:gd name="connsiteX354" fmla="*/ 754821 w 1577306"/>
                  <a:gd name="connsiteY354" fmla="*/ 122702 h 1383993"/>
                  <a:gd name="connsiteX355" fmla="*/ 795647 w 1577306"/>
                  <a:gd name="connsiteY355" fmla="*/ 138182 h 1383993"/>
                  <a:gd name="connsiteX356" fmla="*/ 834157 w 1577306"/>
                  <a:gd name="connsiteY356" fmla="*/ 152204 h 1383993"/>
                  <a:gd name="connsiteX357" fmla="*/ 843754 w 1577306"/>
                  <a:gd name="connsiteY357" fmla="*/ 230443 h 1383993"/>
                  <a:gd name="connsiteX358" fmla="*/ 843087 w 1577306"/>
                  <a:gd name="connsiteY358" fmla="*/ 234202 h 1383993"/>
                  <a:gd name="connsiteX359" fmla="*/ 844583 w 1577306"/>
                  <a:gd name="connsiteY359" fmla="*/ 270782 h 1383993"/>
                  <a:gd name="connsiteX360" fmla="*/ 871194 w 1577306"/>
                  <a:gd name="connsiteY360" fmla="*/ 301645 h 1383993"/>
                  <a:gd name="connsiteX361" fmla="*/ 873203 w 1577306"/>
                  <a:gd name="connsiteY361" fmla="*/ 303467 h 1383993"/>
                  <a:gd name="connsiteX362" fmla="*/ 898547 w 1577306"/>
                  <a:gd name="connsiteY362" fmla="*/ 332144 h 1383993"/>
                  <a:gd name="connsiteX363" fmla="*/ 920995 w 1577306"/>
                  <a:gd name="connsiteY363" fmla="*/ 298740 h 1383993"/>
                  <a:gd name="connsiteX364" fmla="*/ 918385 w 1577306"/>
                  <a:gd name="connsiteY364" fmla="*/ 280260 h 1383993"/>
                  <a:gd name="connsiteX365" fmla="*/ 913453 w 1577306"/>
                  <a:gd name="connsiteY365" fmla="*/ 256103 h 1383993"/>
                  <a:gd name="connsiteX366" fmla="*/ 941174 w 1577306"/>
                  <a:gd name="connsiteY366" fmla="*/ 220152 h 1383993"/>
                  <a:gd name="connsiteX367" fmla="*/ 988124 w 1577306"/>
                  <a:gd name="connsiteY367" fmla="*/ 192991 h 1383993"/>
                  <a:gd name="connsiteX368" fmla="*/ 1078401 w 1577306"/>
                  <a:gd name="connsiteY368" fmla="*/ 126657 h 1383993"/>
                  <a:gd name="connsiteX369" fmla="*/ 1079882 w 1577306"/>
                  <a:gd name="connsiteY369" fmla="*/ 127801 h 1383993"/>
                  <a:gd name="connsiteX370" fmla="*/ 1000582 w 1577306"/>
                  <a:gd name="connsiteY370" fmla="*/ 214538 h 1383993"/>
                  <a:gd name="connsiteX371" fmla="*/ 960729 w 1577306"/>
                  <a:gd name="connsiteY371" fmla="*/ 241366 h 1383993"/>
                  <a:gd name="connsiteX372" fmla="*/ 956830 w 1577306"/>
                  <a:gd name="connsiteY372" fmla="*/ 243868 h 1383993"/>
                  <a:gd name="connsiteX373" fmla="*/ 942132 w 1577306"/>
                  <a:gd name="connsiteY373" fmla="*/ 258120 h 1383993"/>
                  <a:gd name="connsiteX374" fmla="*/ 947781 w 1577306"/>
                  <a:gd name="connsiteY374" fmla="*/ 273727 h 1383993"/>
                  <a:gd name="connsiteX375" fmla="*/ 941750 w 1577306"/>
                  <a:gd name="connsiteY375" fmla="*/ 317926 h 1383993"/>
                  <a:gd name="connsiteX376" fmla="*/ 941251 w 1577306"/>
                  <a:gd name="connsiteY376" fmla="*/ 318547 h 1383993"/>
                  <a:gd name="connsiteX377" fmla="*/ 918697 w 1577306"/>
                  <a:gd name="connsiteY377" fmla="*/ 360609 h 1383993"/>
                  <a:gd name="connsiteX378" fmla="*/ 934031 w 1577306"/>
                  <a:gd name="connsiteY378" fmla="*/ 467869 h 1383993"/>
                  <a:gd name="connsiteX379" fmla="*/ 934508 w 1577306"/>
                  <a:gd name="connsiteY379" fmla="*/ 469200 h 1383993"/>
                  <a:gd name="connsiteX380" fmla="*/ 953663 w 1577306"/>
                  <a:gd name="connsiteY380" fmla="*/ 523991 h 1383993"/>
                  <a:gd name="connsiteX381" fmla="*/ 955225 w 1577306"/>
                  <a:gd name="connsiteY381" fmla="*/ 529107 h 1383993"/>
                  <a:gd name="connsiteX382" fmla="*/ 958811 w 1577306"/>
                  <a:gd name="connsiteY382" fmla="*/ 580423 h 1383993"/>
                  <a:gd name="connsiteX383" fmla="*/ 945362 w 1577306"/>
                  <a:gd name="connsiteY383" fmla="*/ 582180 h 1383993"/>
                  <a:gd name="connsiteX384" fmla="*/ 923053 w 1577306"/>
                  <a:gd name="connsiteY384" fmla="*/ 516927 h 1383993"/>
                  <a:gd name="connsiteX385" fmla="*/ 900431 w 1577306"/>
                  <a:gd name="connsiteY385" fmla="*/ 453714 h 1383993"/>
                  <a:gd name="connsiteX386" fmla="*/ 888631 w 1577306"/>
                  <a:gd name="connsiteY386" fmla="*/ 368178 h 1383993"/>
                  <a:gd name="connsiteX387" fmla="*/ 888347 w 1577306"/>
                  <a:gd name="connsiteY387" fmla="*/ 367677 h 1383993"/>
                  <a:gd name="connsiteX388" fmla="*/ 886047 w 1577306"/>
                  <a:gd name="connsiteY388" fmla="*/ 362644 h 1383993"/>
                  <a:gd name="connsiteX389" fmla="*/ 862312 w 1577306"/>
                  <a:gd name="connsiteY389" fmla="*/ 326251 h 1383993"/>
                  <a:gd name="connsiteX390" fmla="*/ 828140 w 1577306"/>
                  <a:gd name="connsiteY390" fmla="*/ 291171 h 1383993"/>
                  <a:gd name="connsiteX391" fmla="*/ 822838 w 1577306"/>
                  <a:gd name="connsiteY391" fmla="*/ 195649 h 1383993"/>
                  <a:gd name="connsiteX392" fmla="*/ 823119 w 1577306"/>
                  <a:gd name="connsiteY392" fmla="*/ 191654 h 1383993"/>
                  <a:gd name="connsiteX393" fmla="*/ 819393 w 1577306"/>
                  <a:gd name="connsiteY393" fmla="*/ 171014 h 1383993"/>
                  <a:gd name="connsiteX394" fmla="*/ 796181 w 1577306"/>
                  <a:gd name="connsiteY394" fmla="*/ 162066 h 1383993"/>
                  <a:gd name="connsiteX395" fmla="*/ 746365 w 1577306"/>
                  <a:gd name="connsiteY395" fmla="*/ 140568 h 1383993"/>
                  <a:gd name="connsiteX396" fmla="*/ 702672 w 1577306"/>
                  <a:gd name="connsiteY396" fmla="*/ 113266 h 1383993"/>
                  <a:gd name="connsiteX397" fmla="*/ 695714 w 1577306"/>
                  <a:gd name="connsiteY397" fmla="*/ 108030 h 1383993"/>
                  <a:gd name="connsiteX398" fmla="*/ 665993 w 1577306"/>
                  <a:gd name="connsiteY398" fmla="*/ 79414 h 1383993"/>
                  <a:gd name="connsiteX399" fmla="*/ 668124 w 1577306"/>
                  <a:gd name="connsiteY399" fmla="*/ 76642 h 1383993"/>
                  <a:gd name="connsiteX400" fmla="*/ 703123 w 1577306"/>
                  <a:gd name="connsiteY400" fmla="*/ 96461 h 1383993"/>
                  <a:gd name="connsiteX401" fmla="*/ 703744 w 1577306"/>
                  <a:gd name="connsiteY401" fmla="*/ 95188 h 1383993"/>
                  <a:gd name="connsiteX402" fmla="*/ 721539 w 1577306"/>
                  <a:gd name="connsiteY402" fmla="*/ 11642 h 1383993"/>
                  <a:gd name="connsiteX403" fmla="*/ 1113909 w 1577306"/>
                  <a:gd name="connsiteY403" fmla="*/ 188021 h 1383993"/>
                  <a:gd name="connsiteX404" fmla="*/ 1140218 w 1577306"/>
                  <a:gd name="connsiteY404" fmla="*/ 191585 h 1383993"/>
                  <a:gd name="connsiteX405" fmla="*/ 1129580 w 1577306"/>
                  <a:gd name="connsiteY405" fmla="*/ 226028 h 1383993"/>
                  <a:gd name="connsiteX406" fmla="*/ 1129072 w 1577306"/>
                  <a:gd name="connsiteY406" fmla="*/ 227221 h 1383993"/>
                  <a:gd name="connsiteX407" fmla="*/ 1111706 w 1577306"/>
                  <a:gd name="connsiteY407" fmla="*/ 260324 h 1383993"/>
                  <a:gd name="connsiteX408" fmla="*/ 1067332 w 1577306"/>
                  <a:gd name="connsiteY408" fmla="*/ 317277 h 1383993"/>
                  <a:gd name="connsiteX409" fmla="*/ 1011081 w 1577306"/>
                  <a:gd name="connsiteY409" fmla="*/ 341630 h 1383993"/>
                  <a:gd name="connsiteX410" fmla="*/ 984038 w 1577306"/>
                  <a:gd name="connsiteY410" fmla="*/ 333871 h 1383993"/>
                  <a:gd name="connsiteX411" fmla="*/ 951247 w 1577306"/>
                  <a:gd name="connsiteY411" fmla="*/ 315647 h 1383993"/>
                  <a:gd name="connsiteX412" fmla="*/ 949961 w 1577306"/>
                  <a:gd name="connsiteY412" fmla="*/ 313438 h 1383993"/>
                  <a:gd name="connsiteX413" fmla="*/ 994387 w 1577306"/>
                  <a:gd name="connsiteY413" fmla="*/ 324134 h 1383993"/>
                  <a:gd name="connsiteX414" fmla="*/ 1049720 w 1577306"/>
                  <a:gd name="connsiteY414" fmla="*/ 306684 h 1383993"/>
                  <a:gd name="connsiteX415" fmla="*/ 1088172 w 1577306"/>
                  <a:gd name="connsiteY415" fmla="*/ 250537 h 1383993"/>
                  <a:gd name="connsiteX416" fmla="*/ 1104224 w 1577306"/>
                  <a:gd name="connsiteY416" fmla="*/ 220471 h 1383993"/>
                  <a:gd name="connsiteX417" fmla="*/ 1113909 w 1577306"/>
                  <a:gd name="connsiteY417" fmla="*/ 188021 h 1383993"/>
                  <a:gd name="connsiteX418" fmla="*/ 1080502 w 1577306"/>
                  <a:gd name="connsiteY418" fmla="*/ 105399 h 1383993"/>
                  <a:gd name="connsiteX419" fmla="*/ 1083828 w 1577306"/>
                  <a:gd name="connsiteY419" fmla="*/ 102840 h 1383993"/>
                  <a:gd name="connsiteX420" fmla="*/ 1110156 w 1577306"/>
                  <a:gd name="connsiteY420" fmla="*/ 124231 h 1383993"/>
                  <a:gd name="connsiteX421" fmla="*/ 1139431 w 1577306"/>
                  <a:gd name="connsiteY421" fmla="*/ 147489 h 1383993"/>
                  <a:gd name="connsiteX422" fmla="*/ 1124447 w 1577306"/>
                  <a:gd name="connsiteY422" fmla="*/ 166915 h 1383993"/>
                  <a:gd name="connsiteX423" fmla="*/ 1080502 w 1577306"/>
                  <a:gd name="connsiteY423" fmla="*/ 105399 h 1383993"/>
                  <a:gd name="connsiteX424" fmla="*/ 1028674 w 1577306"/>
                  <a:gd name="connsiteY424" fmla="*/ 40416 h 1383993"/>
                  <a:gd name="connsiteX425" fmla="*/ 1051886 w 1577306"/>
                  <a:gd name="connsiteY425" fmla="*/ 46344 h 1383993"/>
                  <a:gd name="connsiteX426" fmla="*/ 1051778 w 1577306"/>
                  <a:gd name="connsiteY426" fmla="*/ 46790 h 1383993"/>
                  <a:gd name="connsiteX427" fmla="*/ 1073468 w 1577306"/>
                  <a:gd name="connsiteY427" fmla="*/ 111184 h 1383993"/>
                  <a:gd name="connsiteX428" fmla="*/ 1074169 w 1577306"/>
                  <a:gd name="connsiteY428" fmla="*/ 111753 h 1383993"/>
                  <a:gd name="connsiteX429" fmla="*/ 1057227 w 1577306"/>
                  <a:gd name="connsiteY429" fmla="*/ 128699 h 1383993"/>
                  <a:gd name="connsiteX430" fmla="*/ 1028674 w 1577306"/>
                  <a:gd name="connsiteY430" fmla="*/ 40416 h 138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</a:cxnLst>
                <a:rect l="l" t="t" r="r" b="b"/>
                <a:pathLst>
                  <a:path w="1577306" h="1383993">
                    <a:moveTo>
                      <a:pt x="655213" y="74013"/>
                    </a:moveTo>
                    <a:cubicBezTo>
                      <a:pt x="660032" y="69743"/>
                      <a:pt x="667164" y="75108"/>
                      <a:pt x="664101" y="80876"/>
                    </a:cubicBezTo>
                    <a:cubicBezTo>
                      <a:pt x="657219" y="93838"/>
                      <a:pt x="650160" y="106120"/>
                      <a:pt x="640923" y="117579"/>
                    </a:cubicBezTo>
                    <a:cubicBezTo>
                      <a:pt x="635323" y="124526"/>
                      <a:pt x="629324" y="131097"/>
                      <a:pt x="623245" y="137595"/>
                    </a:cubicBezTo>
                    <a:cubicBezTo>
                      <a:pt x="638846" y="151097"/>
                      <a:pt x="652226" y="167860"/>
                      <a:pt x="664862" y="183571"/>
                    </a:cubicBezTo>
                    <a:cubicBezTo>
                      <a:pt x="681019" y="203664"/>
                      <a:pt x="696294" y="224608"/>
                      <a:pt x="714431" y="242994"/>
                    </a:cubicBezTo>
                    <a:cubicBezTo>
                      <a:pt x="732318" y="261126"/>
                      <a:pt x="752096" y="273801"/>
                      <a:pt x="776011" y="282254"/>
                    </a:cubicBezTo>
                    <a:lnTo>
                      <a:pt x="780840" y="283932"/>
                    </a:lnTo>
                    <a:cubicBezTo>
                      <a:pt x="804864" y="292369"/>
                      <a:pt x="830540" y="303763"/>
                      <a:pt x="844081" y="326518"/>
                    </a:cubicBezTo>
                    <a:cubicBezTo>
                      <a:pt x="846752" y="331005"/>
                      <a:pt x="841375" y="336549"/>
                      <a:pt x="836855" y="333749"/>
                    </a:cubicBezTo>
                    <a:cubicBezTo>
                      <a:pt x="813325" y="319174"/>
                      <a:pt x="785678" y="316243"/>
                      <a:pt x="760065" y="306612"/>
                    </a:cubicBezTo>
                    <a:cubicBezTo>
                      <a:pt x="735323" y="297309"/>
                      <a:pt x="713755" y="282992"/>
                      <a:pt x="694698" y="264719"/>
                    </a:cubicBezTo>
                    <a:cubicBezTo>
                      <a:pt x="675674" y="246476"/>
                      <a:pt x="659700" y="225721"/>
                      <a:pt x="643038" y="205405"/>
                    </a:cubicBezTo>
                    <a:cubicBezTo>
                      <a:pt x="626561" y="185316"/>
                      <a:pt x="608820" y="168158"/>
                      <a:pt x="589331" y="151162"/>
                    </a:cubicBezTo>
                    <a:cubicBezTo>
                      <a:pt x="559256" y="171402"/>
                      <a:pt x="524926" y="180209"/>
                      <a:pt x="490018" y="188860"/>
                    </a:cubicBezTo>
                    <a:lnTo>
                      <a:pt x="486208" y="189803"/>
                    </a:lnTo>
                    <a:cubicBezTo>
                      <a:pt x="451258" y="198460"/>
                      <a:pt x="416495" y="208513"/>
                      <a:pt x="383706" y="223587"/>
                    </a:cubicBezTo>
                    <a:cubicBezTo>
                      <a:pt x="354797" y="236876"/>
                      <a:pt x="326363" y="252745"/>
                      <a:pt x="302814" y="274370"/>
                    </a:cubicBezTo>
                    <a:cubicBezTo>
                      <a:pt x="277817" y="297320"/>
                      <a:pt x="258362" y="326630"/>
                      <a:pt x="240555" y="355295"/>
                    </a:cubicBezTo>
                    <a:cubicBezTo>
                      <a:pt x="200723" y="419425"/>
                      <a:pt x="172720" y="489682"/>
                      <a:pt x="148067" y="560794"/>
                    </a:cubicBezTo>
                    <a:cubicBezTo>
                      <a:pt x="122426" y="634759"/>
                      <a:pt x="100978" y="710207"/>
                      <a:pt x="83664" y="786550"/>
                    </a:cubicBezTo>
                    <a:cubicBezTo>
                      <a:pt x="74858" y="825383"/>
                      <a:pt x="67707" y="864492"/>
                      <a:pt x="61829" y="903874"/>
                    </a:cubicBezTo>
                    <a:cubicBezTo>
                      <a:pt x="58999" y="922842"/>
                      <a:pt x="56486" y="941849"/>
                      <a:pt x="54278" y="960900"/>
                    </a:cubicBezTo>
                    <a:cubicBezTo>
                      <a:pt x="51922" y="981242"/>
                      <a:pt x="51381" y="1002170"/>
                      <a:pt x="45142" y="1021730"/>
                    </a:cubicBezTo>
                    <a:cubicBezTo>
                      <a:pt x="42468" y="1030112"/>
                      <a:pt x="36153" y="1033591"/>
                      <a:pt x="29833" y="1033295"/>
                    </a:cubicBezTo>
                    <a:lnTo>
                      <a:pt x="28549" y="1049357"/>
                    </a:lnTo>
                    <a:cubicBezTo>
                      <a:pt x="26846" y="1070773"/>
                      <a:pt x="25259" y="1092195"/>
                      <a:pt x="24723" y="1113743"/>
                    </a:cubicBezTo>
                    <a:cubicBezTo>
                      <a:pt x="23834" y="1149572"/>
                      <a:pt x="24237" y="1185299"/>
                      <a:pt x="26813" y="1221052"/>
                    </a:cubicBezTo>
                    <a:lnTo>
                      <a:pt x="27178" y="1225928"/>
                    </a:lnTo>
                    <a:cubicBezTo>
                      <a:pt x="29203" y="1252022"/>
                      <a:pt x="33726" y="1281341"/>
                      <a:pt x="53341" y="1300447"/>
                    </a:cubicBezTo>
                    <a:cubicBezTo>
                      <a:pt x="73653" y="1320236"/>
                      <a:pt x="104890" y="1326458"/>
                      <a:pt x="132268" y="1326815"/>
                    </a:cubicBezTo>
                    <a:cubicBezTo>
                      <a:pt x="196032" y="1327646"/>
                      <a:pt x="257412" y="1297506"/>
                      <a:pt x="313838" y="1271064"/>
                    </a:cubicBezTo>
                    <a:cubicBezTo>
                      <a:pt x="371950" y="1243832"/>
                      <a:pt x="428474" y="1213606"/>
                      <a:pt x="483644" y="1180824"/>
                    </a:cubicBezTo>
                    <a:cubicBezTo>
                      <a:pt x="511740" y="1164129"/>
                      <a:pt x="539532" y="1146879"/>
                      <a:pt x="566970" y="1129125"/>
                    </a:cubicBezTo>
                    <a:cubicBezTo>
                      <a:pt x="580435" y="1120410"/>
                      <a:pt x="593805" y="1111549"/>
                      <a:pt x="607074" y="1102544"/>
                    </a:cubicBezTo>
                    <a:cubicBezTo>
                      <a:pt x="614674" y="1097387"/>
                      <a:pt x="621876" y="1091732"/>
                      <a:pt x="629614" y="1087156"/>
                    </a:cubicBezTo>
                    <a:cubicBezTo>
                      <a:pt x="625823" y="1083625"/>
                      <a:pt x="624130" y="1078073"/>
                      <a:pt x="627306" y="1073225"/>
                    </a:cubicBezTo>
                    <a:cubicBezTo>
                      <a:pt x="604939" y="1053803"/>
                      <a:pt x="595630" y="1019143"/>
                      <a:pt x="594541" y="991098"/>
                    </a:cubicBezTo>
                    <a:cubicBezTo>
                      <a:pt x="593662" y="968461"/>
                      <a:pt x="596992" y="945888"/>
                      <a:pt x="599620" y="923464"/>
                    </a:cubicBezTo>
                    <a:cubicBezTo>
                      <a:pt x="600946" y="912156"/>
                      <a:pt x="602584" y="900869"/>
                      <a:pt x="604285" y="889611"/>
                    </a:cubicBezTo>
                    <a:cubicBezTo>
                      <a:pt x="604957" y="885164"/>
                      <a:pt x="605470" y="880407"/>
                      <a:pt x="606255" y="875713"/>
                    </a:cubicBezTo>
                    <a:cubicBezTo>
                      <a:pt x="545859" y="908915"/>
                      <a:pt x="483771" y="938484"/>
                      <a:pt x="420038" y="964753"/>
                    </a:cubicBezTo>
                    <a:cubicBezTo>
                      <a:pt x="387370" y="978218"/>
                      <a:pt x="354284" y="990325"/>
                      <a:pt x="320740" y="1001419"/>
                    </a:cubicBezTo>
                    <a:lnTo>
                      <a:pt x="313941" y="1003657"/>
                    </a:lnTo>
                    <a:cubicBezTo>
                      <a:pt x="282159" y="1014065"/>
                      <a:pt x="249616" y="1023896"/>
                      <a:pt x="216759" y="1029847"/>
                    </a:cubicBezTo>
                    <a:cubicBezTo>
                      <a:pt x="215003" y="1030165"/>
                      <a:pt x="213576" y="1027570"/>
                      <a:pt x="215451" y="1026742"/>
                    </a:cubicBezTo>
                    <a:cubicBezTo>
                      <a:pt x="247471" y="1012608"/>
                      <a:pt x="280600" y="1000687"/>
                      <a:pt x="313101" y="987670"/>
                    </a:cubicBezTo>
                    <a:lnTo>
                      <a:pt x="318442" y="985494"/>
                    </a:lnTo>
                    <a:lnTo>
                      <a:pt x="318442" y="985494"/>
                    </a:lnTo>
                    <a:cubicBezTo>
                      <a:pt x="317828" y="985459"/>
                      <a:pt x="317192" y="985375"/>
                      <a:pt x="316528" y="985216"/>
                    </a:cubicBezTo>
                    <a:cubicBezTo>
                      <a:pt x="297468" y="980614"/>
                      <a:pt x="278556" y="973522"/>
                      <a:pt x="259861" y="967551"/>
                    </a:cubicBezTo>
                    <a:cubicBezTo>
                      <a:pt x="242511" y="962009"/>
                      <a:pt x="223018" y="958528"/>
                      <a:pt x="206800" y="950162"/>
                    </a:cubicBezTo>
                    <a:cubicBezTo>
                      <a:pt x="205553" y="949517"/>
                      <a:pt x="206251" y="947782"/>
                      <a:pt x="207466" y="947700"/>
                    </a:cubicBezTo>
                    <a:cubicBezTo>
                      <a:pt x="225694" y="946435"/>
                      <a:pt x="245481" y="951750"/>
                      <a:pt x="263353" y="954876"/>
                    </a:cubicBezTo>
                    <a:lnTo>
                      <a:pt x="270066" y="956053"/>
                    </a:lnTo>
                    <a:cubicBezTo>
                      <a:pt x="281313" y="958037"/>
                      <a:pt x="292810" y="960169"/>
                      <a:pt x="304002" y="962951"/>
                    </a:cubicBezTo>
                    <a:cubicBezTo>
                      <a:pt x="304406" y="959200"/>
                      <a:pt x="306501" y="955434"/>
                      <a:pt x="309481" y="953226"/>
                    </a:cubicBezTo>
                    <a:cubicBezTo>
                      <a:pt x="342276" y="928929"/>
                      <a:pt x="338946" y="879858"/>
                      <a:pt x="342453" y="843672"/>
                    </a:cubicBezTo>
                    <a:lnTo>
                      <a:pt x="345054" y="816807"/>
                    </a:lnTo>
                    <a:cubicBezTo>
                      <a:pt x="349629" y="769790"/>
                      <a:pt x="354469" y="722780"/>
                      <a:pt x="361822" y="676115"/>
                    </a:cubicBezTo>
                    <a:cubicBezTo>
                      <a:pt x="362214" y="673622"/>
                      <a:pt x="366068" y="674337"/>
                      <a:pt x="366084" y="676690"/>
                    </a:cubicBezTo>
                    <a:cubicBezTo>
                      <a:pt x="366463" y="734536"/>
                      <a:pt x="362098" y="792116"/>
                      <a:pt x="359910" y="849872"/>
                    </a:cubicBezTo>
                    <a:lnTo>
                      <a:pt x="359571" y="859347"/>
                    </a:lnTo>
                    <a:cubicBezTo>
                      <a:pt x="358362" y="894984"/>
                      <a:pt x="357414" y="931990"/>
                      <a:pt x="334977" y="959412"/>
                    </a:cubicBezTo>
                    <a:cubicBezTo>
                      <a:pt x="338115" y="957578"/>
                      <a:pt x="342357" y="957578"/>
                      <a:pt x="344898" y="960602"/>
                    </a:cubicBezTo>
                    <a:cubicBezTo>
                      <a:pt x="348021" y="964320"/>
                      <a:pt x="349824" y="968495"/>
                      <a:pt x="349768" y="972592"/>
                    </a:cubicBezTo>
                    <a:cubicBezTo>
                      <a:pt x="370042" y="964088"/>
                      <a:pt x="390228" y="955363"/>
                      <a:pt x="410315" y="946461"/>
                    </a:cubicBezTo>
                    <a:cubicBezTo>
                      <a:pt x="474896" y="917839"/>
                      <a:pt x="538124" y="885808"/>
                      <a:pt x="599678" y="851151"/>
                    </a:cubicBezTo>
                    <a:cubicBezTo>
                      <a:pt x="606303" y="847420"/>
                      <a:pt x="612600" y="850351"/>
                      <a:pt x="615876" y="855270"/>
                    </a:cubicBezTo>
                    <a:lnTo>
                      <a:pt x="616349" y="855202"/>
                    </a:lnTo>
                    <a:cubicBezTo>
                      <a:pt x="616428" y="855191"/>
                      <a:pt x="616508" y="855183"/>
                      <a:pt x="616590" y="855181"/>
                    </a:cubicBezTo>
                    <a:lnTo>
                      <a:pt x="617059" y="855161"/>
                    </a:lnTo>
                    <a:cubicBezTo>
                      <a:pt x="617077" y="855161"/>
                      <a:pt x="617095" y="855163"/>
                      <a:pt x="617111" y="855163"/>
                    </a:cubicBezTo>
                    <a:cubicBezTo>
                      <a:pt x="625776" y="850400"/>
                      <a:pt x="637581" y="853792"/>
                      <a:pt x="645016" y="860739"/>
                    </a:cubicBezTo>
                    <a:cubicBezTo>
                      <a:pt x="645236" y="860949"/>
                      <a:pt x="645423" y="861174"/>
                      <a:pt x="645618" y="861395"/>
                    </a:cubicBezTo>
                    <a:cubicBezTo>
                      <a:pt x="655031" y="857168"/>
                      <a:pt x="663821" y="851461"/>
                      <a:pt x="671798" y="844228"/>
                    </a:cubicBezTo>
                    <a:cubicBezTo>
                      <a:pt x="688122" y="829427"/>
                      <a:pt x="701949" y="811126"/>
                      <a:pt x="714003" y="792774"/>
                    </a:cubicBezTo>
                    <a:cubicBezTo>
                      <a:pt x="736201" y="758974"/>
                      <a:pt x="755056" y="721388"/>
                      <a:pt x="785042" y="693564"/>
                    </a:cubicBezTo>
                    <a:cubicBezTo>
                      <a:pt x="809405" y="670959"/>
                      <a:pt x="839610" y="656885"/>
                      <a:pt x="871298" y="648050"/>
                    </a:cubicBezTo>
                    <a:cubicBezTo>
                      <a:pt x="871165" y="647124"/>
                      <a:pt x="871519" y="646137"/>
                      <a:pt x="872159" y="645481"/>
                    </a:cubicBezTo>
                    <a:cubicBezTo>
                      <a:pt x="873787" y="643812"/>
                      <a:pt x="874948" y="643235"/>
                      <a:pt x="877051" y="644247"/>
                    </a:cubicBezTo>
                    <a:cubicBezTo>
                      <a:pt x="877218" y="644330"/>
                      <a:pt x="877319" y="644442"/>
                      <a:pt x="877387" y="644563"/>
                    </a:cubicBezTo>
                    <a:lnTo>
                      <a:pt x="880479" y="639278"/>
                    </a:lnTo>
                    <a:cubicBezTo>
                      <a:pt x="882167" y="636410"/>
                      <a:pt x="883900" y="633521"/>
                      <a:pt x="884501" y="632762"/>
                    </a:cubicBezTo>
                    <a:cubicBezTo>
                      <a:pt x="888099" y="628231"/>
                      <a:pt x="891802" y="623734"/>
                      <a:pt x="895561" y="619331"/>
                    </a:cubicBezTo>
                    <a:cubicBezTo>
                      <a:pt x="901934" y="611876"/>
                      <a:pt x="909196" y="604520"/>
                      <a:pt x="917606" y="599351"/>
                    </a:cubicBezTo>
                    <a:cubicBezTo>
                      <a:pt x="936018" y="588035"/>
                      <a:pt x="955375" y="594439"/>
                      <a:pt x="974305" y="600623"/>
                    </a:cubicBezTo>
                    <a:cubicBezTo>
                      <a:pt x="985743" y="604361"/>
                      <a:pt x="997143" y="608220"/>
                      <a:pt x="1008561" y="612015"/>
                    </a:cubicBezTo>
                    <a:lnTo>
                      <a:pt x="1009738" y="612400"/>
                    </a:lnTo>
                    <a:cubicBezTo>
                      <a:pt x="1018252" y="615136"/>
                      <a:pt x="1028215" y="617530"/>
                      <a:pt x="1032022" y="626554"/>
                    </a:cubicBezTo>
                    <a:cubicBezTo>
                      <a:pt x="1033530" y="630125"/>
                      <a:pt x="1033763" y="633831"/>
                      <a:pt x="1033061" y="637427"/>
                    </a:cubicBezTo>
                    <a:cubicBezTo>
                      <a:pt x="1113924" y="616855"/>
                      <a:pt x="1203738" y="626306"/>
                      <a:pt x="1282647" y="650456"/>
                    </a:cubicBezTo>
                    <a:cubicBezTo>
                      <a:pt x="1285676" y="651382"/>
                      <a:pt x="1288700" y="653874"/>
                      <a:pt x="1289338" y="657147"/>
                    </a:cubicBezTo>
                    <a:cubicBezTo>
                      <a:pt x="1298380" y="703531"/>
                      <a:pt x="1302406" y="751099"/>
                      <a:pt x="1298315" y="798274"/>
                    </a:cubicBezTo>
                    <a:cubicBezTo>
                      <a:pt x="1294785" y="838996"/>
                      <a:pt x="1285766" y="878901"/>
                      <a:pt x="1268770" y="916182"/>
                    </a:cubicBezTo>
                    <a:lnTo>
                      <a:pt x="1267804" y="918287"/>
                    </a:lnTo>
                    <a:cubicBezTo>
                      <a:pt x="1251831" y="952837"/>
                      <a:pt x="1226515" y="995428"/>
                      <a:pt x="1187853" y="1006257"/>
                    </a:cubicBezTo>
                    <a:cubicBezTo>
                      <a:pt x="1164508" y="1012795"/>
                      <a:pt x="1138688" y="1008940"/>
                      <a:pt x="1114878" y="1007743"/>
                    </a:cubicBezTo>
                    <a:cubicBezTo>
                      <a:pt x="1091738" y="1006577"/>
                      <a:pt x="1068085" y="1006408"/>
                      <a:pt x="1045165" y="1002768"/>
                    </a:cubicBezTo>
                    <a:cubicBezTo>
                      <a:pt x="1024752" y="999527"/>
                      <a:pt x="1006866" y="990373"/>
                      <a:pt x="994251" y="973769"/>
                    </a:cubicBezTo>
                    <a:cubicBezTo>
                      <a:pt x="983368" y="959444"/>
                      <a:pt x="977637" y="942131"/>
                      <a:pt x="972942" y="924909"/>
                    </a:cubicBezTo>
                    <a:cubicBezTo>
                      <a:pt x="970793" y="925594"/>
                      <a:pt x="968658" y="926320"/>
                      <a:pt x="966557" y="927144"/>
                    </a:cubicBezTo>
                    <a:cubicBezTo>
                      <a:pt x="957689" y="930608"/>
                      <a:pt x="950175" y="936201"/>
                      <a:pt x="943381" y="942782"/>
                    </a:cubicBezTo>
                    <a:cubicBezTo>
                      <a:pt x="929036" y="956680"/>
                      <a:pt x="917907" y="973560"/>
                      <a:pt x="902897" y="986822"/>
                    </a:cubicBezTo>
                    <a:cubicBezTo>
                      <a:pt x="889310" y="998829"/>
                      <a:pt x="873827" y="1008165"/>
                      <a:pt x="857220" y="1015344"/>
                    </a:cubicBezTo>
                    <a:cubicBezTo>
                      <a:pt x="822806" y="1030219"/>
                      <a:pt x="785889" y="1036164"/>
                      <a:pt x="749487" y="1044047"/>
                    </a:cubicBezTo>
                    <a:lnTo>
                      <a:pt x="746948" y="1044601"/>
                    </a:lnTo>
                    <a:cubicBezTo>
                      <a:pt x="719545" y="1050616"/>
                      <a:pt x="691573" y="1058002"/>
                      <a:pt x="667385" y="1072275"/>
                    </a:cubicBezTo>
                    <a:cubicBezTo>
                      <a:pt x="666912" y="1076476"/>
                      <a:pt x="664999" y="1080430"/>
                      <a:pt x="661932" y="1083019"/>
                    </a:cubicBezTo>
                    <a:cubicBezTo>
                      <a:pt x="666198" y="1087027"/>
                      <a:pt x="668005" y="1093374"/>
                      <a:pt x="664256" y="1099329"/>
                    </a:cubicBezTo>
                    <a:cubicBezTo>
                      <a:pt x="653784" y="1115954"/>
                      <a:pt x="635746" y="1125414"/>
                      <a:pt x="619553" y="1136046"/>
                    </a:cubicBezTo>
                    <a:lnTo>
                      <a:pt x="618500" y="1136741"/>
                    </a:lnTo>
                    <a:cubicBezTo>
                      <a:pt x="602570" y="1147306"/>
                      <a:pt x="586502" y="1157661"/>
                      <a:pt x="570303" y="1167805"/>
                    </a:cubicBezTo>
                    <a:cubicBezTo>
                      <a:pt x="537371" y="1188431"/>
                      <a:pt x="503751" y="1207922"/>
                      <a:pt x="469656" y="1226556"/>
                    </a:cubicBezTo>
                    <a:cubicBezTo>
                      <a:pt x="414818" y="1256525"/>
                      <a:pt x="358803" y="1284795"/>
                      <a:pt x="301774" y="1310438"/>
                    </a:cubicBezTo>
                    <a:cubicBezTo>
                      <a:pt x="305197" y="1327285"/>
                      <a:pt x="303946" y="1344656"/>
                      <a:pt x="306519" y="1361615"/>
                    </a:cubicBezTo>
                    <a:lnTo>
                      <a:pt x="306914" y="1364035"/>
                    </a:lnTo>
                    <a:cubicBezTo>
                      <a:pt x="308013" y="1370329"/>
                      <a:pt x="306528" y="1375595"/>
                      <a:pt x="302194" y="1379707"/>
                    </a:cubicBezTo>
                    <a:lnTo>
                      <a:pt x="301736" y="1380128"/>
                    </a:lnTo>
                    <a:lnTo>
                      <a:pt x="301744" y="1380072"/>
                    </a:lnTo>
                    <a:lnTo>
                      <a:pt x="301337" y="1380444"/>
                    </a:lnTo>
                    <a:lnTo>
                      <a:pt x="301202" y="1380558"/>
                    </a:lnTo>
                    <a:lnTo>
                      <a:pt x="301247" y="1380523"/>
                    </a:lnTo>
                    <a:cubicBezTo>
                      <a:pt x="300747" y="1380980"/>
                      <a:pt x="300232" y="1381406"/>
                      <a:pt x="299707" y="1381771"/>
                    </a:cubicBezTo>
                    <a:lnTo>
                      <a:pt x="299037" y="1382201"/>
                    </a:lnTo>
                    <a:lnTo>
                      <a:pt x="299037" y="1382201"/>
                    </a:lnTo>
                    <a:cubicBezTo>
                      <a:pt x="294863" y="1384739"/>
                      <a:pt x="289489" y="1384710"/>
                      <a:pt x="285216" y="1382470"/>
                    </a:cubicBezTo>
                    <a:lnTo>
                      <a:pt x="284728" y="1382201"/>
                    </a:lnTo>
                    <a:lnTo>
                      <a:pt x="283907" y="1381730"/>
                    </a:lnTo>
                    <a:cubicBezTo>
                      <a:pt x="278260" y="1378481"/>
                      <a:pt x="274366" y="1370431"/>
                      <a:pt x="276709" y="1364035"/>
                    </a:cubicBezTo>
                    <a:cubicBezTo>
                      <a:pt x="282466" y="1348317"/>
                      <a:pt x="284641" y="1331542"/>
                      <a:pt x="289958" y="1315718"/>
                    </a:cubicBezTo>
                    <a:lnTo>
                      <a:pt x="285740" y="1317605"/>
                    </a:lnTo>
                    <a:lnTo>
                      <a:pt x="285740" y="1317605"/>
                    </a:lnTo>
                    <a:lnTo>
                      <a:pt x="280181" y="1320029"/>
                    </a:lnTo>
                    <a:cubicBezTo>
                      <a:pt x="220057" y="1346038"/>
                      <a:pt x="153271" y="1367940"/>
                      <a:pt x="87761" y="1350209"/>
                    </a:cubicBezTo>
                    <a:cubicBezTo>
                      <a:pt x="58816" y="1342372"/>
                      <a:pt x="31762" y="1325796"/>
                      <a:pt x="17280" y="1298778"/>
                    </a:cubicBezTo>
                    <a:cubicBezTo>
                      <a:pt x="3028" y="1272193"/>
                      <a:pt x="1014" y="1241324"/>
                      <a:pt x="257" y="1211751"/>
                    </a:cubicBezTo>
                    <a:cubicBezTo>
                      <a:pt x="-676" y="1175252"/>
                      <a:pt x="1280" y="1138194"/>
                      <a:pt x="6091" y="1102009"/>
                    </a:cubicBezTo>
                    <a:cubicBezTo>
                      <a:pt x="9321" y="1077718"/>
                      <a:pt x="13227" y="1052969"/>
                      <a:pt x="19252" y="1028931"/>
                    </a:cubicBezTo>
                    <a:cubicBezTo>
                      <a:pt x="16153" y="1026195"/>
                      <a:pt x="13875" y="1022271"/>
                      <a:pt x="13273" y="1017412"/>
                    </a:cubicBezTo>
                    <a:cubicBezTo>
                      <a:pt x="10430" y="994452"/>
                      <a:pt x="15406" y="970583"/>
                      <a:pt x="18453" y="947742"/>
                    </a:cubicBezTo>
                    <a:cubicBezTo>
                      <a:pt x="21429" y="925441"/>
                      <a:pt x="24717" y="903184"/>
                      <a:pt x="28436" y="880995"/>
                    </a:cubicBezTo>
                    <a:cubicBezTo>
                      <a:pt x="35944" y="836185"/>
                      <a:pt x="44667" y="791470"/>
                      <a:pt x="54824" y="747186"/>
                    </a:cubicBezTo>
                    <a:cubicBezTo>
                      <a:pt x="72898" y="668370"/>
                      <a:pt x="96767" y="590956"/>
                      <a:pt x="125503" y="515392"/>
                    </a:cubicBezTo>
                    <a:lnTo>
                      <a:pt x="128019" y="508810"/>
                    </a:lnTo>
                    <a:cubicBezTo>
                      <a:pt x="154573" y="439742"/>
                      <a:pt x="185318" y="372147"/>
                      <a:pt x="228129" y="311472"/>
                    </a:cubicBezTo>
                    <a:cubicBezTo>
                      <a:pt x="248608" y="282443"/>
                      <a:pt x="270257" y="256123"/>
                      <a:pt x="299194" y="235205"/>
                    </a:cubicBezTo>
                    <a:cubicBezTo>
                      <a:pt x="326304" y="215605"/>
                      <a:pt x="356884" y="201493"/>
                      <a:pt x="388441" y="190707"/>
                    </a:cubicBezTo>
                    <a:cubicBezTo>
                      <a:pt x="420032" y="179913"/>
                      <a:pt x="452503" y="172680"/>
                      <a:pt x="485548" y="168180"/>
                    </a:cubicBezTo>
                    <a:cubicBezTo>
                      <a:pt x="519107" y="163611"/>
                      <a:pt x="554530" y="160808"/>
                      <a:pt x="585836" y="147039"/>
                    </a:cubicBezTo>
                    <a:cubicBezTo>
                      <a:pt x="581875" y="139936"/>
                      <a:pt x="585274" y="130348"/>
                      <a:pt x="591939" y="125943"/>
                    </a:cubicBezTo>
                    <a:cubicBezTo>
                      <a:pt x="614368" y="111119"/>
                      <a:pt x="635110" y="91833"/>
                      <a:pt x="655213" y="74013"/>
                    </a:cubicBezTo>
                    <a:close/>
                    <a:moveTo>
                      <a:pt x="1373221" y="718654"/>
                    </a:moveTo>
                    <a:cubicBezTo>
                      <a:pt x="1374161" y="717227"/>
                      <a:pt x="1376393" y="718129"/>
                      <a:pt x="1375980" y="719818"/>
                    </a:cubicBezTo>
                    <a:cubicBezTo>
                      <a:pt x="1365071" y="764527"/>
                      <a:pt x="1354831" y="809327"/>
                      <a:pt x="1348144" y="854890"/>
                    </a:cubicBezTo>
                    <a:cubicBezTo>
                      <a:pt x="1336073" y="937125"/>
                      <a:pt x="1338293" y="1020434"/>
                      <a:pt x="1339280" y="1103277"/>
                    </a:cubicBezTo>
                    <a:lnTo>
                      <a:pt x="1339330" y="1107561"/>
                    </a:lnTo>
                    <a:cubicBezTo>
                      <a:pt x="1339837" y="1152184"/>
                      <a:pt x="1340541" y="1196811"/>
                      <a:pt x="1342016" y="1241415"/>
                    </a:cubicBezTo>
                    <a:cubicBezTo>
                      <a:pt x="1342761" y="1263958"/>
                      <a:pt x="1344234" y="1286722"/>
                      <a:pt x="1343433" y="1309277"/>
                    </a:cubicBezTo>
                    <a:cubicBezTo>
                      <a:pt x="1342996" y="1321513"/>
                      <a:pt x="1339736" y="1333086"/>
                      <a:pt x="1338581" y="1345175"/>
                    </a:cubicBezTo>
                    <a:cubicBezTo>
                      <a:pt x="1337569" y="1355746"/>
                      <a:pt x="1338470" y="1366480"/>
                      <a:pt x="1338976" y="1377065"/>
                    </a:cubicBezTo>
                    <a:cubicBezTo>
                      <a:pt x="1339314" y="1384103"/>
                      <a:pt x="1328930" y="1383803"/>
                      <a:pt x="1328224" y="1377065"/>
                    </a:cubicBezTo>
                    <a:lnTo>
                      <a:pt x="1327321" y="1368350"/>
                    </a:lnTo>
                    <a:cubicBezTo>
                      <a:pt x="1326147" y="1357320"/>
                      <a:pt x="1324697" y="1346359"/>
                      <a:pt x="1321084" y="1335802"/>
                    </a:cubicBezTo>
                    <a:cubicBezTo>
                      <a:pt x="1316739" y="1323105"/>
                      <a:pt x="1314655" y="1310636"/>
                      <a:pt x="1313147" y="1297305"/>
                    </a:cubicBezTo>
                    <a:cubicBezTo>
                      <a:pt x="1310839" y="1276878"/>
                      <a:pt x="1309812" y="1256245"/>
                      <a:pt x="1308921" y="1235674"/>
                    </a:cubicBezTo>
                    <a:lnTo>
                      <a:pt x="1308312" y="1221445"/>
                    </a:lnTo>
                    <a:cubicBezTo>
                      <a:pt x="1304591" y="1135477"/>
                      <a:pt x="1304722" y="1049105"/>
                      <a:pt x="1310745" y="963227"/>
                    </a:cubicBezTo>
                    <a:lnTo>
                      <a:pt x="1311185" y="957093"/>
                    </a:lnTo>
                    <a:cubicBezTo>
                      <a:pt x="1317150" y="875917"/>
                      <a:pt x="1327499" y="788207"/>
                      <a:pt x="1373221" y="718654"/>
                    </a:cubicBezTo>
                    <a:close/>
                    <a:moveTo>
                      <a:pt x="1140687" y="207029"/>
                    </a:moveTo>
                    <a:cubicBezTo>
                      <a:pt x="1137838" y="205857"/>
                      <a:pt x="1138836" y="201547"/>
                      <a:pt x="1141991" y="202298"/>
                    </a:cubicBezTo>
                    <a:lnTo>
                      <a:pt x="1147730" y="203667"/>
                    </a:lnTo>
                    <a:cubicBezTo>
                      <a:pt x="1189776" y="213742"/>
                      <a:pt x="1231060" y="224658"/>
                      <a:pt x="1270305" y="243406"/>
                    </a:cubicBezTo>
                    <a:cubicBezTo>
                      <a:pt x="1309576" y="262164"/>
                      <a:pt x="1342823" y="290168"/>
                      <a:pt x="1369241" y="324604"/>
                    </a:cubicBezTo>
                    <a:cubicBezTo>
                      <a:pt x="1420596" y="391542"/>
                      <a:pt x="1441936" y="472892"/>
                      <a:pt x="1458783" y="554166"/>
                    </a:cubicBezTo>
                    <a:cubicBezTo>
                      <a:pt x="1477506" y="644476"/>
                      <a:pt x="1494553" y="735116"/>
                      <a:pt x="1513438" y="825398"/>
                    </a:cubicBezTo>
                    <a:lnTo>
                      <a:pt x="1516945" y="842215"/>
                    </a:lnTo>
                    <a:cubicBezTo>
                      <a:pt x="1534420" y="926302"/>
                      <a:pt x="1550919" y="1010437"/>
                      <a:pt x="1563076" y="1095520"/>
                    </a:cubicBezTo>
                    <a:lnTo>
                      <a:pt x="1563949" y="1101690"/>
                    </a:lnTo>
                    <a:cubicBezTo>
                      <a:pt x="1576209" y="1189183"/>
                      <a:pt x="1583583" y="1279706"/>
                      <a:pt x="1570206" y="1367426"/>
                    </a:cubicBezTo>
                    <a:cubicBezTo>
                      <a:pt x="1567560" y="1384782"/>
                      <a:pt x="1538691" y="1380459"/>
                      <a:pt x="1539820" y="1363314"/>
                    </a:cubicBezTo>
                    <a:cubicBezTo>
                      <a:pt x="1543080" y="1313745"/>
                      <a:pt x="1545414" y="1264436"/>
                      <a:pt x="1543158" y="1214756"/>
                    </a:cubicBezTo>
                    <a:cubicBezTo>
                      <a:pt x="1540900" y="1165067"/>
                      <a:pt x="1536242" y="1115594"/>
                      <a:pt x="1529297" y="1066339"/>
                    </a:cubicBezTo>
                    <a:cubicBezTo>
                      <a:pt x="1523453" y="1024889"/>
                      <a:pt x="1514742" y="983954"/>
                      <a:pt x="1507032" y="942833"/>
                    </a:cubicBezTo>
                    <a:lnTo>
                      <a:pt x="1505824" y="936339"/>
                    </a:lnTo>
                    <a:cubicBezTo>
                      <a:pt x="1499368" y="901364"/>
                      <a:pt x="1492713" y="866424"/>
                      <a:pt x="1486072" y="831481"/>
                    </a:cubicBezTo>
                    <a:lnTo>
                      <a:pt x="1476149" y="779164"/>
                    </a:lnTo>
                    <a:cubicBezTo>
                      <a:pt x="1461276" y="700828"/>
                      <a:pt x="1446112" y="622423"/>
                      <a:pt x="1428977" y="544579"/>
                    </a:cubicBezTo>
                    <a:lnTo>
                      <a:pt x="1427960" y="539999"/>
                    </a:lnTo>
                    <a:cubicBezTo>
                      <a:pt x="1411192" y="465107"/>
                      <a:pt x="1386470" y="386657"/>
                      <a:pt x="1336173" y="327185"/>
                    </a:cubicBezTo>
                    <a:cubicBezTo>
                      <a:pt x="1285130" y="266830"/>
                      <a:pt x="1212060" y="236434"/>
                      <a:pt x="1140687" y="207029"/>
                    </a:cubicBezTo>
                    <a:close/>
                    <a:moveTo>
                      <a:pt x="955218" y="1001398"/>
                    </a:moveTo>
                    <a:cubicBezTo>
                      <a:pt x="956445" y="998662"/>
                      <a:pt x="960739" y="998962"/>
                      <a:pt x="962059" y="1001398"/>
                    </a:cubicBezTo>
                    <a:cubicBezTo>
                      <a:pt x="967232" y="1010945"/>
                      <a:pt x="967807" y="1023131"/>
                      <a:pt x="968784" y="1033909"/>
                    </a:cubicBezTo>
                    <a:lnTo>
                      <a:pt x="968887" y="1035019"/>
                    </a:lnTo>
                    <a:cubicBezTo>
                      <a:pt x="970131" y="1048171"/>
                      <a:pt x="971232" y="1061366"/>
                      <a:pt x="971906" y="1074560"/>
                    </a:cubicBezTo>
                    <a:cubicBezTo>
                      <a:pt x="973184" y="1099601"/>
                      <a:pt x="973795" y="1124610"/>
                      <a:pt x="973717" y="1149684"/>
                    </a:cubicBezTo>
                    <a:cubicBezTo>
                      <a:pt x="973636" y="1175379"/>
                      <a:pt x="973119" y="1201044"/>
                      <a:pt x="971735" y="1226701"/>
                    </a:cubicBezTo>
                    <a:lnTo>
                      <a:pt x="971359" y="1233576"/>
                    </a:lnTo>
                    <a:cubicBezTo>
                      <a:pt x="970095" y="1255873"/>
                      <a:pt x="967975" y="1280743"/>
                      <a:pt x="957385" y="1300234"/>
                    </a:cubicBezTo>
                    <a:cubicBezTo>
                      <a:pt x="953535" y="1307322"/>
                      <a:pt x="943065" y="1305239"/>
                      <a:pt x="940835" y="1298072"/>
                    </a:cubicBezTo>
                    <a:cubicBezTo>
                      <a:pt x="933531" y="1274607"/>
                      <a:pt x="937282" y="1246786"/>
                      <a:pt x="939155" y="1222754"/>
                    </a:cubicBezTo>
                    <a:lnTo>
                      <a:pt x="940610" y="1204001"/>
                    </a:lnTo>
                    <a:cubicBezTo>
                      <a:pt x="942051" y="1185247"/>
                      <a:pt x="943424" y="1166485"/>
                      <a:pt x="944514" y="1147709"/>
                    </a:cubicBezTo>
                    <a:cubicBezTo>
                      <a:pt x="946007" y="1122020"/>
                      <a:pt x="947239" y="1096308"/>
                      <a:pt x="948424" y="1070607"/>
                    </a:cubicBezTo>
                    <a:cubicBezTo>
                      <a:pt x="948809" y="1062259"/>
                      <a:pt x="949225" y="1053909"/>
                      <a:pt x="949665" y="1045561"/>
                    </a:cubicBezTo>
                    <a:lnTo>
                      <a:pt x="950342" y="1033042"/>
                    </a:lnTo>
                    <a:cubicBezTo>
                      <a:pt x="950919" y="1022570"/>
                      <a:pt x="950871" y="1011079"/>
                      <a:pt x="955218" y="1001398"/>
                    </a:cubicBezTo>
                    <a:close/>
                    <a:moveTo>
                      <a:pt x="133892" y="1034654"/>
                    </a:moveTo>
                    <a:lnTo>
                      <a:pt x="137126" y="1031529"/>
                    </a:lnTo>
                    <a:cubicBezTo>
                      <a:pt x="147052" y="1021810"/>
                      <a:pt x="159597" y="1006843"/>
                      <a:pt x="174272" y="1007771"/>
                    </a:cubicBezTo>
                    <a:cubicBezTo>
                      <a:pt x="180124" y="1008142"/>
                      <a:pt x="183852" y="1013001"/>
                      <a:pt x="182639" y="1018761"/>
                    </a:cubicBezTo>
                    <a:cubicBezTo>
                      <a:pt x="180047" y="1031073"/>
                      <a:pt x="167492" y="1037463"/>
                      <a:pt x="158455" y="1044979"/>
                    </a:cubicBezTo>
                    <a:cubicBezTo>
                      <a:pt x="148554" y="1053211"/>
                      <a:pt x="139223" y="1062010"/>
                      <a:pt x="129910" y="1070894"/>
                    </a:cubicBezTo>
                    <a:cubicBezTo>
                      <a:pt x="121648" y="1078771"/>
                      <a:pt x="113702" y="1086873"/>
                      <a:pt x="105947" y="1095227"/>
                    </a:cubicBezTo>
                    <a:lnTo>
                      <a:pt x="103048" y="1098371"/>
                    </a:lnTo>
                    <a:cubicBezTo>
                      <a:pt x="100268" y="1101406"/>
                      <a:pt x="80472" y="1119318"/>
                      <a:pt x="82613" y="1123965"/>
                    </a:cubicBezTo>
                    <a:lnTo>
                      <a:pt x="82729" y="1124173"/>
                    </a:lnTo>
                    <a:cubicBezTo>
                      <a:pt x="83325" y="1125063"/>
                      <a:pt x="82333" y="1126287"/>
                      <a:pt x="81345" y="1125975"/>
                    </a:cubicBezTo>
                    <a:cubicBezTo>
                      <a:pt x="72796" y="1123274"/>
                      <a:pt x="73330" y="1115944"/>
                      <a:pt x="76561" y="1108517"/>
                    </a:cubicBezTo>
                    <a:cubicBezTo>
                      <a:pt x="82771" y="1094248"/>
                      <a:pt x="93646" y="1081048"/>
                      <a:pt x="103142" y="1068863"/>
                    </a:cubicBezTo>
                    <a:cubicBezTo>
                      <a:pt x="112613" y="1056707"/>
                      <a:pt x="122863" y="1045388"/>
                      <a:pt x="133892" y="1034654"/>
                    </a:cubicBezTo>
                    <a:lnTo>
                      <a:pt x="133892" y="1034654"/>
                    </a:lnTo>
                    <a:close/>
                    <a:moveTo>
                      <a:pt x="986194" y="676817"/>
                    </a:moveTo>
                    <a:cubicBezTo>
                      <a:pt x="979583" y="661187"/>
                      <a:pt x="955232" y="661516"/>
                      <a:pt x="941407" y="662450"/>
                    </a:cubicBezTo>
                    <a:cubicBezTo>
                      <a:pt x="906594" y="664803"/>
                      <a:pt x="868927" y="673614"/>
                      <a:pt x="837952" y="689892"/>
                    </a:cubicBezTo>
                    <a:cubicBezTo>
                      <a:pt x="805838" y="706768"/>
                      <a:pt x="784206" y="733809"/>
                      <a:pt x="764850" y="763709"/>
                    </a:cubicBezTo>
                    <a:lnTo>
                      <a:pt x="763945" y="765112"/>
                    </a:lnTo>
                    <a:cubicBezTo>
                      <a:pt x="745079" y="794449"/>
                      <a:pt x="726910" y="829178"/>
                      <a:pt x="697369" y="849349"/>
                    </a:cubicBezTo>
                    <a:cubicBezTo>
                      <a:pt x="682323" y="859626"/>
                      <a:pt x="664753" y="869009"/>
                      <a:pt x="646497" y="873073"/>
                    </a:cubicBezTo>
                    <a:cubicBezTo>
                      <a:pt x="645244" y="875278"/>
                      <a:pt x="643213" y="877023"/>
                      <a:pt x="640551" y="877657"/>
                    </a:cubicBezTo>
                    <a:lnTo>
                      <a:pt x="639313" y="877941"/>
                    </a:lnTo>
                    <a:cubicBezTo>
                      <a:pt x="634114" y="879089"/>
                      <a:pt x="626036" y="880360"/>
                      <a:pt x="619059" y="879600"/>
                    </a:cubicBezTo>
                    <a:cubicBezTo>
                      <a:pt x="619105" y="883014"/>
                      <a:pt x="619069" y="886402"/>
                      <a:pt x="619156" y="889637"/>
                    </a:cubicBezTo>
                    <a:cubicBezTo>
                      <a:pt x="619401" y="898908"/>
                      <a:pt x="619506" y="908218"/>
                      <a:pt x="619506" y="917495"/>
                    </a:cubicBezTo>
                    <a:cubicBezTo>
                      <a:pt x="619510" y="936931"/>
                      <a:pt x="618466" y="956406"/>
                      <a:pt x="619277" y="975841"/>
                    </a:cubicBezTo>
                    <a:cubicBezTo>
                      <a:pt x="619995" y="993031"/>
                      <a:pt x="622422" y="1010992"/>
                      <a:pt x="630672" y="1026358"/>
                    </a:cubicBezTo>
                    <a:cubicBezTo>
                      <a:pt x="636723" y="1037631"/>
                      <a:pt x="644710" y="1045092"/>
                      <a:pt x="654351" y="1052214"/>
                    </a:cubicBezTo>
                    <a:cubicBezTo>
                      <a:pt x="678069" y="1037754"/>
                      <a:pt x="704887" y="1028941"/>
                      <a:pt x="732105" y="1022314"/>
                    </a:cubicBezTo>
                    <a:cubicBezTo>
                      <a:pt x="765023" y="1014299"/>
                      <a:pt x="798728" y="1008950"/>
                      <a:pt x="830897" y="998084"/>
                    </a:cubicBezTo>
                    <a:cubicBezTo>
                      <a:pt x="846379" y="992852"/>
                      <a:pt x="861265" y="986005"/>
                      <a:pt x="874751" y="976706"/>
                    </a:cubicBezTo>
                    <a:cubicBezTo>
                      <a:pt x="889065" y="966832"/>
                      <a:pt x="899998" y="953473"/>
                      <a:pt x="911247" y="940406"/>
                    </a:cubicBezTo>
                    <a:lnTo>
                      <a:pt x="913005" y="938376"/>
                    </a:lnTo>
                    <a:cubicBezTo>
                      <a:pt x="924485" y="925205"/>
                      <a:pt x="937011" y="912601"/>
                      <a:pt x="953236" y="905460"/>
                    </a:cubicBezTo>
                    <a:cubicBezTo>
                      <a:pt x="967207" y="899308"/>
                      <a:pt x="985622" y="898213"/>
                      <a:pt x="997839" y="888695"/>
                    </a:cubicBezTo>
                    <a:cubicBezTo>
                      <a:pt x="1004226" y="883715"/>
                      <a:pt x="1004761" y="876488"/>
                      <a:pt x="1005433" y="869088"/>
                    </a:cubicBezTo>
                    <a:cubicBezTo>
                      <a:pt x="997610" y="870207"/>
                      <a:pt x="989327" y="868413"/>
                      <a:pt x="981529" y="867499"/>
                    </a:cubicBezTo>
                    <a:lnTo>
                      <a:pt x="977489" y="867025"/>
                    </a:lnTo>
                    <a:cubicBezTo>
                      <a:pt x="970115" y="866148"/>
                      <a:pt x="962911" y="865185"/>
                      <a:pt x="955653" y="863308"/>
                    </a:cubicBezTo>
                    <a:cubicBezTo>
                      <a:pt x="954304" y="862960"/>
                      <a:pt x="954304" y="860926"/>
                      <a:pt x="955653" y="860578"/>
                    </a:cubicBezTo>
                    <a:cubicBezTo>
                      <a:pt x="964231" y="858362"/>
                      <a:pt x="972733" y="857418"/>
                      <a:pt x="981529" y="856387"/>
                    </a:cubicBezTo>
                    <a:lnTo>
                      <a:pt x="983595" y="856129"/>
                    </a:lnTo>
                    <a:cubicBezTo>
                      <a:pt x="991552" y="855085"/>
                      <a:pt x="999916" y="853509"/>
                      <a:pt x="1007721" y="855262"/>
                    </a:cubicBezTo>
                    <a:cubicBezTo>
                      <a:pt x="1009122" y="849931"/>
                      <a:pt x="1011144" y="844842"/>
                      <a:pt x="1013982" y="839744"/>
                    </a:cubicBezTo>
                    <a:cubicBezTo>
                      <a:pt x="1017964" y="832584"/>
                      <a:pt x="1025500" y="824465"/>
                      <a:pt x="1026519" y="816100"/>
                    </a:cubicBezTo>
                    <a:cubicBezTo>
                      <a:pt x="1026822" y="813602"/>
                      <a:pt x="1026241" y="810657"/>
                      <a:pt x="1025064" y="808449"/>
                    </a:cubicBezTo>
                    <a:lnTo>
                      <a:pt x="1024658" y="807696"/>
                    </a:lnTo>
                    <a:cubicBezTo>
                      <a:pt x="1024163" y="806807"/>
                      <a:pt x="1023577" y="805913"/>
                      <a:pt x="1022719" y="805358"/>
                    </a:cubicBezTo>
                    <a:cubicBezTo>
                      <a:pt x="1022625" y="805469"/>
                      <a:pt x="1022424" y="805596"/>
                      <a:pt x="1021987" y="805733"/>
                    </a:cubicBezTo>
                    <a:cubicBezTo>
                      <a:pt x="1015980" y="807625"/>
                      <a:pt x="1010740" y="804684"/>
                      <a:pt x="1007959" y="800151"/>
                    </a:cubicBezTo>
                    <a:cubicBezTo>
                      <a:pt x="996153" y="801616"/>
                      <a:pt x="983268" y="801123"/>
                      <a:pt x="972196" y="801612"/>
                    </a:cubicBezTo>
                    <a:lnTo>
                      <a:pt x="961001" y="802154"/>
                    </a:lnTo>
                    <a:cubicBezTo>
                      <a:pt x="949040" y="802702"/>
                      <a:pt x="936535" y="802943"/>
                      <a:pt x="925295" y="800525"/>
                    </a:cubicBezTo>
                    <a:cubicBezTo>
                      <a:pt x="923725" y="800189"/>
                      <a:pt x="923250" y="797576"/>
                      <a:pt x="924822" y="796903"/>
                    </a:cubicBezTo>
                    <a:cubicBezTo>
                      <a:pt x="938640" y="790991"/>
                      <a:pt x="955403" y="789105"/>
                      <a:pt x="970198" y="786834"/>
                    </a:cubicBezTo>
                    <a:cubicBezTo>
                      <a:pt x="978460" y="785564"/>
                      <a:pt x="986783" y="784597"/>
                      <a:pt x="995070" y="783480"/>
                    </a:cubicBezTo>
                    <a:cubicBezTo>
                      <a:pt x="1000588" y="782735"/>
                      <a:pt x="1006444" y="781505"/>
                      <a:pt x="1012161" y="781209"/>
                    </a:cubicBezTo>
                    <a:cubicBezTo>
                      <a:pt x="1026494" y="763359"/>
                      <a:pt x="1018771" y="735199"/>
                      <a:pt x="998823" y="727513"/>
                    </a:cubicBezTo>
                    <a:cubicBezTo>
                      <a:pt x="991556" y="730708"/>
                      <a:pt x="985022" y="728850"/>
                      <a:pt x="977084" y="728168"/>
                    </a:cubicBezTo>
                    <a:cubicBezTo>
                      <a:pt x="969159" y="727487"/>
                      <a:pt x="961215" y="727026"/>
                      <a:pt x="953258" y="727061"/>
                    </a:cubicBezTo>
                    <a:cubicBezTo>
                      <a:pt x="937314" y="727131"/>
                      <a:pt x="920419" y="731326"/>
                      <a:pt x="904630" y="729521"/>
                    </a:cubicBezTo>
                    <a:cubicBezTo>
                      <a:pt x="902062" y="729225"/>
                      <a:pt x="899676" y="725806"/>
                      <a:pt x="902229" y="723721"/>
                    </a:cubicBezTo>
                    <a:cubicBezTo>
                      <a:pt x="914315" y="713854"/>
                      <a:pt x="931636" y="710637"/>
                      <a:pt x="946977" y="708535"/>
                    </a:cubicBezTo>
                    <a:lnTo>
                      <a:pt x="950157" y="708109"/>
                    </a:lnTo>
                    <a:cubicBezTo>
                      <a:pt x="955300" y="707435"/>
                      <a:pt x="961555" y="706450"/>
                      <a:pt x="968042" y="705864"/>
                    </a:cubicBezTo>
                    <a:cubicBezTo>
                      <a:pt x="969509" y="703002"/>
                      <a:pt x="972142" y="700838"/>
                      <a:pt x="976096" y="700300"/>
                    </a:cubicBezTo>
                    <a:cubicBezTo>
                      <a:pt x="977271" y="700139"/>
                      <a:pt x="978452" y="700045"/>
                      <a:pt x="979631" y="699944"/>
                    </a:cubicBezTo>
                    <a:lnTo>
                      <a:pt x="979613" y="699827"/>
                    </a:lnTo>
                    <a:lnTo>
                      <a:pt x="979613" y="699827"/>
                    </a:lnTo>
                    <a:cubicBezTo>
                      <a:pt x="989256" y="699364"/>
                      <a:pt x="988838" y="683070"/>
                      <a:pt x="986194" y="676817"/>
                    </a:cubicBezTo>
                    <a:close/>
                    <a:moveTo>
                      <a:pt x="326012" y="981653"/>
                    </a:moveTo>
                    <a:cubicBezTo>
                      <a:pt x="325842" y="981916"/>
                      <a:pt x="325656" y="982166"/>
                      <a:pt x="325457" y="982407"/>
                    </a:cubicBezTo>
                    <a:lnTo>
                      <a:pt x="325151" y="982762"/>
                    </a:lnTo>
                    <a:lnTo>
                      <a:pt x="326737" y="982118"/>
                    </a:lnTo>
                    <a:lnTo>
                      <a:pt x="326012" y="981653"/>
                    </a:lnTo>
                    <a:lnTo>
                      <a:pt x="326012" y="981653"/>
                    </a:lnTo>
                    <a:close/>
                    <a:moveTo>
                      <a:pt x="1154468" y="641892"/>
                    </a:moveTo>
                    <a:cubicBezTo>
                      <a:pt x="1113880" y="637529"/>
                      <a:pt x="1073233" y="638449"/>
                      <a:pt x="1032523" y="639621"/>
                    </a:cubicBezTo>
                    <a:cubicBezTo>
                      <a:pt x="1029267" y="650274"/>
                      <a:pt x="1017934" y="659354"/>
                      <a:pt x="1006953" y="659696"/>
                    </a:cubicBezTo>
                    <a:cubicBezTo>
                      <a:pt x="1015553" y="672791"/>
                      <a:pt x="1016441" y="690515"/>
                      <a:pt x="1010410" y="704403"/>
                    </a:cubicBezTo>
                    <a:cubicBezTo>
                      <a:pt x="1023214" y="709502"/>
                      <a:pt x="1034246" y="718662"/>
                      <a:pt x="1040943" y="731707"/>
                    </a:cubicBezTo>
                    <a:cubicBezTo>
                      <a:pt x="1050230" y="749791"/>
                      <a:pt x="1049014" y="769914"/>
                      <a:pt x="1039836" y="786626"/>
                    </a:cubicBezTo>
                    <a:cubicBezTo>
                      <a:pt x="1047670" y="793721"/>
                      <a:pt x="1052292" y="805242"/>
                      <a:pt x="1051830" y="816100"/>
                    </a:cubicBezTo>
                    <a:cubicBezTo>
                      <a:pt x="1051312" y="828209"/>
                      <a:pt x="1044098" y="838553"/>
                      <a:pt x="1038104" y="848578"/>
                    </a:cubicBezTo>
                    <a:cubicBezTo>
                      <a:pt x="1031626" y="859421"/>
                      <a:pt x="1031409" y="868967"/>
                      <a:pt x="1029418" y="881110"/>
                    </a:cubicBezTo>
                    <a:cubicBezTo>
                      <a:pt x="1026506" y="898882"/>
                      <a:pt x="1014525" y="909660"/>
                      <a:pt x="999109" y="916392"/>
                    </a:cubicBezTo>
                    <a:lnTo>
                      <a:pt x="999928" y="919617"/>
                    </a:lnTo>
                    <a:cubicBezTo>
                      <a:pt x="1003903" y="935094"/>
                      <a:pt x="1008848" y="951424"/>
                      <a:pt x="1020208" y="962741"/>
                    </a:cubicBezTo>
                    <a:cubicBezTo>
                      <a:pt x="1034821" y="977301"/>
                      <a:pt x="1057491" y="977166"/>
                      <a:pt x="1076799" y="978088"/>
                    </a:cubicBezTo>
                    <a:lnTo>
                      <a:pt x="1077730" y="978134"/>
                    </a:lnTo>
                    <a:cubicBezTo>
                      <a:pt x="1095410" y="979018"/>
                      <a:pt x="1113081" y="980054"/>
                      <a:pt x="1130755" y="981056"/>
                    </a:cubicBezTo>
                    <a:lnTo>
                      <a:pt x="1144010" y="981798"/>
                    </a:lnTo>
                    <a:cubicBezTo>
                      <a:pt x="1164359" y="982917"/>
                      <a:pt x="1183900" y="983052"/>
                      <a:pt x="1200512" y="969594"/>
                    </a:cubicBezTo>
                    <a:cubicBezTo>
                      <a:pt x="1227632" y="947627"/>
                      <a:pt x="1246224" y="911272"/>
                      <a:pt x="1257992" y="879089"/>
                    </a:cubicBezTo>
                    <a:cubicBezTo>
                      <a:pt x="1282691" y="811537"/>
                      <a:pt x="1282987" y="737404"/>
                      <a:pt x="1271650" y="667050"/>
                    </a:cubicBezTo>
                    <a:cubicBezTo>
                      <a:pt x="1233627" y="654790"/>
                      <a:pt x="1194175" y="646160"/>
                      <a:pt x="1154468" y="641892"/>
                    </a:cubicBezTo>
                    <a:close/>
                    <a:moveTo>
                      <a:pt x="816923" y="753964"/>
                    </a:moveTo>
                    <a:lnTo>
                      <a:pt x="817222" y="753986"/>
                    </a:lnTo>
                    <a:cubicBezTo>
                      <a:pt x="825579" y="754941"/>
                      <a:pt x="831320" y="761711"/>
                      <a:pt x="833365" y="769741"/>
                    </a:cubicBezTo>
                    <a:cubicBezTo>
                      <a:pt x="836335" y="781413"/>
                      <a:pt x="834878" y="791966"/>
                      <a:pt x="842024" y="802502"/>
                    </a:cubicBezTo>
                    <a:cubicBezTo>
                      <a:pt x="849375" y="813337"/>
                      <a:pt x="853894" y="822011"/>
                      <a:pt x="854963" y="835397"/>
                    </a:cubicBezTo>
                    <a:cubicBezTo>
                      <a:pt x="855402" y="840904"/>
                      <a:pt x="855200" y="846398"/>
                      <a:pt x="856426" y="851789"/>
                    </a:cubicBezTo>
                    <a:lnTo>
                      <a:pt x="857314" y="855566"/>
                    </a:lnTo>
                    <a:cubicBezTo>
                      <a:pt x="858258" y="859594"/>
                      <a:pt x="859030" y="863473"/>
                      <a:pt x="858561" y="867798"/>
                    </a:cubicBezTo>
                    <a:cubicBezTo>
                      <a:pt x="858132" y="871741"/>
                      <a:pt x="856213" y="874813"/>
                      <a:pt x="852258" y="876077"/>
                    </a:cubicBezTo>
                    <a:cubicBezTo>
                      <a:pt x="839373" y="880200"/>
                      <a:pt x="829425" y="870702"/>
                      <a:pt x="826096" y="858690"/>
                    </a:cubicBezTo>
                    <a:cubicBezTo>
                      <a:pt x="823220" y="848315"/>
                      <a:pt x="827060" y="835950"/>
                      <a:pt x="823003" y="826207"/>
                    </a:cubicBezTo>
                    <a:cubicBezTo>
                      <a:pt x="820755" y="820805"/>
                      <a:pt x="816610" y="816288"/>
                      <a:pt x="814268" y="810851"/>
                    </a:cubicBezTo>
                    <a:cubicBezTo>
                      <a:pt x="811947" y="805462"/>
                      <a:pt x="810782" y="799831"/>
                      <a:pt x="810410" y="793973"/>
                    </a:cubicBezTo>
                    <a:cubicBezTo>
                      <a:pt x="809704" y="782893"/>
                      <a:pt x="819500" y="769580"/>
                      <a:pt x="814034" y="759540"/>
                    </a:cubicBezTo>
                    <a:cubicBezTo>
                      <a:pt x="812870" y="757399"/>
                      <a:pt x="814188" y="753900"/>
                      <a:pt x="816923" y="753964"/>
                    </a:cubicBezTo>
                    <a:close/>
                    <a:moveTo>
                      <a:pt x="645770" y="639624"/>
                    </a:moveTo>
                    <a:cubicBezTo>
                      <a:pt x="654495" y="637850"/>
                      <a:pt x="664394" y="633786"/>
                      <a:pt x="672999" y="637164"/>
                    </a:cubicBezTo>
                    <a:cubicBezTo>
                      <a:pt x="677422" y="638903"/>
                      <a:pt x="679607" y="644298"/>
                      <a:pt x="675870" y="648048"/>
                    </a:cubicBezTo>
                    <a:cubicBezTo>
                      <a:pt x="669382" y="654555"/>
                      <a:pt x="659952" y="654917"/>
                      <a:pt x="651214" y="656452"/>
                    </a:cubicBezTo>
                    <a:lnTo>
                      <a:pt x="650444" y="656590"/>
                    </a:lnTo>
                    <a:cubicBezTo>
                      <a:pt x="640111" y="658503"/>
                      <a:pt x="629760" y="660316"/>
                      <a:pt x="619394" y="662036"/>
                    </a:cubicBezTo>
                    <a:cubicBezTo>
                      <a:pt x="599893" y="665267"/>
                      <a:pt x="580345" y="668123"/>
                      <a:pt x="560729" y="670551"/>
                    </a:cubicBezTo>
                    <a:cubicBezTo>
                      <a:pt x="540582" y="673045"/>
                      <a:pt x="520378" y="675266"/>
                      <a:pt x="500146" y="676937"/>
                    </a:cubicBezTo>
                    <a:lnTo>
                      <a:pt x="492314" y="677580"/>
                    </a:lnTo>
                    <a:cubicBezTo>
                      <a:pt x="475223" y="678947"/>
                      <a:pt x="457440" y="679978"/>
                      <a:pt x="440672" y="677359"/>
                    </a:cubicBezTo>
                    <a:cubicBezTo>
                      <a:pt x="438235" y="676979"/>
                      <a:pt x="438627" y="673430"/>
                      <a:pt x="440672" y="672808"/>
                    </a:cubicBezTo>
                    <a:cubicBezTo>
                      <a:pt x="459042" y="667246"/>
                      <a:pt x="479194" y="665754"/>
                      <a:pt x="498186" y="663400"/>
                    </a:cubicBezTo>
                    <a:cubicBezTo>
                      <a:pt x="518378" y="660894"/>
                      <a:pt x="538535" y="658247"/>
                      <a:pt x="558640" y="655106"/>
                    </a:cubicBezTo>
                    <a:cubicBezTo>
                      <a:pt x="578713" y="651970"/>
                      <a:pt x="598760" y="648604"/>
                      <a:pt x="618732" y="644884"/>
                    </a:cubicBezTo>
                    <a:cubicBezTo>
                      <a:pt x="627759" y="643205"/>
                      <a:pt x="636773" y="641452"/>
                      <a:pt x="645770" y="639624"/>
                    </a:cubicBezTo>
                    <a:close/>
                    <a:moveTo>
                      <a:pt x="960607" y="621765"/>
                    </a:moveTo>
                    <a:cubicBezTo>
                      <a:pt x="952950" y="619053"/>
                      <a:pt x="944526" y="615035"/>
                      <a:pt x="936230" y="616380"/>
                    </a:cubicBezTo>
                    <a:cubicBezTo>
                      <a:pt x="921922" y="618699"/>
                      <a:pt x="909188" y="632644"/>
                      <a:pt x="897863" y="641827"/>
                    </a:cubicBezTo>
                    <a:lnTo>
                      <a:pt x="903549" y="640722"/>
                    </a:lnTo>
                    <a:cubicBezTo>
                      <a:pt x="932646" y="635127"/>
                      <a:pt x="971178" y="629100"/>
                      <a:pt x="995603" y="647607"/>
                    </a:cubicBezTo>
                    <a:cubicBezTo>
                      <a:pt x="995666" y="647500"/>
                      <a:pt x="995714" y="647394"/>
                      <a:pt x="995784" y="647287"/>
                    </a:cubicBezTo>
                    <a:cubicBezTo>
                      <a:pt x="997756" y="644291"/>
                      <a:pt x="1000040" y="641954"/>
                      <a:pt x="1002534" y="639392"/>
                    </a:cubicBezTo>
                    <a:cubicBezTo>
                      <a:pt x="1002772" y="639167"/>
                      <a:pt x="1003002" y="638935"/>
                      <a:pt x="1003229" y="638699"/>
                    </a:cubicBezTo>
                    <a:lnTo>
                      <a:pt x="1004574" y="637266"/>
                    </a:lnTo>
                    <a:lnTo>
                      <a:pt x="1001498" y="636199"/>
                    </a:lnTo>
                    <a:cubicBezTo>
                      <a:pt x="994908" y="633869"/>
                      <a:pt x="987101" y="630860"/>
                      <a:pt x="985867" y="630421"/>
                    </a:cubicBezTo>
                    <a:lnTo>
                      <a:pt x="985781" y="630391"/>
                    </a:lnTo>
                    <a:cubicBezTo>
                      <a:pt x="977380" y="627544"/>
                      <a:pt x="968968" y="624730"/>
                      <a:pt x="960607" y="621765"/>
                    </a:cubicBezTo>
                    <a:close/>
                    <a:moveTo>
                      <a:pt x="721539" y="11642"/>
                    </a:moveTo>
                    <a:cubicBezTo>
                      <a:pt x="720342" y="-3764"/>
                      <a:pt x="744311" y="-3637"/>
                      <a:pt x="745498" y="11642"/>
                    </a:cubicBezTo>
                    <a:cubicBezTo>
                      <a:pt x="748088" y="45000"/>
                      <a:pt x="740584" y="78041"/>
                      <a:pt x="724433" y="107285"/>
                    </a:cubicBezTo>
                    <a:cubicBezTo>
                      <a:pt x="724314" y="107499"/>
                      <a:pt x="724184" y="107688"/>
                      <a:pt x="724059" y="107889"/>
                    </a:cubicBezTo>
                    <a:cubicBezTo>
                      <a:pt x="734161" y="113147"/>
                      <a:pt x="744377" y="118192"/>
                      <a:pt x="754821" y="122702"/>
                    </a:cubicBezTo>
                    <a:cubicBezTo>
                      <a:pt x="768181" y="128471"/>
                      <a:pt x="781792" y="133725"/>
                      <a:pt x="795647" y="138182"/>
                    </a:cubicBezTo>
                    <a:cubicBezTo>
                      <a:pt x="808180" y="142217"/>
                      <a:pt x="823621" y="143809"/>
                      <a:pt x="834157" y="152204"/>
                    </a:cubicBezTo>
                    <a:cubicBezTo>
                      <a:pt x="856375" y="169903"/>
                      <a:pt x="848028" y="206634"/>
                      <a:pt x="843754" y="230443"/>
                    </a:cubicBezTo>
                    <a:lnTo>
                      <a:pt x="843087" y="234202"/>
                    </a:lnTo>
                    <a:cubicBezTo>
                      <a:pt x="840959" y="246454"/>
                      <a:pt x="839420" y="259024"/>
                      <a:pt x="844583" y="270782"/>
                    </a:cubicBezTo>
                    <a:cubicBezTo>
                      <a:pt x="850097" y="283342"/>
                      <a:pt x="861247" y="292659"/>
                      <a:pt x="871194" y="301645"/>
                    </a:cubicBezTo>
                    <a:lnTo>
                      <a:pt x="873203" y="303467"/>
                    </a:lnTo>
                    <a:cubicBezTo>
                      <a:pt x="882015" y="311498"/>
                      <a:pt x="892084" y="321257"/>
                      <a:pt x="898547" y="332144"/>
                    </a:cubicBezTo>
                    <a:cubicBezTo>
                      <a:pt x="904448" y="319940"/>
                      <a:pt x="912491" y="309967"/>
                      <a:pt x="920995" y="298740"/>
                    </a:cubicBezTo>
                    <a:cubicBezTo>
                      <a:pt x="927062" y="290728"/>
                      <a:pt x="922744" y="288087"/>
                      <a:pt x="918385" y="280260"/>
                    </a:cubicBezTo>
                    <a:cubicBezTo>
                      <a:pt x="914189" y="272727"/>
                      <a:pt x="912141" y="264696"/>
                      <a:pt x="913453" y="256103"/>
                    </a:cubicBezTo>
                    <a:cubicBezTo>
                      <a:pt x="915874" y="240231"/>
                      <a:pt x="928553" y="228766"/>
                      <a:pt x="941174" y="220152"/>
                    </a:cubicBezTo>
                    <a:cubicBezTo>
                      <a:pt x="956080" y="209984"/>
                      <a:pt x="972716" y="202451"/>
                      <a:pt x="988124" y="192991"/>
                    </a:cubicBezTo>
                    <a:cubicBezTo>
                      <a:pt x="1019786" y="173557"/>
                      <a:pt x="1050621" y="151336"/>
                      <a:pt x="1078401" y="126657"/>
                    </a:cubicBezTo>
                    <a:cubicBezTo>
                      <a:pt x="1079168" y="125975"/>
                      <a:pt x="1080496" y="126869"/>
                      <a:pt x="1079882" y="127801"/>
                    </a:cubicBezTo>
                    <a:cubicBezTo>
                      <a:pt x="1057938" y="161192"/>
                      <a:pt x="1032206" y="190046"/>
                      <a:pt x="1000582" y="214538"/>
                    </a:cubicBezTo>
                    <a:cubicBezTo>
                      <a:pt x="987759" y="224469"/>
                      <a:pt x="974289" y="232706"/>
                      <a:pt x="960729" y="241366"/>
                    </a:cubicBezTo>
                    <a:lnTo>
                      <a:pt x="956830" y="243868"/>
                    </a:lnTo>
                    <a:cubicBezTo>
                      <a:pt x="951385" y="247397"/>
                      <a:pt x="944594" y="252113"/>
                      <a:pt x="942132" y="258120"/>
                    </a:cubicBezTo>
                    <a:cubicBezTo>
                      <a:pt x="939655" y="264161"/>
                      <a:pt x="944938" y="268723"/>
                      <a:pt x="947781" y="273727"/>
                    </a:cubicBezTo>
                    <a:cubicBezTo>
                      <a:pt x="956810" y="289620"/>
                      <a:pt x="952454" y="304448"/>
                      <a:pt x="941750" y="317926"/>
                    </a:cubicBezTo>
                    <a:lnTo>
                      <a:pt x="941251" y="318547"/>
                    </a:lnTo>
                    <a:cubicBezTo>
                      <a:pt x="930614" y="331661"/>
                      <a:pt x="922552" y="343856"/>
                      <a:pt x="918697" y="360609"/>
                    </a:cubicBezTo>
                    <a:cubicBezTo>
                      <a:pt x="910412" y="396597"/>
                      <a:pt x="921952" y="434083"/>
                      <a:pt x="934031" y="467869"/>
                    </a:cubicBezTo>
                    <a:lnTo>
                      <a:pt x="934508" y="469200"/>
                    </a:lnTo>
                    <a:cubicBezTo>
                      <a:pt x="941042" y="487411"/>
                      <a:pt x="947986" y="505489"/>
                      <a:pt x="953663" y="523991"/>
                    </a:cubicBezTo>
                    <a:lnTo>
                      <a:pt x="955225" y="529107"/>
                    </a:lnTo>
                    <a:cubicBezTo>
                      <a:pt x="960369" y="546131"/>
                      <a:pt x="964580" y="562922"/>
                      <a:pt x="958811" y="580423"/>
                    </a:cubicBezTo>
                    <a:cubicBezTo>
                      <a:pt x="956849" y="586376"/>
                      <a:pt x="948733" y="587783"/>
                      <a:pt x="945362" y="582180"/>
                    </a:cubicBezTo>
                    <a:cubicBezTo>
                      <a:pt x="933471" y="562424"/>
                      <a:pt x="930507" y="538649"/>
                      <a:pt x="923053" y="516927"/>
                    </a:cubicBezTo>
                    <a:cubicBezTo>
                      <a:pt x="915789" y="495757"/>
                      <a:pt x="907448" y="474970"/>
                      <a:pt x="900431" y="453714"/>
                    </a:cubicBezTo>
                    <a:cubicBezTo>
                      <a:pt x="891396" y="426345"/>
                      <a:pt x="885349" y="396885"/>
                      <a:pt x="888631" y="368178"/>
                    </a:cubicBezTo>
                    <a:cubicBezTo>
                      <a:pt x="888534" y="368011"/>
                      <a:pt x="888427" y="367854"/>
                      <a:pt x="888347" y="367677"/>
                    </a:cubicBezTo>
                    <a:lnTo>
                      <a:pt x="886047" y="362644"/>
                    </a:lnTo>
                    <a:cubicBezTo>
                      <a:pt x="879775" y="349016"/>
                      <a:pt x="873717" y="337114"/>
                      <a:pt x="862312" y="326251"/>
                    </a:cubicBezTo>
                    <a:cubicBezTo>
                      <a:pt x="850415" y="314920"/>
                      <a:pt x="837502" y="304888"/>
                      <a:pt x="828140" y="291171"/>
                    </a:cubicBezTo>
                    <a:cubicBezTo>
                      <a:pt x="807806" y="261374"/>
                      <a:pt x="820382" y="228229"/>
                      <a:pt x="822838" y="195649"/>
                    </a:cubicBezTo>
                    <a:lnTo>
                      <a:pt x="823119" y="191654"/>
                    </a:lnTo>
                    <a:cubicBezTo>
                      <a:pt x="823565" y="184889"/>
                      <a:pt x="823810" y="175696"/>
                      <a:pt x="819393" y="171014"/>
                    </a:cubicBezTo>
                    <a:cubicBezTo>
                      <a:pt x="814424" y="165744"/>
                      <a:pt x="802773" y="164399"/>
                      <a:pt x="796181" y="162066"/>
                    </a:cubicBezTo>
                    <a:cubicBezTo>
                      <a:pt x="779144" y="156035"/>
                      <a:pt x="762355" y="149007"/>
                      <a:pt x="746365" y="140568"/>
                    </a:cubicBezTo>
                    <a:cubicBezTo>
                      <a:pt x="731144" y="132536"/>
                      <a:pt x="716400" y="123662"/>
                      <a:pt x="702672" y="113266"/>
                    </a:cubicBezTo>
                    <a:lnTo>
                      <a:pt x="695714" y="108030"/>
                    </a:lnTo>
                    <a:cubicBezTo>
                      <a:pt x="684735" y="99743"/>
                      <a:pt x="673351" y="90694"/>
                      <a:pt x="665993" y="79414"/>
                    </a:cubicBezTo>
                    <a:cubicBezTo>
                      <a:pt x="665144" y="78115"/>
                      <a:pt x="666587" y="76020"/>
                      <a:pt x="668124" y="76642"/>
                    </a:cubicBezTo>
                    <a:cubicBezTo>
                      <a:pt x="680407" y="81628"/>
                      <a:pt x="691630" y="89560"/>
                      <a:pt x="703123" y="96461"/>
                    </a:cubicBezTo>
                    <a:cubicBezTo>
                      <a:pt x="703302" y="96040"/>
                      <a:pt x="703509" y="95615"/>
                      <a:pt x="703744" y="95188"/>
                    </a:cubicBezTo>
                    <a:cubicBezTo>
                      <a:pt x="717964" y="69445"/>
                      <a:pt x="723811" y="40923"/>
                      <a:pt x="721539" y="11642"/>
                    </a:cubicBezTo>
                    <a:close/>
                    <a:moveTo>
                      <a:pt x="1113909" y="188021"/>
                    </a:moveTo>
                    <a:cubicBezTo>
                      <a:pt x="1118803" y="174596"/>
                      <a:pt x="1141108" y="175633"/>
                      <a:pt x="1140218" y="191585"/>
                    </a:cubicBezTo>
                    <a:cubicBezTo>
                      <a:pt x="1139536" y="203840"/>
                      <a:pt x="1134335" y="214901"/>
                      <a:pt x="1129580" y="226028"/>
                    </a:cubicBezTo>
                    <a:lnTo>
                      <a:pt x="1129072" y="227221"/>
                    </a:lnTo>
                    <a:cubicBezTo>
                      <a:pt x="1124162" y="238814"/>
                      <a:pt x="1118491" y="249699"/>
                      <a:pt x="1111706" y="260324"/>
                    </a:cubicBezTo>
                    <a:cubicBezTo>
                      <a:pt x="1098740" y="280637"/>
                      <a:pt x="1083553" y="299487"/>
                      <a:pt x="1067332" y="317277"/>
                    </a:cubicBezTo>
                    <a:cubicBezTo>
                      <a:pt x="1052626" y="333406"/>
                      <a:pt x="1033324" y="343269"/>
                      <a:pt x="1011081" y="341630"/>
                    </a:cubicBezTo>
                    <a:cubicBezTo>
                      <a:pt x="1001710" y="340939"/>
                      <a:pt x="992250" y="338554"/>
                      <a:pt x="984038" y="333871"/>
                    </a:cubicBezTo>
                    <a:cubicBezTo>
                      <a:pt x="974284" y="328307"/>
                      <a:pt x="963691" y="311600"/>
                      <a:pt x="951247" y="315647"/>
                    </a:cubicBezTo>
                    <a:cubicBezTo>
                      <a:pt x="950044" y="316037"/>
                      <a:pt x="948921" y="314274"/>
                      <a:pt x="949961" y="313438"/>
                    </a:cubicBezTo>
                    <a:cubicBezTo>
                      <a:pt x="964327" y="301865"/>
                      <a:pt x="980633" y="319810"/>
                      <a:pt x="994387" y="324134"/>
                    </a:cubicBezTo>
                    <a:cubicBezTo>
                      <a:pt x="1015112" y="330646"/>
                      <a:pt x="1036380" y="323446"/>
                      <a:pt x="1049720" y="306684"/>
                    </a:cubicBezTo>
                    <a:cubicBezTo>
                      <a:pt x="1063647" y="289184"/>
                      <a:pt x="1076466" y="269591"/>
                      <a:pt x="1088172" y="250537"/>
                    </a:cubicBezTo>
                    <a:cubicBezTo>
                      <a:pt x="1094116" y="240862"/>
                      <a:pt x="1099539" y="230820"/>
                      <a:pt x="1104224" y="220471"/>
                    </a:cubicBezTo>
                    <a:cubicBezTo>
                      <a:pt x="1108951" y="210025"/>
                      <a:pt x="1110025" y="198673"/>
                      <a:pt x="1113909" y="188021"/>
                    </a:cubicBezTo>
                    <a:close/>
                    <a:moveTo>
                      <a:pt x="1080502" y="105399"/>
                    </a:moveTo>
                    <a:cubicBezTo>
                      <a:pt x="1079898" y="103544"/>
                      <a:pt x="1082200" y="101781"/>
                      <a:pt x="1083828" y="102840"/>
                    </a:cubicBezTo>
                    <a:cubicBezTo>
                      <a:pt x="1093268" y="108988"/>
                      <a:pt x="1101448" y="117111"/>
                      <a:pt x="1110156" y="124231"/>
                    </a:cubicBezTo>
                    <a:cubicBezTo>
                      <a:pt x="1119817" y="132131"/>
                      <a:pt x="1129548" y="139869"/>
                      <a:pt x="1139431" y="147489"/>
                    </a:cubicBezTo>
                    <a:cubicBezTo>
                      <a:pt x="1153837" y="158599"/>
                      <a:pt x="1137129" y="179052"/>
                      <a:pt x="1124447" y="166915"/>
                    </a:cubicBezTo>
                    <a:cubicBezTo>
                      <a:pt x="1107093" y="150313"/>
                      <a:pt x="1088086" y="128604"/>
                      <a:pt x="1080502" y="105399"/>
                    </a:cubicBezTo>
                    <a:close/>
                    <a:moveTo>
                      <a:pt x="1028674" y="40416"/>
                    </a:moveTo>
                    <a:cubicBezTo>
                      <a:pt x="1032509" y="25622"/>
                      <a:pt x="1055191" y="31723"/>
                      <a:pt x="1051886" y="46344"/>
                    </a:cubicBezTo>
                    <a:lnTo>
                      <a:pt x="1051778" y="46790"/>
                    </a:lnTo>
                    <a:cubicBezTo>
                      <a:pt x="1045517" y="70941"/>
                      <a:pt x="1054434" y="95527"/>
                      <a:pt x="1073468" y="111184"/>
                    </a:cubicBezTo>
                    <a:lnTo>
                      <a:pt x="1074169" y="111753"/>
                    </a:lnTo>
                    <a:cubicBezTo>
                      <a:pt x="1086211" y="121394"/>
                      <a:pt x="1069150" y="138247"/>
                      <a:pt x="1057227" y="128699"/>
                    </a:cubicBezTo>
                    <a:cubicBezTo>
                      <a:pt x="1031198" y="107860"/>
                      <a:pt x="1020370" y="72459"/>
                      <a:pt x="1028674" y="4041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7">
              <a:extLst>
                <a:ext uri="{FF2B5EF4-FFF2-40B4-BE49-F238E27FC236}">
                  <a16:creationId xmlns:a16="http://schemas.microsoft.com/office/drawing/2014/main" id="{8911BC1A-61CD-1FE9-AAB5-EB2AA4D0A28C}"/>
                </a:ext>
              </a:extLst>
            </p:cNvPr>
            <p:cNvGrpSpPr/>
            <p:nvPr/>
          </p:nvGrpSpPr>
          <p:grpSpPr>
            <a:xfrm>
              <a:off x="5576819" y="2284545"/>
              <a:ext cx="1171752" cy="1000565"/>
              <a:chOff x="5576819" y="2284545"/>
              <a:chExt cx="1171752" cy="1000565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A5812C4-6AFF-D55B-6755-EA517272F1B3}"/>
                  </a:ext>
                </a:extLst>
              </p:cNvPr>
              <p:cNvSpPr/>
              <p:nvPr/>
            </p:nvSpPr>
            <p:spPr>
              <a:xfrm>
                <a:off x="5794151" y="2429489"/>
                <a:ext cx="749982" cy="844607"/>
              </a:xfrm>
              <a:custGeom>
                <a:avLst/>
                <a:gdLst>
                  <a:gd name="connsiteX0" fmla="*/ 749832 w 749982"/>
                  <a:gd name="connsiteY0" fmla="*/ 388956 h 844607"/>
                  <a:gd name="connsiteX1" fmla="*/ 741444 w 749982"/>
                  <a:gd name="connsiteY1" fmla="*/ 253200 h 844607"/>
                  <a:gd name="connsiteX2" fmla="*/ 685894 w 749982"/>
                  <a:gd name="connsiteY2" fmla="*/ 138370 h 844607"/>
                  <a:gd name="connsiteX3" fmla="*/ 435974 w 749982"/>
                  <a:gd name="connsiteY3" fmla="*/ 39502 h 844607"/>
                  <a:gd name="connsiteX4" fmla="*/ 284206 w 749982"/>
                  <a:gd name="connsiteY4" fmla="*/ 13728 h 844607"/>
                  <a:gd name="connsiteX5" fmla="*/ 141727 w 749982"/>
                  <a:gd name="connsiteY5" fmla="*/ 4450 h 844607"/>
                  <a:gd name="connsiteX6" fmla="*/ 81209 w 749982"/>
                  <a:gd name="connsiteY6" fmla="*/ 37807 h 844607"/>
                  <a:gd name="connsiteX7" fmla="*/ 33736 w 749982"/>
                  <a:gd name="connsiteY7" fmla="*/ 87573 h 844607"/>
                  <a:gd name="connsiteX8" fmla="*/ 14198 w 749982"/>
                  <a:gd name="connsiteY8" fmla="*/ 152284 h 844607"/>
                  <a:gd name="connsiteX9" fmla="*/ 4203 w 749982"/>
                  <a:gd name="connsiteY9" fmla="*/ 227750 h 844607"/>
                  <a:gd name="connsiteX10" fmla="*/ 2251 w 749982"/>
                  <a:gd name="connsiteY10" fmla="*/ 380064 h 844607"/>
                  <a:gd name="connsiteX11" fmla="*/ 9963 w 749982"/>
                  <a:gd name="connsiteY11" fmla="*/ 453609 h 844607"/>
                  <a:gd name="connsiteX12" fmla="*/ 15688 w 749982"/>
                  <a:gd name="connsiteY12" fmla="*/ 489833 h 844607"/>
                  <a:gd name="connsiteX13" fmla="*/ 17448 w 749982"/>
                  <a:gd name="connsiteY13" fmla="*/ 501281 h 844607"/>
                  <a:gd name="connsiteX14" fmla="*/ 10160 w 749982"/>
                  <a:gd name="connsiteY14" fmla="*/ 543054 h 844607"/>
                  <a:gd name="connsiteX15" fmla="*/ 80905 w 749982"/>
                  <a:gd name="connsiteY15" fmla="*/ 624460 h 844607"/>
                  <a:gd name="connsiteX16" fmla="*/ 142691 w 749982"/>
                  <a:gd name="connsiteY16" fmla="*/ 647137 h 844607"/>
                  <a:gd name="connsiteX17" fmla="*/ 192559 w 749982"/>
                  <a:gd name="connsiteY17" fmla="*/ 689733 h 844607"/>
                  <a:gd name="connsiteX18" fmla="*/ 286536 w 749982"/>
                  <a:gd name="connsiteY18" fmla="*/ 778745 h 844607"/>
                  <a:gd name="connsiteX19" fmla="*/ 548006 w 749982"/>
                  <a:gd name="connsiteY19" fmla="*/ 838264 h 844607"/>
                  <a:gd name="connsiteX20" fmla="*/ 611609 w 749982"/>
                  <a:gd name="connsiteY20" fmla="*/ 815748 h 844607"/>
                  <a:gd name="connsiteX21" fmla="*/ 661086 w 749982"/>
                  <a:gd name="connsiteY21" fmla="*/ 768429 h 844607"/>
                  <a:gd name="connsiteX22" fmla="*/ 716085 w 749982"/>
                  <a:gd name="connsiteY22" fmla="*/ 650125 h 844607"/>
                  <a:gd name="connsiteX23" fmla="*/ 744328 w 749982"/>
                  <a:gd name="connsiteY23" fmla="*/ 521453 h 844607"/>
                  <a:gd name="connsiteX24" fmla="*/ 749832 w 749982"/>
                  <a:gd name="connsiteY24" fmla="*/ 388956 h 844607"/>
                  <a:gd name="connsiteX25" fmla="*/ 749832 w 749982"/>
                  <a:gd name="connsiteY25" fmla="*/ 388956 h 844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9982" h="844607">
                    <a:moveTo>
                      <a:pt x="749832" y="388956"/>
                    </a:moveTo>
                    <a:cubicBezTo>
                      <a:pt x="749031" y="343858"/>
                      <a:pt x="748145" y="297859"/>
                      <a:pt x="741444" y="253200"/>
                    </a:cubicBezTo>
                    <a:cubicBezTo>
                      <a:pt x="734892" y="209539"/>
                      <a:pt x="716868" y="170074"/>
                      <a:pt x="685894" y="138370"/>
                    </a:cubicBezTo>
                    <a:cubicBezTo>
                      <a:pt x="620105" y="71025"/>
                      <a:pt x="524741" y="54576"/>
                      <a:pt x="435974" y="39502"/>
                    </a:cubicBezTo>
                    <a:lnTo>
                      <a:pt x="284206" y="13728"/>
                    </a:lnTo>
                    <a:cubicBezTo>
                      <a:pt x="237905" y="5867"/>
                      <a:pt x="188508" y="-6699"/>
                      <a:pt x="141727" y="4450"/>
                    </a:cubicBezTo>
                    <a:cubicBezTo>
                      <a:pt x="118676" y="9943"/>
                      <a:pt x="99100" y="22706"/>
                      <a:pt x="81209" y="37807"/>
                    </a:cubicBezTo>
                    <a:cubicBezTo>
                      <a:pt x="63963" y="52362"/>
                      <a:pt x="45422" y="67991"/>
                      <a:pt x="33736" y="87573"/>
                    </a:cubicBezTo>
                    <a:cubicBezTo>
                      <a:pt x="22030" y="107183"/>
                      <a:pt x="18004" y="130106"/>
                      <a:pt x="14198" y="152284"/>
                    </a:cubicBezTo>
                    <a:cubicBezTo>
                      <a:pt x="9906" y="177289"/>
                      <a:pt x="6572" y="202489"/>
                      <a:pt x="4203" y="227750"/>
                    </a:cubicBezTo>
                    <a:cubicBezTo>
                      <a:pt x="-544" y="278360"/>
                      <a:pt x="-1192" y="329350"/>
                      <a:pt x="2251" y="380064"/>
                    </a:cubicBezTo>
                    <a:cubicBezTo>
                      <a:pt x="3920" y="404662"/>
                      <a:pt x="6574" y="429190"/>
                      <a:pt x="9963" y="453609"/>
                    </a:cubicBezTo>
                    <a:cubicBezTo>
                      <a:pt x="11643" y="465718"/>
                      <a:pt x="13542" y="477796"/>
                      <a:pt x="15688" y="489833"/>
                    </a:cubicBezTo>
                    <a:cubicBezTo>
                      <a:pt x="16319" y="493382"/>
                      <a:pt x="16800" y="497312"/>
                      <a:pt x="17448" y="501281"/>
                    </a:cubicBezTo>
                    <a:cubicBezTo>
                      <a:pt x="12661" y="514902"/>
                      <a:pt x="9940" y="529008"/>
                      <a:pt x="10160" y="543054"/>
                    </a:cubicBezTo>
                    <a:cubicBezTo>
                      <a:pt x="10806" y="584427"/>
                      <a:pt x="45713" y="610475"/>
                      <a:pt x="80905" y="624460"/>
                    </a:cubicBezTo>
                    <a:cubicBezTo>
                      <a:pt x="101310" y="632569"/>
                      <a:pt x="122643" y="638078"/>
                      <a:pt x="142691" y="647137"/>
                    </a:cubicBezTo>
                    <a:cubicBezTo>
                      <a:pt x="163783" y="656666"/>
                      <a:pt x="178138" y="672112"/>
                      <a:pt x="192559" y="689733"/>
                    </a:cubicBezTo>
                    <a:cubicBezTo>
                      <a:pt x="220061" y="723340"/>
                      <a:pt x="251097" y="753545"/>
                      <a:pt x="286536" y="778745"/>
                    </a:cubicBezTo>
                    <a:cubicBezTo>
                      <a:pt x="361673" y="832175"/>
                      <a:pt x="456839" y="857445"/>
                      <a:pt x="548006" y="838264"/>
                    </a:cubicBezTo>
                    <a:cubicBezTo>
                      <a:pt x="569880" y="833662"/>
                      <a:pt x="591947" y="826516"/>
                      <a:pt x="611609" y="815748"/>
                    </a:cubicBezTo>
                    <a:cubicBezTo>
                      <a:pt x="632368" y="804380"/>
                      <a:pt x="647978" y="787906"/>
                      <a:pt x="661086" y="768429"/>
                    </a:cubicBezTo>
                    <a:cubicBezTo>
                      <a:pt x="685425" y="732272"/>
                      <a:pt x="702880" y="691557"/>
                      <a:pt x="716085" y="650125"/>
                    </a:cubicBezTo>
                    <a:cubicBezTo>
                      <a:pt x="729553" y="607862"/>
                      <a:pt x="739114" y="565522"/>
                      <a:pt x="744328" y="521453"/>
                    </a:cubicBezTo>
                    <a:cubicBezTo>
                      <a:pt x="749524" y="477527"/>
                      <a:pt x="750618" y="433154"/>
                      <a:pt x="749832" y="388956"/>
                    </a:cubicBezTo>
                    <a:lnTo>
                      <a:pt x="749832" y="388956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93E22BD-CC9A-982E-65CA-40C1C91043F0}"/>
                  </a:ext>
                </a:extLst>
              </p:cNvPr>
              <p:cNvSpPr/>
              <p:nvPr/>
            </p:nvSpPr>
            <p:spPr>
              <a:xfrm>
                <a:off x="5576819" y="2284545"/>
                <a:ext cx="1171752" cy="1000565"/>
              </a:xfrm>
              <a:custGeom>
                <a:avLst/>
                <a:gdLst>
                  <a:gd name="connsiteX0" fmla="*/ 482858 w 1171752"/>
                  <a:gd name="connsiteY0" fmla="*/ 1577 h 1000565"/>
                  <a:gd name="connsiteX1" fmla="*/ 663625 w 1171752"/>
                  <a:gd name="connsiteY1" fmla="*/ 77660 h 1000565"/>
                  <a:gd name="connsiteX2" fmla="*/ 1124367 w 1171752"/>
                  <a:gd name="connsiteY2" fmla="*/ 158527 h 1000565"/>
                  <a:gd name="connsiteX3" fmla="*/ 984522 w 1171752"/>
                  <a:gd name="connsiteY3" fmla="*/ 522302 h 1000565"/>
                  <a:gd name="connsiteX4" fmla="*/ 894251 w 1171752"/>
                  <a:gd name="connsiteY4" fmla="*/ 910903 h 1000565"/>
                  <a:gd name="connsiteX5" fmla="*/ 593803 w 1171752"/>
                  <a:gd name="connsiteY5" fmla="*/ 935387 h 1000565"/>
                  <a:gd name="connsiteX6" fmla="*/ 593230 w 1171752"/>
                  <a:gd name="connsiteY6" fmla="*/ 934483 h 1000565"/>
                  <a:gd name="connsiteX7" fmla="*/ 600219 w 1171752"/>
                  <a:gd name="connsiteY7" fmla="*/ 931650 h 1000565"/>
                  <a:gd name="connsiteX8" fmla="*/ 845376 w 1171752"/>
                  <a:gd name="connsiteY8" fmla="*/ 929229 h 1000565"/>
                  <a:gd name="connsiteX9" fmla="*/ 904862 w 1171752"/>
                  <a:gd name="connsiteY9" fmla="*/ 334574 h 1000565"/>
                  <a:gd name="connsiteX10" fmla="*/ 376247 w 1171752"/>
                  <a:gd name="connsiteY10" fmla="*/ 515741 h 1000565"/>
                  <a:gd name="connsiteX11" fmla="*/ 385188 w 1171752"/>
                  <a:gd name="connsiteY11" fmla="*/ 569588 h 1000565"/>
                  <a:gd name="connsiteX12" fmla="*/ 389762 w 1171752"/>
                  <a:gd name="connsiteY12" fmla="*/ 597134 h 1000565"/>
                  <a:gd name="connsiteX13" fmla="*/ 386616 w 1171752"/>
                  <a:gd name="connsiteY13" fmla="*/ 613673 h 1000565"/>
                  <a:gd name="connsiteX14" fmla="*/ 331690 w 1171752"/>
                  <a:gd name="connsiteY14" fmla="*/ 596328 h 1000565"/>
                  <a:gd name="connsiteX15" fmla="*/ 315211 w 1171752"/>
                  <a:gd name="connsiteY15" fmla="*/ 595634 h 1000565"/>
                  <a:gd name="connsiteX16" fmla="*/ 341820 w 1171752"/>
                  <a:gd name="connsiteY16" fmla="*/ 751040 h 1000565"/>
                  <a:gd name="connsiteX17" fmla="*/ 360468 w 1171752"/>
                  <a:gd name="connsiteY17" fmla="*/ 754952 h 1000565"/>
                  <a:gd name="connsiteX18" fmla="*/ 438647 w 1171752"/>
                  <a:gd name="connsiteY18" fmla="*/ 852056 h 1000565"/>
                  <a:gd name="connsiteX19" fmla="*/ 480530 w 1171752"/>
                  <a:gd name="connsiteY19" fmla="*/ 888737 h 1000565"/>
                  <a:gd name="connsiteX20" fmla="*/ 508438 w 1171752"/>
                  <a:gd name="connsiteY20" fmla="*/ 923151 h 1000565"/>
                  <a:gd name="connsiteX21" fmla="*/ 377493 w 1171752"/>
                  <a:gd name="connsiteY21" fmla="*/ 815043 h 1000565"/>
                  <a:gd name="connsiteX22" fmla="*/ 208079 w 1171752"/>
                  <a:gd name="connsiteY22" fmla="*/ 823895 h 1000565"/>
                  <a:gd name="connsiteX23" fmla="*/ 194287 w 1171752"/>
                  <a:gd name="connsiteY23" fmla="*/ 301873 h 1000565"/>
                  <a:gd name="connsiteX24" fmla="*/ 341995 w 1171752"/>
                  <a:gd name="connsiteY24" fmla="*/ 220088 h 1000565"/>
                  <a:gd name="connsiteX25" fmla="*/ 338785 w 1171752"/>
                  <a:gd name="connsiteY25" fmla="*/ 208440 h 1000565"/>
                  <a:gd name="connsiteX26" fmla="*/ 238630 w 1171752"/>
                  <a:gd name="connsiteY26" fmla="*/ 258049 h 1000565"/>
                  <a:gd name="connsiteX27" fmla="*/ 238582 w 1171752"/>
                  <a:gd name="connsiteY27" fmla="*/ 246597 h 1000565"/>
                  <a:gd name="connsiteX28" fmla="*/ 242186 w 1171752"/>
                  <a:gd name="connsiteY28" fmla="*/ 189605 h 1000565"/>
                  <a:gd name="connsiteX29" fmla="*/ 251010 w 1171752"/>
                  <a:gd name="connsiteY29" fmla="*/ 154539 h 1000565"/>
                  <a:gd name="connsiteX30" fmla="*/ 482858 w 1171752"/>
                  <a:gd name="connsiteY30" fmla="*/ 1577 h 1000565"/>
                  <a:gd name="connsiteX31" fmla="*/ 311280 w 1171752"/>
                  <a:gd name="connsiteY31" fmla="*/ 635672 h 1000565"/>
                  <a:gd name="connsiteX32" fmla="*/ 328367 w 1171752"/>
                  <a:gd name="connsiteY32" fmla="*/ 636374 h 1000565"/>
                  <a:gd name="connsiteX33" fmla="*/ 356228 w 1171752"/>
                  <a:gd name="connsiteY33" fmla="*/ 647565 h 1000565"/>
                  <a:gd name="connsiteX34" fmla="*/ 367808 w 1171752"/>
                  <a:gd name="connsiteY34" fmla="*/ 655521 h 1000565"/>
                  <a:gd name="connsiteX35" fmla="*/ 367889 w 1171752"/>
                  <a:gd name="connsiteY35" fmla="*/ 655499 h 1000565"/>
                  <a:gd name="connsiteX36" fmla="*/ 367814 w 1171752"/>
                  <a:gd name="connsiteY36" fmla="*/ 655527 h 1000565"/>
                  <a:gd name="connsiteX37" fmla="*/ 368094 w 1171752"/>
                  <a:gd name="connsiteY37" fmla="*/ 655716 h 1000565"/>
                  <a:gd name="connsiteX38" fmla="*/ 378234 w 1171752"/>
                  <a:gd name="connsiteY38" fmla="*/ 671427 h 1000565"/>
                  <a:gd name="connsiteX39" fmla="*/ 375958 w 1171752"/>
                  <a:gd name="connsiteY39" fmla="*/ 668616 h 1000565"/>
                  <a:gd name="connsiteX40" fmla="*/ 375624 w 1171752"/>
                  <a:gd name="connsiteY40" fmla="*/ 668983 h 1000565"/>
                  <a:gd name="connsiteX41" fmla="*/ 376185 w 1171752"/>
                  <a:gd name="connsiteY41" fmla="*/ 669816 h 1000565"/>
                  <a:gd name="connsiteX42" fmla="*/ 367762 w 1171752"/>
                  <a:gd name="connsiteY42" fmla="*/ 665556 h 1000565"/>
                  <a:gd name="connsiteX43" fmla="*/ 367416 w 1171752"/>
                  <a:gd name="connsiteY43" fmla="*/ 665764 h 1000565"/>
                  <a:gd name="connsiteX44" fmla="*/ 370353 w 1171752"/>
                  <a:gd name="connsiteY44" fmla="*/ 669340 h 1000565"/>
                  <a:gd name="connsiteX45" fmla="*/ 371354 w 1171752"/>
                  <a:gd name="connsiteY45" fmla="*/ 670595 h 1000565"/>
                  <a:gd name="connsiteX46" fmla="*/ 371973 w 1171752"/>
                  <a:gd name="connsiteY46" fmla="*/ 671193 h 1000565"/>
                  <a:gd name="connsiteX47" fmla="*/ 370692 w 1171752"/>
                  <a:gd name="connsiteY47" fmla="*/ 675262 h 1000565"/>
                  <a:gd name="connsiteX48" fmla="*/ 371551 w 1171752"/>
                  <a:gd name="connsiteY48" fmla="*/ 677279 h 1000565"/>
                  <a:gd name="connsiteX49" fmla="*/ 372227 w 1171752"/>
                  <a:gd name="connsiteY49" fmla="*/ 678141 h 1000565"/>
                  <a:gd name="connsiteX50" fmla="*/ 369449 w 1171752"/>
                  <a:gd name="connsiteY50" fmla="*/ 680654 h 1000565"/>
                  <a:gd name="connsiteX51" fmla="*/ 369076 w 1171752"/>
                  <a:gd name="connsiteY51" fmla="*/ 680230 h 1000565"/>
                  <a:gd name="connsiteX52" fmla="*/ 369153 w 1171752"/>
                  <a:gd name="connsiteY52" fmla="*/ 680345 h 1000565"/>
                  <a:gd name="connsiteX53" fmla="*/ 363628 w 1171752"/>
                  <a:gd name="connsiteY53" fmla="*/ 678836 h 1000565"/>
                  <a:gd name="connsiteX54" fmla="*/ 363566 w 1171752"/>
                  <a:gd name="connsiteY54" fmla="*/ 678682 h 1000565"/>
                  <a:gd name="connsiteX55" fmla="*/ 360678 w 1171752"/>
                  <a:gd name="connsiteY55" fmla="*/ 675577 h 1000565"/>
                  <a:gd name="connsiteX56" fmla="*/ 360616 w 1171752"/>
                  <a:gd name="connsiteY56" fmla="*/ 675515 h 1000565"/>
                  <a:gd name="connsiteX57" fmla="*/ 332277 w 1171752"/>
                  <a:gd name="connsiteY57" fmla="*/ 657913 h 1000565"/>
                  <a:gd name="connsiteX58" fmla="*/ 328107 w 1171752"/>
                  <a:gd name="connsiteY58" fmla="*/ 657293 h 1000565"/>
                  <a:gd name="connsiteX59" fmla="*/ 310819 w 1171752"/>
                  <a:gd name="connsiteY59" fmla="*/ 654678 h 1000565"/>
                  <a:gd name="connsiteX60" fmla="*/ 308845 w 1171752"/>
                  <a:gd name="connsiteY60" fmla="*/ 653393 h 1000565"/>
                  <a:gd name="connsiteX61" fmla="*/ 306411 w 1171752"/>
                  <a:gd name="connsiteY61" fmla="*/ 648815 h 1000565"/>
                  <a:gd name="connsiteX62" fmla="*/ 306475 w 1171752"/>
                  <a:gd name="connsiteY62" fmla="*/ 648804 h 1000565"/>
                  <a:gd name="connsiteX63" fmla="*/ 305750 w 1171752"/>
                  <a:gd name="connsiteY63" fmla="*/ 648742 h 1000565"/>
                  <a:gd name="connsiteX64" fmla="*/ 301953 w 1171752"/>
                  <a:gd name="connsiteY64" fmla="*/ 644917 h 1000565"/>
                  <a:gd name="connsiteX65" fmla="*/ 302678 w 1171752"/>
                  <a:gd name="connsiteY65" fmla="*/ 644773 h 1000565"/>
                  <a:gd name="connsiteX66" fmla="*/ 302434 w 1171752"/>
                  <a:gd name="connsiteY66" fmla="*/ 644356 h 1000565"/>
                  <a:gd name="connsiteX67" fmla="*/ 303450 w 1171752"/>
                  <a:gd name="connsiteY67" fmla="*/ 640211 h 1000565"/>
                  <a:gd name="connsiteX68" fmla="*/ 308183 w 1171752"/>
                  <a:gd name="connsiteY68" fmla="*/ 637784 h 1000565"/>
                  <a:gd name="connsiteX69" fmla="*/ 309654 w 1171752"/>
                  <a:gd name="connsiteY69" fmla="*/ 636719 h 1000565"/>
                  <a:gd name="connsiteX70" fmla="*/ 311280 w 1171752"/>
                  <a:gd name="connsiteY70" fmla="*/ 635672 h 1000565"/>
                  <a:gd name="connsiteX71" fmla="*/ 341224 w 1171752"/>
                  <a:gd name="connsiteY71" fmla="*/ 575146 h 1000565"/>
                  <a:gd name="connsiteX72" fmla="*/ 340077 w 1171752"/>
                  <a:gd name="connsiteY72" fmla="*/ 575817 h 1000565"/>
                  <a:gd name="connsiteX73" fmla="*/ 337238 w 1171752"/>
                  <a:gd name="connsiteY73" fmla="*/ 576930 h 1000565"/>
                  <a:gd name="connsiteX74" fmla="*/ 341249 w 1171752"/>
                  <a:gd name="connsiteY74" fmla="*/ 578792 h 1000565"/>
                  <a:gd name="connsiteX75" fmla="*/ 341212 w 1171752"/>
                  <a:gd name="connsiteY75" fmla="*/ 576360 h 1000565"/>
                  <a:gd name="connsiteX76" fmla="*/ 341224 w 1171752"/>
                  <a:gd name="connsiteY76" fmla="*/ 575146 h 100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171752" h="1000565">
                    <a:moveTo>
                      <a:pt x="482858" y="1577"/>
                    </a:moveTo>
                    <a:cubicBezTo>
                      <a:pt x="545662" y="-7066"/>
                      <a:pt x="632347" y="21023"/>
                      <a:pt x="663625" y="77660"/>
                    </a:cubicBezTo>
                    <a:cubicBezTo>
                      <a:pt x="812951" y="42443"/>
                      <a:pt x="1001291" y="41289"/>
                      <a:pt x="1124367" y="158527"/>
                    </a:cubicBezTo>
                    <a:cubicBezTo>
                      <a:pt x="1252791" y="297597"/>
                      <a:pt x="1091483" y="480961"/>
                      <a:pt x="984522" y="522302"/>
                    </a:cubicBezTo>
                    <a:cubicBezTo>
                      <a:pt x="992310" y="560163"/>
                      <a:pt x="980167" y="802713"/>
                      <a:pt x="894251" y="910903"/>
                    </a:cubicBezTo>
                    <a:cubicBezTo>
                      <a:pt x="826066" y="1002572"/>
                      <a:pt x="667279" y="1044878"/>
                      <a:pt x="593803" y="935387"/>
                    </a:cubicBezTo>
                    <a:lnTo>
                      <a:pt x="593230" y="934483"/>
                    </a:lnTo>
                    <a:cubicBezTo>
                      <a:pt x="585358" y="921838"/>
                      <a:pt x="592138" y="922244"/>
                      <a:pt x="600219" y="931650"/>
                    </a:cubicBezTo>
                    <a:cubicBezTo>
                      <a:pt x="672167" y="994947"/>
                      <a:pt x="769992" y="996028"/>
                      <a:pt x="845376" y="929229"/>
                    </a:cubicBezTo>
                    <a:cubicBezTo>
                      <a:pt x="986657" y="807133"/>
                      <a:pt x="972090" y="507764"/>
                      <a:pt x="904862" y="334574"/>
                    </a:cubicBezTo>
                    <a:cubicBezTo>
                      <a:pt x="713430" y="313541"/>
                      <a:pt x="508467" y="371585"/>
                      <a:pt x="376247" y="515741"/>
                    </a:cubicBezTo>
                    <a:lnTo>
                      <a:pt x="385188" y="569588"/>
                    </a:lnTo>
                    <a:cubicBezTo>
                      <a:pt x="386711" y="578762"/>
                      <a:pt x="388442" y="587928"/>
                      <a:pt x="389762" y="597134"/>
                    </a:cubicBezTo>
                    <a:cubicBezTo>
                      <a:pt x="390607" y="603032"/>
                      <a:pt x="390701" y="608898"/>
                      <a:pt x="386616" y="613673"/>
                    </a:cubicBezTo>
                    <a:cubicBezTo>
                      <a:pt x="373128" y="629436"/>
                      <a:pt x="350395" y="605750"/>
                      <a:pt x="331690" y="596328"/>
                    </a:cubicBezTo>
                    <a:cubicBezTo>
                      <a:pt x="326168" y="595551"/>
                      <a:pt x="320636" y="595251"/>
                      <a:pt x="315211" y="595634"/>
                    </a:cubicBezTo>
                    <a:cubicBezTo>
                      <a:pt x="225345" y="607213"/>
                      <a:pt x="243051" y="781609"/>
                      <a:pt x="341820" y="751040"/>
                    </a:cubicBezTo>
                    <a:cubicBezTo>
                      <a:pt x="350119" y="745868"/>
                      <a:pt x="357249" y="747447"/>
                      <a:pt x="360468" y="754952"/>
                    </a:cubicBezTo>
                    <a:cubicBezTo>
                      <a:pt x="384010" y="776524"/>
                      <a:pt x="399534" y="814999"/>
                      <a:pt x="438647" y="852056"/>
                    </a:cubicBezTo>
                    <a:cubicBezTo>
                      <a:pt x="452448" y="865956"/>
                      <a:pt x="465007" y="877586"/>
                      <a:pt x="480530" y="888737"/>
                    </a:cubicBezTo>
                    <a:cubicBezTo>
                      <a:pt x="489647" y="897961"/>
                      <a:pt x="517160" y="907366"/>
                      <a:pt x="508438" y="923151"/>
                    </a:cubicBezTo>
                    <a:cubicBezTo>
                      <a:pt x="491945" y="959069"/>
                      <a:pt x="394688" y="846244"/>
                      <a:pt x="377493" y="815043"/>
                    </a:cubicBezTo>
                    <a:cubicBezTo>
                      <a:pt x="323617" y="836325"/>
                      <a:pt x="263911" y="829096"/>
                      <a:pt x="208079" y="823895"/>
                    </a:cubicBezTo>
                    <a:cubicBezTo>
                      <a:pt x="-86465" y="808575"/>
                      <a:pt x="-47144" y="497972"/>
                      <a:pt x="194287" y="301873"/>
                    </a:cubicBezTo>
                    <a:cubicBezTo>
                      <a:pt x="239733" y="268403"/>
                      <a:pt x="289874" y="241099"/>
                      <a:pt x="341995" y="220088"/>
                    </a:cubicBezTo>
                    <a:cubicBezTo>
                      <a:pt x="349111" y="217219"/>
                      <a:pt x="346002" y="205531"/>
                      <a:pt x="338785" y="208440"/>
                    </a:cubicBezTo>
                    <a:cubicBezTo>
                      <a:pt x="304298" y="222345"/>
                      <a:pt x="270678" y="238894"/>
                      <a:pt x="238630" y="258049"/>
                    </a:cubicBezTo>
                    <a:lnTo>
                      <a:pt x="238582" y="246597"/>
                    </a:lnTo>
                    <a:cubicBezTo>
                      <a:pt x="238535" y="227309"/>
                      <a:pt x="238837" y="207228"/>
                      <a:pt x="242186" y="189605"/>
                    </a:cubicBezTo>
                    <a:cubicBezTo>
                      <a:pt x="243860" y="177394"/>
                      <a:pt x="246675" y="164351"/>
                      <a:pt x="251010" y="154539"/>
                    </a:cubicBezTo>
                    <a:cubicBezTo>
                      <a:pt x="256369" y="124457"/>
                      <a:pt x="340313" y="21200"/>
                      <a:pt x="482858" y="1577"/>
                    </a:cubicBezTo>
                    <a:close/>
                    <a:moveTo>
                      <a:pt x="311280" y="635672"/>
                    </a:moveTo>
                    <a:cubicBezTo>
                      <a:pt x="315828" y="631350"/>
                      <a:pt x="324318" y="636503"/>
                      <a:pt x="328367" y="636374"/>
                    </a:cubicBezTo>
                    <a:cubicBezTo>
                      <a:pt x="338720" y="637792"/>
                      <a:pt x="348557" y="642166"/>
                      <a:pt x="356228" y="647565"/>
                    </a:cubicBezTo>
                    <a:cubicBezTo>
                      <a:pt x="361293" y="650404"/>
                      <a:pt x="364842" y="653069"/>
                      <a:pt x="367808" y="655521"/>
                    </a:cubicBezTo>
                    <a:lnTo>
                      <a:pt x="367889" y="655499"/>
                    </a:lnTo>
                    <a:cubicBezTo>
                      <a:pt x="367867" y="655499"/>
                      <a:pt x="367839" y="655521"/>
                      <a:pt x="367814" y="655527"/>
                    </a:cubicBezTo>
                    <a:lnTo>
                      <a:pt x="368094" y="655716"/>
                    </a:lnTo>
                    <a:cubicBezTo>
                      <a:pt x="372413" y="658786"/>
                      <a:pt x="388223" y="676077"/>
                      <a:pt x="378234" y="671427"/>
                    </a:cubicBezTo>
                    <a:cubicBezTo>
                      <a:pt x="377490" y="670458"/>
                      <a:pt x="376727" y="669528"/>
                      <a:pt x="375958" y="668616"/>
                    </a:cubicBezTo>
                    <a:cubicBezTo>
                      <a:pt x="375876" y="668741"/>
                      <a:pt x="375761" y="668864"/>
                      <a:pt x="375624" y="668983"/>
                    </a:cubicBezTo>
                    <a:lnTo>
                      <a:pt x="376185" y="669816"/>
                    </a:lnTo>
                    <a:cubicBezTo>
                      <a:pt x="384675" y="682592"/>
                      <a:pt x="370017" y="669132"/>
                      <a:pt x="367762" y="665556"/>
                    </a:cubicBezTo>
                    <a:cubicBezTo>
                      <a:pt x="367656" y="665643"/>
                      <a:pt x="367535" y="665701"/>
                      <a:pt x="367416" y="665764"/>
                    </a:cubicBezTo>
                    <a:lnTo>
                      <a:pt x="370353" y="669340"/>
                    </a:lnTo>
                    <a:cubicBezTo>
                      <a:pt x="370763" y="669847"/>
                      <a:pt x="371086" y="670253"/>
                      <a:pt x="371354" y="670595"/>
                    </a:cubicBezTo>
                    <a:lnTo>
                      <a:pt x="371973" y="671193"/>
                    </a:lnTo>
                    <a:cubicBezTo>
                      <a:pt x="381790" y="680846"/>
                      <a:pt x="382096" y="689532"/>
                      <a:pt x="370692" y="675262"/>
                    </a:cubicBezTo>
                    <a:cubicBezTo>
                      <a:pt x="371141" y="675934"/>
                      <a:pt x="371501" y="676647"/>
                      <a:pt x="371551" y="677279"/>
                    </a:cubicBezTo>
                    <a:lnTo>
                      <a:pt x="372227" y="678141"/>
                    </a:lnTo>
                    <a:cubicBezTo>
                      <a:pt x="381181" y="689683"/>
                      <a:pt x="373898" y="685584"/>
                      <a:pt x="369449" y="680654"/>
                    </a:cubicBezTo>
                    <a:lnTo>
                      <a:pt x="369076" y="680230"/>
                    </a:lnTo>
                    <a:lnTo>
                      <a:pt x="369153" y="680345"/>
                    </a:lnTo>
                    <a:cubicBezTo>
                      <a:pt x="373292" y="686725"/>
                      <a:pt x="365079" y="682249"/>
                      <a:pt x="363628" y="678836"/>
                    </a:cubicBezTo>
                    <a:lnTo>
                      <a:pt x="363566" y="678682"/>
                    </a:lnTo>
                    <a:cubicBezTo>
                      <a:pt x="361985" y="677391"/>
                      <a:pt x="361012" y="675943"/>
                      <a:pt x="360678" y="675577"/>
                    </a:cubicBezTo>
                    <a:lnTo>
                      <a:pt x="360616" y="675515"/>
                    </a:lnTo>
                    <a:cubicBezTo>
                      <a:pt x="352917" y="667624"/>
                      <a:pt x="341757" y="660946"/>
                      <a:pt x="332277" y="657913"/>
                    </a:cubicBezTo>
                    <a:cubicBezTo>
                      <a:pt x="330902" y="657651"/>
                      <a:pt x="329512" y="657442"/>
                      <a:pt x="328107" y="657293"/>
                    </a:cubicBezTo>
                    <a:cubicBezTo>
                      <a:pt x="322406" y="656020"/>
                      <a:pt x="316643" y="655149"/>
                      <a:pt x="310819" y="654678"/>
                    </a:cubicBezTo>
                    <a:cubicBezTo>
                      <a:pt x="310107" y="654593"/>
                      <a:pt x="309385" y="654070"/>
                      <a:pt x="308845" y="653393"/>
                    </a:cubicBezTo>
                    <a:cubicBezTo>
                      <a:pt x="300039" y="653096"/>
                      <a:pt x="302757" y="649485"/>
                      <a:pt x="306411" y="648815"/>
                    </a:cubicBezTo>
                    <a:lnTo>
                      <a:pt x="306475" y="648804"/>
                    </a:lnTo>
                    <a:lnTo>
                      <a:pt x="305750" y="648742"/>
                    </a:lnTo>
                    <a:cubicBezTo>
                      <a:pt x="300099" y="648191"/>
                      <a:pt x="296239" y="646162"/>
                      <a:pt x="301953" y="644917"/>
                    </a:cubicBezTo>
                    <a:lnTo>
                      <a:pt x="302678" y="644773"/>
                    </a:lnTo>
                    <a:cubicBezTo>
                      <a:pt x="302589" y="644634"/>
                      <a:pt x="302511" y="644495"/>
                      <a:pt x="302434" y="644356"/>
                    </a:cubicBezTo>
                    <a:cubicBezTo>
                      <a:pt x="297540" y="643819"/>
                      <a:pt x="300734" y="639060"/>
                      <a:pt x="303450" y="640211"/>
                    </a:cubicBezTo>
                    <a:cubicBezTo>
                      <a:pt x="302307" y="636473"/>
                      <a:pt x="307531" y="638339"/>
                      <a:pt x="308183" y="637784"/>
                    </a:cubicBezTo>
                    <a:cubicBezTo>
                      <a:pt x="308680" y="637232"/>
                      <a:pt x="309298" y="636745"/>
                      <a:pt x="309654" y="636719"/>
                    </a:cubicBezTo>
                    <a:cubicBezTo>
                      <a:pt x="311228" y="635607"/>
                      <a:pt x="310465" y="635708"/>
                      <a:pt x="311280" y="635672"/>
                    </a:cubicBezTo>
                    <a:close/>
                    <a:moveTo>
                      <a:pt x="341224" y="575146"/>
                    </a:moveTo>
                    <a:lnTo>
                      <a:pt x="340077" y="575817"/>
                    </a:lnTo>
                    <a:cubicBezTo>
                      <a:pt x="339150" y="576358"/>
                      <a:pt x="338196" y="576719"/>
                      <a:pt x="337238" y="576930"/>
                    </a:cubicBezTo>
                    <a:cubicBezTo>
                      <a:pt x="338590" y="577506"/>
                      <a:pt x="339926" y="578128"/>
                      <a:pt x="341249" y="578792"/>
                    </a:cubicBezTo>
                    <a:cubicBezTo>
                      <a:pt x="341227" y="577980"/>
                      <a:pt x="341212" y="577169"/>
                      <a:pt x="341212" y="576360"/>
                    </a:cubicBezTo>
                    <a:lnTo>
                      <a:pt x="341224" y="575146"/>
                    </a:ln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82E1815-2C35-8D0E-952F-3FB1C163C13C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2070D19-3EBC-52BB-5739-3B62A8060427}"/>
                </a:ext>
              </a:extLst>
            </p:cNvPr>
            <p:cNvSpPr/>
            <p:nvPr/>
          </p:nvSpPr>
          <p:spPr>
            <a:xfrm>
              <a:off x="6142282" y="2934779"/>
              <a:ext cx="433171" cy="132717"/>
            </a:xfrm>
            <a:custGeom>
              <a:avLst/>
              <a:gdLst>
                <a:gd name="connsiteX0" fmla="*/ 421221 w 433171"/>
                <a:gd name="connsiteY0" fmla="*/ 20251 h 132717"/>
                <a:gd name="connsiteX1" fmla="*/ 390439 w 433171"/>
                <a:gd name="connsiteY1" fmla="*/ 172 h 132717"/>
                <a:gd name="connsiteX2" fmla="*/ 389237 w 433171"/>
                <a:gd name="connsiteY2" fmla="*/ 3071 h 132717"/>
                <a:gd name="connsiteX3" fmla="*/ 402597 w 433171"/>
                <a:gd name="connsiteY3" fmla="*/ 16309 h 132717"/>
                <a:gd name="connsiteX4" fmla="*/ 412902 w 433171"/>
                <a:gd name="connsiteY4" fmla="*/ 36364 h 132717"/>
                <a:gd name="connsiteX5" fmla="*/ 414136 w 433171"/>
                <a:gd name="connsiteY5" fmla="*/ 69027 h 132717"/>
                <a:gd name="connsiteX6" fmla="*/ 375783 w 433171"/>
                <a:gd name="connsiteY6" fmla="*/ 108208 h 132717"/>
                <a:gd name="connsiteX7" fmla="*/ 321603 w 433171"/>
                <a:gd name="connsiteY7" fmla="*/ 107356 h 132717"/>
                <a:gd name="connsiteX8" fmla="*/ 247029 w 433171"/>
                <a:gd name="connsiteY8" fmla="*/ 70551 h 132717"/>
                <a:gd name="connsiteX9" fmla="*/ 232027 w 433171"/>
                <a:gd name="connsiteY9" fmla="*/ 78305 h 132717"/>
                <a:gd name="connsiteX10" fmla="*/ 217250 w 433171"/>
                <a:gd name="connsiteY10" fmla="*/ 70623 h 132717"/>
                <a:gd name="connsiteX11" fmla="*/ 129746 w 433171"/>
                <a:gd name="connsiteY11" fmla="*/ 108077 h 132717"/>
                <a:gd name="connsiteX12" fmla="*/ 65909 w 433171"/>
                <a:gd name="connsiteY12" fmla="*/ 108361 h 132717"/>
                <a:gd name="connsiteX13" fmla="*/ 19904 w 433171"/>
                <a:gd name="connsiteY13" fmla="*/ 70557 h 132717"/>
                <a:gd name="connsiteX14" fmla="*/ 20880 w 433171"/>
                <a:gd name="connsiteY14" fmla="*/ 36773 h 132717"/>
                <a:gd name="connsiteX15" fmla="*/ 32577 w 433171"/>
                <a:gd name="connsiteY15" fmla="*/ 17660 h 132717"/>
                <a:gd name="connsiteX16" fmla="*/ 49946 w 433171"/>
                <a:gd name="connsiteY16" fmla="*/ 3073 h 132717"/>
                <a:gd name="connsiteX17" fmla="*/ 48744 w 433171"/>
                <a:gd name="connsiteY17" fmla="*/ 172 h 132717"/>
                <a:gd name="connsiteX18" fmla="*/ 1406 w 433171"/>
                <a:gd name="connsiteY18" fmla="*/ 45280 h 132717"/>
                <a:gd name="connsiteX19" fmla="*/ 16173 w 433171"/>
                <a:gd name="connsiteY19" fmla="*/ 98595 h 132717"/>
                <a:gd name="connsiteX20" fmla="*/ 127030 w 433171"/>
                <a:gd name="connsiteY20" fmla="*/ 129635 h 132717"/>
                <a:gd name="connsiteX21" fmla="*/ 217250 w 433171"/>
                <a:gd name="connsiteY21" fmla="*/ 108455 h 132717"/>
                <a:gd name="connsiteX22" fmla="*/ 232097 w 433171"/>
                <a:gd name="connsiteY22" fmla="*/ 101730 h 132717"/>
                <a:gd name="connsiteX23" fmla="*/ 247029 w 433171"/>
                <a:gd name="connsiteY23" fmla="*/ 108486 h 132717"/>
                <a:gd name="connsiteX24" fmla="*/ 331057 w 433171"/>
                <a:gd name="connsiteY24" fmla="*/ 131510 h 132717"/>
                <a:gd name="connsiteX25" fmla="*/ 397673 w 433171"/>
                <a:gd name="connsiteY25" fmla="*/ 117877 h 132717"/>
                <a:gd name="connsiteX26" fmla="*/ 433229 w 433171"/>
                <a:gd name="connsiteY26" fmla="*/ 60169 h 132717"/>
                <a:gd name="connsiteX27" fmla="*/ 421221 w 433171"/>
                <a:gd name="connsiteY27" fmla="*/ 20251 h 1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33171" h="132717">
                  <a:moveTo>
                    <a:pt x="421221" y="20251"/>
                  </a:moveTo>
                  <a:cubicBezTo>
                    <a:pt x="414552" y="11295"/>
                    <a:pt x="402565" y="-460"/>
                    <a:pt x="390439" y="172"/>
                  </a:cubicBezTo>
                  <a:cubicBezTo>
                    <a:pt x="388887" y="253"/>
                    <a:pt x="388306" y="1934"/>
                    <a:pt x="389237" y="3071"/>
                  </a:cubicBezTo>
                  <a:cubicBezTo>
                    <a:pt x="393204" y="7917"/>
                    <a:pt x="398623" y="11363"/>
                    <a:pt x="402597" y="16309"/>
                  </a:cubicBezTo>
                  <a:cubicBezTo>
                    <a:pt x="407300" y="22163"/>
                    <a:pt x="410695" y="29223"/>
                    <a:pt x="412902" y="36364"/>
                  </a:cubicBezTo>
                  <a:cubicBezTo>
                    <a:pt x="416110" y="46737"/>
                    <a:pt x="416995" y="58478"/>
                    <a:pt x="414136" y="69027"/>
                  </a:cubicBezTo>
                  <a:cubicBezTo>
                    <a:pt x="409097" y="87620"/>
                    <a:pt x="393166" y="101248"/>
                    <a:pt x="375783" y="108208"/>
                  </a:cubicBezTo>
                  <a:cubicBezTo>
                    <a:pt x="358578" y="115097"/>
                    <a:pt x="337875" y="117450"/>
                    <a:pt x="321603" y="107356"/>
                  </a:cubicBezTo>
                  <a:cubicBezTo>
                    <a:pt x="297586" y="92455"/>
                    <a:pt x="277215" y="70975"/>
                    <a:pt x="247029" y="70551"/>
                  </a:cubicBezTo>
                  <a:cubicBezTo>
                    <a:pt x="239967" y="70452"/>
                    <a:pt x="234991" y="73687"/>
                    <a:pt x="232027" y="78305"/>
                  </a:cubicBezTo>
                  <a:cubicBezTo>
                    <a:pt x="229048" y="73852"/>
                    <a:pt x="224134" y="70702"/>
                    <a:pt x="217250" y="70623"/>
                  </a:cubicBezTo>
                  <a:cubicBezTo>
                    <a:pt x="183409" y="70243"/>
                    <a:pt x="158150" y="93548"/>
                    <a:pt x="129746" y="108077"/>
                  </a:cubicBezTo>
                  <a:cubicBezTo>
                    <a:pt x="110551" y="117897"/>
                    <a:pt x="85713" y="114849"/>
                    <a:pt x="65909" y="108361"/>
                  </a:cubicBezTo>
                  <a:cubicBezTo>
                    <a:pt x="47229" y="102243"/>
                    <a:pt x="26951" y="89957"/>
                    <a:pt x="19904" y="70557"/>
                  </a:cubicBezTo>
                  <a:cubicBezTo>
                    <a:pt x="16014" y="59843"/>
                    <a:pt x="16885" y="47333"/>
                    <a:pt x="20880" y="36773"/>
                  </a:cubicBezTo>
                  <a:cubicBezTo>
                    <a:pt x="23506" y="29827"/>
                    <a:pt x="27560" y="23118"/>
                    <a:pt x="32577" y="17660"/>
                  </a:cubicBezTo>
                  <a:cubicBezTo>
                    <a:pt x="37779" y="11999"/>
                    <a:pt x="44617" y="8440"/>
                    <a:pt x="49946" y="3073"/>
                  </a:cubicBezTo>
                  <a:cubicBezTo>
                    <a:pt x="51034" y="1976"/>
                    <a:pt x="50175" y="271"/>
                    <a:pt x="48744" y="172"/>
                  </a:cubicBezTo>
                  <a:cubicBezTo>
                    <a:pt x="26114" y="-1364"/>
                    <a:pt x="5678" y="25668"/>
                    <a:pt x="1406" y="45280"/>
                  </a:cubicBezTo>
                  <a:cubicBezTo>
                    <a:pt x="-2801" y="64594"/>
                    <a:pt x="3473" y="83857"/>
                    <a:pt x="16173" y="98595"/>
                  </a:cubicBezTo>
                  <a:cubicBezTo>
                    <a:pt x="41997" y="128558"/>
                    <a:pt x="89814" y="138441"/>
                    <a:pt x="127030" y="129635"/>
                  </a:cubicBezTo>
                  <a:cubicBezTo>
                    <a:pt x="157152" y="122511"/>
                    <a:pt x="185761" y="106100"/>
                    <a:pt x="217250" y="108455"/>
                  </a:cubicBezTo>
                  <a:cubicBezTo>
                    <a:pt x="224152" y="108973"/>
                    <a:pt x="229107" y="106094"/>
                    <a:pt x="232097" y="101730"/>
                  </a:cubicBezTo>
                  <a:cubicBezTo>
                    <a:pt x="235091" y="106221"/>
                    <a:pt x="240078" y="109158"/>
                    <a:pt x="247029" y="108486"/>
                  </a:cubicBezTo>
                  <a:cubicBezTo>
                    <a:pt x="276376" y="105641"/>
                    <a:pt x="302571" y="126432"/>
                    <a:pt x="331057" y="131510"/>
                  </a:cubicBezTo>
                  <a:cubicBezTo>
                    <a:pt x="353738" y="135550"/>
                    <a:pt x="378238" y="130100"/>
                    <a:pt x="397673" y="117877"/>
                  </a:cubicBezTo>
                  <a:cubicBezTo>
                    <a:pt x="417988" y="105100"/>
                    <a:pt x="432287" y="84604"/>
                    <a:pt x="433229" y="60169"/>
                  </a:cubicBezTo>
                  <a:cubicBezTo>
                    <a:pt x="433770" y="46111"/>
                    <a:pt x="429647" y="31567"/>
                    <a:pt x="421221" y="20251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CDD743-C87A-36E6-AF66-D58C4696D5CE}"/>
              </a:ext>
            </a:extLst>
          </p:cNvPr>
          <p:cNvGrpSpPr/>
          <p:nvPr/>
        </p:nvGrpSpPr>
        <p:grpSpPr>
          <a:xfrm>
            <a:off x="4020979" y="2219575"/>
            <a:ext cx="6671819" cy="2264963"/>
            <a:chOff x="3945382" y="2117386"/>
            <a:chExt cx="6671819" cy="22649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E8C1E6B-7B11-CA98-025E-A1F0D2711C77}"/>
                </a:ext>
              </a:extLst>
            </p:cNvPr>
            <p:cNvSpPr txBox="1"/>
            <p:nvPr/>
          </p:nvSpPr>
          <p:spPr>
            <a:xfrm>
              <a:off x="3945382" y="2117386"/>
              <a:ext cx="655746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2400" b="1">
                  <a:solidFill>
                    <a:srgbClr val="01437D"/>
                  </a:solidFill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Pellentesque Habitant Morbi</a:t>
              </a:r>
            </a:p>
            <a:p>
              <a:pPr>
                <a:lnSpc>
                  <a:spcPct val="150000"/>
                </a:lnSpc>
              </a:pPr>
              <a:r>
                <a:rPr lang="fr-FR" altLang="zh-CN" sz="2400" b="1">
                  <a:solidFill>
                    <a:srgbClr val="01437D"/>
                  </a:solidFill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Tristique SenectusEt Netus Et Malesuada Fames Ac Turpis Egestas</a:t>
              </a:r>
              <a:endParaRPr lang="zh-CN" altLang="en-US" sz="2400" b="1">
                <a:solidFill>
                  <a:srgbClr val="01437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014C5E3-BE57-C24E-AB9F-DE81ECA08920}"/>
                </a:ext>
              </a:extLst>
            </p:cNvPr>
            <p:cNvSpPr txBox="1"/>
            <p:nvPr/>
          </p:nvSpPr>
          <p:spPr>
            <a:xfrm>
              <a:off x="3945383" y="3859129"/>
              <a:ext cx="66718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01437D"/>
                  </a:solidFill>
                  <a:latin typeface="+mn-ea"/>
                  <a:cs typeface="Dreaming Outloud Pro" panose="03050502040302030504" pitchFamily="66" charset="0"/>
                </a:rPr>
                <a:t>pellentesque habitant morbi tristique senectus et netus et malesuada fames ac turpis egestas. proin pharetra nonummy pede.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7F8F79F-AE1A-6135-D235-54D970669E6E}"/>
              </a:ext>
            </a:extLst>
          </p:cNvPr>
          <p:cNvGrpSpPr/>
          <p:nvPr/>
        </p:nvGrpSpPr>
        <p:grpSpPr>
          <a:xfrm rot="1087007">
            <a:off x="10112047" y="4479305"/>
            <a:ext cx="448412" cy="861221"/>
            <a:chOff x="9165778" y="4095616"/>
            <a:chExt cx="448412" cy="861221"/>
          </a:xfrm>
          <a:solidFill>
            <a:srgbClr val="01437D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E399698-EDEB-6915-4F16-8BFF9C659F7E}"/>
                </a:ext>
              </a:extLst>
            </p:cNvPr>
            <p:cNvSpPr/>
            <p:nvPr/>
          </p:nvSpPr>
          <p:spPr>
            <a:xfrm>
              <a:off x="9165778" y="4095616"/>
              <a:ext cx="448412" cy="678672"/>
            </a:xfrm>
            <a:custGeom>
              <a:avLst/>
              <a:gdLst>
                <a:gd name="connsiteX0" fmla="*/ 400560 w 448412"/>
                <a:gd name="connsiteY0" fmla="*/ 79176 h 678672"/>
                <a:gd name="connsiteX1" fmla="*/ 118873 w 448412"/>
                <a:gd name="connsiteY1" fmla="*/ 32781 h 678672"/>
                <a:gd name="connsiteX2" fmla="*/ 6365 w 448412"/>
                <a:gd name="connsiteY2" fmla="*/ 310915 h 678672"/>
                <a:gd name="connsiteX3" fmla="*/ 54301 w 448412"/>
                <a:gd name="connsiteY3" fmla="*/ 311350 h 678672"/>
                <a:gd name="connsiteX4" fmla="*/ 72994 w 448412"/>
                <a:gd name="connsiteY4" fmla="*/ 171014 h 678672"/>
                <a:gd name="connsiteX5" fmla="*/ 196538 w 448412"/>
                <a:gd name="connsiteY5" fmla="*/ 76427 h 678672"/>
                <a:gd name="connsiteX6" fmla="*/ 369085 w 448412"/>
                <a:gd name="connsiteY6" fmla="*/ 268772 h 678672"/>
                <a:gd name="connsiteX7" fmla="*/ 343263 w 448412"/>
                <a:gd name="connsiteY7" fmla="*/ 345496 h 678672"/>
                <a:gd name="connsiteX8" fmla="*/ 291934 w 448412"/>
                <a:gd name="connsiteY8" fmla="*/ 380092 h 678672"/>
                <a:gd name="connsiteX9" fmla="*/ 216849 w 448412"/>
                <a:gd name="connsiteY9" fmla="*/ 462729 h 678672"/>
                <a:gd name="connsiteX10" fmla="*/ 213461 w 448412"/>
                <a:gd name="connsiteY10" fmla="*/ 673771 h 678672"/>
                <a:gd name="connsiteX11" fmla="*/ 245865 w 448412"/>
                <a:gd name="connsiteY11" fmla="*/ 660928 h 678672"/>
                <a:gd name="connsiteX12" fmla="*/ 252752 w 448412"/>
                <a:gd name="connsiteY12" fmla="*/ 583716 h 678672"/>
                <a:gd name="connsiteX13" fmla="*/ 277155 w 448412"/>
                <a:gd name="connsiteY13" fmla="*/ 503690 h 678672"/>
                <a:gd name="connsiteX14" fmla="*/ 398614 w 448412"/>
                <a:gd name="connsiteY14" fmla="*/ 395772 h 678672"/>
                <a:gd name="connsiteX15" fmla="*/ 400560 w 448412"/>
                <a:gd name="connsiteY15" fmla="*/ 79176 h 67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8412" h="678672">
                  <a:moveTo>
                    <a:pt x="400560" y="79176"/>
                  </a:moveTo>
                  <a:cubicBezTo>
                    <a:pt x="334645" y="-17750"/>
                    <a:pt x="215370" y="-16075"/>
                    <a:pt x="118873" y="32781"/>
                  </a:cubicBezTo>
                  <a:cubicBezTo>
                    <a:pt x="15143" y="85298"/>
                    <a:pt x="-14747" y="202366"/>
                    <a:pt x="6365" y="310915"/>
                  </a:cubicBezTo>
                  <a:cubicBezTo>
                    <a:pt x="11379" y="336699"/>
                    <a:pt x="50546" y="339658"/>
                    <a:pt x="54301" y="311350"/>
                  </a:cubicBezTo>
                  <a:cubicBezTo>
                    <a:pt x="60493" y="264674"/>
                    <a:pt x="55828" y="215860"/>
                    <a:pt x="72994" y="171014"/>
                  </a:cubicBezTo>
                  <a:cubicBezTo>
                    <a:pt x="93902" y="116393"/>
                    <a:pt x="142040" y="89668"/>
                    <a:pt x="196538" y="76427"/>
                  </a:cubicBezTo>
                  <a:cubicBezTo>
                    <a:pt x="325214" y="45164"/>
                    <a:pt x="376337" y="157044"/>
                    <a:pt x="369085" y="268772"/>
                  </a:cubicBezTo>
                  <a:cubicBezTo>
                    <a:pt x="367278" y="296597"/>
                    <a:pt x="363960" y="324959"/>
                    <a:pt x="343263" y="345496"/>
                  </a:cubicBezTo>
                  <a:cubicBezTo>
                    <a:pt x="328617" y="360029"/>
                    <a:pt x="308679" y="368373"/>
                    <a:pt x="291934" y="380092"/>
                  </a:cubicBezTo>
                  <a:cubicBezTo>
                    <a:pt x="261027" y="401722"/>
                    <a:pt x="235601" y="430047"/>
                    <a:pt x="216849" y="462729"/>
                  </a:cubicBezTo>
                  <a:cubicBezTo>
                    <a:pt x="183783" y="520355"/>
                    <a:pt x="158641" y="621282"/>
                    <a:pt x="213461" y="673771"/>
                  </a:cubicBezTo>
                  <a:cubicBezTo>
                    <a:pt x="225823" y="685607"/>
                    <a:pt x="242211" y="673900"/>
                    <a:pt x="245865" y="660928"/>
                  </a:cubicBezTo>
                  <a:cubicBezTo>
                    <a:pt x="252765" y="636428"/>
                    <a:pt x="249160" y="609157"/>
                    <a:pt x="252752" y="583716"/>
                  </a:cubicBezTo>
                  <a:cubicBezTo>
                    <a:pt x="256710" y="555686"/>
                    <a:pt x="263484" y="528716"/>
                    <a:pt x="277155" y="503690"/>
                  </a:cubicBezTo>
                  <a:cubicBezTo>
                    <a:pt x="306210" y="450506"/>
                    <a:pt x="358581" y="436119"/>
                    <a:pt x="398614" y="395772"/>
                  </a:cubicBezTo>
                  <a:cubicBezTo>
                    <a:pt x="473164" y="320636"/>
                    <a:pt x="455754" y="160340"/>
                    <a:pt x="400560" y="791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142A2DC-973C-E1D8-8684-09E78CAAA4BC}"/>
                </a:ext>
              </a:extLst>
            </p:cNvPr>
            <p:cNvSpPr/>
            <p:nvPr/>
          </p:nvSpPr>
          <p:spPr>
            <a:xfrm>
              <a:off x="9380680" y="4850139"/>
              <a:ext cx="72391" cy="106698"/>
            </a:xfrm>
            <a:custGeom>
              <a:avLst/>
              <a:gdLst>
                <a:gd name="connsiteX0" fmla="*/ 55629 w 72391"/>
                <a:gd name="connsiteY0" fmla="*/ 12655 h 106698"/>
                <a:gd name="connsiteX1" fmla="*/ 26902 w 72391"/>
                <a:gd name="connsiteY1" fmla="*/ 441 h 106698"/>
                <a:gd name="connsiteX2" fmla="*/ 13168 w 72391"/>
                <a:gd name="connsiteY2" fmla="*/ 5812 h 106698"/>
                <a:gd name="connsiteX3" fmla="*/ 1149 w 72391"/>
                <a:gd name="connsiteY3" fmla="*/ 48495 h 106698"/>
                <a:gd name="connsiteX4" fmla="*/ 10310 w 72391"/>
                <a:gd name="connsiteY4" fmla="*/ 80222 h 106698"/>
                <a:gd name="connsiteX5" fmla="*/ 24036 w 72391"/>
                <a:gd name="connsiteY5" fmla="*/ 101262 h 106698"/>
                <a:gd name="connsiteX6" fmla="*/ 56008 w 72391"/>
                <a:gd name="connsiteY6" fmla="*/ 101750 h 106698"/>
                <a:gd name="connsiteX7" fmla="*/ 70178 w 72391"/>
                <a:gd name="connsiteY7" fmla="*/ 72169 h 106698"/>
                <a:gd name="connsiteX8" fmla="*/ 55629 w 72391"/>
                <a:gd name="connsiteY8" fmla="*/ 12655 h 10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391" h="106698">
                  <a:moveTo>
                    <a:pt x="55629" y="12655"/>
                  </a:moveTo>
                  <a:cubicBezTo>
                    <a:pt x="48898" y="4475"/>
                    <a:pt x="37922" y="-1743"/>
                    <a:pt x="26902" y="441"/>
                  </a:cubicBezTo>
                  <a:cubicBezTo>
                    <a:pt x="21582" y="1496"/>
                    <a:pt x="17945" y="2982"/>
                    <a:pt x="13168" y="5812"/>
                  </a:cubicBezTo>
                  <a:cubicBezTo>
                    <a:pt x="-1863" y="14718"/>
                    <a:pt x="-901" y="33663"/>
                    <a:pt x="1149" y="48495"/>
                  </a:cubicBezTo>
                  <a:cubicBezTo>
                    <a:pt x="2745" y="60045"/>
                    <a:pt x="4352" y="71033"/>
                    <a:pt x="10310" y="80222"/>
                  </a:cubicBezTo>
                  <a:cubicBezTo>
                    <a:pt x="12588" y="88547"/>
                    <a:pt x="15989" y="96315"/>
                    <a:pt x="24036" y="101262"/>
                  </a:cubicBezTo>
                  <a:cubicBezTo>
                    <a:pt x="34140" y="107475"/>
                    <a:pt x="45882" y="109288"/>
                    <a:pt x="56008" y="101750"/>
                  </a:cubicBezTo>
                  <a:cubicBezTo>
                    <a:pt x="66523" y="93923"/>
                    <a:pt x="69469" y="83661"/>
                    <a:pt x="70178" y="72169"/>
                  </a:cubicBezTo>
                  <a:cubicBezTo>
                    <a:pt x="76419" y="52303"/>
                    <a:pt x="68801" y="28663"/>
                    <a:pt x="55629" y="126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182BEA5A-5551-FD6A-A4CE-D04008F1AB64}"/>
              </a:ext>
            </a:extLst>
          </p:cNvPr>
          <p:cNvSpPr txBox="1"/>
          <p:nvPr/>
        </p:nvSpPr>
        <p:spPr>
          <a:xfrm>
            <a:off x="9384512" y="1188100"/>
            <a:ext cx="210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rgbClr val="01437D"/>
                </a:solidFill>
                <a:latin typeface="+mn-ea"/>
                <a:cs typeface="Dreaming Outloud Pro" panose="03050502040302030504" pitchFamily="66" charset="0"/>
              </a:rPr>
              <a:t>Information</a:t>
            </a:r>
            <a:endParaRPr lang="zh-CN" altLang="en-US" b="1">
              <a:solidFill>
                <a:srgbClr val="01437D"/>
              </a:solidFill>
              <a:latin typeface="+mn-ea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971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77E35CF9-F2FE-F7CF-E520-0CCF8585F1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  <a14:imgEffect>
                        <a14:brightnessContrast bright="57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35C431D-E6E9-AA20-150B-BE4B7F85C54B}"/>
              </a:ext>
            </a:extLst>
          </p:cNvPr>
          <p:cNvGrpSpPr/>
          <p:nvPr/>
        </p:nvGrpSpPr>
        <p:grpSpPr>
          <a:xfrm>
            <a:off x="5255676" y="780565"/>
            <a:ext cx="1680648" cy="2648436"/>
            <a:chOff x="5333329" y="2115444"/>
            <a:chExt cx="1608045" cy="2534025"/>
          </a:xfrm>
        </p:grpSpPr>
        <p:grpSp>
          <p:nvGrpSpPr>
            <p:cNvPr id="52" name="图形 49">
              <a:extLst>
                <a:ext uri="{FF2B5EF4-FFF2-40B4-BE49-F238E27FC236}">
                  <a16:creationId xmlns:a16="http://schemas.microsoft.com/office/drawing/2014/main" id="{D4D9D2F8-1175-B0BF-70C2-CD56F72775AF}"/>
                </a:ext>
              </a:extLst>
            </p:cNvPr>
            <p:cNvGrpSpPr/>
            <p:nvPr/>
          </p:nvGrpSpPr>
          <p:grpSpPr>
            <a:xfrm>
              <a:off x="5333329" y="3091804"/>
              <a:ext cx="1608045" cy="1557665"/>
              <a:chOff x="5333329" y="3091804"/>
              <a:chExt cx="1608045" cy="1557665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A9FD93F-4F97-A8BF-A5C7-C6B8988659CC}"/>
                  </a:ext>
                </a:extLst>
              </p:cNvPr>
              <p:cNvSpPr/>
              <p:nvPr/>
            </p:nvSpPr>
            <p:spPr>
              <a:xfrm>
                <a:off x="5429921" y="3091804"/>
                <a:ext cx="1475962" cy="1345978"/>
              </a:xfrm>
              <a:custGeom>
                <a:avLst/>
                <a:gdLst>
                  <a:gd name="connsiteX0" fmla="*/ 1146921 w 1475962"/>
                  <a:gd name="connsiteY0" fmla="*/ 519472 h 1345978"/>
                  <a:gd name="connsiteX1" fmla="*/ 1097256 w 1475962"/>
                  <a:gd name="connsiteY1" fmla="*/ 495451 h 1345978"/>
                  <a:gd name="connsiteX2" fmla="*/ 996920 w 1475962"/>
                  <a:gd name="connsiteY2" fmla="*/ 365970 h 1345978"/>
                  <a:gd name="connsiteX3" fmla="*/ 912274 w 1475962"/>
                  <a:gd name="connsiteY3" fmla="*/ 148934 h 1345978"/>
                  <a:gd name="connsiteX4" fmla="*/ 882934 w 1475962"/>
                  <a:gd name="connsiteY4" fmla="*/ 49559 h 1345978"/>
                  <a:gd name="connsiteX5" fmla="*/ 653255 w 1475962"/>
                  <a:gd name="connsiteY5" fmla="*/ 7473 h 1345978"/>
                  <a:gd name="connsiteX6" fmla="*/ 590702 w 1475962"/>
                  <a:gd name="connsiteY6" fmla="*/ 100179 h 1345978"/>
                  <a:gd name="connsiteX7" fmla="*/ 572517 w 1475962"/>
                  <a:gd name="connsiteY7" fmla="*/ 191354 h 1345978"/>
                  <a:gd name="connsiteX8" fmla="*/ 537947 w 1475962"/>
                  <a:gd name="connsiteY8" fmla="*/ 209229 h 1345978"/>
                  <a:gd name="connsiteX9" fmla="*/ 340908 w 1475962"/>
                  <a:gd name="connsiteY9" fmla="*/ 431088 h 1345978"/>
                  <a:gd name="connsiteX10" fmla="*/ 4434 w 1475962"/>
                  <a:gd name="connsiteY10" fmla="*/ 846979 h 1345978"/>
                  <a:gd name="connsiteX11" fmla="*/ 107346 w 1475962"/>
                  <a:gd name="connsiteY11" fmla="*/ 1196797 h 1345978"/>
                  <a:gd name="connsiteX12" fmla="*/ 379151 w 1475962"/>
                  <a:gd name="connsiteY12" fmla="*/ 1339311 h 1345978"/>
                  <a:gd name="connsiteX13" fmla="*/ 740316 w 1475962"/>
                  <a:gd name="connsiteY13" fmla="*/ 1230120 h 1345978"/>
                  <a:gd name="connsiteX14" fmla="*/ 918405 w 1475962"/>
                  <a:gd name="connsiteY14" fmla="*/ 1191432 h 1345978"/>
                  <a:gd name="connsiteX15" fmla="*/ 1304655 w 1475962"/>
                  <a:gd name="connsiteY15" fmla="*/ 1229540 h 1345978"/>
                  <a:gd name="connsiteX16" fmla="*/ 1468021 w 1475962"/>
                  <a:gd name="connsiteY16" fmla="*/ 926690 h 1345978"/>
                  <a:gd name="connsiteX17" fmla="*/ 1146921 w 1475962"/>
                  <a:gd name="connsiteY17" fmla="*/ 519472 h 1345978"/>
                  <a:gd name="connsiteX18" fmla="*/ 1146921 w 1475962"/>
                  <a:gd name="connsiteY18" fmla="*/ 519472 h 134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75962" h="1345978">
                    <a:moveTo>
                      <a:pt x="1146921" y="519472"/>
                    </a:moveTo>
                    <a:cubicBezTo>
                      <a:pt x="1129446" y="513239"/>
                      <a:pt x="1112602" y="506040"/>
                      <a:pt x="1097256" y="495451"/>
                    </a:cubicBezTo>
                    <a:cubicBezTo>
                      <a:pt x="1053020" y="462511"/>
                      <a:pt x="1024175" y="412938"/>
                      <a:pt x="996920" y="365970"/>
                    </a:cubicBezTo>
                    <a:cubicBezTo>
                      <a:pt x="958529" y="297659"/>
                      <a:pt x="931179" y="224869"/>
                      <a:pt x="912274" y="148934"/>
                    </a:cubicBezTo>
                    <a:cubicBezTo>
                      <a:pt x="904150" y="116310"/>
                      <a:pt x="901391" y="78483"/>
                      <a:pt x="882934" y="49559"/>
                    </a:cubicBezTo>
                    <a:cubicBezTo>
                      <a:pt x="841094" y="-11006"/>
                      <a:pt x="718404" y="-3158"/>
                      <a:pt x="653255" y="7473"/>
                    </a:cubicBezTo>
                    <a:cubicBezTo>
                      <a:pt x="609628" y="15195"/>
                      <a:pt x="600611" y="64037"/>
                      <a:pt x="590702" y="100179"/>
                    </a:cubicBezTo>
                    <a:cubicBezTo>
                      <a:pt x="582452" y="130208"/>
                      <a:pt x="577051" y="160578"/>
                      <a:pt x="572517" y="191354"/>
                    </a:cubicBezTo>
                    <a:cubicBezTo>
                      <a:pt x="561731" y="198449"/>
                      <a:pt x="549554" y="204210"/>
                      <a:pt x="537947" y="209229"/>
                    </a:cubicBezTo>
                    <a:cubicBezTo>
                      <a:pt x="411454" y="248032"/>
                      <a:pt x="389222" y="319968"/>
                      <a:pt x="340908" y="431088"/>
                    </a:cubicBezTo>
                    <a:cubicBezTo>
                      <a:pt x="259307" y="592598"/>
                      <a:pt x="37881" y="655836"/>
                      <a:pt x="4434" y="846979"/>
                    </a:cubicBezTo>
                    <a:cubicBezTo>
                      <a:pt x="-17116" y="973171"/>
                      <a:pt x="44165" y="1091890"/>
                      <a:pt x="107346" y="1196797"/>
                    </a:cubicBezTo>
                    <a:cubicBezTo>
                      <a:pt x="166186" y="1311385"/>
                      <a:pt x="248331" y="1366384"/>
                      <a:pt x="379151" y="1339311"/>
                    </a:cubicBezTo>
                    <a:cubicBezTo>
                      <a:pt x="501852" y="1311776"/>
                      <a:pt x="619774" y="1265714"/>
                      <a:pt x="740316" y="1230120"/>
                    </a:cubicBezTo>
                    <a:cubicBezTo>
                      <a:pt x="798700" y="1215761"/>
                      <a:pt x="856991" y="1178409"/>
                      <a:pt x="918405" y="1191432"/>
                    </a:cubicBezTo>
                    <a:cubicBezTo>
                      <a:pt x="1044950" y="1219863"/>
                      <a:pt x="1174968" y="1233230"/>
                      <a:pt x="1304655" y="1229540"/>
                    </a:cubicBezTo>
                    <a:cubicBezTo>
                      <a:pt x="1486738" y="1236906"/>
                      <a:pt x="1486710" y="1062078"/>
                      <a:pt x="1468021" y="926690"/>
                    </a:cubicBezTo>
                    <a:cubicBezTo>
                      <a:pt x="1454931" y="715996"/>
                      <a:pt x="1348700" y="580706"/>
                      <a:pt x="1146921" y="519472"/>
                    </a:cubicBezTo>
                    <a:lnTo>
                      <a:pt x="1146921" y="519472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3B52228-8D02-67FD-1036-8CD2F84930BC}"/>
                  </a:ext>
                </a:extLst>
              </p:cNvPr>
              <p:cNvSpPr/>
              <p:nvPr/>
            </p:nvSpPr>
            <p:spPr>
              <a:xfrm>
                <a:off x="5333329" y="3168302"/>
                <a:ext cx="1608045" cy="1481167"/>
              </a:xfrm>
              <a:custGeom>
                <a:avLst/>
                <a:gdLst>
                  <a:gd name="connsiteX0" fmla="*/ 1255686 w 1608045"/>
                  <a:gd name="connsiteY0" fmla="*/ 747849 h 1481167"/>
                  <a:gd name="connsiteX1" fmla="*/ 1293971 w 1608045"/>
                  <a:gd name="connsiteY1" fmla="*/ 789236 h 1481167"/>
                  <a:gd name="connsiteX2" fmla="*/ 1165554 w 1608045"/>
                  <a:gd name="connsiteY2" fmla="*/ 773770 h 1481167"/>
                  <a:gd name="connsiteX3" fmla="*/ 1182565 w 1608045"/>
                  <a:gd name="connsiteY3" fmla="*/ 763396 h 1481167"/>
                  <a:gd name="connsiteX4" fmla="*/ 1255686 w 1608045"/>
                  <a:gd name="connsiteY4" fmla="*/ 747849 h 1481167"/>
                  <a:gd name="connsiteX5" fmla="*/ 543153 w 1608045"/>
                  <a:gd name="connsiteY5" fmla="*/ 874671 h 1481167"/>
                  <a:gd name="connsiteX6" fmla="*/ 529191 w 1608045"/>
                  <a:gd name="connsiteY6" fmla="*/ 852736 h 1481167"/>
                  <a:gd name="connsiteX7" fmla="*/ 501707 w 1608045"/>
                  <a:gd name="connsiteY7" fmla="*/ 787521 h 1481167"/>
                  <a:gd name="connsiteX8" fmla="*/ 605857 w 1608045"/>
                  <a:gd name="connsiteY8" fmla="*/ 761433 h 1481167"/>
                  <a:gd name="connsiteX9" fmla="*/ 722469 w 1608045"/>
                  <a:gd name="connsiteY9" fmla="*/ 755682 h 1481167"/>
                  <a:gd name="connsiteX10" fmla="*/ 956900 w 1608045"/>
                  <a:gd name="connsiteY10" fmla="*/ 784962 h 1481167"/>
                  <a:gd name="connsiteX11" fmla="*/ 1189674 w 1608045"/>
                  <a:gd name="connsiteY11" fmla="*/ 822436 h 1481167"/>
                  <a:gd name="connsiteX12" fmla="*/ 1419421 w 1608045"/>
                  <a:gd name="connsiteY12" fmla="*/ 846646 h 1481167"/>
                  <a:gd name="connsiteX13" fmla="*/ 1471194 w 1608045"/>
                  <a:gd name="connsiteY13" fmla="*/ 841545 h 1481167"/>
                  <a:gd name="connsiteX14" fmla="*/ 1469115 w 1608045"/>
                  <a:gd name="connsiteY14" fmla="*/ 807537 h 1481167"/>
                  <a:gd name="connsiteX15" fmla="*/ 1442535 w 1608045"/>
                  <a:gd name="connsiteY15" fmla="*/ 801669 h 1481167"/>
                  <a:gd name="connsiteX16" fmla="*/ 1410480 w 1608045"/>
                  <a:gd name="connsiteY16" fmla="*/ 798676 h 1481167"/>
                  <a:gd name="connsiteX17" fmla="*/ 1397384 w 1608045"/>
                  <a:gd name="connsiteY17" fmla="*/ 797856 h 1481167"/>
                  <a:gd name="connsiteX18" fmla="*/ 1507036 w 1608045"/>
                  <a:gd name="connsiteY18" fmla="*/ 779436 h 1481167"/>
                  <a:gd name="connsiteX19" fmla="*/ 1524165 w 1608045"/>
                  <a:gd name="connsiteY19" fmla="*/ 816701 h 1481167"/>
                  <a:gd name="connsiteX20" fmla="*/ 1545364 w 1608045"/>
                  <a:gd name="connsiteY20" fmla="*/ 874979 h 1481167"/>
                  <a:gd name="connsiteX21" fmla="*/ 1552897 w 1608045"/>
                  <a:gd name="connsiteY21" fmla="*/ 1005652 h 1481167"/>
                  <a:gd name="connsiteX22" fmla="*/ 1516319 w 1608045"/>
                  <a:gd name="connsiteY22" fmla="*/ 1107928 h 1481167"/>
                  <a:gd name="connsiteX23" fmla="*/ 1436067 w 1608045"/>
                  <a:gd name="connsiteY23" fmla="*/ 1136899 h 1481167"/>
                  <a:gd name="connsiteX24" fmla="*/ 1337373 w 1608045"/>
                  <a:gd name="connsiteY24" fmla="*/ 1132319 h 1481167"/>
                  <a:gd name="connsiteX25" fmla="*/ 1201114 w 1608045"/>
                  <a:gd name="connsiteY25" fmla="*/ 1107036 h 1481167"/>
                  <a:gd name="connsiteX26" fmla="*/ 954717 w 1608045"/>
                  <a:gd name="connsiteY26" fmla="*/ 1006397 h 1481167"/>
                  <a:gd name="connsiteX27" fmla="*/ 843780 w 1608045"/>
                  <a:gd name="connsiteY27" fmla="*/ 937570 h 1481167"/>
                  <a:gd name="connsiteX28" fmla="*/ 720945 w 1608045"/>
                  <a:gd name="connsiteY28" fmla="*/ 888227 h 1481167"/>
                  <a:gd name="connsiteX29" fmla="*/ 572579 w 1608045"/>
                  <a:gd name="connsiteY29" fmla="*/ 874322 h 1481167"/>
                  <a:gd name="connsiteX30" fmla="*/ 543153 w 1608045"/>
                  <a:gd name="connsiteY30" fmla="*/ 874671 h 1481167"/>
                  <a:gd name="connsiteX31" fmla="*/ 487206 w 1608045"/>
                  <a:gd name="connsiteY31" fmla="*/ 852792 h 1481167"/>
                  <a:gd name="connsiteX32" fmla="*/ 506989 w 1608045"/>
                  <a:gd name="connsiteY32" fmla="*/ 901904 h 1481167"/>
                  <a:gd name="connsiteX33" fmla="*/ 550659 w 1608045"/>
                  <a:gd name="connsiteY33" fmla="*/ 921677 h 1481167"/>
                  <a:gd name="connsiteX34" fmla="*/ 611576 w 1608045"/>
                  <a:gd name="connsiteY34" fmla="*/ 922957 h 1481167"/>
                  <a:gd name="connsiteX35" fmla="*/ 733810 w 1608045"/>
                  <a:gd name="connsiteY35" fmla="*/ 943634 h 1481167"/>
                  <a:gd name="connsiteX36" fmla="*/ 838272 w 1608045"/>
                  <a:gd name="connsiteY36" fmla="*/ 993146 h 1481167"/>
                  <a:gd name="connsiteX37" fmla="*/ 929195 w 1608045"/>
                  <a:gd name="connsiteY37" fmla="*/ 1049854 h 1481167"/>
                  <a:gd name="connsiteX38" fmla="*/ 904892 w 1608045"/>
                  <a:gd name="connsiteY38" fmla="*/ 1061151 h 1481167"/>
                  <a:gd name="connsiteX39" fmla="*/ 853642 w 1608045"/>
                  <a:gd name="connsiteY39" fmla="*/ 1082595 h 1481167"/>
                  <a:gd name="connsiteX40" fmla="*/ 751436 w 1608045"/>
                  <a:gd name="connsiteY40" fmla="*/ 1122050 h 1481167"/>
                  <a:gd name="connsiteX41" fmla="*/ 540531 w 1608045"/>
                  <a:gd name="connsiteY41" fmla="*/ 1187553 h 1481167"/>
                  <a:gd name="connsiteX42" fmla="*/ 436785 w 1608045"/>
                  <a:gd name="connsiteY42" fmla="*/ 1208286 h 1481167"/>
                  <a:gd name="connsiteX43" fmla="*/ 351239 w 1608045"/>
                  <a:gd name="connsiteY43" fmla="*/ 1182123 h 1481167"/>
                  <a:gd name="connsiteX44" fmla="*/ 223535 w 1608045"/>
                  <a:gd name="connsiteY44" fmla="*/ 1032776 h 1481167"/>
                  <a:gd name="connsiteX45" fmla="*/ 171623 w 1608045"/>
                  <a:gd name="connsiteY45" fmla="*/ 930297 h 1481167"/>
                  <a:gd name="connsiteX46" fmla="*/ 151731 w 1608045"/>
                  <a:gd name="connsiteY46" fmla="*/ 875691 h 1481167"/>
                  <a:gd name="connsiteX47" fmla="*/ 143771 w 1608045"/>
                  <a:gd name="connsiteY47" fmla="*/ 849585 h 1481167"/>
                  <a:gd name="connsiteX48" fmla="*/ 140559 w 1608045"/>
                  <a:gd name="connsiteY48" fmla="*/ 838022 h 1481167"/>
                  <a:gd name="connsiteX49" fmla="*/ 303740 w 1608045"/>
                  <a:gd name="connsiteY49" fmla="*/ 798728 h 1481167"/>
                  <a:gd name="connsiteX50" fmla="*/ 393281 w 1608045"/>
                  <a:gd name="connsiteY50" fmla="*/ 792461 h 1481167"/>
                  <a:gd name="connsiteX51" fmla="*/ 437765 w 1608045"/>
                  <a:gd name="connsiteY51" fmla="*/ 794957 h 1481167"/>
                  <a:gd name="connsiteX52" fmla="*/ 461531 w 1608045"/>
                  <a:gd name="connsiteY52" fmla="*/ 798162 h 1481167"/>
                  <a:gd name="connsiteX53" fmla="*/ 471502 w 1608045"/>
                  <a:gd name="connsiteY53" fmla="*/ 800095 h 1481167"/>
                  <a:gd name="connsiteX54" fmla="*/ 487206 w 1608045"/>
                  <a:gd name="connsiteY54" fmla="*/ 852792 h 1481167"/>
                  <a:gd name="connsiteX55" fmla="*/ 1594069 w 1608045"/>
                  <a:gd name="connsiteY55" fmla="*/ 782829 h 1481167"/>
                  <a:gd name="connsiteX56" fmla="*/ 1599206 w 1608045"/>
                  <a:gd name="connsiteY56" fmla="*/ 764886 h 1481167"/>
                  <a:gd name="connsiteX57" fmla="*/ 1600255 w 1608045"/>
                  <a:gd name="connsiteY57" fmla="*/ 746913 h 1481167"/>
                  <a:gd name="connsiteX58" fmla="*/ 1588595 w 1608045"/>
                  <a:gd name="connsiteY58" fmla="*/ 727538 h 1481167"/>
                  <a:gd name="connsiteX59" fmla="*/ 1575310 w 1608045"/>
                  <a:gd name="connsiteY59" fmla="*/ 707584 h 1481167"/>
                  <a:gd name="connsiteX60" fmla="*/ 1548820 w 1608045"/>
                  <a:gd name="connsiteY60" fmla="*/ 667624 h 1481167"/>
                  <a:gd name="connsiteX61" fmla="*/ 1441271 w 1608045"/>
                  <a:gd name="connsiteY61" fmla="*/ 504035 h 1481167"/>
                  <a:gd name="connsiteX62" fmla="*/ 1345514 w 1608045"/>
                  <a:gd name="connsiteY62" fmla="*/ 358998 h 1481167"/>
                  <a:gd name="connsiteX63" fmla="*/ 1248677 w 1608045"/>
                  <a:gd name="connsiteY63" fmla="*/ 246213 h 1481167"/>
                  <a:gd name="connsiteX64" fmla="*/ 1082258 w 1608045"/>
                  <a:gd name="connsiteY64" fmla="*/ 172362 h 1481167"/>
                  <a:gd name="connsiteX65" fmla="*/ 1057487 w 1608045"/>
                  <a:gd name="connsiteY65" fmla="*/ 162553 h 1481167"/>
                  <a:gd name="connsiteX66" fmla="*/ 1028873 w 1608045"/>
                  <a:gd name="connsiteY66" fmla="*/ 117809 h 1481167"/>
                  <a:gd name="connsiteX67" fmla="*/ 1018367 w 1608045"/>
                  <a:gd name="connsiteY67" fmla="*/ 77422 h 1481167"/>
                  <a:gd name="connsiteX68" fmla="*/ 999288 w 1608045"/>
                  <a:gd name="connsiteY68" fmla="*/ 89130 h 1481167"/>
                  <a:gd name="connsiteX69" fmla="*/ 1026593 w 1608045"/>
                  <a:gd name="connsiteY69" fmla="*/ 196842 h 1481167"/>
                  <a:gd name="connsiteX70" fmla="*/ 975486 w 1608045"/>
                  <a:gd name="connsiteY70" fmla="*/ 318218 h 1481167"/>
                  <a:gd name="connsiteX71" fmla="*/ 868561 w 1608045"/>
                  <a:gd name="connsiteY71" fmla="*/ 361251 h 1481167"/>
                  <a:gd name="connsiteX72" fmla="*/ 651722 w 1608045"/>
                  <a:gd name="connsiteY72" fmla="*/ 282729 h 1481167"/>
                  <a:gd name="connsiteX73" fmla="*/ 601317 w 1608045"/>
                  <a:gd name="connsiteY73" fmla="*/ 231914 h 1481167"/>
                  <a:gd name="connsiteX74" fmla="*/ 567298 w 1608045"/>
                  <a:gd name="connsiteY74" fmla="*/ 181079 h 1481167"/>
                  <a:gd name="connsiteX75" fmla="*/ 634792 w 1608045"/>
                  <a:gd name="connsiteY75" fmla="*/ 163303 h 1481167"/>
                  <a:gd name="connsiteX76" fmla="*/ 716977 w 1608045"/>
                  <a:gd name="connsiteY76" fmla="*/ 41796 h 1481167"/>
                  <a:gd name="connsiteX77" fmla="*/ 716100 w 1608045"/>
                  <a:gd name="connsiteY77" fmla="*/ 3642 h 1481167"/>
                  <a:gd name="connsiteX78" fmla="*/ 701468 w 1608045"/>
                  <a:gd name="connsiteY78" fmla="*/ 1751 h 1481167"/>
                  <a:gd name="connsiteX79" fmla="*/ 688165 w 1608045"/>
                  <a:gd name="connsiteY79" fmla="*/ 28381 h 1481167"/>
                  <a:gd name="connsiteX80" fmla="*/ 650852 w 1608045"/>
                  <a:gd name="connsiteY80" fmla="*/ 125360 h 1481167"/>
                  <a:gd name="connsiteX81" fmla="*/ 617711 w 1608045"/>
                  <a:gd name="connsiteY81" fmla="*/ 130315 h 1481167"/>
                  <a:gd name="connsiteX82" fmla="*/ 577211 w 1608045"/>
                  <a:gd name="connsiteY82" fmla="*/ 133522 h 1481167"/>
                  <a:gd name="connsiteX83" fmla="*/ 561940 w 1608045"/>
                  <a:gd name="connsiteY83" fmla="*/ 135754 h 1481167"/>
                  <a:gd name="connsiteX84" fmla="*/ 552389 w 1608045"/>
                  <a:gd name="connsiteY84" fmla="*/ 133149 h 1481167"/>
                  <a:gd name="connsiteX85" fmla="*/ 520908 w 1608045"/>
                  <a:gd name="connsiteY85" fmla="*/ 133670 h 1481167"/>
                  <a:gd name="connsiteX86" fmla="*/ 248063 w 1608045"/>
                  <a:gd name="connsiteY86" fmla="*/ 227697 h 1481167"/>
                  <a:gd name="connsiteX87" fmla="*/ 93690 w 1608045"/>
                  <a:gd name="connsiteY87" fmla="*/ 417447 h 1481167"/>
                  <a:gd name="connsiteX88" fmla="*/ 24377 w 1608045"/>
                  <a:gd name="connsiteY88" fmla="*/ 666096 h 1481167"/>
                  <a:gd name="connsiteX89" fmla="*/ 10128 w 1608045"/>
                  <a:gd name="connsiteY89" fmla="*/ 751029 h 1481167"/>
                  <a:gd name="connsiteX90" fmla="*/ 85 w 1608045"/>
                  <a:gd name="connsiteY90" fmla="*/ 834304 h 1481167"/>
                  <a:gd name="connsiteX91" fmla="*/ 6275 w 1608045"/>
                  <a:gd name="connsiteY91" fmla="*/ 865501 h 1481167"/>
                  <a:gd name="connsiteX92" fmla="*/ 31859 w 1608045"/>
                  <a:gd name="connsiteY92" fmla="*/ 886502 h 1481167"/>
                  <a:gd name="connsiteX93" fmla="*/ 102902 w 1608045"/>
                  <a:gd name="connsiteY93" fmla="*/ 913403 h 1481167"/>
                  <a:gd name="connsiteX94" fmla="*/ 140706 w 1608045"/>
                  <a:gd name="connsiteY94" fmla="*/ 998584 h 1481167"/>
                  <a:gd name="connsiteX95" fmla="*/ 136136 w 1608045"/>
                  <a:gd name="connsiteY95" fmla="*/ 1024458 h 1481167"/>
                  <a:gd name="connsiteX96" fmla="*/ 133409 w 1608045"/>
                  <a:gd name="connsiteY96" fmla="*/ 1078851 h 1481167"/>
                  <a:gd name="connsiteX97" fmla="*/ 136987 w 1608045"/>
                  <a:gd name="connsiteY97" fmla="*/ 1187919 h 1481167"/>
                  <a:gd name="connsiteX98" fmla="*/ 145447 w 1608045"/>
                  <a:gd name="connsiteY98" fmla="*/ 1387905 h 1481167"/>
                  <a:gd name="connsiteX99" fmla="*/ 152456 w 1608045"/>
                  <a:gd name="connsiteY99" fmla="*/ 1433233 h 1481167"/>
                  <a:gd name="connsiteX100" fmla="*/ 203919 w 1608045"/>
                  <a:gd name="connsiteY100" fmla="*/ 1436160 h 1481167"/>
                  <a:gd name="connsiteX101" fmla="*/ 1356737 w 1608045"/>
                  <a:gd name="connsiteY101" fmla="*/ 1449499 h 1481167"/>
                  <a:gd name="connsiteX102" fmla="*/ 1386097 w 1608045"/>
                  <a:gd name="connsiteY102" fmla="*/ 1442094 h 1481167"/>
                  <a:gd name="connsiteX103" fmla="*/ 1398775 w 1608045"/>
                  <a:gd name="connsiteY103" fmla="*/ 1417865 h 1481167"/>
                  <a:gd name="connsiteX104" fmla="*/ 1391192 w 1608045"/>
                  <a:gd name="connsiteY104" fmla="*/ 1388316 h 1481167"/>
                  <a:gd name="connsiteX105" fmla="*/ 1381016 w 1608045"/>
                  <a:gd name="connsiteY105" fmla="*/ 1353046 h 1481167"/>
                  <a:gd name="connsiteX106" fmla="*/ 1369715 w 1608045"/>
                  <a:gd name="connsiteY106" fmla="*/ 1200022 h 1481167"/>
                  <a:gd name="connsiteX107" fmla="*/ 1367089 w 1608045"/>
                  <a:gd name="connsiteY107" fmla="*/ 1187726 h 1481167"/>
                  <a:gd name="connsiteX108" fmla="*/ 1498854 w 1608045"/>
                  <a:gd name="connsiteY108" fmla="*/ 1177169 h 1481167"/>
                  <a:gd name="connsiteX109" fmla="*/ 1561797 w 1608045"/>
                  <a:gd name="connsiteY109" fmla="*/ 1136965 h 1481167"/>
                  <a:gd name="connsiteX110" fmla="*/ 1599830 w 1608045"/>
                  <a:gd name="connsiteY110" fmla="*/ 1055925 h 1481167"/>
                  <a:gd name="connsiteX111" fmla="*/ 1607571 w 1608045"/>
                  <a:gd name="connsiteY111" fmla="*/ 938615 h 1481167"/>
                  <a:gd name="connsiteX112" fmla="*/ 1578835 w 1608045"/>
                  <a:gd name="connsiteY112" fmla="*/ 803225 h 1481167"/>
                  <a:gd name="connsiteX113" fmla="*/ 1594069 w 1608045"/>
                  <a:gd name="connsiteY113" fmla="*/ 782829 h 148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608045" h="1481167">
                    <a:moveTo>
                      <a:pt x="1255686" y="747849"/>
                    </a:moveTo>
                    <a:cubicBezTo>
                      <a:pt x="1270902" y="757914"/>
                      <a:pt x="1283698" y="773176"/>
                      <a:pt x="1293971" y="789236"/>
                    </a:cubicBezTo>
                    <a:cubicBezTo>
                      <a:pt x="1251084" y="784773"/>
                      <a:pt x="1208272" y="779628"/>
                      <a:pt x="1165554" y="773770"/>
                    </a:cubicBezTo>
                    <a:cubicBezTo>
                      <a:pt x="1171147" y="770194"/>
                      <a:pt x="1176791" y="766697"/>
                      <a:pt x="1182565" y="763396"/>
                    </a:cubicBezTo>
                    <a:cubicBezTo>
                      <a:pt x="1203628" y="751523"/>
                      <a:pt x="1232166" y="732291"/>
                      <a:pt x="1255686" y="747849"/>
                    </a:cubicBezTo>
                    <a:close/>
                    <a:moveTo>
                      <a:pt x="543153" y="874671"/>
                    </a:moveTo>
                    <a:cubicBezTo>
                      <a:pt x="535295" y="871593"/>
                      <a:pt x="532254" y="859607"/>
                      <a:pt x="529191" y="852736"/>
                    </a:cubicBezTo>
                    <a:cubicBezTo>
                      <a:pt x="519588" y="831190"/>
                      <a:pt x="510825" y="809277"/>
                      <a:pt x="501707" y="787521"/>
                    </a:cubicBezTo>
                    <a:cubicBezTo>
                      <a:pt x="536327" y="777649"/>
                      <a:pt x="569993" y="766695"/>
                      <a:pt x="605857" y="761433"/>
                    </a:cubicBezTo>
                    <a:cubicBezTo>
                      <a:pt x="644419" y="755780"/>
                      <a:pt x="683550" y="754411"/>
                      <a:pt x="722469" y="755682"/>
                    </a:cubicBezTo>
                    <a:cubicBezTo>
                      <a:pt x="801300" y="758254"/>
                      <a:pt x="879398" y="771142"/>
                      <a:pt x="956900" y="784962"/>
                    </a:cubicBezTo>
                    <a:cubicBezTo>
                      <a:pt x="1034313" y="798766"/>
                      <a:pt x="1111721" y="812029"/>
                      <a:pt x="1189674" y="822436"/>
                    </a:cubicBezTo>
                    <a:cubicBezTo>
                      <a:pt x="1266048" y="832633"/>
                      <a:pt x="1342663" y="840096"/>
                      <a:pt x="1419421" y="846646"/>
                    </a:cubicBezTo>
                    <a:cubicBezTo>
                      <a:pt x="1434334" y="847920"/>
                      <a:pt x="1459201" y="853285"/>
                      <a:pt x="1471194" y="841545"/>
                    </a:cubicBezTo>
                    <a:cubicBezTo>
                      <a:pt x="1480690" y="832246"/>
                      <a:pt x="1480998" y="815097"/>
                      <a:pt x="1469115" y="807537"/>
                    </a:cubicBezTo>
                    <a:cubicBezTo>
                      <a:pt x="1461714" y="802825"/>
                      <a:pt x="1450990" y="802756"/>
                      <a:pt x="1442535" y="801669"/>
                    </a:cubicBezTo>
                    <a:cubicBezTo>
                      <a:pt x="1431885" y="800298"/>
                      <a:pt x="1421194" y="799386"/>
                      <a:pt x="1410480" y="798676"/>
                    </a:cubicBezTo>
                    <a:cubicBezTo>
                      <a:pt x="1406116" y="798388"/>
                      <a:pt x="1401751" y="798122"/>
                      <a:pt x="1397384" y="797856"/>
                    </a:cubicBezTo>
                    <a:cubicBezTo>
                      <a:pt x="1432433" y="784636"/>
                      <a:pt x="1469039" y="777427"/>
                      <a:pt x="1507036" y="779436"/>
                    </a:cubicBezTo>
                    <a:cubicBezTo>
                      <a:pt x="1509185" y="792496"/>
                      <a:pt x="1518866" y="805931"/>
                      <a:pt x="1524165" y="816701"/>
                    </a:cubicBezTo>
                    <a:cubicBezTo>
                      <a:pt x="1533417" y="835504"/>
                      <a:pt x="1540629" y="854534"/>
                      <a:pt x="1545364" y="874979"/>
                    </a:cubicBezTo>
                    <a:cubicBezTo>
                      <a:pt x="1555261" y="917713"/>
                      <a:pt x="1555692" y="962066"/>
                      <a:pt x="1552897" y="1005652"/>
                    </a:cubicBezTo>
                    <a:cubicBezTo>
                      <a:pt x="1550329" y="1041992"/>
                      <a:pt x="1544813" y="1082190"/>
                      <a:pt x="1516319" y="1107928"/>
                    </a:cubicBezTo>
                    <a:cubicBezTo>
                      <a:pt x="1494744" y="1127415"/>
                      <a:pt x="1464306" y="1134630"/>
                      <a:pt x="1436067" y="1136899"/>
                    </a:cubicBezTo>
                    <a:cubicBezTo>
                      <a:pt x="1403246" y="1139536"/>
                      <a:pt x="1369918" y="1136719"/>
                      <a:pt x="1337373" y="1132319"/>
                    </a:cubicBezTo>
                    <a:cubicBezTo>
                      <a:pt x="1291725" y="1126145"/>
                      <a:pt x="1245864" y="1117979"/>
                      <a:pt x="1201114" y="1107036"/>
                    </a:cubicBezTo>
                    <a:cubicBezTo>
                      <a:pt x="1114441" y="1085842"/>
                      <a:pt x="1031365" y="1052118"/>
                      <a:pt x="954717" y="1006397"/>
                    </a:cubicBezTo>
                    <a:cubicBezTo>
                      <a:pt x="917338" y="984101"/>
                      <a:pt x="881672" y="959018"/>
                      <a:pt x="843780" y="937570"/>
                    </a:cubicBezTo>
                    <a:cubicBezTo>
                      <a:pt x="805169" y="915712"/>
                      <a:pt x="764086" y="898756"/>
                      <a:pt x="720945" y="888227"/>
                    </a:cubicBezTo>
                    <a:cubicBezTo>
                      <a:pt x="672668" y="876444"/>
                      <a:pt x="622199" y="871415"/>
                      <a:pt x="572579" y="874322"/>
                    </a:cubicBezTo>
                    <a:cubicBezTo>
                      <a:pt x="563968" y="874826"/>
                      <a:pt x="551528" y="877950"/>
                      <a:pt x="543153" y="874671"/>
                    </a:cubicBezTo>
                    <a:close/>
                    <a:moveTo>
                      <a:pt x="487206" y="852792"/>
                    </a:moveTo>
                    <a:cubicBezTo>
                      <a:pt x="492279" y="869261"/>
                      <a:pt x="496161" y="888066"/>
                      <a:pt x="506989" y="901904"/>
                    </a:cubicBezTo>
                    <a:cubicBezTo>
                      <a:pt x="517715" y="915617"/>
                      <a:pt x="533896" y="920457"/>
                      <a:pt x="550659" y="921677"/>
                    </a:cubicBezTo>
                    <a:cubicBezTo>
                      <a:pt x="570870" y="923144"/>
                      <a:pt x="591320" y="922204"/>
                      <a:pt x="611576" y="922957"/>
                    </a:cubicBezTo>
                    <a:cubicBezTo>
                      <a:pt x="653120" y="924501"/>
                      <a:pt x="694095" y="931251"/>
                      <a:pt x="733810" y="943634"/>
                    </a:cubicBezTo>
                    <a:cubicBezTo>
                      <a:pt x="770821" y="955175"/>
                      <a:pt x="805177" y="973176"/>
                      <a:pt x="838272" y="993146"/>
                    </a:cubicBezTo>
                    <a:cubicBezTo>
                      <a:pt x="868875" y="1011615"/>
                      <a:pt x="898581" y="1031442"/>
                      <a:pt x="929195" y="1049854"/>
                    </a:cubicBezTo>
                    <a:cubicBezTo>
                      <a:pt x="921047" y="1053590"/>
                      <a:pt x="912992" y="1057632"/>
                      <a:pt x="904892" y="1061151"/>
                    </a:cubicBezTo>
                    <a:cubicBezTo>
                      <a:pt x="887904" y="1068531"/>
                      <a:pt x="870811" y="1075652"/>
                      <a:pt x="853642" y="1082595"/>
                    </a:cubicBezTo>
                    <a:cubicBezTo>
                      <a:pt x="819785" y="1096284"/>
                      <a:pt x="785785" y="1109641"/>
                      <a:pt x="751436" y="1122050"/>
                    </a:cubicBezTo>
                    <a:cubicBezTo>
                      <a:pt x="682176" y="1147071"/>
                      <a:pt x="611777" y="1168931"/>
                      <a:pt x="540531" y="1187553"/>
                    </a:cubicBezTo>
                    <a:cubicBezTo>
                      <a:pt x="506550" y="1196434"/>
                      <a:pt x="472087" y="1206808"/>
                      <a:pt x="436785" y="1208286"/>
                    </a:cubicBezTo>
                    <a:cubicBezTo>
                      <a:pt x="405481" y="1209594"/>
                      <a:pt x="376486" y="1200742"/>
                      <a:pt x="351239" y="1182123"/>
                    </a:cubicBezTo>
                    <a:cubicBezTo>
                      <a:pt x="298875" y="1143504"/>
                      <a:pt x="257213" y="1087761"/>
                      <a:pt x="223535" y="1032776"/>
                    </a:cubicBezTo>
                    <a:cubicBezTo>
                      <a:pt x="203527" y="1000110"/>
                      <a:pt x="186066" y="965786"/>
                      <a:pt x="171623" y="930297"/>
                    </a:cubicBezTo>
                    <a:cubicBezTo>
                      <a:pt x="164319" y="912350"/>
                      <a:pt x="157694" y="894127"/>
                      <a:pt x="151731" y="875691"/>
                    </a:cubicBezTo>
                    <a:cubicBezTo>
                      <a:pt x="148934" y="867035"/>
                      <a:pt x="146282" y="858330"/>
                      <a:pt x="143771" y="849585"/>
                    </a:cubicBezTo>
                    <a:cubicBezTo>
                      <a:pt x="142666" y="845740"/>
                      <a:pt x="141607" y="841883"/>
                      <a:pt x="140559" y="838022"/>
                    </a:cubicBezTo>
                    <a:cubicBezTo>
                      <a:pt x="194105" y="821676"/>
                      <a:pt x="248287" y="806919"/>
                      <a:pt x="303740" y="798728"/>
                    </a:cubicBezTo>
                    <a:cubicBezTo>
                      <a:pt x="333348" y="794354"/>
                      <a:pt x="363349" y="792139"/>
                      <a:pt x="393281" y="792461"/>
                    </a:cubicBezTo>
                    <a:cubicBezTo>
                      <a:pt x="408138" y="792620"/>
                      <a:pt x="422987" y="793423"/>
                      <a:pt x="437765" y="794957"/>
                    </a:cubicBezTo>
                    <a:cubicBezTo>
                      <a:pt x="445720" y="795783"/>
                      <a:pt x="453642" y="796846"/>
                      <a:pt x="461531" y="798162"/>
                    </a:cubicBezTo>
                    <a:cubicBezTo>
                      <a:pt x="464791" y="798704"/>
                      <a:pt x="468141" y="799505"/>
                      <a:pt x="471502" y="800095"/>
                    </a:cubicBezTo>
                    <a:cubicBezTo>
                      <a:pt x="476635" y="817692"/>
                      <a:pt x="481811" y="835274"/>
                      <a:pt x="487206" y="852792"/>
                    </a:cubicBezTo>
                    <a:close/>
                    <a:moveTo>
                      <a:pt x="1594069" y="782829"/>
                    </a:moveTo>
                    <a:cubicBezTo>
                      <a:pt x="1596954" y="776988"/>
                      <a:pt x="1598172" y="771243"/>
                      <a:pt x="1599206" y="764886"/>
                    </a:cubicBezTo>
                    <a:cubicBezTo>
                      <a:pt x="1599995" y="760036"/>
                      <a:pt x="1602088" y="753210"/>
                      <a:pt x="1600255" y="746913"/>
                    </a:cubicBezTo>
                    <a:cubicBezTo>
                      <a:pt x="1598202" y="739861"/>
                      <a:pt x="1592610" y="733554"/>
                      <a:pt x="1588595" y="727538"/>
                    </a:cubicBezTo>
                    <a:cubicBezTo>
                      <a:pt x="1584162" y="720891"/>
                      <a:pt x="1579733" y="714240"/>
                      <a:pt x="1575310" y="707584"/>
                    </a:cubicBezTo>
                    <a:cubicBezTo>
                      <a:pt x="1566462" y="694276"/>
                      <a:pt x="1557634" y="680955"/>
                      <a:pt x="1548820" y="667624"/>
                    </a:cubicBezTo>
                    <a:cubicBezTo>
                      <a:pt x="1512825" y="613188"/>
                      <a:pt x="1477076" y="558594"/>
                      <a:pt x="1441271" y="504035"/>
                    </a:cubicBezTo>
                    <a:cubicBezTo>
                      <a:pt x="1409496" y="455617"/>
                      <a:pt x="1378257" y="406765"/>
                      <a:pt x="1345514" y="358998"/>
                    </a:cubicBezTo>
                    <a:cubicBezTo>
                      <a:pt x="1317517" y="318152"/>
                      <a:pt x="1287000" y="277980"/>
                      <a:pt x="1248677" y="246213"/>
                    </a:cubicBezTo>
                    <a:cubicBezTo>
                      <a:pt x="1200223" y="206048"/>
                      <a:pt x="1142525" y="187127"/>
                      <a:pt x="1082258" y="172362"/>
                    </a:cubicBezTo>
                    <a:cubicBezTo>
                      <a:pt x="1075676" y="165528"/>
                      <a:pt x="1066884" y="161796"/>
                      <a:pt x="1057487" y="162553"/>
                    </a:cubicBezTo>
                    <a:cubicBezTo>
                      <a:pt x="1044209" y="147488"/>
                      <a:pt x="1033657" y="136966"/>
                      <a:pt x="1028873" y="117809"/>
                    </a:cubicBezTo>
                    <a:cubicBezTo>
                      <a:pt x="1026581" y="108633"/>
                      <a:pt x="1027300" y="82851"/>
                      <a:pt x="1018367" y="77422"/>
                    </a:cubicBezTo>
                    <a:cubicBezTo>
                      <a:pt x="1007756" y="70972"/>
                      <a:pt x="1002214" y="79509"/>
                      <a:pt x="999288" y="89130"/>
                    </a:cubicBezTo>
                    <a:cubicBezTo>
                      <a:pt x="989498" y="121320"/>
                      <a:pt x="1000735" y="164598"/>
                      <a:pt x="1026593" y="196842"/>
                    </a:cubicBezTo>
                    <a:cubicBezTo>
                      <a:pt x="1015699" y="234509"/>
                      <a:pt x="1001254" y="288042"/>
                      <a:pt x="975486" y="318218"/>
                    </a:cubicBezTo>
                    <a:cubicBezTo>
                      <a:pt x="947893" y="350531"/>
                      <a:pt x="909734" y="360588"/>
                      <a:pt x="868561" y="361251"/>
                    </a:cubicBezTo>
                    <a:cubicBezTo>
                      <a:pt x="790045" y="362515"/>
                      <a:pt x="711610" y="333323"/>
                      <a:pt x="651722" y="282729"/>
                    </a:cubicBezTo>
                    <a:cubicBezTo>
                      <a:pt x="633518" y="267353"/>
                      <a:pt x="616613" y="250179"/>
                      <a:pt x="601317" y="231914"/>
                    </a:cubicBezTo>
                    <a:cubicBezTo>
                      <a:pt x="589845" y="218211"/>
                      <a:pt x="576273" y="197063"/>
                      <a:pt x="567298" y="181079"/>
                    </a:cubicBezTo>
                    <a:cubicBezTo>
                      <a:pt x="567298" y="174850"/>
                      <a:pt x="559947" y="168336"/>
                      <a:pt x="634792" y="163303"/>
                    </a:cubicBezTo>
                    <a:cubicBezTo>
                      <a:pt x="709637" y="158271"/>
                      <a:pt x="715313" y="55749"/>
                      <a:pt x="716977" y="41796"/>
                    </a:cubicBezTo>
                    <a:cubicBezTo>
                      <a:pt x="718329" y="30466"/>
                      <a:pt x="724081" y="12880"/>
                      <a:pt x="716100" y="3642"/>
                    </a:cubicBezTo>
                    <a:cubicBezTo>
                      <a:pt x="712713" y="-282"/>
                      <a:pt x="705762" y="-914"/>
                      <a:pt x="701468" y="1751"/>
                    </a:cubicBezTo>
                    <a:cubicBezTo>
                      <a:pt x="693371" y="6782"/>
                      <a:pt x="690710" y="19646"/>
                      <a:pt x="688165" y="28381"/>
                    </a:cubicBezTo>
                    <a:cubicBezTo>
                      <a:pt x="684599" y="40618"/>
                      <a:pt x="672942" y="116567"/>
                      <a:pt x="650852" y="125360"/>
                    </a:cubicBezTo>
                    <a:cubicBezTo>
                      <a:pt x="640511" y="129477"/>
                      <a:pt x="628650" y="129554"/>
                      <a:pt x="617711" y="130315"/>
                    </a:cubicBezTo>
                    <a:cubicBezTo>
                      <a:pt x="604203" y="131259"/>
                      <a:pt x="590666" y="131949"/>
                      <a:pt x="577211" y="133522"/>
                    </a:cubicBezTo>
                    <a:cubicBezTo>
                      <a:pt x="572249" y="134101"/>
                      <a:pt x="566836" y="135708"/>
                      <a:pt x="561940" y="135754"/>
                    </a:cubicBezTo>
                    <a:cubicBezTo>
                      <a:pt x="558754" y="135784"/>
                      <a:pt x="555468" y="134236"/>
                      <a:pt x="552389" y="133149"/>
                    </a:cubicBezTo>
                    <a:cubicBezTo>
                      <a:pt x="541998" y="129475"/>
                      <a:pt x="531614" y="132231"/>
                      <a:pt x="520908" y="133670"/>
                    </a:cubicBezTo>
                    <a:cubicBezTo>
                      <a:pt x="426257" y="146395"/>
                      <a:pt x="328798" y="175439"/>
                      <a:pt x="248063" y="227697"/>
                    </a:cubicBezTo>
                    <a:cubicBezTo>
                      <a:pt x="176904" y="273757"/>
                      <a:pt x="126771" y="339998"/>
                      <a:pt x="93690" y="417447"/>
                    </a:cubicBezTo>
                    <a:cubicBezTo>
                      <a:pt x="59937" y="496486"/>
                      <a:pt x="40591" y="581956"/>
                      <a:pt x="24377" y="666096"/>
                    </a:cubicBezTo>
                    <a:cubicBezTo>
                      <a:pt x="18946" y="694288"/>
                      <a:pt x="14203" y="722610"/>
                      <a:pt x="10128" y="751029"/>
                    </a:cubicBezTo>
                    <a:cubicBezTo>
                      <a:pt x="6190" y="778490"/>
                      <a:pt x="1264" y="806565"/>
                      <a:pt x="85" y="834304"/>
                    </a:cubicBezTo>
                    <a:cubicBezTo>
                      <a:pt x="-382" y="845279"/>
                      <a:pt x="2240" y="855476"/>
                      <a:pt x="6275" y="865501"/>
                    </a:cubicBezTo>
                    <a:cubicBezTo>
                      <a:pt x="10818" y="876784"/>
                      <a:pt x="21558" y="881233"/>
                      <a:pt x="31859" y="886502"/>
                    </a:cubicBezTo>
                    <a:cubicBezTo>
                      <a:pt x="54472" y="898073"/>
                      <a:pt x="78326" y="907048"/>
                      <a:pt x="102902" y="913403"/>
                    </a:cubicBezTo>
                    <a:cubicBezTo>
                      <a:pt x="117916" y="940727"/>
                      <a:pt x="130552" y="969118"/>
                      <a:pt x="140706" y="998584"/>
                    </a:cubicBezTo>
                    <a:cubicBezTo>
                      <a:pt x="136939" y="1006050"/>
                      <a:pt x="136860" y="1017201"/>
                      <a:pt x="136136" y="1024458"/>
                    </a:cubicBezTo>
                    <a:cubicBezTo>
                      <a:pt x="134339" y="1042530"/>
                      <a:pt x="133570" y="1060696"/>
                      <a:pt x="133409" y="1078851"/>
                    </a:cubicBezTo>
                    <a:cubicBezTo>
                      <a:pt x="133085" y="1115238"/>
                      <a:pt x="135273" y="1151588"/>
                      <a:pt x="136987" y="1187919"/>
                    </a:cubicBezTo>
                    <a:cubicBezTo>
                      <a:pt x="138726" y="1224767"/>
                      <a:pt x="144505" y="1370152"/>
                      <a:pt x="145447" y="1387905"/>
                    </a:cubicBezTo>
                    <a:cubicBezTo>
                      <a:pt x="146179" y="1401697"/>
                      <a:pt x="145193" y="1420989"/>
                      <a:pt x="152456" y="1433233"/>
                    </a:cubicBezTo>
                    <a:cubicBezTo>
                      <a:pt x="163616" y="1452053"/>
                      <a:pt x="191161" y="1451419"/>
                      <a:pt x="203919" y="1436160"/>
                    </a:cubicBezTo>
                    <a:cubicBezTo>
                      <a:pt x="520908" y="1504331"/>
                      <a:pt x="1116759" y="1483798"/>
                      <a:pt x="1356737" y="1449499"/>
                    </a:cubicBezTo>
                    <a:cubicBezTo>
                      <a:pt x="1387961" y="1445036"/>
                      <a:pt x="1378156" y="1449986"/>
                      <a:pt x="1386097" y="1442094"/>
                    </a:cubicBezTo>
                    <a:cubicBezTo>
                      <a:pt x="1392055" y="1436168"/>
                      <a:pt x="1397127" y="1426020"/>
                      <a:pt x="1398775" y="1417865"/>
                    </a:cubicBezTo>
                    <a:cubicBezTo>
                      <a:pt x="1400976" y="1406978"/>
                      <a:pt x="1397422" y="1397126"/>
                      <a:pt x="1391192" y="1388316"/>
                    </a:cubicBezTo>
                    <a:cubicBezTo>
                      <a:pt x="1384642" y="1379056"/>
                      <a:pt x="1383449" y="1364058"/>
                      <a:pt x="1381016" y="1353046"/>
                    </a:cubicBezTo>
                    <a:cubicBezTo>
                      <a:pt x="1375263" y="1327015"/>
                      <a:pt x="1372403" y="1212690"/>
                      <a:pt x="1369715" y="1200022"/>
                    </a:cubicBezTo>
                    <a:cubicBezTo>
                      <a:pt x="1368878" y="1196074"/>
                      <a:pt x="1368067" y="1191901"/>
                      <a:pt x="1367089" y="1187726"/>
                    </a:cubicBezTo>
                    <a:cubicBezTo>
                      <a:pt x="1411108" y="1191897"/>
                      <a:pt x="1456975" y="1191897"/>
                      <a:pt x="1498854" y="1177169"/>
                    </a:cubicBezTo>
                    <a:cubicBezTo>
                      <a:pt x="1522601" y="1168817"/>
                      <a:pt x="1544749" y="1155697"/>
                      <a:pt x="1561797" y="1136965"/>
                    </a:cubicBezTo>
                    <a:cubicBezTo>
                      <a:pt x="1582440" y="1114283"/>
                      <a:pt x="1593924" y="1085729"/>
                      <a:pt x="1599830" y="1055925"/>
                    </a:cubicBezTo>
                    <a:cubicBezTo>
                      <a:pt x="1607451" y="1017493"/>
                      <a:pt x="1609069" y="977684"/>
                      <a:pt x="1607571" y="938615"/>
                    </a:cubicBezTo>
                    <a:cubicBezTo>
                      <a:pt x="1605491" y="892442"/>
                      <a:pt x="1597836" y="845619"/>
                      <a:pt x="1578835" y="803225"/>
                    </a:cubicBezTo>
                    <a:cubicBezTo>
                      <a:pt x="1585088" y="797418"/>
                      <a:pt x="1590328" y="790410"/>
                      <a:pt x="1594069" y="7828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" name="图形 49">
              <a:extLst>
                <a:ext uri="{FF2B5EF4-FFF2-40B4-BE49-F238E27FC236}">
                  <a16:creationId xmlns:a16="http://schemas.microsoft.com/office/drawing/2014/main" id="{88B9E8C4-9B88-DF82-6ED2-B20CC61B42C1}"/>
                </a:ext>
              </a:extLst>
            </p:cNvPr>
            <p:cNvGrpSpPr/>
            <p:nvPr/>
          </p:nvGrpSpPr>
          <p:grpSpPr>
            <a:xfrm>
              <a:off x="5641214" y="2115444"/>
              <a:ext cx="896808" cy="1156405"/>
              <a:chOff x="5641214" y="2115444"/>
              <a:chExt cx="896808" cy="1156405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0ADFC11-423D-2D1A-C7CE-59D904CB5830}"/>
                  </a:ext>
                </a:extLst>
              </p:cNvPr>
              <p:cNvSpPr/>
              <p:nvPr/>
            </p:nvSpPr>
            <p:spPr>
              <a:xfrm>
                <a:off x="5765852" y="2260776"/>
                <a:ext cx="754599" cy="997176"/>
              </a:xfrm>
              <a:custGeom>
                <a:avLst/>
                <a:gdLst>
                  <a:gd name="connsiteX0" fmla="*/ 178159 w 754599"/>
                  <a:gd name="connsiteY0" fmla="*/ 40959 h 997176"/>
                  <a:gd name="connsiteX1" fmla="*/ 506570 w 754599"/>
                  <a:gd name="connsiteY1" fmla="*/ 78161 h 997176"/>
                  <a:gd name="connsiteX2" fmla="*/ 675062 w 754599"/>
                  <a:gd name="connsiteY2" fmla="*/ 11370 h 997176"/>
                  <a:gd name="connsiteX3" fmla="*/ 674821 w 754599"/>
                  <a:gd name="connsiteY3" fmla="*/ 109831 h 997176"/>
                  <a:gd name="connsiteX4" fmla="*/ 713964 w 754599"/>
                  <a:gd name="connsiteY4" fmla="*/ 316059 h 997176"/>
                  <a:gd name="connsiteX5" fmla="*/ 754679 w 754599"/>
                  <a:gd name="connsiteY5" fmla="*/ 693589 h 997176"/>
                  <a:gd name="connsiteX6" fmla="*/ 713964 w 754599"/>
                  <a:gd name="connsiteY6" fmla="*/ 848129 h 997176"/>
                  <a:gd name="connsiteX7" fmla="*/ 503933 w 754599"/>
                  <a:gd name="connsiteY7" fmla="*/ 997215 h 997176"/>
                  <a:gd name="connsiteX8" fmla="*/ 160379 w 754599"/>
                  <a:gd name="connsiteY8" fmla="*/ 825367 h 997176"/>
                  <a:gd name="connsiteX9" fmla="*/ 89304 w 754599"/>
                  <a:gd name="connsiteY9" fmla="*/ 803103 h 997176"/>
                  <a:gd name="connsiteX10" fmla="*/ 32404 w 754599"/>
                  <a:gd name="connsiteY10" fmla="*/ 646053 h 997176"/>
                  <a:gd name="connsiteX11" fmla="*/ 419 w 754599"/>
                  <a:gd name="connsiteY11" fmla="*/ 479458 h 997176"/>
                  <a:gd name="connsiteX12" fmla="*/ 178159 w 754599"/>
                  <a:gd name="connsiteY12" fmla="*/ 40959 h 99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4599" h="997176">
                    <a:moveTo>
                      <a:pt x="178159" y="40959"/>
                    </a:moveTo>
                    <a:cubicBezTo>
                      <a:pt x="304965" y="34034"/>
                      <a:pt x="417311" y="-1609"/>
                      <a:pt x="506570" y="78161"/>
                    </a:cubicBezTo>
                    <a:cubicBezTo>
                      <a:pt x="602836" y="6243"/>
                      <a:pt x="659000" y="-16021"/>
                      <a:pt x="675062" y="11370"/>
                    </a:cubicBezTo>
                    <a:cubicBezTo>
                      <a:pt x="691206" y="38901"/>
                      <a:pt x="668817" y="75859"/>
                      <a:pt x="674821" y="109831"/>
                    </a:cubicBezTo>
                    <a:cubicBezTo>
                      <a:pt x="713964" y="176587"/>
                      <a:pt x="711751" y="289579"/>
                      <a:pt x="713964" y="316059"/>
                    </a:cubicBezTo>
                    <a:cubicBezTo>
                      <a:pt x="719543" y="382801"/>
                      <a:pt x="754679" y="633950"/>
                      <a:pt x="754679" y="693589"/>
                    </a:cubicBezTo>
                    <a:cubicBezTo>
                      <a:pt x="754679" y="724031"/>
                      <a:pt x="729589" y="803760"/>
                      <a:pt x="713964" y="848129"/>
                    </a:cubicBezTo>
                    <a:cubicBezTo>
                      <a:pt x="679187" y="946885"/>
                      <a:pt x="612802" y="997215"/>
                      <a:pt x="503933" y="997215"/>
                    </a:cubicBezTo>
                    <a:cubicBezTo>
                      <a:pt x="395064" y="997215"/>
                      <a:pt x="217369" y="906187"/>
                      <a:pt x="160379" y="825367"/>
                    </a:cubicBezTo>
                    <a:cubicBezTo>
                      <a:pt x="155385" y="818284"/>
                      <a:pt x="123087" y="838948"/>
                      <a:pt x="89304" y="803103"/>
                    </a:cubicBezTo>
                    <a:cubicBezTo>
                      <a:pt x="52706" y="764270"/>
                      <a:pt x="32404" y="690204"/>
                      <a:pt x="32404" y="646053"/>
                    </a:cubicBezTo>
                    <a:cubicBezTo>
                      <a:pt x="32404" y="590027"/>
                      <a:pt x="-3791" y="551173"/>
                      <a:pt x="419" y="479458"/>
                    </a:cubicBezTo>
                    <a:cubicBezTo>
                      <a:pt x="9821" y="319297"/>
                      <a:pt x="42471" y="48369"/>
                      <a:pt x="178159" y="4095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EAFF813-FE8A-A6E0-B072-E5BC00E89159}"/>
                  </a:ext>
                </a:extLst>
              </p:cNvPr>
              <p:cNvSpPr/>
              <p:nvPr/>
            </p:nvSpPr>
            <p:spPr>
              <a:xfrm>
                <a:off x="5641214" y="2115444"/>
                <a:ext cx="896808" cy="1156405"/>
              </a:xfrm>
              <a:custGeom>
                <a:avLst/>
                <a:gdLst>
                  <a:gd name="connsiteX0" fmla="*/ 288630 w 896808"/>
                  <a:gd name="connsiteY0" fmla="*/ 82 h 1156405"/>
                  <a:gd name="connsiteX1" fmla="*/ 293621 w 896808"/>
                  <a:gd name="connsiteY1" fmla="*/ 225 h 1156405"/>
                  <a:gd name="connsiteX2" fmla="*/ 299114 w 896808"/>
                  <a:gd name="connsiteY2" fmla="*/ 849 h 1156405"/>
                  <a:gd name="connsiteX3" fmla="*/ 323182 w 896808"/>
                  <a:gd name="connsiteY3" fmla="*/ 14516 h 1156405"/>
                  <a:gd name="connsiteX4" fmla="*/ 323665 w 896808"/>
                  <a:gd name="connsiteY4" fmla="*/ 15080 h 1156405"/>
                  <a:gd name="connsiteX5" fmla="*/ 331996 w 896808"/>
                  <a:gd name="connsiteY5" fmla="*/ 22669 h 1156405"/>
                  <a:gd name="connsiteX6" fmla="*/ 333324 w 896808"/>
                  <a:gd name="connsiteY6" fmla="*/ 21403 h 1156405"/>
                  <a:gd name="connsiteX7" fmla="*/ 337489 w 896808"/>
                  <a:gd name="connsiteY7" fmla="*/ 18082 h 1156405"/>
                  <a:gd name="connsiteX8" fmla="*/ 358317 w 896808"/>
                  <a:gd name="connsiteY8" fmla="*/ 6948 h 1156405"/>
                  <a:gd name="connsiteX9" fmla="*/ 359363 w 896808"/>
                  <a:gd name="connsiteY9" fmla="*/ 6665 h 1156405"/>
                  <a:gd name="connsiteX10" fmla="*/ 359967 w 896808"/>
                  <a:gd name="connsiteY10" fmla="*/ 6524 h 1156405"/>
                  <a:gd name="connsiteX11" fmla="*/ 376870 w 896808"/>
                  <a:gd name="connsiteY11" fmla="*/ 3807 h 1156405"/>
                  <a:gd name="connsiteX12" fmla="*/ 397094 w 896808"/>
                  <a:gd name="connsiteY12" fmla="*/ 7370 h 1156405"/>
                  <a:gd name="connsiteX13" fmla="*/ 416936 w 896808"/>
                  <a:gd name="connsiteY13" fmla="*/ 21524 h 1156405"/>
                  <a:gd name="connsiteX14" fmla="*/ 427179 w 896808"/>
                  <a:gd name="connsiteY14" fmla="*/ 31388 h 1156405"/>
                  <a:gd name="connsiteX15" fmla="*/ 443156 w 896808"/>
                  <a:gd name="connsiteY15" fmla="*/ 57217 h 1156405"/>
                  <a:gd name="connsiteX16" fmla="*/ 444444 w 896808"/>
                  <a:gd name="connsiteY16" fmla="*/ 61341 h 1156405"/>
                  <a:gd name="connsiteX17" fmla="*/ 470061 w 896808"/>
                  <a:gd name="connsiteY17" fmla="*/ 59308 h 1156405"/>
                  <a:gd name="connsiteX18" fmla="*/ 498878 w 896808"/>
                  <a:gd name="connsiteY18" fmla="*/ 58847 h 1156405"/>
                  <a:gd name="connsiteX19" fmla="*/ 576392 w 896808"/>
                  <a:gd name="connsiteY19" fmla="*/ 72939 h 1156405"/>
                  <a:gd name="connsiteX20" fmla="*/ 591022 w 896808"/>
                  <a:gd name="connsiteY20" fmla="*/ 78654 h 1156405"/>
                  <a:gd name="connsiteX21" fmla="*/ 611970 w 896808"/>
                  <a:gd name="connsiteY21" fmla="*/ 89867 h 1156405"/>
                  <a:gd name="connsiteX22" fmla="*/ 617576 w 896808"/>
                  <a:gd name="connsiteY22" fmla="*/ 93193 h 1156405"/>
                  <a:gd name="connsiteX23" fmla="*/ 625936 w 896808"/>
                  <a:gd name="connsiteY23" fmla="*/ 98302 h 1156405"/>
                  <a:gd name="connsiteX24" fmla="*/ 644429 w 896808"/>
                  <a:gd name="connsiteY24" fmla="*/ 112172 h 1156405"/>
                  <a:gd name="connsiteX25" fmla="*/ 661936 w 896808"/>
                  <a:gd name="connsiteY25" fmla="*/ 128237 h 1156405"/>
                  <a:gd name="connsiteX26" fmla="*/ 666321 w 896808"/>
                  <a:gd name="connsiteY26" fmla="*/ 132895 h 1156405"/>
                  <a:gd name="connsiteX27" fmla="*/ 700977 w 896808"/>
                  <a:gd name="connsiteY27" fmla="*/ 159116 h 1156405"/>
                  <a:gd name="connsiteX28" fmla="*/ 726995 w 896808"/>
                  <a:gd name="connsiteY28" fmla="*/ 146033 h 1156405"/>
                  <a:gd name="connsiteX29" fmla="*/ 757642 w 896808"/>
                  <a:gd name="connsiteY29" fmla="*/ 135184 h 1156405"/>
                  <a:gd name="connsiteX30" fmla="*/ 783642 w 896808"/>
                  <a:gd name="connsiteY30" fmla="*/ 129848 h 1156405"/>
                  <a:gd name="connsiteX31" fmla="*/ 795595 w 896808"/>
                  <a:gd name="connsiteY31" fmla="*/ 128157 h 1156405"/>
                  <a:gd name="connsiteX32" fmla="*/ 795434 w 896808"/>
                  <a:gd name="connsiteY32" fmla="*/ 128219 h 1156405"/>
                  <a:gd name="connsiteX33" fmla="*/ 795434 w 896808"/>
                  <a:gd name="connsiteY33" fmla="*/ 128219 h 1156405"/>
                  <a:gd name="connsiteX34" fmla="*/ 803886 w 896808"/>
                  <a:gd name="connsiteY34" fmla="*/ 127412 h 1156405"/>
                  <a:gd name="connsiteX35" fmla="*/ 803805 w 896808"/>
                  <a:gd name="connsiteY35" fmla="*/ 127392 h 1156405"/>
                  <a:gd name="connsiteX36" fmla="*/ 803805 w 896808"/>
                  <a:gd name="connsiteY36" fmla="*/ 127392 h 1156405"/>
                  <a:gd name="connsiteX37" fmla="*/ 807447 w 896808"/>
                  <a:gd name="connsiteY37" fmla="*/ 127110 h 1156405"/>
                  <a:gd name="connsiteX38" fmla="*/ 810385 w 896808"/>
                  <a:gd name="connsiteY38" fmla="*/ 126870 h 1156405"/>
                  <a:gd name="connsiteX39" fmla="*/ 810385 w 896808"/>
                  <a:gd name="connsiteY39" fmla="*/ 126870 h 1156405"/>
                  <a:gd name="connsiteX40" fmla="*/ 812639 w 896808"/>
                  <a:gd name="connsiteY40" fmla="*/ 129586 h 1156405"/>
                  <a:gd name="connsiteX41" fmla="*/ 812740 w 896808"/>
                  <a:gd name="connsiteY41" fmla="*/ 130331 h 1156405"/>
                  <a:gd name="connsiteX42" fmla="*/ 812740 w 896808"/>
                  <a:gd name="connsiteY42" fmla="*/ 130331 h 1156405"/>
                  <a:gd name="connsiteX43" fmla="*/ 814430 w 896808"/>
                  <a:gd name="connsiteY43" fmla="*/ 132406 h 1156405"/>
                  <a:gd name="connsiteX44" fmla="*/ 816000 w 896808"/>
                  <a:gd name="connsiteY44" fmla="*/ 132304 h 1156405"/>
                  <a:gd name="connsiteX45" fmla="*/ 820306 w 896808"/>
                  <a:gd name="connsiteY45" fmla="*/ 136028 h 1156405"/>
                  <a:gd name="connsiteX46" fmla="*/ 821143 w 896808"/>
                  <a:gd name="connsiteY46" fmla="*/ 137012 h 1156405"/>
                  <a:gd name="connsiteX47" fmla="*/ 823204 w 896808"/>
                  <a:gd name="connsiteY47" fmla="*/ 140920 h 1156405"/>
                  <a:gd name="connsiteX48" fmla="*/ 826082 w 896808"/>
                  <a:gd name="connsiteY48" fmla="*/ 166023 h 1156405"/>
                  <a:gd name="connsiteX49" fmla="*/ 825035 w 896808"/>
                  <a:gd name="connsiteY49" fmla="*/ 184866 h 1156405"/>
                  <a:gd name="connsiteX50" fmla="*/ 822640 w 896808"/>
                  <a:gd name="connsiteY50" fmla="*/ 202964 h 1156405"/>
                  <a:gd name="connsiteX51" fmla="*/ 818817 w 896808"/>
                  <a:gd name="connsiteY51" fmla="*/ 215646 h 1156405"/>
                  <a:gd name="connsiteX52" fmla="*/ 817207 w 896808"/>
                  <a:gd name="connsiteY52" fmla="*/ 220438 h 1156405"/>
                  <a:gd name="connsiteX53" fmla="*/ 805723 w 896808"/>
                  <a:gd name="connsiteY53" fmla="*/ 251417 h 1156405"/>
                  <a:gd name="connsiteX54" fmla="*/ 814901 w 896808"/>
                  <a:gd name="connsiteY54" fmla="*/ 262689 h 1156405"/>
                  <a:gd name="connsiteX55" fmla="*/ 816905 w 896808"/>
                  <a:gd name="connsiteY55" fmla="*/ 264807 h 1156405"/>
                  <a:gd name="connsiteX56" fmla="*/ 817630 w 896808"/>
                  <a:gd name="connsiteY56" fmla="*/ 264122 h 1156405"/>
                  <a:gd name="connsiteX57" fmla="*/ 819904 w 896808"/>
                  <a:gd name="connsiteY57" fmla="*/ 265030 h 1156405"/>
                  <a:gd name="connsiteX58" fmla="*/ 833708 w 896808"/>
                  <a:gd name="connsiteY58" fmla="*/ 286226 h 1156405"/>
                  <a:gd name="connsiteX59" fmla="*/ 835488 w 896808"/>
                  <a:gd name="connsiteY59" fmla="*/ 290435 h 1156405"/>
                  <a:gd name="connsiteX60" fmla="*/ 836365 w 896808"/>
                  <a:gd name="connsiteY60" fmla="*/ 292547 h 1156405"/>
                  <a:gd name="connsiteX61" fmla="*/ 841838 w 896808"/>
                  <a:gd name="connsiteY61" fmla="*/ 311309 h 1156405"/>
                  <a:gd name="connsiteX62" fmla="*/ 844663 w 896808"/>
                  <a:gd name="connsiteY62" fmla="*/ 326514 h 1156405"/>
                  <a:gd name="connsiteX63" fmla="*/ 855689 w 896808"/>
                  <a:gd name="connsiteY63" fmla="*/ 370789 h 1156405"/>
                  <a:gd name="connsiteX64" fmla="*/ 855216 w 896808"/>
                  <a:gd name="connsiteY64" fmla="*/ 376941 h 1156405"/>
                  <a:gd name="connsiteX65" fmla="*/ 857112 w 896808"/>
                  <a:gd name="connsiteY65" fmla="*/ 378789 h 1156405"/>
                  <a:gd name="connsiteX66" fmla="*/ 857112 w 896808"/>
                  <a:gd name="connsiteY66" fmla="*/ 378789 h 1156405"/>
                  <a:gd name="connsiteX67" fmla="*/ 860350 w 896808"/>
                  <a:gd name="connsiteY67" fmla="*/ 382016 h 1156405"/>
                  <a:gd name="connsiteX68" fmla="*/ 875383 w 896808"/>
                  <a:gd name="connsiteY68" fmla="*/ 399605 h 1156405"/>
                  <a:gd name="connsiteX69" fmla="*/ 886069 w 896808"/>
                  <a:gd name="connsiteY69" fmla="*/ 420583 h 1156405"/>
                  <a:gd name="connsiteX70" fmla="*/ 886806 w 896808"/>
                  <a:gd name="connsiteY70" fmla="*/ 422093 h 1156405"/>
                  <a:gd name="connsiteX71" fmla="*/ 886806 w 896808"/>
                  <a:gd name="connsiteY71" fmla="*/ 422093 h 1156405"/>
                  <a:gd name="connsiteX72" fmla="*/ 888312 w 896808"/>
                  <a:gd name="connsiteY72" fmla="*/ 425121 h 1156405"/>
                  <a:gd name="connsiteX73" fmla="*/ 892166 w 896808"/>
                  <a:gd name="connsiteY73" fmla="*/ 434250 h 1156405"/>
                  <a:gd name="connsiteX74" fmla="*/ 896453 w 896808"/>
                  <a:gd name="connsiteY74" fmla="*/ 454685 h 1156405"/>
                  <a:gd name="connsiteX75" fmla="*/ 892710 w 896808"/>
                  <a:gd name="connsiteY75" fmla="*/ 485746 h 1156405"/>
                  <a:gd name="connsiteX76" fmla="*/ 892609 w 896808"/>
                  <a:gd name="connsiteY76" fmla="*/ 485947 h 1156405"/>
                  <a:gd name="connsiteX77" fmla="*/ 877778 w 896808"/>
                  <a:gd name="connsiteY77" fmla="*/ 509239 h 1156405"/>
                  <a:gd name="connsiteX78" fmla="*/ 872466 w 896808"/>
                  <a:gd name="connsiteY78" fmla="*/ 513285 h 1156405"/>
                  <a:gd name="connsiteX79" fmla="*/ 858802 w 896808"/>
                  <a:gd name="connsiteY79" fmla="*/ 514957 h 1156405"/>
                  <a:gd name="connsiteX80" fmla="*/ 858178 w 896808"/>
                  <a:gd name="connsiteY80" fmla="*/ 514795 h 1156405"/>
                  <a:gd name="connsiteX81" fmla="*/ 856448 w 896808"/>
                  <a:gd name="connsiteY81" fmla="*/ 514372 h 1156405"/>
                  <a:gd name="connsiteX82" fmla="*/ 856448 w 896808"/>
                  <a:gd name="connsiteY82" fmla="*/ 516385 h 1156405"/>
                  <a:gd name="connsiteX83" fmla="*/ 853248 w 896808"/>
                  <a:gd name="connsiteY83" fmla="*/ 517392 h 1156405"/>
                  <a:gd name="connsiteX84" fmla="*/ 852825 w 896808"/>
                  <a:gd name="connsiteY84" fmla="*/ 519002 h 1156405"/>
                  <a:gd name="connsiteX85" fmla="*/ 847714 w 896808"/>
                  <a:gd name="connsiteY85" fmla="*/ 520069 h 1156405"/>
                  <a:gd name="connsiteX86" fmla="*/ 848053 w 896808"/>
                  <a:gd name="connsiteY86" fmla="*/ 522868 h 1156405"/>
                  <a:gd name="connsiteX87" fmla="*/ 855119 w 896808"/>
                  <a:gd name="connsiteY87" fmla="*/ 570983 h 1156405"/>
                  <a:gd name="connsiteX88" fmla="*/ 861659 w 896808"/>
                  <a:gd name="connsiteY88" fmla="*/ 640636 h 1156405"/>
                  <a:gd name="connsiteX89" fmla="*/ 862693 w 896808"/>
                  <a:gd name="connsiteY89" fmla="*/ 649042 h 1156405"/>
                  <a:gd name="connsiteX90" fmla="*/ 875424 w 896808"/>
                  <a:gd name="connsiteY90" fmla="*/ 728728 h 1156405"/>
                  <a:gd name="connsiteX91" fmla="*/ 882869 w 896808"/>
                  <a:gd name="connsiteY91" fmla="*/ 763334 h 1156405"/>
                  <a:gd name="connsiteX92" fmla="*/ 889047 w 896808"/>
                  <a:gd name="connsiteY92" fmla="*/ 790430 h 1156405"/>
                  <a:gd name="connsiteX93" fmla="*/ 892528 w 896808"/>
                  <a:gd name="connsiteY93" fmla="*/ 818815 h 1156405"/>
                  <a:gd name="connsiteX94" fmla="*/ 895909 w 896808"/>
                  <a:gd name="connsiteY94" fmla="*/ 837436 h 1156405"/>
                  <a:gd name="connsiteX95" fmla="*/ 895024 w 896808"/>
                  <a:gd name="connsiteY95" fmla="*/ 862844 h 1156405"/>
                  <a:gd name="connsiteX96" fmla="*/ 891402 w 896808"/>
                  <a:gd name="connsiteY96" fmla="*/ 888932 h 1156405"/>
                  <a:gd name="connsiteX97" fmla="*/ 882105 w 896808"/>
                  <a:gd name="connsiteY97" fmla="*/ 923237 h 1156405"/>
                  <a:gd name="connsiteX98" fmla="*/ 869145 w 896808"/>
                  <a:gd name="connsiteY98" fmla="*/ 959572 h 1156405"/>
                  <a:gd name="connsiteX99" fmla="*/ 841395 w 896808"/>
                  <a:gd name="connsiteY99" fmla="*/ 1011792 h 1156405"/>
                  <a:gd name="connsiteX100" fmla="*/ 808474 w 896808"/>
                  <a:gd name="connsiteY100" fmla="*/ 1056847 h 1156405"/>
                  <a:gd name="connsiteX101" fmla="*/ 754865 w 896808"/>
                  <a:gd name="connsiteY101" fmla="*/ 1105885 h 1156405"/>
                  <a:gd name="connsiteX102" fmla="*/ 719267 w 896808"/>
                  <a:gd name="connsiteY102" fmla="*/ 1128111 h 1156405"/>
                  <a:gd name="connsiteX103" fmla="*/ 672119 w 896808"/>
                  <a:gd name="connsiteY103" fmla="*/ 1147798 h 1156405"/>
                  <a:gd name="connsiteX104" fmla="*/ 640787 w 896808"/>
                  <a:gd name="connsiteY104" fmla="*/ 1154403 h 1156405"/>
                  <a:gd name="connsiteX105" fmla="*/ 577560 w 896808"/>
                  <a:gd name="connsiteY105" fmla="*/ 1153414 h 1156405"/>
                  <a:gd name="connsiteX106" fmla="*/ 538279 w 896808"/>
                  <a:gd name="connsiteY106" fmla="*/ 1143973 h 1156405"/>
                  <a:gd name="connsiteX107" fmla="*/ 508336 w 896808"/>
                  <a:gd name="connsiteY107" fmla="*/ 1131230 h 1156405"/>
                  <a:gd name="connsiteX108" fmla="*/ 493746 w 896808"/>
                  <a:gd name="connsiteY108" fmla="*/ 1122815 h 1156405"/>
                  <a:gd name="connsiteX109" fmla="*/ 471711 w 896808"/>
                  <a:gd name="connsiteY109" fmla="*/ 1105603 h 1156405"/>
                  <a:gd name="connsiteX110" fmla="*/ 465171 w 896808"/>
                  <a:gd name="connsiteY110" fmla="*/ 1099684 h 1156405"/>
                  <a:gd name="connsiteX111" fmla="*/ 465896 w 896808"/>
                  <a:gd name="connsiteY111" fmla="*/ 1097109 h 1156405"/>
                  <a:gd name="connsiteX112" fmla="*/ 466258 w 896808"/>
                  <a:gd name="connsiteY112" fmla="*/ 1097067 h 1156405"/>
                  <a:gd name="connsiteX113" fmla="*/ 466258 w 896808"/>
                  <a:gd name="connsiteY113" fmla="*/ 1097067 h 1156405"/>
                  <a:gd name="connsiteX114" fmla="*/ 464849 w 896808"/>
                  <a:gd name="connsiteY114" fmla="*/ 1095779 h 1156405"/>
                  <a:gd name="connsiteX115" fmla="*/ 464588 w 896808"/>
                  <a:gd name="connsiteY115" fmla="*/ 1095497 h 1156405"/>
                  <a:gd name="connsiteX116" fmla="*/ 463924 w 896808"/>
                  <a:gd name="connsiteY116" fmla="*/ 1094895 h 1156405"/>
                  <a:gd name="connsiteX117" fmla="*/ 464608 w 896808"/>
                  <a:gd name="connsiteY117" fmla="*/ 1092316 h 1156405"/>
                  <a:gd name="connsiteX118" fmla="*/ 465594 w 896808"/>
                  <a:gd name="connsiteY118" fmla="*/ 1092195 h 1156405"/>
                  <a:gd name="connsiteX119" fmla="*/ 465372 w 896808"/>
                  <a:gd name="connsiteY119" fmla="*/ 1091996 h 1156405"/>
                  <a:gd name="connsiteX120" fmla="*/ 465292 w 896808"/>
                  <a:gd name="connsiteY120" fmla="*/ 1091612 h 1156405"/>
                  <a:gd name="connsiteX121" fmla="*/ 464990 w 896808"/>
                  <a:gd name="connsiteY121" fmla="*/ 1091372 h 1156405"/>
                  <a:gd name="connsiteX122" fmla="*/ 464990 w 896808"/>
                  <a:gd name="connsiteY122" fmla="*/ 1091372 h 1156405"/>
                  <a:gd name="connsiteX123" fmla="*/ 465694 w 896808"/>
                  <a:gd name="connsiteY123" fmla="*/ 1088793 h 1156405"/>
                  <a:gd name="connsiteX124" fmla="*/ 468271 w 896808"/>
                  <a:gd name="connsiteY124" fmla="*/ 1088926 h 1156405"/>
                  <a:gd name="connsiteX125" fmla="*/ 468653 w 896808"/>
                  <a:gd name="connsiteY125" fmla="*/ 1089015 h 1156405"/>
                  <a:gd name="connsiteX126" fmla="*/ 467968 w 896808"/>
                  <a:gd name="connsiteY126" fmla="*/ 1088371 h 1156405"/>
                  <a:gd name="connsiteX127" fmla="*/ 468632 w 896808"/>
                  <a:gd name="connsiteY127" fmla="*/ 1085796 h 1156405"/>
                  <a:gd name="connsiteX128" fmla="*/ 471926 w 896808"/>
                  <a:gd name="connsiteY128" fmla="*/ 1086278 h 1156405"/>
                  <a:gd name="connsiteX129" fmla="*/ 472738 w 896808"/>
                  <a:gd name="connsiteY129" fmla="*/ 1086498 h 1156405"/>
                  <a:gd name="connsiteX130" fmla="*/ 473925 w 896808"/>
                  <a:gd name="connsiteY130" fmla="*/ 1086843 h 1156405"/>
                  <a:gd name="connsiteX131" fmla="*/ 471892 w 896808"/>
                  <a:gd name="connsiteY131" fmla="*/ 1084988 h 1156405"/>
                  <a:gd name="connsiteX132" fmla="*/ 472536 w 896808"/>
                  <a:gd name="connsiteY132" fmla="*/ 1082394 h 1156405"/>
                  <a:gd name="connsiteX133" fmla="*/ 475716 w 896808"/>
                  <a:gd name="connsiteY133" fmla="*/ 1083116 h 1156405"/>
                  <a:gd name="connsiteX134" fmla="*/ 480847 w 896808"/>
                  <a:gd name="connsiteY134" fmla="*/ 1084888 h 1156405"/>
                  <a:gd name="connsiteX135" fmla="*/ 488353 w 896808"/>
                  <a:gd name="connsiteY135" fmla="*/ 1091632 h 1156405"/>
                  <a:gd name="connsiteX136" fmla="*/ 492499 w 896808"/>
                  <a:gd name="connsiteY136" fmla="*/ 1093725 h 1156405"/>
                  <a:gd name="connsiteX137" fmla="*/ 501494 w 896808"/>
                  <a:gd name="connsiteY137" fmla="*/ 1101657 h 1156405"/>
                  <a:gd name="connsiteX138" fmla="*/ 503834 w 896808"/>
                  <a:gd name="connsiteY138" fmla="*/ 1103271 h 1156405"/>
                  <a:gd name="connsiteX139" fmla="*/ 505015 w 896808"/>
                  <a:gd name="connsiteY139" fmla="*/ 1104053 h 1156405"/>
                  <a:gd name="connsiteX140" fmla="*/ 518276 w 896808"/>
                  <a:gd name="connsiteY140" fmla="*/ 1111823 h 1156405"/>
                  <a:gd name="connsiteX141" fmla="*/ 566733 w 896808"/>
                  <a:gd name="connsiteY141" fmla="*/ 1128232 h 1156405"/>
                  <a:gd name="connsiteX142" fmla="*/ 568866 w 896808"/>
                  <a:gd name="connsiteY142" fmla="*/ 1128874 h 1156405"/>
                  <a:gd name="connsiteX143" fmla="*/ 568866 w 896808"/>
                  <a:gd name="connsiteY143" fmla="*/ 1128874 h 1156405"/>
                  <a:gd name="connsiteX144" fmla="*/ 584542 w 896808"/>
                  <a:gd name="connsiteY144" fmla="*/ 1130807 h 1156405"/>
                  <a:gd name="connsiteX145" fmla="*/ 584542 w 896808"/>
                  <a:gd name="connsiteY145" fmla="*/ 1130807 h 1156405"/>
                  <a:gd name="connsiteX146" fmla="*/ 615472 w 896808"/>
                  <a:gd name="connsiteY146" fmla="*/ 1130646 h 1156405"/>
                  <a:gd name="connsiteX147" fmla="*/ 638412 w 896808"/>
                  <a:gd name="connsiteY147" fmla="*/ 1128411 h 1156405"/>
                  <a:gd name="connsiteX148" fmla="*/ 676043 w 896808"/>
                  <a:gd name="connsiteY148" fmla="*/ 1118567 h 1156405"/>
                  <a:gd name="connsiteX149" fmla="*/ 716651 w 896808"/>
                  <a:gd name="connsiteY149" fmla="*/ 1099384 h 1156405"/>
                  <a:gd name="connsiteX150" fmla="*/ 730536 w 896808"/>
                  <a:gd name="connsiteY150" fmla="*/ 1090990 h 1156405"/>
                  <a:gd name="connsiteX151" fmla="*/ 734943 w 896808"/>
                  <a:gd name="connsiteY151" fmla="*/ 1087787 h 1156405"/>
                  <a:gd name="connsiteX152" fmla="*/ 762794 w 896808"/>
                  <a:gd name="connsiteY152" fmla="*/ 1064576 h 1156405"/>
                  <a:gd name="connsiteX153" fmla="*/ 774888 w 896808"/>
                  <a:gd name="connsiteY153" fmla="*/ 1052579 h 1156405"/>
                  <a:gd name="connsiteX154" fmla="*/ 776538 w 896808"/>
                  <a:gd name="connsiteY154" fmla="*/ 1050786 h 1156405"/>
                  <a:gd name="connsiteX155" fmla="*/ 787304 w 896808"/>
                  <a:gd name="connsiteY155" fmla="*/ 1038163 h 1156405"/>
                  <a:gd name="connsiteX156" fmla="*/ 790584 w 896808"/>
                  <a:gd name="connsiteY156" fmla="*/ 1034461 h 1156405"/>
                  <a:gd name="connsiteX157" fmla="*/ 790584 w 896808"/>
                  <a:gd name="connsiteY157" fmla="*/ 1034461 h 1156405"/>
                  <a:gd name="connsiteX158" fmla="*/ 826182 w 896808"/>
                  <a:gd name="connsiteY158" fmla="*/ 981978 h 1156405"/>
                  <a:gd name="connsiteX159" fmla="*/ 852222 w 896808"/>
                  <a:gd name="connsiteY159" fmla="*/ 925127 h 1156405"/>
                  <a:gd name="connsiteX160" fmla="*/ 857977 w 896808"/>
                  <a:gd name="connsiteY160" fmla="*/ 903770 h 1156405"/>
                  <a:gd name="connsiteX161" fmla="*/ 863813 w 896808"/>
                  <a:gd name="connsiteY161" fmla="*/ 877177 h 1156405"/>
                  <a:gd name="connsiteX162" fmla="*/ 864597 w 896808"/>
                  <a:gd name="connsiteY162" fmla="*/ 871860 h 1156405"/>
                  <a:gd name="connsiteX163" fmla="*/ 864736 w 896808"/>
                  <a:gd name="connsiteY163" fmla="*/ 869068 h 1156405"/>
                  <a:gd name="connsiteX164" fmla="*/ 864779 w 896808"/>
                  <a:gd name="connsiteY164" fmla="*/ 867673 h 1156405"/>
                  <a:gd name="connsiteX165" fmla="*/ 865785 w 896808"/>
                  <a:gd name="connsiteY165" fmla="*/ 859218 h 1156405"/>
                  <a:gd name="connsiteX166" fmla="*/ 866066 w 896808"/>
                  <a:gd name="connsiteY166" fmla="*/ 850703 h 1156405"/>
                  <a:gd name="connsiteX167" fmla="*/ 865845 w 896808"/>
                  <a:gd name="connsiteY167" fmla="*/ 833289 h 1156405"/>
                  <a:gd name="connsiteX168" fmla="*/ 865845 w 896808"/>
                  <a:gd name="connsiteY168" fmla="*/ 833289 h 1156405"/>
                  <a:gd name="connsiteX169" fmla="*/ 865684 w 896808"/>
                  <a:gd name="connsiteY169" fmla="*/ 831618 h 1156405"/>
                  <a:gd name="connsiteX170" fmla="*/ 865241 w 896808"/>
                  <a:gd name="connsiteY170" fmla="*/ 827775 h 1156405"/>
                  <a:gd name="connsiteX171" fmla="*/ 862565 w 896808"/>
                  <a:gd name="connsiteY171" fmla="*/ 803960 h 1156405"/>
                  <a:gd name="connsiteX172" fmla="*/ 862545 w 896808"/>
                  <a:gd name="connsiteY172" fmla="*/ 803797 h 1156405"/>
                  <a:gd name="connsiteX173" fmla="*/ 861358 w 896808"/>
                  <a:gd name="connsiteY173" fmla="*/ 794879 h 1156405"/>
                  <a:gd name="connsiteX174" fmla="*/ 860593 w 896808"/>
                  <a:gd name="connsiteY174" fmla="*/ 789564 h 1156405"/>
                  <a:gd name="connsiteX175" fmla="*/ 860090 w 896808"/>
                  <a:gd name="connsiteY175" fmla="*/ 786466 h 1156405"/>
                  <a:gd name="connsiteX176" fmla="*/ 860090 w 896808"/>
                  <a:gd name="connsiteY176" fmla="*/ 786466 h 1156405"/>
                  <a:gd name="connsiteX177" fmla="*/ 856649 w 896808"/>
                  <a:gd name="connsiteY177" fmla="*/ 770433 h 1156405"/>
                  <a:gd name="connsiteX178" fmla="*/ 856045 w 896808"/>
                  <a:gd name="connsiteY178" fmla="*/ 768165 h 1156405"/>
                  <a:gd name="connsiteX179" fmla="*/ 852544 w 896808"/>
                  <a:gd name="connsiteY179" fmla="*/ 750550 h 1156405"/>
                  <a:gd name="connsiteX180" fmla="*/ 848599 w 896808"/>
                  <a:gd name="connsiteY180" fmla="*/ 733217 h 1156405"/>
                  <a:gd name="connsiteX181" fmla="*/ 842220 w 896808"/>
                  <a:gd name="connsiteY181" fmla="*/ 698109 h 1156405"/>
                  <a:gd name="connsiteX182" fmla="*/ 834272 w 896808"/>
                  <a:gd name="connsiteY182" fmla="*/ 641581 h 1156405"/>
                  <a:gd name="connsiteX183" fmla="*/ 833930 w 896808"/>
                  <a:gd name="connsiteY183" fmla="*/ 638843 h 1156405"/>
                  <a:gd name="connsiteX184" fmla="*/ 828859 w 896808"/>
                  <a:gd name="connsiteY184" fmla="*/ 586059 h 1156405"/>
                  <a:gd name="connsiteX185" fmla="*/ 826323 w 896808"/>
                  <a:gd name="connsiteY185" fmla="*/ 533780 h 1156405"/>
                  <a:gd name="connsiteX186" fmla="*/ 827450 w 896808"/>
                  <a:gd name="connsiteY186" fmla="*/ 531987 h 1156405"/>
                  <a:gd name="connsiteX187" fmla="*/ 827394 w 896808"/>
                  <a:gd name="connsiteY187" fmla="*/ 528631 h 1156405"/>
                  <a:gd name="connsiteX188" fmla="*/ 827241 w 896808"/>
                  <a:gd name="connsiteY188" fmla="*/ 525840 h 1156405"/>
                  <a:gd name="connsiteX189" fmla="*/ 827203 w 896808"/>
                  <a:gd name="connsiteY189" fmla="*/ 516531 h 1156405"/>
                  <a:gd name="connsiteX190" fmla="*/ 827229 w 896808"/>
                  <a:gd name="connsiteY190" fmla="*/ 515177 h 1156405"/>
                  <a:gd name="connsiteX191" fmla="*/ 798865 w 896808"/>
                  <a:gd name="connsiteY191" fmla="*/ 514764 h 1156405"/>
                  <a:gd name="connsiteX192" fmla="*/ 797104 w 896808"/>
                  <a:gd name="connsiteY192" fmla="*/ 514674 h 1156405"/>
                  <a:gd name="connsiteX193" fmla="*/ 768730 w 896808"/>
                  <a:gd name="connsiteY193" fmla="*/ 511614 h 1156405"/>
                  <a:gd name="connsiteX194" fmla="*/ 767825 w 896808"/>
                  <a:gd name="connsiteY194" fmla="*/ 512540 h 1156405"/>
                  <a:gd name="connsiteX195" fmla="*/ 765028 w 896808"/>
                  <a:gd name="connsiteY195" fmla="*/ 512602 h 1156405"/>
                  <a:gd name="connsiteX196" fmla="*/ 765370 w 896808"/>
                  <a:gd name="connsiteY196" fmla="*/ 513909 h 1156405"/>
                  <a:gd name="connsiteX197" fmla="*/ 765370 w 896808"/>
                  <a:gd name="connsiteY197" fmla="*/ 513909 h 1156405"/>
                  <a:gd name="connsiteX198" fmla="*/ 764444 w 896808"/>
                  <a:gd name="connsiteY198" fmla="*/ 515177 h 1156405"/>
                  <a:gd name="connsiteX199" fmla="*/ 761760 w 896808"/>
                  <a:gd name="connsiteY199" fmla="*/ 515298 h 1156405"/>
                  <a:gd name="connsiteX200" fmla="*/ 751022 w 896808"/>
                  <a:gd name="connsiteY200" fmla="*/ 515036 h 1156405"/>
                  <a:gd name="connsiteX201" fmla="*/ 741604 w 896808"/>
                  <a:gd name="connsiteY201" fmla="*/ 512983 h 1156405"/>
                  <a:gd name="connsiteX202" fmla="*/ 735748 w 896808"/>
                  <a:gd name="connsiteY202" fmla="*/ 511654 h 1156405"/>
                  <a:gd name="connsiteX203" fmla="*/ 720435 w 896808"/>
                  <a:gd name="connsiteY203" fmla="*/ 506644 h 1156405"/>
                  <a:gd name="connsiteX204" fmla="*/ 704336 w 896808"/>
                  <a:gd name="connsiteY204" fmla="*/ 506501 h 1156405"/>
                  <a:gd name="connsiteX205" fmla="*/ 687332 w 896808"/>
                  <a:gd name="connsiteY205" fmla="*/ 508876 h 1156405"/>
                  <a:gd name="connsiteX206" fmla="*/ 683730 w 896808"/>
                  <a:gd name="connsiteY206" fmla="*/ 507628 h 1156405"/>
                  <a:gd name="connsiteX207" fmla="*/ 682631 w 896808"/>
                  <a:gd name="connsiteY207" fmla="*/ 507551 h 1156405"/>
                  <a:gd name="connsiteX208" fmla="*/ 682060 w 896808"/>
                  <a:gd name="connsiteY208" fmla="*/ 507487 h 1156405"/>
                  <a:gd name="connsiteX209" fmla="*/ 663808 w 896808"/>
                  <a:gd name="connsiteY209" fmla="*/ 500320 h 1156405"/>
                  <a:gd name="connsiteX210" fmla="*/ 657482 w 896808"/>
                  <a:gd name="connsiteY210" fmla="*/ 500796 h 1156405"/>
                  <a:gd name="connsiteX211" fmla="*/ 656966 w 896808"/>
                  <a:gd name="connsiteY211" fmla="*/ 501027 h 1156405"/>
                  <a:gd name="connsiteX212" fmla="*/ 654933 w 896808"/>
                  <a:gd name="connsiteY212" fmla="*/ 502537 h 1156405"/>
                  <a:gd name="connsiteX213" fmla="*/ 652505 w 896808"/>
                  <a:gd name="connsiteY213" fmla="*/ 505455 h 1156405"/>
                  <a:gd name="connsiteX214" fmla="*/ 651311 w 896808"/>
                  <a:gd name="connsiteY214" fmla="*/ 506923 h 1156405"/>
                  <a:gd name="connsiteX215" fmla="*/ 643946 w 896808"/>
                  <a:gd name="connsiteY215" fmla="*/ 513849 h 1156405"/>
                  <a:gd name="connsiteX216" fmla="*/ 631611 w 896808"/>
                  <a:gd name="connsiteY216" fmla="*/ 518982 h 1156405"/>
                  <a:gd name="connsiteX217" fmla="*/ 623461 w 896808"/>
                  <a:gd name="connsiteY217" fmla="*/ 517635 h 1156405"/>
                  <a:gd name="connsiteX218" fmla="*/ 592712 w 896808"/>
                  <a:gd name="connsiteY218" fmla="*/ 518340 h 1156405"/>
                  <a:gd name="connsiteX219" fmla="*/ 581141 w 896808"/>
                  <a:gd name="connsiteY219" fmla="*/ 514996 h 1156405"/>
                  <a:gd name="connsiteX220" fmla="*/ 575950 w 896808"/>
                  <a:gd name="connsiteY220" fmla="*/ 512258 h 1156405"/>
                  <a:gd name="connsiteX221" fmla="*/ 555384 w 896808"/>
                  <a:gd name="connsiteY221" fmla="*/ 522628 h 1156405"/>
                  <a:gd name="connsiteX222" fmla="*/ 553847 w 896808"/>
                  <a:gd name="connsiteY222" fmla="*/ 523400 h 1156405"/>
                  <a:gd name="connsiteX223" fmla="*/ 531276 w 896808"/>
                  <a:gd name="connsiteY223" fmla="*/ 529754 h 1156405"/>
                  <a:gd name="connsiteX224" fmla="*/ 501836 w 896808"/>
                  <a:gd name="connsiteY224" fmla="*/ 526108 h 1156405"/>
                  <a:gd name="connsiteX225" fmla="*/ 501574 w 896808"/>
                  <a:gd name="connsiteY225" fmla="*/ 526068 h 1156405"/>
                  <a:gd name="connsiteX226" fmla="*/ 500233 w 896808"/>
                  <a:gd name="connsiteY226" fmla="*/ 525845 h 1156405"/>
                  <a:gd name="connsiteX227" fmla="*/ 500233 w 896808"/>
                  <a:gd name="connsiteY227" fmla="*/ 525845 h 1156405"/>
                  <a:gd name="connsiteX228" fmla="*/ 495361 w 896808"/>
                  <a:gd name="connsiteY228" fmla="*/ 524990 h 1156405"/>
                  <a:gd name="connsiteX229" fmla="*/ 495361 w 896808"/>
                  <a:gd name="connsiteY229" fmla="*/ 524990 h 1156405"/>
                  <a:gd name="connsiteX230" fmla="*/ 491432 w 896808"/>
                  <a:gd name="connsiteY230" fmla="*/ 524258 h 1156405"/>
                  <a:gd name="connsiteX231" fmla="*/ 491432 w 896808"/>
                  <a:gd name="connsiteY231" fmla="*/ 524258 h 1156405"/>
                  <a:gd name="connsiteX232" fmla="*/ 489424 w 896808"/>
                  <a:gd name="connsiteY232" fmla="*/ 525028 h 1156405"/>
                  <a:gd name="connsiteX233" fmla="*/ 439414 w 896808"/>
                  <a:gd name="connsiteY233" fmla="*/ 531624 h 1156405"/>
                  <a:gd name="connsiteX234" fmla="*/ 419753 w 896808"/>
                  <a:gd name="connsiteY234" fmla="*/ 524337 h 1156405"/>
                  <a:gd name="connsiteX235" fmla="*/ 419149 w 896808"/>
                  <a:gd name="connsiteY235" fmla="*/ 523894 h 1156405"/>
                  <a:gd name="connsiteX236" fmla="*/ 416533 w 896808"/>
                  <a:gd name="connsiteY236" fmla="*/ 522286 h 1156405"/>
                  <a:gd name="connsiteX237" fmla="*/ 416365 w 896808"/>
                  <a:gd name="connsiteY237" fmla="*/ 522154 h 1156405"/>
                  <a:gd name="connsiteX238" fmla="*/ 416365 w 896808"/>
                  <a:gd name="connsiteY238" fmla="*/ 522154 h 1156405"/>
                  <a:gd name="connsiteX239" fmla="*/ 416211 w 896808"/>
                  <a:gd name="connsiteY239" fmla="*/ 522022 h 1156405"/>
                  <a:gd name="connsiteX240" fmla="*/ 416131 w 896808"/>
                  <a:gd name="connsiteY240" fmla="*/ 521982 h 1156405"/>
                  <a:gd name="connsiteX241" fmla="*/ 403111 w 896808"/>
                  <a:gd name="connsiteY241" fmla="*/ 499558 h 1156405"/>
                  <a:gd name="connsiteX242" fmla="*/ 403192 w 896808"/>
                  <a:gd name="connsiteY242" fmla="*/ 490237 h 1156405"/>
                  <a:gd name="connsiteX243" fmla="*/ 394398 w 896808"/>
                  <a:gd name="connsiteY243" fmla="*/ 500341 h 1156405"/>
                  <a:gd name="connsiteX244" fmla="*/ 362957 w 896808"/>
                  <a:gd name="connsiteY244" fmla="*/ 540782 h 1156405"/>
                  <a:gd name="connsiteX245" fmla="*/ 360691 w 896808"/>
                  <a:gd name="connsiteY245" fmla="*/ 544007 h 1156405"/>
                  <a:gd name="connsiteX246" fmla="*/ 345539 w 896808"/>
                  <a:gd name="connsiteY246" fmla="*/ 567780 h 1156405"/>
                  <a:gd name="connsiteX247" fmla="*/ 330949 w 896808"/>
                  <a:gd name="connsiteY247" fmla="*/ 591738 h 1156405"/>
                  <a:gd name="connsiteX248" fmla="*/ 312065 w 896808"/>
                  <a:gd name="connsiteY248" fmla="*/ 613872 h 1156405"/>
                  <a:gd name="connsiteX249" fmla="*/ 309478 w 896808"/>
                  <a:gd name="connsiteY249" fmla="*/ 617121 h 1156405"/>
                  <a:gd name="connsiteX250" fmla="*/ 300744 w 896808"/>
                  <a:gd name="connsiteY250" fmla="*/ 628616 h 1156405"/>
                  <a:gd name="connsiteX251" fmla="*/ 285390 w 896808"/>
                  <a:gd name="connsiteY251" fmla="*/ 652653 h 1156405"/>
                  <a:gd name="connsiteX252" fmla="*/ 276254 w 896808"/>
                  <a:gd name="connsiteY252" fmla="*/ 671598 h 1156405"/>
                  <a:gd name="connsiteX253" fmla="*/ 273699 w 896808"/>
                  <a:gd name="connsiteY253" fmla="*/ 677494 h 1156405"/>
                  <a:gd name="connsiteX254" fmla="*/ 266595 w 896808"/>
                  <a:gd name="connsiteY254" fmla="*/ 701169 h 1156405"/>
                  <a:gd name="connsiteX255" fmla="*/ 263372 w 896808"/>
                  <a:gd name="connsiteY255" fmla="*/ 719025 h 1156405"/>
                  <a:gd name="connsiteX256" fmla="*/ 263174 w 896808"/>
                  <a:gd name="connsiteY256" fmla="*/ 721040 h 1156405"/>
                  <a:gd name="connsiteX257" fmla="*/ 262651 w 896808"/>
                  <a:gd name="connsiteY257" fmla="*/ 728164 h 1156405"/>
                  <a:gd name="connsiteX258" fmla="*/ 264080 w 896808"/>
                  <a:gd name="connsiteY258" fmla="*/ 729191 h 1156405"/>
                  <a:gd name="connsiteX259" fmla="*/ 265549 w 896808"/>
                  <a:gd name="connsiteY259" fmla="*/ 729717 h 1156405"/>
                  <a:gd name="connsiteX260" fmla="*/ 265549 w 896808"/>
                  <a:gd name="connsiteY260" fmla="*/ 729717 h 1156405"/>
                  <a:gd name="connsiteX261" fmla="*/ 266736 w 896808"/>
                  <a:gd name="connsiteY261" fmla="*/ 730069 h 1156405"/>
                  <a:gd name="connsiteX262" fmla="*/ 271022 w 896808"/>
                  <a:gd name="connsiteY262" fmla="*/ 733298 h 1156405"/>
                  <a:gd name="connsiteX263" fmla="*/ 267138 w 896808"/>
                  <a:gd name="connsiteY263" fmla="*/ 740708 h 1156405"/>
                  <a:gd name="connsiteX264" fmla="*/ 267138 w 896808"/>
                  <a:gd name="connsiteY264" fmla="*/ 740708 h 1156405"/>
                  <a:gd name="connsiteX265" fmla="*/ 267460 w 896808"/>
                  <a:gd name="connsiteY265" fmla="*/ 742057 h 1156405"/>
                  <a:gd name="connsiteX266" fmla="*/ 259632 w 896808"/>
                  <a:gd name="connsiteY266" fmla="*/ 756974 h 1156405"/>
                  <a:gd name="connsiteX267" fmla="*/ 259270 w 896808"/>
                  <a:gd name="connsiteY267" fmla="*/ 757397 h 1156405"/>
                  <a:gd name="connsiteX268" fmla="*/ 265750 w 896808"/>
                  <a:gd name="connsiteY268" fmla="*/ 760777 h 1156405"/>
                  <a:gd name="connsiteX269" fmla="*/ 275530 w 896808"/>
                  <a:gd name="connsiteY269" fmla="*/ 769252 h 1156405"/>
                  <a:gd name="connsiteX270" fmla="*/ 283740 w 896808"/>
                  <a:gd name="connsiteY270" fmla="*/ 775050 h 1156405"/>
                  <a:gd name="connsiteX271" fmla="*/ 292051 w 896808"/>
                  <a:gd name="connsiteY271" fmla="*/ 786021 h 1156405"/>
                  <a:gd name="connsiteX272" fmla="*/ 297364 w 896808"/>
                  <a:gd name="connsiteY272" fmla="*/ 797758 h 1156405"/>
                  <a:gd name="connsiteX273" fmla="*/ 298229 w 896808"/>
                  <a:gd name="connsiteY273" fmla="*/ 804421 h 1156405"/>
                  <a:gd name="connsiteX274" fmla="*/ 275751 w 896808"/>
                  <a:gd name="connsiteY274" fmla="*/ 808327 h 1156405"/>
                  <a:gd name="connsiteX275" fmla="*/ 262993 w 896808"/>
                  <a:gd name="connsiteY275" fmla="*/ 783648 h 1156405"/>
                  <a:gd name="connsiteX276" fmla="*/ 262812 w 896808"/>
                  <a:gd name="connsiteY276" fmla="*/ 783525 h 1156405"/>
                  <a:gd name="connsiteX277" fmla="*/ 262812 w 896808"/>
                  <a:gd name="connsiteY277" fmla="*/ 783525 h 1156405"/>
                  <a:gd name="connsiteX278" fmla="*/ 250637 w 896808"/>
                  <a:gd name="connsiteY278" fmla="*/ 778633 h 1156405"/>
                  <a:gd name="connsiteX279" fmla="*/ 248726 w 896808"/>
                  <a:gd name="connsiteY279" fmla="*/ 778935 h 1156405"/>
                  <a:gd name="connsiteX280" fmla="*/ 247619 w 896808"/>
                  <a:gd name="connsiteY280" fmla="*/ 781150 h 1156405"/>
                  <a:gd name="connsiteX281" fmla="*/ 228441 w 896808"/>
                  <a:gd name="connsiteY281" fmla="*/ 782196 h 1156405"/>
                  <a:gd name="connsiteX282" fmla="*/ 218662 w 896808"/>
                  <a:gd name="connsiteY282" fmla="*/ 780809 h 1156405"/>
                  <a:gd name="connsiteX283" fmla="*/ 218662 w 896808"/>
                  <a:gd name="connsiteY283" fmla="*/ 780809 h 1156405"/>
                  <a:gd name="connsiteX284" fmla="*/ 207073 w 896808"/>
                  <a:gd name="connsiteY284" fmla="*/ 786744 h 1156405"/>
                  <a:gd name="connsiteX285" fmla="*/ 205863 w 896808"/>
                  <a:gd name="connsiteY285" fmla="*/ 787551 h 1156405"/>
                  <a:gd name="connsiteX286" fmla="*/ 205642 w 896808"/>
                  <a:gd name="connsiteY286" fmla="*/ 787712 h 1156405"/>
                  <a:gd name="connsiteX287" fmla="*/ 183929 w 896808"/>
                  <a:gd name="connsiteY287" fmla="*/ 816379 h 1156405"/>
                  <a:gd name="connsiteX288" fmla="*/ 182654 w 896808"/>
                  <a:gd name="connsiteY288" fmla="*/ 819345 h 1156405"/>
                  <a:gd name="connsiteX289" fmla="*/ 182057 w 896808"/>
                  <a:gd name="connsiteY289" fmla="*/ 820848 h 1156405"/>
                  <a:gd name="connsiteX290" fmla="*/ 182017 w 896808"/>
                  <a:gd name="connsiteY290" fmla="*/ 820929 h 1156405"/>
                  <a:gd name="connsiteX291" fmla="*/ 193226 w 896808"/>
                  <a:gd name="connsiteY291" fmla="*/ 897950 h 1156405"/>
                  <a:gd name="connsiteX292" fmla="*/ 213590 w 896808"/>
                  <a:gd name="connsiteY292" fmla="*/ 928570 h 1156405"/>
                  <a:gd name="connsiteX293" fmla="*/ 220473 w 896808"/>
                  <a:gd name="connsiteY293" fmla="*/ 937570 h 1156405"/>
                  <a:gd name="connsiteX294" fmla="*/ 220473 w 896808"/>
                  <a:gd name="connsiteY294" fmla="*/ 937570 h 1156405"/>
                  <a:gd name="connsiteX295" fmla="*/ 232406 w 896808"/>
                  <a:gd name="connsiteY295" fmla="*/ 949345 h 1156405"/>
                  <a:gd name="connsiteX296" fmla="*/ 234297 w 896808"/>
                  <a:gd name="connsiteY296" fmla="*/ 951137 h 1156405"/>
                  <a:gd name="connsiteX297" fmla="*/ 240576 w 896808"/>
                  <a:gd name="connsiteY297" fmla="*/ 954682 h 1156405"/>
                  <a:gd name="connsiteX298" fmla="*/ 243091 w 896808"/>
                  <a:gd name="connsiteY298" fmla="*/ 955447 h 1156405"/>
                  <a:gd name="connsiteX299" fmla="*/ 256030 w 896808"/>
                  <a:gd name="connsiteY299" fmla="*/ 958587 h 1156405"/>
                  <a:gd name="connsiteX300" fmla="*/ 273424 w 896808"/>
                  <a:gd name="connsiteY300" fmla="*/ 956500 h 1156405"/>
                  <a:gd name="connsiteX301" fmla="*/ 274544 w 896808"/>
                  <a:gd name="connsiteY301" fmla="*/ 956129 h 1156405"/>
                  <a:gd name="connsiteX302" fmla="*/ 275369 w 896808"/>
                  <a:gd name="connsiteY302" fmla="*/ 955827 h 1156405"/>
                  <a:gd name="connsiteX303" fmla="*/ 283961 w 896808"/>
                  <a:gd name="connsiteY303" fmla="*/ 948580 h 1156405"/>
                  <a:gd name="connsiteX304" fmla="*/ 286980 w 896808"/>
                  <a:gd name="connsiteY304" fmla="*/ 948298 h 1156405"/>
                  <a:gd name="connsiteX305" fmla="*/ 289053 w 896808"/>
                  <a:gd name="connsiteY305" fmla="*/ 945983 h 1156405"/>
                  <a:gd name="connsiteX306" fmla="*/ 290803 w 896808"/>
                  <a:gd name="connsiteY306" fmla="*/ 945842 h 1156405"/>
                  <a:gd name="connsiteX307" fmla="*/ 296538 w 896808"/>
                  <a:gd name="connsiteY307" fmla="*/ 950110 h 1156405"/>
                  <a:gd name="connsiteX308" fmla="*/ 295794 w 896808"/>
                  <a:gd name="connsiteY308" fmla="*/ 951137 h 1156405"/>
                  <a:gd name="connsiteX309" fmla="*/ 298410 w 896808"/>
                  <a:gd name="connsiteY309" fmla="*/ 952669 h 1156405"/>
                  <a:gd name="connsiteX310" fmla="*/ 308371 w 896808"/>
                  <a:gd name="connsiteY310" fmla="*/ 959329 h 1156405"/>
                  <a:gd name="connsiteX311" fmla="*/ 308311 w 896808"/>
                  <a:gd name="connsiteY311" fmla="*/ 959431 h 1156405"/>
                  <a:gd name="connsiteX312" fmla="*/ 304496 w 896808"/>
                  <a:gd name="connsiteY312" fmla="*/ 964065 h 1156405"/>
                  <a:gd name="connsiteX313" fmla="*/ 303964 w 896808"/>
                  <a:gd name="connsiteY313" fmla="*/ 964463 h 1156405"/>
                  <a:gd name="connsiteX314" fmla="*/ 302777 w 896808"/>
                  <a:gd name="connsiteY314" fmla="*/ 965289 h 1156405"/>
                  <a:gd name="connsiteX315" fmla="*/ 305151 w 896808"/>
                  <a:gd name="connsiteY315" fmla="*/ 968389 h 1156405"/>
                  <a:gd name="connsiteX316" fmla="*/ 304085 w 896808"/>
                  <a:gd name="connsiteY316" fmla="*/ 970163 h 1156405"/>
                  <a:gd name="connsiteX317" fmla="*/ 314287 w 896808"/>
                  <a:gd name="connsiteY317" fmla="*/ 982924 h 1156405"/>
                  <a:gd name="connsiteX318" fmla="*/ 326844 w 896808"/>
                  <a:gd name="connsiteY318" fmla="*/ 1003437 h 1156405"/>
                  <a:gd name="connsiteX319" fmla="*/ 341876 w 896808"/>
                  <a:gd name="connsiteY319" fmla="*/ 1022018 h 1156405"/>
                  <a:gd name="connsiteX320" fmla="*/ 343345 w 896808"/>
                  <a:gd name="connsiteY320" fmla="*/ 1023430 h 1156405"/>
                  <a:gd name="connsiteX321" fmla="*/ 356874 w 896808"/>
                  <a:gd name="connsiteY321" fmla="*/ 1032474 h 1156405"/>
                  <a:gd name="connsiteX322" fmla="*/ 358900 w 896808"/>
                  <a:gd name="connsiteY322" fmla="*/ 1033696 h 1156405"/>
                  <a:gd name="connsiteX323" fmla="*/ 360913 w 896808"/>
                  <a:gd name="connsiteY323" fmla="*/ 1036694 h 1156405"/>
                  <a:gd name="connsiteX324" fmla="*/ 360551 w 896808"/>
                  <a:gd name="connsiteY324" fmla="*/ 1037177 h 1156405"/>
                  <a:gd name="connsiteX325" fmla="*/ 369727 w 896808"/>
                  <a:gd name="connsiteY325" fmla="*/ 1042635 h 1156405"/>
                  <a:gd name="connsiteX326" fmla="*/ 370026 w 896808"/>
                  <a:gd name="connsiteY326" fmla="*/ 1042819 h 1156405"/>
                  <a:gd name="connsiteX327" fmla="*/ 371135 w 896808"/>
                  <a:gd name="connsiteY327" fmla="*/ 1046095 h 1156405"/>
                  <a:gd name="connsiteX328" fmla="*/ 364032 w 896808"/>
                  <a:gd name="connsiteY328" fmla="*/ 1043237 h 1156405"/>
                  <a:gd name="connsiteX329" fmla="*/ 362885 w 896808"/>
                  <a:gd name="connsiteY329" fmla="*/ 1043017 h 1156405"/>
                  <a:gd name="connsiteX330" fmla="*/ 364687 w 896808"/>
                  <a:gd name="connsiteY330" fmla="*/ 1044027 h 1156405"/>
                  <a:gd name="connsiteX331" fmla="*/ 365601 w 896808"/>
                  <a:gd name="connsiteY331" fmla="*/ 1044527 h 1156405"/>
                  <a:gd name="connsiteX332" fmla="*/ 367352 w 896808"/>
                  <a:gd name="connsiteY332" fmla="*/ 1048211 h 1156405"/>
                  <a:gd name="connsiteX333" fmla="*/ 364072 w 896808"/>
                  <a:gd name="connsiteY333" fmla="*/ 1047323 h 1156405"/>
                  <a:gd name="connsiteX334" fmla="*/ 360571 w 896808"/>
                  <a:gd name="connsiteY334" fmla="*/ 1045471 h 1156405"/>
                  <a:gd name="connsiteX335" fmla="*/ 359967 w 896808"/>
                  <a:gd name="connsiteY335" fmla="*/ 1047124 h 1156405"/>
                  <a:gd name="connsiteX336" fmla="*/ 358941 w 896808"/>
                  <a:gd name="connsiteY336" fmla="*/ 1047084 h 1156405"/>
                  <a:gd name="connsiteX337" fmla="*/ 366266 w 896808"/>
                  <a:gd name="connsiteY337" fmla="*/ 1051329 h 1156405"/>
                  <a:gd name="connsiteX338" fmla="*/ 366672 w 896808"/>
                  <a:gd name="connsiteY338" fmla="*/ 1051584 h 1156405"/>
                  <a:gd name="connsiteX339" fmla="*/ 368197 w 896808"/>
                  <a:gd name="connsiteY339" fmla="*/ 1054713 h 1156405"/>
                  <a:gd name="connsiteX340" fmla="*/ 361999 w 896808"/>
                  <a:gd name="connsiteY340" fmla="*/ 1052700 h 1156405"/>
                  <a:gd name="connsiteX341" fmla="*/ 359061 w 896808"/>
                  <a:gd name="connsiteY341" fmla="*/ 1050947 h 1156405"/>
                  <a:gd name="connsiteX342" fmla="*/ 359061 w 896808"/>
                  <a:gd name="connsiteY342" fmla="*/ 1050947 h 1156405"/>
                  <a:gd name="connsiteX343" fmla="*/ 358337 w 896808"/>
                  <a:gd name="connsiteY343" fmla="*/ 1051110 h 1156405"/>
                  <a:gd name="connsiteX344" fmla="*/ 360953 w 896808"/>
                  <a:gd name="connsiteY344" fmla="*/ 1052759 h 1156405"/>
                  <a:gd name="connsiteX345" fmla="*/ 362185 w 896808"/>
                  <a:gd name="connsiteY345" fmla="*/ 1053430 h 1156405"/>
                  <a:gd name="connsiteX346" fmla="*/ 365118 w 896808"/>
                  <a:gd name="connsiteY346" fmla="*/ 1057087 h 1156405"/>
                  <a:gd name="connsiteX347" fmla="*/ 360466 w 896808"/>
                  <a:gd name="connsiteY347" fmla="*/ 1056433 h 1156405"/>
                  <a:gd name="connsiteX348" fmla="*/ 358836 w 896808"/>
                  <a:gd name="connsiteY348" fmla="*/ 1055423 h 1156405"/>
                  <a:gd name="connsiteX349" fmla="*/ 358619 w 896808"/>
                  <a:gd name="connsiteY349" fmla="*/ 1055295 h 1156405"/>
                  <a:gd name="connsiteX350" fmla="*/ 358556 w 896808"/>
                  <a:gd name="connsiteY350" fmla="*/ 1055537 h 1156405"/>
                  <a:gd name="connsiteX351" fmla="*/ 358498 w 896808"/>
                  <a:gd name="connsiteY351" fmla="*/ 1055658 h 1156405"/>
                  <a:gd name="connsiteX352" fmla="*/ 354536 w 896808"/>
                  <a:gd name="connsiteY352" fmla="*/ 1055353 h 1156405"/>
                  <a:gd name="connsiteX353" fmla="*/ 353487 w 896808"/>
                  <a:gd name="connsiteY353" fmla="*/ 1054713 h 1156405"/>
                  <a:gd name="connsiteX354" fmla="*/ 348182 w 896808"/>
                  <a:gd name="connsiteY354" fmla="*/ 1051500 h 1156405"/>
                  <a:gd name="connsiteX355" fmla="*/ 345559 w 896808"/>
                  <a:gd name="connsiteY355" fmla="*/ 1049882 h 1156405"/>
                  <a:gd name="connsiteX356" fmla="*/ 345518 w 896808"/>
                  <a:gd name="connsiteY356" fmla="*/ 1049882 h 1156405"/>
                  <a:gd name="connsiteX357" fmla="*/ 320143 w 896808"/>
                  <a:gd name="connsiteY357" fmla="*/ 1031985 h 1156405"/>
                  <a:gd name="connsiteX358" fmla="*/ 306821 w 896808"/>
                  <a:gd name="connsiteY358" fmla="*/ 1018636 h 1156405"/>
                  <a:gd name="connsiteX359" fmla="*/ 286115 w 896808"/>
                  <a:gd name="connsiteY359" fmla="*/ 987234 h 1156405"/>
                  <a:gd name="connsiteX360" fmla="*/ 286396 w 896808"/>
                  <a:gd name="connsiteY360" fmla="*/ 986084 h 1156405"/>
                  <a:gd name="connsiteX361" fmla="*/ 284444 w 896808"/>
                  <a:gd name="connsiteY361" fmla="*/ 981897 h 1156405"/>
                  <a:gd name="connsiteX362" fmla="*/ 264945 w 896808"/>
                  <a:gd name="connsiteY362" fmla="*/ 983711 h 1156405"/>
                  <a:gd name="connsiteX363" fmla="*/ 254783 w 896808"/>
                  <a:gd name="connsiteY363" fmla="*/ 981978 h 1156405"/>
                  <a:gd name="connsiteX364" fmla="*/ 224779 w 896808"/>
                  <a:gd name="connsiteY364" fmla="*/ 969738 h 1156405"/>
                  <a:gd name="connsiteX365" fmla="*/ 223189 w 896808"/>
                  <a:gd name="connsiteY365" fmla="*/ 968613 h 1156405"/>
                  <a:gd name="connsiteX366" fmla="*/ 212685 w 896808"/>
                  <a:gd name="connsiteY366" fmla="*/ 961363 h 1156405"/>
                  <a:gd name="connsiteX367" fmla="*/ 194413 w 896808"/>
                  <a:gd name="connsiteY367" fmla="*/ 943829 h 1156405"/>
                  <a:gd name="connsiteX368" fmla="*/ 182903 w 896808"/>
                  <a:gd name="connsiteY368" fmla="*/ 928791 h 1156405"/>
                  <a:gd name="connsiteX369" fmla="*/ 171835 w 896808"/>
                  <a:gd name="connsiteY369" fmla="*/ 913391 h 1156405"/>
                  <a:gd name="connsiteX370" fmla="*/ 152416 w 896808"/>
                  <a:gd name="connsiteY370" fmla="*/ 859802 h 1156405"/>
                  <a:gd name="connsiteX371" fmla="*/ 150665 w 896808"/>
                  <a:gd name="connsiteY371" fmla="*/ 838704 h 1156405"/>
                  <a:gd name="connsiteX372" fmla="*/ 152315 w 896808"/>
                  <a:gd name="connsiteY372" fmla="*/ 823326 h 1156405"/>
                  <a:gd name="connsiteX373" fmla="*/ 150565 w 896808"/>
                  <a:gd name="connsiteY373" fmla="*/ 821615 h 1156405"/>
                  <a:gd name="connsiteX374" fmla="*/ 149719 w 896808"/>
                  <a:gd name="connsiteY374" fmla="*/ 822378 h 1156405"/>
                  <a:gd name="connsiteX375" fmla="*/ 145107 w 896808"/>
                  <a:gd name="connsiteY375" fmla="*/ 817758 h 1156405"/>
                  <a:gd name="connsiteX376" fmla="*/ 135875 w 896808"/>
                  <a:gd name="connsiteY376" fmla="*/ 806696 h 1156405"/>
                  <a:gd name="connsiteX377" fmla="*/ 122090 w 896808"/>
                  <a:gd name="connsiteY377" fmla="*/ 778957 h 1156405"/>
                  <a:gd name="connsiteX378" fmla="*/ 117482 w 896808"/>
                  <a:gd name="connsiteY378" fmla="*/ 756149 h 1156405"/>
                  <a:gd name="connsiteX379" fmla="*/ 116918 w 896808"/>
                  <a:gd name="connsiteY379" fmla="*/ 752221 h 1156405"/>
                  <a:gd name="connsiteX380" fmla="*/ 118408 w 896808"/>
                  <a:gd name="connsiteY380" fmla="*/ 721340 h 1156405"/>
                  <a:gd name="connsiteX381" fmla="*/ 119313 w 896808"/>
                  <a:gd name="connsiteY381" fmla="*/ 720011 h 1156405"/>
                  <a:gd name="connsiteX382" fmla="*/ 119706 w 896808"/>
                  <a:gd name="connsiteY382" fmla="*/ 717511 h 1156405"/>
                  <a:gd name="connsiteX383" fmla="*/ 97566 w 896808"/>
                  <a:gd name="connsiteY383" fmla="*/ 665837 h 1156405"/>
                  <a:gd name="connsiteX384" fmla="*/ 101675 w 896808"/>
                  <a:gd name="connsiteY384" fmla="*/ 647022 h 1156405"/>
                  <a:gd name="connsiteX385" fmla="*/ 101983 w 896808"/>
                  <a:gd name="connsiteY385" fmla="*/ 646350 h 1156405"/>
                  <a:gd name="connsiteX386" fmla="*/ 101983 w 896808"/>
                  <a:gd name="connsiteY386" fmla="*/ 646350 h 1156405"/>
                  <a:gd name="connsiteX387" fmla="*/ 75400 w 896808"/>
                  <a:gd name="connsiteY387" fmla="*/ 627128 h 1156405"/>
                  <a:gd name="connsiteX388" fmla="*/ 73696 w 896808"/>
                  <a:gd name="connsiteY388" fmla="*/ 625727 h 1156405"/>
                  <a:gd name="connsiteX389" fmla="*/ 47990 w 896808"/>
                  <a:gd name="connsiteY389" fmla="*/ 586103 h 1156405"/>
                  <a:gd name="connsiteX390" fmla="*/ 40156 w 896808"/>
                  <a:gd name="connsiteY390" fmla="*/ 558153 h 1156405"/>
                  <a:gd name="connsiteX391" fmla="*/ 39965 w 896808"/>
                  <a:gd name="connsiteY391" fmla="*/ 556074 h 1156405"/>
                  <a:gd name="connsiteX392" fmla="*/ 37784 w 896808"/>
                  <a:gd name="connsiteY392" fmla="*/ 509740 h 1156405"/>
                  <a:gd name="connsiteX393" fmla="*/ 31234 w 896808"/>
                  <a:gd name="connsiteY393" fmla="*/ 480693 h 1156405"/>
                  <a:gd name="connsiteX394" fmla="*/ 29624 w 896808"/>
                  <a:gd name="connsiteY394" fmla="*/ 466561 h 1156405"/>
                  <a:gd name="connsiteX395" fmla="*/ 29584 w 896808"/>
                  <a:gd name="connsiteY395" fmla="*/ 466301 h 1156405"/>
                  <a:gd name="connsiteX396" fmla="*/ 29523 w 896808"/>
                  <a:gd name="connsiteY396" fmla="*/ 465453 h 1156405"/>
                  <a:gd name="connsiteX397" fmla="*/ 29353 w 896808"/>
                  <a:gd name="connsiteY397" fmla="*/ 463340 h 1156405"/>
                  <a:gd name="connsiteX398" fmla="*/ 29282 w 896808"/>
                  <a:gd name="connsiteY398" fmla="*/ 462293 h 1156405"/>
                  <a:gd name="connsiteX399" fmla="*/ 51458 w 896808"/>
                  <a:gd name="connsiteY399" fmla="*/ 336795 h 1156405"/>
                  <a:gd name="connsiteX400" fmla="*/ 55759 w 896808"/>
                  <a:gd name="connsiteY400" fmla="*/ 326066 h 1156405"/>
                  <a:gd name="connsiteX401" fmla="*/ 57327 w 896808"/>
                  <a:gd name="connsiteY401" fmla="*/ 322353 h 1156405"/>
                  <a:gd name="connsiteX402" fmla="*/ 57327 w 896808"/>
                  <a:gd name="connsiteY402" fmla="*/ 322353 h 1156405"/>
                  <a:gd name="connsiteX403" fmla="*/ 117695 w 896808"/>
                  <a:gd name="connsiteY403" fmla="*/ 253626 h 1156405"/>
                  <a:gd name="connsiteX404" fmla="*/ 106314 w 896808"/>
                  <a:gd name="connsiteY404" fmla="*/ 242238 h 1156405"/>
                  <a:gd name="connsiteX405" fmla="*/ 65198 w 896808"/>
                  <a:gd name="connsiteY405" fmla="*/ 285970 h 1156405"/>
                  <a:gd name="connsiteX406" fmla="*/ 58259 w 896808"/>
                  <a:gd name="connsiteY406" fmla="*/ 286087 h 1156405"/>
                  <a:gd name="connsiteX407" fmla="*/ 46547 w 896808"/>
                  <a:gd name="connsiteY407" fmla="*/ 284213 h 1156405"/>
                  <a:gd name="connsiteX408" fmla="*/ 20709 w 896808"/>
                  <a:gd name="connsiteY408" fmla="*/ 273423 h 1156405"/>
                  <a:gd name="connsiteX409" fmla="*/ 465 w 896808"/>
                  <a:gd name="connsiteY409" fmla="*/ 247393 h 1156405"/>
                  <a:gd name="connsiteX410" fmla="*/ 465 w 896808"/>
                  <a:gd name="connsiteY410" fmla="*/ 243812 h 1156405"/>
                  <a:gd name="connsiteX411" fmla="*/ 2820 w 896808"/>
                  <a:gd name="connsiteY411" fmla="*/ 226155 h 1156405"/>
                  <a:gd name="connsiteX412" fmla="*/ 4470 w 896808"/>
                  <a:gd name="connsiteY412" fmla="*/ 221565 h 1156405"/>
                  <a:gd name="connsiteX413" fmla="*/ 13747 w 896808"/>
                  <a:gd name="connsiteY413" fmla="*/ 209849 h 1156405"/>
                  <a:gd name="connsiteX414" fmla="*/ 14008 w 896808"/>
                  <a:gd name="connsiteY414" fmla="*/ 209688 h 1156405"/>
                  <a:gd name="connsiteX415" fmla="*/ 15296 w 896808"/>
                  <a:gd name="connsiteY415" fmla="*/ 208401 h 1156405"/>
                  <a:gd name="connsiteX416" fmla="*/ 17469 w 896808"/>
                  <a:gd name="connsiteY416" fmla="*/ 206650 h 1156405"/>
                  <a:gd name="connsiteX417" fmla="*/ 10205 w 896808"/>
                  <a:gd name="connsiteY417" fmla="*/ 192697 h 1156405"/>
                  <a:gd name="connsiteX418" fmla="*/ 6120 w 896808"/>
                  <a:gd name="connsiteY418" fmla="*/ 176290 h 1156405"/>
                  <a:gd name="connsiteX419" fmla="*/ 5717 w 896808"/>
                  <a:gd name="connsiteY419" fmla="*/ 169568 h 1156405"/>
                  <a:gd name="connsiteX420" fmla="*/ 5436 w 896808"/>
                  <a:gd name="connsiteY420" fmla="*/ 166446 h 1156405"/>
                  <a:gd name="connsiteX421" fmla="*/ 8837 w 896808"/>
                  <a:gd name="connsiteY421" fmla="*/ 142752 h 1156405"/>
                  <a:gd name="connsiteX422" fmla="*/ 9601 w 896808"/>
                  <a:gd name="connsiteY422" fmla="*/ 141040 h 1156405"/>
                  <a:gd name="connsiteX423" fmla="*/ 11553 w 896808"/>
                  <a:gd name="connsiteY423" fmla="*/ 136008 h 1156405"/>
                  <a:gd name="connsiteX424" fmla="*/ 23969 w 896808"/>
                  <a:gd name="connsiteY424" fmla="*/ 119883 h 1156405"/>
                  <a:gd name="connsiteX425" fmla="*/ 33387 w 896808"/>
                  <a:gd name="connsiteY425" fmla="*/ 112394 h 1156405"/>
                  <a:gd name="connsiteX426" fmla="*/ 40168 w 896808"/>
                  <a:gd name="connsiteY426" fmla="*/ 109072 h 1156405"/>
                  <a:gd name="connsiteX427" fmla="*/ 54617 w 896808"/>
                  <a:gd name="connsiteY427" fmla="*/ 104525 h 1156405"/>
                  <a:gd name="connsiteX428" fmla="*/ 56166 w 896808"/>
                  <a:gd name="connsiteY428" fmla="*/ 104565 h 1156405"/>
                  <a:gd name="connsiteX429" fmla="*/ 62646 w 896808"/>
                  <a:gd name="connsiteY429" fmla="*/ 69957 h 1156405"/>
                  <a:gd name="connsiteX430" fmla="*/ 75283 w 896808"/>
                  <a:gd name="connsiteY430" fmla="*/ 50773 h 1156405"/>
                  <a:gd name="connsiteX431" fmla="*/ 88395 w 896808"/>
                  <a:gd name="connsiteY431" fmla="*/ 42264 h 1156405"/>
                  <a:gd name="connsiteX432" fmla="*/ 89350 w 896808"/>
                  <a:gd name="connsiteY432" fmla="*/ 41935 h 1156405"/>
                  <a:gd name="connsiteX433" fmla="*/ 89712 w 896808"/>
                  <a:gd name="connsiteY433" fmla="*/ 41834 h 1156405"/>
                  <a:gd name="connsiteX434" fmla="*/ 105046 w 896808"/>
                  <a:gd name="connsiteY434" fmla="*/ 38595 h 1156405"/>
                  <a:gd name="connsiteX435" fmla="*/ 123016 w 896808"/>
                  <a:gd name="connsiteY435" fmla="*/ 42297 h 1156405"/>
                  <a:gd name="connsiteX436" fmla="*/ 126497 w 896808"/>
                  <a:gd name="connsiteY436" fmla="*/ 44451 h 1156405"/>
                  <a:gd name="connsiteX437" fmla="*/ 129435 w 896808"/>
                  <a:gd name="connsiteY437" fmla="*/ 39219 h 1156405"/>
                  <a:gd name="connsiteX438" fmla="*/ 143441 w 896808"/>
                  <a:gd name="connsiteY438" fmla="*/ 22649 h 1156405"/>
                  <a:gd name="connsiteX439" fmla="*/ 145473 w 896808"/>
                  <a:gd name="connsiteY439" fmla="*/ 20980 h 1156405"/>
                  <a:gd name="connsiteX440" fmla="*/ 153804 w 896808"/>
                  <a:gd name="connsiteY440" fmla="*/ 14357 h 1156405"/>
                  <a:gd name="connsiteX441" fmla="*/ 174129 w 896808"/>
                  <a:gd name="connsiteY441" fmla="*/ 4672 h 1156405"/>
                  <a:gd name="connsiteX442" fmla="*/ 200001 w 896808"/>
                  <a:gd name="connsiteY442" fmla="*/ 471 h 1156405"/>
                  <a:gd name="connsiteX443" fmla="*/ 201818 w 896808"/>
                  <a:gd name="connsiteY443" fmla="*/ 547 h 1156405"/>
                  <a:gd name="connsiteX444" fmla="*/ 201818 w 896808"/>
                  <a:gd name="connsiteY444" fmla="*/ 547 h 1156405"/>
                  <a:gd name="connsiteX445" fmla="*/ 203006 w 896808"/>
                  <a:gd name="connsiteY445" fmla="*/ 626 h 1156405"/>
                  <a:gd name="connsiteX446" fmla="*/ 228522 w 896808"/>
                  <a:gd name="connsiteY446" fmla="*/ 6544 h 1156405"/>
                  <a:gd name="connsiteX447" fmla="*/ 250939 w 896808"/>
                  <a:gd name="connsiteY447" fmla="*/ 20838 h 1156405"/>
                  <a:gd name="connsiteX448" fmla="*/ 256493 w 896808"/>
                  <a:gd name="connsiteY448" fmla="*/ 14677 h 1156405"/>
                  <a:gd name="connsiteX449" fmla="*/ 258405 w 896808"/>
                  <a:gd name="connsiteY449" fmla="*/ 13147 h 1156405"/>
                  <a:gd name="connsiteX450" fmla="*/ 259914 w 896808"/>
                  <a:gd name="connsiteY450" fmla="*/ 11738 h 1156405"/>
                  <a:gd name="connsiteX451" fmla="*/ 267621 w 896808"/>
                  <a:gd name="connsiteY451" fmla="*/ 6162 h 1156405"/>
                  <a:gd name="connsiteX452" fmla="*/ 277582 w 896808"/>
                  <a:gd name="connsiteY452" fmla="*/ 2279 h 1156405"/>
                  <a:gd name="connsiteX453" fmla="*/ 288630 w 896808"/>
                  <a:gd name="connsiteY453" fmla="*/ 82 h 1156405"/>
                  <a:gd name="connsiteX454" fmla="*/ 247277 w 896808"/>
                  <a:gd name="connsiteY454" fmla="*/ 829988 h 1156405"/>
                  <a:gd name="connsiteX455" fmla="*/ 275557 w 896808"/>
                  <a:gd name="connsiteY455" fmla="*/ 841480 h 1156405"/>
                  <a:gd name="connsiteX456" fmla="*/ 276013 w 896808"/>
                  <a:gd name="connsiteY456" fmla="*/ 841704 h 1156405"/>
                  <a:gd name="connsiteX457" fmla="*/ 301489 w 896808"/>
                  <a:gd name="connsiteY457" fmla="*/ 857668 h 1156405"/>
                  <a:gd name="connsiteX458" fmla="*/ 302797 w 896808"/>
                  <a:gd name="connsiteY458" fmla="*/ 859520 h 1156405"/>
                  <a:gd name="connsiteX459" fmla="*/ 292031 w 896808"/>
                  <a:gd name="connsiteY459" fmla="*/ 876229 h 1156405"/>
                  <a:gd name="connsiteX460" fmla="*/ 288382 w 896808"/>
                  <a:gd name="connsiteY460" fmla="*/ 873942 h 1156405"/>
                  <a:gd name="connsiteX461" fmla="*/ 286537 w 896808"/>
                  <a:gd name="connsiteY461" fmla="*/ 872827 h 1156405"/>
                  <a:gd name="connsiteX462" fmla="*/ 286477 w 896808"/>
                  <a:gd name="connsiteY462" fmla="*/ 872847 h 1156405"/>
                  <a:gd name="connsiteX463" fmla="*/ 286537 w 896808"/>
                  <a:gd name="connsiteY463" fmla="*/ 872807 h 1156405"/>
                  <a:gd name="connsiteX464" fmla="*/ 228844 w 896808"/>
                  <a:gd name="connsiteY464" fmla="*/ 846798 h 1156405"/>
                  <a:gd name="connsiteX465" fmla="*/ 240576 w 896808"/>
                  <a:gd name="connsiteY465" fmla="*/ 831618 h 1156405"/>
                  <a:gd name="connsiteX466" fmla="*/ 247277 w 896808"/>
                  <a:gd name="connsiteY466" fmla="*/ 829988 h 1156405"/>
                  <a:gd name="connsiteX467" fmla="*/ 438413 w 896808"/>
                  <a:gd name="connsiteY467" fmla="*/ 390958 h 1156405"/>
                  <a:gd name="connsiteX468" fmla="*/ 402125 w 896808"/>
                  <a:gd name="connsiteY468" fmla="*/ 394773 h 1156405"/>
                  <a:gd name="connsiteX469" fmla="*/ 378963 w 896808"/>
                  <a:gd name="connsiteY469" fmla="*/ 397108 h 1156405"/>
                  <a:gd name="connsiteX470" fmla="*/ 344170 w 896808"/>
                  <a:gd name="connsiteY470" fmla="*/ 396524 h 1156405"/>
                  <a:gd name="connsiteX471" fmla="*/ 332056 w 896808"/>
                  <a:gd name="connsiteY471" fmla="*/ 394169 h 1156405"/>
                  <a:gd name="connsiteX472" fmla="*/ 323645 w 896808"/>
                  <a:gd name="connsiteY472" fmla="*/ 399828 h 1156405"/>
                  <a:gd name="connsiteX473" fmla="*/ 291689 w 896808"/>
                  <a:gd name="connsiteY473" fmla="*/ 424285 h 1156405"/>
                  <a:gd name="connsiteX474" fmla="*/ 291689 w 896808"/>
                  <a:gd name="connsiteY474" fmla="*/ 424285 h 1156405"/>
                  <a:gd name="connsiteX475" fmla="*/ 230414 w 896808"/>
                  <a:gd name="connsiteY475" fmla="*/ 478700 h 1156405"/>
                  <a:gd name="connsiteX476" fmla="*/ 153716 w 896808"/>
                  <a:gd name="connsiteY476" fmla="*/ 598035 h 1156405"/>
                  <a:gd name="connsiteX477" fmla="*/ 150607 w 896808"/>
                  <a:gd name="connsiteY477" fmla="*/ 602933 h 1156405"/>
                  <a:gd name="connsiteX478" fmla="*/ 135752 w 896808"/>
                  <a:gd name="connsiteY478" fmla="*/ 656117 h 1156405"/>
                  <a:gd name="connsiteX479" fmla="*/ 148041 w 896808"/>
                  <a:gd name="connsiteY479" fmla="*/ 703530 h 1156405"/>
                  <a:gd name="connsiteX480" fmla="*/ 158394 w 896808"/>
                  <a:gd name="connsiteY480" fmla="*/ 704355 h 1156405"/>
                  <a:gd name="connsiteX481" fmla="*/ 163208 w 896808"/>
                  <a:gd name="connsiteY481" fmla="*/ 699578 h 1156405"/>
                  <a:gd name="connsiteX482" fmla="*/ 175403 w 896808"/>
                  <a:gd name="connsiteY482" fmla="*/ 681424 h 1156405"/>
                  <a:gd name="connsiteX483" fmla="*/ 169589 w 896808"/>
                  <a:gd name="connsiteY483" fmla="*/ 671936 h 1156405"/>
                  <a:gd name="connsiteX484" fmla="*/ 175739 w 896808"/>
                  <a:gd name="connsiteY484" fmla="*/ 652554 h 1156405"/>
                  <a:gd name="connsiteX485" fmla="*/ 202080 w 896808"/>
                  <a:gd name="connsiteY485" fmla="*/ 598361 h 1156405"/>
                  <a:gd name="connsiteX486" fmla="*/ 234660 w 896808"/>
                  <a:gd name="connsiteY486" fmla="*/ 557251 h 1156405"/>
                  <a:gd name="connsiteX487" fmla="*/ 235303 w 896808"/>
                  <a:gd name="connsiteY487" fmla="*/ 556971 h 1156405"/>
                  <a:gd name="connsiteX488" fmla="*/ 237779 w 896808"/>
                  <a:gd name="connsiteY488" fmla="*/ 554232 h 1156405"/>
                  <a:gd name="connsiteX489" fmla="*/ 237779 w 896808"/>
                  <a:gd name="connsiteY489" fmla="*/ 554232 h 1156405"/>
                  <a:gd name="connsiteX490" fmla="*/ 239610 w 896808"/>
                  <a:gd name="connsiteY490" fmla="*/ 554091 h 1156405"/>
                  <a:gd name="connsiteX491" fmla="*/ 241844 w 896808"/>
                  <a:gd name="connsiteY491" fmla="*/ 551715 h 1156405"/>
                  <a:gd name="connsiteX492" fmla="*/ 243876 w 896808"/>
                  <a:gd name="connsiteY492" fmla="*/ 551796 h 1156405"/>
                  <a:gd name="connsiteX493" fmla="*/ 248162 w 896808"/>
                  <a:gd name="connsiteY493" fmla="*/ 553328 h 1156405"/>
                  <a:gd name="connsiteX494" fmla="*/ 248726 w 896808"/>
                  <a:gd name="connsiteY494" fmla="*/ 556184 h 1156405"/>
                  <a:gd name="connsiteX495" fmla="*/ 248182 w 896808"/>
                  <a:gd name="connsiteY495" fmla="*/ 556768 h 1156405"/>
                  <a:gd name="connsiteX496" fmla="*/ 252006 w 896808"/>
                  <a:gd name="connsiteY496" fmla="*/ 558904 h 1156405"/>
                  <a:gd name="connsiteX497" fmla="*/ 260055 w 896808"/>
                  <a:gd name="connsiteY497" fmla="*/ 564219 h 1156405"/>
                  <a:gd name="connsiteX498" fmla="*/ 254461 w 896808"/>
                  <a:gd name="connsiteY498" fmla="*/ 570316 h 1156405"/>
                  <a:gd name="connsiteX499" fmla="*/ 256694 w 896808"/>
                  <a:gd name="connsiteY499" fmla="*/ 573036 h 1156405"/>
                  <a:gd name="connsiteX500" fmla="*/ 234961 w 896808"/>
                  <a:gd name="connsiteY500" fmla="*/ 599345 h 1156405"/>
                  <a:gd name="connsiteX501" fmla="*/ 221257 w 896808"/>
                  <a:gd name="connsiteY501" fmla="*/ 620986 h 1156405"/>
                  <a:gd name="connsiteX502" fmla="*/ 205461 w 896808"/>
                  <a:gd name="connsiteY502" fmla="*/ 653780 h 1156405"/>
                  <a:gd name="connsiteX503" fmla="*/ 203589 w 896808"/>
                  <a:gd name="connsiteY503" fmla="*/ 658913 h 1156405"/>
                  <a:gd name="connsiteX504" fmla="*/ 189805 w 896808"/>
                  <a:gd name="connsiteY504" fmla="*/ 716790 h 1156405"/>
                  <a:gd name="connsiteX505" fmla="*/ 189717 w 896808"/>
                  <a:gd name="connsiteY505" fmla="*/ 718124 h 1156405"/>
                  <a:gd name="connsiteX506" fmla="*/ 188436 w 896808"/>
                  <a:gd name="connsiteY506" fmla="*/ 748859 h 1156405"/>
                  <a:gd name="connsiteX507" fmla="*/ 202321 w 896808"/>
                  <a:gd name="connsiteY507" fmla="*/ 754458 h 1156405"/>
                  <a:gd name="connsiteX508" fmla="*/ 205078 w 896808"/>
                  <a:gd name="connsiteY508" fmla="*/ 755182 h 1156405"/>
                  <a:gd name="connsiteX509" fmla="*/ 206688 w 896808"/>
                  <a:gd name="connsiteY509" fmla="*/ 754617 h 1156405"/>
                  <a:gd name="connsiteX510" fmla="*/ 220473 w 896808"/>
                  <a:gd name="connsiteY510" fmla="*/ 750913 h 1156405"/>
                  <a:gd name="connsiteX511" fmla="*/ 230001 w 896808"/>
                  <a:gd name="connsiteY511" fmla="*/ 750436 h 1156405"/>
                  <a:gd name="connsiteX512" fmla="*/ 231359 w 896808"/>
                  <a:gd name="connsiteY512" fmla="*/ 750490 h 1156405"/>
                  <a:gd name="connsiteX513" fmla="*/ 235565 w 896808"/>
                  <a:gd name="connsiteY513" fmla="*/ 750774 h 1156405"/>
                  <a:gd name="connsiteX514" fmla="*/ 235384 w 896808"/>
                  <a:gd name="connsiteY514" fmla="*/ 748376 h 1156405"/>
                  <a:gd name="connsiteX515" fmla="*/ 234660 w 896808"/>
                  <a:gd name="connsiteY515" fmla="*/ 747269 h 1156405"/>
                  <a:gd name="connsiteX516" fmla="*/ 234599 w 896808"/>
                  <a:gd name="connsiteY516" fmla="*/ 720092 h 1156405"/>
                  <a:gd name="connsiteX517" fmla="*/ 236672 w 896808"/>
                  <a:gd name="connsiteY517" fmla="*/ 705942 h 1156405"/>
                  <a:gd name="connsiteX518" fmla="*/ 239348 w 896808"/>
                  <a:gd name="connsiteY518" fmla="*/ 694465 h 1156405"/>
                  <a:gd name="connsiteX519" fmla="*/ 249671 w 896808"/>
                  <a:gd name="connsiteY519" fmla="*/ 663203 h 1156405"/>
                  <a:gd name="connsiteX520" fmla="*/ 296297 w 896808"/>
                  <a:gd name="connsiteY520" fmla="*/ 581912 h 1156405"/>
                  <a:gd name="connsiteX521" fmla="*/ 334028 w 896808"/>
                  <a:gd name="connsiteY521" fmla="*/ 524740 h 1156405"/>
                  <a:gd name="connsiteX522" fmla="*/ 369385 w 896808"/>
                  <a:gd name="connsiteY522" fmla="*/ 478237 h 1156405"/>
                  <a:gd name="connsiteX523" fmla="*/ 409269 w 896808"/>
                  <a:gd name="connsiteY523" fmla="*/ 435802 h 1156405"/>
                  <a:gd name="connsiteX524" fmla="*/ 416232 w 896808"/>
                  <a:gd name="connsiteY524" fmla="*/ 429602 h 1156405"/>
                  <a:gd name="connsiteX525" fmla="*/ 459617 w 896808"/>
                  <a:gd name="connsiteY525" fmla="*/ 397855 h 1156405"/>
                  <a:gd name="connsiteX526" fmla="*/ 462113 w 896808"/>
                  <a:gd name="connsiteY526" fmla="*/ 398618 h 1156405"/>
                  <a:gd name="connsiteX527" fmla="*/ 464574 w 896808"/>
                  <a:gd name="connsiteY527" fmla="*/ 397105 h 1156405"/>
                  <a:gd name="connsiteX528" fmla="*/ 465815 w 896808"/>
                  <a:gd name="connsiteY528" fmla="*/ 396363 h 1156405"/>
                  <a:gd name="connsiteX529" fmla="*/ 466841 w 896808"/>
                  <a:gd name="connsiteY529" fmla="*/ 396867 h 1156405"/>
                  <a:gd name="connsiteX530" fmla="*/ 469981 w 896808"/>
                  <a:gd name="connsiteY530" fmla="*/ 395276 h 1156405"/>
                  <a:gd name="connsiteX531" fmla="*/ 472299 w 896808"/>
                  <a:gd name="connsiteY531" fmla="*/ 393469 h 1156405"/>
                  <a:gd name="connsiteX532" fmla="*/ 438413 w 896808"/>
                  <a:gd name="connsiteY532" fmla="*/ 390958 h 1156405"/>
                  <a:gd name="connsiteX533" fmla="*/ 580276 w 896808"/>
                  <a:gd name="connsiteY533" fmla="*/ 256754 h 1156405"/>
                  <a:gd name="connsiteX534" fmla="*/ 552748 w 896808"/>
                  <a:gd name="connsiteY534" fmla="*/ 256029 h 1156405"/>
                  <a:gd name="connsiteX535" fmla="*/ 541231 w 896808"/>
                  <a:gd name="connsiteY535" fmla="*/ 258099 h 1156405"/>
                  <a:gd name="connsiteX536" fmla="*/ 561364 w 896808"/>
                  <a:gd name="connsiteY536" fmla="*/ 286427 h 1156405"/>
                  <a:gd name="connsiteX537" fmla="*/ 541960 w 896808"/>
                  <a:gd name="connsiteY537" fmla="*/ 291780 h 1156405"/>
                  <a:gd name="connsiteX538" fmla="*/ 517914 w 896808"/>
                  <a:gd name="connsiteY538" fmla="*/ 266335 h 1156405"/>
                  <a:gd name="connsiteX539" fmla="*/ 511274 w 896808"/>
                  <a:gd name="connsiteY539" fmla="*/ 270544 h 1156405"/>
                  <a:gd name="connsiteX540" fmla="*/ 503426 w 896808"/>
                  <a:gd name="connsiteY540" fmla="*/ 277912 h 1156405"/>
                  <a:gd name="connsiteX541" fmla="*/ 489943 w 896808"/>
                  <a:gd name="connsiteY541" fmla="*/ 299191 h 1156405"/>
                  <a:gd name="connsiteX542" fmla="*/ 487186 w 896808"/>
                  <a:gd name="connsiteY542" fmla="*/ 312115 h 1156405"/>
                  <a:gd name="connsiteX543" fmla="*/ 486844 w 896808"/>
                  <a:gd name="connsiteY543" fmla="*/ 315175 h 1156405"/>
                  <a:gd name="connsiteX544" fmla="*/ 501059 w 896808"/>
                  <a:gd name="connsiteY544" fmla="*/ 374215 h 1156405"/>
                  <a:gd name="connsiteX545" fmla="*/ 501462 w 896808"/>
                  <a:gd name="connsiteY545" fmla="*/ 374221 h 1156405"/>
                  <a:gd name="connsiteX546" fmla="*/ 501462 w 896808"/>
                  <a:gd name="connsiteY546" fmla="*/ 374221 h 1156405"/>
                  <a:gd name="connsiteX547" fmla="*/ 530028 w 896808"/>
                  <a:gd name="connsiteY547" fmla="*/ 361677 h 1156405"/>
                  <a:gd name="connsiteX548" fmla="*/ 554539 w 896808"/>
                  <a:gd name="connsiteY548" fmla="*/ 347002 h 1156405"/>
                  <a:gd name="connsiteX549" fmla="*/ 610904 w 896808"/>
                  <a:gd name="connsiteY549" fmla="*/ 325262 h 1156405"/>
                  <a:gd name="connsiteX550" fmla="*/ 613158 w 896808"/>
                  <a:gd name="connsiteY550" fmla="*/ 324697 h 1156405"/>
                  <a:gd name="connsiteX551" fmla="*/ 627044 w 896808"/>
                  <a:gd name="connsiteY551" fmla="*/ 321583 h 1156405"/>
                  <a:gd name="connsiteX552" fmla="*/ 629840 w 896808"/>
                  <a:gd name="connsiteY552" fmla="*/ 321055 h 1156405"/>
                  <a:gd name="connsiteX553" fmla="*/ 629880 w 896808"/>
                  <a:gd name="connsiteY553" fmla="*/ 321055 h 1156405"/>
                  <a:gd name="connsiteX554" fmla="*/ 629578 w 896808"/>
                  <a:gd name="connsiteY554" fmla="*/ 318053 h 1156405"/>
                  <a:gd name="connsiteX555" fmla="*/ 629578 w 896808"/>
                  <a:gd name="connsiteY555" fmla="*/ 318053 h 1156405"/>
                  <a:gd name="connsiteX556" fmla="*/ 617444 w 896808"/>
                  <a:gd name="connsiteY556" fmla="*/ 285242 h 1156405"/>
                  <a:gd name="connsiteX557" fmla="*/ 598749 w 896808"/>
                  <a:gd name="connsiteY557" fmla="*/ 263560 h 1156405"/>
                  <a:gd name="connsiteX558" fmla="*/ 598709 w 896808"/>
                  <a:gd name="connsiteY558" fmla="*/ 263538 h 1156405"/>
                  <a:gd name="connsiteX559" fmla="*/ 588059 w 896808"/>
                  <a:gd name="connsiteY559" fmla="*/ 258686 h 1156405"/>
                  <a:gd name="connsiteX560" fmla="*/ 586675 w 896808"/>
                  <a:gd name="connsiteY560" fmla="*/ 258204 h 1156405"/>
                  <a:gd name="connsiteX561" fmla="*/ 580276 w 896808"/>
                  <a:gd name="connsiteY561" fmla="*/ 256754 h 1156405"/>
                  <a:gd name="connsiteX562" fmla="*/ 334974 w 896808"/>
                  <a:gd name="connsiteY562" fmla="*/ 238860 h 1156405"/>
                  <a:gd name="connsiteX563" fmla="*/ 277985 w 896808"/>
                  <a:gd name="connsiteY563" fmla="*/ 238797 h 1156405"/>
                  <a:gd name="connsiteX564" fmla="*/ 240958 w 896808"/>
                  <a:gd name="connsiteY564" fmla="*/ 243910 h 1156405"/>
                  <a:gd name="connsiteX565" fmla="*/ 216488 w 896808"/>
                  <a:gd name="connsiteY565" fmla="*/ 249851 h 1156405"/>
                  <a:gd name="connsiteX566" fmla="*/ 221069 w 896808"/>
                  <a:gd name="connsiteY566" fmla="*/ 259119 h 1156405"/>
                  <a:gd name="connsiteX567" fmla="*/ 245808 w 896808"/>
                  <a:gd name="connsiteY567" fmla="*/ 304465 h 1156405"/>
                  <a:gd name="connsiteX568" fmla="*/ 261383 w 896808"/>
                  <a:gd name="connsiteY568" fmla="*/ 325985 h 1156405"/>
                  <a:gd name="connsiteX569" fmla="*/ 273960 w 896808"/>
                  <a:gd name="connsiteY569" fmla="*/ 339634 h 1156405"/>
                  <a:gd name="connsiteX570" fmla="*/ 277764 w 896808"/>
                  <a:gd name="connsiteY570" fmla="*/ 343841 h 1156405"/>
                  <a:gd name="connsiteX571" fmla="*/ 291387 w 896808"/>
                  <a:gd name="connsiteY571" fmla="*/ 353162 h 1156405"/>
                  <a:gd name="connsiteX572" fmla="*/ 303771 w 896808"/>
                  <a:gd name="connsiteY572" fmla="*/ 360766 h 1156405"/>
                  <a:gd name="connsiteX573" fmla="*/ 305393 w 896808"/>
                  <a:gd name="connsiteY573" fmla="*/ 361579 h 1156405"/>
                  <a:gd name="connsiteX574" fmla="*/ 320485 w 896808"/>
                  <a:gd name="connsiteY574" fmla="*/ 367375 h 1156405"/>
                  <a:gd name="connsiteX575" fmla="*/ 322921 w 896808"/>
                  <a:gd name="connsiteY575" fmla="*/ 368048 h 1156405"/>
                  <a:gd name="connsiteX576" fmla="*/ 324148 w 896808"/>
                  <a:gd name="connsiteY576" fmla="*/ 368363 h 1156405"/>
                  <a:gd name="connsiteX577" fmla="*/ 326442 w 896808"/>
                  <a:gd name="connsiteY577" fmla="*/ 368844 h 1156405"/>
                  <a:gd name="connsiteX578" fmla="*/ 328163 w 896808"/>
                  <a:gd name="connsiteY578" fmla="*/ 367909 h 1156405"/>
                  <a:gd name="connsiteX579" fmla="*/ 329038 w 896808"/>
                  <a:gd name="connsiteY579" fmla="*/ 367455 h 1156405"/>
                  <a:gd name="connsiteX580" fmla="*/ 329963 w 896808"/>
                  <a:gd name="connsiteY580" fmla="*/ 368059 h 1156405"/>
                  <a:gd name="connsiteX581" fmla="*/ 329842 w 896808"/>
                  <a:gd name="connsiteY581" fmla="*/ 368603 h 1156405"/>
                  <a:gd name="connsiteX582" fmla="*/ 332042 w 896808"/>
                  <a:gd name="connsiteY582" fmla="*/ 367413 h 1156405"/>
                  <a:gd name="connsiteX583" fmla="*/ 332042 w 896808"/>
                  <a:gd name="connsiteY583" fmla="*/ 367413 h 1156405"/>
                  <a:gd name="connsiteX584" fmla="*/ 344140 w 896808"/>
                  <a:gd name="connsiteY584" fmla="*/ 370986 h 1156405"/>
                  <a:gd name="connsiteX585" fmla="*/ 349994 w 896808"/>
                  <a:gd name="connsiteY585" fmla="*/ 371870 h 1156405"/>
                  <a:gd name="connsiteX586" fmla="*/ 350256 w 896808"/>
                  <a:gd name="connsiteY586" fmla="*/ 372045 h 1156405"/>
                  <a:gd name="connsiteX587" fmla="*/ 350388 w 896808"/>
                  <a:gd name="connsiteY587" fmla="*/ 372148 h 1156405"/>
                  <a:gd name="connsiteX588" fmla="*/ 352525 w 896808"/>
                  <a:gd name="connsiteY588" fmla="*/ 372148 h 1156405"/>
                  <a:gd name="connsiteX589" fmla="*/ 352525 w 896808"/>
                  <a:gd name="connsiteY589" fmla="*/ 372148 h 1156405"/>
                  <a:gd name="connsiteX590" fmla="*/ 397847 w 896808"/>
                  <a:gd name="connsiteY590" fmla="*/ 368981 h 1156405"/>
                  <a:gd name="connsiteX591" fmla="*/ 461589 w 896808"/>
                  <a:gd name="connsiteY591" fmla="*/ 362281 h 1156405"/>
                  <a:gd name="connsiteX592" fmla="*/ 462153 w 896808"/>
                  <a:gd name="connsiteY592" fmla="*/ 362706 h 1156405"/>
                  <a:gd name="connsiteX593" fmla="*/ 463461 w 896808"/>
                  <a:gd name="connsiteY593" fmla="*/ 362585 h 1156405"/>
                  <a:gd name="connsiteX594" fmla="*/ 463461 w 896808"/>
                  <a:gd name="connsiteY594" fmla="*/ 362585 h 1156405"/>
                  <a:gd name="connsiteX595" fmla="*/ 466137 w 896808"/>
                  <a:gd name="connsiteY595" fmla="*/ 366692 h 1156405"/>
                  <a:gd name="connsiteX596" fmla="*/ 469216 w 896808"/>
                  <a:gd name="connsiteY596" fmla="*/ 369128 h 1156405"/>
                  <a:gd name="connsiteX597" fmla="*/ 469699 w 896808"/>
                  <a:gd name="connsiteY597" fmla="*/ 369086 h 1156405"/>
                  <a:gd name="connsiteX598" fmla="*/ 462917 w 896808"/>
                  <a:gd name="connsiteY598" fmla="*/ 351171 h 1156405"/>
                  <a:gd name="connsiteX599" fmla="*/ 460865 w 896808"/>
                  <a:gd name="connsiteY599" fmla="*/ 340741 h 1156405"/>
                  <a:gd name="connsiteX600" fmla="*/ 460865 w 896808"/>
                  <a:gd name="connsiteY600" fmla="*/ 340741 h 1156405"/>
                  <a:gd name="connsiteX601" fmla="*/ 459919 w 896808"/>
                  <a:gd name="connsiteY601" fmla="*/ 328622 h 1156405"/>
                  <a:gd name="connsiteX602" fmla="*/ 459678 w 896808"/>
                  <a:gd name="connsiteY602" fmla="*/ 323469 h 1156405"/>
                  <a:gd name="connsiteX603" fmla="*/ 459758 w 896808"/>
                  <a:gd name="connsiteY603" fmla="*/ 319122 h 1156405"/>
                  <a:gd name="connsiteX604" fmla="*/ 447543 w 896808"/>
                  <a:gd name="connsiteY604" fmla="*/ 314792 h 1156405"/>
                  <a:gd name="connsiteX605" fmla="*/ 412247 w 896808"/>
                  <a:gd name="connsiteY605" fmla="*/ 310464 h 1156405"/>
                  <a:gd name="connsiteX606" fmla="*/ 391077 w 896808"/>
                  <a:gd name="connsiteY606" fmla="*/ 312014 h 1156405"/>
                  <a:gd name="connsiteX607" fmla="*/ 367171 w 896808"/>
                  <a:gd name="connsiteY607" fmla="*/ 314712 h 1156405"/>
                  <a:gd name="connsiteX608" fmla="*/ 364293 w 896808"/>
                  <a:gd name="connsiteY608" fmla="*/ 312618 h 1156405"/>
                  <a:gd name="connsiteX609" fmla="*/ 360893 w 896808"/>
                  <a:gd name="connsiteY609" fmla="*/ 313083 h 1156405"/>
                  <a:gd name="connsiteX610" fmla="*/ 360893 w 896808"/>
                  <a:gd name="connsiteY610" fmla="*/ 313083 h 1156405"/>
                  <a:gd name="connsiteX611" fmla="*/ 359605 w 896808"/>
                  <a:gd name="connsiteY611" fmla="*/ 309035 h 1156405"/>
                  <a:gd name="connsiteX612" fmla="*/ 362140 w 896808"/>
                  <a:gd name="connsiteY612" fmla="*/ 308076 h 1156405"/>
                  <a:gd name="connsiteX613" fmla="*/ 363408 w 896808"/>
                  <a:gd name="connsiteY613" fmla="*/ 307625 h 1156405"/>
                  <a:gd name="connsiteX614" fmla="*/ 362684 w 896808"/>
                  <a:gd name="connsiteY614" fmla="*/ 307706 h 1156405"/>
                  <a:gd name="connsiteX615" fmla="*/ 361798 w 896808"/>
                  <a:gd name="connsiteY615" fmla="*/ 307547 h 1156405"/>
                  <a:gd name="connsiteX616" fmla="*/ 356204 w 896808"/>
                  <a:gd name="connsiteY616" fmla="*/ 308250 h 1156405"/>
                  <a:gd name="connsiteX617" fmla="*/ 356037 w 896808"/>
                  <a:gd name="connsiteY617" fmla="*/ 304717 h 1156405"/>
                  <a:gd name="connsiteX618" fmla="*/ 356828 w 896808"/>
                  <a:gd name="connsiteY618" fmla="*/ 304425 h 1156405"/>
                  <a:gd name="connsiteX619" fmla="*/ 355933 w 896808"/>
                  <a:gd name="connsiteY619" fmla="*/ 300406 h 1156405"/>
                  <a:gd name="connsiteX620" fmla="*/ 356164 w 896808"/>
                  <a:gd name="connsiteY620" fmla="*/ 300318 h 1156405"/>
                  <a:gd name="connsiteX621" fmla="*/ 358558 w 896808"/>
                  <a:gd name="connsiteY621" fmla="*/ 299432 h 1156405"/>
                  <a:gd name="connsiteX622" fmla="*/ 358578 w 896808"/>
                  <a:gd name="connsiteY622" fmla="*/ 298709 h 1156405"/>
                  <a:gd name="connsiteX623" fmla="*/ 355258 w 896808"/>
                  <a:gd name="connsiteY623" fmla="*/ 299130 h 1156405"/>
                  <a:gd name="connsiteX624" fmla="*/ 355258 w 896808"/>
                  <a:gd name="connsiteY624" fmla="*/ 299130 h 1156405"/>
                  <a:gd name="connsiteX625" fmla="*/ 357090 w 896808"/>
                  <a:gd name="connsiteY625" fmla="*/ 296631 h 1156405"/>
                  <a:gd name="connsiteX626" fmla="*/ 357210 w 896808"/>
                  <a:gd name="connsiteY626" fmla="*/ 296573 h 1156405"/>
                  <a:gd name="connsiteX627" fmla="*/ 358800 w 896808"/>
                  <a:gd name="connsiteY627" fmla="*/ 296090 h 1156405"/>
                  <a:gd name="connsiteX628" fmla="*/ 360772 w 896808"/>
                  <a:gd name="connsiteY628" fmla="*/ 293757 h 1156405"/>
                  <a:gd name="connsiteX629" fmla="*/ 377716 w 896808"/>
                  <a:gd name="connsiteY629" fmla="*/ 289004 h 1156405"/>
                  <a:gd name="connsiteX630" fmla="*/ 378682 w 896808"/>
                  <a:gd name="connsiteY630" fmla="*/ 288320 h 1156405"/>
                  <a:gd name="connsiteX631" fmla="*/ 389387 w 896808"/>
                  <a:gd name="connsiteY631" fmla="*/ 286248 h 1156405"/>
                  <a:gd name="connsiteX632" fmla="*/ 390152 w 896808"/>
                  <a:gd name="connsiteY632" fmla="*/ 285602 h 1156405"/>
                  <a:gd name="connsiteX633" fmla="*/ 416855 w 896808"/>
                  <a:gd name="connsiteY633" fmla="*/ 284819 h 1156405"/>
                  <a:gd name="connsiteX634" fmla="*/ 421987 w 896808"/>
                  <a:gd name="connsiteY634" fmla="*/ 285381 h 1156405"/>
                  <a:gd name="connsiteX635" fmla="*/ 431807 w 896808"/>
                  <a:gd name="connsiteY635" fmla="*/ 286832 h 1156405"/>
                  <a:gd name="connsiteX636" fmla="*/ 455715 w 896808"/>
                  <a:gd name="connsiteY636" fmla="*/ 293240 h 1156405"/>
                  <a:gd name="connsiteX637" fmla="*/ 457504 w 896808"/>
                  <a:gd name="connsiteY637" fmla="*/ 293916 h 1156405"/>
                  <a:gd name="connsiteX638" fmla="*/ 463300 w 896808"/>
                  <a:gd name="connsiteY638" fmla="*/ 296233 h 1156405"/>
                  <a:gd name="connsiteX639" fmla="*/ 466902 w 896808"/>
                  <a:gd name="connsiteY639" fmla="*/ 286087 h 1156405"/>
                  <a:gd name="connsiteX640" fmla="*/ 467626 w 896808"/>
                  <a:gd name="connsiteY640" fmla="*/ 284195 h 1156405"/>
                  <a:gd name="connsiteX641" fmla="*/ 465674 w 896808"/>
                  <a:gd name="connsiteY641" fmla="*/ 283025 h 1156405"/>
                  <a:gd name="connsiteX642" fmla="*/ 465674 w 896808"/>
                  <a:gd name="connsiteY642" fmla="*/ 283025 h 1156405"/>
                  <a:gd name="connsiteX643" fmla="*/ 463823 w 896808"/>
                  <a:gd name="connsiteY643" fmla="*/ 284114 h 1156405"/>
                  <a:gd name="connsiteX644" fmla="*/ 419451 w 896808"/>
                  <a:gd name="connsiteY644" fmla="*/ 260519 h 1156405"/>
                  <a:gd name="connsiteX645" fmla="*/ 392627 w 896808"/>
                  <a:gd name="connsiteY645" fmla="*/ 250634 h 1156405"/>
                  <a:gd name="connsiteX646" fmla="*/ 378822 w 896808"/>
                  <a:gd name="connsiteY646" fmla="*/ 246570 h 1156405"/>
                  <a:gd name="connsiteX647" fmla="*/ 371840 w 896808"/>
                  <a:gd name="connsiteY647" fmla="*/ 245199 h 1156405"/>
                  <a:gd name="connsiteX648" fmla="*/ 334974 w 896808"/>
                  <a:gd name="connsiteY648" fmla="*/ 238860 h 1156405"/>
                  <a:gd name="connsiteX649" fmla="*/ 795822 w 896808"/>
                  <a:gd name="connsiteY649" fmla="*/ 270814 h 1156405"/>
                  <a:gd name="connsiteX650" fmla="*/ 790484 w 896808"/>
                  <a:gd name="connsiteY650" fmla="*/ 279522 h 1156405"/>
                  <a:gd name="connsiteX651" fmla="*/ 758111 w 896808"/>
                  <a:gd name="connsiteY651" fmla="*/ 317918 h 1156405"/>
                  <a:gd name="connsiteX652" fmla="*/ 767732 w 896808"/>
                  <a:gd name="connsiteY652" fmla="*/ 318331 h 1156405"/>
                  <a:gd name="connsiteX653" fmla="*/ 783811 w 896808"/>
                  <a:gd name="connsiteY653" fmla="*/ 321033 h 1156405"/>
                  <a:gd name="connsiteX654" fmla="*/ 785090 w 896808"/>
                  <a:gd name="connsiteY654" fmla="*/ 320791 h 1156405"/>
                  <a:gd name="connsiteX655" fmla="*/ 786455 w 896808"/>
                  <a:gd name="connsiteY655" fmla="*/ 321735 h 1156405"/>
                  <a:gd name="connsiteX656" fmla="*/ 786455 w 896808"/>
                  <a:gd name="connsiteY656" fmla="*/ 321735 h 1156405"/>
                  <a:gd name="connsiteX657" fmla="*/ 817759 w 896808"/>
                  <a:gd name="connsiteY657" fmla="*/ 335910 h 1156405"/>
                  <a:gd name="connsiteX658" fmla="*/ 817587 w 896808"/>
                  <a:gd name="connsiteY658" fmla="*/ 334649 h 1156405"/>
                  <a:gd name="connsiteX659" fmla="*/ 817489 w 896808"/>
                  <a:gd name="connsiteY659" fmla="*/ 334019 h 1156405"/>
                  <a:gd name="connsiteX660" fmla="*/ 817610 w 896808"/>
                  <a:gd name="connsiteY660" fmla="*/ 326609 h 1156405"/>
                  <a:gd name="connsiteX661" fmla="*/ 805073 w 896808"/>
                  <a:gd name="connsiteY661" fmla="*/ 285201 h 1156405"/>
                  <a:gd name="connsiteX662" fmla="*/ 805206 w 896808"/>
                  <a:gd name="connsiteY662" fmla="*/ 284253 h 1156405"/>
                  <a:gd name="connsiteX663" fmla="*/ 795822 w 896808"/>
                  <a:gd name="connsiteY663" fmla="*/ 270814 h 1156405"/>
                  <a:gd name="connsiteX664" fmla="*/ 798412 w 896808"/>
                  <a:gd name="connsiteY664" fmla="*/ 156702 h 1156405"/>
                  <a:gd name="connsiteX665" fmla="*/ 785895 w 896808"/>
                  <a:gd name="connsiteY665" fmla="*/ 159682 h 1156405"/>
                  <a:gd name="connsiteX666" fmla="*/ 763277 w 896808"/>
                  <a:gd name="connsiteY666" fmla="*/ 165822 h 1156405"/>
                  <a:gd name="connsiteX667" fmla="*/ 733796 w 896808"/>
                  <a:gd name="connsiteY667" fmla="*/ 177923 h 1156405"/>
                  <a:gd name="connsiteX668" fmla="*/ 681214 w 896808"/>
                  <a:gd name="connsiteY668" fmla="*/ 210253 h 1156405"/>
                  <a:gd name="connsiteX669" fmla="*/ 678216 w 896808"/>
                  <a:gd name="connsiteY669" fmla="*/ 212649 h 1156405"/>
                  <a:gd name="connsiteX670" fmla="*/ 667792 w 896808"/>
                  <a:gd name="connsiteY670" fmla="*/ 222471 h 1156405"/>
                  <a:gd name="connsiteX671" fmla="*/ 657328 w 896808"/>
                  <a:gd name="connsiteY671" fmla="*/ 233845 h 1156405"/>
                  <a:gd name="connsiteX672" fmla="*/ 644288 w 896808"/>
                  <a:gd name="connsiteY672" fmla="*/ 247192 h 1156405"/>
                  <a:gd name="connsiteX673" fmla="*/ 642195 w 896808"/>
                  <a:gd name="connsiteY673" fmla="*/ 250354 h 1156405"/>
                  <a:gd name="connsiteX674" fmla="*/ 644469 w 896808"/>
                  <a:gd name="connsiteY674" fmla="*/ 251138 h 1156405"/>
                  <a:gd name="connsiteX675" fmla="*/ 644469 w 896808"/>
                  <a:gd name="connsiteY675" fmla="*/ 251138 h 1156405"/>
                  <a:gd name="connsiteX676" fmla="*/ 644167 w 896808"/>
                  <a:gd name="connsiteY676" fmla="*/ 254842 h 1156405"/>
                  <a:gd name="connsiteX677" fmla="*/ 642316 w 896808"/>
                  <a:gd name="connsiteY677" fmla="*/ 254199 h 1156405"/>
                  <a:gd name="connsiteX678" fmla="*/ 642799 w 896808"/>
                  <a:gd name="connsiteY678" fmla="*/ 255184 h 1156405"/>
                  <a:gd name="connsiteX679" fmla="*/ 640988 w 896808"/>
                  <a:gd name="connsiteY679" fmla="*/ 257139 h 1156405"/>
                  <a:gd name="connsiteX680" fmla="*/ 639358 w 896808"/>
                  <a:gd name="connsiteY680" fmla="*/ 256573 h 1156405"/>
                  <a:gd name="connsiteX681" fmla="*/ 639076 w 896808"/>
                  <a:gd name="connsiteY681" fmla="*/ 258425 h 1156405"/>
                  <a:gd name="connsiteX682" fmla="*/ 639398 w 896808"/>
                  <a:gd name="connsiteY682" fmla="*/ 258528 h 1156405"/>
                  <a:gd name="connsiteX683" fmla="*/ 643584 w 896808"/>
                  <a:gd name="connsiteY683" fmla="*/ 262473 h 1156405"/>
                  <a:gd name="connsiteX684" fmla="*/ 641753 w 896808"/>
                  <a:gd name="connsiteY684" fmla="*/ 264404 h 1156405"/>
                  <a:gd name="connsiteX685" fmla="*/ 639157 w 896808"/>
                  <a:gd name="connsiteY685" fmla="*/ 263397 h 1156405"/>
                  <a:gd name="connsiteX686" fmla="*/ 640203 w 896808"/>
                  <a:gd name="connsiteY686" fmla="*/ 265030 h 1156405"/>
                  <a:gd name="connsiteX687" fmla="*/ 638372 w 896808"/>
                  <a:gd name="connsiteY687" fmla="*/ 266963 h 1156405"/>
                  <a:gd name="connsiteX688" fmla="*/ 633301 w 896808"/>
                  <a:gd name="connsiteY688" fmla="*/ 264446 h 1156405"/>
                  <a:gd name="connsiteX689" fmla="*/ 631993 w 896808"/>
                  <a:gd name="connsiteY689" fmla="*/ 265191 h 1156405"/>
                  <a:gd name="connsiteX690" fmla="*/ 631208 w 896808"/>
                  <a:gd name="connsiteY690" fmla="*/ 264949 h 1156405"/>
                  <a:gd name="connsiteX691" fmla="*/ 631208 w 896808"/>
                  <a:gd name="connsiteY691" fmla="*/ 264949 h 1156405"/>
                  <a:gd name="connsiteX692" fmla="*/ 631810 w 896808"/>
                  <a:gd name="connsiteY692" fmla="*/ 265567 h 1156405"/>
                  <a:gd name="connsiteX693" fmla="*/ 632094 w 896808"/>
                  <a:gd name="connsiteY693" fmla="*/ 265874 h 1156405"/>
                  <a:gd name="connsiteX694" fmla="*/ 646381 w 896808"/>
                  <a:gd name="connsiteY694" fmla="*/ 285664 h 1156405"/>
                  <a:gd name="connsiteX695" fmla="*/ 647065 w 896808"/>
                  <a:gd name="connsiteY695" fmla="*/ 285058 h 1156405"/>
                  <a:gd name="connsiteX696" fmla="*/ 652619 w 896808"/>
                  <a:gd name="connsiteY696" fmla="*/ 280591 h 1156405"/>
                  <a:gd name="connsiteX697" fmla="*/ 653185 w 896808"/>
                  <a:gd name="connsiteY697" fmla="*/ 280096 h 1156405"/>
                  <a:gd name="connsiteX698" fmla="*/ 653185 w 896808"/>
                  <a:gd name="connsiteY698" fmla="*/ 280096 h 1156405"/>
                  <a:gd name="connsiteX699" fmla="*/ 653766 w 896808"/>
                  <a:gd name="connsiteY699" fmla="*/ 279603 h 1156405"/>
                  <a:gd name="connsiteX700" fmla="*/ 649561 w 896808"/>
                  <a:gd name="connsiteY700" fmla="*/ 280992 h 1156405"/>
                  <a:gd name="connsiteX701" fmla="*/ 649654 w 896808"/>
                  <a:gd name="connsiteY701" fmla="*/ 280883 h 1156405"/>
                  <a:gd name="connsiteX702" fmla="*/ 651307 w 896808"/>
                  <a:gd name="connsiteY702" fmla="*/ 278810 h 1156405"/>
                  <a:gd name="connsiteX703" fmla="*/ 651412 w 896808"/>
                  <a:gd name="connsiteY703" fmla="*/ 278717 h 1156405"/>
                  <a:gd name="connsiteX704" fmla="*/ 670287 w 896808"/>
                  <a:gd name="connsiteY704" fmla="*/ 265574 h 1156405"/>
                  <a:gd name="connsiteX705" fmla="*/ 684172 w 896808"/>
                  <a:gd name="connsiteY705" fmla="*/ 258304 h 1156405"/>
                  <a:gd name="connsiteX706" fmla="*/ 719650 w 896808"/>
                  <a:gd name="connsiteY706" fmla="*/ 245060 h 1156405"/>
                  <a:gd name="connsiteX707" fmla="*/ 725083 w 896808"/>
                  <a:gd name="connsiteY707" fmla="*/ 243286 h 1156405"/>
                  <a:gd name="connsiteX708" fmla="*/ 725626 w 896808"/>
                  <a:gd name="connsiteY708" fmla="*/ 243689 h 1156405"/>
                  <a:gd name="connsiteX709" fmla="*/ 726572 w 896808"/>
                  <a:gd name="connsiteY709" fmla="*/ 243407 h 1156405"/>
                  <a:gd name="connsiteX710" fmla="*/ 726572 w 896808"/>
                  <a:gd name="connsiteY710" fmla="*/ 243407 h 1156405"/>
                  <a:gd name="connsiteX711" fmla="*/ 729993 w 896808"/>
                  <a:gd name="connsiteY711" fmla="*/ 247232 h 1156405"/>
                  <a:gd name="connsiteX712" fmla="*/ 731959 w 896808"/>
                  <a:gd name="connsiteY712" fmla="*/ 249013 h 1156405"/>
                  <a:gd name="connsiteX713" fmla="*/ 732388 w 896808"/>
                  <a:gd name="connsiteY713" fmla="*/ 249447 h 1156405"/>
                  <a:gd name="connsiteX714" fmla="*/ 732871 w 896808"/>
                  <a:gd name="connsiteY714" fmla="*/ 249306 h 1156405"/>
                  <a:gd name="connsiteX715" fmla="*/ 738275 w 896808"/>
                  <a:gd name="connsiteY715" fmla="*/ 252692 h 1156405"/>
                  <a:gd name="connsiteX716" fmla="*/ 739411 w 896808"/>
                  <a:gd name="connsiteY716" fmla="*/ 253895 h 1156405"/>
                  <a:gd name="connsiteX717" fmla="*/ 739894 w 896808"/>
                  <a:gd name="connsiteY717" fmla="*/ 257481 h 1156405"/>
                  <a:gd name="connsiteX718" fmla="*/ 737298 w 896808"/>
                  <a:gd name="connsiteY718" fmla="*/ 258365 h 1156405"/>
                  <a:gd name="connsiteX719" fmla="*/ 737298 w 896808"/>
                  <a:gd name="connsiteY719" fmla="*/ 258365 h 1156405"/>
                  <a:gd name="connsiteX720" fmla="*/ 736352 w 896808"/>
                  <a:gd name="connsiteY720" fmla="*/ 259633 h 1156405"/>
                  <a:gd name="connsiteX721" fmla="*/ 733676 w 896808"/>
                  <a:gd name="connsiteY721" fmla="*/ 260581 h 1156405"/>
                  <a:gd name="connsiteX722" fmla="*/ 735259 w 896808"/>
                  <a:gd name="connsiteY722" fmla="*/ 262030 h 1156405"/>
                  <a:gd name="connsiteX723" fmla="*/ 736030 w 896808"/>
                  <a:gd name="connsiteY723" fmla="*/ 262773 h 1156405"/>
                  <a:gd name="connsiteX724" fmla="*/ 737194 w 896808"/>
                  <a:gd name="connsiteY724" fmla="*/ 266660 h 1156405"/>
                  <a:gd name="connsiteX725" fmla="*/ 736956 w 896808"/>
                  <a:gd name="connsiteY725" fmla="*/ 266759 h 1156405"/>
                  <a:gd name="connsiteX726" fmla="*/ 734481 w 896808"/>
                  <a:gd name="connsiteY726" fmla="*/ 267645 h 1156405"/>
                  <a:gd name="connsiteX727" fmla="*/ 733635 w 896808"/>
                  <a:gd name="connsiteY727" fmla="*/ 269457 h 1156405"/>
                  <a:gd name="connsiteX728" fmla="*/ 691296 w 896808"/>
                  <a:gd name="connsiteY728" fmla="*/ 286671 h 1156405"/>
                  <a:gd name="connsiteX729" fmla="*/ 658576 w 896808"/>
                  <a:gd name="connsiteY729" fmla="*/ 299452 h 1156405"/>
                  <a:gd name="connsiteX730" fmla="*/ 654732 w 896808"/>
                  <a:gd name="connsiteY730" fmla="*/ 296898 h 1156405"/>
                  <a:gd name="connsiteX731" fmla="*/ 653016 w 896808"/>
                  <a:gd name="connsiteY731" fmla="*/ 297403 h 1156405"/>
                  <a:gd name="connsiteX732" fmla="*/ 652156 w 896808"/>
                  <a:gd name="connsiteY732" fmla="*/ 297640 h 1156405"/>
                  <a:gd name="connsiteX733" fmla="*/ 651875 w 896808"/>
                  <a:gd name="connsiteY733" fmla="*/ 297703 h 1156405"/>
                  <a:gd name="connsiteX734" fmla="*/ 651875 w 896808"/>
                  <a:gd name="connsiteY734" fmla="*/ 297703 h 1156405"/>
                  <a:gd name="connsiteX735" fmla="*/ 656503 w 896808"/>
                  <a:gd name="connsiteY735" fmla="*/ 315678 h 1156405"/>
                  <a:gd name="connsiteX736" fmla="*/ 656745 w 896808"/>
                  <a:gd name="connsiteY736" fmla="*/ 317331 h 1156405"/>
                  <a:gd name="connsiteX737" fmla="*/ 663486 w 896808"/>
                  <a:gd name="connsiteY737" fmla="*/ 316868 h 1156405"/>
                  <a:gd name="connsiteX738" fmla="*/ 710494 w 896808"/>
                  <a:gd name="connsiteY738" fmla="*/ 318396 h 1156405"/>
                  <a:gd name="connsiteX739" fmla="*/ 728705 w 896808"/>
                  <a:gd name="connsiteY739" fmla="*/ 306037 h 1156405"/>
                  <a:gd name="connsiteX740" fmla="*/ 733957 w 896808"/>
                  <a:gd name="connsiteY740" fmla="*/ 301828 h 1156405"/>
                  <a:gd name="connsiteX741" fmla="*/ 762070 w 896808"/>
                  <a:gd name="connsiteY741" fmla="*/ 271752 h 1156405"/>
                  <a:gd name="connsiteX742" fmla="*/ 782112 w 896808"/>
                  <a:gd name="connsiteY742" fmla="*/ 239363 h 1156405"/>
                  <a:gd name="connsiteX743" fmla="*/ 794347 w 896808"/>
                  <a:gd name="connsiteY743" fmla="*/ 206084 h 1156405"/>
                  <a:gd name="connsiteX744" fmla="*/ 798915 w 896808"/>
                  <a:gd name="connsiteY744" fmla="*/ 174539 h 1156405"/>
                  <a:gd name="connsiteX745" fmla="*/ 799459 w 896808"/>
                  <a:gd name="connsiteY745" fmla="*/ 169224 h 1156405"/>
                  <a:gd name="connsiteX746" fmla="*/ 799442 w 896808"/>
                  <a:gd name="connsiteY746" fmla="*/ 168465 h 1156405"/>
                  <a:gd name="connsiteX747" fmla="*/ 799442 w 896808"/>
                  <a:gd name="connsiteY747" fmla="*/ 168465 h 1156405"/>
                  <a:gd name="connsiteX748" fmla="*/ 799418 w 896808"/>
                  <a:gd name="connsiteY748" fmla="*/ 168097 h 1156405"/>
                  <a:gd name="connsiteX749" fmla="*/ 798412 w 896808"/>
                  <a:gd name="connsiteY749" fmla="*/ 156702 h 1156405"/>
                  <a:gd name="connsiteX750" fmla="*/ 650969 w 896808"/>
                  <a:gd name="connsiteY750" fmla="*/ 291521 h 1156405"/>
                  <a:gd name="connsiteX751" fmla="*/ 649540 w 896808"/>
                  <a:gd name="connsiteY751" fmla="*/ 291984 h 1156405"/>
                  <a:gd name="connsiteX752" fmla="*/ 650345 w 896808"/>
                  <a:gd name="connsiteY752" fmla="*/ 293836 h 1156405"/>
                  <a:gd name="connsiteX753" fmla="*/ 650376 w 896808"/>
                  <a:gd name="connsiteY753" fmla="*/ 293823 h 1156405"/>
                  <a:gd name="connsiteX754" fmla="*/ 650376 w 896808"/>
                  <a:gd name="connsiteY754" fmla="*/ 293823 h 1156405"/>
                  <a:gd name="connsiteX755" fmla="*/ 652277 w 896808"/>
                  <a:gd name="connsiteY755" fmla="*/ 292326 h 1156405"/>
                  <a:gd name="connsiteX756" fmla="*/ 652277 w 896808"/>
                  <a:gd name="connsiteY756" fmla="*/ 292326 h 1156405"/>
                  <a:gd name="connsiteX757" fmla="*/ 650969 w 896808"/>
                  <a:gd name="connsiteY757" fmla="*/ 291521 h 1156405"/>
                  <a:gd name="connsiteX758" fmla="*/ 795595 w 896808"/>
                  <a:gd name="connsiteY758" fmla="*/ 128157 h 1156405"/>
                  <a:gd name="connsiteX759" fmla="*/ 803805 w 896808"/>
                  <a:gd name="connsiteY759" fmla="*/ 127392 h 1156405"/>
                  <a:gd name="connsiteX760" fmla="*/ 795595 w 896808"/>
                  <a:gd name="connsiteY760" fmla="*/ 128157 h 115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</a:cxnLst>
                <a:rect l="l" t="t" r="r" b="b"/>
                <a:pathLst>
                  <a:path w="896808" h="1156405">
                    <a:moveTo>
                      <a:pt x="288630" y="82"/>
                    </a:moveTo>
                    <a:cubicBezTo>
                      <a:pt x="290280" y="-18"/>
                      <a:pt x="291950" y="62"/>
                      <a:pt x="293621" y="225"/>
                    </a:cubicBezTo>
                    <a:cubicBezTo>
                      <a:pt x="295452" y="306"/>
                      <a:pt x="297283" y="485"/>
                      <a:pt x="299114" y="849"/>
                    </a:cubicBezTo>
                    <a:cubicBezTo>
                      <a:pt x="308431" y="2639"/>
                      <a:pt x="316742" y="7571"/>
                      <a:pt x="323182" y="14516"/>
                    </a:cubicBezTo>
                    <a:cubicBezTo>
                      <a:pt x="323363" y="14698"/>
                      <a:pt x="323504" y="14901"/>
                      <a:pt x="323665" y="15080"/>
                    </a:cubicBezTo>
                    <a:cubicBezTo>
                      <a:pt x="326683" y="17355"/>
                      <a:pt x="329480" y="19934"/>
                      <a:pt x="331996" y="22669"/>
                    </a:cubicBezTo>
                    <a:cubicBezTo>
                      <a:pt x="332438" y="22247"/>
                      <a:pt x="332861" y="21826"/>
                      <a:pt x="333324" y="21403"/>
                    </a:cubicBezTo>
                    <a:cubicBezTo>
                      <a:pt x="334652" y="20234"/>
                      <a:pt x="336040" y="19126"/>
                      <a:pt x="337489" y="18082"/>
                    </a:cubicBezTo>
                    <a:cubicBezTo>
                      <a:pt x="343553" y="12881"/>
                      <a:pt x="350665" y="9100"/>
                      <a:pt x="358317" y="6948"/>
                    </a:cubicBezTo>
                    <a:lnTo>
                      <a:pt x="359363" y="6665"/>
                    </a:lnTo>
                    <a:cubicBezTo>
                      <a:pt x="359564" y="6605"/>
                      <a:pt x="359766" y="6565"/>
                      <a:pt x="359967" y="6524"/>
                    </a:cubicBezTo>
                    <a:cubicBezTo>
                      <a:pt x="365400" y="4715"/>
                      <a:pt x="371115" y="3789"/>
                      <a:pt x="376870" y="3807"/>
                    </a:cubicBezTo>
                    <a:cubicBezTo>
                      <a:pt x="383753" y="3585"/>
                      <a:pt x="390655" y="4715"/>
                      <a:pt x="397094" y="7370"/>
                    </a:cubicBezTo>
                    <a:cubicBezTo>
                      <a:pt x="404721" y="10532"/>
                      <a:pt x="411362" y="15523"/>
                      <a:pt x="416936" y="21524"/>
                    </a:cubicBezTo>
                    <a:cubicBezTo>
                      <a:pt x="420598" y="24503"/>
                      <a:pt x="423798" y="27783"/>
                      <a:pt x="427179" y="31388"/>
                    </a:cubicBezTo>
                    <a:cubicBezTo>
                      <a:pt x="434161" y="38855"/>
                      <a:pt x="439675" y="47592"/>
                      <a:pt x="443156" y="57217"/>
                    </a:cubicBezTo>
                    <a:cubicBezTo>
                      <a:pt x="443639" y="58565"/>
                      <a:pt x="444062" y="59952"/>
                      <a:pt x="444444" y="61341"/>
                    </a:cubicBezTo>
                    <a:cubicBezTo>
                      <a:pt x="452956" y="60357"/>
                      <a:pt x="461509" y="59652"/>
                      <a:pt x="470061" y="59308"/>
                    </a:cubicBezTo>
                    <a:cubicBezTo>
                      <a:pt x="479660" y="58726"/>
                      <a:pt x="489259" y="58523"/>
                      <a:pt x="498878" y="58847"/>
                    </a:cubicBezTo>
                    <a:cubicBezTo>
                      <a:pt x="525380" y="59711"/>
                      <a:pt x="551299" y="64383"/>
                      <a:pt x="576392" y="72939"/>
                    </a:cubicBezTo>
                    <a:cubicBezTo>
                      <a:pt x="581423" y="74427"/>
                      <a:pt x="586313" y="76319"/>
                      <a:pt x="591022" y="78654"/>
                    </a:cubicBezTo>
                    <a:cubicBezTo>
                      <a:pt x="598407" y="81593"/>
                      <a:pt x="605390" y="85338"/>
                      <a:pt x="611970" y="89867"/>
                    </a:cubicBezTo>
                    <a:lnTo>
                      <a:pt x="617576" y="93193"/>
                    </a:lnTo>
                    <a:cubicBezTo>
                      <a:pt x="620391" y="94867"/>
                      <a:pt x="623207" y="96563"/>
                      <a:pt x="625936" y="98302"/>
                    </a:cubicBezTo>
                    <a:cubicBezTo>
                      <a:pt x="632436" y="102471"/>
                      <a:pt x="638593" y="107140"/>
                      <a:pt x="644429" y="112172"/>
                    </a:cubicBezTo>
                    <a:cubicBezTo>
                      <a:pt x="650587" y="117147"/>
                      <a:pt x="656402" y="122562"/>
                      <a:pt x="661936" y="128237"/>
                    </a:cubicBezTo>
                    <a:cubicBezTo>
                      <a:pt x="663439" y="129773"/>
                      <a:pt x="664890" y="131329"/>
                      <a:pt x="666321" y="132895"/>
                    </a:cubicBezTo>
                    <a:cubicBezTo>
                      <a:pt x="679077" y="139782"/>
                      <a:pt x="690409" y="148600"/>
                      <a:pt x="700977" y="159116"/>
                    </a:cubicBezTo>
                    <a:cubicBezTo>
                      <a:pt x="709359" y="154293"/>
                      <a:pt x="718038" y="149920"/>
                      <a:pt x="726995" y="146033"/>
                    </a:cubicBezTo>
                    <a:cubicBezTo>
                      <a:pt x="736231" y="142027"/>
                      <a:pt x="747963" y="137900"/>
                      <a:pt x="757642" y="135184"/>
                    </a:cubicBezTo>
                    <a:cubicBezTo>
                      <a:pt x="766336" y="132748"/>
                      <a:pt x="774928" y="131078"/>
                      <a:pt x="783642" y="129848"/>
                    </a:cubicBezTo>
                    <a:cubicBezTo>
                      <a:pt x="787606" y="129163"/>
                      <a:pt x="791590" y="128620"/>
                      <a:pt x="795595" y="128157"/>
                    </a:cubicBezTo>
                    <a:lnTo>
                      <a:pt x="795434" y="128219"/>
                    </a:lnTo>
                    <a:lnTo>
                      <a:pt x="795434" y="128219"/>
                    </a:lnTo>
                    <a:cubicBezTo>
                      <a:pt x="798251" y="127915"/>
                      <a:pt x="801048" y="127653"/>
                      <a:pt x="803886" y="127412"/>
                    </a:cubicBezTo>
                    <a:lnTo>
                      <a:pt x="803805" y="127392"/>
                    </a:lnTo>
                    <a:lnTo>
                      <a:pt x="803805" y="127392"/>
                    </a:lnTo>
                    <a:cubicBezTo>
                      <a:pt x="805013" y="127293"/>
                      <a:pt x="806240" y="127190"/>
                      <a:pt x="807447" y="127110"/>
                    </a:cubicBezTo>
                    <a:lnTo>
                      <a:pt x="810385" y="126870"/>
                    </a:lnTo>
                    <a:lnTo>
                      <a:pt x="810385" y="126870"/>
                    </a:lnTo>
                    <a:cubicBezTo>
                      <a:pt x="811271" y="126790"/>
                      <a:pt x="812559" y="128861"/>
                      <a:pt x="812639" y="129586"/>
                    </a:cubicBezTo>
                    <a:lnTo>
                      <a:pt x="812740" y="130331"/>
                    </a:lnTo>
                    <a:lnTo>
                      <a:pt x="812740" y="130331"/>
                    </a:lnTo>
                    <a:cubicBezTo>
                      <a:pt x="813404" y="131078"/>
                      <a:pt x="814008" y="131903"/>
                      <a:pt x="814430" y="132406"/>
                    </a:cubicBezTo>
                    <a:cubicBezTo>
                      <a:pt x="814953" y="132364"/>
                      <a:pt x="815477" y="132326"/>
                      <a:pt x="816000" y="132304"/>
                    </a:cubicBezTo>
                    <a:cubicBezTo>
                      <a:pt x="817569" y="132165"/>
                      <a:pt x="819381" y="134961"/>
                      <a:pt x="820306" y="136028"/>
                    </a:cubicBezTo>
                    <a:lnTo>
                      <a:pt x="821143" y="137012"/>
                    </a:lnTo>
                    <a:cubicBezTo>
                      <a:pt x="822097" y="138158"/>
                      <a:pt x="823049" y="139480"/>
                      <a:pt x="823204" y="140920"/>
                    </a:cubicBezTo>
                    <a:cubicBezTo>
                      <a:pt x="824230" y="149276"/>
                      <a:pt x="825196" y="157649"/>
                      <a:pt x="826082" y="166023"/>
                    </a:cubicBezTo>
                    <a:cubicBezTo>
                      <a:pt x="826424" y="172364"/>
                      <a:pt x="826082" y="178645"/>
                      <a:pt x="825035" y="184866"/>
                    </a:cubicBezTo>
                    <a:cubicBezTo>
                      <a:pt x="824250" y="190905"/>
                      <a:pt x="823445" y="196945"/>
                      <a:pt x="822640" y="202964"/>
                    </a:cubicBezTo>
                    <a:cubicBezTo>
                      <a:pt x="821353" y="207193"/>
                      <a:pt x="820085" y="211421"/>
                      <a:pt x="818817" y="215646"/>
                    </a:cubicBezTo>
                    <a:cubicBezTo>
                      <a:pt x="818314" y="217259"/>
                      <a:pt x="817751" y="218847"/>
                      <a:pt x="817207" y="220438"/>
                    </a:cubicBezTo>
                    <a:cubicBezTo>
                      <a:pt x="813990" y="231059"/>
                      <a:pt x="810216" y="241398"/>
                      <a:pt x="805723" y="251417"/>
                    </a:cubicBezTo>
                    <a:cubicBezTo>
                      <a:pt x="809001" y="255045"/>
                      <a:pt x="812058" y="258805"/>
                      <a:pt x="814901" y="262689"/>
                    </a:cubicBezTo>
                    <a:cubicBezTo>
                      <a:pt x="815581" y="263387"/>
                      <a:pt x="816265" y="264082"/>
                      <a:pt x="816905" y="264807"/>
                    </a:cubicBezTo>
                    <a:cubicBezTo>
                      <a:pt x="817086" y="264527"/>
                      <a:pt x="817348" y="264265"/>
                      <a:pt x="817630" y="264122"/>
                    </a:cubicBezTo>
                    <a:cubicBezTo>
                      <a:pt x="818596" y="263699"/>
                      <a:pt x="819300" y="264203"/>
                      <a:pt x="819904" y="265030"/>
                    </a:cubicBezTo>
                    <a:cubicBezTo>
                      <a:pt x="826243" y="271087"/>
                      <a:pt x="830851" y="278156"/>
                      <a:pt x="833708" y="286226"/>
                    </a:cubicBezTo>
                    <a:lnTo>
                      <a:pt x="835488" y="290435"/>
                    </a:lnTo>
                    <a:cubicBezTo>
                      <a:pt x="835783" y="291139"/>
                      <a:pt x="836076" y="291843"/>
                      <a:pt x="836365" y="292547"/>
                    </a:cubicBezTo>
                    <a:cubicBezTo>
                      <a:pt x="838638" y="298669"/>
                      <a:pt x="840389" y="304950"/>
                      <a:pt x="841838" y="311309"/>
                    </a:cubicBezTo>
                    <a:cubicBezTo>
                      <a:pt x="843134" y="316314"/>
                      <a:pt x="844064" y="321387"/>
                      <a:pt x="844663" y="326514"/>
                    </a:cubicBezTo>
                    <a:cubicBezTo>
                      <a:pt x="849010" y="341116"/>
                      <a:pt x="852447" y="356053"/>
                      <a:pt x="855689" y="370789"/>
                    </a:cubicBezTo>
                    <a:cubicBezTo>
                      <a:pt x="856200" y="373108"/>
                      <a:pt x="855959" y="375177"/>
                      <a:pt x="855216" y="376941"/>
                    </a:cubicBezTo>
                    <a:lnTo>
                      <a:pt x="857112" y="378789"/>
                    </a:lnTo>
                    <a:lnTo>
                      <a:pt x="857112" y="378789"/>
                    </a:lnTo>
                    <a:lnTo>
                      <a:pt x="860350" y="382016"/>
                    </a:lnTo>
                    <a:cubicBezTo>
                      <a:pt x="865791" y="387443"/>
                      <a:pt x="871342" y="393147"/>
                      <a:pt x="875383" y="399605"/>
                    </a:cubicBezTo>
                    <a:cubicBezTo>
                      <a:pt x="879569" y="406308"/>
                      <a:pt x="882648" y="413475"/>
                      <a:pt x="886069" y="420583"/>
                    </a:cubicBezTo>
                    <a:lnTo>
                      <a:pt x="886806" y="422093"/>
                    </a:lnTo>
                    <a:lnTo>
                      <a:pt x="886806" y="422093"/>
                    </a:lnTo>
                    <a:lnTo>
                      <a:pt x="888312" y="425121"/>
                    </a:lnTo>
                    <a:cubicBezTo>
                      <a:pt x="889941" y="428427"/>
                      <a:pt x="890722" y="430253"/>
                      <a:pt x="892166" y="434250"/>
                    </a:cubicBezTo>
                    <a:cubicBezTo>
                      <a:pt x="894561" y="440916"/>
                      <a:pt x="895849" y="447617"/>
                      <a:pt x="896453" y="454685"/>
                    </a:cubicBezTo>
                    <a:cubicBezTo>
                      <a:pt x="897338" y="464970"/>
                      <a:pt x="897217" y="476183"/>
                      <a:pt x="892710" y="485746"/>
                    </a:cubicBezTo>
                    <a:cubicBezTo>
                      <a:pt x="892689" y="485826"/>
                      <a:pt x="892649" y="485888"/>
                      <a:pt x="892609" y="485947"/>
                    </a:cubicBezTo>
                    <a:cubicBezTo>
                      <a:pt x="890556" y="495189"/>
                      <a:pt x="885485" y="503763"/>
                      <a:pt x="877778" y="509239"/>
                    </a:cubicBezTo>
                    <a:cubicBezTo>
                      <a:pt x="876128" y="510791"/>
                      <a:pt x="874357" y="512180"/>
                      <a:pt x="872466" y="513285"/>
                    </a:cubicBezTo>
                    <a:cubicBezTo>
                      <a:pt x="867926" y="515952"/>
                      <a:pt x="863757" y="516190"/>
                      <a:pt x="858802" y="514957"/>
                    </a:cubicBezTo>
                    <a:lnTo>
                      <a:pt x="858178" y="514795"/>
                    </a:lnTo>
                    <a:cubicBezTo>
                      <a:pt x="857554" y="514634"/>
                      <a:pt x="856991" y="514493"/>
                      <a:pt x="856448" y="514372"/>
                    </a:cubicBezTo>
                    <a:cubicBezTo>
                      <a:pt x="857252" y="515036"/>
                      <a:pt x="857655" y="515823"/>
                      <a:pt x="856448" y="516385"/>
                    </a:cubicBezTo>
                    <a:cubicBezTo>
                      <a:pt x="855280" y="516949"/>
                      <a:pt x="854234" y="517271"/>
                      <a:pt x="853248" y="517392"/>
                    </a:cubicBezTo>
                    <a:cubicBezTo>
                      <a:pt x="853671" y="517935"/>
                      <a:pt x="853711" y="518519"/>
                      <a:pt x="852825" y="519002"/>
                    </a:cubicBezTo>
                    <a:cubicBezTo>
                      <a:pt x="850894" y="520029"/>
                      <a:pt x="849324" y="520353"/>
                      <a:pt x="847714" y="520069"/>
                    </a:cubicBezTo>
                    <a:lnTo>
                      <a:pt x="848053" y="522868"/>
                    </a:lnTo>
                    <a:cubicBezTo>
                      <a:pt x="850693" y="544046"/>
                      <a:pt x="853054" y="548234"/>
                      <a:pt x="855119" y="570983"/>
                    </a:cubicBezTo>
                    <a:cubicBezTo>
                      <a:pt x="856488" y="594272"/>
                      <a:pt x="858661" y="617504"/>
                      <a:pt x="861659" y="640636"/>
                    </a:cubicBezTo>
                    <a:lnTo>
                      <a:pt x="862693" y="649042"/>
                    </a:lnTo>
                    <a:cubicBezTo>
                      <a:pt x="866003" y="675682"/>
                      <a:pt x="869725" y="702518"/>
                      <a:pt x="875424" y="728728"/>
                    </a:cubicBezTo>
                    <a:cubicBezTo>
                      <a:pt x="878301" y="740183"/>
                      <a:pt x="880777" y="751718"/>
                      <a:pt x="882869" y="763334"/>
                    </a:cubicBezTo>
                    <a:cubicBezTo>
                      <a:pt x="885827" y="772171"/>
                      <a:pt x="887900" y="781210"/>
                      <a:pt x="889047" y="790430"/>
                    </a:cubicBezTo>
                    <a:cubicBezTo>
                      <a:pt x="890717" y="799811"/>
                      <a:pt x="891864" y="809273"/>
                      <a:pt x="892528" y="818815"/>
                    </a:cubicBezTo>
                    <a:cubicBezTo>
                      <a:pt x="894843" y="824917"/>
                      <a:pt x="895970" y="831115"/>
                      <a:pt x="895909" y="837436"/>
                    </a:cubicBezTo>
                    <a:cubicBezTo>
                      <a:pt x="896211" y="845931"/>
                      <a:pt x="895929" y="854409"/>
                      <a:pt x="895024" y="862844"/>
                    </a:cubicBezTo>
                    <a:cubicBezTo>
                      <a:pt x="894521" y="871619"/>
                      <a:pt x="893313" y="880315"/>
                      <a:pt x="891402" y="888932"/>
                    </a:cubicBezTo>
                    <a:cubicBezTo>
                      <a:pt x="889691" y="900751"/>
                      <a:pt x="886572" y="912165"/>
                      <a:pt x="882105" y="923237"/>
                    </a:cubicBezTo>
                    <a:cubicBezTo>
                      <a:pt x="878523" y="935595"/>
                      <a:pt x="874136" y="947716"/>
                      <a:pt x="869145" y="959572"/>
                    </a:cubicBezTo>
                    <a:cubicBezTo>
                      <a:pt x="861398" y="977931"/>
                      <a:pt x="852041" y="994982"/>
                      <a:pt x="841395" y="1011792"/>
                    </a:cubicBezTo>
                    <a:cubicBezTo>
                      <a:pt x="831414" y="1027554"/>
                      <a:pt x="820709" y="1042733"/>
                      <a:pt x="808474" y="1056847"/>
                    </a:cubicBezTo>
                    <a:cubicBezTo>
                      <a:pt x="792657" y="1075084"/>
                      <a:pt x="774626" y="1091793"/>
                      <a:pt x="754865" y="1105885"/>
                    </a:cubicBezTo>
                    <a:cubicBezTo>
                      <a:pt x="743596" y="1114221"/>
                      <a:pt x="731704" y="1121708"/>
                      <a:pt x="719267" y="1128111"/>
                    </a:cubicBezTo>
                    <a:cubicBezTo>
                      <a:pt x="704054" y="1135961"/>
                      <a:pt x="688600" y="1143027"/>
                      <a:pt x="672119" y="1147798"/>
                    </a:cubicBezTo>
                    <a:cubicBezTo>
                      <a:pt x="661836" y="1150777"/>
                      <a:pt x="651372" y="1152830"/>
                      <a:pt x="640787" y="1154403"/>
                    </a:cubicBezTo>
                    <a:cubicBezTo>
                      <a:pt x="619999" y="1157481"/>
                      <a:pt x="598468" y="1157018"/>
                      <a:pt x="577560" y="1153414"/>
                    </a:cubicBezTo>
                    <a:cubicBezTo>
                      <a:pt x="564077" y="1151602"/>
                      <a:pt x="550816" y="1148462"/>
                      <a:pt x="538279" y="1143973"/>
                    </a:cubicBezTo>
                    <a:cubicBezTo>
                      <a:pt x="527976" y="1140271"/>
                      <a:pt x="518156" y="1136021"/>
                      <a:pt x="508336" y="1131230"/>
                    </a:cubicBezTo>
                    <a:cubicBezTo>
                      <a:pt x="503285" y="1128794"/>
                      <a:pt x="498415" y="1125975"/>
                      <a:pt x="493746" y="1122815"/>
                    </a:cubicBezTo>
                    <a:cubicBezTo>
                      <a:pt x="485898" y="1117722"/>
                      <a:pt x="478553" y="1111966"/>
                      <a:pt x="471711" y="1105603"/>
                    </a:cubicBezTo>
                    <a:cubicBezTo>
                      <a:pt x="469478" y="1103690"/>
                      <a:pt x="467304" y="1101738"/>
                      <a:pt x="465171" y="1099684"/>
                    </a:cubicBezTo>
                    <a:cubicBezTo>
                      <a:pt x="464145" y="1098778"/>
                      <a:pt x="464708" y="1097430"/>
                      <a:pt x="465896" y="1097109"/>
                    </a:cubicBezTo>
                    <a:lnTo>
                      <a:pt x="466258" y="1097067"/>
                    </a:lnTo>
                    <a:lnTo>
                      <a:pt x="466258" y="1097067"/>
                    </a:lnTo>
                    <a:cubicBezTo>
                      <a:pt x="465795" y="1096644"/>
                      <a:pt x="465312" y="1096222"/>
                      <a:pt x="464849" y="1095779"/>
                    </a:cubicBezTo>
                    <a:cubicBezTo>
                      <a:pt x="464749" y="1095698"/>
                      <a:pt x="464668" y="1095600"/>
                      <a:pt x="464588" y="1095497"/>
                    </a:cubicBezTo>
                    <a:cubicBezTo>
                      <a:pt x="464366" y="1095296"/>
                      <a:pt x="464125" y="1095096"/>
                      <a:pt x="463924" y="1094895"/>
                    </a:cubicBezTo>
                    <a:cubicBezTo>
                      <a:pt x="463139" y="1094209"/>
                      <a:pt x="463924" y="1092679"/>
                      <a:pt x="464608" y="1092316"/>
                    </a:cubicBezTo>
                    <a:cubicBezTo>
                      <a:pt x="464869" y="1092175"/>
                      <a:pt x="465211" y="1092157"/>
                      <a:pt x="465594" y="1092195"/>
                    </a:cubicBezTo>
                    <a:cubicBezTo>
                      <a:pt x="465513" y="1092115"/>
                      <a:pt x="465453" y="1092055"/>
                      <a:pt x="465372" y="1091996"/>
                    </a:cubicBezTo>
                    <a:cubicBezTo>
                      <a:pt x="465292" y="1091934"/>
                      <a:pt x="465272" y="1091773"/>
                      <a:pt x="465292" y="1091612"/>
                    </a:cubicBezTo>
                    <a:lnTo>
                      <a:pt x="464990" y="1091372"/>
                    </a:lnTo>
                    <a:lnTo>
                      <a:pt x="464990" y="1091372"/>
                    </a:lnTo>
                    <a:cubicBezTo>
                      <a:pt x="463964" y="1090464"/>
                      <a:pt x="464487" y="1089138"/>
                      <a:pt x="465694" y="1088793"/>
                    </a:cubicBezTo>
                    <a:cubicBezTo>
                      <a:pt x="466285" y="1088614"/>
                      <a:pt x="467257" y="1088706"/>
                      <a:pt x="468271" y="1088926"/>
                    </a:cubicBezTo>
                    <a:lnTo>
                      <a:pt x="468653" y="1089015"/>
                    </a:lnTo>
                    <a:lnTo>
                      <a:pt x="467968" y="1088371"/>
                    </a:lnTo>
                    <a:cubicBezTo>
                      <a:pt x="466761" y="1087324"/>
                      <a:pt x="467143" y="1086156"/>
                      <a:pt x="468632" y="1085796"/>
                    </a:cubicBezTo>
                    <a:cubicBezTo>
                      <a:pt x="469743" y="1085860"/>
                      <a:pt x="470841" y="1086014"/>
                      <a:pt x="471926" y="1086278"/>
                    </a:cubicBezTo>
                    <a:lnTo>
                      <a:pt x="472738" y="1086498"/>
                    </a:lnTo>
                    <a:cubicBezTo>
                      <a:pt x="473140" y="1086599"/>
                      <a:pt x="473522" y="1086720"/>
                      <a:pt x="473925" y="1086843"/>
                    </a:cubicBezTo>
                    <a:cubicBezTo>
                      <a:pt x="473241" y="1086217"/>
                      <a:pt x="472556" y="1085615"/>
                      <a:pt x="471892" y="1084988"/>
                    </a:cubicBezTo>
                    <a:cubicBezTo>
                      <a:pt x="471228" y="1084407"/>
                      <a:pt x="471933" y="1082734"/>
                      <a:pt x="472536" y="1082394"/>
                    </a:cubicBezTo>
                    <a:cubicBezTo>
                      <a:pt x="473361" y="1081931"/>
                      <a:pt x="474971" y="1082573"/>
                      <a:pt x="475716" y="1083116"/>
                    </a:cubicBezTo>
                    <a:cubicBezTo>
                      <a:pt x="477547" y="1083320"/>
                      <a:pt x="479962" y="1084123"/>
                      <a:pt x="480847" y="1084888"/>
                    </a:cubicBezTo>
                    <a:cubicBezTo>
                      <a:pt x="483282" y="1087223"/>
                      <a:pt x="485798" y="1089458"/>
                      <a:pt x="488353" y="1091632"/>
                    </a:cubicBezTo>
                    <a:cubicBezTo>
                      <a:pt x="489903" y="1092115"/>
                      <a:pt x="491372" y="1092759"/>
                      <a:pt x="492499" y="1093725"/>
                    </a:cubicBezTo>
                    <a:cubicBezTo>
                      <a:pt x="495396" y="1096503"/>
                      <a:pt x="498415" y="1099123"/>
                      <a:pt x="501494" y="1101657"/>
                    </a:cubicBezTo>
                    <a:lnTo>
                      <a:pt x="503834" y="1103271"/>
                    </a:lnTo>
                    <a:cubicBezTo>
                      <a:pt x="504226" y="1103536"/>
                      <a:pt x="504619" y="1103798"/>
                      <a:pt x="505015" y="1104053"/>
                    </a:cubicBezTo>
                    <a:cubicBezTo>
                      <a:pt x="509442" y="1106650"/>
                      <a:pt x="513870" y="1109226"/>
                      <a:pt x="518276" y="1111823"/>
                    </a:cubicBezTo>
                    <a:cubicBezTo>
                      <a:pt x="534435" y="1117299"/>
                      <a:pt x="550594" y="1122777"/>
                      <a:pt x="566733" y="1128232"/>
                    </a:cubicBezTo>
                    <a:lnTo>
                      <a:pt x="568866" y="1128874"/>
                    </a:lnTo>
                    <a:lnTo>
                      <a:pt x="568866" y="1128874"/>
                    </a:lnTo>
                    <a:lnTo>
                      <a:pt x="584542" y="1130807"/>
                    </a:lnTo>
                    <a:lnTo>
                      <a:pt x="584542" y="1130807"/>
                    </a:lnTo>
                    <a:cubicBezTo>
                      <a:pt x="594845" y="1131894"/>
                      <a:pt x="605169" y="1131836"/>
                      <a:pt x="615472" y="1130646"/>
                    </a:cubicBezTo>
                    <a:cubicBezTo>
                      <a:pt x="623199" y="1130749"/>
                      <a:pt x="630866" y="1129982"/>
                      <a:pt x="638412" y="1128411"/>
                    </a:cubicBezTo>
                    <a:cubicBezTo>
                      <a:pt x="651231" y="1126237"/>
                      <a:pt x="663808" y="1123038"/>
                      <a:pt x="676043" y="1118567"/>
                    </a:cubicBezTo>
                    <a:cubicBezTo>
                      <a:pt x="690129" y="1113434"/>
                      <a:pt x="703551" y="1106672"/>
                      <a:pt x="716651" y="1099384"/>
                    </a:cubicBezTo>
                    <a:cubicBezTo>
                      <a:pt x="721360" y="1096745"/>
                      <a:pt x="725989" y="1093947"/>
                      <a:pt x="730536" y="1090990"/>
                    </a:cubicBezTo>
                    <a:cubicBezTo>
                      <a:pt x="732005" y="1089943"/>
                      <a:pt x="733474" y="1088874"/>
                      <a:pt x="734943" y="1087787"/>
                    </a:cubicBezTo>
                    <a:cubicBezTo>
                      <a:pt x="744623" y="1080519"/>
                      <a:pt x="753879" y="1072769"/>
                      <a:pt x="762794" y="1064576"/>
                    </a:cubicBezTo>
                    <a:cubicBezTo>
                      <a:pt x="766980" y="1060731"/>
                      <a:pt x="771004" y="1056726"/>
                      <a:pt x="774888" y="1052579"/>
                    </a:cubicBezTo>
                    <a:cubicBezTo>
                      <a:pt x="775451" y="1051974"/>
                      <a:pt x="775995" y="1051392"/>
                      <a:pt x="776538" y="1050786"/>
                    </a:cubicBezTo>
                    <a:cubicBezTo>
                      <a:pt x="780261" y="1046719"/>
                      <a:pt x="783863" y="1042514"/>
                      <a:pt x="787304" y="1038163"/>
                    </a:cubicBezTo>
                    <a:lnTo>
                      <a:pt x="790584" y="1034461"/>
                    </a:lnTo>
                    <a:lnTo>
                      <a:pt x="790584" y="1034461"/>
                    </a:lnTo>
                    <a:cubicBezTo>
                      <a:pt x="803825" y="1017974"/>
                      <a:pt x="815597" y="1000238"/>
                      <a:pt x="826182" y="981978"/>
                    </a:cubicBezTo>
                    <a:cubicBezTo>
                      <a:pt x="836686" y="963880"/>
                      <a:pt x="845340" y="944836"/>
                      <a:pt x="852222" y="925127"/>
                    </a:cubicBezTo>
                    <a:cubicBezTo>
                      <a:pt x="854435" y="918102"/>
                      <a:pt x="856367" y="910977"/>
                      <a:pt x="857977" y="903770"/>
                    </a:cubicBezTo>
                    <a:cubicBezTo>
                      <a:pt x="860955" y="895112"/>
                      <a:pt x="862907" y="886236"/>
                      <a:pt x="863813" y="877177"/>
                    </a:cubicBezTo>
                    <a:cubicBezTo>
                      <a:pt x="864114" y="875403"/>
                      <a:pt x="864356" y="873632"/>
                      <a:pt x="864597" y="871860"/>
                    </a:cubicBezTo>
                    <a:lnTo>
                      <a:pt x="864736" y="869068"/>
                    </a:lnTo>
                    <a:cubicBezTo>
                      <a:pt x="864756" y="868602"/>
                      <a:pt x="864772" y="868136"/>
                      <a:pt x="864779" y="867673"/>
                    </a:cubicBezTo>
                    <a:cubicBezTo>
                      <a:pt x="865181" y="864857"/>
                      <a:pt x="865523" y="862036"/>
                      <a:pt x="865785" y="859218"/>
                    </a:cubicBezTo>
                    <a:cubicBezTo>
                      <a:pt x="865946" y="856382"/>
                      <a:pt x="866046" y="853541"/>
                      <a:pt x="866066" y="850703"/>
                    </a:cubicBezTo>
                    <a:lnTo>
                      <a:pt x="865845" y="833289"/>
                    </a:lnTo>
                    <a:lnTo>
                      <a:pt x="865845" y="833289"/>
                    </a:lnTo>
                    <a:cubicBezTo>
                      <a:pt x="865785" y="832746"/>
                      <a:pt x="865724" y="832184"/>
                      <a:pt x="865684" y="831618"/>
                    </a:cubicBezTo>
                    <a:lnTo>
                      <a:pt x="865241" y="827775"/>
                    </a:lnTo>
                    <a:cubicBezTo>
                      <a:pt x="864275" y="819842"/>
                      <a:pt x="863531" y="811890"/>
                      <a:pt x="862565" y="803960"/>
                    </a:cubicBezTo>
                    <a:cubicBezTo>
                      <a:pt x="862565" y="803918"/>
                      <a:pt x="862565" y="803857"/>
                      <a:pt x="862545" y="803797"/>
                    </a:cubicBezTo>
                    <a:cubicBezTo>
                      <a:pt x="862183" y="800838"/>
                      <a:pt x="861800" y="797858"/>
                      <a:pt x="861358" y="794879"/>
                    </a:cubicBezTo>
                    <a:cubicBezTo>
                      <a:pt x="861136" y="793107"/>
                      <a:pt x="860855" y="791336"/>
                      <a:pt x="860593" y="789564"/>
                    </a:cubicBezTo>
                    <a:lnTo>
                      <a:pt x="860090" y="786466"/>
                    </a:lnTo>
                    <a:lnTo>
                      <a:pt x="860090" y="786466"/>
                    </a:lnTo>
                    <a:cubicBezTo>
                      <a:pt x="859157" y="781076"/>
                      <a:pt x="858023" y="775731"/>
                      <a:pt x="856649" y="770433"/>
                    </a:cubicBezTo>
                    <a:lnTo>
                      <a:pt x="856045" y="768165"/>
                    </a:lnTo>
                    <a:lnTo>
                      <a:pt x="852544" y="750550"/>
                    </a:lnTo>
                    <a:lnTo>
                      <a:pt x="848599" y="733217"/>
                    </a:lnTo>
                    <a:cubicBezTo>
                      <a:pt x="846044" y="721602"/>
                      <a:pt x="843911" y="709906"/>
                      <a:pt x="842220" y="698109"/>
                    </a:cubicBezTo>
                    <a:cubicBezTo>
                      <a:pt x="839162" y="679308"/>
                      <a:pt x="836546" y="660484"/>
                      <a:pt x="834272" y="641581"/>
                    </a:cubicBezTo>
                    <a:cubicBezTo>
                      <a:pt x="834151" y="640675"/>
                      <a:pt x="834030" y="639749"/>
                      <a:pt x="833930" y="638843"/>
                    </a:cubicBezTo>
                    <a:cubicBezTo>
                      <a:pt x="831615" y="621311"/>
                      <a:pt x="829945" y="603714"/>
                      <a:pt x="828859" y="586059"/>
                    </a:cubicBezTo>
                    <a:cubicBezTo>
                      <a:pt x="827390" y="568668"/>
                      <a:pt x="826544" y="551232"/>
                      <a:pt x="826323" y="533780"/>
                    </a:cubicBezTo>
                    <a:cubicBezTo>
                      <a:pt x="826303" y="532993"/>
                      <a:pt x="826826" y="532351"/>
                      <a:pt x="827450" y="531987"/>
                    </a:cubicBezTo>
                    <a:lnTo>
                      <a:pt x="827394" y="528631"/>
                    </a:lnTo>
                    <a:cubicBezTo>
                      <a:pt x="827320" y="525663"/>
                      <a:pt x="827266" y="529224"/>
                      <a:pt x="827241" y="525840"/>
                    </a:cubicBezTo>
                    <a:lnTo>
                      <a:pt x="827203" y="516531"/>
                    </a:lnTo>
                    <a:cubicBezTo>
                      <a:pt x="827205" y="515756"/>
                      <a:pt x="827212" y="515216"/>
                      <a:pt x="827229" y="515177"/>
                    </a:cubicBezTo>
                    <a:cubicBezTo>
                      <a:pt x="816476" y="515921"/>
                      <a:pt x="809246" y="515312"/>
                      <a:pt x="798865" y="514764"/>
                    </a:cubicBezTo>
                    <a:lnTo>
                      <a:pt x="797104" y="514674"/>
                    </a:lnTo>
                    <a:cubicBezTo>
                      <a:pt x="787586" y="514233"/>
                      <a:pt x="778128" y="513186"/>
                      <a:pt x="768730" y="511614"/>
                    </a:cubicBezTo>
                    <a:cubicBezTo>
                      <a:pt x="768690" y="512099"/>
                      <a:pt x="768368" y="512439"/>
                      <a:pt x="767825" y="512540"/>
                    </a:cubicBezTo>
                    <a:cubicBezTo>
                      <a:pt x="766859" y="512580"/>
                      <a:pt x="765953" y="512580"/>
                      <a:pt x="765028" y="512602"/>
                    </a:cubicBezTo>
                    <a:lnTo>
                      <a:pt x="765370" y="513909"/>
                    </a:lnTo>
                    <a:lnTo>
                      <a:pt x="765370" y="513909"/>
                    </a:lnTo>
                    <a:cubicBezTo>
                      <a:pt x="765390" y="514575"/>
                      <a:pt x="765088" y="514996"/>
                      <a:pt x="764444" y="515177"/>
                    </a:cubicBezTo>
                    <a:lnTo>
                      <a:pt x="761760" y="515298"/>
                    </a:lnTo>
                    <a:cubicBezTo>
                      <a:pt x="758176" y="515449"/>
                      <a:pt x="754580" y="515519"/>
                      <a:pt x="751022" y="515036"/>
                    </a:cubicBezTo>
                    <a:cubicBezTo>
                      <a:pt x="747822" y="514616"/>
                      <a:pt x="744703" y="513869"/>
                      <a:pt x="741604" y="512983"/>
                    </a:cubicBezTo>
                    <a:cubicBezTo>
                      <a:pt x="739692" y="512661"/>
                      <a:pt x="737741" y="512220"/>
                      <a:pt x="735748" y="511654"/>
                    </a:cubicBezTo>
                    <a:cubicBezTo>
                      <a:pt x="730637" y="510185"/>
                      <a:pt x="725566" y="508212"/>
                      <a:pt x="720435" y="506644"/>
                    </a:cubicBezTo>
                    <a:cubicBezTo>
                      <a:pt x="715203" y="505534"/>
                      <a:pt x="709890" y="505174"/>
                      <a:pt x="704336" y="506501"/>
                    </a:cubicBezTo>
                    <a:cubicBezTo>
                      <a:pt x="698460" y="507890"/>
                      <a:pt x="693490" y="510406"/>
                      <a:pt x="687332" y="508876"/>
                    </a:cubicBezTo>
                    <a:cubicBezTo>
                      <a:pt x="686104" y="508576"/>
                      <a:pt x="684917" y="508113"/>
                      <a:pt x="683730" y="507628"/>
                    </a:cubicBezTo>
                    <a:lnTo>
                      <a:pt x="682631" y="507551"/>
                    </a:lnTo>
                    <a:cubicBezTo>
                      <a:pt x="682444" y="507535"/>
                      <a:pt x="682254" y="507515"/>
                      <a:pt x="682060" y="507487"/>
                    </a:cubicBezTo>
                    <a:cubicBezTo>
                      <a:pt x="675640" y="506563"/>
                      <a:pt x="669925" y="502497"/>
                      <a:pt x="663808" y="500320"/>
                    </a:cubicBezTo>
                    <a:cubicBezTo>
                      <a:pt x="661672" y="499800"/>
                      <a:pt x="659553" y="499932"/>
                      <a:pt x="657482" y="500796"/>
                    </a:cubicBezTo>
                    <a:lnTo>
                      <a:pt x="656966" y="501027"/>
                    </a:lnTo>
                    <a:lnTo>
                      <a:pt x="654933" y="502537"/>
                    </a:lnTo>
                    <a:cubicBezTo>
                      <a:pt x="654115" y="503502"/>
                      <a:pt x="653306" y="504477"/>
                      <a:pt x="652505" y="505455"/>
                    </a:cubicBezTo>
                    <a:lnTo>
                      <a:pt x="651311" y="506923"/>
                    </a:lnTo>
                    <a:cubicBezTo>
                      <a:pt x="649118" y="509641"/>
                      <a:pt x="646783" y="512077"/>
                      <a:pt x="643946" y="513849"/>
                    </a:cubicBezTo>
                    <a:cubicBezTo>
                      <a:pt x="640525" y="517009"/>
                      <a:pt x="636460" y="518861"/>
                      <a:pt x="631611" y="518982"/>
                    </a:cubicBezTo>
                    <a:cubicBezTo>
                      <a:pt x="628854" y="519063"/>
                      <a:pt x="626117" y="518479"/>
                      <a:pt x="623461" y="517635"/>
                    </a:cubicBezTo>
                    <a:cubicBezTo>
                      <a:pt x="613439" y="520735"/>
                      <a:pt x="602714" y="521360"/>
                      <a:pt x="592712" y="518340"/>
                    </a:cubicBezTo>
                    <a:cubicBezTo>
                      <a:pt x="588748" y="517734"/>
                      <a:pt x="584864" y="516669"/>
                      <a:pt x="581141" y="514996"/>
                    </a:cubicBezTo>
                    <a:cubicBezTo>
                      <a:pt x="579391" y="514211"/>
                      <a:pt x="577640" y="513285"/>
                      <a:pt x="575950" y="512258"/>
                    </a:cubicBezTo>
                    <a:cubicBezTo>
                      <a:pt x="568886" y="515240"/>
                      <a:pt x="562206" y="519203"/>
                      <a:pt x="555384" y="522628"/>
                    </a:cubicBezTo>
                    <a:lnTo>
                      <a:pt x="553847" y="523400"/>
                    </a:lnTo>
                    <a:cubicBezTo>
                      <a:pt x="546877" y="526873"/>
                      <a:pt x="539164" y="530260"/>
                      <a:pt x="531276" y="529754"/>
                    </a:cubicBezTo>
                    <a:cubicBezTo>
                      <a:pt x="521335" y="529108"/>
                      <a:pt x="511575" y="527781"/>
                      <a:pt x="501836" y="526108"/>
                    </a:cubicBezTo>
                    <a:cubicBezTo>
                      <a:pt x="501755" y="526108"/>
                      <a:pt x="501655" y="526088"/>
                      <a:pt x="501574" y="526068"/>
                    </a:cubicBezTo>
                    <a:lnTo>
                      <a:pt x="500233" y="525845"/>
                    </a:lnTo>
                    <a:lnTo>
                      <a:pt x="500233" y="525845"/>
                    </a:lnTo>
                    <a:lnTo>
                      <a:pt x="495361" y="524990"/>
                    </a:lnTo>
                    <a:lnTo>
                      <a:pt x="495361" y="524990"/>
                    </a:lnTo>
                    <a:lnTo>
                      <a:pt x="491432" y="524258"/>
                    </a:lnTo>
                    <a:lnTo>
                      <a:pt x="491432" y="524258"/>
                    </a:lnTo>
                    <a:lnTo>
                      <a:pt x="489424" y="525028"/>
                    </a:lnTo>
                    <a:cubicBezTo>
                      <a:pt x="473295" y="531133"/>
                      <a:pt x="455622" y="535895"/>
                      <a:pt x="439414" y="531624"/>
                    </a:cubicBezTo>
                    <a:cubicBezTo>
                      <a:pt x="432350" y="530761"/>
                      <a:pt x="425730" y="528383"/>
                      <a:pt x="419753" y="524337"/>
                    </a:cubicBezTo>
                    <a:cubicBezTo>
                      <a:pt x="419552" y="524196"/>
                      <a:pt x="419351" y="524055"/>
                      <a:pt x="419149" y="523894"/>
                    </a:cubicBezTo>
                    <a:cubicBezTo>
                      <a:pt x="418204" y="523411"/>
                      <a:pt x="417318" y="522869"/>
                      <a:pt x="416533" y="522286"/>
                    </a:cubicBezTo>
                    <a:lnTo>
                      <a:pt x="416365" y="522154"/>
                    </a:lnTo>
                    <a:lnTo>
                      <a:pt x="416365" y="522154"/>
                    </a:lnTo>
                    <a:lnTo>
                      <a:pt x="416211" y="522022"/>
                    </a:lnTo>
                    <a:lnTo>
                      <a:pt x="416131" y="521982"/>
                    </a:lnTo>
                    <a:cubicBezTo>
                      <a:pt x="407297" y="517917"/>
                      <a:pt x="402226" y="509259"/>
                      <a:pt x="403111" y="499558"/>
                    </a:cubicBezTo>
                    <a:cubicBezTo>
                      <a:pt x="402568" y="496475"/>
                      <a:pt x="402588" y="493456"/>
                      <a:pt x="403192" y="490237"/>
                    </a:cubicBezTo>
                    <a:cubicBezTo>
                      <a:pt x="400314" y="493637"/>
                      <a:pt x="397376" y="497001"/>
                      <a:pt x="394398" y="500341"/>
                    </a:cubicBezTo>
                    <a:cubicBezTo>
                      <a:pt x="383504" y="513463"/>
                      <a:pt x="372836" y="526848"/>
                      <a:pt x="362957" y="540782"/>
                    </a:cubicBezTo>
                    <a:lnTo>
                      <a:pt x="360691" y="544007"/>
                    </a:lnTo>
                    <a:cubicBezTo>
                      <a:pt x="355258" y="551675"/>
                      <a:pt x="350207" y="559609"/>
                      <a:pt x="345539" y="567780"/>
                    </a:cubicBezTo>
                    <a:cubicBezTo>
                      <a:pt x="340810" y="575852"/>
                      <a:pt x="335960" y="583847"/>
                      <a:pt x="330949" y="591738"/>
                    </a:cubicBezTo>
                    <a:cubicBezTo>
                      <a:pt x="324434" y="598941"/>
                      <a:pt x="318135" y="606316"/>
                      <a:pt x="312065" y="613872"/>
                    </a:cubicBezTo>
                    <a:lnTo>
                      <a:pt x="309478" y="617121"/>
                    </a:lnTo>
                    <a:lnTo>
                      <a:pt x="300744" y="628616"/>
                    </a:lnTo>
                    <a:cubicBezTo>
                      <a:pt x="294566" y="635946"/>
                      <a:pt x="289435" y="643958"/>
                      <a:pt x="285390" y="652653"/>
                    </a:cubicBezTo>
                    <a:cubicBezTo>
                      <a:pt x="282070" y="658835"/>
                      <a:pt x="279011" y="665136"/>
                      <a:pt x="276254" y="671598"/>
                    </a:cubicBezTo>
                    <a:cubicBezTo>
                      <a:pt x="275369" y="673549"/>
                      <a:pt x="274524" y="675522"/>
                      <a:pt x="273699" y="677494"/>
                    </a:cubicBezTo>
                    <a:cubicBezTo>
                      <a:pt x="270861" y="685205"/>
                      <a:pt x="268467" y="693058"/>
                      <a:pt x="266595" y="701169"/>
                    </a:cubicBezTo>
                    <a:cubicBezTo>
                      <a:pt x="265092" y="707039"/>
                      <a:pt x="264012" y="712991"/>
                      <a:pt x="263372" y="719025"/>
                    </a:cubicBezTo>
                    <a:lnTo>
                      <a:pt x="263174" y="721040"/>
                    </a:lnTo>
                    <a:cubicBezTo>
                      <a:pt x="262933" y="723414"/>
                      <a:pt x="262752" y="725789"/>
                      <a:pt x="262651" y="728164"/>
                    </a:cubicBezTo>
                    <a:cubicBezTo>
                      <a:pt x="263235" y="728509"/>
                      <a:pt x="263717" y="728849"/>
                      <a:pt x="264080" y="729191"/>
                    </a:cubicBezTo>
                    <a:lnTo>
                      <a:pt x="265549" y="729717"/>
                    </a:lnTo>
                    <a:lnTo>
                      <a:pt x="265549" y="729717"/>
                    </a:lnTo>
                    <a:lnTo>
                      <a:pt x="266736" y="730069"/>
                    </a:lnTo>
                    <a:cubicBezTo>
                      <a:pt x="268588" y="730644"/>
                      <a:pt x="271786" y="731832"/>
                      <a:pt x="271022" y="733298"/>
                    </a:cubicBezTo>
                    <a:lnTo>
                      <a:pt x="267138" y="740708"/>
                    </a:lnTo>
                    <a:lnTo>
                      <a:pt x="267138" y="740708"/>
                    </a:lnTo>
                    <a:cubicBezTo>
                      <a:pt x="267541" y="741131"/>
                      <a:pt x="267722" y="741572"/>
                      <a:pt x="267460" y="742057"/>
                    </a:cubicBezTo>
                    <a:cubicBezTo>
                      <a:pt x="264865" y="747027"/>
                      <a:pt x="262249" y="752000"/>
                      <a:pt x="259632" y="756974"/>
                    </a:cubicBezTo>
                    <a:cubicBezTo>
                      <a:pt x="259552" y="757155"/>
                      <a:pt x="259411" y="757294"/>
                      <a:pt x="259270" y="757397"/>
                    </a:cubicBezTo>
                    <a:cubicBezTo>
                      <a:pt x="261504" y="758422"/>
                      <a:pt x="263677" y="759549"/>
                      <a:pt x="265750" y="760777"/>
                    </a:cubicBezTo>
                    <a:cubicBezTo>
                      <a:pt x="269795" y="763195"/>
                      <a:pt x="272773" y="765991"/>
                      <a:pt x="275530" y="769252"/>
                    </a:cubicBezTo>
                    <a:cubicBezTo>
                      <a:pt x="278428" y="770985"/>
                      <a:pt x="281164" y="772878"/>
                      <a:pt x="283740" y="775050"/>
                    </a:cubicBezTo>
                    <a:cubicBezTo>
                      <a:pt x="286920" y="778392"/>
                      <a:pt x="289697" y="782057"/>
                      <a:pt x="292051" y="786021"/>
                    </a:cubicBezTo>
                    <a:cubicBezTo>
                      <a:pt x="294224" y="789766"/>
                      <a:pt x="295995" y="793671"/>
                      <a:pt x="297364" y="797758"/>
                    </a:cubicBezTo>
                    <a:cubicBezTo>
                      <a:pt x="297967" y="799912"/>
                      <a:pt x="298249" y="802146"/>
                      <a:pt x="298229" y="804421"/>
                    </a:cubicBezTo>
                    <a:cubicBezTo>
                      <a:pt x="295794" y="821615"/>
                      <a:pt x="276134" y="809836"/>
                      <a:pt x="275751" y="808327"/>
                    </a:cubicBezTo>
                    <a:cubicBezTo>
                      <a:pt x="273055" y="797939"/>
                      <a:pt x="269956" y="791378"/>
                      <a:pt x="262993" y="783648"/>
                    </a:cubicBezTo>
                    <a:lnTo>
                      <a:pt x="262812" y="783525"/>
                    </a:lnTo>
                    <a:lnTo>
                      <a:pt x="262812" y="783525"/>
                    </a:lnTo>
                    <a:cubicBezTo>
                      <a:pt x="258787" y="781753"/>
                      <a:pt x="254803" y="780002"/>
                      <a:pt x="250637" y="778633"/>
                    </a:cubicBezTo>
                    <a:cubicBezTo>
                      <a:pt x="250014" y="778754"/>
                      <a:pt x="249370" y="778837"/>
                      <a:pt x="248726" y="778935"/>
                    </a:cubicBezTo>
                    <a:cubicBezTo>
                      <a:pt x="249450" y="779964"/>
                      <a:pt x="249088" y="780970"/>
                      <a:pt x="247619" y="781150"/>
                    </a:cubicBezTo>
                    <a:cubicBezTo>
                      <a:pt x="241280" y="782400"/>
                      <a:pt x="234881" y="782740"/>
                      <a:pt x="228441" y="782196"/>
                    </a:cubicBezTo>
                    <a:lnTo>
                      <a:pt x="218662" y="780809"/>
                    </a:lnTo>
                    <a:lnTo>
                      <a:pt x="218662" y="780809"/>
                    </a:lnTo>
                    <a:cubicBezTo>
                      <a:pt x="214605" y="782366"/>
                      <a:pt x="210727" y="784364"/>
                      <a:pt x="207073" y="786744"/>
                    </a:cubicBezTo>
                    <a:lnTo>
                      <a:pt x="205863" y="787551"/>
                    </a:lnTo>
                    <a:lnTo>
                      <a:pt x="205642" y="787712"/>
                    </a:lnTo>
                    <a:cubicBezTo>
                      <a:pt x="196204" y="795302"/>
                      <a:pt x="188919" y="805387"/>
                      <a:pt x="183929" y="816379"/>
                    </a:cubicBezTo>
                    <a:cubicBezTo>
                      <a:pt x="183486" y="817359"/>
                      <a:pt x="183061" y="818347"/>
                      <a:pt x="182654" y="819345"/>
                    </a:cubicBezTo>
                    <a:lnTo>
                      <a:pt x="182057" y="820848"/>
                    </a:lnTo>
                    <a:lnTo>
                      <a:pt x="182017" y="820929"/>
                    </a:lnTo>
                    <a:cubicBezTo>
                      <a:pt x="175497" y="846558"/>
                      <a:pt x="181313" y="874699"/>
                      <a:pt x="193226" y="897950"/>
                    </a:cubicBezTo>
                    <a:cubicBezTo>
                      <a:pt x="199726" y="908358"/>
                      <a:pt x="206507" y="918565"/>
                      <a:pt x="213590" y="928570"/>
                    </a:cubicBezTo>
                    <a:lnTo>
                      <a:pt x="220473" y="937570"/>
                    </a:lnTo>
                    <a:lnTo>
                      <a:pt x="220473" y="937570"/>
                    </a:lnTo>
                    <a:cubicBezTo>
                      <a:pt x="224538" y="941395"/>
                      <a:pt x="228522" y="945319"/>
                      <a:pt x="232406" y="949345"/>
                    </a:cubicBezTo>
                    <a:cubicBezTo>
                      <a:pt x="233009" y="949951"/>
                      <a:pt x="233653" y="950553"/>
                      <a:pt x="234297" y="951137"/>
                    </a:cubicBezTo>
                    <a:cubicBezTo>
                      <a:pt x="236350" y="952486"/>
                      <a:pt x="238443" y="953675"/>
                      <a:pt x="240576" y="954682"/>
                    </a:cubicBezTo>
                    <a:cubicBezTo>
                      <a:pt x="241401" y="954962"/>
                      <a:pt x="242246" y="955223"/>
                      <a:pt x="243091" y="955447"/>
                    </a:cubicBezTo>
                    <a:cubicBezTo>
                      <a:pt x="247196" y="957418"/>
                      <a:pt x="251503" y="958466"/>
                      <a:pt x="256030" y="958587"/>
                    </a:cubicBezTo>
                    <a:cubicBezTo>
                      <a:pt x="262011" y="958984"/>
                      <a:pt x="267814" y="958281"/>
                      <a:pt x="273424" y="956500"/>
                    </a:cubicBezTo>
                    <a:lnTo>
                      <a:pt x="274544" y="956129"/>
                    </a:lnTo>
                    <a:lnTo>
                      <a:pt x="275369" y="955827"/>
                    </a:lnTo>
                    <a:cubicBezTo>
                      <a:pt x="278428" y="953875"/>
                      <a:pt x="281265" y="951439"/>
                      <a:pt x="283961" y="948580"/>
                    </a:cubicBezTo>
                    <a:cubicBezTo>
                      <a:pt x="284565" y="947956"/>
                      <a:pt x="285692" y="947956"/>
                      <a:pt x="286980" y="948298"/>
                    </a:cubicBezTo>
                    <a:cubicBezTo>
                      <a:pt x="287684" y="947574"/>
                      <a:pt x="288389" y="946809"/>
                      <a:pt x="289053" y="945983"/>
                    </a:cubicBezTo>
                    <a:cubicBezTo>
                      <a:pt x="289515" y="945480"/>
                      <a:pt x="290240" y="945462"/>
                      <a:pt x="290803" y="945842"/>
                    </a:cubicBezTo>
                    <a:cubicBezTo>
                      <a:pt x="292715" y="945623"/>
                      <a:pt x="297887" y="948562"/>
                      <a:pt x="296538" y="950110"/>
                    </a:cubicBezTo>
                    <a:cubicBezTo>
                      <a:pt x="296317" y="950472"/>
                      <a:pt x="296035" y="950794"/>
                      <a:pt x="295794" y="951137"/>
                    </a:cubicBezTo>
                    <a:cubicBezTo>
                      <a:pt x="296699" y="951600"/>
                      <a:pt x="297605" y="952123"/>
                      <a:pt x="298410" y="952669"/>
                    </a:cubicBezTo>
                    <a:cubicBezTo>
                      <a:pt x="302636" y="953841"/>
                      <a:pt x="308878" y="958060"/>
                      <a:pt x="308371" y="959329"/>
                    </a:cubicBezTo>
                    <a:lnTo>
                      <a:pt x="308311" y="959431"/>
                    </a:lnTo>
                    <a:cubicBezTo>
                      <a:pt x="307333" y="961281"/>
                      <a:pt x="306061" y="962834"/>
                      <a:pt x="304496" y="964065"/>
                    </a:cubicBezTo>
                    <a:lnTo>
                      <a:pt x="303964" y="964463"/>
                    </a:lnTo>
                    <a:lnTo>
                      <a:pt x="302777" y="965289"/>
                    </a:lnTo>
                    <a:cubicBezTo>
                      <a:pt x="304447" y="966338"/>
                      <a:pt x="305856" y="967544"/>
                      <a:pt x="305151" y="968389"/>
                    </a:cubicBezTo>
                    <a:cubicBezTo>
                      <a:pt x="304829" y="969013"/>
                      <a:pt x="304487" y="969619"/>
                      <a:pt x="304085" y="970163"/>
                    </a:cubicBezTo>
                    <a:cubicBezTo>
                      <a:pt x="307506" y="974390"/>
                      <a:pt x="310906" y="978656"/>
                      <a:pt x="314287" y="982924"/>
                    </a:cubicBezTo>
                    <a:cubicBezTo>
                      <a:pt x="317668" y="990253"/>
                      <a:pt x="321854" y="997096"/>
                      <a:pt x="326844" y="1003437"/>
                    </a:cubicBezTo>
                    <a:cubicBezTo>
                      <a:pt x="331010" y="1010322"/>
                      <a:pt x="336020" y="1016504"/>
                      <a:pt x="341876" y="1022018"/>
                    </a:cubicBezTo>
                    <a:cubicBezTo>
                      <a:pt x="342359" y="1022504"/>
                      <a:pt x="342862" y="1022967"/>
                      <a:pt x="343345" y="1023430"/>
                    </a:cubicBezTo>
                    <a:cubicBezTo>
                      <a:pt x="347659" y="1026618"/>
                      <a:pt x="352173" y="1029604"/>
                      <a:pt x="356874" y="1032474"/>
                    </a:cubicBezTo>
                    <a:lnTo>
                      <a:pt x="358900" y="1033696"/>
                    </a:lnTo>
                    <a:cubicBezTo>
                      <a:pt x="359967" y="1034339"/>
                      <a:pt x="361758" y="1035144"/>
                      <a:pt x="360913" y="1036694"/>
                    </a:cubicBezTo>
                    <a:cubicBezTo>
                      <a:pt x="360812" y="1036895"/>
                      <a:pt x="360691" y="1037058"/>
                      <a:pt x="360551" y="1037177"/>
                    </a:cubicBezTo>
                    <a:cubicBezTo>
                      <a:pt x="363509" y="1039112"/>
                      <a:pt x="366567" y="1040942"/>
                      <a:pt x="369727" y="1042635"/>
                    </a:cubicBezTo>
                    <a:lnTo>
                      <a:pt x="370026" y="1042819"/>
                    </a:lnTo>
                    <a:cubicBezTo>
                      <a:pt x="371221" y="1043582"/>
                      <a:pt x="372839" y="1044965"/>
                      <a:pt x="371135" y="1046095"/>
                    </a:cubicBezTo>
                    <a:cubicBezTo>
                      <a:pt x="369686" y="1047061"/>
                      <a:pt x="365843" y="1044444"/>
                      <a:pt x="364032" y="1043237"/>
                    </a:cubicBezTo>
                    <a:cubicBezTo>
                      <a:pt x="363690" y="1043237"/>
                      <a:pt x="363287" y="1043138"/>
                      <a:pt x="362885" y="1043017"/>
                    </a:cubicBezTo>
                    <a:cubicBezTo>
                      <a:pt x="363489" y="1043338"/>
                      <a:pt x="364083" y="1043686"/>
                      <a:pt x="364687" y="1044027"/>
                    </a:cubicBezTo>
                    <a:lnTo>
                      <a:pt x="365601" y="1044527"/>
                    </a:lnTo>
                    <a:cubicBezTo>
                      <a:pt x="366306" y="1044948"/>
                      <a:pt x="369767" y="1047243"/>
                      <a:pt x="367352" y="1048211"/>
                    </a:cubicBezTo>
                    <a:cubicBezTo>
                      <a:pt x="366165" y="1048310"/>
                      <a:pt x="365078" y="1048008"/>
                      <a:pt x="364072" y="1047323"/>
                    </a:cubicBezTo>
                    <a:cubicBezTo>
                      <a:pt x="362885" y="1046739"/>
                      <a:pt x="361718" y="1046117"/>
                      <a:pt x="360571" y="1045471"/>
                    </a:cubicBezTo>
                    <a:cubicBezTo>
                      <a:pt x="360973" y="1046095"/>
                      <a:pt x="360973" y="1046719"/>
                      <a:pt x="359967" y="1047124"/>
                    </a:cubicBezTo>
                    <a:cubicBezTo>
                      <a:pt x="359625" y="1047142"/>
                      <a:pt x="359283" y="1047124"/>
                      <a:pt x="358941" y="1047084"/>
                    </a:cubicBezTo>
                    <a:cubicBezTo>
                      <a:pt x="361315" y="1048593"/>
                      <a:pt x="363750" y="1050001"/>
                      <a:pt x="366266" y="1051329"/>
                    </a:cubicBezTo>
                    <a:lnTo>
                      <a:pt x="366672" y="1051584"/>
                    </a:lnTo>
                    <a:cubicBezTo>
                      <a:pt x="367735" y="1052273"/>
                      <a:pt x="369430" y="1053584"/>
                      <a:pt x="368197" y="1054713"/>
                    </a:cubicBezTo>
                    <a:cubicBezTo>
                      <a:pt x="366809" y="1055959"/>
                      <a:pt x="362985" y="1053302"/>
                      <a:pt x="361999" y="1052700"/>
                    </a:cubicBezTo>
                    <a:lnTo>
                      <a:pt x="359061" y="1050947"/>
                    </a:lnTo>
                    <a:lnTo>
                      <a:pt x="359061" y="1050947"/>
                    </a:lnTo>
                    <a:cubicBezTo>
                      <a:pt x="358840" y="1051047"/>
                      <a:pt x="358599" y="1051088"/>
                      <a:pt x="358337" y="1051110"/>
                    </a:cubicBezTo>
                    <a:cubicBezTo>
                      <a:pt x="359222" y="1051653"/>
                      <a:pt x="360047" y="1052237"/>
                      <a:pt x="360953" y="1052759"/>
                    </a:cubicBezTo>
                    <a:lnTo>
                      <a:pt x="362185" y="1053430"/>
                    </a:lnTo>
                    <a:cubicBezTo>
                      <a:pt x="363728" y="1054283"/>
                      <a:pt x="365909" y="1055685"/>
                      <a:pt x="365118" y="1057087"/>
                    </a:cubicBezTo>
                    <a:cubicBezTo>
                      <a:pt x="364328" y="1058474"/>
                      <a:pt x="361982" y="1057332"/>
                      <a:pt x="360466" y="1056433"/>
                    </a:cubicBezTo>
                    <a:lnTo>
                      <a:pt x="358836" y="1055423"/>
                    </a:lnTo>
                    <a:cubicBezTo>
                      <a:pt x="358764" y="1055379"/>
                      <a:pt x="358692" y="1055336"/>
                      <a:pt x="358619" y="1055295"/>
                    </a:cubicBezTo>
                    <a:lnTo>
                      <a:pt x="358556" y="1055537"/>
                    </a:lnTo>
                    <a:cubicBezTo>
                      <a:pt x="358543" y="1055577"/>
                      <a:pt x="358525" y="1055617"/>
                      <a:pt x="358498" y="1055658"/>
                    </a:cubicBezTo>
                    <a:cubicBezTo>
                      <a:pt x="357743" y="1056971"/>
                      <a:pt x="355845" y="1056110"/>
                      <a:pt x="354536" y="1055353"/>
                    </a:cubicBezTo>
                    <a:lnTo>
                      <a:pt x="353487" y="1054713"/>
                    </a:lnTo>
                    <a:cubicBezTo>
                      <a:pt x="351703" y="1053638"/>
                      <a:pt x="349937" y="1052573"/>
                      <a:pt x="348182" y="1051500"/>
                    </a:cubicBezTo>
                    <a:lnTo>
                      <a:pt x="345559" y="1049882"/>
                    </a:lnTo>
                    <a:lnTo>
                      <a:pt x="345518" y="1049882"/>
                    </a:lnTo>
                    <a:cubicBezTo>
                      <a:pt x="336443" y="1044424"/>
                      <a:pt x="328051" y="1038991"/>
                      <a:pt x="320143" y="1031985"/>
                    </a:cubicBezTo>
                    <a:cubicBezTo>
                      <a:pt x="315414" y="1027796"/>
                      <a:pt x="311007" y="1023367"/>
                      <a:pt x="306821" y="1018636"/>
                    </a:cubicBezTo>
                    <a:cubicBezTo>
                      <a:pt x="298410" y="1009155"/>
                      <a:pt x="292152" y="998306"/>
                      <a:pt x="286115" y="987234"/>
                    </a:cubicBezTo>
                    <a:cubicBezTo>
                      <a:pt x="286014" y="987051"/>
                      <a:pt x="286155" y="986588"/>
                      <a:pt x="286396" y="986084"/>
                    </a:cubicBezTo>
                    <a:cubicBezTo>
                      <a:pt x="285732" y="984717"/>
                      <a:pt x="285088" y="983326"/>
                      <a:pt x="284444" y="981897"/>
                    </a:cubicBezTo>
                    <a:cubicBezTo>
                      <a:pt x="278246" y="983630"/>
                      <a:pt x="271324" y="984134"/>
                      <a:pt x="264945" y="983711"/>
                    </a:cubicBezTo>
                    <a:cubicBezTo>
                      <a:pt x="261524" y="983487"/>
                      <a:pt x="258143" y="982883"/>
                      <a:pt x="254783" y="981978"/>
                    </a:cubicBezTo>
                    <a:cubicBezTo>
                      <a:pt x="244057" y="980488"/>
                      <a:pt x="233714" y="975596"/>
                      <a:pt x="224779" y="969738"/>
                    </a:cubicBezTo>
                    <a:cubicBezTo>
                      <a:pt x="224216" y="969375"/>
                      <a:pt x="223712" y="968973"/>
                      <a:pt x="223189" y="968613"/>
                    </a:cubicBezTo>
                    <a:cubicBezTo>
                      <a:pt x="219507" y="966537"/>
                      <a:pt x="216005" y="964123"/>
                      <a:pt x="212685" y="961363"/>
                    </a:cubicBezTo>
                    <a:cubicBezTo>
                      <a:pt x="206205" y="956008"/>
                      <a:pt x="200027" y="950050"/>
                      <a:pt x="194413" y="943829"/>
                    </a:cubicBezTo>
                    <a:cubicBezTo>
                      <a:pt x="190348" y="939000"/>
                      <a:pt x="186505" y="933985"/>
                      <a:pt x="182903" y="928791"/>
                    </a:cubicBezTo>
                    <a:cubicBezTo>
                      <a:pt x="179240" y="923658"/>
                      <a:pt x="175537" y="918526"/>
                      <a:pt x="171835" y="913391"/>
                    </a:cubicBezTo>
                    <a:cubicBezTo>
                      <a:pt x="161552" y="897286"/>
                      <a:pt x="154971" y="878745"/>
                      <a:pt x="152416" y="859802"/>
                    </a:cubicBezTo>
                    <a:cubicBezTo>
                      <a:pt x="151168" y="852818"/>
                      <a:pt x="150524" y="845750"/>
                      <a:pt x="150665" y="838704"/>
                    </a:cubicBezTo>
                    <a:cubicBezTo>
                      <a:pt x="150766" y="833611"/>
                      <a:pt x="151329" y="828458"/>
                      <a:pt x="152315" y="823326"/>
                    </a:cubicBezTo>
                    <a:cubicBezTo>
                      <a:pt x="151732" y="822761"/>
                      <a:pt x="151148" y="822199"/>
                      <a:pt x="150565" y="821615"/>
                    </a:cubicBezTo>
                    <a:cubicBezTo>
                      <a:pt x="150243" y="822177"/>
                      <a:pt x="149921" y="822581"/>
                      <a:pt x="149719" y="822378"/>
                    </a:cubicBezTo>
                    <a:lnTo>
                      <a:pt x="145107" y="817758"/>
                    </a:lnTo>
                    <a:cubicBezTo>
                      <a:pt x="141836" y="814459"/>
                      <a:pt x="139640" y="812031"/>
                      <a:pt x="135875" y="806696"/>
                    </a:cubicBezTo>
                    <a:cubicBezTo>
                      <a:pt x="129878" y="798180"/>
                      <a:pt x="125410" y="788819"/>
                      <a:pt x="122090" y="778957"/>
                    </a:cubicBezTo>
                    <a:cubicBezTo>
                      <a:pt x="119695" y="771911"/>
                      <a:pt x="118106" y="763897"/>
                      <a:pt x="117482" y="756149"/>
                    </a:cubicBezTo>
                    <a:cubicBezTo>
                      <a:pt x="117281" y="754858"/>
                      <a:pt x="117079" y="753550"/>
                      <a:pt x="116918" y="752221"/>
                    </a:cubicBezTo>
                    <a:cubicBezTo>
                      <a:pt x="115631" y="741733"/>
                      <a:pt x="116818" y="731687"/>
                      <a:pt x="118408" y="721340"/>
                    </a:cubicBezTo>
                    <a:cubicBezTo>
                      <a:pt x="118508" y="720658"/>
                      <a:pt x="118850" y="720235"/>
                      <a:pt x="119313" y="720011"/>
                    </a:cubicBezTo>
                    <a:cubicBezTo>
                      <a:pt x="119430" y="719192"/>
                      <a:pt x="119569" y="718351"/>
                      <a:pt x="119706" y="717511"/>
                    </a:cubicBezTo>
                    <a:cubicBezTo>
                      <a:pt x="106376" y="703395"/>
                      <a:pt x="96783" y="686382"/>
                      <a:pt x="97566" y="665837"/>
                    </a:cubicBezTo>
                    <a:cubicBezTo>
                      <a:pt x="97811" y="659362"/>
                      <a:pt x="99140" y="652981"/>
                      <a:pt x="101675" y="647022"/>
                    </a:cubicBezTo>
                    <a:lnTo>
                      <a:pt x="101983" y="646350"/>
                    </a:lnTo>
                    <a:lnTo>
                      <a:pt x="101983" y="646350"/>
                    </a:lnTo>
                    <a:cubicBezTo>
                      <a:pt x="90857" y="644638"/>
                      <a:pt x="82031" y="636820"/>
                      <a:pt x="75400" y="627128"/>
                    </a:cubicBezTo>
                    <a:cubicBezTo>
                      <a:pt x="74813" y="626663"/>
                      <a:pt x="74243" y="626194"/>
                      <a:pt x="73696" y="625727"/>
                    </a:cubicBezTo>
                    <a:cubicBezTo>
                      <a:pt x="61839" y="615597"/>
                      <a:pt x="53619" y="601254"/>
                      <a:pt x="47990" y="586103"/>
                    </a:cubicBezTo>
                    <a:cubicBezTo>
                      <a:pt x="43960" y="577306"/>
                      <a:pt x="41289" y="567905"/>
                      <a:pt x="40156" y="558153"/>
                    </a:cubicBezTo>
                    <a:cubicBezTo>
                      <a:pt x="40076" y="557457"/>
                      <a:pt x="40028" y="556766"/>
                      <a:pt x="39965" y="556074"/>
                    </a:cubicBezTo>
                    <a:cubicBezTo>
                      <a:pt x="37212" y="540655"/>
                      <a:pt x="36512" y="525082"/>
                      <a:pt x="37784" y="509740"/>
                    </a:cubicBezTo>
                    <a:cubicBezTo>
                      <a:pt x="35021" y="500244"/>
                      <a:pt x="32773" y="490581"/>
                      <a:pt x="31234" y="480693"/>
                    </a:cubicBezTo>
                    <a:cubicBezTo>
                      <a:pt x="30509" y="475984"/>
                      <a:pt x="30006" y="471271"/>
                      <a:pt x="29624" y="466561"/>
                    </a:cubicBezTo>
                    <a:lnTo>
                      <a:pt x="29584" y="466301"/>
                    </a:lnTo>
                    <a:lnTo>
                      <a:pt x="29523" y="465453"/>
                    </a:lnTo>
                    <a:lnTo>
                      <a:pt x="29353" y="463340"/>
                    </a:lnTo>
                    <a:cubicBezTo>
                      <a:pt x="29326" y="462991"/>
                      <a:pt x="29302" y="462642"/>
                      <a:pt x="29282" y="462293"/>
                    </a:cubicBezTo>
                    <a:cubicBezTo>
                      <a:pt x="25881" y="419172"/>
                      <a:pt x="35520" y="376736"/>
                      <a:pt x="51458" y="336795"/>
                    </a:cubicBezTo>
                    <a:cubicBezTo>
                      <a:pt x="52846" y="333204"/>
                      <a:pt x="54280" y="329621"/>
                      <a:pt x="55759" y="326066"/>
                    </a:cubicBezTo>
                    <a:lnTo>
                      <a:pt x="57327" y="322353"/>
                    </a:lnTo>
                    <a:lnTo>
                      <a:pt x="57327" y="322353"/>
                    </a:lnTo>
                    <a:cubicBezTo>
                      <a:pt x="73325" y="296545"/>
                      <a:pt x="97349" y="275671"/>
                      <a:pt x="117695" y="253626"/>
                    </a:cubicBezTo>
                    <a:cubicBezTo>
                      <a:pt x="124716" y="246020"/>
                      <a:pt x="113361" y="234602"/>
                      <a:pt x="106314" y="242238"/>
                    </a:cubicBezTo>
                    <a:cubicBezTo>
                      <a:pt x="92795" y="256885"/>
                      <a:pt x="78292" y="270914"/>
                      <a:pt x="65198" y="285970"/>
                    </a:cubicBezTo>
                    <a:cubicBezTo>
                      <a:pt x="62886" y="286140"/>
                      <a:pt x="60569" y="286202"/>
                      <a:pt x="58259" y="286087"/>
                    </a:cubicBezTo>
                    <a:cubicBezTo>
                      <a:pt x="54235" y="285884"/>
                      <a:pt x="50331" y="285242"/>
                      <a:pt x="46547" y="284213"/>
                    </a:cubicBezTo>
                    <a:cubicBezTo>
                      <a:pt x="37110" y="282824"/>
                      <a:pt x="28517" y="279019"/>
                      <a:pt x="20709" y="273423"/>
                    </a:cubicBezTo>
                    <a:cubicBezTo>
                      <a:pt x="10265" y="268553"/>
                      <a:pt x="1351" y="259371"/>
                      <a:pt x="465" y="247393"/>
                    </a:cubicBezTo>
                    <a:cubicBezTo>
                      <a:pt x="365" y="246185"/>
                      <a:pt x="385" y="244998"/>
                      <a:pt x="465" y="243812"/>
                    </a:cubicBezTo>
                    <a:cubicBezTo>
                      <a:pt x="-501" y="237952"/>
                      <a:pt x="365" y="231814"/>
                      <a:pt x="2820" y="226155"/>
                    </a:cubicBezTo>
                    <a:cubicBezTo>
                      <a:pt x="3242" y="224605"/>
                      <a:pt x="3786" y="223075"/>
                      <a:pt x="4470" y="221565"/>
                    </a:cubicBezTo>
                    <a:cubicBezTo>
                      <a:pt x="6462" y="217076"/>
                      <a:pt x="9742" y="212770"/>
                      <a:pt x="13747" y="209849"/>
                    </a:cubicBezTo>
                    <a:cubicBezTo>
                      <a:pt x="13847" y="209788"/>
                      <a:pt x="13928" y="209750"/>
                      <a:pt x="14008" y="209688"/>
                    </a:cubicBezTo>
                    <a:cubicBezTo>
                      <a:pt x="14431" y="209247"/>
                      <a:pt x="14833" y="208802"/>
                      <a:pt x="15296" y="208401"/>
                    </a:cubicBezTo>
                    <a:cubicBezTo>
                      <a:pt x="15980" y="207775"/>
                      <a:pt x="16705" y="207193"/>
                      <a:pt x="17469" y="206650"/>
                    </a:cubicBezTo>
                    <a:cubicBezTo>
                      <a:pt x="14753" y="202179"/>
                      <a:pt x="12298" y="197591"/>
                      <a:pt x="10205" y="192697"/>
                    </a:cubicBezTo>
                    <a:cubicBezTo>
                      <a:pt x="7931" y="187382"/>
                      <a:pt x="6764" y="181989"/>
                      <a:pt x="6120" y="176290"/>
                    </a:cubicBezTo>
                    <a:cubicBezTo>
                      <a:pt x="5858" y="174035"/>
                      <a:pt x="5758" y="171801"/>
                      <a:pt x="5717" y="169568"/>
                    </a:cubicBezTo>
                    <a:cubicBezTo>
                      <a:pt x="5597" y="168540"/>
                      <a:pt x="5516" y="167493"/>
                      <a:pt x="5436" y="166446"/>
                    </a:cubicBezTo>
                    <a:cubicBezTo>
                      <a:pt x="4933" y="158474"/>
                      <a:pt x="5858" y="150202"/>
                      <a:pt x="8837" y="142752"/>
                    </a:cubicBezTo>
                    <a:cubicBezTo>
                      <a:pt x="9058" y="142190"/>
                      <a:pt x="9340" y="141624"/>
                      <a:pt x="9601" y="141040"/>
                    </a:cubicBezTo>
                    <a:cubicBezTo>
                      <a:pt x="10165" y="139349"/>
                      <a:pt x="10788" y="137660"/>
                      <a:pt x="11553" y="136008"/>
                    </a:cubicBezTo>
                    <a:cubicBezTo>
                      <a:pt x="14531" y="129666"/>
                      <a:pt x="18757" y="124291"/>
                      <a:pt x="23969" y="119883"/>
                    </a:cubicBezTo>
                    <a:cubicBezTo>
                      <a:pt x="26786" y="117044"/>
                      <a:pt x="29946" y="114528"/>
                      <a:pt x="33387" y="112394"/>
                    </a:cubicBezTo>
                    <a:cubicBezTo>
                      <a:pt x="35419" y="111126"/>
                      <a:pt x="37734" y="109998"/>
                      <a:pt x="40168" y="109072"/>
                    </a:cubicBezTo>
                    <a:cubicBezTo>
                      <a:pt x="44515" y="106777"/>
                      <a:pt x="50089" y="104684"/>
                      <a:pt x="54617" y="104525"/>
                    </a:cubicBezTo>
                    <a:cubicBezTo>
                      <a:pt x="55160" y="104502"/>
                      <a:pt x="55643" y="104565"/>
                      <a:pt x="56166" y="104565"/>
                    </a:cubicBezTo>
                    <a:cubicBezTo>
                      <a:pt x="56589" y="93008"/>
                      <a:pt x="58078" y="80426"/>
                      <a:pt x="62646" y="69957"/>
                    </a:cubicBezTo>
                    <a:cubicBezTo>
                      <a:pt x="65302" y="62370"/>
                      <a:pt x="69287" y="55626"/>
                      <a:pt x="75283" y="50773"/>
                    </a:cubicBezTo>
                    <a:cubicBezTo>
                      <a:pt x="78761" y="47141"/>
                      <a:pt x="83047" y="44192"/>
                      <a:pt x="88395" y="42264"/>
                    </a:cubicBezTo>
                    <a:lnTo>
                      <a:pt x="89350" y="41935"/>
                    </a:lnTo>
                    <a:lnTo>
                      <a:pt x="89712" y="41834"/>
                    </a:lnTo>
                    <a:cubicBezTo>
                      <a:pt x="94521" y="39499"/>
                      <a:pt x="99713" y="38573"/>
                      <a:pt x="105046" y="38595"/>
                    </a:cubicBezTo>
                    <a:cubicBezTo>
                      <a:pt x="111264" y="38271"/>
                      <a:pt x="117603" y="39441"/>
                      <a:pt x="123016" y="42297"/>
                    </a:cubicBezTo>
                    <a:cubicBezTo>
                      <a:pt x="124143" y="42901"/>
                      <a:pt x="125350" y="43646"/>
                      <a:pt x="126497" y="44451"/>
                    </a:cubicBezTo>
                    <a:cubicBezTo>
                      <a:pt x="127362" y="42720"/>
                      <a:pt x="128328" y="40969"/>
                      <a:pt x="129435" y="39219"/>
                    </a:cubicBezTo>
                    <a:cubicBezTo>
                      <a:pt x="133319" y="32997"/>
                      <a:pt x="138008" y="27581"/>
                      <a:pt x="143441" y="22649"/>
                    </a:cubicBezTo>
                    <a:cubicBezTo>
                      <a:pt x="144085" y="22066"/>
                      <a:pt x="144789" y="21542"/>
                      <a:pt x="145473" y="20980"/>
                    </a:cubicBezTo>
                    <a:cubicBezTo>
                      <a:pt x="148109" y="18585"/>
                      <a:pt x="150907" y="16370"/>
                      <a:pt x="153804" y="14357"/>
                    </a:cubicBezTo>
                    <a:cubicBezTo>
                      <a:pt x="160063" y="10007"/>
                      <a:pt x="166925" y="6768"/>
                      <a:pt x="174129" y="4672"/>
                    </a:cubicBezTo>
                    <a:cubicBezTo>
                      <a:pt x="182446" y="1598"/>
                      <a:pt x="191222" y="170"/>
                      <a:pt x="200001" y="471"/>
                    </a:cubicBezTo>
                    <a:lnTo>
                      <a:pt x="201818" y="547"/>
                    </a:lnTo>
                    <a:lnTo>
                      <a:pt x="201818" y="547"/>
                    </a:lnTo>
                    <a:cubicBezTo>
                      <a:pt x="202221" y="586"/>
                      <a:pt x="202623" y="606"/>
                      <a:pt x="203006" y="626"/>
                    </a:cubicBezTo>
                    <a:cubicBezTo>
                      <a:pt x="211719" y="1192"/>
                      <a:pt x="220312" y="3326"/>
                      <a:pt x="228522" y="6544"/>
                    </a:cubicBezTo>
                    <a:cubicBezTo>
                      <a:pt x="237034" y="9908"/>
                      <a:pt x="244238" y="15000"/>
                      <a:pt x="250939" y="20838"/>
                    </a:cubicBezTo>
                    <a:cubicBezTo>
                      <a:pt x="252509" y="18665"/>
                      <a:pt x="254300" y="16610"/>
                      <a:pt x="256493" y="14677"/>
                    </a:cubicBezTo>
                    <a:cubicBezTo>
                      <a:pt x="257117" y="14136"/>
                      <a:pt x="257781" y="13651"/>
                      <a:pt x="258405" y="13147"/>
                    </a:cubicBezTo>
                    <a:cubicBezTo>
                      <a:pt x="258888" y="12664"/>
                      <a:pt x="259391" y="12201"/>
                      <a:pt x="259914" y="11738"/>
                    </a:cubicBezTo>
                    <a:cubicBezTo>
                      <a:pt x="262309" y="9625"/>
                      <a:pt x="264844" y="7793"/>
                      <a:pt x="267621" y="6162"/>
                    </a:cubicBezTo>
                    <a:cubicBezTo>
                      <a:pt x="270740" y="4332"/>
                      <a:pt x="274101" y="3064"/>
                      <a:pt x="277582" y="2279"/>
                    </a:cubicBezTo>
                    <a:cubicBezTo>
                      <a:pt x="281124" y="1069"/>
                      <a:pt x="284847" y="324"/>
                      <a:pt x="288630" y="82"/>
                    </a:cubicBezTo>
                    <a:close/>
                    <a:moveTo>
                      <a:pt x="247277" y="829988"/>
                    </a:moveTo>
                    <a:cubicBezTo>
                      <a:pt x="247633" y="829968"/>
                      <a:pt x="266271" y="836960"/>
                      <a:pt x="275557" y="841480"/>
                    </a:cubicBezTo>
                    <a:lnTo>
                      <a:pt x="276013" y="841704"/>
                    </a:lnTo>
                    <a:cubicBezTo>
                      <a:pt x="286719" y="847019"/>
                      <a:pt x="291870" y="850844"/>
                      <a:pt x="301489" y="857668"/>
                    </a:cubicBezTo>
                    <a:cubicBezTo>
                      <a:pt x="302133" y="858131"/>
                      <a:pt x="302797" y="858836"/>
                      <a:pt x="302797" y="859520"/>
                    </a:cubicBezTo>
                    <a:cubicBezTo>
                      <a:pt x="302797" y="869460"/>
                      <a:pt x="300383" y="881614"/>
                      <a:pt x="292031" y="876229"/>
                    </a:cubicBezTo>
                    <a:cubicBezTo>
                      <a:pt x="290824" y="875451"/>
                      <a:pt x="289607" y="874690"/>
                      <a:pt x="288382" y="873942"/>
                    </a:cubicBezTo>
                    <a:lnTo>
                      <a:pt x="286537" y="872827"/>
                    </a:lnTo>
                    <a:lnTo>
                      <a:pt x="286477" y="872847"/>
                    </a:lnTo>
                    <a:cubicBezTo>
                      <a:pt x="286497" y="872847"/>
                      <a:pt x="286517" y="872827"/>
                      <a:pt x="286537" y="872807"/>
                    </a:cubicBezTo>
                    <a:cubicBezTo>
                      <a:pt x="268346" y="861715"/>
                      <a:pt x="249128" y="853018"/>
                      <a:pt x="228844" y="846798"/>
                    </a:cubicBezTo>
                    <a:cubicBezTo>
                      <a:pt x="227456" y="846294"/>
                      <a:pt x="237738" y="830753"/>
                      <a:pt x="240576" y="831618"/>
                    </a:cubicBezTo>
                    <a:cubicBezTo>
                      <a:pt x="238946" y="830974"/>
                      <a:pt x="247006" y="830003"/>
                      <a:pt x="247277" y="829988"/>
                    </a:cubicBezTo>
                    <a:close/>
                    <a:moveTo>
                      <a:pt x="438413" y="390958"/>
                    </a:moveTo>
                    <a:cubicBezTo>
                      <a:pt x="426317" y="392253"/>
                      <a:pt x="414221" y="393527"/>
                      <a:pt x="402125" y="394773"/>
                    </a:cubicBezTo>
                    <a:cubicBezTo>
                      <a:pt x="394418" y="395659"/>
                      <a:pt x="386691" y="396444"/>
                      <a:pt x="378963" y="397108"/>
                    </a:cubicBezTo>
                    <a:cubicBezTo>
                      <a:pt x="367352" y="397976"/>
                      <a:pt x="355741" y="398115"/>
                      <a:pt x="344170" y="396524"/>
                    </a:cubicBezTo>
                    <a:cubicBezTo>
                      <a:pt x="340065" y="395963"/>
                      <a:pt x="336040" y="395156"/>
                      <a:pt x="332056" y="394169"/>
                    </a:cubicBezTo>
                    <a:cubicBezTo>
                      <a:pt x="329339" y="396162"/>
                      <a:pt x="326522" y="398034"/>
                      <a:pt x="323645" y="399828"/>
                    </a:cubicBezTo>
                    <a:lnTo>
                      <a:pt x="291689" y="424285"/>
                    </a:lnTo>
                    <a:lnTo>
                      <a:pt x="291689" y="424285"/>
                    </a:lnTo>
                    <a:cubicBezTo>
                      <a:pt x="270258" y="441137"/>
                      <a:pt x="249289" y="458991"/>
                      <a:pt x="230414" y="478700"/>
                    </a:cubicBezTo>
                    <a:cubicBezTo>
                      <a:pt x="197448" y="513132"/>
                      <a:pt x="170597" y="553414"/>
                      <a:pt x="153716" y="598035"/>
                    </a:cubicBezTo>
                    <a:cubicBezTo>
                      <a:pt x="152184" y="598939"/>
                      <a:pt x="151001" y="600515"/>
                      <a:pt x="150607" y="602933"/>
                    </a:cubicBezTo>
                    <a:cubicBezTo>
                      <a:pt x="147625" y="621222"/>
                      <a:pt x="138903" y="637903"/>
                      <a:pt x="135752" y="656117"/>
                    </a:cubicBezTo>
                    <a:cubicBezTo>
                      <a:pt x="132649" y="674058"/>
                      <a:pt x="136776" y="689309"/>
                      <a:pt x="148041" y="703530"/>
                    </a:cubicBezTo>
                    <a:cubicBezTo>
                      <a:pt x="150446" y="706568"/>
                      <a:pt x="155372" y="706407"/>
                      <a:pt x="158394" y="704355"/>
                    </a:cubicBezTo>
                    <a:cubicBezTo>
                      <a:pt x="159097" y="705736"/>
                      <a:pt x="162139" y="705678"/>
                      <a:pt x="163208" y="699578"/>
                    </a:cubicBezTo>
                    <a:cubicBezTo>
                      <a:pt x="168217" y="694153"/>
                      <a:pt x="172501" y="688466"/>
                      <a:pt x="175403" y="681424"/>
                    </a:cubicBezTo>
                    <a:cubicBezTo>
                      <a:pt x="177540" y="676238"/>
                      <a:pt x="173948" y="672643"/>
                      <a:pt x="169589" y="671936"/>
                    </a:cubicBezTo>
                    <a:cubicBezTo>
                      <a:pt x="171400" y="665414"/>
                      <a:pt x="173443" y="658950"/>
                      <a:pt x="175739" y="652554"/>
                    </a:cubicBezTo>
                    <a:cubicBezTo>
                      <a:pt x="182540" y="633548"/>
                      <a:pt x="191193" y="615392"/>
                      <a:pt x="202080" y="598361"/>
                    </a:cubicBezTo>
                    <a:cubicBezTo>
                      <a:pt x="211659" y="583381"/>
                      <a:pt x="222747" y="570337"/>
                      <a:pt x="234660" y="557251"/>
                    </a:cubicBezTo>
                    <a:cubicBezTo>
                      <a:pt x="234800" y="557070"/>
                      <a:pt x="235042" y="557012"/>
                      <a:pt x="235303" y="556971"/>
                    </a:cubicBezTo>
                    <a:lnTo>
                      <a:pt x="237779" y="554232"/>
                    </a:lnTo>
                    <a:lnTo>
                      <a:pt x="237779" y="554232"/>
                    </a:lnTo>
                    <a:cubicBezTo>
                      <a:pt x="238121" y="553849"/>
                      <a:pt x="238825" y="553889"/>
                      <a:pt x="239610" y="554091"/>
                    </a:cubicBezTo>
                    <a:cubicBezTo>
                      <a:pt x="240354" y="553306"/>
                      <a:pt x="241079" y="552500"/>
                      <a:pt x="241844" y="551715"/>
                    </a:cubicBezTo>
                    <a:cubicBezTo>
                      <a:pt x="242588" y="550910"/>
                      <a:pt x="243413" y="551152"/>
                      <a:pt x="243876" y="551796"/>
                    </a:cubicBezTo>
                    <a:cubicBezTo>
                      <a:pt x="245144" y="551514"/>
                      <a:pt x="247458" y="552883"/>
                      <a:pt x="248162" y="553328"/>
                    </a:cubicBezTo>
                    <a:cubicBezTo>
                      <a:pt x="249370" y="554131"/>
                      <a:pt x="249752" y="555037"/>
                      <a:pt x="248726" y="556184"/>
                    </a:cubicBezTo>
                    <a:cubicBezTo>
                      <a:pt x="248545" y="556388"/>
                      <a:pt x="248363" y="556589"/>
                      <a:pt x="248182" y="556768"/>
                    </a:cubicBezTo>
                    <a:cubicBezTo>
                      <a:pt x="249571" y="557354"/>
                      <a:pt x="250939" y="558137"/>
                      <a:pt x="252006" y="558904"/>
                    </a:cubicBezTo>
                    <a:cubicBezTo>
                      <a:pt x="255729" y="559727"/>
                      <a:pt x="260961" y="563190"/>
                      <a:pt x="260055" y="564219"/>
                    </a:cubicBezTo>
                    <a:cubicBezTo>
                      <a:pt x="258143" y="566210"/>
                      <a:pt x="256292" y="568245"/>
                      <a:pt x="254461" y="570316"/>
                    </a:cubicBezTo>
                    <a:cubicBezTo>
                      <a:pt x="256071" y="571446"/>
                      <a:pt x="257117" y="572551"/>
                      <a:pt x="256694" y="573036"/>
                    </a:cubicBezTo>
                    <a:cubicBezTo>
                      <a:pt x="248846" y="581308"/>
                      <a:pt x="241602" y="590067"/>
                      <a:pt x="234961" y="599345"/>
                    </a:cubicBezTo>
                    <a:cubicBezTo>
                      <a:pt x="229910" y="606271"/>
                      <a:pt x="225342" y="613477"/>
                      <a:pt x="221257" y="620986"/>
                    </a:cubicBezTo>
                    <a:cubicBezTo>
                      <a:pt x="215180" y="631616"/>
                      <a:pt x="210029" y="642547"/>
                      <a:pt x="205461" y="653780"/>
                    </a:cubicBezTo>
                    <a:cubicBezTo>
                      <a:pt x="204817" y="655493"/>
                      <a:pt x="204193" y="657202"/>
                      <a:pt x="203589" y="658913"/>
                    </a:cubicBezTo>
                    <a:cubicBezTo>
                      <a:pt x="196908" y="677615"/>
                      <a:pt x="191918" y="697022"/>
                      <a:pt x="189805" y="716790"/>
                    </a:cubicBezTo>
                    <a:lnTo>
                      <a:pt x="189717" y="718124"/>
                    </a:lnTo>
                    <a:cubicBezTo>
                      <a:pt x="189323" y="725245"/>
                      <a:pt x="189169" y="744312"/>
                      <a:pt x="188436" y="748859"/>
                    </a:cubicBezTo>
                    <a:cubicBezTo>
                      <a:pt x="192884" y="751054"/>
                      <a:pt x="197512" y="752926"/>
                      <a:pt x="202321" y="754458"/>
                    </a:cubicBezTo>
                    <a:cubicBezTo>
                      <a:pt x="203227" y="754719"/>
                      <a:pt x="204153" y="754961"/>
                      <a:pt x="205078" y="755182"/>
                    </a:cubicBezTo>
                    <a:cubicBezTo>
                      <a:pt x="205602" y="754961"/>
                      <a:pt x="206145" y="754778"/>
                      <a:pt x="206688" y="754617"/>
                    </a:cubicBezTo>
                    <a:cubicBezTo>
                      <a:pt x="211115" y="752825"/>
                      <a:pt x="215744" y="751537"/>
                      <a:pt x="220473" y="750913"/>
                    </a:cubicBezTo>
                    <a:cubicBezTo>
                      <a:pt x="223660" y="750492"/>
                      <a:pt x="226831" y="750345"/>
                      <a:pt x="230001" y="750436"/>
                    </a:cubicBezTo>
                    <a:lnTo>
                      <a:pt x="231359" y="750490"/>
                    </a:lnTo>
                    <a:cubicBezTo>
                      <a:pt x="232768" y="750530"/>
                      <a:pt x="234156" y="750631"/>
                      <a:pt x="235565" y="750774"/>
                    </a:cubicBezTo>
                    <a:cubicBezTo>
                      <a:pt x="235485" y="749966"/>
                      <a:pt x="235444" y="749183"/>
                      <a:pt x="235384" y="748376"/>
                    </a:cubicBezTo>
                    <a:cubicBezTo>
                      <a:pt x="234982" y="748114"/>
                      <a:pt x="234680" y="747754"/>
                      <a:pt x="234660" y="747269"/>
                    </a:cubicBezTo>
                    <a:cubicBezTo>
                      <a:pt x="233714" y="738210"/>
                      <a:pt x="233694" y="729151"/>
                      <a:pt x="234599" y="720092"/>
                    </a:cubicBezTo>
                    <a:cubicBezTo>
                      <a:pt x="235203" y="715361"/>
                      <a:pt x="235907" y="710650"/>
                      <a:pt x="236672" y="705942"/>
                    </a:cubicBezTo>
                    <a:cubicBezTo>
                      <a:pt x="237457" y="702075"/>
                      <a:pt x="238362" y="698272"/>
                      <a:pt x="239348" y="694465"/>
                    </a:cubicBezTo>
                    <a:cubicBezTo>
                      <a:pt x="241964" y="683798"/>
                      <a:pt x="245446" y="673388"/>
                      <a:pt x="249671" y="663203"/>
                    </a:cubicBezTo>
                    <a:cubicBezTo>
                      <a:pt x="261705" y="634152"/>
                      <a:pt x="278951" y="607962"/>
                      <a:pt x="296297" y="581912"/>
                    </a:cubicBezTo>
                    <a:cubicBezTo>
                      <a:pt x="308955" y="562890"/>
                      <a:pt x="320928" y="543441"/>
                      <a:pt x="334028" y="524740"/>
                    </a:cubicBezTo>
                    <a:cubicBezTo>
                      <a:pt x="345176" y="508816"/>
                      <a:pt x="356888" y="493134"/>
                      <a:pt x="369385" y="478237"/>
                    </a:cubicBezTo>
                    <a:cubicBezTo>
                      <a:pt x="381861" y="463362"/>
                      <a:pt x="395042" y="449047"/>
                      <a:pt x="409269" y="435802"/>
                    </a:cubicBezTo>
                    <a:cubicBezTo>
                      <a:pt x="411563" y="433686"/>
                      <a:pt x="413877" y="431633"/>
                      <a:pt x="416232" y="429602"/>
                    </a:cubicBezTo>
                    <a:cubicBezTo>
                      <a:pt x="429714" y="417523"/>
                      <a:pt x="444364" y="407597"/>
                      <a:pt x="459617" y="397855"/>
                    </a:cubicBezTo>
                    <a:cubicBezTo>
                      <a:pt x="460201" y="397473"/>
                      <a:pt x="461247" y="397895"/>
                      <a:pt x="462113" y="398618"/>
                    </a:cubicBezTo>
                    <a:lnTo>
                      <a:pt x="464574" y="397105"/>
                    </a:lnTo>
                    <a:cubicBezTo>
                      <a:pt x="464986" y="396853"/>
                      <a:pt x="465399" y="396605"/>
                      <a:pt x="465815" y="396363"/>
                    </a:cubicBezTo>
                    <a:cubicBezTo>
                      <a:pt x="466198" y="396124"/>
                      <a:pt x="466620" y="396524"/>
                      <a:pt x="466841" y="396867"/>
                    </a:cubicBezTo>
                    <a:cubicBezTo>
                      <a:pt x="467888" y="396323"/>
                      <a:pt x="468934" y="395802"/>
                      <a:pt x="469981" y="395276"/>
                    </a:cubicBezTo>
                    <a:cubicBezTo>
                      <a:pt x="470743" y="394660"/>
                      <a:pt x="471530" y="394077"/>
                      <a:pt x="472299" y="393469"/>
                    </a:cubicBezTo>
                    <a:cubicBezTo>
                      <a:pt x="460988" y="392899"/>
                      <a:pt x="449692" y="392053"/>
                      <a:pt x="438413" y="390958"/>
                    </a:cubicBezTo>
                    <a:close/>
                    <a:moveTo>
                      <a:pt x="580276" y="256754"/>
                    </a:moveTo>
                    <a:cubicBezTo>
                      <a:pt x="571140" y="254924"/>
                      <a:pt x="561964" y="254660"/>
                      <a:pt x="552748" y="256029"/>
                    </a:cubicBezTo>
                    <a:cubicBezTo>
                      <a:pt x="548886" y="256595"/>
                      <a:pt x="545042" y="257276"/>
                      <a:pt x="541231" y="258099"/>
                    </a:cubicBezTo>
                    <a:cubicBezTo>
                      <a:pt x="549886" y="265648"/>
                      <a:pt x="556847" y="275309"/>
                      <a:pt x="561364" y="286427"/>
                    </a:cubicBezTo>
                    <a:cubicBezTo>
                      <a:pt x="566246" y="298446"/>
                      <a:pt x="546773" y="303625"/>
                      <a:pt x="541960" y="291780"/>
                    </a:cubicBezTo>
                    <a:cubicBezTo>
                      <a:pt x="537317" y="280354"/>
                      <a:pt x="528529" y="271589"/>
                      <a:pt x="517914" y="266335"/>
                    </a:cubicBezTo>
                    <a:cubicBezTo>
                      <a:pt x="515620" y="267617"/>
                      <a:pt x="513397" y="269006"/>
                      <a:pt x="511274" y="270544"/>
                    </a:cubicBezTo>
                    <a:cubicBezTo>
                      <a:pt x="508497" y="272799"/>
                      <a:pt x="505881" y="275234"/>
                      <a:pt x="503426" y="277912"/>
                    </a:cubicBezTo>
                    <a:cubicBezTo>
                      <a:pt x="498073" y="283732"/>
                      <a:pt x="493163" y="291500"/>
                      <a:pt x="489943" y="299191"/>
                    </a:cubicBezTo>
                    <a:cubicBezTo>
                      <a:pt x="488695" y="303378"/>
                      <a:pt x="487770" y="307686"/>
                      <a:pt x="487186" y="312115"/>
                    </a:cubicBezTo>
                    <a:cubicBezTo>
                      <a:pt x="487065" y="313121"/>
                      <a:pt x="486945" y="314148"/>
                      <a:pt x="486844" y="315175"/>
                    </a:cubicBezTo>
                    <a:cubicBezTo>
                      <a:pt x="484860" y="336008"/>
                      <a:pt x="490814" y="356278"/>
                      <a:pt x="501059" y="374215"/>
                    </a:cubicBezTo>
                    <a:lnTo>
                      <a:pt x="501462" y="374221"/>
                    </a:lnTo>
                    <a:lnTo>
                      <a:pt x="501462" y="374221"/>
                    </a:lnTo>
                    <a:cubicBezTo>
                      <a:pt x="510605" y="369261"/>
                      <a:pt x="520178" y="365082"/>
                      <a:pt x="530028" y="361677"/>
                    </a:cubicBezTo>
                    <a:cubicBezTo>
                      <a:pt x="537917" y="356365"/>
                      <a:pt x="546107" y="351451"/>
                      <a:pt x="554539" y="347002"/>
                    </a:cubicBezTo>
                    <a:cubicBezTo>
                      <a:pt x="572463" y="337542"/>
                      <a:pt x="591395" y="330249"/>
                      <a:pt x="610904" y="325262"/>
                    </a:cubicBezTo>
                    <a:lnTo>
                      <a:pt x="613158" y="324697"/>
                    </a:lnTo>
                    <a:cubicBezTo>
                      <a:pt x="617752" y="323522"/>
                      <a:pt x="622389" y="322488"/>
                      <a:pt x="627044" y="321583"/>
                    </a:cubicBezTo>
                    <a:lnTo>
                      <a:pt x="629840" y="321055"/>
                    </a:lnTo>
                    <a:lnTo>
                      <a:pt x="629880" y="321055"/>
                    </a:lnTo>
                    <a:lnTo>
                      <a:pt x="629578" y="318053"/>
                    </a:lnTo>
                    <a:lnTo>
                      <a:pt x="629578" y="318053"/>
                    </a:lnTo>
                    <a:cubicBezTo>
                      <a:pt x="628009" y="306277"/>
                      <a:pt x="623400" y="295345"/>
                      <a:pt x="617444" y="285242"/>
                    </a:cubicBezTo>
                    <a:cubicBezTo>
                      <a:pt x="612976" y="277612"/>
                      <a:pt x="606235" y="269801"/>
                      <a:pt x="598749" y="263560"/>
                    </a:cubicBezTo>
                    <a:lnTo>
                      <a:pt x="598709" y="263538"/>
                    </a:lnTo>
                    <a:cubicBezTo>
                      <a:pt x="595310" y="261606"/>
                      <a:pt x="591737" y="260007"/>
                      <a:pt x="588059" y="258686"/>
                    </a:cubicBezTo>
                    <a:lnTo>
                      <a:pt x="586675" y="258204"/>
                    </a:lnTo>
                    <a:lnTo>
                      <a:pt x="580276" y="256754"/>
                    </a:lnTo>
                    <a:close/>
                    <a:moveTo>
                      <a:pt x="334974" y="238860"/>
                    </a:moveTo>
                    <a:cubicBezTo>
                      <a:pt x="315978" y="237066"/>
                      <a:pt x="296981" y="237247"/>
                      <a:pt x="277985" y="238797"/>
                    </a:cubicBezTo>
                    <a:cubicBezTo>
                      <a:pt x="265569" y="240027"/>
                      <a:pt x="253233" y="241736"/>
                      <a:pt x="240958" y="243910"/>
                    </a:cubicBezTo>
                    <a:cubicBezTo>
                      <a:pt x="232647" y="245340"/>
                      <a:pt x="224497" y="247353"/>
                      <a:pt x="216488" y="249851"/>
                    </a:cubicBezTo>
                    <a:lnTo>
                      <a:pt x="221069" y="259119"/>
                    </a:lnTo>
                    <a:cubicBezTo>
                      <a:pt x="228725" y="274553"/>
                      <a:pt x="236568" y="289887"/>
                      <a:pt x="245808" y="304465"/>
                    </a:cubicBezTo>
                    <a:cubicBezTo>
                      <a:pt x="250577" y="311974"/>
                      <a:pt x="255749" y="319122"/>
                      <a:pt x="261383" y="325985"/>
                    </a:cubicBezTo>
                    <a:cubicBezTo>
                      <a:pt x="265186" y="330897"/>
                      <a:pt x="269372" y="335449"/>
                      <a:pt x="273960" y="339634"/>
                    </a:cubicBezTo>
                    <a:cubicBezTo>
                      <a:pt x="275168" y="341105"/>
                      <a:pt x="276456" y="342495"/>
                      <a:pt x="277764" y="343841"/>
                    </a:cubicBezTo>
                    <a:cubicBezTo>
                      <a:pt x="281949" y="347425"/>
                      <a:pt x="286457" y="350565"/>
                      <a:pt x="291387" y="353162"/>
                    </a:cubicBezTo>
                    <a:cubicBezTo>
                      <a:pt x="295340" y="356043"/>
                      <a:pt x="299468" y="358560"/>
                      <a:pt x="303771" y="360766"/>
                    </a:cubicBezTo>
                    <a:lnTo>
                      <a:pt x="305393" y="361579"/>
                    </a:lnTo>
                    <a:lnTo>
                      <a:pt x="320485" y="367375"/>
                    </a:lnTo>
                    <a:cubicBezTo>
                      <a:pt x="321290" y="367603"/>
                      <a:pt x="322104" y="367831"/>
                      <a:pt x="322921" y="368048"/>
                    </a:cubicBezTo>
                    <a:lnTo>
                      <a:pt x="324148" y="368363"/>
                    </a:lnTo>
                    <a:lnTo>
                      <a:pt x="326442" y="368844"/>
                    </a:lnTo>
                    <a:lnTo>
                      <a:pt x="328163" y="367909"/>
                    </a:lnTo>
                    <a:cubicBezTo>
                      <a:pt x="328452" y="367755"/>
                      <a:pt x="328742" y="367603"/>
                      <a:pt x="329038" y="367455"/>
                    </a:cubicBezTo>
                    <a:cubicBezTo>
                      <a:pt x="329520" y="367195"/>
                      <a:pt x="329863" y="367699"/>
                      <a:pt x="329963" y="368059"/>
                    </a:cubicBezTo>
                    <a:cubicBezTo>
                      <a:pt x="330003" y="368202"/>
                      <a:pt x="329943" y="368401"/>
                      <a:pt x="329842" y="368603"/>
                    </a:cubicBezTo>
                    <a:lnTo>
                      <a:pt x="332042" y="367413"/>
                    </a:lnTo>
                    <a:lnTo>
                      <a:pt x="332042" y="367413"/>
                    </a:lnTo>
                    <a:cubicBezTo>
                      <a:pt x="335823" y="368949"/>
                      <a:pt x="339836" y="370177"/>
                      <a:pt x="344140" y="370986"/>
                    </a:cubicBezTo>
                    <a:cubicBezTo>
                      <a:pt x="346088" y="371350"/>
                      <a:pt x="348040" y="371630"/>
                      <a:pt x="349994" y="371870"/>
                    </a:cubicBezTo>
                    <a:lnTo>
                      <a:pt x="350256" y="372045"/>
                    </a:lnTo>
                    <a:cubicBezTo>
                      <a:pt x="350299" y="372075"/>
                      <a:pt x="350343" y="372109"/>
                      <a:pt x="350388" y="372148"/>
                    </a:cubicBezTo>
                    <a:lnTo>
                      <a:pt x="352525" y="372148"/>
                    </a:lnTo>
                    <a:lnTo>
                      <a:pt x="352525" y="372148"/>
                    </a:lnTo>
                    <a:cubicBezTo>
                      <a:pt x="367569" y="373599"/>
                      <a:pt x="382827" y="371681"/>
                      <a:pt x="397847" y="368981"/>
                    </a:cubicBezTo>
                    <a:cubicBezTo>
                      <a:pt x="419101" y="366843"/>
                      <a:pt x="440351" y="364486"/>
                      <a:pt x="461589" y="362281"/>
                    </a:cubicBezTo>
                    <a:cubicBezTo>
                      <a:pt x="461992" y="362243"/>
                      <a:pt x="462153" y="362422"/>
                      <a:pt x="462153" y="362706"/>
                    </a:cubicBezTo>
                    <a:lnTo>
                      <a:pt x="463461" y="362585"/>
                    </a:lnTo>
                    <a:lnTo>
                      <a:pt x="463461" y="362585"/>
                    </a:lnTo>
                    <a:cubicBezTo>
                      <a:pt x="465352" y="362382"/>
                      <a:pt x="467566" y="365543"/>
                      <a:pt x="466137" y="366692"/>
                    </a:cubicBezTo>
                    <a:cubicBezTo>
                      <a:pt x="467284" y="367375"/>
                      <a:pt x="468391" y="368363"/>
                      <a:pt x="469216" y="369128"/>
                    </a:cubicBezTo>
                    <a:lnTo>
                      <a:pt x="469699" y="369086"/>
                    </a:lnTo>
                    <a:cubicBezTo>
                      <a:pt x="466781" y="363369"/>
                      <a:pt x="464527" y="357390"/>
                      <a:pt x="462917" y="351171"/>
                    </a:cubicBezTo>
                    <a:lnTo>
                      <a:pt x="460865" y="340741"/>
                    </a:lnTo>
                    <a:lnTo>
                      <a:pt x="460865" y="340741"/>
                    </a:lnTo>
                    <a:cubicBezTo>
                      <a:pt x="460301" y="336856"/>
                      <a:pt x="459979" y="332711"/>
                      <a:pt x="459919" y="328622"/>
                    </a:cubicBezTo>
                    <a:cubicBezTo>
                      <a:pt x="459778" y="326750"/>
                      <a:pt x="459678" y="325001"/>
                      <a:pt x="459678" y="323469"/>
                    </a:cubicBezTo>
                    <a:cubicBezTo>
                      <a:pt x="459678" y="322019"/>
                      <a:pt x="459698" y="320570"/>
                      <a:pt x="459758" y="319122"/>
                    </a:cubicBezTo>
                    <a:cubicBezTo>
                      <a:pt x="455754" y="317470"/>
                      <a:pt x="451689" y="316022"/>
                      <a:pt x="447543" y="314792"/>
                    </a:cubicBezTo>
                    <a:cubicBezTo>
                      <a:pt x="435771" y="313345"/>
                      <a:pt x="424019" y="311893"/>
                      <a:pt x="412247" y="310464"/>
                    </a:cubicBezTo>
                    <a:cubicBezTo>
                      <a:pt x="405184" y="310726"/>
                      <a:pt x="398121" y="311229"/>
                      <a:pt x="391077" y="312014"/>
                    </a:cubicBezTo>
                    <a:cubicBezTo>
                      <a:pt x="383089" y="312719"/>
                      <a:pt x="375120" y="313625"/>
                      <a:pt x="367171" y="314712"/>
                    </a:cubicBezTo>
                    <a:cubicBezTo>
                      <a:pt x="366427" y="314792"/>
                      <a:pt x="365098" y="313786"/>
                      <a:pt x="364293" y="312618"/>
                    </a:cubicBezTo>
                    <a:lnTo>
                      <a:pt x="360893" y="313083"/>
                    </a:lnTo>
                    <a:lnTo>
                      <a:pt x="360893" y="313083"/>
                    </a:lnTo>
                    <a:cubicBezTo>
                      <a:pt x="359122" y="313304"/>
                      <a:pt x="357270" y="309759"/>
                      <a:pt x="359605" y="309035"/>
                    </a:cubicBezTo>
                    <a:cubicBezTo>
                      <a:pt x="360450" y="308699"/>
                      <a:pt x="361295" y="308381"/>
                      <a:pt x="362140" y="308076"/>
                    </a:cubicBezTo>
                    <a:lnTo>
                      <a:pt x="363408" y="307625"/>
                    </a:lnTo>
                    <a:lnTo>
                      <a:pt x="362684" y="307706"/>
                    </a:lnTo>
                    <a:cubicBezTo>
                      <a:pt x="362442" y="307728"/>
                      <a:pt x="362140" y="307666"/>
                      <a:pt x="361798" y="307547"/>
                    </a:cubicBezTo>
                    <a:cubicBezTo>
                      <a:pt x="359927" y="307786"/>
                      <a:pt x="358055" y="308028"/>
                      <a:pt x="356204" y="308250"/>
                    </a:cubicBezTo>
                    <a:cubicBezTo>
                      <a:pt x="353856" y="308543"/>
                      <a:pt x="354390" y="305446"/>
                      <a:pt x="356037" y="304717"/>
                    </a:cubicBezTo>
                    <a:lnTo>
                      <a:pt x="356828" y="304425"/>
                    </a:lnTo>
                    <a:cubicBezTo>
                      <a:pt x="355437" y="303557"/>
                      <a:pt x="354213" y="301183"/>
                      <a:pt x="355933" y="300406"/>
                    </a:cubicBezTo>
                    <a:lnTo>
                      <a:pt x="356164" y="300318"/>
                    </a:lnTo>
                    <a:cubicBezTo>
                      <a:pt x="356969" y="299998"/>
                      <a:pt x="357753" y="299734"/>
                      <a:pt x="358558" y="299432"/>
                    </a:cubicBezTo>
                    <a:cubicBezTo>
                      <a:pt x="358498" y="299172"/>
                      <a:pt x="358498" y="298929"/>
                      <a:pt x="358578" y="298709"/>
                    </a:cubicBezTo>
                    <a:lnTo>
                      <a:pt x="355258" y="299130"/>
                    </a:lnTo>
                    <a:lnTo>
                      <a:pt x="355258" y="299130"/>
                    </a:lnTo>
                    <a:cubicBezTo>
                      <a:pt x="354955" y="299170"/>
                      <a:pt x="356399" y="297050"/>
                      <a:pt x="357090" y="296631"/>
                    </a:cubicBezTo>
                    <a:lnTo>
                      <a:pt x="357210" y="296573"/>
                    </a:lnTo>
                    <a:lnTo>
                      <a:pt x="358800" y="296090"/>
                    </a:lnTo>
                    <a:cubicBezTo>
                      <a:pt x="359041" y="295406"/>
                      <a:pt x="360329" y="293896"/>
                      <a:pt x="360772" y="293757"/>
                    </a:cubicBezTo>
                    <a:cubicBezTo>
                      <a:pt x="366608" y="291923"/>
                      <a:pt x="372041" y="290274"/>
                      <a:pt x="377716" y="289004"/>
                    </a:cubicBezTo>
                    <a:cubicBezTo>
                      <a:pt x="377997" y="288662"/>
                      <a:pt x="378319" y="288400"/>
                      <a:pt x="378682" y="288320"/>
                    </a:cubicBezTo>
                    <a:cubicBezTo>
                      <a:pt x="382223" y="287474"/>
                      <a:pt x="385805" y="286810"/>
                      <a:pt x="389387" y="286248"/>
                    </a:cubicBezTo>
                    <a:cubicBezTo>
                      <a:pt x="389629" y="285884"/>
                      <a:pt x="389870" y="285624"/>
                      <a:pt x="390152" y="285602"/>
                    </a:cubicBezTo>
                    <a:cubicBezTo>
                      <a:pt x="399026" y="284475"/>
                      <a:pt x="407921" y="284213"/>
                      <a:pt x="416855" y="284819"/>
                    </a:cubicBezTo>
                    <a:cubicBezTo>
                      <a:pt x="418566" y="284978"/>
                      <a:pt x="420276" y="285161"/>
                      <a:pt x="421987" y="285381"/>
                    </a:cubicBezTo>
                    <a:cubicBezTo>
                      <a:pt x="425267" y="285745"/>
                      <a:pt x="428547" y="286208"/>
                      <a:pt x="431807" y="286832"/>
                    </a:cubicBezTo>
                    <a:cubicBezTo>
                      <a:pt x="439973" y="288234"/>
                      <a:pt x="447948" y="290365"/>
                      <a:pt x="455715" y="293240"/>
                    </a:cubicBezTo>
                    <a:lnTo>
                      <a:pt x="457504" y="293916"/>
                    </a:lnTo>
                    <a:cubicBezTo>
                      <a:pt x="459456" y="294643"/>
                      <a:pt x="461388" y="295406"/>
                      <a:pt x="463300" y="296233"/>
                    </a:cubicBezTo>
                    <a:cubicBezTo>
                      <a:pt x="464266" y="292791"/>
                      <a:pt x="465473" y="289407"/>
                      <a:pt x="466902" y="286087"/>
                    </a:cubicBezTo>
                    <a:cubicBezTo>
                      <a:pt x="467123" y="285441"/>
                      <a:pt x="467365" y="284819"/>
                      <a:pt x="467626" y="284195"/>
                    </a:cubicBezTo>
                    <a:lnTo>
                      <a:pt x="465674" y="283025"/>
                    </a:lnTo>
                    <a:lnTo>
                      <a:pt x="465674" y="283025"/>
                    </a:lnTo>
                    <a:cubicBezTo>
                      <a:pt x="465252" y="283830"/>
                      <a:pt x="464386" y="284455"/>
                      <a:pt x="463823" y="284114"/>
                    </a:cubicBezTo>
                    <a:cubicBezTo>
                      <a:pt x="449837" y="274673"/>
                      <a:pt x="435047" y="266800"/>
                      <a:pt x="419451" y="260519"/>
                    </a:cubicBezTo>
                    <a:cubicBezTo>
                      <a:pt x="410718" y="256653"/>
                      <a:pt x="401783" y="253374"/>
                      <a:pt x="392627" y="250634"/>
                    </a:cubicBezTo>
                    <a:cubicBezTo>
                      <a:pt x="388059" y="249167"/>
                      <a:pt x="383451" y="247838"/>
                      <a:pt x="378822" y="246570"/>
                    </a:cubicBezTo>
                    <a:cubicBezTo>
                      <a:pt x="376508" y="246085"/>
                      <a:pt x="374194" y="245601"/>
                      <a:pt x="371840" y="245199"/>
                    </a:cubicBezTo>
                    <a:cubicBezTo>
                      <a:pt x="359746" y="241938"/>
                      <a:pt x="347450" y="239826"/>
                      <a:pt x="334974" y="238860"/>
                    </a:cubicBezTo>
                    <a:close/>
                    <a:moveTo>
                      <a:pt x="795822" y="270814"/>
                    </a:moveTo>
                    <a:cubicBezTo>
                      <a:pt x="794124" y="273749"/>
                      <a:pt x="792357" y="276656"/>
                      <a:pt x="790484" y="279522"/>
                    </a:cubicBezTo>
                    <a:cubicBezTo>
                      <a:pt x="781386" y="293451"/>
                      <a:pt x="770479" y="306522"/>
                      <a:pt x="758111" y="317918"/>
                    </a:cubicBezTo>
                    <a:cubicBezTo>
                      <a:pt x="761337" y="317910"/>
                      <a:pt x="764555" y="318033"/>
                      <a:pt x="767732" y="318331"/>
                    </a:cubicBezTo>
                    <a:cubicBezTo>
                      <a:pt x="773212" y="318849"/>
                      <a:pt x="778579" y="319758"/>
                      <a:pt x="783811" y="321033"/>
                    </a:cubicBezTo>
                    <a:cubicBezTo>
                      <a:pt x="784235" y="320693"/>
                      <a:pt x="784710" y="320521"/>
                      <a:pt x="785090" y="320791"/>
                    </a:cubicBezTo>
                    <a:lnTo>
                      <a:pt x="786455" y="321735"/>
                    </a:lnTo>
                    <a:lnTo>
                      <a:pt x="786455" y="321735"/>
                    </a:lnTo>
                    <a:cubicBezTo>
                      <a:pt x="797678" y="324765"/>
                      <a:pt x="808214" y="329528"/>
                      <a:pt x="817759" y="335910"/>
                    </a:cubicBezTo>
                    <a:lnTo>
                      <a:pt x="817587" y="334649"/>
                    </a:lnTo>
                    <a:cubicBezTo>
                      <a:pt x="817558" y="334439"/>
                      <a:pt x="817527" y="334229"/>
                      <a:pt x="817489" y="334019"/>
                    </a:cubicBezTo>
                    <a:cubicBezTo>
                      <a:pt x="817650" y="331543"/>
                      <a:pt x="817690" y="329065"/>
                      <a:pt x="817610" y="326609"/>
                    </a:cubicBezTo>
                    <a:cubicBezTo>
                      <a:pt x="815638" y="312095"/>
                      <a:pt x="810707" y="298727"/>
                      <a:pt x="805073" y="285201"/>
                    </a:cubicBezTo>
                    <a:cubicBezTo>
                      <a:pt x="804966" y="284940"/>
                      <a:pt x="805043" y="284599"/>
                      <a:pt x="805206" y="284253"/>
                    </a:cubicBezTo>
                    <a:cubicBezTo>
                      <a:pt x="802362" y="279607"/>
                      <a:pt x="799249" y="275114"/>
                      <a:pt x="795822" y="270814"/>
                    </a:cubicBezTo>
                    <a:close/>
                    <a:moveTo>
                      <a:pt x="798412" y="156702"/>
                    </a:moveTo>
                    <a:cubicBezTo>
                      <a:pt x="794206" y="157467"/>
                      <a:pt x="790041" y="158454"/>
                      <a:pt x="785895" y="159682"/>
                    </a:cubicBezTo>
                    <a:cubicBezTo>
                      <a:pt x="778108" y="160851"/>
                      <a:pt x="770562" y="162905"/>
                      <a:pt x="763277" y="165822"/>
                    </a:cubicBezTo>
                    <a:cubicBezTo>
                      <a:pt x="753235" y="169385"/>
                      <a:pt x="743496" y="173532"/>
                      <a:pt x="733796" y="177923"/>
                    </a:cubicBezTo>
                    <a:cubicBezTo>
                      <a:pt x="714961" y="186456"/>
                      <a:pt x="697293" y="197249"/>
                      <a:pt x="681214" y="210253"/>
                    </a:cubicBezTo>
                    <a:cubicBezTo>
                      <a:pt x="680188" y="211036"/>
                      <a:pt x="679202" y="211844"/>
                      <a:pt x="678216" y="212649"/>
                    </a:cubicBezTo>
                    <a:cubicBezTo>
                      <a:pt x="674614" y="215767"/>
                      <a:pt x="671112" y="219028"/>
                      <a:pt x="667792" y="222471"/>
                    </a:cubicBezTo>
                    <a:cubicBezTo>
                      <a:pt x="664311" y="226255"/>
                      <a:pt x="660809" y="230042"/>
                      <a:pt x="657328" y="233845"/>
                    </a:cubicBezTo>
                    <a:cubicBezTo>
                      <a:pt x="653062" y="238316"/>
                      <a:pt x="648152" y="242360"/>
                      <a:pt x="644288" y="247192"/>
                    </a:cubicBezTo>
                    <a:cubicBezTo>
                      <a:pt x="643503" y="248178"/>
                      <a:pt x="642819" y="249265"/>
                      <a:pt x="642195" y="250354"/>
                    </a:cubicBezTo>
                    <a:lnTo>
                      <a:pt x="644469" y="251138"/>
                    </a:lnTo>
                    <a:lnTo>
                      <a:pt x="644469" y="251138"/>
                    </a:lnTo>
                    <a:cubicBezTo>
                      <a:pt x="646381" y="251782"/>
                      <a:pt x="646059" y="255365"/>
                      <a:pt x="644167" y="254842"/>
                    </a:cubicBezTo>
                    <a:cubicBezTo>
                      <a:pt x="643524" y="254660"/>
                      <a:pt x="642920" y="254439"/>
                      <a:pt x="642316" y="254199"/>
                    </a:cubicBezTo>
                    <a:cubicBezTo>
                      <a:pt x="642578" y="254542"/>
                      <a:pt x="642759" y="254884"/>
                      <a:pt x="642799" y="255184"/>
                    </a:cubicBezTo>
                    <a:cubicBezTo>
                      <a:pt x="642920" y="256150"/>
                      <a:pt x="642175" y="257481"/>
                      <a:pt x="640988" y="257139"/>
                    </a:cubicBezTo>
                    <a:cubicBezTo>
                      <a:pt x="640445" y="256996"/>
                      <a:pt x="639901" y="256794"/>
                      <a:pt x="639358" y="256573"/>
                    </a:cubicBezTo>
                    <a:cubicBezTo>
                      <a:pt x="639197" y="257197"/>
                      <a:pt x="639076" y="257821"/>
                      <a:pt x="639076" y="258425"/>
                    </a:cubicBezTo>
                    <a:cubicBezTo>
                      <a:pt x="639177" y="258465"/>
                      <a:pt x="639278" y="258506"/>
                      <a:pt x="639398" y="258528"/>
                    </a:cubicBezTo>
                    <a:cubicBezTo>
                      <a:pt x="640726" y="258991"/>
                      <a:pt x="643222" y="261062"/>
                      <a:pt x="643584" y="262473"/>
                    </a:cubicBezTo>
                    <a:cubicBezTo>
                      <a:pt x="643866" y="263560"/>
                      <a:pt x="642940" y="264726"/>
                      <a:pt x="641753" y="264404"/>
                    </a:cubicBezTo>
                    <a:cubicBezTo>
                      <a:pt x="640867" y="264162"/>
                      <a:pt x="640002" y="263800"/>
                      <a:pt x="639157" y="263397"/>
                    </a:cubicBezTo>
                    <a:cubicBezTo>
                      <a:pt x="639720" y="263943"/>
                      <a:pt x="640163" y="264527"/>
                      <a:pt x="640203" y="265030"/>
                    </a:cubicBezTo>
                    <a:cubicBezTo>
                      <a:pt x="640284" y="265956"/>
                      <a:pt x="639479" y="267263"/>
                      <a:pt x="638372" y="266963"/>
                    </a:cubicBezTo>
                    <a:cubicBezTo>
                      <a:pt x="636319" y="266397"/>
                      <a:pt x="634669" y="265533"/>
                      <a:pt x="633301" y="264446"/>
                    </a:cubicBezTo>
                    <a:cubicBezTo>
                      <a:pt x="632939" y="264927"/>
                      <a:pt x="632416" y="265310"/>
                      <a:pt x="631993" y="265191"/>
                    </a:cubicBezTo>
                    <a:lnTo>
                      <a:pt x="631208" y="264949"/>
                    </a:lnTo>
                    <a:lnTo>
                      <a:pt x="631208" y="264949"/>
                    </a:lnTo>
                    <a:cubicBezTo>
                      <a:pt x="631423" y="265149"/>
                      <a:pt x="631620" y="265360"/>
                      <a:pt x="631810" y="265567"/>
                    </a:cubicBezTo>
                    <a:lnTo>
                      <a:pt x="632094" y="265874"/>
                    </a:lnTo>
                    <a:cubicBezTo>
                      <a:pt x="637648" y="271873"/>
                      <a:pt x="642497" y="278516"/>
                      <a:pt x="646381" y="285664"/>
                    </a:cubicBezTo>
                    <a:cubicBezTo>
                      <a:pt x="646562" y="285461"/>
                      <a:pt x="646783" y="285280"/>
                      <a:pt x="647065" y="285058"/>
                    </a:cubicBezTo>
                    <a:cubicBezTo>
                      <a:pt x="648876" y="283529"/>
                      <a:pt x="650748" y="282039"/>
                      <a:pt x="652619" y="280591"/>
                    </a:cubicBezTo>
                    <a:lnTo>
                      <a:pt x="653185" y="280096"/>
                    </a:lnTo>
                    <a:lnTo>
                      <a:pt x="653185" y="280096"/>
                    </a:lnTo>
                    <a:lnTo>
                      <a:pt x="653766" y="279603"/>
                    </a:lnTo>
                    <a:lnTo>
                      <a:pt x="649561" y="280992"/>
                    </a:lnTo>
                    <a:lnTo>
                      <a:pt x="649654" y="280883"/>
                    </a:lnTo>
                    <a:cubicBezTo>
                      <a:pt x="649951" y="280502"/>
                      <a:pt x="650876" y="279233"/>
                      <a:pt x="651307" y="278810"/>
                    </a:cubicBezTo>
                    <a:lnTo>
                      <a:pt x="651412" y="278717"/>
                    </a:lnTo>
                    <a:cubicBezTo>
                      <a:pt x="657187" y="273545"/>
                      <a:pt x="663486" y="269155"/>
                      <a:pt x="670287" y="265574"/>
                    </a:cubicBezTo>
                    <a:cubicBezTo>
                      <a:pt x="674694" y="262713"/>
                      <a:pt x="679323" y="260297"/>
                      <a:pt x="684172" y="258304"/>
                    </a:cubicBezTo>
                    <a:cubicBezTo>
                      <a:pt x="695743" y="252929"/>
                      <a:pt x="707536" y="248845"/>
                      <a:pt x="719650" y="245060"/>
                    </a:cubicBezTo>
                    <a:cubicBezTo>
                      <a:pt x="721461" y="244476"/>
                      <a:pt x="723272" y="243852"/>
                      <a:pt x="725083" y="243286"/>
                    </a:cubicBezTo>
                    <a:cubicBezTo>
                      <a:pt x="725606" y="243105"/>
                      <a:pt x="725707" y="243327"/>
                      <a:pt x="725626" y="243689"/>
                    </a:cubicBezTo>
                    <a:lnTo>
                      <a:pt x="726572" y="243407"/>
                    </a:lnTo>
                    <a:lnTo>
                      <a:pt x="726572" y="243407"/>
                    </a:lnTo>
                    <a:cubicBezTo>
                      <a:pt x="728262" y="242864"/>
                      <a:pt x="731140" y="245843"/>
                      <a:pt x="729993" y="247232"/>
                    </a:cubicBezTo>
                    <a:cubicBezTo>
                      <a:pt x="730685" y="247796"/>
                      <a:pt x="731365" y="248424"/>
                      <a:pt x="731959" y="249013"/>
                    </a:cubicBezTo>
                    <a:lnTo>
                      <a:pt x="732388" y="249447"/>
                    </a:lnTo>
                    <a:lnTo>
                      <a:pt x="732871" y="249306"/>
                    </a:lnTo>
                    <a:cubicBezTo>
                      <a:pt x="734308" y="248862"/>
                      <a:pt x="736734" y="251104"/>
                      <a:pt x="738275" y="252692"/>
                    </a:cubicBezTo>
                    <a:lnTo>
                      <a:pt x="739411" y="253895"/>
                    </a:lnTo>
                    <a:cubicBezTo>
                      <a:pt x="740276" y="254822"/>
                      <a:pt x="741966" y="256734"/>
                      <a:pt x="739894" y="257481"/>
                    </a:cubicBezTo>
                    <a:lnTo>
                      <a:pt x="737298" y="258365"/>
                    </a:lnTo>
                    <a:lnTo>
                      <a:pt x="737298" y="258365"/>
                    </a:lnTo>
                    <a:cubicBezTo>
                      <a:pt x="737378" y="258888"/>
                      <a:pt x="737157" y="259331"/>
                      <a:pt x="736352" y="259633"/>
                    </a:cubicBezTo>
                    <a:cubicBezTo>
                      <a:pt x="735447" y="259935"/>
                      <a:pt x="734561" y="260257"/>
                      <a:pt x="733676" y="260581"/>
                    </a:cubicBezTo>
                    <a:cubicBezTo>
                      <a:pt x="734212" y="261049"/>
                      <a:pt x="734740" y="261537"/>
                      <a:pt x="735259" y="262030"/>
                    </a:cubicBezTo>
                    <a:lnTo>
                      <a:pt x="736030" y="262773"/>
                    </a:lnTo>
                    <a:cubicBezTo>
                      <a:pt x="736941" y="263704"/>
                      <a:pt x="739102" y="265754"/>
                      <a:pt x="737194" y="266660"/>
                    </a:cubicBezTo>
                    <a:lnTo>
                      <a:pt x="736956" y="266759"/>
                    </a:lnTo>
                    <a:lnTo>
                      <a:pt x="734481" y="267645"/>
                    </a:lnTo>
                    <a:cubicBezTo>
                      <a:pt x="734803" y="268370"/>
                      <a:pt x="734722" y="269056"/>
                      <a:pt x="733635" y="269457"/>
                    </a:cubicBezTo>
                    <a:cubicBezTo>
                      <a:pt x="719187" y="274369"/>
                      <a:pt x="705081" y="280128"/>
                      <a:pt x="691296" y="286671"/>
                    </a:cubicBezTo>
                    <a:cubicBezTo>
                      <a:pt x="680973" y="292386"/>
                      <a:pt x="670066" y="296656"/>
                      <a:pt x="658576" y="299452"/>
                    </a:cubicBezTo>
                    <a:cubicBezTo>
                      <a:pt x="657630" y="299756"/>
                      <a:pt x="655577" y="298327"/>
                      <a:pt x="654732" y="296898"/>
                    </a:cubicBezTo>
                    <a:lnTo>
                      <a:pt x="653016" y="297403"/>
                    </a:lnTo>
                    <a:cubicBezTo>
                      <a:pt x="652731" y="297486"/>
                      <a:pt x="652445" y="297567"/>
                      <a:pt x="652156" y="297640"/>
                    </a:cubicBezTo>
                    <a:lnTo>
                      <a:pt x="651875" y="297703"/>
                    </a:lnTo>
                    <a:lnTo>
                      <a:pt x="651875" y="297703"/>
                    </a:lnTo>
                    <a:cubicBezTo>
                      <a:pt x="654028" y="303440"/>
                      <a:pt x="655618" y="309659"/>
                      <a:pt x="656503" y="315678"/>
                    </a:cubicBezTo>
                    <a:cubicBezTo>
                      <a:pt x="656604" y="316221"/>
                      <a:pt x="656684" y="316787"/>
                      <a:pt x="656745" y="317331"/>
                    </a:cubicBezTo>
                    <a:cubicBezTo>
                      <a:pt x="658998" y="317147"/>
                      <a:pt x="661232" y="316986"/>
                      <a:pt x="663486" y="316868"/>
                    </a:cubicBezTo>
                    <a:cubicBezTo>
                      <a:pt x="679081" y="316040"/>
                      <a:pt x="694858" y="316544"/>
                      <a:pt x="710494" y="318396"/>
                    </a:cubicBezTo>
                    <a:cubicBezTo>
                      <a:pt x="716812" y="314631"/>
                      <a:pt x="722890" y="310504"/>
                      <a:pt x="728705" y="306037"/>
                    </a:cubicBezTo>
                    <a:cubicBezTo>
                      <a:pt x="730476" y="304666"/>
                      <a:pt x="732227" y="303257"/>
                      <a:pt x="733957" y="301828"/>
                    </a:cubicBezTo>
                    <a:cubicBezTo>
                      <a:pt x="744341" y="292809"/>
                      <a:pt x="753738" y="282685"/>
                      <a:pt x="762070" y="271752"/>
                    </a:cubicBezTo>
                    <a:cubicBezTo>
                      <a:pt x="769777" y="261626"/>
                      <a:pt x="776478" y="250755"/>
                      <a:pt x="782112" y="239363"/>
                    </a:cubicBezTo>
                    <a:cubicBezTo>
                      <a:pt x="787103" y="228671"/>
                      <a:pt x="791228" y="217559"/>
                      <a:pt x="794347" y="206084"/>
                    </a:cubicBezTo>
                    <a:cubicBezTo>
                      <a:pt x="797205" y="195596"/>
                      <a:pt x="798191" y="185389"/>
                      <a:pt x="798915" y="174539"/>
                    </a:cubicBezTo>
                    <a:cubicBezTo>
                      <a:pt x="799157" y="172767"/>
                      <a:pt x="799318" y="170998"/>
                      <a:pt x="799459" y="169224"/>
                    </a:cubicBezTo>
                    <a:lnTo>
                      <a:pt x="799442" y="168465"/>
                    </a:lnTo>
                    <a:lnTo>
                      <a:pt x="799442" y="168465"/>
                    </a:lnTo>
                    <a:lnTo>
                      <a:pt x="799418" y="168097"/>
                    </a:lnTo>
                    <a:cubicBezTo>
                      <a:pt x="799217" y="164294"/>
                      <a:pt x="798835" y="160487"/>
                      <a:pt x="798412" y="156702"/>
                    </a:cubicBezTo>
                    <a:close/>
                    <a:moveTo>
                      <a:pt x="650969" y="291521"/>
                    </a:moveTo>
                    <a:cubicBezTo>
                      <a:pt x="650506" y="291682"/>
                      <a:pt x="650023" y="291843"/>
                      <a:pt x="649540" y="291984"/>
                    </a:cubicBezTo>
                    <a:cubicBezTo>
                      <a:pt x="649822" y="292608"/>
                      <a:pt x="650084" y="293214"/>
                      <a:pt x="650345" y="293836"/>
                    </a:cubicBezTo>
                    <a:lnTo>
                      <a:pt x="650376" y="293823"/>
                    </a:lnTo>
                    <a:lnTo>
                      <a:pt x="650376" y="293823"/>
                    </a:lnTo>
                    <a:lnTo>
                      <a:pt x="652277" y="292326"/>
                    </a:lnTo>
                    <a:lnTo>
                      <a:pt x="652277" y="292326"/>
                    </a:lnTo>
                    <a:cubicBezTo>
                      <a:pt x="651875" y="292145"/>
                      <a:pt x="651412" y="291865"/>
                      <a:pt x="650969" y="291521"/>
                    </a:cubicBezTo>
                    <a:close/>
                    <a:moveTo>
                      <a:pt x="795595" y="128157"/>
                    </a:moveTo>
                    <a:cubicBezTo>
                      <a:pt x="799217" y="126808"/>
                      <a:pt x="801954" y="126547"/>
                      <a:pt x="803805" y="127392"/>
                    </a:cubicBezTo>
                    <a:cubicBezTo>
                      <a:pt x="801068" y="127593"/>
                      <a:pt x="798332" y="127855"/>
                      <a:pt x="795595" y="1281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0E5244-1031-00BE-24B2-3F0D71028D05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EC2252D-E748-6722-0AD0-54E87E04DEF2}"/>
              </a:ext>
            </a:extLst>
          </p:cNvPr>
          <p:cNvSpPr txBox="1"/>
          <p:nvPr/>
        </p:nvSpPr>
        <p:spPr>
          <a:xfrm>
            <a:off x="1121923" y="3560086"/>
            <a:ext cx="9948154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28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</a:t>
            </a:r>
          </a:p>
          <a:p>
            <a:pPr algn="ctr">
              <a:lnSpc>
                <a:spcPct val="150000"/>
              </a:lnSpc>
            </a:pPr>
            <a:r>
              <a:rPr lang="fr-FR" altLang="zh-CN" sz="28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SenectusEt Netus Et Malesuada Fames Ac Turpis Egestas</a:t>
            </a:r>
            <a:endParaRPr lang="zh-CN" altLang="en-US" sz="28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3B472C6-1D50-0E4B-5686-2D4D35B3423F}"/>
              </a:ext>
            </a:extLst>
          </p:cNvPr>
          <p:cNvSpPr txBox="1"/>
          <p:nvPr/>
        </p:nvSpPr>
        <p:spPr>
          <a:xfrm>
            <a:off x="3307314" y="5708104"/>
            <a:ext cx="557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>
                    <a:alpha val="60000"/>
                  </a:schemeClr>
                </a:solidFill>
                <a:latin typeface="+mn-ea"/>
                <a:cs typeface="Dreaming Outloud Pro" panose="03050502040302030504" pitchFamily="66" charset="0"/>
              </a:rPr>
              <a:t>YOUR CORPORATE NAME GOES HERE</a:t>
            </a:r>
            <a:endParaRPr lang="zh-CN" altLang="en-US">
              <a:solidFill>
                <a:schemeClr val="bg1">
                  <a:alpha val="60000"/>
                </a:schemeClr>
              </a:solidFill>
              <a:latin typeface="+mn-ea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971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222">
            <a:extLst>
              <a:ext uri="{FF2B5EF4-FFF2-40B4-BE49-F238E27FC236}">
                <a16:creationId xmlns:a16="http://schemas.microsoft.com/office/drawing/2014/main" id="{40F42D3C-408F-E694-4643-5903B5DBAF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D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654A81-A33F-D802-80DD-A153E3A98F1E}"/>
              </a:ext>
            </a:extLst>
          </p:cNvPr>
          <p:cNvGrpSpPr>
            <a:grpSpLocks noChangeAspect="1"/>
          </p:cNvGrpSpPr>
          <p:nvPr/>
        </p:nvGrpSpPr>
        <p:grpSpPr>
          <a:xfrm>
            <a:off x="197455" y="241552"/>
            <a:ext cx="1295584" cy="1980000"/>
            <a:chOff x="5333329" y="2191943"/>
            <a:chExt cx="1608045" cy="2457526"/>
          </a:xfrm>
        </p:grpSpPr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91B4C94E-55E8-ABBD-2DAA-CB44A131BB16}"/>
                </a:ext>
              </a:extLst>
            </p:cNvPr>
            <p:cNvGrpSpPr/>
            <p:nvPr/>
          </p:nvGrpSpPr>
          <p:grpSpPr>
            <a:xfrm>
              <a:off x="5333329" y="3091804"/>
              <a:ext cx="1608045" cy="1557665"/>
              <a:chOff x="5333329" y="3091804"/>
              <a:chExt cx="1608045" cy="155766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81B7E57-F781-A593-CF5D-28EE48F05AC8}"/>
                  </a:ext>
                </a:extLst>
              </p:cNvPr>
              <p:cNvSpPr/>
              <p:nvPr/>
            </p:nvSpPr>
            <p:spPr>
              <a:xfrm>
                <a:off x="5429921" y="3091804"/>
                <a:ext cx="1475962" cy="1345978"/>
              </a:xfrm>
              <a:custGeom>
                <a:avLst/>
                <a:gdLst>
                  <a:gd name="connsiteX0" fmla="*/ 1146921 w 1475962"/>
                  <a:gd name="connsiteY0" fmla="*/ 519472 h 1345978"/>
                  <a:gd name="connsiteX1" fmla="*/ 1097256 w 1475962"/>
                  <a:gd name="connsiteY1" fmla="*/ 495451 h 1345978"/>
                  <a:gd name="connsiteX2" fmla="*/ 996920 w 1475962"/>
                  <a:gd name="connsiteY2" fmla="*/ 365970 h 1345978"/>
                  <a:gd name="connsiteX3" fmla="*/ 912274 w 1475962"/>
                  <a:gd name="connsiteY3" fmla="*/ 148934 h 1345978"/>
                  <a:gd name="connsiteX4" fmla="*/ 882934 w 1475962"/>
                  <a:gd name="connsiteY4" fmla="*/ 49559 h 1345978"/>
                  <a:gd name="connsiteX5" fmla="*/ 653255 w 1475962"/>
                  <a:gd name="connsiteY5" fmla="*/ 7473 h 1345978"/>
                  <a:gd name="connsiteX6" fmla="*/ 590702 w 1475962"/>
                  <a:gd name="connsiteY6" fmla="*/ 100179 h 1345978"/>
                  <a:gd name="connsiteX7" fmla="*/ 572517 w 1475962"/>
                  <a:gd name="connsiteY7" fmla="*/ 191354 h 1345978"/>
                  <a:gd name="connsiteX8" fmla="*/ 537947 w 1475962"/>
                  <a:gd name="connsiteY8" fmla="*/ 209229 h 1345978"/>
                  <a:gd name="connsiteX9" fmla="*/ 340908 w 1475962"/>
                  <a:gd name="connsiteY9" fmla="*/ 431088 h 1345978"/>
                  <a:gd name="connsiteX10" fmla="*/ 4434 w 1475962"/>
                  <a:gd name="connsiteY10" fmla="*/ 846979 h 1345978"/>
                  <a:gd name="connsiteX11" fmla="*/ 107346 w 1475962"/>
                  <a:gd name="connsiteY11" fmla="*/ 1196797 h 1345978"/>
                  <a:gd name="connsiteX12" fmla="*/ 379151 w 1475962"/>
                  <a:gd name="connsiteY12" fmla="*/ 1339311 h 1345978"/>
                  <a:gd name="connsiteX13" fmla="*/ 740316 w 1475962"/>
                  <a:gd name="connsiteY13" fmla="*/ 1230120 h 1345978"/>
                  <a:gd name="connsiteX14" fmla="*/ 918405 w 1475962"/>
                  <a:gd name="connsiteY14" fmla="*/ 1191432 h 1345978"/>
                  <a:gd name="connsiteX15" fmla="*/ 1304655 w 1475962"/>
                  <a:gd name="connsiteY15" fmla="*/ 1229540 h 1345978"/>
                  <a:gd name="connsiteX16" fmla="*/ 1468021 w 1475962"/>
                  <a:gd name="connsiteY16" fmla="*/ 926690 h 1345978"/>
                  <a:gd name="connsiteX17" fmla="*/ 1146921 w 1475962"/>
                  <a:gd name="connsiteY17" fmla="*/ 519472 h 1345978"/>
                  <a:gd name="connsiteX18" fmla="*/ 1146921 w 1475962"/>
                  <a:gd name="connsiteY18" fmla="*/ 519472 h 134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75962" h="1345978">
                    <a:moveTo>
                      <a:pt x="1146921" y="519472"/>
                    </a:moveTo>
                    <a:cubicBezTo>
                      <a:pt x="1129446" y="513239"/>
                      <a:pt x="1112602" y="506040"/>
                      <a:pt x="1097256" y="495451"/>
                    </a:cubicBezTo>
                    <a:cubicBezTo>
                      <a:pt x="1053020" y="462511"/>
                      <a:pt x="1024175" y="412938"/>
                      <a:pt x="996920" y="365970"/>
                    </a:cubicBezTo>
                    <a:cubicBezTo>
                      <a:pt x="958529" y="297659"/>
                      <a:pt x="931179" y="224869"/>
                      <a:pt x="912274" y="148934"/>
                    </a:cubicBezTo>
                    <a:cubicBezTo>
                      <a:pt x="904150" y="116310"/>
                      <a:pt x="901391" y="78483"/>
                      <a:pt x="882934" y="49559"/>
                    </a:cubicBezTo>
                    <a:cubicBezTo>
                      <a:pt x="841094" y="-11006"/>
                      <a:pt x="718404" y="-3158"/>
                      <a:pt x="653255" y="7473"/>
                    </a:cubicBezTo>
                    <a:cubicBezTo>
                      <a:pt x="609628" y="15195"/>
                      <a:pt x="600611" y="64037"/>
                      <a:pt x="590702" y="100179"/>
                    </a:cubicBezTo>
                    <a:cubicBezTo>
                      <a:pt x="582452" y="130208"/>
                      <a:pt x="577051" y="160578"/>
                      <a:pt x="572517" y="191354"/>
                    </a:cubicBezTo>
                    <a:cubicBezTo>
                      <a:pt x="561731" y="198449"/>
                      <a:pt x="549554" y="204210"/>
                      <a:pt x="537947" y="209229"/>
                    </a:cubicBezTo>
                    <a:cubicBezTo>
                      <a:pt x="411454" y="248032"/>
                      <a:pt x="389222" y="319968"/>
                      <a:pt x="340908" y="431088"/>
                    </a:cubicBezTo>
                    <a:cubicBezTo>
                      <a:pt x="259307" y="592598"/>
                      <a:pt x="37881" y="655836"/>
                      <a:pt x="4434" y="846979"/>
                    </a:cubicBezTo>
                    <a:cubicBezTo>
                      <a:pt x="-17116" y="973171"/>
                      <a:pt x="44165" y="1091890"/>
                      <a:pt x="107346" y="1196797"/>
                    </a:cubicBezTo>
                    <a:cubicBezTo>
                      <a:pt x="166186" y="1311385"/>
                      <a:pt x="248331" y="1366384"/>
                      <a:pt x="379151" y="1339311"/>
                    </a:cubicBezTo>
                    <a:cubicBezTo>
                      <a:pt x="501852" y="1311776"/>
                      <a:pt x="619774" y="1265714"/>
                      <a:pt x="740316" y="1230120"/>
                    </a:cubicBezTo>
                    <a:cubicBezTo>
                      <a:pt x="798700" y="1215761"/>
                      <a:pt x="856991" y="1178409"/>
                      <a:pt x="918405" y="1191432"/>
                    </a:cubicBezTo>
                    <a:cubicBezTo>
                      <a:pt x="1044950" y="1219863"/>
                      <a:pt x="1174968" y="1233230"/>
                      <a:pt x="1304655" y="1229540"/>
                    </a:cubicBezTo>
                    <a:cubicBezTo>
                      <a:pt x="1486738" y="1236906"/>
                      <a:pt x="1486710" y="1062078"/>
                      <a:pt x="1468021" y="926690"/>
                    </a:cubicBezTo>
                    <a:cubicBezTo>
                      <a:pt x="1454931" y="715996"/>
                      <a:pt x="1348700" y="580706"/>
                      <a:pt x="1146921" y="519472"/>
                    </a:cubicBezTo>
                    <a:lnTo>
                      <a:pt x="1146921" y="519472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A00F20D-55C4-4A79-41A2-2C086998ACB0}"/>
                  </a:ext>
                </a:extLst>
              </p:cNvPr>
              <p:cNvSpPr/>
              <p:nvPr/>
            </p:nvSpPr>
            <p:spPr>
              <a:xfrm>
                <a:off x="5333329" y="3168302"/>
                <a:ext cx="1608045" cy="1481167"/>
              </a:xfrm>
              <a:custGeom>
                <a:avLst/>
                <a:gdLst>
                  <a:gd name="connsiteX0" fmla="*/ 1255686 w 1608045"/>
                  <a:gd name="connsiteY0" fmla="*/ 747849 h 1481167"/>
                  <a:gd name="connsiteX1" fmla="*/ 1293971 w 1608045"/>
                  <a:gd name="connsiteY1" fmla="*/ 789236 h 1481167"/>
                  <a:gd name="connsiteX2" fmla="*/ 1165554 w 1608045"/>
                  <a:gd name="connsiteY2" fmla="*/ 773770 h 1481167"/>
                  <a:gd name="connsiteX3" fmla="*/ 1182565 w 1608045"/>
                  <a:gd name="connsiteY3" fmla="*/ 763396 h 1481167"/>
                  <a:gd name="connsiteX4" fmla="*/ 1255686 w 1608045"/>
                  <a:gd name="connsiteY4" fmla="*/ 747849 h 1481167"/>
                  <a:gd name="connsiteX5" fmla="*/ 543153 w 1608045"/>
                  <a:gd name="connsiteY5" fmla="*/ 874671 h 1481167"/>
                  <a:gd name="connsiteX6" fmla="*/ 529191 w 1608045"/>
                  <a:gd name="connsiteY6" fmla="*/ 852736 h 1481167"/>
                  <a:gd name="connsiteX7" fmla="*/ 501707 w 1608045"/>
                  <a:gd name="connsiteY7" fmla="*/ 787521 h 1481167"/>
                  <a:gd name="connsiteX8" fmla="*/ 605857 w 1608045"/>
                  <a:gd name="connsiteY8" fmla="*/ 761433 h 1481167"/>
                  <a:gd name="connsiteX9" fmla="*/ 722469 w 1608045"/>
                  <a:gd name="connsiteY9" fmla="*/ 755682 h 1481167"/>
                  <a:gd name="connsiteX10" fmla="*/ 956900 w 1608045"/>
                  <a:gd name="connsiteY10" fmla="*/ 784962 h 1481167"/>
                  <a:gd name="connsiteX11" fmla="*/ 1189674 w 1608045"/>
                  <a:gd name="connsiteY11" fmla="*/ 822436 h 1481167"/>
                  <a:gd name="connsiteX12" fmla="*/ 1419421 w 1608045"/>
                  <a:gd name="connsiteY12" fmla="*/ 846646 h 1481167"/>
                  <a:gd name="connsiteX13" fmla="*/ 1471194 w 1608045"/>
                  <a:gd name="connsiteY13" fmla="*/ 841545 h 1481167"/>
                  <a:gd name="connsiteX14" fmla="*/ 1469115 w 1608045"/>
                  <a:gd name="connsiteY14" fmla="*/ 807537 h 1481167"/>
                  <a:gd name="connsiteX15" fmla="*/ 1442535 w 1608045"/>
                  <a:gd name="connsiteY15" fmla="*/ 801669 h 1481167"/>
                  <a:gd name="connsiteX16" fmla="*/ 1410480 w 1608045"/>
                  <a:gd name="connsiteY16" fmla="*/ 798676 h 1481167"/>
                  <a:gd name="connsiteX17" fmla="*/ 1397384 w 1608045"/>
                  <a:gd name="connsiteY17" fmla="*/ 797856 h 1481167"/>
                  <a:gd name="connsiteX18" fmla="*/ 1507036 w 1608045"/>
                  <a:gd name="connsiteY18" fmla="*/ 779436 h 1481167"/>
                  <a:gd name="connsiteX19" fmla="*/ 1524165 w 1608045"/>
                  <a:gd name="connsiteY19" fmla="*/ 816701 h 1481167"/>
                  <a:gd name="connsiteX20" fmla="*/ 1545364 w 1608045"/>
                  <a:gd name="connsiteY20" fmla="*/ 874979 h 1481167"/>
                  <a:gd name="connsiteX21" fmla="*/ 1552897 w 1608045"/>
                  <a:gd name="connsiteY21" fmla="*/ 1005652 h 1481167"/>
                  <a:gd name="connsiteX22" fmla="*/ 1516319 w 1608045"/>
                  <a:gd name="connsiteY22" fmla="*/ 1107928 h 1481167"/>
                  <a:gd name="connsiteX23" fmla="*/ 1436067 w 1608045"/>
                  <a:gd name="connsiteY23" fmla="*/ 1136899 h 1481167"/>
                  <a:gd name="connsiteX24" fmla="*/ 1337373 w 1608045"/>
                  <a:gd name="connsiteY24" fmla="*/ 1132319 h 1481167"/>
                  <a:gd name="connsiteX25" fmla="*/ 1201114 w 1608045"/>
                  <a:gd name="connsiteY25" fmla="*/ 1107036 h 1481167"/>
                  <a:gd name="connsiteX26" fmla="*/ 954717 w 1608045"/>
                  <a:gd name="connsiteY26" fmla="*/ 1006397 h 1481167"/>
                  <a:gd name="connsiteX27" fmla="*/ 843780 w 1608045"/>
                  <a:gd name="connsiteY27" fmla="*/ 937570 h 1481167"/>
                  <a:gd name="connsiteX28" fmla="*/ 720945 w 1608045"/>
                  <a:gd name="connsiteY28" fmla="*/ 888227 h 1481167"/>
                  <a:gd name="connsiteX29" fmla="*/ 572579 w 1608045"/>
                  <a:gd name="connsiteY29" fmla="*/ 874322 h 1481167"/>
                  <a:gd name="connsiteX30" fmla="*/ 543153 w 1608045"/>
                  <a:gd name="connsiteY30" fmla="*/ 874671 h 1481167"/>
                  <a:gd name="connsiteX31" fmla="*/ 487206 w 1608045"/>
                  <a:gd name="connsiteY31" fmla="*/ 852792 h 1481167"/>
                  <a:gd name="connsiteX32" fmla="*/ 506989 w 1608045"/>
                  <a:gd name="connsiteY32" fmla="*/ 901904 h 1481167"/>
                  <a:gd name="connsiteX33" fmla="*/ 550659 w 1608045"/>
                  <a:gd name="connsiteY33" fmla="*/ 921677 h 1481167"/>
                  <a:gd name="connsiteX34" fmla="*/ 611576 w 1608045"/>
                  <a:gd name="connsiteY34" fmla="*/ 922957 h 1481167"/>
                  <a:gd name="connsiteX35" fmla="*/ 733810 w 1608045"/>
                  <a:gd name="connsiteY35" fmla="*/ 943634 h 1481167"/>
                  <a:gd name="connsiteX36" fmla="*/ 838272 w 1608045"/>
                  <a:gd name="connsiteY36" fmla="*/ 993146 h 1481167"/>
                  <a:gd name="connsiteX37" fmla="*/ 929195 w 1608045"/>
                  <a:gd name="connsiteY37" fmla="*/ 1049854 h 1481167"/>
                  <a:gd name="connsiteX38" fmla="*/ 904892 w 1608045"/>
                  <a:gd name="connsiteY38" fmla="*/ 1061151 h 1481167"/>
                  <a:gd name="connsiteX39" fmla="*/ 853642 w 1608045"/>
                  <a:gd name="connsiteY39" fmla="*/ 1082595 h 1481167"/>
                  <a:gd name="connsiteX40" fmla="*/ 751436 w 1608045"/>
                  <a:gd name="connsiteY40" fmla="*/ 1122050 h 1481167"/>
                  <a:gd name="connsiteX41" fmla="*/ 540531 w 1608045"/>
                  <a:gd name="connsiteY41" fmla="*/ 1187553 h 1481167"/>
                  <a:gd name="connsiteX42" fmla="*/ 436785 w 1608045"/>
                  <a:gd name="connsiteY42" fmla="*/ 1208286 h 1481167"/>
                  <a:gd name="connsiteX43" fmla="*/ 351239 w 1608045"/>
                  <a:gd name="connsiteY43" fmla="*/ 1182123 h 1481167"/>
                  <a:gd name="connsiteX44" fmla="*/ 223535 w 1608045"/>
                  <a:gd name="connsiteY44" fmla="*/ 1032776 h 1481167"/>
                  <a:gd name="connsiteX45" fmla="*/ 171623 w 1608045"/>
                  <a:gd name="connsiteY45" fmla="*/ 930297 h 1481167"/>
                  <a:gd name="connsiteX46" fmla="*/ 151731 w 1608045"/>
                  <a:gd name="connsiteY46" fmla="*/ 875691 h 1481167"/>
                  <a:gd name="connsiteX47" fmla="*/ 143771 w 1608045"/>
                  <a:gd name="connsiteY47" fmla="*/ 849585 h 1481167"/>
                  <a:gd name="connsiteX48" fmla="*/ 140559 w 1608045"/>
                  <a:gd name="connsiteY48" fmla="*/ 838022 h 1481167"/>
                  <a:gd name="connsiteX49" fmla="*/ 303740 w 1608045"/>
                  <a:gd name="connsiteY49" fmla="*/ 798728 h 1481167"/>
                  <a:gd name="connsiteX50" fmla="*/ 393281 w 1608045"/>
                  <a:gd name="connsiteY50" fmla="*/ 792461 h 1481167"/>
                  <a:gd name="connsiteX51" fmla="*/ 437765 w 1608045"/>
                  <a:gd name="connsiteY51" fmla="*/ 794957 h 1481167"/>
                  <a:gd name="connsiteX52" fmla="*/ 461531 w 1608045"/>
                  <a:gd name="connsiteY52" fmla="*/ 798162 h 1481167"/>
                  <a:gd name="connsiteX53" fmla="*/ 471502 w 1608045"/>
                  <a:gd name="connsiteY53" fmla="*/ 800095 h 1481167"/>
                  <a:gd name="connsiteX54" fmla="*/ 487206 w 1608045"/>
                  <a:gd name="connsiteY54" fmla="*/ 852792 h 1481167"/>
                  <a:gd name="connsiteX55" fmla="*/ 1594069 w 1608045"/>
                  <a:gd name="connsiteY55" fmla="*/ 782829 h 1481167"/>
                  <a:gd name="connsiteX56" fmla="*/ 1599206 w 1608045"/>
                  <a:gd name="connsiteY56" fmla="*/ 764886 h 1481167"/>
                  <a:gd name="connsiteX57" fmla="*/ 1600255 w 1608045"/>
                  <a:gd name="connsiteY57" fmla="*/ 746913 h 1481167"/>
                  <a:gd name="connsiteX58" fmla="*/ 1588595 w 1608045"/>
                  <a:gd name="connsiteY58" fmla="*/ 727538 h 1481167"/>
                  <a:gd name="connsiteX59" fmla="*/ 1575310 w 1608045"/>
                  <a:gd name="connsiteY59" fmla="*/ 707584 h 1481167"/>
                  <a:gd name="connsiteX60" fmla="*/ 1548820 w 1608045"/>
                  <a:gd name="connsiteY60" fmla="*/ 667624 h 1481167"/>
                  <a:gd name="connsiteX61" fmla="*/ 1441271 w 1608045"/>
                  <a:gd name="connsiteY61" fmla="*/ 504035 h 1481167"/>
                  <a:gd name="connsiteX62" fmla="*/ 1345514 w 1608045"/>
                  <a:gd name="connsiteY62" fmla="*/ 358998 h 1481167"/>
                  <a:gd name="connsiteX63" fmla="*/ 1248677 w 1608045"/>
                  <a:gd name="connsiteY63" fmla="*/ 246213 h 1481167"/>
                  <a:gd name="connsiteX64" fmla="*/ 1082258 w 1608045"/>
                  <a:gd name="connsiteY64" fmla="*/ 172362 h 1481167"/>
                  <a:gd name="connsiteX65" fmla="*/ 1057487 w 1608045"/>
                  <a:gd name="connsiteY65" fmla="*/ 162553 h 1481167"/>
                  <a:gd name="connsiteX66" fmla="*/ 1028873 w 1608045"/>
                  <a:gd name="connsiteY66" fmla="*/ 117809 h 1481167"/>
                  <a:gd name="connsiteX67" fmla="*/ 1018367 w 1608045"/>
                  <a:gd name="connsiteY67" fmla="*/ 77422 h 1481167"/>
                  <a:gd name="connsiteX68" fmla="*/ 999288 w 1608045"/>
                  <a:gd name="connsiteY68" fmla="*/ 89130 h 1481167"/>
                  <a:gd name="connsiteX69" fmla="*/ 1026593 w 1608045"/>
                  <a:gd name="connsiteY69" fmla="*/ 196842 h 1481167"/>
                  <a:gd name="connsiteX70" fmla="*/ 975486 w 1608045"/>
                  <a:gd name="connsiteY70" fmla="*/ 318218 h 1481167"/>
                  <a:gd name="connsiteX71" fmla="*/ 868561 w 1608045"/>
                  <a:gd name="connsiteY71" fmla="*/ 361251 h 1481167"/>
                  <a:gd name="connsiteX72" fmla="*/ 651722 w 1608045"/>
                  <a:gd name="connsiteY72" fmla="*/ 282729 h 1481167"/>
                  <a:gd name="connsiteX73" fmla="*/ 601317 w 1608045"/>
                  <a:gd name="connsiteY73" fmla="*/ 231914 h 1481167"/>
                  <a:gd name="connsiteX74" fmla="*/ 567298 w 1608045"/>
                  <a:gd name="connsiteY74" fmla="*/ 181079 h 1481167"/>
                  <a:gd name="connsiteX75" fmla="*/ 634792 w 1608045"/>
                  <a:gd name="connsiteY75" fmla="*/ 163303 h 1481167"/>
                  <a:gd name="connsiteX76" fmla="*/ 716977 w 1608045"/>
                  <a:gd name="connsiteY76" fmla="*/ 41796 h 1481167"/>
                  <a:gd name="connsiteX77" fmla="*/ 716100 w 1608045"/>
                  <a:gd name="connsiteY77" fmla="*/ 3642 h 1481167"/>
                  <a:gd name="connsiteX78" fmla="*/ 701468 w 1608045"/>
                  <a:gd name="connsiteY78" fmla="*/ 1751 h 1481167"/>
                  <a:gd name="connsiteX79" fmla="*/ 688165 w 1608045"/>
                  <a:gd name="connsiteY79" fmla="*/ 28381 h 1481167"/>
                  <a:gd name="connsiteX80" fmla="*/ 650852 w 1608045"/>
                  <a:gd name="connsiteY80" fmla="*/ 125360 h 1481167"/>
                  <a:gd name="connsiteX81" fmla="*/ 617711 w 1608045"/>
                  <a:gd name="connsiteY81" fmla="*/ 130315 h 1481167"/>
                  <a:gd name="connsiteX82" fmla="*/ 577211 w 1608045"/>
                  <a:gd name="connsiteY82" fmla="*/ 133522 h 1481167"/>
                  <a:gd name="connsiteX83" fmla="*/ 561940 w 1608045"/>
                  <a:gd name="connsiteY83" fmla="*/ 135754 h 1481167"/>
                  <a:gd name="connsiteX84" fmla="*/ 552389 w 1608045"/>
                  <a:gd name="connsiteY84" fmla="*/ 133149 h 1481167"/>
                  <a:gd name="connsiteX85" fmla="*/ 520908 w 1608045"/>
                  <a:gd name="connsiteY85" fmla="*/ 133670 h 1481167"/>
                  <a:gd name="connsiteX86" fmla="*/ 248063 w 1608045"/>
                  <a:gd name="connsiteY86" fmla="*/ 227697 h 1481167"/>
                  <a:gd name="connsiteX87" fmla="*/ 93690 w 1608045"/>
                  <a:gd name="connsiteY87" fmla="*/ 417447 h 1481167"/>
                  <a:gd name="connsiteX88" fmla="*/ 24377 w 1608045"/>
                  <a:gd name="connsiteY88" fmla="*/ 666096 h 1481167"/>
                  <a:gd name="connsiteX89" fmla="*/ 10128 w 1608045"/>
                  <a:gd name="connsiteY89" fmla="*/ 751029 h 1481167"/>
                  <a:gd name="connsiteX90" fmla="*/ 85 w 1608045"/>
                  <a:gd name="connsiteY90" fmla="*/ 834304 h 1481167"/>
                  <a:gd name="connsiteX91" fmla="*/ 6275 w 1608045"/>
                  <a:gd name="connsiteY91" fmla="*/ 865501 h 1481167"/>
                  <a:gd name="connsiteX92" fmla="*/ 31859 w 1608045"/>
                  <a:gd name="connsiteY92" fmla="*/ 886502 h 1481167"/>
                  <a:gd name="connsiteX93" fmla="*/ 102902 w 1608045"/>
                  <a:gd name="connsiteY93" fmla="*/ 913403 h 1481167"/>
                  <a:gd name="connsiteX94" fmla="*/ 140706 w 1608045"/>
                  <a:gd name="connsiteY94" fmla="*/ 998584 h 1481167"/>
                  <a:gd name="connsiteX95" fmla="*/ 136136 w 1608045"/>
                  <a:gd name="connsiteY95" fmla="*/ 1024458 h 1481167"/>
                  <a:gd name="connsiteX96" fmla="*/ 133409 w 1608045"/>
                  <a:gd name="connsiteY96" fmla="*/ 1078851 h 1481167"/>
                  <a:gd name="connsiteX97" fmla="*/ 136987 w 1608045"/>
                  <a:gd name="connsiteY97" fmla="*/ 1187919 h 1481167"/>
                  <a:gd name="connsiteX98" fmla="*/ 145447 w 1608045"/>
                  <a:gd name="connsiteY98" fmla="*/ 1387905 h 1481167"/>
                  <a:gd name="connsiteX99" fmla="*/ 152456 w 1608045"/>
                  <a:gd name="connsiteY99" fmla="*/ 1433233 h 1481167"/>
                  <a:gd name="connsiteX100" fmla="*/ 203919 w 1608045"/>
                  <a:gd name="connsiteY100" fmla="*/ 1436160 h 1481167"/>
                  <a:gd name="connsiteX101" fmla="*/ 1356737 w 1608045"/>
                  <a:gd name="connsiteY101" fmla="*/ 1449499 h 1481167"/>
                  <a:gd name="connsiteX102" fmla="*/ 1386097 w 1608045"/>
                  <a:gd name="connsiteY102" fmla="*/ 1442094 h 1481167"/>
                  <a:gd name="connsiteX103" fmla="*/ 1398775 w 1608045"/>
                  <a:gd name="connsiteY103" fmla="*/ 1417865 h 1481167"/>
                  <a:gd name="connsiteX104" fmla="*/ 1391192 w 1608045"/>
                  <a:gd name="connsiteY104" fmla="*/ 1388316 h 1481167"/>
                  <a:gd name="connsiteX105" fmla="*/ 1381016 w 1608045"/>
                  <a:gd name="connsiteY105" fmla="*/ 1353046 h 1481167"/>
                  <a:gd name="connsiteX106" fmla="*/ 1369715 w 1608045"/>
                  <a:gd name="connsiteY106" fmla="*/ 1200022 h 1481167"/>
                  <a:gd name="connsiteX107" fmla="*/ 1367089 w 1608045"/>
                  <a:gd name="connsiteY107" fmla="*/ 1187726 h 1481167"/>
                  <a:gd name="connsiteX108" fmla="*/ 1498854 w 1608045"/>
                  <a:gd name="connsiteY108" fmla="*/ 1177169 h 1481167"/>
                  <a:gd name="connsiteX109" fmla="*/ 1561797 w 1608045"/>
                  <a:gd name="connsiteY109" fmla="*/ 1136965 h 1481167"/>
                  <a:gd name="connsiteX110" fmla="*/ 1599830 w 1608045"/>
                  <a:gd name="connsiteY110" fmla="*/ 1055925 h 1481167"/>
                  <a:gd name="connsiteX111" fmla="*/ 1607571 w 1608045"/>
                  <a:gd name="connsiteY111" fmla="*/ 938615 h 1481167"/>
                  <a:gd name="connsiteX112" fmla="*/ 1578835 w 1608045"/>
                  <a:gd name="connsiteY112" fmla="*/ 803225 h 1481167"/>
                  <a:gd name="connsiteX113" fmla="*/ 1594069 w 1608045"/>
                  <a:gd name="connsiteY113" fmla="*/ 782829 h 148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608045" h="1481167">
                    <a:moveTo>
                      <a:pt x="1255686" y="747849"/>
                    </a:moveTo>
                    <a:cubicBezTo>
                      <a:pt x="1270902" y="757914"/>
                      <a:pt x="1283698" y="773176"/>
                      <a:pt x="1293971" y="789236"/>
                    </a:cubicBezTo>
                    <a:cubicBezTo>
                      <a:pt x="1251084" y="784773"/>
                      <a:pt x="1208272" y="779628"/>
                      <a:pt x="1165554" y="773770"/>
                    </a:cubicBezTo>
                    <a:cubicBezTo>
                      <a:pt x="1171147" y="770194"/>
                      <a:pt x="1176791" y="766697"/>
                      <a:pt x="1182565" y="763396"/>
                    </a:cubicBezTo>
                    <a:cubicBezTo>
                      <a:pt x="1203628" y="751523"/>
                      <a:pt x="1232166" y="732291"/>
                      <a:pt x="1255686" y="747849"/>
                    </a:cubicBezTo>
                    <a:close/>
                    <a:moveTo>
                      <a:pt x="543153" y="874671"/>
                    </a:moveTo>
                    <a:cubicBezTo>
                      <a:pt x="535295" y="871593"/>
                      <a:pt x="532254" y="859607"/>
                      <a:pt x="529191" y="852736"/>
                    </a:cubicBezTo>
                    <a:cubicBezTo>
                      <a:pt x="519588" y="831190"/>
                      <a:pt x="510825" y="809277"/>
                      <a:pt x="501707" y="787521"/>
                    </a:cubicBezTo>
                    <a:cubicBezTo>
                      <a:pt x="536327" y="777649"/>
                      <a:pt x="569993" y="766695"/>
                      <a:pt x="605857" y="761433"/>
                    </a:cubicBezTo>
                    <a:cubicBezTo>
                      <a:pt x="644419" y="755780"/>
                      <a:pt x="683550" y="754411"/>
                      <a:pt x="722469" y="755682"/>
                    </a:cubicBezTo>
                    <a:cubicBezTo>
                      <a:pt x="801300" y="758254"/>
                      <a:pt x="879398" y="771142"/>
                      <a:pt x="956900" y="784962"/>
                    </a:cubicBezTo>
                    <a:cubicBezTo>
                      <a:pt x="1034313" y="798766"/>
                      <a:pt x="1111721" y="812029"/>
                      <a:pt x="1189674" y="822436"/>
                    </a:cubicBezTo>
                    <a:cubicBezTo>
                      <a:pt x="1266048" y="832633"/>
                      <a:pt x="1342663" y="840096"/>
                      <a:pt x="1419421" y="846646"/>
                    </a:cubicBezTo>
                    <a:cubicBezTo>
                      <a:pt x="1434334" y="847920"/>
                      <a:pt x="1459201" y="853285"/>
                      <a:pt x="1471194" y="841545"/>
                    </a:cubicBezTo>
                    <a:cubicBezTo>
                      <a:pt x="1480690" y="832246"/>
                      <a:pt x="1480998" y="815097"/>
                      <a:pt x="1469115" y="807537"/>
                    </a:cubicBezTo>
                    <a:cubicBezTo>
                      <a:pt x="1461714" y="802825"/>
                      <a:pt x="1450990" y="802756"/>
                      <a:pt x="1442535" y="801669"/>
                    </a:cubicBezTo>
                    <a:cubicBezTo>
                      <a:pt x="1431885" y="800298"/>
                      <a:pt x="1421194" y="799386"/>
                      <a:pt x="1410480" y="798676"/>
                    </a:cubicBezTo>
                    <a:cubicBezTo>
                      <a:pt x="1406116" y="798388"/>
                      <a:pt x="1401751" y="798122"/>
                      <a:pt x="1397384" y="797856"/>
                    </a:cubicBezTo>
                    <a:cubicBezTo>
                      <a:pt x="1432433" y="784636"/>
                      <a:pt x="1469039" y="777427"/>
                      <a:pt x="1507036" y="779436"/>
                    </a:cubicBezTo>
                    <a:cubicBezTo>
                      <a:pt x="1509185" y="792496"/>
                      <a:pt x="1518866" y="805931"/>
                      <a:pt x="1524165" y="816701"/>
                    </a:cubicBezTo>
                    <a:cubicBezTo>
                      <a:pt x="1533417" y="835504"/>
                      <a:pt x="1540629" y="854534"/>
                      <a:pt x="1545364" y="874979"/>
                    </a:cubicBezTo>
                    <a:cubicBezTo>
                      <a:pt x="1555261" y="917713"/>
                      <a:pt x="1555692" y="962066"/>
                      <a:pt x="1552897" y="1005652"/>
                    </a:cubicBezTo>
                    <a:cubicBezTo>
                      <a:pt x="1550329" y="1041992"/>
                      <a:pt x="1544813" y="1082190"/>
                      <a:pt x="1516319" y="1107928"/>
                    </a:cubicBezTo>
                    <a:cubicBezTo>
                      <a:pt x="1494744" y="1127415"/>
                      <a:pt x="1464306" y="1134630"/>
                      <a:pt x="1436067" y="1136899"/>
                    </a:cubicBezTo>
                    <a:cubicBezTo>
                      <a:pt x="1403246" y="1139536"/>
                      <a:pt x="1369918" y="1136719"/>
                      <a:pt x="1337373" y="1132319"/>
                    </a:cubicBezTo>
                    <a:cubicBezTo>
                      <a:pt x="1291725" y="1126145"/>
                      <a:pt x="1245864" y="1117979"/>
                      <a:pt x="1201114" y="1107036"/>
                    </a:cubicBezTo>
                    <a:cubicBezTo>
                      <a:pt x="1114441" y="1085842"/>
                      <a:pt x="1031365" y="1052118"/>
                      <a:pt x="954717" y="1006397"/>
                    </a:cubicBezTo>
                    <a:cubicBezTo>
                      <a:pt x="917338" y="984101"/>
                      <a:pt x="881672" y="959018"/>
                      <a:pt x="843780" y="937570"/>
                    </a:cubicBezTo>
                    <a:cubicBezTo>
                      <a:pt x="805169" y="915712"/>
                      <a:pt x="764086" y="898756"/>
                      <a:pt x="720945" y="888227"/>
                    </a:cubicBezTo>
                    <a:cubicBezTo>
                      <a:pt x="672668" y="876444"/>
                      <a:pt x="622199" y="871415"/>
                      <a:pt x="572579" y="874322"/>
                    </a:cubicBezTo>
                    <a:cubicBezTo>
                      <a:pt x="563968" y="874826"/>
                      <a:pt x="551528" y="877950"/>
                      <a:pt x="543153" y="874671"/>
                    </a:cubicBezTo>
                    <a:close/>
                    <a:moveTo>
                      <a:pt x="487206" y="852792"/>
                    </a:moveTo>
                    <a:cubicBezTo>
                      <a:pt x="492279" y="869261"/>
                      <a:pt x="496161" y="888066"/>
                      <a:pt x="506989" y="901904"/>
                    </a:cubicBezTo>
                    <a:cubicBezTo>
                      <a:pt x="517715" y="915617"/>
                      <a:pt x="533896" y="920457"/>
                      <a:pt x="550659" y="921677"/>
                    </a:cubicBezTo>
                    <a:cubicBezTo>
                      <a:pt x="570870" y="923144"/>
                      <a:pt x="591320" y="922204"/>
                      <a:pt x="611576" y="922957"/>
                    </a:cubicBezTo>
                    <a:cubicBezTo>
                      <a:pt x="653120" y="924501"/>
                      <a:pt x="694095" y="931251"/>
                      <a:pt x="733810" y="943634"/>
                    </a:cubicBezTo>
                    <a:cubicBezTo>
                      <a:pt x="770821" y="955175"/>
                      <a:pt x="805177" y="973176"/>
                      <a:pt x="838272" y="993146"/>
                    </a:cubicBezTo>
                    <a:cubicBezTo>
                      <a:pt x="868875" y="1011615"/>
                      <a:pt x="898581" y="1031442"/>
                      <a:pt x="929195" y="1049854"/>
                    </a:cubicBezTo>
                    <a:cubicBezTo>
                      <a:pt x="921047" y="1053590"/>
                      <a:pt x="912992" y="1057632"/>
                      <a:pt x="904892" y="1061151"/>
                    </a:cubicBezTo>
                    <a:cubicBezTo>
                      <a:pt x="887904" y="1068531"/>
                      <a:pt x="870811" y="1075652"/>
                      <a:pt x="853642" y="1082595"/>
                    </a:cubicBezTo>
                    <a:cubicBezTo>
                      <a:pt x="819785" y="1096284"/>
                      <a:pt x="785785" y="1109641"/>
                      <a:pt x="751436" y="1122050"/>
                    </a:cubicBezTo>
                    <a:cubicBezTo>
                      <a:pt x="682176" y="1147071"/>
                      <a:pt x="611777" y="1168931"/>
                      <a:pt x="540531" y="1187553"/>
                    </a:cubicBezTo>
                    <a:cubicBezTo>
                      <a:pt x="506550" y="1196434"/>
                      <a:pt x="472087" y="1206808"/>
                      <a:pt x="436785" y="1208286"/>
                    </a:cubicBezTo>
                    <a:cubicBezTo>
                      <a:pt x="405481" y="1209594"/>
                      <a:pt x="376486" y="1200742"/>
                      <a:pt x="351239" y="1182123"/>
                    </a:cubicBezTo>
                    <a:cubicBezTo>
                      <a:pt x="298875" y="1143504"/>
                      <a:pt x="257213" y="1087761"/>
                      <a:pt x="223535" y="1032776"/>
                    </a:cubicBezTo>
                    <a:cubicBezTo>
                      <a:pt x="203527" y="1000110"/>
                      <a:pt x="186066" y="965786"/>
                      <a:pt x="171623" y="930297"/>
                    </a:cubicBezTo>
                    <a:cubicBezTo>
                      <a:pt x="164319" y="912350"/>
                      <a:pt x="157694" y="894127"/>
                      <a:pt x="151731" y="875691"/>
                    </a:cubicBezTo>
                    <a:cubicBezTo>
                      <a:pt x="148934" y="867035"/>
                      <a:pt x="146282" y="858330"/>
                      <a:pt x="143771" y="849585"/>
                    </a:cubicBezTo>
                    <a:cubicBezTo>
                      <a:pt x="142666" y="845740"/>
                      <a:pt x="141607" y="841883"/>
                      <a:pt x="140559" y="838022"/>
                    </a:cubicBezTo>
                    <a:cubicBezTo>
                      <a:pt x="194105" y="821676"/>
                      <a:pt x="248287" y="806919"/>
                      <a:pt x="303740" y="798728"/>
                    </a:cubicBezTo>
                    <a:cubicBezTo>
                      <a:pt x="333348" y="794354"/>
                      <a:pt x="363349" y="792139"/>
                      <a:pt x="393281" y="792461"/>
                    </a:cubicBezTo>
                    <a:cubicBezTo>
                      <a:pt x="408138" y="792620"/>
                      <a:pt x="422987" y="793423"/>
                      <a:pt x="437765" y="794957"/>
                    </a:cubicBezTo>
                    <a:cubicBezTo>
                      <a:pt x="445720" y="795783"/>
                      <a:pt x="453642" y="796846"/>
                      <a:pt x="461531" y="798162"/>
                    </a:cubicBezTo>
                    <a:cubicBezTo>
                      <a:pt x="464791" y="798704"/>
                      <a:pt x="468141" y="799505"/>
                      <a:pt x="471502" y="800095"/>
                    </a:cubicBezTo>
                    <a:cubicBezTo>
                      <a:pt x="476635" y="817692"/>
                      <a:pt x="481811" y="835274"/>
                      <a:pt x="487206" y="852792"/>
                    </a:cubicBezTo>
                    <a:close/>
                    <a:moveTo>
                      <a:pt x="1594069" y="782829"/>
                    </a:moveTo>
                    <a:cubicBezTo>
                      <a:pt x="1596954" y="776988"/>
                      <a:pt x="1598172" y="771243"/>
                      <a:pt x="1599206" y="764886"/>
                    </a:cubicBezTo>
                    <a:cubicBezTo>
                      <a:pt x="1599995" y="760036"/>
                      <a:pt x="1602088" y="753210"/>
                      <a:pt x="1600255" y="746913"/>
                    </a:cubicBezTo>
                    <a:cubicBezTo>
                      <a:pt x="1598202" y="739861"/>
                      <a:pt x="1592610" y="733554"/>
                      <a:pt x="1588595" y="727538"/>
                    </a:cubicBezTo>
                    <a:cubicBezTo>
                      <a:pt x="1584162" y="720891"/>
                      <a:pt x="1579733" y="714240"/>
                      <a:pt x="1575310" y="707584"/>
                    </a:cubicBezTo>
                    <a:cubicBezTo>
                      <a:pt x="1566462" y="694276"/>
                      <a:pt x="1557634" y="680955"/>
                      <a:pt x="1548820" y="667624"/>
                    </a:cubicBezTo>
                    <a:cubicBezTo>
                      <a:pt x="1512825" y="613188"/>
                      <a:pt x="1477076" y="558594"/>
                      <a:pt x="1441271" y="504035"/>
                    </a:cubicBezTo>
                    <a:cubicBezTo>
                      <a:pt x="1409496" y="455617"/>
                      <a:pt x="1378257" y="406765"/>
                      <a:pt x="1345514" y="358998"/>
                    </a:cubicBezTo>
                    <a:cubicBezTo>
                      <a:pt x="1317517" y="318152"/>
                      <a:pt x="1287000" y="277980"/>
                      <a:pt x="1248677" y="246213"/>
                    </a:cubicBezTo>
                    <a:cubicBezTo>
                      <a:pt x="1200223" y="206048"/>
                      <a:pt x="1142525" y="187127"/>
                      <a:pt x="1082258" y="172362"/>
                    </a:cubicBezTo>
                    <a:cubicBezTo>
                      <a:pt x="1075676" y="165528"/>
                      <a:pt x="1066884" y="161796"/>
                      <a:pt x="1057487" y="162553"/>
                    </a:cubicBezTo>
                    <a:cubicBezTo>
                      <a:pt x="1044209" y="147488"/>
                      <a:pt x="1033657" y="136966"/>
                      <a:pt x="1028873" y="117809"/>
                    </a:cubicBezTo>
                    <a:cubicBezTo>
                      <a:pt x="1026581" y="108633"/>
                      <a:pt x="1027300" y="82851"/>
                      <a:pt x="1018367" y="77422"/>
                    </a:cubicBezTo>
                    <a:cubicBezTo>
                      <a:pt x="1007756" y="70972"/>
                      <a:pt x="1002214" y="79509"/>
                      <a:pt x="999288" y="89130"/>
                    </a:cubicBezTo>
                    <a:cubicBezTo>
                      <a:pt x="989498" y="121320"/>
                      <a:pt x="1000735" y="164598"/>
                      <a:pt x="1026593" y="196842"/>
                    </a:cubicBezTo>
                    <a:cubicBezTo>
                      <a:pt x="1015699" y="234509"/>
                      <a:pt x="1001254" y="288042"/>
                      <a:pt x="975486" y="318218"/>
                    </a:cubicBezTo>
                    <a:cubicBezTo>
                      <a:pt x="947893" y="350531"/>
                      <a:pt x="909734" y="360588"/>
                      <a:pt x="868561" y="361251"/>
                    </a:cubicBezTo>
                    <a:cubicBezTo>
                      <a:pt x="790045" y="362515"/>
                      <a:pt x="711610" y="333323"/>
                      <a:pt x="651722" y="282729"/>
                    </a:cubicBezTo>
                    <a:cubicBezTo>
                      <a:pt x="633518" y="267353"/>
                      <a:pt x="616613" y="250179"/>
                      <a:pt x="601317" y="231914"/>
                    </a:cubicBezTo>
                    <a:cubicBezTo>
                      <a:pt x="589845" y="218211"/>
                      <a:pt x="576273" y="197063"/>
                      <a:pt x="567298" y="181079"/>
                    </a:cubicBezTo>
                    <a:cubicBezTo>
                      <a:pt x="567298" y="174850"/>
                      <a:pt x="559947" y="168336"/>
                      <a:pt x="634792" y="163303"/>
                    </a:cubicBezTo>
                    <a:cubicBezTo>
                      <a:pt x="709637" y="158271"/>
                      <a:pt x="715313" y="55749"/>
                      <a:pt x="716977" y="41796"/>
                    </a:cubicBezTo>
                    <a:cubicBezTo>
                      <a:pt x="718329" y="30466"/>
                      <a:pt x="724081" y="12880"/>
                      <a:pt x="716100" y="3642"/>
                    </a:cubicBezTo>
                    <a:cubicBezTo>
                      <a:pt x="712713" y="-282"/>
                      <a:pt x="705762" y="-914"/>
                      <a:pt x="701468" y="1751"/>
                    </a:cubicBezTo>
                    <a:cubicBezTo>
                      <a:pt x="693371" y="6782"/>
                      <a:pt x="690710" y="19646"/>
                      <a:pt x="688165" y="28381"/>
                    </a:cubicBezTo>
                    <a:cubicBezTo>
                      <a:pt x="684599" y="40618"/>
                      <a:pt x="672942" y="116567"/>
                      <a:pt x="650852" y="125360"/>
                    </a:cubicBezTo>
                    <a:cubicBezTo>
                      <a:pt x="640511" y="129477"/>
                      <a:pt x="628650" y="129554"/>
                      <a:pt x="617711" y="130315"/>
                    </a:cubicBezTo>
                    <a:cubicBezTo>
                      <a:pt x="604203" y="131259"/>
                      <a:pt x="590666" y="131949"/>
                      <a:pt x="577211" y="133522"/>
                    </a:cubicBezTo>
                    <a:cubicBezTo>
                      <a:pt x="572249" y="134101"/>
                      <a:pt x="566836" y="135708"/>
                      <a:pt x="561940" y="135754"/>
                    </a:cubicBezTo>
                    <a:cubicBezTo>
                      <a:pt x="558754" y="135784"/>
                      <a:pt x="555468" y="134236"/>
                      <a:pt x="552389" y="133149"/>
                    </a:cubicBezTo>
                    <a:cubicBezTo>
                      <a:pt x="541998" y="129475"/>
                      <a:pt x="531614" y="132231"/>
                      <a:pt x="520908" y="133670"/>
                    </a:cubicBezTo>
                    <a:cubicBezTo>
                      <a:pt x="426257" y="146395"/>
                      <a:pt x="328798" y="175439"/>
                      <a:pt x="248063" y="227697"/>
                    </a:cubicBezTo>
                    <a:cubicBezTo>
                      <a:pt x="176904" y="273757"/>
                      <a:pt x="126771" y="339998"/>
                      <a:pt x="93690" y="417447"/>
                    </a:cubicBezTo>
                    <a:cubicBezTo>
                      <a:pt x="59937" y="496486"/>
                      <a:pt x="40591" y="581956"/>
                      <a:pt x="24377" y="666096"/>
                    </a:cubicBezTo>
                    <a:cubicBezTo>
                      <a:pt x="18946" y="694288"/>
                      <a:pt x="14203" y="722610"/>
                      <a:pt x="10128" y="751029"/>
                    </a:cubicBezTo>
                    <a:cubicBezTo>
                      <a:pt x="6190" y="778490"/>
                      <a:pt x="1264" y="806565"/>
                      <a:pt x="85" y="834304"/>
                    </a:cubicBezTo>
                    <a:cubicBezTo>
                      <a:pt x="-382" y="845279"/>
                      <a:pt x="2240" y="855476"/>
                      <a:pt x="6275" y="865501"/>
                    </a:cubicBezTo>
                    <a:cubicBezTo>
                      <a:pt x="10818" y="876784"/>
                      <a:pt x="21558" y="881233"/>
                      <a:pt x="31859" y="886502"/>
                    </a:cubicBezTo>
                    <a:cubicBezTo>
                      <a:pt x="54472" y="898073"/>
                      <a:pt x="78326" y="907048"/>
                      <a:pt x="102902" y="913403"/>
                    </a:cubicBezTo>
                    <a:cubicBezTo>
                      <a:pt x="117916" y="940727"/>
                      <a:pt x="130552" y="969118"/>
                      <a:pt x="140706" y="998584"/>
                    </a:cubicBezTo>
                    <a:cubicBezTo>
                      <a:pt x="136939" y="1006050"/>
                      <a:pt x="136860" y="1017201"/>
                      <a:pt x="136136" y="1024458"/>
                    </a:cubicBezTo>
                    <a:cubicBezTo>
                      <a:pt x="134339" y="1042530"/>
                      <a:pt x="133570" y="1060696"/>
                      <a:pt x="133409" y="1078851"/>
                    </a:cubicBezTo>
                    <a:cubicBezTo>
                      <a:pt x="133085" y="1115238"/>
                      <a:pt x="135273" y="1151588"/>
                      <a:pt x="136987" y="1187919"/>
                    </a:cubicBezTo>
                    <a:cubicBezTo>
                      <a:pt x="138726" y="1224767"/>
                      <a:pt x="144505" y="1370152"/>
                      <a:pt x="145447" y="1387905"/>
                    </a:cubicBezTo>
                    <a:cubicBezTo>
                      <a:pt x="146179" y="1401697"/>
                      <a:pt x="145193" y="1420989"/>
                      <a:pt x="152456" y="1433233"/>
                    </a:cubicBezTo>
                    <a:cubicBezTo>
                      <a:pt x="163616" y="1452053"/>
                      <a:pt x="191161" y="1451419"/>
                      <a:pt x="203919" y="1436160"/>
                    </a:cubicBezTo>
                    <a:cubicBezTo>
                      <a:pt x="520908" y="1504331"/>
                      <a:pt x="1116759" y="1483798"/>
                      <a:pt x="1356737" y="1449499"/>
                    </a:cubicBezTo>
                    <a:cubicBezTo>
                      <a:pt x="1387961" y="1445036"/>
                      <a:pt x="1378156" y="1449986"/>
                      <a:pt x="1386097" y="1442094"/>
                    </a:cubicBezTo>
                    <a:cubicBezTo>
                      <a:pt x="1392055" y="1436168"/>
                      <a:pt x="1397127" y="1426020"/>
                      <a:pt x="1398775" y="1417865"/>
                    </a:cubicBezTo>
                    <a:cubicBezTo>
                      <a:pt x="1400976" y="1406978"/>
                      <a:pt x="1397422" y="1397126"/>
                      <a:pt x="1391192" y="1388316"/>
                    </a:cubicBezTo>
                    <a:cubicBezTo>
                      <a:pt x="1384642" y="1379056"/>
                      <a:pt x="1383449" y="1364058"/>
                      <a:pt x="1381016" y="1353046"/>
                    </a:cubicBezTo>
                    <a:cubicBezTo>
                      <a:pt x="1375263" y="1327015"/>
                      <a:pt x="1372403" y="1212690"/>
                      <a:pt x="1369715" y="1200022"/>
                    </a:cubicBezTo>
                    <a:cubicBezTo>
                      <a:pt x="1368878" y="1196074"/>
                      <a:pt x="1368067" y="1191901"/>
                      <a:pt x="1367089" y="1187726"/>
                    </a:cubicBezTo>
                    <a:cubicBezTo>
                      <a:pt x="1411108" y="1191897"/>
                      <a:pt x="1456975" y="1191897"/>
                      <a:pt x="1498854" y="1177169"/>
                    </a:cubicBezTo>
                    <a:cubicBezTo>
                      <a:pt x="1522601" y="1168817"/>
                      <a:pt x="1544749" y="1155697"/>
                      <a:pt x="1561797" y="1136965"/>
                    </a:cubicBezTo>
                    <a:cubicBezTo>
                      <a:pt x="1582440" y="1114283"/>
                      <a:pt x="1593924" y="1085729"/>
                      <a:pt x="1599830" y="1055925"/>
                    </a:cubicBezTo>
                    <a:cubicBezTo>
                      <a:pt x="1607451" y="1017493"/>
                      <a:pt x="1609069" y="977684"/>
                      <a:pt x="1607571" y="938615"/>
                    </a:cubicBezTo>
                    <a:cubicBezTo>
                      <a:pt x="1605491" y="892442"/>
                      <a:pt x="1597836" y="845619"/>
                      <a:pt x="1578835" y="803225"/>
                    </a:cubicBezTo>
                    <a:cubicBezTo>
                      <a:pt x="1585088" y="797418"/>
                      <a:pt x="1590328" y="790410"/>
                      <a:pt x="1594069" y="782829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4">
              <a:extLst>
                <a:ext uri="{FF2B5EF4-FFF2-40B4-BE49-F238E27FC236}">
                  <a16:creationId xmlns:a16="http://schemas.microsoft.com/office/drawing/2014/main" id="{54877822-82FA-52A7-A95B-05D0EE7A039C}"/>
                </a:ext>
              </a:extLst>
            </p:cNvPr>
            <p:cNvGrpSpPr/>
            <p:nvPr/>
          </p:nvGrpSpPr>
          <p:grpSpPr>
            <a:xfrm>
              <a:off x="5635177" y="2191943"/>
              <a:ext cx="1011779" cy="1086032"/>
              <a:chOff x="5635177" y="2191943"/>
              <a:chExt cx="1011779" cy="1086032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16977F4-E6AB-BD8A-C26D-F8DFFC31238D}"/>
                  </a:ext>
                </a:extLst>
              </p:cNvPr>
              <p:cNvSpPr/>
              <p:nvPr/>
            </p:nvSpPr>
            <p:spPr>
              <a:xfrm>
                <a:off x="5824336" y="2493908"/>
                <a:ext cx="700602" cy="765178"/>
              </a:xfrm>
              <a:custGeom>
                <a:avLst/>
                <a:gdLst>
                  <a:gd name="connsiteX0" fmla="*/ 676633 w 700602"/>
                  <a:gd name="connsiteY0" fmla="*/ 104079 h 765178"/>
                  <a:gd name="connsiteX1" fmla="*/ 338150 w 700602"/>
                  <a:gd name="connsiteY1" fmla="*/ 61 h 765178"/>
                  <a:gd name="connsiteX2" fmla="*/ 75589 w 700602"/>
                  <a:gd name="connsiteY2" fmla="*/ 405327 h 765178"/>
                  <a:gd name="connsiteX3" fmla="*/ 17156 w 700602"/>
                  <a:gd name="connsiteY3" fmla="*/ 434298 h 765178"/>
                  <a:gd name="connsiteX4" fmla="*/ 9880 w 700602"/>
                  <a:gd name="connsiteY4" fmla="*/ 515791 h 765178"/>
                  <a:gd name="connsiteX5" fmla="*/ 56869 w 700602"/>
                  <a:gd name="connsiteY5" fmla="*/ 537725 h 765178"/>
                  <a:gd name="connsiteX6" fmla="*/ 160002 w 700602"/>
                  <a:gd name="connsiteY6" fmla="*/ 626721 h 765178"/>
                  <a:gd name="connsiteX7" fmla="*/ 491796 w 700602"/>
                  <a:gd name="connsiteY7" fmla="*/ 764664 h 765178"/>
                  <a:gd name="connsiteX8" fmla="*/ 609690 w 700602"/>
                  <a:gd name="connsiteY8" fmla="*/ 729875 h 765178"/>
                  <a:gd name="connsiteX9" fmla="*/ 700499 w 700602"/>
                  <a:gd name="connsiteY9" fmla="*/ 227075 h 765178"/>
                  <a:gd name="connsiteX10" fmla="*/ 676633 w 700602"/>
                  <a:gd name="connsiteY10" fmla="*/ 104079 h 765178"/>
                  <a:gd name="connsiteX11" fmla="*/ 676633 w 700602"/>
                  <a:gd name="connsiteY11" fmla="*/ 104079 h 76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0602" h="765178">
                    <a:moveTo>
                      <a:pt x="676633" y="104079"/>
                    </a:moveTo>
                    <a:cubicBezTo>
                      <a:pt x="610279" y="10056"/>
                      <a:pt x="443534" y="-535"/>
                      <a:pt x="338150" y="61"/>
                    </a:cubicBezTo>
                    <a:cubicBezTo>
                      <a:pt x="130034" y="-1673"/>
                      <a:pt x="86457" y="237635"/>
                      <a:pt x="75589" y="405327"/>
                    </a:cubicBezTo>
                    <a:cubicBezTo>
                      <a:pt x="53390" y="409104"/>
                      <a:pt x="31803" y="416846"/>
                      <a:pt x="17156" y="434298"/>
                    </a:cubicBezTo>
                    <a:cubicBezTo>
                      <a:pt x="-681" y="455549"/>
                      <a:pt x="-6842" y="492024"/>
                      <a:pt x="9880" y="515791"/>
                    </a:cubicBezTo>
                    <a:cubicBezTo>
                      <a:pt x="20987" y="531572"/>
                      <a:pt x="38525" y="536846"/>
                      <a:pt x="56869" y="537725"/>
                    </a:cubicBezTo>
                    <a:cubicBezTo>
                      <a:pt x="117621" y="531925"/>
                      <a:pt x="130081" y="586099"/>
                      <a:pt x="160002" y="626721"/>
                    </a:cubicBezTo>
                    <a:cubicBezTo>
                      <a:pt x="236784" y="730488"/>
                      <a:pt x="369798" y="764149"/>
                      <a:pt x="491796" y="764664"/>
                    </a:cubicBezTo>
                    <a:cubicBezTo>
                      <a:pt x="533234" y="765768"/>
                      <a:pt x="583152" y="768879"/>
                      <a:pt x="609690" y="729875"/>
                    </a:cubicBezTo>
                    <a:cubicBezTo>
                      <a:pt x="693506" y="584536"/>
                      <a:pt x="695332" y="391779"/>
                      <a:pt x="700499" y="227075"/>
                    </a:cubicBezTo>
                    <a:cubicBezTo>
                      <a:pt x="701209" y="184909"/>
                      <a:pt x="701029" y="140270"/>
                      <a:pt x="676633" y="104079"/>
                    </a:cubicBezTo>
                    <a:lnTo>
                      <a:pt x="676633" y="10407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A891592-03A3-99B0-4F3D-D0798EC7046C}"/>
                  </a:ext>
                </a:extLst>
              </p:cNvPr>
              <p:cNvSpPr/>
              <p:nvPr/>
            </p:nvSpPr>
            <p:spPr>
              <a:xfrm>
                <a:off x="5635177" y="2191943"/>
                <a:ext cx="1011779" cy="1086032"/>
              </a:xfrm>
              <a:custGeom>
                <a:avLst/>
                <a:gdLst>
                  <a:gd name="connsiteX0" fmla="*/ 498370 w 1011779"/>
                  <a:gd name="connsiteY0" fmla="*/ 11743 h 1086032"/>
                  <a:gd name="connsiteX1" fmla="*/ 533744 w 1011779"/>
                  <a:gd name="connsiteY1" fmla="*/ 4417 h 1086032"/>
                  <a:gd name="connsiteX2" fmla="*/ 563740 w 1011779"/>
                  <a:gd name="connsiteY2" fmla="*/ 6928 h 1086032"/>
                  <a:gd name="connsiteX3" fmla="*/ 594991 w 1011779"/>
                  <a:gd name="connsiteY3" fmla="*/ 11799 h 1086032"/>
                  <a:gd name="connsiteX4" fmla="*/ 632046 w 1011779"/>
                  <a:gd name="connsiteY4" fmla="*/ 23387 h 1086032"/>
                  <a:gd name="connsiteX5" fmla="*/ 660976 w 1011779"/>
                  <a:gd name="connsiteY5" fmla="*/ 42922 h 1086032"/>
                  <a:gd name="connsiteX6" fmla="*/ 662813 w 1011779"/>
                  <a:gd name="connsiteY6" fmla="*/ 44456 h 1086032"/>
                  <a:gd name="connsiteX7" fmla="*/ 682511 w 1011779"/>
                  <a:gd name="connsiteY7" fmla="*/ 55208 h 1086032"/>
                  <a:gd name="connsiteX8" fmla="*/ 685574 w 1011779"/>
                  <a:gd name="connsiteY8" fmla="*/ 67335 h 1086032"/>
                  <a:gd name="connsiteX9" fmla="*/ 695678 w 1011779"/>
                  <a:gd name="connsiteY9" fmla="*/ 79426 h 1086032"/>
                  <a:gd name="connsiteX10" fmla="*/ 694626 w 1011779"/>
                  <a:gd name="connsiteY10" fmla="*/ 93844 h 1086032"/>
                  <a:gd name="connsiteX11" fmla="*/ 698256 w 1011779"/>
                  <a:gd name="connsiteY11" fmla="*/ 120360 h 1086032"/>
                  <a:gd name="connsiteX12" fmla="*/ 701011 w 1011779"/>
                  <a:gd name="connsiteY12" fmla="*/ 131565 h 1086032"/>
                  <a:gd name="connsiteX13" fmla="*/ 694239 w 1011779"/>
                  <a:gd name="connsiteY13" fmla="*/ 146473 h 1086032"/>
                  <a:gd name="connsiteX14" fmla="*/ 689428 w 1011779"/>
                  <a:gd name="connsiteY14" fmla="*/ 172003 h 1086032"/>
                  <a:gd name="connsiteX15" fmla="*/ 656641 w 1011779"/>
                  <a:gd name="connsiteY15" fmla="*/ 204545 h 1086032"/>
                  <a:gd name="connsiteX16" fmla="*/ 629815 w 1011779"/>
                  <a:gd name="connsiteY16" fmla="*/ 212060 h 1086032"/>
                  <a:gd name="connsiteX17" fmla="*/ 737522 w 1011779"/>
                  <a:gd name="connsiteY17" fmla="*/ 238683 h 1086032"/>
                  <a:gd name="connsiteX18" fmla="*/ 742243 w 1011779"/>
                  <a:gd name="connsiteY18" fmla="*/ 238291 h 1086032"/>
                  <a:gd name="connsiteX19" fmla="*/ 742243 w 1011779"/>
                  <a:gd name="connsiteY19" fmla="*/ 238291 h 1086032"/>
                  <a:gd name="connsiteX20" fmla="*/ 744533 w 1011779"/>
                  <a:gd name="connsiteY20" fmla="*/ 239476 h 1086032"/>
                  <a:gd name="connsiteX21" fmla="*/ 772625 w 1011779"/>
                  <a:gd name="connsiteY21" fmla="*/ 256527 h 1086032"/>
                  <a:gd name="connsiteX22" fmla="*/ 772686 w 1011779"/>
                  <a:gd name="connsiteY22" fmla="*/ 253488 h 1086032"/>
                  <a:gd name="connsiteX23" fmla="*/ 775579 w 1011779"/>
                  <a:gd name="connsiteY23" fmla="*/ 229179 h 1086032"/>
                  <a:gd name="connsiteX24" fmla="*/ 769377 w 1011779"/>
                  <a:gd name="connsiteY24" fmla="*/ 216173 h 1086032"/>
                  <a:gd name="connsiteX25" fmla="*/ 782007 w 1011779"/>
                  <a:gd name="connsiteY25" fmla="*/ 184371 h 1086032"/>
                  <a:gd name="connsiteX26" fmla="*/ 803231 w 1011779"/>
                  <a:gd name="connsiteY26" fmla="*/ 164860 h 1086032"/>
                  <a:gd name="connsiteX27" fmla="*/ 805748 w 1011779"/>
                  <a:gd name="connsiteY27" fmla="*/ 162853 h 1086032"/>
                  <a:gd name="connsiteX28" fmla="*/ 812361 w 1011779"/>
                  <a:gd name="connsiteY28" fmla="*/ 159916 h 1086032"/>
                  <a:gd name="connsiteX29" fmla="*/ 821368 w 1011779"/>
                  <a:gd name="connsiteY29" fmla="*/ 146406 h 1086032"/>
                  <a:gd name="connsiteX30" fmla="*/ 843507 w 1011779"/>
                  <a:gd name="connsiteY30" fmla="*/ 143703 h 1086032"/>
                  <a:gd name="connsiteX31" fmla="*/ 847635 w 1011779"/>
                  <a:gd name="connsiteY31" fmla="*/ 142505 h 1086032"/>
                  <a:gd name="connsiteX32" fmla="*/ 887159 w 1011779"/>
                  <a:gd name="connsiteY32" fmla="*/ 144890 h 1086032"/>
                  <a:gd name="connsiteX33" fmla="*/ 909391 w 1011779"/>
                  <a:gd name="connsiteY33" fmla="*/ 145846 h 1086032"/>
                  <a:gd name="connsiteX34" fmla="*/ 920002 w 1011779"/>
                  <a:gd name="connsiteY34" fmla="*/ 160826 h 1086032"/>
                  <a:gd name="connsiteX35" fmla="*/ 943721 w 1011779"/>
                  <a:gd name="connsiteY35" fmla="*/ 178968 h 1086032"/>
                  <a:gd name="connsiteX36" fmla="*/ 963480 w 1011779"/>
                  <a:gd name="connsiteY36" fmla="*/ 197634 h 1086032"/>
                  <a:gd name="connsiteX37" fmla="*/ 979211 w 1011779"/>
                  <a:gd name="connsiteY37" fmla="*/ 207407 h 1086032"/>
                  <a:gd name="connsiteX38" fmla="*/ 981977 w 1011779"/>
                  <a:gd name="connsiteY38" fmla="*/ 216134 h 1086032"/>
                  <a:gd name="connsiteX39" fmla="*/ 990214 w 1011779"/>
                  <a:gd name="connsiteY39" fmla="*/ 223033 h 1086032"/>
                  <a:gd name="connsiteX40" fmla="*/ 993347 w 1011779"/>
                  <a:gd name="connsiteY40" fmla="*/ 240418 h 1086032"/>
                  <a:gd name="connsiteX41" fmla="*/ 993347 w 1011779"/>
                  <a:gd name="connsiteY41" fmla="*/ 240418 h 1086032"/>
                  <a:gd name="connsiteX42" fmla="*/ 994323 w 1011779"/>
                  <a:gd name="connsiteY42" fmla="*/ 242355 h 1086032"/>
                  <a:gd name="connsiteX43" fmla="*/ 996923 w 1011779"/>
                  <a:gd name="connsiteY43" fmla="*/ 249304 h 1086032"/>
                  <a:gd name="connsiteX44" fmla="*/ 1001495 w 1011779"/>
                  <a:gd name="connsiteY44" fmla="*/ 265912 h 1086032"/>
                  <a:gd name="connsiteX45" fmla="*/ 1003459 w 1011779"/>
                  <a:gd name="connsiteY45" fmla="*/ 273437 h 1086032"/>
                  <a:gd name="connsiteX46" fmla="*/ 1005009 w 1011779"/>
                  <a:gd name="connsiteY46" fmla="*/ 303916 h 1086032"/>
                  <a:gd name="connsiteX47" fmla="*/ 1001567 w 1011779"/>
                  <a:gd name="connsiteY47" fmla="*/ 318229 h 1086032"/>
                  <a:gd name="connsiteX48" fmla="*/ 1000843 w 1011779"/>
                  <a:gd name="connsiteY48" fmla="*/ 320725 h 1086032"/>
                  <a:gd name="connsiteX49" fmla="*/ 997462 w 1011779"/>
                  <a:gd name="connsiteY49" fmla="*/ 331516 h 1086032"/>
                  <a:gd name="connsiteX50" fmla="*/ 986817 w 1011779"/>
                  <a:gd name="connsiteY50" fmla="*/ 344601 h 1086032"/>
                  <a:gd name="connsiteX51" fmla="*/ 976051 w 1011779"/>
                  <a:gd name="connsiteY51" fmla="*/ 357646 h 1086032"/>
                  <a:gd name="connsiteX52" fmla="*/ 966533 w 1011779"/>
                  <a:gd name="connsiteY52" fmla="*/ 365618 h 1086032"/>
                  <a:gd name="connsiteX53" fmla="*/ 944168 w 1011779"/>
                  <a:gd name="connsiteY53" fmla="*/ 377999 h 1086032"/>
                  <a:gd name="connsiteX54" fmla="*/ 939833 w 1011779"/>
                  <a:gd name="connsiteY54" fmla="*/ 377230 h 1086032"/>
                  <a:gd name="connsiteX55" fmla="*/ 907475 w 1011779"/>
                  <a:gd name="connsiteY55" fmla="*/ 382806 h 1086032"/>
                  <a:gd name="connsiteX56" fmla="*/ 881496 w 1011779"/>
                  <a:gd name="connsiteY56" fmla="*/ 375685 h 1086032"/>
                  <a:gd name="connsiteX57" fmla="*/ 884064 w 1011779"/>
                  <a:gd name="connsiteY57" fmla="*/ 380809 h 1086032"/>
                  <a:gd name="connsiteX58" fmla="*/ 883436 w 1011779"/>
                  <a:gd name="connsiteY58" fmla="*/ 381185 h 1086032"/>
                  <a:gd name="connsiteX59" fmla="*/ 877954 w 1011779"/>
                  <a:gd name="connsiteY59" fmla="*/ 374496 h 1086032"/>
                  <a:gd name="connsiteX60" fmla="*/ 868474 w 1011779"/>
                  <a:gd name="connsiteY60" fmla="*/ 375718 h 1086032"/>
                  <a:gd name="connsiteX61" fmla="*/ 868370 w 1011779"/>
                  <a:gd name="connsiteY61" fmla="*/ 375915 h 1086032"/>
                  <a:gd name="connsiteX62" fmla="*/ 868267 w 1011779"/>
                  <a:gd name="connsiteY62" fmla="*/ 381387 h 1086032"/>
                  <a:gd name="connsiteX63" fmla="*/ 869150 w 1011779"/>
                  <a:gd name="connsiteY63" fmla="*/ 382667 h 1086032"/>
                  <a:gd name="connsiteX64" fmla="*/ 869470 w 1011779"/>
                  <a:gd name="connsiteY64" fmla="*/ 383029 h 1086032"/>
                  <a:gd name="connsiteX65" fmla="*/ 869470 w 1011779"/>
                  <a:gd name="connsiteY65" fmla="*/ 383029 h 1086032"/>
                  <a:gd name="connsiteX66" fmla="*/ 877433 w 1011779"/>
                  <a:gd name="connsiteY66" fmla="*/ 395935 h 1086032"/>
                  <a:gd name="connsiteX67" fmla="*/ 882365 w 1011779"/>
                  <a:gd name="connsiteY67" fmla="*/ 405312 h 1086032"/>
                  <a:gd name="connsiteX68" fmla="*/ 886579 w 1011779"/>
                  <a:gd name="connsiteY68" fmla="*/ 408155 h 1086032"/>
                  <a:gd name="connsiteX69" fmla="*/ 889328 w 1011779"/>
                  <a:gd name="connsiteY69" fmla="*/ 414615 h 1086032"/>
                  <a:gd name="connsiteX70" fmla="*/ 891230 w 1011779"/>
                  <a:gd name="connsiteY70" fmla="*/ 411491 h 1086032"/>
                  <a:gd name="connsiteX71" fmla="*/ 929667 w 1011779"/>
                  <a:gd name="connsiteY71" fmla="*/ 400038 h 1086032"/>
                  <a:gd name="connsiteX72" fmla="*/ 937370 w 1011779"/>
                  <a:gd name="connsiteY72" fmla="*/ 399048 h 1086032"/>
                  <a:gd name="connsiteX73" fmla="*/ 962724 w 1011779"/>
                  <a:gd name="connsiteY73" fmla="*/ 400904 h 1086032"/>
                  <a:gd name="connsiteX74" fmla="*/ 970095 w 1011779"/>
                  <a:gd name="connsiteY74" fmla="*/ 406202 h 1086032"/>
                  <a:gd name="connsiteX75" fmla="*/ 975548 w 1011779"/>
                  <a:gd name="connsiteY75" fmla="*/ 411497 h 1086032"/>
                  <a:gd name="connsiteX76" fmla="*/ 979404 w 1011779"/>
                  <a:gd name="connsiteY76" fmla="*/ 414599 h 1086032"/>
                  <a:gd name="connsiteX77" fmla="*/ 991431 w 1011779"/>
                  <a:gd name="connsiteY77" fmla="*/ 427883 h 1086032"/>
                  <a:gd name="connsiteX78" fmla="*/ 998016 w 1011779"/>
                  <a:gd name="connsiteY78" fmla="*/ 439173 h 1086032"/>
                  <a:gd name="connsiteX79" fmla="*/ 1009003 w 1011779"/>
                  <a:gd name="connsiteY79" fmla="*/ 487602 h 1086032"/>
                  <a:gd name="connsiteX80" fmla="*/ 1010810 w 1011779"/>
                  <a:gd name="connsiteY80" fmla="*/ 492877 h 1086032"/>
                  <a:gd name="connsiteX81" fmla="*/ 1006715 w 1011779"/>
                  <a:gd name="connsiteY81" fmla="*/ 508144 h 1086032"/>
                  <a:gd name="connsiteX82" fmla="*/ 1007484 w 1011779"/>
                  <a:gd name="connsiteY82" fmla="*/ 517040 h 1086032"/>
                  <a:gd name="connsiteX83" fmla="*/ 991665 w 1011779"/>
                  <a:gd name="connsiteY83" fmla="*/ 558975 h 1086032"/>
                  <a:gd name="connsiteX84" fmla="*/ 991027 w 1011779"/>
                  <a:gd name="connsiteY84" fmla="*/ 559720 h 1086032"/>
                  <a:gd name="connsiteX85" fmla="*/ 986376 w 1011779"/>
                  <a:gd name="connsiteY85" fmla="*/ 563891 h 1086032"/>
                  <a:gd name="connsiteX86" fmla="*/ 984825 w 1011779"/>
                  <a:gd name="connsiteY86" fmla="*/ 564876 h 1086032"/>
                  <a:gd name="connsiteX87" fmla="*/ 984080 w 1011779"/>
                  <a:gd name="connsiteY87" fmla="*/ 565437 h 1086032"/>
                  <a:gd name="connsiteX88" fmla="*/ 984080 w 1011779"/>
                  <a:gd name="connsiteY88" fmla="*/ 565437 h 1086032"/>
                  <a:gd name="connsiteX89" fmla="*/ 984901 w 1011779"/>
                  <a:gd name="connsiteY89" fmla="*/ 564546 h 1086032"/>
                  <a:gd name="connsiteX90" fmla="*/ 962854 w 1011779"/>
                  <a:gd name="connsiteY90" fmla="*/ 567195 h 1086032"/>
                  <a:gd name="connsiteX91" fmla="*/ 949501 w 1011779"/>
                  <a:gd name="connsiteY91" fmla="*/ 571136 h 1086032"/>
                  <a:gd name="connsiteX92" fmla="*/ 909097 w 1011779"/>
                  <a:gd name="connsiteY92" fmla="*/ 571428 h 1086032"/>
                  <a:gd name="connsiteX93" fmla="*/ 900474 w 1011779"/>
                  <a:gd name="connsiteY93" fmla="*/ 565502 h 1086032"/>
                  <a:gd name="connsiteX94" fmla="*/ 901334 w 1011779"/>
                  <a:gd name="connsiteY94" fmla="*/ 593522 h 1086032"/>
                  <a:gd name="connsiteX95" fmla="*/ 901937 w 1011779"/>
                  <a:gd name="connsiteY95" fmla="*/ 664364 h 1086032"/>
                  <a:gd name="connsiteX96" fmla="*/ 899563 w 1011779"/>
                  <a:gd name="connsiteY96" fmla="*/ 744143 h 1086032"/>
                  <a:gd name="connsiteX97" fmla="*/ 896403 w 1011779"/>
                  <a:gd name="connsiteY97" fmla="*/ 784104 h 1086032"/>
                  <a:gd name="connsiteX98" fmla="*/ 892157 w 1011779"/>
                  <a:gd name="connsiteY98" fmla="*/ 822856 h 1086032"/>
                  <a:gd name="connsiteX99" fmla="*/ 874248 w 1011779"/>
                  <a:gd name="connsiteY99" fmla="*/ 901649 h 1086032"/>
                  <a:gd name="connsiteX100" fmla="*/ 863019 w 1011779"/>
                  <a:gd name="connsiteY100" fmla="*/ 935006 h 1086032"/>
                  <a:gd name="connsiteX101" fmla="*/ 857344 w 1011779"/>
                  <a:gd name="connsiteY101" fmla="*/ 950004 h 1086032"/>
                  <a:gd name="connsiteX102" fmla="*/ 815206 w 1011779"/>
                  <a:gd name="connsiteY102" fmla="*/ 1022617 h 1086032"/>
                  <a:gd name="connsiteX103" fmla="*/ 782305 w 1011779"/>
                  <a:gd name="connsiteY103" fmla="*/ 1053941 h 1086032"/>
                  <a:gd name="connsiteX104" fmla="*/ 750369 w 1011779"/>
                  <a:gd name="connsiteY104" fmla="*/ 1073066 h 1086032"/>
                  <a:gd name="connsiteX105" fmla="*/ 670580 w 1011779"/>
                  <a:gd name="connsiteY105" fmla="*/ 1086030 h 1086032"/>
                  <a:gd name="connsiteX106" fmla="*/ 638544 w 1011779"/>
                  <a:gd name="connsiteY106" fmla="*/ 1082266 h 1086032"/>
                  <a:gd name="connsiteX107" fmla="*/ 614517 w 1011779"/>
                  <a:gd name="connsiteY107" fmla="*/ 1077152 h 1086032"/>
                  <a:gd name="connsiteX108" fmla="*/ 593528 w 1011779"/>
                  <a:gd name="connsiteY108" fmla="*/ 1071354 h 1086032"/>
                  <a:gd name="connsiteX109" fmla="*/ 569662 w 1011779"/>
                  <a:gd name="connsiteY109" fmla="*/ 1061913 h 1086032"/>
                  <a:gd name="connsiteX110" fmla="*/ 569662 w 1011779"/>
                  <a:gd name="connsiteY110" fmla="*/ 1061913 h 1086032"/>
                  <a:gd name="connsiteX111" fmla="*/ 556220 w 1011779"/>
                  <a:gd name="connsiteY111" fmla="*/ 1056860 h 1086032"/>
                  <a:gd name="connsiteX112" fmla="*/ 539860 w 1011779"/>
                  <a:gd name="connsiteY112" fmla="*/ 1049351 h 1086032"/>
                  <a:gd name="connsiteX113" fmla="*/ 539860 w 1011779"/>
                  <a:gd name="connsiteY113" fmla="*/ 1049351 h 1086032"/>
                  <a:gd name="connsiteX114" fmla="*/ 525250 w 1011779"/>
                  <a:gd name="connsiteY114" fmla="*/ 1042527 h 1086032"/>
                  <a:gd name="connsiteX115" fmla="*/ 507542 w 1011779"/>
                  <a:gd name="connsiteY115" fmla="*/ 1032884 h 1086032"/>
                  <a:gd name="connsiteX116" fmla="*/ 505992 w 1011779"/>
                  <a:gd name="connsiteY116" fmla="*/ 1031414 h 1086032"/>
                  <a:gd name="connsiteX117" fmla="*/ 501505 w 1011779"/>
                  <a:gd name="connsiteY117" fmla="*/ 1028958 h 1086032"/>
                  <a:gd name="connsiteX118" fmla="*/ 501766 w 1011779"/>
                  <a:gd name="connsiteY118" fmla="*/ 1027448 h 1086032"/>
                  <a:gd name="connsiteX119" fmla="*/ 502270 w 1011779"/>
                  <a:gd name="connsiteY119" fmla="*/ 1025757 h 1086032"/>
                  <a:gd name="connsiteX120" fmla="*/ 504584 w 1011779"/>
                  <a:gd name="connsiteY120" fmla="*/ 1025737 h 1086032"/>
                  <a:gd name="connsiteX121" fmla="*/ 504383 w 1011779"/>
                  <a:gd name="connsiteY121" fmla="*/ 1025556 h 1086032"/>
                  <a:gd name="connsiteX122" fmla="*/ 501404 w 1011779"/>
                  <a:gd name="connsiteY122" fmla="*/ 1023946 h 1086032"/>
                  <a:gd name="connsiteX123" fmla="*/ 501183 w 1011779"/>
                  <a:gd name="connsiteY123" fmla="*/ 1021248 h 1086032"/>
                  <a:gd name="connsiteX124" fmla="*/ 502048 w 1011779"/>
                  <a:gd name="connsiteY124" fmla="*/ 1020926 h 1086032"/>
                  <a:gd name="connsiteX125" fmla="*/ 501988 w 1011779"/>
                  <a:gd name="connsiteY125" fmla="*/ 1020906 h 1086032"/>
                  <a:gd name="connsiteX126" fmla="*/ 502209 w 1011779"/>
                  <a:gd name="connsiteY126" fmla="*/ 1019597 h 1086032"/>
                  <a:gd name="connsiteX127" fmla="*/ 502431 w 1011779"/>
                  <a:gd name="connsiteY127" fmla="*/ 1017484 h 1086032"/>
                  <a:gd name="connsiteX128" fmla="*/ 507904 w 1011779"/>
                  <a:gd name="connsiteY128" fmla="*/ 1018973 h 1086032"/>
                  <a:gd name="connsiteX129" fmla="*/ 511727 w 1011779"/>
                  <a:gd name="connsiteY129" fmla="*/ 1021027 h 1086032"/>
                  <a:gd name="connsiteX130" fmla="*/ 512231 w 1011779"/>
                  <a:gd name="connsiteY130" fmla="*/ 1020523 h 1086032"/>
                  <a:gd name="connsiteX131" fmla="*/ 506656 w 1011779"/>
                  <a:gd name="connsiteY131" fmla="*/ 1017524 h 1086032"/>
                  <a:gd name="connsiteX132" fmla="*/ 505530 w 1011779"/>
                  <a:gd name="connsiteY132" fmla="*/ 1014464 h 1086032"/>
                  <a:gd name="connsiteX133" fmla="*/ 511345 w 1011779"/>
                  <a:gd name="connsiteY133" fmla="*/ 1015994 h 1086032"/>
                  <a:gd name="connsiteX134" fmla="*/ 511969 w 1011779"/>
                  <a:gd name="connsiteY134" fmla="*/ 1015752 h 1086032"/>
                  <a:gd name="connsiteX135" fmla="*/ 509997 w 1011779"/>
                  <a:gd name="connsiteY135" fmla="*/ 1014665 h 1086032"/>
                  <a:gd name="connsiteX136" fmla="*/ 511285 w 1011779"/>
                  <a:gd name="connsiteY136" fmla="*/ 1011565 h 1086032"/>
                  <a:gd name="connsiteX137" fmla="*/ 511285 w 1011779"/>
                  <a:gd name="connsiteY137" fmla="*/ 1011565 h 1086032"/>
                  <a:gd name="connsiteX138" fmla="*/ 511949 w 1011779"/>
                  <a:gd name="connsiteY138" fmla="*/ 1011968 h 1086032"/>
                  <a:gd name="connsiteX139" fmla="*/ 516054 w 1011779"/>
                  <a:gd name="connsiteY139" fmla="*/ 1013437 h 1086032"/>
                  <a:gd name="connsiteX140" fmla="*/ 535714 w 1011779"/>
                  <a:gd name="connsiteY140" fmla="*/ 1023845 h 1086032"/>
                  <a:gd name="connsiteX141" fmla="*/ 549539 w 1011779"/>
                  <a:gd name="connsiteY141" fmla="*/ 1030267 h 1086032"/>
                  <a:gd name="connsiteX142" fmla="*/ 563585 w 1011779"/>
                  <a:gd name="connsiteY142" fmla="*/ 1036125 h 1086032"/>
                  <a:gd name="connsiteX143" fmla="*/ 600230 w 1011779"/>
                  <a:gd name="connsiteY143" fmla="*/ 1049291 h 1086032"/>
                  <a:gd name="connsiteX144" fmla="*/ 653355 w 1011779"/>
                  <a:gd name="connsiteY144" fmla="*/ 1059316 h 1086032"/>
                  <a:gd name="connsiteX145" fmla="*/ 660358 w 1011779"/>
                  <a:gd name="connsiteY145" fmla="*/ 1059739 h 1086032"/>
                  <a:gd name="connsiteX146" fmla="*/ 675672 w 1011779"/>
                  <a:gd name="connsiteY146" fmla="*/ 1059638 h 1086032"/>
                  <a:gd name="connsiteX147" fmla="*/ 705414 w 1011779"/>
                  <a:gd name="connsiteY147" fmla="*/ 1056598 h 1086032"/>
                  <a:gd name="connsiteX148" fmla="*/ 715596 w 1011779"/>
                  <a:gd name="connsiteY148" fmla="*/ 1054807 h 1086032"/>
                  <a:gd name="connsiteX149" fmla="*/ 720828 w 1011779"/>
                  <a:gd name="connsiteY149" fmla="*/ 1053438 h 1086032"/>
                  <a:gd name="connsiteX150" fmla="*/ 722639 w 1011779"/>
                  <a:gd name="connsiteY150" fmla="*/ 1053136 h 1086032"/>
                  <a:gd name="connsiteX151" fmla="*/ 735216 w 1011779"/>
                  <a:gd name="connsiteY151" fmla="*/ 1049089 h 1086032"/>
                  <a:gd name="connsiteX152" fmla="*/ 743004 w 1011779"/>
                  <a:gd name="connsiteY152" fmla="*/ 1045707 h 1086032"/>
                  <a:gd name="connsiteX153" fmla="*/ 767776 w 1011779"/>
                  <a:gd name="connsiteY153" fmla="*/ 1030508 h 1086032"/>
                  <a:gd name="connsiteX154" fmla="*/ 767776 w 1011779"/>
                  <a:gd name="connsiteY154" fmla="*/ 1030508 h 1086032"/>
                  <a:gd name="connsiteX155" fmla="*/ 797417 w 1011779"/>
                  <a:gd name="connsiteY155" fmla="*/ 1000996 h 1086032"/>
                  <a:gd name="connsiteX156" fmla="*/ 806452 w 1011779"/>
                  <a:gd name="connsiteY156" fmla="*/ 988676 h 1086032"/>
                  <a:gd name="connsiteX157" fmla="*/ 835027 w 1011779"/>
                  <a:gd name="connsiteY157" fmla="*/ 934402 h 1086032"/>
                  <a:gd name="connsiteX158" fmla="*/ 835027 w 1011779"/>
                  <a:gd name="connsiteY158" fmla="*/ 934402 h 1086032"/>
                  <a:gd name="connsiteX159" fmla="*/ 847222 w 1011779"/>
                  <a:gd name="connsiteY159" fmla="*/ 899253 h 1086032"/>
                  <a:gd name="connsiteX160" fmla="*/ 850844 w 1011779"/>
                  <a:gd name="connsiteY160" fmla="*/ 886551 h 1086032"/>
                  <a:gd name="connsiteX161" fmla="*/ 857787 w 1011779"/>
                  <a:gd name="connsiteY161" fmla="*/ 858065 h 1086032"/>
                  <a:gd name="connsiteX162" fmla="*/ 860021 w 1011779"/>
                  <a:gd name="connsiteY162" fmla="*/ 847657 h 1086032"/>
                  <a:gd name="connsiteX163" fmla="*/ 869036 w 1011779"/>
                  <a:gd name="connsiteY163" fmla="*/ 782332 h 1086032"/>
                  <a:gd name="connsiteX164" fmla="*/ 874228 w 1011779"/>
                  <a:gd name="connsiteY164" fmla="*/ 662592 h 1086032"/>
                  <a:gd name="connsiteX165" fmla="*/ 873724 w 1011779"/>
                  <a:gd name="connsiteY165" fmla="*/ 590925 h 1086032"/>
                  <a:gd name="connsiteX166" fmla="*/ 873040 w 1011779"/>
                  <a:gd name="connsiteY166" fmla="*/ 549375 h 1086032"/>
                  <a:gd name="connsiteX167" fmla="*/ 872115 w 1011779"/>
                  <a:gd name="connsiteY167" fmla="*/ 505267 h 1086032"/>
                  <a:gd name="connsiteX168" fmla="*/ 872376 w 1011779"/>
                  <a:gd name="connsiteY168" fmla="*/ 504422 h 1086032"/>
                  <a:gd name="connsiteX169" fmla="*/ 872296 w 1011779"/>
                  <a:gd name="connsiteY169" fmla="*/ 499208 h 1086032"/>
                  <a:gd name="connsiteX170" fmla="*/ 873362 w 1011779"/>
                  <a:gd name="connsiteY170" fmla="*/ 497457 h 1086032"/>
                  <a:gd name="connsiteX171" fmla="*/ 873141 w 1011779"/>
                  <a:gd name="connsiteY171" fmla="*/ 466032 h 1086032"/>
                  <a:gd name="connsiteX172" fmla="*/ 873885 w 1011779"/>
                  <a:gd name="connsiteY172" fmla="*/ 464643 h 1086032"/>
                  <a:gd name="connsiteX173" fmla="*/ 873885 w 1011779"/>
                  <a:gd name="connsiteY173" fmla="*/ 464643 h 1086032"/>
                  <a:gd name="connsiteX174" fmla="*/ 873885 w 1011779"/>
                  <a:gd name="connsiteY174" fmla="*/ 461986 h 1086032"/>
                  <a:gd name="connsiteX175" fmla="*/ 866681 w 1011779"/>
                  <a:gd name="connsiteY175" fmla="*/ 440747 h 1086032"/>
                  <a:gd name="connsiteX176" fmla="*/ 863180 w 1011779"/>
                  <a:gd name="connsiteY176" fmla="*/ 433560 h 1086032"/>
                  <a:gd name="connsiteX177" fmla="*/ 856982 w 1011779"/>
                  <a:gd name="connsiteY177" fmla="*/ 423958 h 1086032"/>
                  <a:gd name="connsiteX178" fmla="*/ 849255 w 1011779"/>
                  <a:gd name="connsiteY178" fmla="*/ 414416 h 1086032"/>
                  <a:gd name="connsiteX179" fmla="*/ 845552 w 1011779"/>
                  <a:gd name="connsiteY179" fmla="*/ 411758 h 1086032"/>
                  <a:gd name="connsiteX180" fmla="*/ 841688 w 1011779"/>
                  <a:gd name="connsiteY180" fmla="*/ 409182 h 1086032"/>
                  <a:gd name="connsiteX181" fmla="*/ 834524 w 1011779"/>
                  <a:gd name="connsiteY181" fmla="*/ 404753 h 1086032"/>
                  <a:gd name="connsiteX182" fmla="*/ 835027 w 1011779"/>
                  <a:gd name="connsiteY182" fmla="*/ 401733 h 1086032"/>
                  <a:gd name="connsiteX183" fmla="*/ 835027 w 1011779"/>
                  <a:gd name="connsiteY183" fmla="*/ 401733 h 1086032"/>
                  <a:gd name="connsiteX184" fmla="*/ 834303 w 1011779"/>
                  <a:gd name="connsiteY184" fmla="*/ 401230 h 1086032"/>
                  <a:gd name="connsiteX185" fmla="*/ 825248 w 1011779"/>
                  <a:gd name="connsiteY185" fmla="*/ 393499 h 1086032"/>
                  <a:gd name="connsiteX186" fmla="*/ 823517 w 1011779"/>
                  <a:gd name="connsiteY186" fmla="*/ 393218 h 1086032"/>
                  <a:gd name="connsiteX187" fmla="*/ 817842 w 1011779"/>
                  <a:gd name="connsiteY187" fmla="*/ 388205 h 1086032"/>
                  <a:gd name="connsiteX188" fmla="*/ 804259 w 1011779"/>
                  <a:gd name="connsiteY188" fmla="*/ 380475 h 1086032"/>
                  <a:gd name="connsiteX189" fmla="*/ 780936 w 1011779"/>
                  <a:gd name="connsiteY189" fmla="*/ 371194 h 1086032"/>
                  <a:gd name="connsiteX190" fmla="*/ 775767 w 1011779"/>
                  <a:gd name="connsiteY190" fmla="*/ 369614 h 1086032"/>
                  <a:gd name="connsiteX191" fmla="*/ 768420 w 1011779"/>
                  <a:gd name="connsiteY191" fmla="*/ 369258 h 1086032"/>
                  <a:gd name="connsiteX192" fmla="*/ 494834 w 1011779"/>
                  <a:gd name="connsiteY192" fmla="*/ 374278 h 1086032"/>
                  <a:gd name="connsiteX193" fmla="*/ 427689 w 1011779"/>
                  <a:gd name="connsiteY193" fmla="*/ 380742 h 1086032"/>
                  <a:gd name="connsiteX194" fmla="*/ 366377 w 1011779"/>
                  <a:gd name="connsiteY194" fmla="*/ 391877 h 1086032"/>
                  <a:gd name="connsiteX195" fmla="*/ 364174 w 1011779"/>
                  <a:gd name="connsiteY195" fmla="*/ 393081 h 1086032"/>
                  <a:gd name="connsiteX196" fmla="*/ 372487 w 1011779"/>
                  <a:gd name="connsiteY196" fmla="*/ 419491 h 1086032"/>
                  <a:gd name="connsiteX197" fmla="*/ 381444 w 1011779"/>
                  <a:gd name="connsiteY197" fmla="*/ 460309 h 1086032"/>
                  <a:gd name="connsiteX198" fmla="*/ 375924 w 1011779"/>
                  <a:gd name="connsiteY198" fmla="*/ 489136 h 1086032"/>
                  <a:gd name="connsiteX199" fmla="*/ 365798 w 1011779"/>
                  <a:gd name="connsiteY199" fmla="*/ 527939 h 1086032"/>
                  <a:gd name="connsiteX200" fmla="*/ 333548 w 1011779"/>
                  <a:gd name="connsiteY200" fmla="*/ 719702 h 1086032"/>
                  <a:gd name="connsiteX201" fmla="*/ 332474 w 1011779"/>
                  <a:gd name="connsiteY201" fmla="*/ 724324 h 1086032"/>
                  <a:gd name="connsiteX202" fmla="*/ 333731 w 1011779"/>
                  <a:gd name="connsiteY202" fmla="*/ 732972 h 1086032"/>
                  <a:gd name="connsiteX203" fmla="*/ 315826 w 1011779"/>
                  <a:gd name="connsiteY203" fmla="*/ 742251 h 1086032"/>
                  <a:gd name="connsiteX204" fmla="*/ 314580 w 1011779"/>
                  <a:gd name="connsiteY204" fmla="*/ 742855 h 1086032"/>
                  <a:gd name="connsiteX205" fmla="*/ 310576 w 1011779"/>
                  <a:gd name="connsiteY205" fmla="*/ 739896 h 1086032"/>
                  <a:gd name="connsiteX206" fmla="*/ 308080 w 1011779"/>
                  <a:gd name="connsiteY206" fmla="*/ 735688 h 1086032"/>
                  <a:gd name="connsiteX207" fmla="*/ 307758 w 1011779"/>
                  <a:gd name="connsiteY207" fmla="*/ 735547 h 1086032"/>
                  <a:gd name="connsiteX208" fmla="*/ 309388 w 1011779"/>
                  <a:gd name="connsiteY208" fmla="*/ 738909 h 1086032"/>
                  <a:gd name="connsiteX209" fmla="*/ 305867 w 1011779"/>
                  <a:gd name="connsiteY209" fmla="*/ 739916 h 1086032"/>
                  <a:gd name="connsiteX210" fmla="*/ 303150 w 1011779"/>
                  <a:gd name="connsiteY210" fmla="*/ 735809 h 1086032"/>
                  <a:gd name="connsiteX211" fmla="*/ 301661 w 1011779"/>
                  <a:gd name="connsiteY211" fmla="*/ 735668 h 1086032"/>
                  <a:gd name="connsiteX212" fmla="*/ 290573 w 1011779"/>
                  <a:gd name="connsiteY212" fmla="*/ 721818 h 1086032"/>
                  <a:gd name="connsiteX213" fmla="*/ 269021 w 1011779"/>
                  <a:gd name="connsiteY213" fmla="*/ 711470 h 1086032"/>
                  <a:gd name="connsiteX214" fmla="*/ 249964 w 1011779"/>
                  <a:gd name="connsiteY214" fmla="*/ 711249 h 1086032"/>
                  <a:gd name="connsiteX215" fmla="*/ 228714 w 1011779"/>
                  <a:gd name="connsiteY215" fmla="*/ 717168 h 1086032"/>
                  <a:gd name="connsiteX216" fmla="*/ 212797 w 1011779"/>
                  <a:gd name="connsiteY216" fmla="*/ 728099 h 1086032"/>
                  <a:gd name="connsiteX217" fmla="*/ 209074 w 1011779"/>
                  <a:gd name="connsiteY217" fmla="*/ 732387 h 1086032"/>
                  <a:gd name="connsiteX218" fmla="*/ 199998 w 1011779"/>
                  <a:gd name="connsiteY218" fmla="*/ 747666 h 1086032"/>
                  <a:gd name="connsiteX219" fmla="*/ 199697 w 1011779"/>
                  <a:gd name="connsiteY219" fmla="*/ 748673 h 1086032"/>
                  <a:gd name="connsiteX220" fmla="*/ 196819 w 1011779"/>
                  <a:gd name="connsiteY220" fmla="*/ 762684 h 1086032"/>
                  <a:gd name="connsiteX221" fmla="*/ 196658 w 1011779"/>
                  <a:gd name="connsiteY221" fmla="*/ 780842 h 1086032"/>
                  <a:gd name="connsiteX222" fmla="*/ 202554 w 1011779"/>
                  <a:gd name="connsiteY222" fmla="*/ 803631 h 1086032"/>
                  <a:gd name="connsiteX223" fmla="*/ 209356 w 1011779"/>
                  <a:gd name="connsiteY223" fmla="*/ 815126 h 1086032"/>
                  <a:gd name="connsiteX224" fmla="*/ 214970 w 1011779"/>
                  <a:gd name="connsiteY224" fmla="*/ 822997 h 1086032"/>
                  <a:gd name="connsiteX225" fmla="*/ 228775 w 1011779"/>
                  <a:gd name="connsiteY225" fmla="*/ 830103 h 1086032"/>
                  <a:gd name="connsiteX226" fmla="*/ 232417 w 1011779"/>
                  <a:gd name="connsiteY226" fmla="*/ 830989 h 1086032"/>
                  <a:gd name="connsiteX227" fmla="*/ 252097 w 1011779"/>
                  <a:gd name="connsiteY227" fmla="*/ 834914 h 1086032"/>
                  <a:gd name="connsiteX228" fmla="*/ 277272 w 1011779"/>
                  <a:gd name="connsiteY228" fmla="*/ 832680 h 1086032"/>
                  <a:gd name="connsiteX229" fmla="*/ 292002 w 1011779"/>
                  <a:gd name="connsiteY229" fmla="*/ 828271 h 1086032"/>
                  <a:gd name="connsiteX230" fmla="*/ 304840 w 1011779"/>
                  <a:gd name="connsiteY230" fmla="*/ 819997 h 1086032"/>
                  <a:gd name="connsiteX231" fmla="*/ 306672 w 1011779"/>
                  <a:gd name="connsiteY231" fmla="*/ 820239 h 1086032"/>
                  <a:gd name="connsiteX232" fmla="*/ 309308 w 1011779"/>
                  <a:gd name="connsiteY232" fmla="*/ 818266 h 1086032"/>
                  <a:gd name="connsiteX233" fmla="*/ 310254 w 1011779"/>
                  <a:gd name="connsiteY233" fmla="*/ 818689 h 1086032"/>
                  <a:gd name="connsiteX234" fmla="*/ 310495 w 1011779"/>
                  <a:gd name="connsiteY234" fmla="*/ 818508 h 1086032"/>
                  <a:gd name="connsiteX235" fmla="*/ 314480 w 1011779"/>
                  <a:gd name="connsiteY235" fmla="*/ 822836 h 1086032"/>
                  <a:gd name="connsiteX236" fmla="*/ 316935 w 1011779"/>
                  <a:gd name="connsiteY236" fmla="*/ 824627 h 1086032"/>
                  <a:gd name="connsiteX237" fmla="*/ 326171 w 1011779"/>
                  <a:gd name="connsiteY237" fmla="*/ 832217 h 1086032"/>
                  <a:gd name="connsiteX238" fmla="*/ 320013 w 1011779"/>
                  <a:gd name="connsiteY238" fmla="*/ 836988 h 1086032"/>
                  <a:gd name="connsiteX239" fmla="*/ 323193 w 1011779"/>
                  <a:gd name="connsiteY239" fmla="*/ 841397 h 1086032"/>
                  <a:gd name="connsiteX240" fmla="*/ 316532 w 1011779"/>
                  <a:gd name="connsiteY240" fmla="*/ 846490 h 1086032"/>
                  <a:gd name="connsiteX241" fmla="*/ 311542 w 1011779"/>
                  <a:gd name="connsiteY241" fmla="*/ 849952 h 1086032"/>
                  <a:gd name="connsiteX242" fmla="*/ 305786 w 1011779"/>
                  <a:gd name="connsiteY242" fmla="*/ 852892 h 1086032"/>
                  <a:gd name="connsiteX243" fmla="*/ 315566 w 1011779"/>
                  <a:gd name="connsiteY243" fmla="*/ 873123 h 1086032"/>
                  <a:gd name="connsiteX244" fmla="*/ 322670 w 1011779"/>
                  <a:gd name="connsiteY244" fmla="*/ 887175 h 1086032"/>
                  <a:gd name="connsiteX245" fmla="*/ 335126 w 1011779"/>
                  <a:gd name="connsiteY245" fmla="*/ 906481 h 1086032"/>
                  <a:gd name="connsiteX246" fmla="*/ 348991 w 1011779"/>
                  <a:gd name="connsiteY246" fmla="*/ 924800 h 1086032"/>
                  <a:gd name="connsiteX247" fmla="*/ 370020 w 1011779"/>
                  <a:gd name="connsiteY247" fmla="*/ 945736 h 1086032"/>
                  <a:gd name="connsiteX248" fmla="*/ 379196 w 1011779"/>
                  <a:gd name="connsiteY248" fmla="*/ 951796 h 1086032"/>
                  <a:gd name="connsiteX249" fmla="*/ 404974 w 1011779"/>
                  <a:gd name="connsiteY249" fmla="*/ 967438 h 1086032"/>
                  <a:gd name="connsiteX250" fmla="*/ 405638 w 1011779"/>
                  <a:gd name="connsiteY250" fmla="*/ 970316 h 1086032"/>
                  <a:gd name="connsiteX251" fmla="*/ 405517 w 1011779"/>
                  <a:gd name="connsiteY251" fmla="*/ 970377 h 1086032"/>
                  <a:gd name="connsiteX252" fmla="*/ 414512 w 1011779"/>
                  <a:gd name="connsiteY252" fmla="*/ 975389 h 1086032"/>
                  <a:gd name="connsiteX253" fmla="*/ 416323 w 1011779"/>
                  <a:gd name="connsiteY253" fmla="*/ 978751 h 1086032"/>
                  <a:gd name="connsiteX254" fmla="*/ 409401 w 1011779"/>
                  <a:gd name="connsiteY254" fmla="*/ 976859 h 1086032"/>
                  <a:gd name="connsiteX255" fmla="*/ 410347 w 1011779"/>
                  <a:gd name="connsiteY255" fmla="*/ 977382 h 1086032"/>
                  <a:gd name="connsiteX256" fmla="*/ 412480 w 1011779"/>
                  <a:gd name="connsiteY256" fmla="*/ 980905 h 1086032"/>
                  <a:gd name="connsiteX257" fmla="*/ 409079 w 1011779"/>
                  <a:gd name="connsiteY257" fmla="*/ 980321 h 1086032"/>
                  <a:gd name="connsiteX258" fmla="*/ 405718 w 1011779"/>
                  <a:gd name="connsiteY258" fmla="*/ 978953 h 1086032"/>
                  <a:gd name="connsiteX259" fmla="*/ 404974 w 1011779"/>
                  <a:gd name="connsiteY259" fmla="*/ 979939 h 1086032"/>
                  <a:gd name="connsiteX260" fmla="*/ 403625 w 1011779"/>
                  <a:gd name="connsiteY260" fmla="*/ 979979 h 1086032"/>
                  <a:gd name="connsiteX261" fmla="*/ 411011 w 1011779"/>
                  <a:gd name="connsiteY261" fmla="*/ 984086 h 1086032"/>
                  <a:gd name="connsiteX262" fmla="*/ 412902 w 1011779"/>
                  <a:gd name="connsiteY262" fmla="*/ 987528 h 1086032"/>
                  <a:gd name="connsiteX263" fmla="*/ 409703 w 1011779"/>
                  <a:gd name="connsiteY263" fmla="*/ 987005 h 1086032"/>
                  <a:gd name="connsiteX264" fmla="*/ 404189 w 1011779"/>
                  <a:gd name="connsiteY264" fmla="*/ 984569 h 1086032"/>
                  <a:gd name="connsiteX265" fmla="*/ 402921 w 1011779"/>
                  <a:gd name="connsiteY265" fmla="*/ 983865 h 1086032"/>
                  <a:gd name="connsiteX266" fmla="*/ 401955 w 1011779"/>
                  <a:gd name="connsiteY266" fmla="*/ 983764 h 1086032"/>
                  <a:gd name="connsiteX267" fmla="*/ 407932 w 1011779"/>
                  <a:gd name="connsiteY267" fmla="*/ 986864 h 1086032"/>
                  <a:gd name="connsiteX268" fmla="*/ 409401 w 1011779"/>
                  <a:gd name="connsiteY268" fmla="*/ 990145 h 1086032"/>
                  <a:gd name="connsiteX269" fmla="*/ 403122 w 1011779"/>
                  <a:gd name="connsiteY269" fmla="*/ 988354 h 1086032"/>
                  <a:gd name="connsiteX270" fmla="*/ 402660 w 1011779"/>
                  <a:gd name="connsiteY270" fmla="*/ 988817 h 1086032"/>
                  <a:gd name="connsiteX271" fmla="*/ 396482 w 1011779"/>
                  <a:gd name="connsiteY271" fmla="*/ 986904 h 1086032"/>
                  <a:gd name="connsiteX272" fmla="*/ 367585 w 1011779"/>
                  <a:gd name="connsiteY272" fmla="*/ 969672 h 1086032"/>
                  <a:gd name="connsiteX273" fmla="*/ 350963 w 1011779"/>
                  <a:gd name="connsiteY273" fmla="*/ 958036 h 1086032"/>
                  <a:gd name="connsiteX274" fmla="*/ 322549 w 1011779"/>
                  <a:gd name="connsiteY274" fmla="*/ 930879 h 1086032"/>
                  <a:gd name="connsiteX275" fmla="*/ 307738 w 1011779"/>
                  <a:gd name="connsiteY275" fmla="*/ 912218 h 1086032"/>
                  <a:gd name="connsiteX276" fmla="*/ 284979 w 1011779"/>
                  <a:gd name="connsiteY276" fmla="*/ 870889 h 1086032"/>
                  <a:gd name="connsiteX277" fmla="*/ 285381 w 1011779"/>
                  <a:gd name="connsiteY277" fmla="*/ 869540 h 1086032"/>
                  <a:gd name="connsiteX278" fmla="*/ 281357 w 1011779"/>
                  <a:gd name="connsiteY278" fmla="*/ 859253 h 1086032"/>
                  <a:gd name="connsiteX279" fmla="*/ 270973 w 1011779"/>
                  <a:gd name="connsiteY279" fmla="*/ 860239 h 1086032"/>
                  <a:gd name="connsiteX280" fmla="*/ 247368 w 1011779"/>
                  <a:gd name="connsiteY280" fmla="*/ 858307 h 1086032"/>
                  <a:gd name="connsiteX281" fmla="*/ 220906 w 1011779"/>
                  <a:gd name="connsiteY281" fmla="*/ 850395 h 1086032"/>
                  <a:gd name="connsiteX282" fmla="*/ 206961 w 1011779"/>
                  <a:gd name="connsiteY282" fmla="*/ 842464 h 1086032"/>
                  <a:gd name="connsiteX283" fmla="*/ 195511 w 1011779"/>
                  <a:gd name="connsiteY283" fmla="*/ 835116 h 1086032"/>
                  <a:gd name="connsiteX284" fmla="*/ 169371 w 1011779"/>
                  <a:gd name="connsiteY284" fmla="*/ 785493 h 1086032"/>
                  <a:gd name="connsiteX285" fmla="*/ 168385 w 1011779"/>
                  <a:gd name="connsiteY285" fmla="*/ 759946 h 1086032"/>
                  <a:gd name="connsiteX286" fmla="*/ 172430 w 1011779"/>
                  <a:gd name="connsiteY286" fmla="*/ 741989 h 1086032"/>
                  <a:gd name="connsiteX287" fmla="*/ 192915 w 1011779"/>
                  <a:gd name="connsiteY287" fmla="*/ 708109 h 1086032"/>
                  <a:gd name="connsiteX288" fmla="*/ 198207 w 1011779"/>
                  <a:gd name="connsiteY288" fmla="*/ 703237 h 1086032"/>
                  <a:gd name="connsiteX289" fmla="*/ 216701 w 1011779"/>
                  <a:gd name="connsiteY289" fmla="*/ 692406 h 1086032"/>
                  <a:gd name="connsiteX290" fmla="*/ 220605 w 1011779"/>
                  <a:gd name="connsiteY290" fmla="*/ 690655 h 1086032"/>
                  <a:gd name="connsiteX291" fmla="*/ 220605 w 1011779"/>
                  <a:gd name="connsiteY291" fmla="*/ 690655 h 1086032"/>
                  <a:gd name="connsiteX292" fmla="*/ 219015 w 1011779"/>
                  <a:gd name="connsiteY292" fmla="*/ 686991 h 1086032"/>
                  <a:gd name="connsiteX293" fmla="*/ 216258 w 1011779"/>
                  <a:gd name="connsiteY293" fmla="*/ 686145 h 1086032"/>
                  <a:gd name="connsiteX294" fmla="*/ 214386 w 1011779"/>
                  <a:gd name="connsiteY294" fmla="*/ 680851 h 1086032"/>
                  <a:gd name="connsiteX295" fmla="*/ 213058 w 1011779"/>
                  <a:gd name="connsiteY295" fmla="*/ 681213 h 1086032"/>
                  <a:gd name="connsiteX296" fmla="*/ 213058 w 1011779"/>
                  <a:gd name="connsiteY296" fmla="*/ 681213 h 1086032"/>
                  <a:gd name="connsiteX297" fmla="*/ 213058 w 1011779"/>
                  <a:gd name="connsiteY297" fmla="*/ 683247 h 1086032"/>
                  <a:gd name="connsiteX298" fmla="*/ 211368 w 1011779"/>
                  <a:gd name="connsiteY298" fmla="*/ 685562 h 1086032"/>
                  <a:gd name="connsiteX299" fmla="*/ 209577 w 1011779"/>
                  <a:gd name="connsiteY299" fmla="*/ 680307 h 1086032"/>
                  <a:gd name="connsiteX300" fmla="*/ 208551 w 1011779"/>
                  <a:gd name="connsiteY300" fmla="*/ 679160 h 1086032"/>
                  <a:gd name="connsiteX301" fmla="*/ 208350 w 1011779"/>
                  <a:gd name="connsiteY301" fmla="*/ 678617 h 1086032"/>
                  <a:gd name="connsiteX302" fmla="*/ 208209 w 1011779"/>
                  <a:gd name="connsiteY302" fmla="*/ 678576 h 1086032"/>
                  <a:gd name="connsiteX303" fmla="*/ 208209 w 1011779"/>
                  <a:gd name="connsiteY303" fmla="*/ 678576 h 1086032"/>
                  <a:gd name="connsiteX304" fmla="*/ 208209 w 1011779"/>
                  <a:gd name="connsiteY304" fmla="*/ 679200 h 1086032"/>
                  <a:gd name="connsiteX305" fmla="*/ 207042 w 1011779"/>
                  <a:gd name="connsiteY305" fmla="*/ 681918 h 1086032"/>
                  <a:gd name="connsiteX306" fmla="*/ 198509 w 1011779"/>
                  <a:gd name="connsiteY306" fmla="*/ 652607 h 1086032"/>
                  <a:gd name="connsiteX307" fmla="*/ 194907 w 1011779"/>
                  <a:gd name="connsiteY307" fmla="*/ 635979 h 1086032"/>
                  <a:gd name="connsiteX308" fmla="*/ 192311 w 1011779"/>
                  <a:gd name="connsiteY308" fmla="*/ 620740 h 1086032"/>
                  <a:gd name="connsiteX309" fmla="*/ 192130 w 1011779"/>
                  <a:gd name="connsiteY309" fmla="*/ 619471 h 1086032"/>
                  <a:gd name="connsiteX310" fmla="*/ 192130 w 1011779"/>
                  <a:gd name="connsiteY310" fmla="*/ 619471 h 1086032"/>
                  <a:gd name="connsiteX311" fmla="*/ 192070 w 1011779"/>
                  <a:gd name="connsiteY311" fmla="*/ 619189 h 1086032"/>
                  <a:gd name="connsiteX312" fmla="*/ 191869 w 1011779"/>
                  <a:gd name="connsiteY312" fmla="*/ 617539 h 1086032"/>
                  <a:gd name="connsiteX313" fmla="*/ 189897 w 1011779"/>
                  <a:gd name="connsiteY313" fmla="*/ 600125 h 1086032"/>
                  <a:gd name="connsiteX314" fmla="*/ 188528 w 1011779"/>
                  <a:gd name="connsiteY314" fmla="*/ 564030 h 1086032"/>
                  <a:gd name="connsiteX315" fmla="*/ 187763 w 1011779"/>
                  <a:gd name="connsiteY315" fmla="*/ 564393 h 1086032"/>
                  <a:gd name="connsiteX316" fmla="*/ 171391 w 1011779"/>
                  <a:gd name="connsiteY316" fmla="*/ 569888 h 1086032"/>
                  <a:gd name="connsiteX317" fmla="*/ 127786 w 1011779"/>
                  <a:gd name="connsiteY317" fmla="*/ 594321 h 1086032"/>
                  <a:gd name="connsiteX318" fmla="*/ 108872 w 1011779"/>
                  <a:gd name="connsiteY318" fmla="*/ 592127 h 1086032"/>
                  <a:gd name="connsiteX319" fmla="*/ 106912 w 1011779"/>
                  <a:gd name="connsiteY319" fmla="*/ 592477 h 1086032"/>
                  <a:gd name="connsiteX320" fmla="*/ 93874 w 1011779"/>
                  <a:gd name="connsiteY320" fmla="*/ 590490 h 1086032"/>
                  <a:gd name="connsiteX321" fmla="*/ 75363 w 1011779"/>
                  <a:gd name="connsiteY321" fmla="*/ 584715 h 1086032"/>
                  <a:gd name="connsiteX322" fmla="*/ 71117 w 1011779"/>
                  <a:gd name="connsiteY322" fmla="*/ 584131 h 1086032"/>
                  <a:gd name="connsiteX323" fmla="*/ 40379 w 1011779"/>
                  <a:gd name="connsiteY323" fmla="*/ 566345 h 1086032"/>
                  <a:gd name="connsiteX324" fmla="*/ 22566 w 1011779"/>
                  <a:gd name="connsiteY324" fmla="*/ 547521 h 1086032"/>
                  <a:gd name="connsiteX325" fmla="*/ 4477 w 1011779"/>
                  <a:gd name="connsiteY325" fmla="*/ 512005 h 1086032"/>
                  <a:gd name="connsiteX326" fmla="*/ 4292 w 1011779"/>
                  <a:gd name="connsiteY326" fmla="*/ 511637 h 1086032"/>
                  <a:gd name="connsiteX327" fmla="*/ 1285 w 1011779"/>
                  <a:gd name="connsiteY327" fmla="*/ 498099 h 1086032"/>
                  <a:gd name="connsiteX328" fmla="*/ 3742 w 1011779"/>
                  <a:gd name="connsiteY328" fmla="*/ 460129 h 1086032"/>
                  <a:gd name="connsiteX329" fmla="*/ 7755 w 1011779"/>
                  <a:gd name="connsiteY329" fmla="*/ 441345 h 1086032"/>
                  <a:gd name="connsiteX330" fmla="*/ 22517 w 1011779"/>
                  <a:gd name="connsiteY330" fmla="*/ 421041 h 1086032"/>
                  <a:gd name="connsiteX331" fmla="*/ 29866 w 1011779"/>
                  <a:gd name="connsiteY331" fmla="*/ 400008 h 1086032"/>
                  <a:gd name="connsiteX332" fmla="*/ 63233 w 1011779"/>
                  <a:gd name="connsiteY332" fmla="*/ 382337 h 1086032"/>
                  <a:gd name="connsiteX333" fmla="*/ 107244 w 1011779"/>
                  <a:gd name="connsiteY333" fmla="*/ 367035 h 1086032"/>
                  <a:gd name="connsiteX334" fmla="*/ 135485 w 1011779"/>
                  <a:gd name="connsiteY334" fmla="*/ 357422 h 1086032"/>
                  <a:gd name="connsiteX335" fmla="*/ 158265 w 1011779"/>
                  <a:gd name="connsiteY335" fmla="*/ 368595 h 1086032"/>
                  <a:gd name="connsiteX336" fmla="*/ 163225 w 1011779"/>
                  <a:gd name="connsiteY336" fmla="*/ 370075 h 1086032"/>
                  <a:gd name="connsiteX337" fmla="*/ 181036 w 1011779"/>
                  <a:gd name="connsiteY337" fmla="*/ 368625 h 1086032"/>
                  <a:gd name="connsiteX338" fmla="*/ 202470 w 1011779"/>
                  <a:gd name="connsiteY338" fmla="*/ 387833 h 1086032"/>
                  <a:gd name="connsiteX339" fmla="*/ 206768 w 1011779"/>
                  <a:gd name="connsiteY339" fmla="*/ 390975 h 1086032"/>
                  <a:gd name="connsiteX340" fmla="*/ 210964 w 1011779"/>
                  <a:gd name="connsiteY340" fmla="*/ 393667 h 1086032"/>
                  <a:gd name="connsiteX341" fmla="*/ 215316 w 1011779"/>
                  <a:gd name="connsiteY341" fmla="*/ 398599 h 1086032"/>
                  <a:gd name="connsiteX342" fmla="*/ 222464 w 1011779"/>
                  <a:gd name="connsiteY342" fmla="*/ 407146 h 1086032"/>
                  <a:gd name="connsiteX343" fmla="*/ 227418 w 1011779"/>
                  <a:gd name="connsiteY343" fmla="*/ 396119 h 1086032"/>
                  <a:gd name="connsiteX344" fmla="*/ 234944 w 1011779"/>
                  <a:gd name="connsiteY344" fmla="*/ 392165 h 1086032"/>
                  <a:gd name="connsiteX345" fmla="*/ 275102 w 1011779"/>
                  <a:gd name="connsiteY345" fmla="*/ 305756 h 1086032"/>
                  <a:gd name="connsiteX346" fmla="*/ 214242 w 1011779"/>
                  <a:gd name="connsiteY346" fmla="*/ 323552 h 1086032"/>
                  <a:gd name="connsiteX347" fmla="*/ 211459 w 1011779"/>
                  <a:gd name="connsiteY347" fmla="*/ 323435 h 1086032"/>
                  <a:gd name="connsiteX348" fmla="*/ 177390 w 1011779"/>
                  <a:gd name="connsiteY348" fmla="*/ 323451 h 1086032"/>
                  <a:gd name="connsiteX349" fmla="*/ 156210 w 1011779"/>
                  <a:gd name="connsiteY349" fmla="*/ 314122 h 1086032"/>
                  <a:gd name="connsiteX350" fmla="*/ 151246 w 1011779"/>
                  <a:gd name="connsiteY350" fmla="*/ 311429 h 1086032"/>
                  <a:gd name="connsiteX351" fmla="*/ 149175 w 1011779"/>
                  <a:gd name="connsiteY351" fmla="*/ 309498 h 1086032"/>
                  <a:gd name="connsiteX352" fmla="*/ 144698 w 1011779"/>
                  <a:gd name="connsiteY352" fmla="*/ 309072 h 1086032"/>
                  <a:gd name="connsiteX353" fmla="*/ 129839 w 1011779"/>
                  <a:gd name="connsiteY353" fmla="*/ 298483 h 1086032"/>
                  <a:gd name="connsiteX354" fmla="*/ 128225 w 1011779"/>
                  <a:gd name="connsiteY354" fmla="*/ 295586 h 1086032"/>
                  <a:gd name="connsiteX355" fmla="*/ 118882 w 1011779"/>
                  <a:gd name="connsiteY355" fmla="*/ 282960 h 1086032"/>
                  <a:gd name="connsiteX356" fmla="*/ 114193 w 1011779"/>
                  <a:gd name="connsiteY356" fmla="*/ 264580 h 1086032"/>
                  <a:gd name="connsiteX357" fmla="*/ 115280 w 1011779"/>
                  <a:gd name="connsiteY357" fmla="*/ 245959 h 1086032"/>
                  <a:gd name="connsiteX358" fmla="*/ 116064 w 1011779"/>
                  <a:gd name="connsiteY358" fmla="*/ 244046 h 1086032"/>
                  <a:gd name="connsiteX359" fmla="*/ 116406 w 1011779"/>
                  <a:gd name="connsiteY359" fmla="*/ 242818 h 1086032"/>
                  <a:gd name="connsiteX360" fmla="*/ 118833 w 1011779"/>
                  <a:gd name="connsiteY360" fmla="*/ 237010 h 1086032"/>
                  <a:gd name="connsiteX361" fmla="*/ 120634 w 1011779"/>
                  <a:gd name="connsiteY361" fmla="*/ 231565 h 1086032"/>
                  <a:gd name="connsiteX362" fmla="*/ 120984 w 1011779"/>
                  <a:gd name="connsiteY362" fmla="*/ 228990 h 1086032"/>
                  <a:gd name="connsiteX363" fmla="*/ 126428 w 1011779"/>
                  <a:gd name="connsiteY363" fmla="*/ 191329 h 1086032"/>
                  <a:gd name="connsiteX364" fmla="*/ 130310 w 1011779"/>
                  <a:gd name="connsiteY364" fmla="*/ 172637 h 1086032"/>
                  <a:gd name="connsiteX365" fmla="*/ 141542 w 1011779"/>
                  <a:gd name="connsiteY365" fmla="*/ 162974 h 1086032"/>
                  <a:gd name="connsiteX366" fmla="*/ 144712 w 1011779"/>
                  <a:gd name="connsiteY366" fmla="*/ 161869 h 1086032"/>
                  <a:gd name="connsiteX367" fmla="*/ 150008 w 1011779"/>
                  <a:gd name="connsiteY367" fmla="*/ 157812 h 1086032"/>
                  <a:gd name="connsiteX368" fmla="*/ 173888 w 1011779"/>
                  <a:gd name="connsiteY368" fmla="*/ 132471 h 1086032"/>
                  <a:gd name="connsiteX369" fmla="*/ 190677 w 1011779"/>
                  <a:gd name="connsiteY369" fmla="*/ 117240 h 1086032"/>
                  <a:gd name="connsiteX370" fmla="*/ 216628 w 1011779"/>
                  <a:gd name="connsiteY370" fmla="*/ 111831 h 1086032"/>
                  <a:gd name="connsiteX371" fmla="*/ 277954 w 1011779"/>
                  <a:gd name="connsiteY371" fmla="*/ 109739 h 1086032"/>
                  <a:gd name="connsiteX372" fmla="*/ 302148 w 1011779"/>
                  <a:gd name="connsiteY372" fmla="*/ 125154 h 1086032"/>
                  <a:gd name="connsiteX373" fmla="*/ 327044 w 1011779"/>
                  <a:gd name="connsiteY373" fmla="*/ 140327 h 1086032"/>
                  <a:gd name="connsiteX374" fmla="*/ 345147 w 1011779"/>
                  <a:gd name="connsiteY374" fmla="*/ 170342 h 1086032"/>
                  <a:gd name="connsiteX375" fmla="*/ 349651 w 1011779"/>
                  <a:gd name="connsiteY375" fmla="*/ 173557 h 1086032"/>
                  <a:gd name="connsiteX376" fmla="*/ 346264 w 1011779"/>
                  <a:gd name="connsiteY376" fmla="*/ 197738 h 1086032"/>
                  <a:gd name="connsiteX377" fmla="*/ 343177 w 1011779"/>
                  <a:gd name="connsiteY377" fmla="*/ 210804 h 1086032"/>
                  <a:gd name="connsiteX378" fmla="*/ 342485 w 1011779"/>
                  <a:gd name="connsiteY378" fmla="*/ 222065 h 1086032"/>
                  <a:gd name="connsiteX379" fmla="*/ 336351 w 1011779"/>
                  <a:gd name="connsiteY379" fmla="*/ 250589 h 1086032"/>
                  <a:gd name="connsiteX380" fmla="*/ 336303 w 1011779"/>
                  <a:gd name="connsiteY380" fmla="*/ 255142 h 1086032"/>
                  <a:gd name="connsiteX381" fmla="*/ 337406 w 1011779"/>
                  <a:gd name="connsiteY381" fmla="*/ 254412 h 1086032"/>
                  <a:gd name="connsiteX382" fmla="*/ 431973 w 1011779"/>
                  <a:gd name="connsiteY382" fmla="*/ 218922 h 1086032"/>
                  <a:gd name="connsiteX383" fmla="*/ 529265 w 1011779"/>
                  <a:gd name="connsiteY383" fmla="*/ 207518 h 1086032"/>
                  <a:gd name="connsiteX384" fmla="*/ 527969 w 1011779"/>
                  <a:gd name="connsiteY384" fmla="*/ 207337 h 1086032"/>
                  <a:gd name="connsiteX385" fmla="*/ 482011 w 1011779"/>
                  <a:gd name="connsiteY385" fmla="*/ 188100 h 1086032"/>
                  <a:gd name="connsiteX386" fmla="*/ 471926 w 1011779"/>
                  <a:gd name="connsiteY386" fmla="*/ 182833 h 1086032"/>
                  <a:gd name="connsiteX387" fmla="*/ 465710 w 1011779"/>
                  <a:gd name="connsiteY387" fmla="*/ 173863 h 1086032"/>
                  <a:gd name="connsiteX388" fmla="*/ 464112 w 1011779"/>
                  <a:gd name="connsiteY388" fmla="*/ 172112 h 1086032"/>
                  <a:gd name="connsiteX389" fmla="*/ 447402 w 1011779"/>
                  <a:gd name="connsiteY389" fmla="*/ 149112 h 1086032"/>
                  <a:gd name="connsiteX390" fmla="*/ 440735 w 1011779"/>
                  <a:gd name="connsiteY390" fmla="*/ 122118 h 1086032"/>
                  <a:gd name="connsiteX391" fmla="*/ 439501 w 1011779"/>
                  <a:gd name="connsiteY391" fmla="*/ 101840 h 1086032"/>
                  <a:gd name="connsiteX392" fmla="*/ 437831 w 1011779"/>
                  <a:gd name="connsiteY392" fmla="*/ 77306 h 1086032"/>
                  <a:gd name="connsiteX393" fmla="*/ 437883 w 1011779"/>
                  <a:gd name="connsiteY393" fmla="*/ 56994 h 1086032"/>
                  <a:gd name="connsiteX394" fmla="*/ 447116 w 1011779"/>
                  <a:gd name="connsiteY394" fmla="*/ 50729 h 1086032"/>
                  <a:gd name="connsiteX395" fmla="*/ 453408 w 1011779"/>
                  <a:gd name="connsiteY395" fmla="*/ 40859 h 1086032"/>
                  <a:gd name="connsiteX396" fmla="*/ 458584 w 1011779"/>
                  <a:gd name="connsiteY396" fmla="*/ 37702 h 1086032"/>
                  <a:gd name="connsiteX397" fmla="*/ 465613 w 1011779"/>
                  <a:gd name="connsiteY397" fmla="*/ 27327 h 1086032"/>
                  <a:gd name="connsiteX398" fmla="*/ 471388 w 1011779"/>
                  <a:gd name="connsiteY398" fmla="*/ 24716 h 1086032"/>
                  <a:gd name="connsiteX399" fmla="*/ 480899 w 1011779"/>
                  <a:gd name="connsiteY399" fmla="*/ 13635 h 1086032"/>
                  <a:gd name="connsiteX400" fmla="*/ 498370 w 1011779"/>
                  <a:gd name="connsiteY400" fmla="*/ 11743 h 1086032"/>
                  <a:gd name="connsiteX401" fmla="*/ 240083 w 1011779"/>
                  <a:gd name="connsiteY401" fmla="*/ 743902 h 1086032"/>
                  <a:gd name="connsiteX402" fmla="*/ 252358 w 1011779"/>
                  <a:gd name="connsiteY402" fmla="*/ 744305 h 1086032"/>
                  <a:gd name="connsiteX403" fmla="*/ 252821 w 1011779"/>
                  <a:gd name="connsiteY403" fmla="*/ 744143 h 1086032"/>
                  <a:gd name="connsiteX404" fmla="*/ 254733 w 1011779"/>
                  <a:gd name="connsiteY404" fmla="*/ 744606 h 1086032"/>
                  <a:gd name="connsiteX405" fmla="*/ 261474 w 1011779"/>
                  <a:gd name="connsiteY405" fmla="*/ 746056 h 1086032"/>
                  <a:gd name="connsiteX406" fmla="*/ 276869 w 1011779"/>
                  <a:gd name="connsiteY406" fmla="*/ 753283 h 1086032"/>
                  <a:gd name="connsiteX407" fmla="*/ 289446 w 1011779"/>
                  <a:gd name="connsiteY407" fmla="*/ 762946 h 1086032"/>
                  <a:gd name="connsiteX408" fmla="*/ 293269 w 1011779"/>
                  <a:gd name="connsiteY408" fmla="*/ 766630 h 1086032"/>
                  <a:gd name="connsiteX409" fmla="*/ 298924 w 1011779"/>
                  <a:gd name="connsiteY409" fmla="*/ 771522 h 1086032"/>
                  <a:gd name="connsiteX410" fmla="*/ 305343 w 1011779"/>
                  <a:gd name="connsiteY410" fmla="*/ 777823 h 1086032"/>
                  <a:gd name="connsiteX411" fmla="*/ 312889 w 1011779"/>
                  <a:gd name="connsiteY411" fmla="*/ 790264 h 1086032"/>
                  <a:gd name="connsiteX412" fmla="*/ 311239 w 1011779"/>
                  <a:gd name="connsiteY412" fmla="*/ 792357 h 1086032"/>
                  <a:gd name="connsiteX413" fmla="*/ 308744 w 1011779"/>
                  <a:gd name="connsiteY413" fmla="*/ 791129 h 1086032"/>
                  <a:gd name="connsiteX414" fmla="*/ 309186 w 1011779"/>
                  <a:gd name="connsiteY414" fmla="*/ 792116 h 1086032"/>
                  <a:gd name="connsiteX415" fmla="*/ 307516 w 1011779"/>
                  <a:gd name="connsiteY415" fmla="*/ 794189 h 1086032"/>
                  <a:gd name="connsiteX416" fmla="*/ 307235 w 1011779"/>
                  <a:gd name="connsiteY416" fmla="*/ 794008 h 1086032"/>
                  <a:gd name="connsiteX417" fmla="*/ 309730 w 1011779"/>
                  <a:gd name="connsiteY417" fmla="*/ 799122 h 1086032"/>
                  <a:gd name="connsiteX418" fmla="*/ 308039 w 1011779"/>
                  <a:gd name="connsiteY418" fmla="*/ 801175 h 1086032"/>
                  <a:gd name="connsiteX419" fmla="*/ 305383 w 1011779"/>
                  <a:gd name="connsiteY419" fmla="*/ 799383 h 1086032"/>
                  <a:gd name="connsiteX420" fmla="*/ 306510 w 1011779"/>
                  <a:gd name="connsiteY420" fmla="*/ 801920 h 1086032"/>
                  <a:gd name="connsiteX421" fmla="*/ 304820 w 1011779"/>
                  <a:gd name="connsiteY421" fmla="*/ 803973 h 1086032"/>
                  <a:gd name="connsiteX422" fmla="*/ 301057 w 1011779"/>
                  <a:gd name="connsiteY422" fmla="*/ 801316 h 1086032"/>
                  <a:gd name="connsiteX423" fmla="*/ 300554 w 1011779"/>
                  <a:gd name="connsiteY423" fmla="*/ 800873 h 1086032"/>
                  <a:gd name="connsiteX424" fmla="*/ 298783 w 1011779"/>
                  <a:gd name="connsiteY424" fmla="*/ 802725 h 1086032"/>
                  <a:gd name="connsiteX425" fmla="*/ 292605 w 1011779"/>
                  <a:gd name="connsiteY425" fmla="*/ 797592 h 1086032"/>
                  <a:gd name="connsiteX426" fmla="*/ 292444 w 1011779"/>
                  <a:gd name="connsiteY426" fmla="*/ 797290 h 1086032"/>
                  <a:gd name="connsiteX427" fmla="*/ 289586 w 1011779"/>
                  <a:gd name="connsiteY427" fmla="*/ 794813 h 1086032"/>
                  <a:gd name="connsiteX428" fmla="*/ 287131 w 1011779"/>
                  <a:gd name="connsiteY428" fmla="*/ 795297 h 1086032"/>
                  <a:gd name="connsiteX429" fmla="*/ 279203 w 1011779"/>
                  <a:gd name="connsiteY429" fmla="*/ 783419 h 1086032"/>
                  <a:gd name="connsiteX430" fmla="*/ 271737 w 1011779"/>
                  <a:gd name="connsiteY430" fmla="*/ 775749 h 1086032"/>
                  <a:gd name="connsiteX431" fmla="*/ 266867 w 1011779"/>
                  <a:gd name="connsiteY431" fmla="*/ 771945 h 1086032"/>
                  <a:gd name="connsiteX432" fmla="*/ 257611 w 1011779"/>
                  <a:gd name="connsiteY432" fmla="*/ 768885 h 1086032"/>
                  <a:gd name="connsiteX433" fmla="*/ 255659 w 1011779"/>
                  <a:gd name="connsiteY433" fmla="*/ 768381 h 1086032"/>
                  <a:gd name="connsiteX434" fmla="*/ 251393 w 1011779"/>
                  <a:gd name="connsiteY434" fmla="*/ 767657 h 1086032"/>
                  <a:gd name="connsiteX435" fmla="*/ 233905 w 1011779"/>
                  <a:gd name="connsiteY435" fmla="*/ 767234 h 1086032"/>
                  <a:gd name="connsiteX436" fmla="*/ 231410 w 1011779"/>
                  <a:gd name="connsiteY436" fmla="*/ 765543 h 1086032"/>
                  <a:gd name="connsiteX437" fmla="*/ 227506 w 1011779"/>
                  <a:gd name="connsiteY437" fmla="*/ 765784 h 1086032"/>
                  <a:gd name="connsiteX438" fmla="*/ 227446 w 1011779"/>
                  <a:gd name="connsiteY438" fmla="*/ 762523 h 1086032"/>
                  <a:gd name="connsiteX439" fmla="*/ 233563 w 1011779"/>
                  <a:gd name="connsiteY439" fmla="*/ 761617 h 1086032"/>
                  <a:gd name="connsiteX440" fmla="*/ 233543 w 1011779"/>
                  <a:gd name="connsiteY440" fmla="*/ 761074 h 1086032"/>
                  <a:gd name="connsiteX441" fmla="*/ 222496 w 1011779"/>
                  <a:gd name="connsiteY441" fmla="*/ 761356 h 1086032"/>
                  <a:gd name="connsiteX442" fmla="*/ 223683 w 1011779"/>
                  <a:gd name="connsiteY442" fmla="*/ 758296 h 1086032"/>
                  <a:gd name="connsiteX443" fmla="*/ 224910 w 1011779"/>
                  <a:gd name="connsiteY443" fmla="*/ 758094 h 1086032"/>
                  <a:gd name="connsiteX444" fmla="*/ 224830 w 1011779"/>
                  <a:gd name="connsiteY444" fmla="*/ 757933 h 1086032"/>
                  <a:gd name="connsiteX445" fmla="*/ 224830 w 1011779"/>
                  <a:gd name="connsiteY445" fmla="*/ 757933 h 1086032"/>
                  <a:gd name="connsiteX446" fmla="*/ 224729 w 1011779"/>
                  <a:gd name="connsiteY446" fmla="*/ 757933 h 1086032"/>
                  <a:gd name="connsiteX447" fmla="*/ 223663 w 1011779"/>
                  <a:gd name="connsiteY447" fmla="*/ 754028 h 1086032"/>
                  <a:gd name="connsiteX448" fmla="*/ 225615 w 1011779"/>
                  <a:gd name="connsiteY448" fmla="*/ 753706 h 1086032"/>
                  <a:gd name="connsiteX449" fmla="*/ 225595 w 1011779"/>
                  <a:gd name="connsiteY449" fmla="*/ 752780 h 1086032"/>
                  <a:gd name="connsiteX450" fmla="*/ 222174 w 1011779"/>
                  <a:gd name="connsiteY450" fmla="*/ 752760 h 1086032"/>
                  <a:gd name="connsiteX451" fmla="*/ 224005 w 1011779"/>
                  <a:gd name="connsiteY451" fmla="*/ 749921 h 1086032"/>
                  <a:gd name="connsiteX452" fmla="*/ 225776 w 1011779"/>
                  <a:gd name="connsiteY452" fmla="*/ 749680 h 1086032"/>
                  <a:gd name="connsiteX453" fmla="*/ 227426 w 1011779"/>
                  <a:gd name="connsiteY453" fmla="*/ 747103 h 1086032"/>
                  <a:gd name="connsiteX454" fmla="*/ 238695 w 1011779"/>
                  <a:gd name="connsiteY454" fmla="*/ 745875 h 1086032"/>
                  <a:gd name="connsiteX455" fmla="*/ 240083 w 1011779"/>
                  <a:gd name="connsiteY455" fmla="*/ 743902 h 108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</a:cxnLst>
                <a:rect l="l" t="t" r="r" b="b"/>
                <a:pathLst>
                  <a:path w="1011779" h="1086032">
                    <a:moveTo>
                      <a:pt x="498370" y="11743"/>
                    </a:moveTo>
                    <a:cubicBezTo>
                      <a:pt x="505872" y="401"/>
                      <a:pt x="522332" y="-3995"/>
                      <a:pt x="533744" y="4417"/>
                    </a:cubicBezTo>
                    <a:cubicBezTo>
                      <a:pt x="543247" y="-1465"/>
                      <a:pt x="555200" y="-225"/>
                      <a:pt x="563740" y="6928"/>
                    </a:cubicBezTo>
                    <a:cubicBezTo>
                      <a:pt x="574067" y="822"/>
                      <a:pt x="586892" y="3286"/>
                      <a:pt x="594991" y="11799"/>
                    </a:cubicBezTo>
                    <a:cubicBezTo>
                      <a:pt x="607969" y="4705"/>
                      <a:pt x="625098" y="9945"/>
                      <a:pt x="632046" y="23387"/>
                    </a:cubicBezTo>
                    <a:cubicBezTo>
                      <a:pt x="645143" y="21933"/>
                      <a:pt x="657484" y="30509"/>
                      <a:pt x="660976" y="42922"/>
                    </a:cubicBezTo>
                    <a:cubicBezTo>
                      <a:pt x="661593" y="43423"/>
                      <a:pt x="662203" y="43941"/>
                      <a:pt x="662813" y="44456"/>
                    </a:cubicBezTo>
                    <a:cubicBezTo>
                      <a:pt x="670659" y="44833"/>
                      <a:pt x="678115" y="47909"/>
                      <a:pt x="682511" y="55208"/>
                    </a:cubicBezTo>
                    <a:cubicBezTo>
                      <a:pt x="684709" y="58854"/>
                      <a:pt x="685723" y="63138"/>
                      <a:pt x="685574" y="67335"/>
                    </a:cubicBezTo>
                    <a:cubicBezTo>
                      <a:pt x="690265" y="69872"/>
                      <a:pt x="694054" y="74033"/>
                      <a:pt x="695678" y="79426"/>
                    </a:cubicBezTo>
                    <a:cubicBezTo>
                      <a:pt x="697199" y="84483"/>
                      <a:pt x="696626" y="89485"/>
                      <a:pt x="694626" y="93844"/>
                    </a:cubicBezTo>
                    <a:cubicBezTo>
                      <a:pt x="701158" y="100795"/>
                      <a:pt x="702884" y="111630"/>
                      <a:pt x="698256" y="120360"/>
                    </a:cubicBezTo>
                    <a:cubicBezTo>
                      <a:pt x="700172" y="123646"/>
                      <a:pt x="701168" y="127529"/>
                      <a:pt x="701011" y="131565"/>
                    </a:cubicBezTo>
                    <a:cubicBezTo>
                      <a:pt x="700779" y="137542"/>
                      <a:pt x="698008" y="142360"/>
                      <a:pt x="694239" y="146473"/>
                    </a:cubicBezTo>
                    <a:cubicBezTo>
                      <a:pt x="698978" y="155028"/>
                      <a:pt x="697131" y="166004"/>
                      <a:pt x="689428" y="172003"/>
                    </a:cubicBezTo>
                    <a:cubicBezTo>
                      <a:pt x="685003" y="187697"/>
                      <a:pt x="673802" y="198139"/>
                      <a:pt x="656641" y="204545"/>
                    </a:cubicBezTo>
                    <a:cubicBezTo>
                      <a:pt x="648022" y="207762"/>
                      <a:pt x="639005" y="210240"/>
                      <a:pt x="629815" y="212060"/>
                    </a:cubicBezTo>
                    <a:cubicBezTo>
                      <a:pt x="666590" y="217010"/>
                      <a:pt x="702769" y="225711"/>
                      <a:pt x="737522" y="238683"/>
                    </a:cubicBezTo>
                    <a:cubicBezTo>
                      <a:pt x="739414" y="239390"/>
                      <a:pt x="741018" y="239114"/>
                      <a:pt x="742243" y="238291"/>
                    </a:cubicBezTo>
                    <a:lnTo>
                      <a:pt x="742243" y="238291"/>
                    </a:lnTo>
                    <a:lnTo>
                      <a:pt x="744533" y="239476"/>
                    </a:lnTo>
                    <a:cubicBezTo>
                      <a:pt x="754112" y="244731"/>
                      <a:pt x="763489" y="250428"/>
                      <a:pt x="772625" y="256527"/>
                    </a:cubicBezTo>
                    <a:cubicBezTo>
                      <a:pt x="772625" y="255521"/>
                      <a:pt x="772645" y="254514"/>
                      <a:pt x="772686" y="253488"/>
                    </a:cubicBezTo>
                    <a:cubicBezTo>
                      <a:pt x="772509" y="245204"/>
                      <a:pt x="773380" y="237044"/>
                      <a:pt x="775579" y="229179"/>
                    </a:cubicBezTo>
                    <a:cubicBezTo>
                      <a:pt x="772702" y="225256"/>
                      <a:pt x="770549" y="220783"/>
                      <a:pt x="769377" y="216173"/>
                    </a:cubicBezTo>
                    <a:cubicBezTo>
                      <a:pt x="766454" y="204670"/>
                      <a:pt x="772016" y="188301"/>
                      <a:pt x="782007" y="184371"/>
                    </a:cubicBezTo>
                    <a:cubicBezTo>
                      <a:pt x="785508" y="174656"/>
                      <a:pt x="793471" y="167626"/>
                      <a:pt x="803231" y="164860"/>
                    </a:cubicBezTo>
                    <a:cubicBezTo>
                      <a:pt x="804006" y="164162"/>
                      <a:pt x="804828" y="163483"/>
                      <a:pt x="805748" y="162853"/>
                    </a:cubicBezTo>
                    <a:cubicBezTo>
                      <a:pt x="807803" y="161440"/>
                      <a:pt x="810050" y="160476"/>
                      <a:pt x="812361" y="159916"/>
                    </a:cubicBezTo>
                    <a:cubicBezTo>
                      <a:pt x="813562" y="154652"/>
                      <a:pt x="816498" y="149806"/>
                      <a:pt x="821368" y="146406"/>
                    </a:cubicBezTo>
                    <a:cubicBezTo>
                      <a:pt x="828240" y="141605"/>
                      <a:pt x="836368" y="141083"/>
                      <a:pt x="843507" y="143703"/>
                    </a:cubicBezTo>
                    <a:cubicBezTo>
                      <a:pt x="844866" y="143246"/>
                      <a:pt x="846244" y="142849"/>
                      <a:pt x="847635" y="142505"/>
                    </a:cubicBezTo>
                    <a:cubicBezTo>
                      <a:pt x="859129" y="132717"/>
                      <a:pt x="877045" y="133438"/>
                      <a:pt x="887159" y="144890"/>
                    </a:cubicBezTo>
                    <a:cubicBezTo>
                      <a:pt x="894101" y="141716"/>
                      <a:pt x="902283" y="141575"/>
                      <a:pt x="909391" y="145846"/>
                    </a:cubicBezTo>
                    <a:cubicBezTo>
                      <a:pt x="915078" y="149265"/>
                      <a:pt x="918617" y="154777"/>
                      <a:pt x="920002" y="160826"/>
                    </a:cubicBezTo>
                    <a:cubicBezTo>
                      <a:pt x="930768" y="161156"/>
                      <a:pt x="940616" y="168303"/>
                      <a:pt x="943721" y="178968"/>
                    </a:cubicBezTo>
                    <a:cubicBezTo>
                      <a:pt x="953642" y="180092"/>
                      <a:pt x="961758" y="187858"/>
                      <a:pt x="963480" y="197634"/>
                    </a:cubicBezTo>
                    <a:cubicBezTo>
                      <a:pt x="969809" y="198516"/>
                      <a:pt x="975655" y="201491"/>
                      <a:pt x="979211" y="207407"/>
                    </a:cubicBezTo>
                    <a:cubicBezTo>
                      <a:pt x="980855" y="210143"/>
                      <a:pt x="981746" y="213137"/>
                      <a:pt x="981977" y="216134"/>
                    </a:cubicBezTo>
                    <a:cubicBezTo>
                      <a:pt x="985177" y="217670"/>
                      <a:pt x="988047" y="219995"/>
                      <a:pt x="990214" y="223033"/>
                    </a:cubicBezTo>
                    <a:cubicBezTo>
                      <a:pt x="994009" y="228356"/>
                      <a:pt x="994742" y="234570"/>
                      <a:pt x="993347" y="240418"/>
                    </a:cubicBezTo>
                    <a:lnTo>
                      <a:pt x="993347" y="240418"/>
                    </a:lnTo>
                    <a:lnTo>
                      <a:pt x="994323" y="242355"/>
                    </a:lnTo>
                    <a:cubicBezTo>
                      <a:pt x="995355" y="244553"/>
                      <a:pt x="996184" y="246911"/>
                      <a:pt x="996923" y="249304"/>
                    </a:cubicBezTo>
                    <a:cubicBezTo>
                      <a:pt x="1000259" y="254118"/>
                      <a:pt x="1001801" y="260002"/>
                      <a:pt x="1001495" y="265912"/>
                    </a:cubicBezTo>
                    <a:cubicBezTo>
                      <a:pt x="1002203" y="268413"/>
                      <a:pt x="1002890" y="270919"/>
                      <a:pt x="1003459" y="273437"/>
                    </a:cubicBezTo>
                    <a:cubicBezTo>
                      <a:pt x="1005713" y="283322"/>
                      <a:pt x="1006558" y="293850"/>
                      <a:pt x="1005009" y="303916"/>
                    </a:cubicBezTo>
                    <a:cubicBezTo>
                      <a:pt x="1004244" y="308788"/>
                      <a:pt x="1003137" y="313579"/>
                      <a:pt x="1001567" y="318229"/>
                    </a:cubicBezTo>
                    <a:cubicBezTo>
                      <a:pt x="1001406" y="319115"/>
                      <a:pt x="1001145" y="319940"/>
                      <a:pt x="1000843" y="320725"/>
                    </a:cubicBezTo>
                    <a:cubicBezTo>
                      <a:pt x="999978" y="324389"/>
                      <a:pt x="998871" y="327993"/>
                      <a:pt x="997462" y="331516"/>
                    </a:cubicBezTo>
                    <a:cubicBezTo>
                      <a:pt x="994082" y="336005"/>
                      <a:pt x="990540" y="340373"/>
                      <a:pt x="986817" y="344601"/>
                    </a:cubicBezTo>
                    <a:cubicBezTo>
                      <a:pt x="983678" y="349312"/>
                      <a:pt x="980096" y="353660"/>
                      <a:pt x="976051" y="357646"/>
                    </a:cubicBezTo>
                    <a:cubicBezTo>
                      <a:pt x="973133" y="360525"/>
                      <a:pt x="969934" y="363202"/>
                      <a:pt x="966533" y="365618"/>
                    </a:cubicBezTo>
                    <a:cubicBezTo>
                      <a:pt x="959781" y="371031"/>
                      <a:pt x="952227" y="375253"/>
                      <a:pt x="944168" y="377999"/>
                    </a:cubicBezTo>
                    <a:cubicBezTo>
                      <a:pt x="942729" y="377697"/>
                      <a:pt x="941282" y="377461"/>
                      <a:pt x="939833" y="377230"/>
                    </a:cubicBezTo>
                    <a:cubicBezTo>
                      <a:pt x="930681" y="382270"/>
                      <a:pt x="916281" y="382840"/>
                      <a:pt x="907475" y="382806"/>
                    </a:cubicBezTo>
                    <a:cubicBezTo>
                      <a:pt x="897772" y="382770"/>
                      <a:pt x="888885" y="380318"/>
                      <a:pt x="881496" y="375685"/>
                    </a:cubicBezTo>
                    <a:cubicBezTo>
                      <a:pt x="882353" y="377391"/>
                      <a:pt x="883209" y="379098"/>
                      <a:pt x="884064" y="380809"/>
                    </a:cubicBezTo>
                    <a:cubicBezTo>
                      <a:pt x="883850" y="380932"/>
                      <a:pt x="883621" y="381042"/>
                      <a:pt x="883436" y="381185"/>
                    </a:cubicBezTo>
                    <a:cubicBezTo>
                      <a:pt x="881838" y="378538"/>
                      <a:pt x="880055" y="376187"/>
                      <a:pt x="877954" y="374496"/>
                    </a:cubicBezTo>
                    <a:cubicBezTo>
                      <a:pt x="875087" y="372183"/>
                      <a:pt x="870463" y="371975"/>
                      <a:pt x="868474" y="375718"/>
                    </a:cubicBezTo>
                    <a:cubicBezTo>
                      <a:pt x="868438" y="375782"/>
                      <a:pt x="868404" y="375848"/>
                      <a:pt x="868370" y="375915"/>
                    </a:cubicBezTo>
                    <a:cubicBezTo>
                      <a:pt x="867309" y="377910"/>
                      <a:pt x="867458" y="379824"/>
                      <a:pt x="868267" y="381387"/>
                    </a:cubicBezTo>
                    <a:cubicBezTo>
                      <a:pt x="868563" y="381811"/>
                      <a:pt x="868857" y="382240"/>
                      <a:pt x="869150" y="382667"/>
                    </a:cubicBezTo>
                    <a:cubicBezTo>
                      <a:pt x="869255" y="382788"/>
                      <a:pt x="869356" y="382917"/>
                      <a:pt x="869470" y="383029"/>
                    </a:cubicBezTo>
                    <a:lnTo>
                      <a:pt x="869470" y="383029"/>
                    </a:lnTo>
                    <a:cubicBezTo>
                      <a:pt x="872165" y="385248"/>
                      <a:pt x="874869" y="390667"/>
                      <a:pt x="877433" y="395935"/>
                    </a:cubicBezTo>
                    <a:cubicBezTo>
                      <a:pt x="879168" y="399013"/>
                      <a:pt x="880818" y="402136"/>
                      <a:pt x="882365" y="405312"/>
                    </a:cubicBezTo>
                    <a:cubicBezTo>
                      <a:pt x="883269" y="406645"/>
                      <a:pt x="884873" y="407815"/>
                      <a:pt x="886579" y="408155"/>
                    </a:cubicBezTo>
                    <a:cubicBezTo>
                      <a:pt x="886245" y="410691"/>
                      <a:pt x="887412" y="413315"/>
                      <a:pt x="889328" y="414615"/>
                    </a:cubicBezTo>
                    <a:cubicBezTo>
                      <a:pt x="889831" y="413600"/>
                      <a:pt x="890443" y="412562"/>
                      <a:pt x="891230" y="411491"/>
                    </a:cubicBezTo>
                    <a:cubicBezTo>
                      <a:pt x="899879" y="399738"/>
                      <a:pt x="916871" y="394667"/>
                      <a:pt x="929667" y="400038"/>
                    </a:cubicBezTo>
                    <a:cubicBezTo>
                      <a:pt x="932219" y="399607"/>
                      <a:pt x="934782" y="399251"/>
                      <a:pt x="937370" y="399048"/>
                    </a:cubicBezTo>
                    <a:cubicBezTo>
                      <a:pt x="945818" y="398490"/>
                      <a:pt x="954380" y="399154"/>
                      <a:pt x="962724" y="400904"/>
                    </a:cubicBezTo>
                    <a:cubicBezTo>
                      <a:pt x="965313" y="402458"/>
                      <a:pt x="967789" y="404207"/>
                      <a:pt x="970095" y="406202"/>
                    </a:cubicBezTo>
                    <a:cubicBezTo>
                      <a:pt x="972047" y="407893"/>
                      <a:pt x="973858" y="409665"/>
                      <a:pt x="975548" y="411497"/>
                    </a:cubicBezTo>
                    <a:cubicBezTo>
                      <a:pt x="976856" y="412477"/>
                      <a:pt x="978142" y="413516"/>
                      <a:pt x="979404" y="414599"/>
                    </a:cubicBezTo>
                    <a:cubicBezTo>
                      <a:pt x="984519" y="417351"/>
                      <a:pt x="988276" y="422629"/>
                      <a:pt x="991431" y="427883"/>
                    </a:cubicBezTo>
                    <a:cubicBezTo>
                      <a:pt x="993935" y="431424"/>
                      <a:pt x="996122" y="435187"/>
                      <a:pt x="998016" y="439173"/>
                    </a:cubicBezTo>
                    <a:cubicBezTo>
                      <a:pt x="1006789" y="454191"/>
                      <a:pt x="1016913" y="472836"/>
                      <a:pt x="1009003" y="487602"/>
                    </a:cubicBezTo>
                    <a:cubicBezTo>
                      <a:pt x="1009844" y="489195"/>
                      <a:pt x="1010466" y="490958"/>
                      <a:pt x="1010810" y="492877"/>
                    </a:cubicBezTo>
                    <a:cubicBezTo>
                      <a:pt x="1011903" y="498966"/>
                      <a:pt x="1009659" y="503623"/>
                      <a:pt x="1006715" y="508144"/>
                    </a:cubicBezTo>
                    <a:cubicBezTo>
                      <a:pt x="1007101" y="511297"/>
                      <a:pt x="1007317" y="514353"/>
                      <a:pt x="1007484" y="517040"/>
                    </a:cubicBezTo>
                    <a:cubicBezTo>
                      <a:pt x="1008421" y="532130"/>
                      <a:pt x="1004964" y="552815"/>
                      <a:pt x="991665" y="558975"/>
                    </a:cubicBezTo>
                    <a:cubicBezTo>
                      <a:pt x="991458" y="559225"/>
                      <a:pt x="991246" y="559472"/>
                      <a:pt x="991027" y="559720"/>
                    </a:cubicBezTo>
                    <a:cubicBezTo>
                      <a:pt x="990001" y="561391"/>
                      <a:pt x="988435" y="562836"/>
                      <a:pt x="986376" y="563891"/>
                    </a:cubicBezTo>
                    <a:cubicBezTo>
                      <a:pt x="985865" y="564248"/>
                      <a:pt x="985348" y="564586"/>
                      <a:pt x="984825" y="564876"/>
                    </a:cubicBezTo>
                    <a:cubicBezTo>
                      <a:pt x="984589" y="565079"/>
                      <a:pt x="984324" y="565244"/>
                      <a:pt x="984080" y="565437"/>
                    </a:cubicBezTo>
                    <a:lnTo>
                      <a:pt x="984080" y="565437"/>
                    </a:lnTo>
                    <a:lnTo>
                      <a:pt x="984901" y="564546"/>
                    </a:lnTo>
                    <a:cubicBezTo>
                      <a:pt x="977544" y="567481"/>
                      <a:pt x="970439" y="568087"/>
                      <a:pt x="962854" y="567195"/>
                    </a:cubicBezTo>
                    <a:cubicBezTo>
                      <a:pt x="958166" y="568890"/>
                      <a:pt x="953467" y="570156"/>
                      <a:pt x="949501" y="571136"/>
                    </a:cubicBezTo>
                    <a:cubicBezTo>
                      <a:pt x="937123" y="574194"/>
                      <a:pt x="921161" y="576642"/>
                      <a:pt x="909097" y="571428"/>
                    </a:cubicBezTo>
                    <a:cubicBezTo>
                      <a:pt x="905582" y="569910"/>
                      <a:pt x="902666" y="567899"/>
                      <a:pt x="900474" y="565502"/>
                    </a:cubicBezTo>
                    <a:cubicBezTo>
                      <a:pt x="900655" y="574843"/>
                      <a:pt x="900929" y="584181"/>
                      <a:pt x="901334" y="593522"/>
                    </a:cubicBezTo>
                    <a:cubicBezTo>
                      <a:pt x="902159" y="617136"/>
                      <a:pt x="902118" y="640730"/>
                      <a:pt x="901937" y="664364"/>
                    </a:cubicBezTo>
                    <a:cubicBezTo>
                      <a:pt x="901736" y="690957"/>
                      <a:pt x="900991" y="717570"/>
                      <a:pt x="899563" y="744143"/>
                    </a:cubicBezTo>
                    <a:cubicBezTo>
                      <a:pt x="898899" y="757490"/>
                      <a:pt x="897832" y="770817"/>
                      <a:pt x="896403" y="784104"/>
                    </a:cubicBezTo>
                    <a:cubicBezTo>
                      <a:pt x="895196" y="797048"/>
                      <a:pt x="893787" y="809972"/>
                      <a:pt x="892157" y="822856"/>
                    </a:cubicBezTo>
                    <a:cubicBezTo>
                      <a:pt x="888314" y="849348"/>
                      <a:pt x="881975" y="876042"/>
                      <a:pt x="874248" y="901649"/>
                    </a:cubicBezTo>
                    <a:cubicBezTo>
                      <a:pt x="870887" y="912761"/>
                      <a:pt x="867205" y="924015"/>
                      <a:pt x="863019" y="935006"/>
                    </a:cubicBezTo>
                    <a:cubicBezTo>
                      <a:pt x="861248" y="940059"/>
                      <a:pt x="859377" y="945052"/>
                      <a:pt x="857344" y="950004"/>
                    </a:cubicBezTo>
                    <a:cubicBezTo>
                      <a:pt x="846618" y="975953"/>
                      <a:pt x="833257" y="1000996"/>
                      <a:pt x="815206" y="1022617"/>
                    </a:cubicBezTo>
                    <a:cubicBezTo>
                      <a:pt x="805346" y="1034414"/>
                      <a:pt x="794459" y="1045023"/>
                      <a:pt x="782305" y="1053941"/>
                    </a:cubicBezTo>
                    <a:cubicBezTo>
                      <a:pt x="772545" y="1061551"/>
                      <a:pt x="761980" y="1067993"/>
                      <a:pt x="750369" y="1073066"/>
                    </a:cubicBezTo>
                    <a:cubicBezTo>
                      <a:pt x="725416" y="1083977"/>
                      <a:pt x="697566" y="1086433"/>
                      <a:pt x="670580" y="1086030"/>
                    </a:cubicBezTo>
                    <a:cubicBezTo>
                      <a:pt x="660076" y="1085889"/>
                      <a:pt x="648928" y="1083997"/>
                      <a:pt x="638544" y="1082266"/>
                    </a:cubicBezTo>
                    <a:cubicBezTo>
                      <a:pt x="630575" y="1080957"/>
                      <a:pt x="622506" y="1079206"/>
                      <a:pt x="614517" y="1077152"/>
                    </a:cubicBezTo>
                    <a:cubicBezTo>
                      <a:pt x="607434" y="1075501"/>
                      <a:pt x="600431" y="1073589"/>
                      <a:pt x="593528" y="1071354"/>
                    </a:cubicBezTo>
                    <a:cubicBezTo>
                      <a:pt x="585218" y="1069160"/>
                      <a:pt x="577249" y="1066000"/>
                      <a:pt x="569662" y="1061913"/>
                    </a:cubicBezTo>
                    <a:lnTo>
                      <a:pt x="569662" y="1061913"/>
                    </a:lnTo>
                    <a:lnTo>
                      <a:pt x="556220" y="1056860"/>
                    </a:lnTo>
                    <a:cubicBezTo>
                      <a:pt x="550606" y="1054746"/>
                      <a:pt x="545152" y="1052230"/>
                      <a:pt x="539860" y="1049351"/>
                    </a:cubicBezTo>
                    <a:lnTo>
                      <a:pt x="539860" y="1049351"/>
                    </a:lnTo>
                    <a:lnTo>
                      <a:pt x="525250" y="1042527"/>
                    </a:lnTo>
                    <a:cubicBezTo>
                      <a:pt x="519193" y="1039608"/>
                      <a:pt x="513297" y="1036407"/>
                      <a:pt x="507542" y="1032884"/>
                    </a:cubicBezTo>
                    <a:cubicBezTo>
                      <a:pt x="506938" y="1032562"/>
                      <a:pt x="506254" y="1032018"/>
                      <a:pt x="505992" y="1031414"/>
                    </a:cubicBezTo>
                    <a:cubicBezTo>
                      <a:pt x="504503" y="1030589"/>
                      <a:pt x="502994" y="1029804"/>
                      <a:pt x="501505" y="1028958"/>
                    </a:cubicBezTo>
                    <a:cubicBezTo>
                      <a:pt x="501263" y="1028837"/>
                      <a:pt x="501445" y="1028133"/>
                      <a:pt x="501766" y="1027448"/>
                    </a:cubicBezTo>
                    <a:cubicBezTo>
                      <a:pt x="501505" y="1026905"/>
                      <a:pt x="501545" y="1026301"/>
                      <a:pt x="502270" y="1025757"/>
                    </a:cubicBezTo>
                    <a:cubicBezTo>
                      <a:pt x="502813" y="1025335"/>
                      <a:pt x="503678" y="1025455"/>
                      <a:pt x="504584" y="1025737"/>
                    </a:cubicBezTo>
                    <a:cubicBezTo>
                      <a:pt x="504503" y="1025677"/>
                      <a:pt x="504443" y="1025616"/>
                      <a:pt x="504383" y="1025556"/>
                    </a:cubicBezTo>
                    <a:cubicBezTo>
                      <a:pt x="503376" y="1025013"/>
                      <a:pt x="502390" y="1024489"/>
                      <a:pt x="501404" y="1023946"/>
                    </a:cubicBezTo>
                    <a:cubicBezTo>
                      <a:pt x="500398" y="1023402"/>
                      <a:pt x="500237" y="1021993"/>
                      <a:pt x="501183" y="1021248"/>
                    </a:cubicBezTo>
                    <a:cubicBezTo>
                      <a:pt x="501445" y="1021047"/>
                      <a:pt x="501746" y="1020946"/>
                      <a:pt x="502048" y="1020926"/>
                    </a:cubicBezTo>
                    <a:cubicBezTo>
                      <a:pt x="502028" y="1020926"/>
                      <a:pt x="502008" y="1020906"/>
                      <a:pt x="501988" y="1020906"/>
                    </a:cubicBezTo>
                    <a:cubicBezTo>
                      <a:pt x="501807" y="1020785"/>
                      <a:pt x="501948" y="1020221"/>
                      <a:pt x="502209" y="1019597"/>
                    </a:cubicBezTo>
                    <a:cubicBezTo>
                      <a:pt x="501706" y="1018953"/>
                      <a:pt x="501545" y="1018168"/>
                      <a:pt x="502431" y="1017484"/>
                    </a:cubicBezTo>
                    <a:cubicBezTo>
                      <a:pt x="503739" y="1016457"/>
                      <a:pt x="506797" y="1018349"/>
                      <a:pt x="507904" y="1018973"/>
                    </a:cubicBezTo>
                    <a:cubicBezTo>
                      <a:pt x="509172" y="1019678"/>
                      <a:pt x="510460" y="1020342"/>
                      <a:pt x="511727" y="1021027"/>
                    </a:cubicBezTo>
                    <a:cubicBezTo>
                      <a:pt x="511808" y="1020845"/>
                      <a:pt x="511969" y="1020684"/>
                      <a:pt x="512231" y="1020523"/>
                    </a:cubicBezTo>
                    <a:cubicBezTo>
                      <a:pt x="510359" y="1019537"/>
                      <a:pt x="508508" y="1018530"/>
                      <a:pt x="506656" y="1017524"/>
                    </a:cubicBezTo>
                    <a:cubicBezTo>
                      <a:pt x="505509" y="1016920"/>
                      <a:pt x="504020" y="1015652"/>
                      <a:pt x="505530" y="1014464"/>
                    </a:cubicBezTo>
                    <a:cubicBezTo>
                      <a:pt x="506737" y="1013498"/>
                      <a:pt x="509856" y="1015148"/>
                      <a:pt x="511345" y="1015994"/>
                    </a:cubicBezTo>
                    <a:cubicBezTo>
                      <a:pt x="511526" y="1015853"/>
                      <a:pt x="511727" y="1015793"/>
                      <a:pt x="511969" y="1015752"/>
                    </a:cubicBezTo>
                    <a:cubicBezTo>
                      <a:pt x="511325" y="1015390"/>
                      <a:pt x="510641" y="1015048"/>
                      <a:pt x="509997" y="1014665"/>
                    </a:cubicBezTo>
                    <a:cubicBezTo>
                      <a:pt x="508186" y="1013659"/>
                      <a:pt x="509413" y="1010518"/>
                      <a:pt x="511285" y="1011565"/>
                    </a:cubicBezTo>
                    <a:lnTo>
                      <a:pt x="511285" y="1011565"/>
                    </a:lnTo>
                    <a:lnTo>
                      <a:pt x="511949" y="1011968"/>
                    </a:lnTo>
                    <a:cubicBezTo>
                      <a:pt x="513297" y="1011847"/>
                      <a:pt x="515189" y="1012954"/>
                      <a:pt x="516054" y="1013437"/>
                    </a:cubicBezTo>
                    <a:cubicBezTo>
                      <a:pt x="522353" y="1017403"/>
                      <a:pt x="528913" y="1020866"/>
                      <a:pt x="535714" y="1023845"/>
                    </a:cubicBezTo>
                    <a:cubicBezTo>
                      <a:pt x="540302" y="1026019"/>
                      <a:pt x="544911" y="1028173"/>
                      <a:pt x="549539" y="1030267"/>
                    </a:cubicBezTo>
                    <a:cubicBezTo>
                      <a:pt x="554087" y="1032522"/>
                      <a:pt x="558776" y="1034474"/>
                      <a:pt x="563585" y="1036125"/>
                    </a:cubicBezTo>
                    <a:cubicBezTo>
                      <a:pt x="575679" y="1040836"/>
                      <a:pt x="587894" y="1045224"/>
                      <a:pt x="600230" y="1049291"/>
                    </a:cubicBezTo>
                    <a:cubicBezTo>
                      <a:pt x="617515" y="1054022"/>
                      <a:pt x="635405" y="1057826"/>
                      <a:pt x="653355" y="1059316"/>
                    </a:cubicBezTo>
                    <a:cubicBezTo>
                      <a:pt x="655689" y="1059497"/>
                      <a:pt x="658023" y="1059658"/>
                      <a:pt x="660358" y="1059739"/>
                    </a:cubicBezTo>
                    <a:cubicBezTo>
                      <a:pt x="665469" y="1059699"/>
                      <a:pt x="670580" y="1059678"/>
                      <a:pt x="675672" y="1059638"/>
                    </a:cubicBezTo>
                    <a:cubicBezTo>
                      <a:pt x="685592" y="1058611"/>
                      <a:pt x="695513" y="1057605"/>
                      <a:pt x="705414" y="1056598"/>
                    </a:cubicBezTo>
                    <a:cubicBezTo>
                      <a:pt x="708875" y="1056115"/>
                      <a:pt x="712256" y="1055511"/>
                      <a:pt x="715596" y="1054807"/>
                    </a:cubicBezTo>
                    <a:cubicBezTo>
                      <a:pt x="717347" y="1054384"/>
                      <a:pt x="719097" y="1053941"/>
                      <a:pt x="720828" y="1053438"/>
                    </a:cubicBezTo>
                    <a:cubicBezTo>
                      <a:pt x="721432" y="1053357"/>
                      <a:pt x="722036" y="1053236"/>
                      <a:pt x="722639" y="1053136"/>
                    </a:cubicBezTo>
                    <a:cubicBezTo>
                      <a:pt x="726885" y="1052008"/>
                      <a:pt x="731051" y="1050660"/>
                      <a:pt x="735216" y="1049089"/>
                    </a:cubicBezTo>
                    <a:cubicBezTo>
                      <a:pt x="737832" y="1048022"/>
                      <a:pt x="740428" y="1046895"/>
                      <a:pt x="743004" y="1045707"/>
                    </a:cubicBezTo>
                    <a:cubicBezTo>
                      <a:pt x="751516" y="1041742"/>
                      <a:pt x="759887" y="1036507"/>
                      <a:pt x="767776" y="1030508"/>
                    </a:cubicBezTo>
                    <a:lnTo>
                      <a:pt x="767776" y="1030508"/>
                    </a:lnTo>
                    <a:lnTo>
                      <a:pt x="797417" y="1000996"/>
                    </a:lnTo>
                    <a:lnTo>
                      <a:pt x="806452" y="988676"/>
                    </a:lnTo>
                    <a:cubicBezTo>
                      <a:pt x="818124" y="971987"/>
                      <a:pt x="827361" y="953386"/>
                      <a:pt x="835027" y="934402"/>
                    </a:cubicBezTo>
                    <a:lnTo>
                      <a:pt x="835027" y="934402"/>
                    </a:lnTo>
                    <a:lnTo>
                      <a:pt x="847222" y="899253"/>
                    </a:lnTo>
                    <a:cubicBezTo>
                      <a:pt x="848490" y="895026"/>
                      <a:pt x="849697" y="890798"/>
                      <a:pt x="850844" y="886551"/>
                    </a:cubicBezTo>
                    <a:cubicBezTo>
                      <a:pt x="853159" y="877049"/>
                      <a:pt x="855473" y="867547"/>
                      <a:pt x="857787" y="858065"/>
                    </a:cubicBezTo>
                    <a:cubicBezTo>
                      <a:pt x="858552" y="854583"/>
                      <a:pt x="859296" y="851120"/>
                      <a:pt x="860021" y="847657"/>
                    </a:cubicBezTo>
                    <a:cubicBezTo>
                      <a:pt x="864468" y="826097"/>
                      <a:pt x="866923" y="804215"/>
                      <a:pt x="869036" y="782332"/>
                    </a:cubicBezTo>
                    <a:cubicBezTo>
                      <a:pt x="872899" y="742513"/>
                      <a:pt x="873946" y="702573"/>
                      <a:pt x="874228" y="662592"/>
                    </a:cubicBezTo>
                    <a:cubicBezTo>
                      <a:pt x="874409" y="638696"/>
                      <a:pt x="874207" y="614801"/>
                      <a:pt x="873724" y="590925"/>
                    </a:cubicBezTo>
                    <a:cubicBezTo>
                      <a:pt x="873443" y="577075"/>
                      <a:pt x="873241" y="563225"/>
                      <a:pt x="873040" y="549375"/>
                    </a:cubicBezTo>
                    <a:cubicBezTo>
                      <a:pt x="872779" y="534679"/>
                      <a:pt x="872497" y="519963"/>
                      <a:pt x="872115" y="505267"/>
                    </a:cubicBezTo>
                    <a:cubicBezTo>
                      <a:pt x="872094" y="504945"/>
                      <a:pt x="872215" y="504663"/>
                      <a:pt x="872376" y="504422"/>
                    </a:cubicBezTo>
                    <a:cubicBezTo>
                      <a:pt x="872336" y="502691"/>
                      <a:pt x="872316" y="500959"/>
                      <a:pt x="872296" y="499208"/>
                    </a:cubicBezTo>
                    <a:cubicBezTo>
                      <a:pt x="872276" y="498060"/>
                      <a:pt x="872718" y="497557"/>
                      <a:pt x="873362" y="497457"/>
                    </a:cubicBezTo>
                    <a:cubicBezTo>
                      <a:pt x="873241" y="486968"/>
                      <a:pt x="873161" y="476500"/>
                      <a:pt x="873141" y="466032"/>
                    </a:cubicBezTo>
                    <a:cubicBezTo>
                      <a:pt x="873141" y="465347"/>
                      <a:pt x="873463" y="464905"/>
                      <a:pt x="873885" y="464643"/>
                    </a:cubicBezTo>
                    <a:lnTo>
                      <a:pt x="873885" y="464643"/>
                    </a:lnTo>
                    <a:lnTo>
                      <a:pt x="873885" y="461986"/>
                    </a:lnTo>
                    <a:cubicBezTo>
                      <a:pt x="872135" y="454698"/>
                      <a:pt x="869760" y="447552"/>
                      <a:pt x="866681" y="440747"/>
                    </a:cubicBezTo>
                    <a:cubicBezTo>
                      <a:pt x="865635" y="438291"/>
                      <a:pt x="864468" y="435896"/>
                      <a:pt x="863180" y="433560"/>
                    </a:cubicBezTo>
                    <a:cubicBezTo>
                      <a:pt x="861590" y="430058"/>
                      <a:pt x="859517" y="426877"/>
                      <a:pt x="856982" y="423958"/>
                    </a:cubicBezTo>
                    <a:cubicBezTo>
                      <a:pt x="854869" y="420395"/>
                      <a:pt x="852273" y="417234"/>
                      <a:pt x="849255" y="414416"/>
                    </a:cubicBezTo>
                    <a:cubicBezTo>
                      <a:pt x="848027" y="413530"/>
                      <a:pt x="846779" y="412644"/>
                      <a:pt x="845552" y="411758"/>
                    </a:cubicBezTo>
                    <a:cubicBezTo>
                      <a:pt x="844526" y="411215"/>
                      <a:pt x="843016" y="410269"/>
                      <a:pt x="841688" y="409182"/>
                    </a:cubicBezTo>
                    <a:cubicBezTo>
                      <a:pt x="839294" y="407712"/>
                      <a:pt x="836919" y="406222"/>
                      <a:pt x="834524" y="404753"/>
                    </a:cubicBezTo>
                    <a:cubicBezTo>
                      <a:pt x="833136" y="404028"/>
                      <a:pt x="834041" y="402216"/>
                      <a:pt x="835027" y="401733"/>
                    </a:cubicBezTo>
                    <a:lnTo>
                      <a:pt x="835027" y="401733"/>
                    </a:lnTo>
                    <a:cubicBezTo>
                      <a:pt x="834806" y="401572"/>
                      <a:pt x="834565" y="401451"/>
                      <a:pt x="834303" y="401230"/>
                    </a:cubicBezTo>
                    <a:cubicBezTo>
                      <a:pt x="831405" y="398492"/>
                      <a:pt x="828387" y="395915"/>
                      <a:pt x="825248" y="393499"/>
                    </a:cubicBezTo>
                    <a:cubicBezTo>
                      <a:pt x="824684" y="393721"/>
                      <a:pt x="824020" y="393640"/>
                      <a:pt x="823517" y="393218"/>
                    </a:cubicBezTo>
                    <a:cubicBezTo>
                      <a:pt x="821666" y="391486"/>
                      <a:pt x="819774" y="389815"/>
                      <a:pt x="817842" y="388205"/>
                    </a:cubicBezTo>
                    <a:cubicBezTo>
                      <a:pt x="813516" y="385367"/>
                      <a:pt x="808988" y="382770"/>
                      <a:pt x="804259" y="380475"/>
                    </a:cubicBezTo>
                    <a:cubicBezTo>
                      <a:pt x="796673" y="376891"/>
                      <a:pt x="788905" y="373811"/>
                      <a:pt x="780936" y="371194"/>
                    </a:cubicBezTo>
                    <a:cubicBezTo>
                      <a:pt x="779218" y="370628"/>
                      <a:pt x="777487" y="370123"/>
                      <a:pt x="775767" y="369614"/>
                    </a:cubicBezTo>
                    <a:cubicBezTo>
                      <a:pt x="773316" y="369497"/>
                      <a:pt x="770869" y="369364"/>
                      <a:pt x="768420" y="369258"/>
                    </a:cubicBezTo>
                    <a:cubicBezTo>
                      <a:pt x="677235" y="365255"/>
                      <a:pt x="585811" y="366936"/>
                      <a:pt x="494834" y="374278"/>
                    </a:cubicBezTo>
                    <a:cubicBezTo>
                      <a:pt x="472421" y="376088"/>
                      <a:pt x="450036" y="378244"/>
                      <a:pt x="427689" y="380742"/>
                    </a:cubicBezTo>
                    <a:cubicBezTo>
                      <a:pt x="408024" y="382943"/>
                      <a:pt x="384454" y="382866"/>
                      <a:pt x="366377" y="391877"/>
                    </a:cubicBezTo>
                    <a:cubicBezTo>
                      <a:pt x="365613" y="392259"/>
                      <a:pt x="364884" y="392664"/>
                      <a:pt x="364174" y="393081"/>
                    </a:cubicBezTo>
                    <a:cubicBezTo>
                      <a:pt x="365584" y="402128"/>
                      <a:pt x="369273" y="410961"/>
                      <a:pt x="372487" y="419491"/>
                    </a:cubicBezTo>
                    <a:cubicBezTo>
                      <a:pt x="377443" y="432648"/>
                      <a:pt x="381884" y="446060"/>
                      <a:pt x="381444" y="460309"/>
                    </a:cubicBezTo>
                    <a:cubicBezTo>
                      <a:pt x="381134" y="470245"/>
                      <a:pt x="378999" y="479800"/>
                      <a:pt x="375924" y="489136"/>
                    </a:cubicBezTo>
                    <a:cubicBezTo>
                      <a:pt x="374348" y="502449"/>
                      <a:pt x="370201" y="515307"/>
                      <a:pt x="365798" y="527939"/>
                    </a:cubicBezTo>
                    <a:cubicBezTo>
                      <a:pt x="344131" y="590092"/>
                      <a:pt x="332337" y="653726"/>
                      <a:pt x="333548" y="719702"/>
                    </a:cubicBezTo>
                    <a:cubicBezTo>
                      <a:pt x="333580" y="721470"/>
                      <a:pt x="333174" y="723012"/>
                      <a:pt x="332474" y="724324"/>
                    </a:cubicBezTo>
                    <a:cubicBezTo>
                      <a:pt x="332870" y="727209"/>
                      <a:pt x="333265" y="730096"/>
                      <a:pt x="333731" y="732972"/>
                    </a:cubicBezTo>
                    <a:cubicBezTo>
                      <a:pt x="335538" y="744091"/>
                      <a:pt x="320883" y="749621"/>
                      <a:pt x="315826" y="742251"/>
                    </a:cubicBezTo>
                    <a:cubicBezTo>
                      <a:pt x="315486" y="742587"/>
                      <a:pt x="315015" y="742819"/>
                      <a:pt x="314580" y="742855"/>
                    </a:cubicBezTo>
                    <a:cubicBezTo>
                      <a:pt x="313292" y="742976"/>
                      <a:pt x="311179" y="740862"/>
                      <a:pt x="310576" y="739896"/>
                    </a:cubicBezTo>
                    <a:cubicBezTo>
                      <a:pt x="309791" y="738446"/>
                      <a:pt x="308966" y="737037"/>
                      <a:pt x="308080" y="735688"/>
                    </a:cubicBezTo>
                    <a:cubicBezTo>
                      <a:pt x="307960" y="735628"/>
                      <a:pt x="307859" y="735588"/>
                      <a:pt x="307758" y="735547"/>
                    </a:cubicBezTo>
                    <a:cubicBezTo>
                      <a:pt x="308302" y="736675"/>
                      <a:pt x="308865" y="737822"/>
                      <a:pt x="309388" y="738909"/>
                    </a:cubicBezTo>
                    <a:cubicBezTo>
                      <a:pt x="310274" y="740681"/>
                      <a:pt x="306873" y="741546"/>
                      <a:pt x="305867" y="739916"/>
                    </a:cubicBezTo>
                    <a:cubicBezTo>
                      <a:pt x="304961" y="738486"/>
                      <a:pt x="304056" y="737118"/>
                      <a:pt x="303150" y="735809"/>
                    </a:cubicBezTo>
                    <a:cubicBezTo>
                      <a:pt x="302627" y="736191"/>
                      <a:pt x="302043" y="736292"/>
                      <a:pt x="301661" y="735668"/>
                    </a:cubicBezTo>
                    <a:cubicBezTo>
                      <a:pt x="298421" y="730313"/>
                      <a:pt x="294678" y="725723"/>
                      <a:pt x="290573" y="721818"/>
                    </a:cubicBezTo>
                    <a:cubicBezTo>
                      <a:pt x="284114" y="716543"/>
                      <a:pt x="277050" y="713343"/>
                      <a:pt x="269021" y="711470"/>
                    </a:cubicBezTo>
                    <a:cubicBezTo>
                      <a:pt x="262702" y="710565"/>
                      <a:pt x="256223" y="710524"/>
                      <a:pt x="249964" y="711249"/>
                    </a:cubicBezTo>
                    <a:cubicBezTo>
                      <a:pt x="242780" y="712095"/>
                      <a:pt x="235214" y="713886"/>
                      <a:pt x="228714" y="717168"/>
                    </a:cubicBezTo>
                    <a:cubicBezTo>
                      <a:pt x="223422" y="720811"/>
                      <a:pt x="218109" y="724455"/>
                      <a:pt x="212797" y="728099"/>
                    </a:cubicBezTo>
                    <a:cubicBezTo>
                      <a:pt x="211489" y="729468"/>
                      <a:pt x="210241" y="730897"/>
                      <a:pt x="209074" y="732387"/>
                    </a:cubicBezTo>
                    <a:cubicBezTo>
                      <a:pt x="205391" y="737158"/>
                      <a:pt x="202433" y="742251"/>
                      <a:pt x="199998" y="747666"/>
                    </a:cubicBezTo>
                    <a:cubicBezTo>
                      <a:pt x="199898" y="748008"/>
                      <a:pt x="199797" y="748351"/>
                      <a:pt x="199697" y="748673"/>
                    </a:cubicBezTo>
                    <a:cubicBezTo>
                      <a:pt x="198207" y="753222"/>
                      <a:pt x="197241" y="757893"/>
                      <a:pt x="196819" y="762684"/>
                    </a:cubicBezTo>
                    <a:cubicBezTo>
                      <a:pt x="196759" y="768743"/>
                      <a:pt x="196718" y="774783"/>
                      <a:pt x="196658" y="780842"/>
                    </a:cubicBezTo>
                    <a:cubicBezTo>
                      <a:pt x="197463" y="788714"/>
                      <a:pt x="199475" y="796363"/>
                      <a:pt x="202554" y="803631"/>
                    </a:cubicBezTo>
                    <a:cubicBezTo>
                      <a:pt x="204003" y="807919"/>
                      <a:pt x="206277" y="811744"/>
                      <a:pt x="209356" y="815126"/>
                    </a:cubicBezTo>
                    <a:cubicBezTo>
                      <a:pt x="211006" y="817984"/>
                      <a:pt x="212877" y="820581"/>
                      <a:pt x="214970" y="822997"/>
                    </a:cubicBezTo>
                    <a:cubicBezTo>
                      <a:pt x="219216" y="825815"/>
                      <a:pt x="223844" y="828211"/>
                      <a:pt x="228775" y="830103"/>
                    </a:cubicBezTo>
                    <a:cubicBezTo>
                      <a:pt x="229982" y="830425"/>
                      <a:pt x="231189" y="830747"/>
                      <a:pt x="232417" y="830989"/>
                    </a:cubicBezTo>
                    <a:cubicBezTo>
                      <a:pt x="238756" y="833425"/>
                      <a:pt x="245316" y="834733"/>
                      <a:pt x="252097" y="834914"/>
                    </a:cubicBezTo>
                    <a:cubicBezTo>
                      <a:pt x="260670" y="835498"/>
                      <a:pt x="269061" y="834753"/>
                      <a:pt x="277272" y="832680"/>
                    </a:cubicBezTo>
                    <a:cubicBezTo>
                      <a:pt x="282343" y="831774"/>
                      <a:pt x="287253" y="830304"/>
                      <a:pt x="292002" y="828271"/>
                    </a:cubicBezTo>
                    <a:cubicBezTo>
                      <a:pt x="296550" y="825976"/>
                      <a:pt x="300836" y="823218"/>
                      <a:pt x="304840" y="819997"/>
                    </a:cubicBezTo>
                    <a:cubicBezTo>
                      <a:pt x="305283" y="819715"/>
                      <a:pt x="305947" y="819876"/>
                      <a:pt x="306672" y="820239"/>
                    </a:cubicBezTo>
                    <a:cubicBezTo>
                      <a:pt x="307557" y="819595"/>
                      <a:pt x="308443" y="818971"/>
                      <a:pt x="309308" y="818266"/>
                    </a:cubicBezTo>
                    <a:cubicBezTo>
                      <a:pt x="309710" y="817984"/>
                      <a:pt x="310073" y="818326"/>
                      <a:pt x="310254" y="818689"/>
                    </a:cubicBezTo>
                    <a:cubicBezTo>
                      <a:pt x="310334" y="818628"/>
                      <a:pt x="310415" y="818568"/>
                      <a:pt x="310495" y="818508"/>
                    </a:cubicBezTo>
                    <a:cubicBezTo>
                      <a:pt x="312085" y="817421"/>
                      <a:pt x="316452" y="820823"/>
                      <a:pt x="314480" y="822836"/>
                    </a:cubicBezTo>
                    <a:cubicBezTo>
                      <a:pt x="315325" y="823359"/>
                      <a:pt x="316170" y="823983"/>
                      <a:pt x="316935" y="824627"/>
                    </a:cubicBezTo>
                    <a:cubicBezTo>
                      <a:pt x="320436" y="824768"/>
                      <a:pt x="327499" y="831210"/>
                      <a:pt x="326171" y="832217"/>
                    </a:cubicBezTo>
                    <a:cubicBezTo>
                      <a:pt x="324199" y="833928"/>
                      <a:pt x="322126" y="835498"/>
                      <a:pt x="320013" y="836988"/>
                    </a:cubicBezTo>
                    <a:cubicBezTo>
                      <a:pt x="321885" y="838377"/>
                      <a:pt x="324340" y="840531"/>
                      <a:pt x="323193" y="841397"/>
                    </a:cubicBezTo>
                    <a:cubicBezTo>
                      <a:pt x="321140" y="843349"/>
                      <a:pt x="318907" y="845040"/>
                      <a:pt x="316532" y="846490"/>
                    </a:cubicBezTo>
                    <a:cubicBezTo>
                      <a:pt x="314922" y="847718"/>
                      <a:pt x="313272" y="848885"/>
                      <a:pt x="311542" y="849952"/>
                    </a:cubicBezTo>
                    <a:cubicBezTo>
                      <a:pt x="309670" y="851060"/>
                      <a:pt x="307758" y="852006"/>
                      <a:pt x="305786" y="852892"/>
                    </a:cubicBezTo>
                    <a:cubicBezTo>
                      <a:pt x="309227" y="859555"/>
                      <a:pt x="312507" y="866279"/>
                      <a:pt x="315566" y="873123"/>
                    </a:cubicBezTo>
                    <a:cubicBezTo>
                      <a:pt x="317599" y="877975"/>
                      <a:pt x="319953" y="882665"/>
                      <a:pt x="322670" y="887175"/>
                    </a:cubicBezTo>
                    <a:cubicBezTo>
                      <a:pt x="326131" y="894040"/>
                      <a:pt x="330276" y="900482"/>
                      <a:pt x="335126" y="906481"/>
                    </a:cubicBezTo>
                    <a:cubicBezTo>
                      <a:pt x="339070" y="913124"/>
                      <a:pt x="343698" y="919224"/>
                      <a:pt x="348991" y="924800"/>
                    </a:cubicBezTo>
                    <a:cubicBezTo>
                      <a:pt x="355531" y="932248"/>
                      <a:pt x="362554" y="939254"/>
                      <a:pt x="370020" y="945736"/>
                    </a:cubicBezTo>
                    <a:cubicBezTo>
                      <a:pt x="372998" y="947850"/>
                      <a:pt x="376036" y="949903"/>
                      <a:pt x="379196" y="951796"/>
                    </a:cubicBezTo>
                    <a:cubicBezTo>
                      <a:pt x="387265" y="957875"/>
                      <a:pt x="395858" y="963089"/>
                      <a:pt x="404974" y="967438"/>
                    </a:cubicBezTo>
                    <a:cubicBezTo>
                      <a:pt x="406040" y="968021"/>
                      <a:pt x="406885" y="969310"/>
                      <a:pt x="405638" y="970316"/>
                    </a:cubicBezTo>
                    <a:cubicBezTo>
                      <a:pt x="405598" y="970336"/>
                      <a:pt x="405557" y="970336"/>
                      <a:pt x="405517" y="970377"/>
                    </a:cubicBezTo>
                    <a:cubicBezTo>
                      <a:pt x="408495" y="972068"/>
                      <a:pt x="411494" y="973739"/>
                      <a:pt x="414512" y="975389"/>
                    </a:cubicBezTo>
                    <a:cubicBezTo>
                      <a:pt x="415699" y="976034"/>
                      <a:pt x="418134" y="977282"/>
                      <a:pt x="416323" y="978751"/>
                    </a:cubicBezTo>
                    <a:cubicBezTo>
                      <a:pt x="415156" y="979718"/>
                      <a:pt x="411554" y="977986"/>
                      <a:pt x="409401" y="976859"/>
                    </a:cubicBezTo>
                    <a:cubicBezTo>
                      <a:pt x="409703" y="977020"/>
                      <a:pt x="410025" y="977201"/>
                      <a:pt x="410347" y="977382"/>
                    </a:cubicBezTo>
                    <a:cubicBezTo>
                      <a:pt x="411011" y="977745"/>
                      <a:pt x="414834" y="979677"/>
                      <a:pt x="412480" y="980905"/>
                    </a:cubicBezTo>
                    <a:cubicBezTo>
                      <a:pt x="411292" y="981107"/>
                      <a:pt x="410166" y="980905"/>
                      <a:pt x="409079" y="980321"/>
                    </a:cubicBezTo>
                    <a:cubicBezTo>
                      <a:pt x="407952" y="979899"/>
                      <a:pt x="406825" y="979436"/>
                      <a:pt x="405718" y="978953"/>
                    </a:cubicBezTo>
                    <a:cubicBezTo>
                      <a:pt x="405759" y="979315"/>
                      <a:pt x="405557" y="979657"/>
                      <a:pt x="404974" y="979939"/>
                    </a:cubicBezTo>
                    <a:cubicBezTo>
                      <a:pt x="404511" y="980020"/>
                      <a:pt x="404068" y="980020"/>
                      <a:pt x="403625" y="979979"/>
                    </a:cubicBezTo>
                    <a:cubicBezTo>
                      <a:pt x="406080" y="981368"/>
                      <a:pt x="408536" y="982737"/>
                      <a:pt x="411011" y="984086"/>
                    </a:cubicBezTo>
                    <a:cubicBezTo>
                      <a:pt x="411735" y="984468"/>
                      <a:pt x="415156" y="986361"/>
                      <a:pt x="412902" y="987528"/>
                    </a:cubicBezTo>
                    <a:cubicBezTo>
                      <a:pt x="411795" y="987750"/>
                      <a:pt x="410729" y="987569"/>
                      <a:pt x="409703" y="987005"/>
                    </a:cubicBezTo>
                    <a:cubicBezTo>
                      <a:pt x="407831" y="986300"/>
                      <a:pt x="405980" y="985475"/>
                      <a:pt x="404189" y="984569"/>
                    </a:cubicBezTo>
                    <a:cubicBezTo>
                      <a:pt x="403766" y="984328"/>
                      <a:pt x="403344" y="984106"/>
                      <a:pt x="402921" y="983865"/>
                    </a:cubicBezTo>
                    <a:cubicBezTo>
                      <a:pt x="402599" y="983865"/>
                      <a:pt x="402277" y="983824"/>
                      <a:pt x="401955" y="983764"/>
                    </a:cubicBezTo>
                    <a:cubicBezTo>
                      <a:pt x="403927" y="984831"/>
                      <a:pt x="405920" y="985858"/>
                      <a:pt x="407932" y="986864"/>
                    </a:cubicBezTo>
                    <a:cubicBezTo>
                      <a:pt x="409119" y="987508"/>
                      <a:pt x="411111" y="988817"/>
                      <a:pt x="409401" y="990145"/>
                    </a:cubicBezTo>
                    <a:cubicBezTo>
                      <a:pt x="408214" y="991051"/>
                      <a:pt x="405014" y="989421"/>
                      <a:pt x="403122" y="988354"/>
                    </a:cubicBezTo>
                    <a:cubicBezTo>
                      <a:pt x="403002" y="988495"/>
                      <a:pt x="402861" y="988656"/>
                      <a:pt x="402660" y="988817"/>
                    </a:cubicBezTo>
                    <a:cubicBezTo>
                      <a:pt x="401251" y="989884"/>
                      <a:pt x="397629" y="987528"/>
                      <a:pt x="396482" y="986904"/>
                    </a:cubicBezTo>
                    <a:cubicBezTo>
                      <a:pt x="386501" y="981549"/>
                      <a:pt x="376862" y="976013"/>
                      <a:pt x="367585" y="969672"/>
                    </a:cubicBezTo>
                    <a:cubicBezTo>
                      <a:pt x="361910" y="966028"/>
                      <a:pt x="356376" y="962203"/>
                      <a:pt x="350963" y="958036"/>
                    </a:cubicBezTo>
                    <a:cubicBezTo>
                      <a:pt x="340599" y="950024"/>
                      <a:pt x="331182" y="940703"/>
                      <a:pt x="322549" y="930879"/>
                    </a:cubicBezTo>
                    <a:cubicBezTo>
                      <a:pt x="316653" y="924156"/>
                      <a:pt x="313453" y="920371"/>
                      <a:pt x="307738" y="912218"/>
                    </a:cubicBezTo>
                    <a:cubicBezTo>
                      <a:pt x="298562" y="899092"/>
                      <a:pt x="291640" y="885403"/>
                      <a:pt x="284979" y="870889"/>
                    </a:cubicBezTo>
                    <a:cubicBezTo>
                      <a:pt x="284878" y="870667"/>
                      <a:pt x="285079" y="870104"/>
                      <a:pt x="285381" y="869540"/>
                    </a:cubicBezTo>
                    <a:cubicBezTo>
                      <a:pt x="284013" y="866178"/>
                      <a:pt x="282685" y="862776"/>
                      <a:pt x="281357" y="859253"/>
                    </a:cubicBezTo>
                    <a:cubicBezTo>
                      <a:pt x="277895" y="859716"/>
                      <a:pt x="274414" y="860038"/>
                      <a:pt x="270973" y="860239"/>
                    </a:cubicBezTo>
                    <a:cubicBezTo>
                      <a:pt x="262863" y="860702"/>
                      <a:pt x="254995" y="859978"/>
                      <a:pt x="247368" y="858307"/>
                    </a:cubicBezTo>
                    <a:cubicBezTo>
                      <a:pt x="238132" y="857119"/>
                      <a:pt x="228996" y="854502"/>
                      <a:pt x="220906" y="850395"/>
                    </a:cubicBezTo>
                    <a:cubicBezTo>
                      <a:pt x="216057" y="847959"/>
                      <a:pt x="211388" y="845363"/>
                      <a:pt x="206961" y="842464"/>
                    </a:cubicBezTo>
                    <a:cubicBezTo>
                      <a:pt x="202997" y="840350"/>
                      <a:pt x="199173" y="837934"/>
                      <a:pt x="195511" y="835116"/>
                    </a:cubicBezTo>
                    <a:cubicBezTo>
                      <a:pt x="179915" y="823198"/>
                      <a:pt x="171444" y="804698"/>
                      <a:pt x="169371" y="785493"/>
                    </a:cubicBezTo>
                    <a:cubicBezTo>
                      <a:pt x="167781" y="777037"/>
                      <a:pt x="167439" y="768341"/>
                      <a:pt x="168385" y="759946"/>
                    </a:cubicBezTo>
                    <a:cubicBezTo>
                      <a:pt x="169069" y="753846"/>
                      <a:pt x="170437" y="747807"/>
                      <a:pt x="172430" y="741989"/>
                    </a:cubicBezTo>
                    <a:cubicBezTo>
                      <a:pt x="176112" y="729085"/>
                      <a:pt x="182974" y="717147"/>
                      <a:pt x="192915" y="708109"/>
                    </a:cubicBezTo>
                    <a:cubicBezTo>
                      <a:pt x="194585" y="706397"/>
                      <a:pt x="196336" y="704767"/>
                      <a:pt x="198207" y="703237"/>
                    </a:cubicBezTo>
                    <a:cubicBezTo>
                      <a:pt x="203741" y="698707"/>
                      <a:pt x="210020" y="695064"/>
                      <a:pt x="216701" y="692406"/>
                    </a:cubicBezTo>
                    <a:cubicBezTo>
                      <a:pt x="217989" y="691782"/>
                      <a:pt x="219297" y="691198"/>
                      <a:pt x="220605" y="690655"/>
                    </a:cubicBezTo>
                    <a:lnTo>
                      <a:pt x="220605" y="690655"/>
                    </a:lnTo>
                    <a:lnTo>
                      <a:pt x="219015" y="686991"/>
                    </a:lnTo>
                    <a:cubicBezTo>
                      <a:pt x="218451" y="687152"/>
                      <a:pt x="216499" y="686830"/>
                      <a:pt x="216258" y="686145"/>
                    </a:cubicBezTo>
                    <a:cubicBezTo>
                      <a:pt x="215614" y="684394"/>
                      <a:pt x="215010" y="682602"/>
                      <a:pt x="214386" y="680851"/>
                    </a:cubicBezTo>
                    <a:cubicBezTo>
                      <a:pt x="214024" y="681072"/>
                      <a:pt x="213561" y="681193"/>
                      <a:pt x="213058" y="681213"/>
                    </a:cubicBezTo>
                    <a:lnTo>
                      <a:pt x="213058" y="681213"/>
                    </a:lnTo>
                    <a:lnTo>
                      <a:pt x="213058" y="683247"/>
                    </a:lnTo>
                    <a:cubicBezTo>
                      <a:pt x="213078" y="683830"/>
                      <a:pt x="211972" y="687454"/>
                      <a:pt x="211368" y="685562"/>
                    </a:cubicBezTo>
                    <a:cubicBezTo>
                      <a:pt x="210744" y="683830"/>
                      <a:pt x="210181" y="682059"/>
                      <a:pt x="209577" y="680307"/>
                    </a:cubicBezTo>
                    <a:cubicBezTo>
                      <a:pt x="209074" y="679985"/>
                      <a:pt x="208692" y="679603"/>
                      <a:pt x="208551" y="679160"/>
                    </a:cubicBezTo>
                    <a:cubicBezTo>
                      <a:pt x="208490" y="678979"/>
                      <a:pt x="208430" y="678798"/>
                      <a:pt x="208350" y="678617"/>
                    </a:cubicBezTo>
                    <a:cubicBezTo>
                      <a:pt x="208309" y="678596"/>
                      <a:pt x="208249" y="678596"/>
                      <a:pt x="208209" y="678576"/>
                    </a:cubicBezTo>
                    <a:lnTo>
                      <a:pt x="208209" y="678576"/>
                    </a:lnTo>
                    <a:lnTo>
                      <a:pt x="208209" y="679200"/>
                    </a:lnTo>
                    <a:cubicBezTo>
                      <a:pt x="208229" y="679583"/>
                      <a:pt x="207223" y="682482"/>
                      <a:pt x="207042" y="681918"/>
                    </a:cubicBezTo>
                    <a:cubicBezTo>
                      <a:pt x="203560" y="672336"/>
                      <a:pt x="200723" y="662552"/>
                      <a:pt x="198509" y="652607"/>
                    </a:cubicBezTo>
                    <a:cubicBezTo>
                      <a:pt x="197000" y="647131"/>
                      <a:pt x="195813" y="641595"/>
                      <a:pt x="194907" y="635979"/>
                    </a:cubicBezTo>
                    <a:cubicBezTo>
                      <a:pt x="193921" y="630926"/>
                      <a:pt x="193056" y="625853"/>
                      <a:pt x="192311" y="620740"/>
                    </a:cubicBezTo>
                    <a:cubicBezTo>
                      <a:pt x="192251" y="620317"/>
                      <a:pt x="192191" y="619894"/>
                      <a:pt x="192130" y="619471"/>
                    </a:cubicBezTo>
                    <a:lnTo>
                      <a:pt x="192130" y="619471"/>
                    </a:lnTo>
                    <a:lnTo>
                      <a:pt x="192070" y="619189"/>
                    </a:lnTo>
                    <a:cubicBezTo>
                      <a:pt x="192009" y="618646"/>
                      <a:pt x="191949" y="618082"/>
                      <a:pt x="191869" y="617539"/>
                    </a:cubicBezTo>
                    <a:cubicBezTo>
                      <a:pt x="191064" y="611761"/>
                      <a:pt x="190400" y="605963"/>
                      <a:pt x="189897" y="600125"/>
                    </a:cubicBezTo>
                    <a:cubicBezTo>
                      <a:pt x="188830" y="588127"/>
                      <a:pt x="188407" y="576069"/>
                      <a:pt x="188528" y="564030"/>
                    </a:cubicBezTo>
                    <a:cubicBezTo>
                      <a:pt x="188267" y="564131"/>
                      <a:pt x="188025" y="564272"/>
                      <a:pt x="187763" y="564393"/>
                    </a:cubicBezTo>
                    <a:cubicBezTo>
                      <a:pt x="182535" y="566619"/>
                      <a:pt x="177012" y="568439"/>
                      <a:pt x="171391" y="569888"/>
                    </a:cubicBezTo>
                    <a:cubicBezTo>
                      <a:pt x="161722" y="583867"/>
                      <a:pt x="146285" y="593327"/>
                      <a:pt x="127786" y="594321"/>
                    </a:cubicBezTo>
                    <a:cubicBezTo>
                      <a:pt x="121522" y="594660"/>
                      <a:pt x="114954" y="593897"/>
                      <a:pt x="108872" y="592127"/>
                    </a:cubicBezTo>
                    <a:cubicBezTo>
                      <a:pt x="108240" y="592272"/>
                      <a:pt x="107588" y="592389"/>
                      <a:pt x="106912" y="592477"/>
                    </a:cubicBezTo>
                    <a:cubicBezTo>
                      <a:pt x="101956" y="593126"/>
                      <a:pt x="98509" y="591107"/>
                      <a:pt x="93874" y="590490"/>
                    </a:cubicBezTo>
                    <a:cubicBezTo>
                      <a:pt x="86455" y="589508"/>
                      <a:pt x="80164" y="589025"/>
                      <a:pt x="75363" y="584715"/>
                    </a:cubicBezTo>
                    <a:cubicBezTo>
                      <a:pt x="73880" y="584749"/>
                      <a:pt x="72463" y="584534"/>
                      <a:pt x="71117" y="584131"/>
                    </a:cubicBezTo>
                    <a:cubicBezTo>
                      <a:pt x="58385" y="587185"/>
                      <a:pt x="44856" y="580453"/>
                      <a:pt x="40379" y="566345"/>
                    </a:cubicBezTo>
                    <a:cubicBezTo>
                      <a:pt x="32742" y="561868"/>
                      <a:pt x="26657" y="555227"/>
                      <a:pt x="22566" y="547521"/>
                    </a:cubicBezTo>
                    <a:cubicBezTo>
                      <a:pt x="14685" y="537415"/>
                      <a:pt x="8385" y="525024"/>
                      <a:pt x="4477" y="512005"/>
                    </a:cubicBezTo>
                    <a:cubicBezTo>
                      <a:pt x="4417" y="511883"/>
                      <a:pt x="4350" y="511764"/>
                      <a:pt x="4292" y="511637"/>
                    </a:cubicBezTo>
                    <a:cubicBezTo>
                      <a:pt x="2310" y="507337"/>
                      <a:pt x="1366" y="502725"/>
                      <a:pt x="1285" y="498099"/>
                    </a:cubicBezTo>
                    <a:cubicBezTo>
                      <a:pt x="-824" y="484921"/>
                      <a:pt x="-268" y="471727"/>
                      <a:pt x="3742" y="460129"/>
                    </a:cubicBezTo>
                    <a:cubicBezTo>
                      <a:pt x="3573" y="453842"/>
                      <a:pt x="5050" y="447290"/>
                      <a:pt x="7755" y="441345"/>
                    </a:cubicBezTo>
                    <a:cubicBezTo>
                      <a:pt x="11033" y="434136"/>
                      <a:pt x="16032" y="425848"/>
                      <a:pt x="22517" y="421041"/>
                    </a:cubicBezTo>
                    <a:cubicBezTo>
                      <a:pt x="22534" y="413653"/>
                      <a:pt x="25707" y="405520"/>
                      <a:pt x="29866" y="400008"/>
                    </a:cubicBezTo>
                    <a:cubicBezTo>
                      <a:pt x="38167" y="388998"/>
                      <a:pt x="50205" y="383178"/>
                      <a:pt x="63233" y="382337"/>
                    </a:cubicBezTo>
                    <a:cubicBezTo>
                      <a:pt x="69857" y="365348"/>
                      <a:pt x="89930" y="361380"/>
                      <a:pt x="107244" y="367035"/>
                    </a:cubicBezTo>
                    <a:cubicBezTo>
                      <a:pt x="114436" y="359683"/>
                      <a:pt x="124971" y="356172"/>
                      <a:pt x="135485" y="357422"/>
                    </a:cubicBezTo>
                    <a:cubicBezTo>
                      <a:pt x="144376" y="358479"/>
                      <a:pt x="151974" y="362733"/>
                      <a:pt x="158265" y="368595"/>
                    </a:cubicBezTo>
                    <a:cubicBezTo>
                      <a:pt x="159923" y="369068"/>
                      <a:pt x="161575" y="369562"/>
                      <a:pt x="163225" y="370075"/>
                    </a:cubicBezTo>
                    <a:cubicBezTo>
                      <a:pt x="168733" y="367657"/>
                      <a:pt x="175158" y="367110"/>
                      <a:pt x="181036" y="368625"/>
                    </a:cubicBezTo>
                    <a:cubicBezTo>
                      <a:pt x="191225" y="371253"/>
                      <a:pt x="197871" y="378975"/>
                      <a:pt x="202470" y="387833"/>
                    </a:cubicBezTo>
                    <a:cubicBezTo>
                      <a:pt x="203937" y="388843"/>
                      <a:pt x="205369" y="389886"/>
                      <a:pt x="206768" y="390975"/>
                    </a:cubicBezTo>
                    <a:cubicBezTo>
                      <a:pt x="208303" y="391664"/>
                      <a:pt x="209698" y="392584"/>
                      <a:pt x="210964" y="393667"/>
                    </a:cubicBezTo>
                    <a:cubicBezTo>
                      <a:pt x="212803" y="394647"/>
                      <a:pt x="214364" y="396259"/>
                      <a:pt x="215316" y="398599"/>
                    </a:cubicBezTo>
                    <a:cubicBezTo>
                      <a:pt x="217912" y="401276"/>
                      <a:pt x="220327" y="404109"/>
                      <a:pt x="222464" y="407146"/>
                    </a:cubicBezTo>
                    <a:cubicBezTo>
                      <a:pt x="224064" y="403444"/>
                      <a:pt x="225714" y="399768"/>
                      <a:pt x="227418" y="396119"/>
                    </a:cubicBezTo>
                    <a:cubicBezTo>
                      <a:pt x="230193" y="396954"/>
                      <a:pt x="233548" y="395873"/>
                      <a:pt x="234944" y="392165"/>
                    </a:cubicBezTo>
                    <a:cubicBezTo>
                      <a:pt x="243799" y="368662"/>
                      <a:pt x="259915" y="325599"/>
                      <a:pt x="275102" y="305756"/>
                    </a:cubicBezTo>
                    <a:cubicBezTo>
                      <a:pt x="257378" y="317829"/>
                      <a:pt x="235737" y="324192"/>
                      <a:pt x="214242" y="323552"/>
                    </a:cubicBezTo>
                    <a:cubicBezTo>
                      <a:pt x="213322" y="323524"/>
                      <a:pt x="212394" y="323485"/>
                      <a:pt x="211459" y="323435"/>
                    </a:cubicBezTo>
                    <a:cubicBezTo>
                      <a:pt x="199904" y="325428"/>
                      <a:pt x="188166" y="325613"/>
                      <a:pt x="177390" y="323451"/>
                    </a:cubicBezTo>
                    <a:cubicBezTo>
                      <a:pt x="170133" y="320816"/>
                      <a:pt x="163062" y="317676"/>
                      <a:pt x="156210" y="314122"/>
                    </a:cubicBezTo>
                    <a:cubicBezTo>
                      <a:pt x="154544" y="313257"/>
                      <a:pt x="152892" y="312347"/>
                      <a:pt x="151246" y="311429"/>
                    </a:cubicBezTo>
                    <a:cubicBezTo>
                      <a:pt x="150527" y="310823"/>
                      <a:pt x="149861" y="310147"/>
                      <a:pt x="149175" y="309498"/>
                    </a:cubicBezTo>
                    <a:cubicBezTo>
                      <a:pt x="147758" y="309601"/>
                      <a:pt x="146275" y="309490"/>
                      <a:pt x="144698" y="309072"/>
                    </a:cubicBezTo>
                    <a:cubicBezTo>
                      <a:pt x="138767" y="307503"/>
                      <a:pt x="133280" y="303556"/>
                      <a:pt x="129839" y="298483"/>
                    </a:cubicBezTo>
                    <a:cubicBezTo>
                      <a:pt x="129199" y="297538"/>
                      <a:pt x="128684" y="296566"/>
                      <a:pt x="128225" y="295586"/>
                    </a:cubicBezTo>
                    <a:cubicBezTo>
                      <a:pt x="124492" y="291934"/>
                      <a:pt x="121258" y="287797"/>
                      <a:pt x="118882" y="282960"/>
                    </a:cubicBezTo>
                    <a:cubicBezTo>
                      <a:pt x="116084" y="277303"/>
                      <a:pt x="114374" y="270941"/>
                      <a:pt x="114193" y="264580"/>
                    </a:cubicBezTo>
                    <a:cubicBezTo>
                      <a:pt x="113026" y="258339"/>
                      <a:pt x="113106" y="251917"/>
                      <a:pt x="115280" y="245959"/>
                    </a:cubicBezTo>
                    <a:cubicBezTo>
                      <a:pt x="115521" y="245314"/>
                      <a:pt x="115803" y="244690"/>
                      <a:pt x="116064" y="244046"/>
                    </a:cubicBezTo>
                    <a:cubicBezTo>
                      <a:pt x="116185" y="243643"/>
                      <a:pt x="116266" y="243221"/>
                      <a:pt x="116406" y="242818"/>
                    </a:cubicBezTo>
                    <a:cubicBezTo>
                      <a:pt x="117042" y="240694"/>
                      <a:pt x="117851" y="238802"/>
                      <a:pt x="118833" y="237010"/>
                    </a:cubicBezTo>
                    <a:cubicBezTo>
                      <a:pt x="119198" y="235168"/>
                      <a:pt x="119793" y="233342"/>
                      <a:pt x="120634" y="231565"/>
                    </a:cubicBezTo>
                    <a:cubicBezTo>
                      <a:pt x="120729" y="230705"/>
                      <a:pt x="120846" y="229846"/>
                      <a:pt x="120984" y="228990"/>
                    </a:cubicBezTo>
                    <a:cubicBezTo>
                      <a:pt x="114589" y="216921"/>
                      <a:pt x="116855" y="201139"/>
                      <a:pt x="126428" y="191329"/>
                    </a:cubicBezTo>
                    <a:cubicBezTo>
                      <a:pt x="125104" y="184987"/>
                      <a:pt x="126452" y="178264"/>
                      <a:pt x="130310" y="172637"/>
                    </a:cubicBezTo>
                    <a:cubicBezTo>
                      <a:pt x="133143" y="168502"/>
                      <a:pt x="137081" y="165239"/>
                      <a:pt x="141542" y="162974"/>
                    </a:cubicBezTo>
                    <a:cubicBezTo>
                      <a:pt x="142007" y="162738"/>
                      <a:pt x="143239" y="162334"/>
                      <a:pt x="144712" y="161869"/>
                    </a:cubicBezTo>
                    <a:cubicBezTo>
                      <a:pt x="146362" y="160409"/>
                      <a:pt x="148103" y="159028"/>
                      <a:pt x="150008" y="157812"/>
                    </a:cubicBezTo>
                    <a:cubicBezTo>
                      <a:pt x="150483" y="145446"/>
                      <a:pt x="163396" y="138565"/>
                      <a:pt x="173888" y="132471"/>
                    </a:cubicBezTo>
                    <a:cubicBezTo>
                      <a:pt x="180694" y="128520"/>
                      <a:pt x="183668" y="121029"/>
                      <a:pt x="190677" y="117240"/>
                    </a:cubicBezTo>
                    <a:cubicBezTo>
                      <a:pt x="198344" y="113099"/>
                      <a:pt x="208154" y="112852"/>
                      <a:pt x="216628" y="111831"/>
                    </a:cubicBezTo>
                    <a:cubicBezTo>
                      <a:pt x="236605" y="109423"/>
                      <a:pt x="257877" y="107563"/>
                      <a:pt x="277954" y="109739"/>
                    </a:cubicBezTo>
                    <a:cubicBezTo>
                      <a:pt x="289100" y="110947"/>
                      <a:pt x="298331" y="116332"/>
                      <a:pt x="302148" y="125154"/>
                    </a:cubicBezTo>
                    <a:cubicBezTo>
                      <a:pt x="311737" y="126287"/>
                      <a:pt x="320283" y="133208"/>
                      <a:pt x="327044" y="140327"/>
                    </a:cubicBezTo>
                    <a:cubicBezTo>
                      <a:pt x="335484" y="149210"/>
                      <a:pt x="342670" y="158668"/>
                      <a:pt x="345147" y="170342"/>
                    </a:cubicBezTo>
                    <a:cubicBezTo>
                      <a:pt x="346797" y="171234"/>
                      <a:pt x="348297" y="172325"/>
                      <a:pt x="349651" y="173557"/>
                    </a:cubicBezTo>
                    <a:cubicBezTo>
                      <a:pt x="349601" y="181766"/>
                      <a:pt x="348530" y="189990"/>
                      <a:pt x="346264" y="197738"/>
                    </a:cubicBezTo>
                    <a:cubicBezTo>
                      <a:pt x="346930" y="202371"/>
                      <a:pt x="345536" y="206793"/>
                      <a:pt x="343177" y="210804"/>
                    </a:cubicBezTo>
                    <a:cubicBezTo>
                      <a:pt x="343537" y="214600"/>
                      <a:pt x="343280" y="218339"/>
                      <a:pt x="342485" y="222065"/>
                    </a:cubicBezTo>
                    <a:cubicBezTo>
                      <a:pt x="347073" y="230208"/>
                      <a:pt x="342779" y="242514"/>
                      <a:pt x="336351" y="250589"/>
                    </a:cubicBezTo>
                    <a:cubicBezTo>
                      <a:pt x="336335" y="252107"/>
                      <a:pt x="336319" y="253624"/>
                      <a:pt x="336303" y="255142"/>
                    </a:cubicBezTo>
                    <a:cubicBezTo>
                      <a:pt x="336685" y="254943"/>
                      <a:pt x="337058" y="254707"/>
                      <a:pt x="337406" y="254412"/>
                    </a:cubicBezTo>
                    <a:cubicBezTo>
                      <a:pt x="366568" y="229586"/>
                      <a:pt x="396546" y="233127"/>
                      <a:pt x="431973" y="218922"/>
                    </a:cubicBezTo>
                    <a:cubicBezTo>
                      <a:pt x="463925" y="212752"/>
                      <a:pt x="496536" y="208825"/>
                      <a:pt x="529265" y="207518"/>
                    </a:cubicBezTo>
                    <a:cubicBezTo>
                      <a:pt x="528832" y="207454"/>
                      <a:pt x="528400" y="207407"/>
                      <a:pt x="527969" y="207337"/>
                    </a:cubicBezTo>
                    <a:cubicBezTo>
                      <a:pt x="511476" y="204635"/>
                      <a:pt x="495635" y="197849"/>
                      <a:pt x="482011" y="188100"/>
                    </a:cubicBezTo>
                    <a:cubicBezTo>
                      <a:pt x="478405" y="187186"/>
                      <a:pt x="474986" y="185557"/>
                      <a:pt x="471926" y="182833"/>
                    </a:cubicBezTo>
                    <a:cubicBezTo>
                      <a:pt x="468952" y="180188"/>
                      <a:pt x="466893" y="177136"/>
                      <a:pt x="465710" y="173863"/>
                    </a:cubicBezTo>
                    <a:cubicBezTo>
                      <a:pt x="465170" y="173285"/>
                      <a:pt x="464637" y="172703"/>
                      <a:pt x="464112" y="172112"/>
                    </a:cubicBezTo>
                    <a:cubicBezTo>
                      <a:pt x="453885" y="169599"/>
                      <a:pt x="446098" y="160748"/>
                      <a:pt x="447402" y="149112"/>
                    </a:cubicBezTo>
                    <a:cubicBezTo>
                      <a:pt x="440926" y="141444"/>
                      <a:pt x="438543" y="131976"/>
                      <a:pt x="440735" y="122118"/>
                    </a:cubicBezTo>
                    <a:cubicBezTo>
                      <a:pt x="437117" y="116004"/>
                      <a:pt x="436801" y="108296"/>
                      <a:pt x="439501" y="101840"/>
                    </a:cubicBezTo>
                    <a:cubicBezTo>
                      <a:pt x="433814" y="94931"/>
                      <a:pt x="433372" y="85123"/>
                      <a:pt x="437831" y="77306"/>
                    </a:cubicBezTo>
                    <a:cubicBezTo>
                      <a:pt x="433760" y="71518"/>
                      <a:pt x="432860" y="63848"/>
                      <a:pt x="437883" y="56994"/>
                    </a:cubicBezTo>
                    <a:cubicBezTo>
                      <a:pt x="440254" y="53757"/>
                      <a:pt x="443538" y="51715"/>
                      <a:pt x="447116" y="50729"/>
                    </a:cubicBezTo>
                    <a:cubicBezTo>
                      <a:pt x="448126" y="46999"/>
                      <a:pt x="450181" y="43534"/>
                      <a:pt x="453408" y="40859"/>
                    </a:cubicBezTo>
                    <a:cubicBezTo>
                      <a:pt x="455069" y="39484"/>
                      <a:pt x="456807" y="38463"/>
                      <a:pt x="458584" y="37702"/>
                    </a:cubicBezTo>
                    <a:cubicBezTo>
                      <a:pt x="459252" y="33851"/>
                      <a:pt x="461427" y="30199"/>
                      <a:pt x="465613" y="27327"/>
                    </a:cubicBezTo>
                    <a:cubicBezTo>
                      <a:pt x="467513" y="26024"/>
                      <a:pt x="469457" y="25183"/>
                      <a:pt x="471388" y="24716"/>
                    </a:cubicBezTo>
                    <a:cubicBezTo>
                      <a:pt x="473218" y="20186"/>
                      <a:pt x="476409" y="16214"/>
                      <a:pt x="480899" y="13635"/>
                    </a:cubicBezTo>
                    <a:cubicBezTo>
                      <a:pt x="486320" y="10525"/>
                      <a:pt x="492625" y="10112"/>
                      <a:pt x="498370" y="11743"/>
                    </a:cubicBezTo>
                    <a:close/>
                    <a:moveTo>
                      <a:pt x="240083" y="743902"/>
                    </a:moveTo>
                    <a:cubicBezTo>
                      <a:pt x="244289" y="743842"/>
                      <a:pt x="248334" y="743882"/>
                      <a:pt x="252358" y="744305"/>
                    </a:cubicBezTo>
                    <a:cubicBezTo>
                      <a:pt x="252519" y="744184"/>
                      <a:pt x="252680" y="744123"/>
                      <a:pt x="252821" y="744143"/>
                    </a:cubicBezTo>
                    <a:cubicBezTo>
                      <a:pt x="253485" y="744305"/>
                      <a:pt x="254089" y="744445"/>
                      <a:pt x="254733" y="744606"/>
                    </a:cubicBezTo>
                    <a:cubicBezTo>
                      <a:pt x="256967" y="744929"/>
                      <a:pt x="259200" y="745392"/>
                      <a:pt x="261474" y="746056"/>
                    </a:cubicBezTo>
                    <a:cubicBezTo>
                      <a:pt x="266847" y="747646"/>
                      <a:pt x="272220" y="750163"/>
                      <a:pt x="276869" y="753283"/>
                    </a:cubicBezTo>
                    <a:cubicBezTo>
                      <a:pt x="281255" y="756222"/>
                      <a:pt x="285622" y="759282"/>
                      <a:pt x="289446" y="762946"/>
                    </a:cubicBezTo>
                    <a:cubicBezTo>
                      <a:pt x="290794" y="764093"/>
                      <a:pt x="292062" y="765342"/>
                      <a:pt x="293269" y="766630"/>
                    </a:cubicBezTo>
                    <a:cubicBezTo>
                      <a:pt x="295221" y="768240"/>
                      <a:pt x="297113" y="769891"/>
                      <a:pt x="298924" y="771522"/>
                    </a:cubicBezTo>
                    <a:cubicBezTo>
                      <a:pt x="301137" y="773555"/>
                      <a:pt x="303290" y="775649"/>
                      <a:pt x="305343" y="777823"/>
                    </a:cubicBezTo>
                    <a:cubicBezTo>
                      <a:pt x="308563" y="781547"/>
                      <a:pt x="311078" y="785694"/>
                      <a:pt x="312889" y="790264"/>
                    </a:cubicBezTo>
                    <a:cubicBezTo>
                      <a:pt x="313614" y="791733"/>
                      <a:pt x="312728" y="792619"/>
                      <a:pt x="311239" y="792357"/>
                    </a:cubicBezTo>
                    <a:cubicBezTo>
                      <a:pt x="310575" y="792257"/>
                      <a:pt x="309669" y="791774"/>
                      <a:pt x="308744" y="791129"/>
                    </a:cubicBezTo>
                    <a:cubicBezTo>
                      <a:pt x="308885" y="791472"/>
                      <a:pt x="309046" y="791774"/>
                      <a:pt x="309186" y="792116"/>
                    </a:cubicBezTo>
                    <a:cubicBezTo>
                      <a:pt x="309971" y="793666"/>
                      <a:pt x="309307" y="794773"/>
                      <a:pt x="307516" y="794189"/>
                    </a:cubicBezTo>
                    <a:cubicBezTo>
                      <a:pt x="307416" y="794129"/>
                      <a:pt x="307315" y="794069"/>
                      <a:pt x="307235" y="794008"/>
                    </a:cubicBezTo>
                    <a:cubicBezTo>
                      <a:pt x="308160" y="795659"/>
                      <a:pt x="309005" y="797350"/>
                      <a:pt x="309730" y="799122"/>
                    </a:cubicBezTo>
                    <a:cubicBezTo>
                      <a:pt x="310515" y="800692"/>
                      <a:pt x="309810" y="801779"/>
                      <a:pt x="308039" y="801175"/>
                    </a:cubicBezTo>
                    <a:cubicBezTo>
                      <a:pt x="307114" y="800651"/>
                      <a:pt x="306228" y="800048"/>
                      <a:pt x="305383" y="799383"/>
                    </a:cubicBezTo>
                    <a:cubicBezTo>
                      <a:pt x="305766" y="800229"/>
                      <a:pt x="306168" y="801054"/>
                      <a:pt x="306510" y="801920"/>
                    </a:cubicBezTo>
                    <a:cubicBezTo>
                      <a:pt x="307315" y="803510"/>
                      <a:pt x="306389" y="804336"/>
                      <a:pt x="304820" y="803973"/>
                    </a:cubicBezTo>
                    <a:cubicBezTo>
                      <a:pt x="303471" y="803228"/>
                      <a:pt x="302224" y="802343"/>
                      <a:pt x="301057" y="801316"/>
                    </a:cubicBezTo>
                    <a:cubicBezTo>
                      <a:pt x="300876" y="801175"/>
                      <a:pt x="300715" y="801014"/>
                      <a:pt x="300554" y="800873"/>
                    </a:cubicBezTo>
                    <a:cubicBezTo>
                      <a:pt x="301077" y="802181"/>
                      <a:pt x="300091" y="802987"/>
                      <a:pt x="298783" y="802725"/>
                    </a:cubicBezTo>
                    <a:cubicBezTo>
                      <a:pt x="296931" y="802363"/>
                      <a:pt x="293450" y="799242"/>
                      <a:pt x="292605" y="797592"/>
                    </a:cubicBezTo>
                    <a:cubicBezTo>
                      <a:pt x="292545" y="797491"/>
                      <a:pt x="292504" y="797390"/>
                      <a:pt x="292444" y="797290"/>
                    </a:cubicBezTo>
                    <a:cubicBezTo>
                      <a:pt x="291458" y="796625"/>
                      <a:pt x="290391" y="795699"/>
                      <a:pt x="289586" y="794813"/>
                    </a:cubicBezTo>
                    <a:cubicBezTo>
                      <a:pt x="288943" y="795740"/>
                      <a:pt x="287695" y="796424"/>
                      <a:pt x="287131" y="795297"/>
                    </a:cubicBezTo>
                    <a:cubicBezTo>
                      <a:pt x="285441" y="790687"/>
                      <a:pt x="282805" y="786741"/>
                      <a:pt x="279203" y="783419"/>
                    </a:cubicBezTo>
                    <a:cubicBezTo>
                      <a:pt x="277150" y="780420"/>
                      <a:pt x="274655" y="777863"/>
                      <a:pt x="271737" y="775749"/>
                    </a:cubicBezTo>
                    <a:cubicBezTo>
                      <a:pt x="270168" y="774421"/>
                      <a:pt x="268538" y="773152"/>
                      <a:pt x="266867" y="771945"/>
                    </a:cubicBezTo>
                    <a:cubicBezTo>
                      <a:pt x="263909" y="770596"/>
                      <a:pt x="260830" y="769569"/>
                      <a:pt x="257611" y="768885"/>
                    </a:cubicBezTo>
                    <a:cubicBezTo>
                      <a:pt x="256967" y="768683"/>
                      <a:pt x="256303" y="768562"/>
                      <a:pt x="255659" y="768381"/>
                    </a:cubicBezTo>
                    <a:cubicBezTo>
                      <a:pt x="254230" y="768120"/>
                      <a:pt x="252821" y="767858"/>
                      <a:pt x="251393" y="767657"/>
                    </a:cubicBezTo>
                    <a:cubicBezTo>
                      <a:pt x="245577" y="766851"/>
                      <a:pt x="239741" y="766710"/>
                      <a:pt x="233905" y="767234"/>
                    </a:cubicBezTo>
                    <a:cubicBezTo>
                      <a:pt x="232859" y="767274"/>
                      <a:pt x="231853" y="766469"/>
                      <a:pt x="231410" y="765543"/>
                    </a:cubicBezTo>
                    <a:cubicBezTo>
                      <a:pt x="230102" y="765603"/>
                      <a:pt x="228814" y="765664"/>
                      <a:pt x="227506" y="765784"/>
                    </a:cubicBezTo>
                    <a:cubicBezTo>
                      <a:pt x="225353" y="765865"/>
                      <a:pt x="225816" y="762825"/>
                      <a:pt x="227446" y="762523"/>
                    </a:cubicBezTo>
                    <a:cubicBezTo>
                      <a:pt x="229498" y="762141"/>
                      <a:pt x="231551" y="761859"/>
                      <a:pt x="233563" y="761617"/>
                    </a:cubicBezTo>
                    <a:cubicBezTo>
                      <a:pt x="233523" y="761436"/>
                      <a:pt x="233503" y="761235"/>
                      <a:pt x="233543" y="761074"/>
                    </a:cubicBezTo>
                    <a:cubicBezTo>
                      <a:pt x="229861" y="760893"/>
                      <a:pt x="226198" y="760973"/>
                      <a:pt x="222496" y="761356"/>
                    </a:cubicBezTo>
                    <a:cubicBezTo>
                      <a:pt x="220886" y="761436"/>
                      <a:pt x="222797" y="758457"/>
                      <a:pt x="223683" y="758296"/>
                    </a:cubicBezTo>
                    <a:cubicBezTo>
                      <a:pt x="224085" y="758215"/>
                      <a:pt x="224488" y="758175"/>
                      <a:pt x="224910" y="758094"/>
                    </a:cubicBezTo>
                    <a:cubicBezTo>
                      <a:pt x="224870" y="758034"/>
                      <a:pt x="224850" y="757994"/>
                      <a:pt x="224830" y="757933"/>
                    </a:cubicBezTo>
                    <a:lnTo>
                      <a:pt x="224830" y="757933"/>
                    </a:lnTo>
                    <a:lnTo>
                      <a:pt x="224729" y="757933"/>
                    </a:lnTo>
                    <a:cubicBezTo>
                      <a:pt x="222516" y="758034"/>
                      <a:pt x="221006" y="754511"/>
                      <a:pt x="223663" y="754028"/>
                    </a:cubicBezTo>
                    <a:cubicBezTo>
                      <a:pt x="224327" y="753907"/>
                      <a:pt x="224971" y="753827"/>
                      <a:pt x="225615" y="753706"/>
                    </a:cubicBezTo>
                    <a:cubicBezTo>
                      <a:pt x="225494" y="753363"/>
                      <a:pt x="225474" y="753062"/>
                      <a:pt x="225595" y="752780"/>
                    </a:cubicBezTo>
                    <a:cubicBezTo>
                      <a:pt x="224448" y="752760"/>
                      <a:pt x="223321" y="752760"/>
                      <a:pt x="222174" y="752760"/>
                    </a:cubicBezTo>
                    <a:cubicBezTo>
                      <a:pt x="222797" y="752719"/>
                      <a:pt x="223260" y="750022"/>
                      <a:pt x="224005" y="749921"/>
                    </a:cubicBezTo>
                    <a:cubicBezTo>
                      <a:pt x="224588" y="749841"/>
                      <a:pt x="225192" y="749760"/>
                      <a:pt x="225776" y="749680"/>
                    </a:cubicBezTo>
                    <a:cubicBezTo>
                      <a:pt x="225816" y="748935"/>
                      <a:pt x="226943" y="747203"/>
                      <a:pt x="227426" y="747103"/>
                    </a:cubicBezTo>
                    <a:cubicBezTo>
                      <a:pt x="231249" y="746459"/>
                      <a:pt x="234992" y="746016"/>
                      <a:pt x="238695" y="745875"/>
                    </a:cubicBezTo>
                    <a:cubicBezTo>
                      <a:pt x="239057" y="745029"/>
                      <a:pt x="239580" y="743902"/>
                      <a:pt x="240083" y="74390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A1B47EF-2272-3ACF-D0F5-D25BB738BC9B}"/>
                </a:ext>
              </a:extLst>
            </p:cNvPr>
            <p:cNvSpPr/>
            <p:nvPr/>
          </p:nvSpPr>
          <p:spPr>
            <a:xfrm>
              <a:off x="6130209" y="2733589"/>
              <a:ext cx="359662" cy="376026"/>
            </a:xfrm>
            <a:custGeom>
              <a:avLst/>
              <a:gdLst>
                <a:gd name="connsiteX0" fmla="*/ 235638 w 359662"/>
                <a:gd name="connsiteY0" fmla="*/ 372704 h 376026"/>
                <a:gd name="connsiteX1" fmla="*/ 189792 w 359662"/>
                <a:gd name="connsiteY1" fmla="*/ 372947 h 376026"/>
                <a:gd name="connsiteX2" fmla="*/ 151927 w 359662"/>
                <a:gd name="connsiteY2" fmla="*/ 348351 h 376026"/>
                <a:gd name="connsiteX3" fmla="*/ 137390 w 359662"/>
                <a:gd name="connsiteY3" fmla="*/ 311791 h 376026"/>
                <a:gd name="connsiteX4" fmla="*/ 138815 w 359662"/>
                <a:gd name="connsiteY4" fmla="*/ 307963 h 376026"/>
                <a:gd name="connsiteX5" fmla="*/ 142369 w 359662"/>
                <a:gd name="connsiteY5" fmla="*/ 305828 h 376026"/>
                <a:gd name="connsiteX6" fmla="*/ 146522 w 359662"/>
                <a:gd name="connsiteY6" fmla="*/ 306190 h 376026"/>
                <a:gd name="connsiteX7" fmla="*/ 149261 w 359662"/>
                <a:gd name="connsiteY7" fmla="*/ 308884 h 376026"/>
                <a:gd name="connsiteX8" fmla="*/ 153905 w 359662"/>
                <a:gd name="connsiteY8" fmla="*/ 314880 h 376026"/>
                <a:gd name="connsiteX9" fmla="*/ 197183 w 359662"/>
                <a:gd name="connsiteY9" fmla="*/ 345910 h 376026"/>
                <a:gd name="connsiteX10" fmla="*/ 226827 w 359662"/>
                <a:gd name="connsiteY10" fmla="*/ 343740 h 376026"/>
                <a:gd name="connsiteX11" fmla="*/ 252886 w 359662"/>
                <a:gd name="connsiteY11" fmla="*/ 325421 h 376026"/>
                <a:gd name="connsiteX12" fmla="*/ 263536 w 359662"/>
                <a:gd name="connsiteY12" fmla="*/ 320158 h 376026"/>
                <a:gd name="connsiteX13" fmla="*/ 274954 w 359662"/>
                <a:gd name="connsiteY13" fmla="*/ 325175 h 376026"/>
                <a:gd name="connsiteX14" fmla="*/ 280245 w 359662"/>
                <a:gd name="connsiteY14" fmla="*/ 336709 h 376026"/>
                <a:gd name="connsiteX15" fmla="*/ 275864 w 359662"/>
                <a:gd name="connsiteY15" fmla="*/ 348039 h 376026"/>
                <a:gd name="connsiteX16" fmla="*/ 235638 w 359662"/>
                <a:gd name="connsiteY16" fmla="*/ 372704 h 376026"/>
                <a:gd name="connsiteX17" fmla="*/ 235180 w 359662"/>
                <a:gd name="connsiteY17" fmla="*/ 179864 h 376026"/>
                <a:gd name="connsiteX18" fmla="*/ 257183 w 359662"/>
                <a:gd name="connsiteY18" fmla="*/ 233559 h 376026"/>
                <a:gd name="connsiteX19" fmla="*/ 196584 w 359662"/>
                <a:gd name="connsiteY19" fmla="*/ 220124 h 376026"/>
                <a:gd name="connsiteX20" fmla="*/ 181447 w 359662"/>
                <a:gd name="connsiteY20" fmla="*/ 242363 h 376026"/>
                <a:gd name="connsiteX21" fmla="*/ 242866 w 359662"/>
                <a:gd name="connsiteY21" fmla="*/ 169000 h 376026"/>
                <a:gd name="connsiteX22" fmla="*/ 235180 w 359662"/>
                <a:gd name="connsiteY22" fmla="*/ 179864 h 376026"/>
                <a:gd name="connsiteX23" fmla="*/ 93031 w 359662"/>
                <a:gd name="connsiteY23" fmla="*/ 139205 h 376026"/>
                <a:gd name="connsiteX24" fmla="*/ 76034 w 359662"/>
                <a:gd name="connsiteY24" fmla="*/ 137906 h 376026"/>
                <a:gd name="connsiteX25" fmla="*/ 56258 w 359662"/>
                <a:gd name="connsiteY25" fmla="*/ 157636 h 376026"/>
                <a:gd name="connsiteX26" fmla="*/ 49770 w 359662"/>
                <a:gd name="connsiteY26" fmla="*/ 180677 h 376026"/>
                <a:gd name="connsiteX27" fmla="*/ 48079 w 359662"/>
                <a:gd name="connsiteY27" fmla="*/ 185073 h 376026"/>
                <a:gd name="connsiteX28" fmla="*/ 44409 w 359662"/>
                <a:gd name="connsiteY28" fmla="*/ 186702 h 376026"/>
                <a:gd name="connsiteX29" fmla="*/ 40542 w 359662"/>
                <a:gd name="connsiteY29" fmla="*/ 186355 h 376026"/>
                <a:gd name="connsiteX30" fmla="*/ 36722 w 359662"/>
                <a:gd name="connsiteY30" fmla="*/ 183060 h 376026"/>
                <a:gd name="connsiteX31" fmla="*/ 39068 w 359662"/>
                <a:gd name="connsiteY31" fmla="*/ 147781 h 376026"/>
                <a:gd name="connsiteX32" fmla="*/ 64833 w 359662"/>
                <a:gd name="connsiteY32" fmla="*/ 115427 h 376026"/>
                <a:gd name="connsiteX33" fmla="*/ 106491 w 359662"/>
                <a:gd name="connsiteY33" fmla="*/ 115234 h 376026"/>
                <a:gd name="connsiteX34" fmla="*/ 131578 w 359662"/>
                <a:gd name="connsiteY34" fmla="*/ 141446 h 376026"/>
                <a:gd name="connsiteX35" fmla="*/ 136032 w 359662"/>
                <a:gd name="connsiteY35" fmla="*/ 147835 h 376026"/>
                <a:gd name="connsiteX36" fmla="*/ 138193 w 359662"/>
                <a:gd name="connsiteY36" fmla="*/ 159790 h 376026"/>
                <a:gd name="connsiteX37" fmla="*/ 129422 w 359662"/>
                <a:gd name="connsiteY37" fmla="*/ 168848 h 376026"/>
                <a:gd name="connsiteX38" fmla="*/ 117195 w 359662"/>
                <a:gd name="connsiteY38" fmla="*/ 169031 h 376026"/>
                <a:gd name="connsiteX39" fmla="*/ 108881 w 359662"/>
                <a:gd name="connsiteY39" fmla="*/ 160245 h 376026"/>
                <a:gd name="connsiteX40" fmla="*/ 93031 w 359662"/>
                <a:gd name="connsiteY40" fmla="*/ 139205 h 376026"/>
                <a:gd name="connsiteX41" fmla="*/ 93031 w 359662"/>
                <a:gd name="connsiteY41" fmla="*/ 139205 h 376026"/>
                <a:gd name="connsiteX42" fmla="*/ 341082 w 359662"/>
                <a:gd name="connsiteY42" fmla="*/ 156607 h 376026"/>
                <a:gd name="connsiteX43" fmla="*/ 331410 w 359662"/>
                <a:gd name="connsiteY43" fmla="*/ 157764 h 376026"/>
                <a:gd name="connsiteX44" fmla="*/ 325742 w 359662"/>
                <a:gd name="connsiteY44" fmla="*/ 154378 h 376026"/>
                <a:gd name="connsiteX45" fmla="*/ 322592 w 359662"/>
                <a:gd name="connsiteY45" fmla="*/ 148674 h 376026"/>
                <a:gd name="connsiteX46" fmla="*/ 314398 w 359662"/>
                <a:gd name="connsiteY46" fmla="*/ 135027 h 376026"/>
                <a:gd name="connsiteX47" fmla="*/ 301323 w 359662"/>
                <a:gd name="connsiteY47" fmla="*/ 131586 h 376026"/>
                <a:gd name="connsiteX48" fmla="*/ 287250 w 359662"/>
                <a:gd name="connsiteY48" fmla="*/ 140028 h 376026"/>
                <a:gd name="connsiteX49" fmla="*/ 284208 w 359662"/>
                <a:gd name="connsiteY49" fmla="*/ 144484 h 376026"/>
                <a:gd name="connsiteX50" fmla="*/ 278364 w 359662"/>
                <a:gd name="connsiteY50" fmla="*/ 152156 h 376026"/>
                <a:gd name="connsiteX51" fmla="*/ 274748 w 359662"/>
                <a:gd name="connsiteY51" fmla="*/ 153518 h 376026"/>
                <a:gd name="connsiteX52" fmla="*/ 273135 w 359662"/>
                <a:gd name="connsiteY52" fmla="*/ 153267 h 376026"/>
                <a:gd name="connsiteX53" fmla="*/ 266907 w 359662"/>
                <a:gd name="connsiteY53" fmla="*/ 139731 h 376026"/>
                <a:gd name="connsiteX54" fmla="*/ 271474 w 359662"/>
                <a:gd name="connsiteY54" fmla="*/ 127154 h 376026"/>
                <a:gd name="connsiteX55" fmla="*/ 298033 w 359662"/>
                <a:gd name="connsiteY55" fmla="*/ 108250 h 376026"/>
                <a:gd name="connsiteX56" fmla="*/ 329133 w 359662"/>
                <a:gd name="connsiteY56" fmla="*/ 114960 h 376026"/>
                <a:gd name="connsiteX57" fmla="*/ 347146 w 359662"/>
                <a:gd name="connsiteY57" fmla="*/ 142537 h 376026"/>
                <a:gd name="connsiteX58" fmla="*/ 346409 w 359662"/>
                <a:gd name="connsiteY58" fmla="*/ 150682 h 376026"/>
                <a:gd name="connsiteX59" fmla="*/ 341082 w 359662"/>
                <a:gd name="connsiteY59" fmla="*/ 156607 h 376026"/>
                <a:gd name="connsiteX60" fmla="*/ 117620 w 359662"/>
                <a:gd name="connsiteY60" fmla="*/ 38716 h 376026"/>
                <a:gd name="connsiteX61" fmla="*/ 94999 w 359662"/>
                <a:gd name="connsiteY61" fmla="*/ 47146 h 376026"/>
                <a:gd name="connsiteX62" fmla="*/ 83497 w 359662"/>
                <a:gd name="connsiteY62" fmla="*/ 48845 h 376026"/>
                <a:gd name="connsiteX63" fmla="*/ 55717 w 359662"/>
                <a:gd name="connsiteY63" fmla="*/ 58993 h 376026"/>
                <a:gd name="connsiteX64" fmla="*/ 29678 w 359662"/>
                <a:gd name="connsiteY64" fmla="*/ 77454 h 376026"/>
                <a:gd name="connsiteX65" fmla="*/ 24802 w 359662"/>
                <a:gd name="connsiteY65" fmla="*/ 83064 h 376026"/>
                <a:gd name="connsiteX66" fmla="*/ 20471 w 359662"/>
                <a:gd name="connsiteY66" fmla="*/ 88080 h 376026"/>
                <a:gd name="connsiteX67" fmla="*/ 15564 w 359662"/>
                <a:gd name="connsiteY67" fmla="*/ 93803 h 376026"/>
                <a:gd name="connsiteX68" fmla="*/ 14179 w 359662"/>
                <a:gd name="connsiteY68" fmla="*/ 96254 h 376026"/>
                <a:gd name="connsiteX69" fmla="*/ 13131 w 359662"/>
                <a:gd name="connsiteY69" fmla="*/ 98338 h 376026"/>
                <a:gd name="connsiteX70" fmla="*/ 11276 w 359662"/>
                <a:gd name="connsiteY70" fmla="*/ 101524 h 376026"/>
                <a:gd name="connsiteX71" fmla="*/ 9047 w 359662"/>
                <a:gd name="connsiteY71" fmla="*/ 104143 h 376026"/>
                <a:gd name="connsiteX72" fmla="*/ 6588 w 359662"/>
                <a:gd name="connsiteY72" fmla="*/ 104612 h 376026"/>
                <a:gd name="connsiteX73" fmla="*/ 4464 w 359662"/>
                <a:gd name="connsiteY73" fmla="*/ 103579 h 376026"/>
                <a:gd name="connsiteX74" fmla="*/ 119 w 359662"/>
                <a:gd name="connsiteY74" fmla="*/ 90853 h 376026"/>
                <a:gd name="connsiteX75" fmla="*/ 5716 w 359662"/>
                <a:gd name="connsiteY75" fmla="*/ 69455 h 376026"/>
                <a:gd name="connsiteX76" fmla="*/ 30310 w 359662"/>
                <a:gd name="connsiteY76" fmla="*/ 35638 h 376026"/>
                <a:gd name="connsiteX77" fmla="*/ 68985 w 359662"/>
                <a:gd name="connsiteY77" fmla="*/ 12073 h 376026"/>
                <a:gd name="connsiteX78" fmla="*/ 98256 w 359662"/>
                <a:gd name="connsiteY78" fmla="*/ 6030 h 376026"/>
                <a:gd name="connsiteX79" fmla="*/ 117645 w 359662"/>
                <a:gd name="connsiteY79" fmla="*/ 13661 h 376026"/>
                <a:gd name="connsiteX80" fmla="*/ 122710 w 359662"/>
                <a:gd name="connsiteY80" fmla="*/ 26048 h 376026"/>
                <a:gd name="connsiteX81" fmla="*/ 117620 w 359662"/>
                <a:gd name="connsiteY81" fmla="*/ 38716 h 376026"/>
                <a:gd name="connsiteX82" fmla="*/ 354690 w 359662"/>
                <a:gd name="connsiteY82" fmla="*/ 98435 h 376026"/>
                <a:gd name="connsiteX83" fmla="*/ 353020 w 359662"/>
                <a:gd name="connsiteY83" fmla="*/ 99902 h 376026"/>
                <a:gd name="connsiteX84" fmla="*/ 350830 w 359662"/>
                <a:gd name="connsiteY84" fmla="*/ 100168 h 376026"/>
                <a:gd name="connsiteX85" fmla="*/ 348848 w 359662"/>
                <a:gd name="connsiteY85" fmla="*/ 99204 h 376026"/>
                <a:gd name="connsiteX86" fmla="*/ 347735 w 359662"/>
                <a:gd name="connsiteY86" fmla="*/ 97281 h 376026"/>
                <a:gd name="connsiteX87" fmla="*/ 316257 w 359662"/>
                <a:gd name="connsiteY87" fmla="*/ 53877 h 376026"/>
                <a:gd name="connsiteX88" fmla="*/ 286928 w 359662"/>
                <a:gd name="connsiteY88" fmla="*/ 44009 h 376026"/>
                <a:gd name="connsiteX89" fmla="*/ 277988 w 359662"/>
                <a:gd name="connsiteY89" fmla="*/ 42446 h 376026"/>
                <a:gd name="connsiteX90" fmla="*/ 252582 w 359662"/>
                <a:gd name="connsiteY90" fmla="*/ 31727 h 376026"/>
                <a:gd name="connsiteX91" fmla="*/ 248144 w 359662"/>
                <a:gd name="connsiteY91" fmla="*/ 15678 h 376026"/>
                <a:gd name="connsiteX92" fmla="*/ 257418 w 359662"/>
                <a:gd name="connsiteY92" fmla="*/ 3038 h 376026"/>
                <a:gd name="connsiteX93" fmla="*/ 301483 w 359662"/>
                <a:gd name="connsiteY93" fmla="*/ 8764 h 376026"/>
                <a:gd name="connsiteX94" fmla="*/ 304469 w 359662"/>
                <a:gd name="connsiteY94" fmla="*/ 10037 h 376026"/>
                <a:gd name="connsiteX95" fmla="*/ 340081 w 359662"/>
                <a:gd name="connsiteY95" fmla="*/ 33809 h 376026"/>
                <a:gd name="connsiteX96" fmla="*/ 358384 w 359662"/>
                <a:gd name="connsiteY96" fmla="*/ 67645 h 376026"/>
                <a:gd name="connsiteX97" fmla="*/ 354690 w 359662"/>
                <a:gd name="connsiteY97" fmla="*/ 98435 h 376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59662" h="376026">
                  <a:moveTo>
                    <a:pt x="235638" y="372704"/>
                  </a:moveTo>
                  <a:cubicBezTo>
                    <a:pt x="220814" y="376999"/>
                    <a:pt x="204902" y="377383"/>
                    <a:pt x="189792" y="372947"/>
                  </a:cubicBezTo>
                  <a:cubicBezTo>
                    <a:pt x="176086" y="368923"/>
                    <a:pt x="162014" y="360068"/>
                    <a:pt x="151927" y="348351"/>
                  </a:cubicBezTo>
                  <a:cubicBezTo>
                    <a:pt x="142966" y="337942"/>
                    <a:pt x="137162" y="325293"/>
                    <a:pt x="137390" y="311791"/>
                  </a:cubicBezTo>
                  <a:cubicBezTo>
                    <a:pt x="137416" y="310249"/>
                    <a:pt x="137967" y="308962"/>
                    <a:pt x="138815" y="307963"/>
                  </a:cubicBezTo>
                  <a:cubicBezTo>
                    <a:pt x="139728" y="306887"/>
                    <a:pt x="141003" y="306149"/>
                    <a:pt x="142369" y="305828"/>
                  </a:cubicBezTo>
                  <a:cubicBezTo>
                    <a:pt x="143773" y="305498"/>
                    <a:pt x="145258" y="305615"/>
                    <a:pt x="146522" y="306190"/>
                  </a:cubicBezTo>
                  <a:cubicBezTo>
                    <a:pt x="147667" y="306710"/>
                    <a:pt x="148648" y="307593"/>
                    <a:pt x="149261" y="308884"/>
                  </a:cubicBezTo>
                  <a:cubicBezTo>
                    <a:pt x="150811" y="310922"/>
                    <a:pt x="152355" y="312929"/>
                    <a:pt x="153905" y="314880"/>
                  </a:cubicBezTo>
                  <a:cubicBezTo>
                    <a:pt x="166370" y="330277"/>
                    <a:pt x="178440" y="341783"/>
                    <a:pt x="197183" y="345910"/>
                  </a:cubicBezTo>
                  <a:cubicBezTo>
                    <a:pt x="207352" y="348150"/>
                    <a:pt x="217508" y="347157"/>
                    <a:pt x="226827" y="343740"/>
                  </a:cubicBezTo>
                  <a:cubicBezTo>
                    <a:pt x="236803" y="340082"/>
                    <a:pt x="245820" y="333651"/>
                    <a:pt x="252886" y="325421"/>
                  </a:cubicBezTo>
                  <a:cubicBezTo>
                    <a:pt x="256080" y="321701"/>
                    <a:pt x="259850" y="320183"/>
                    <a:pt x="263536" y="320158"/>
                  </a:cubicBezTo>
                  <a:cubicBezTo>
                    <a:pt x="267714" y="320129"/>
                    <a:pt x="271843" y="322071"/>
                    <a:pt x="274954" y="325175"/>
                  </a:cubicBezTo>
                  <a:cubicBezTo>
                    <a:pt x="278012" y="328226"/>
                    <a:pt x="280059" y="332372"/>
                    <a:pt x="280245" y="336709"/>
                  </a:cubicBezTo>
                  <a:cubicBezTo>
                    <a:pt x="280408" y="340515"/>
                    <a:pt x="279167" y="344491"/>
                    <a:pt x="275864" y="348039"/>
                  </a:cubicBezTo>
                  <a:cubicBezTo>
                    <a:pt x="264987" y="359724"/>
                    <a:pt x="250891" y="368284"/>
                    <a:pt x="235638" y="372704"/>
                  </a:cubicBezTo>
                  <a:close/>
                  <a:moveTo>
                    <a:pt x="235180" y="179864"/>
                  </a:moveTo>
                  <a:cubicBezTo>
                    <a:pt x="250376" y="189104"/>
                    <a:pt x="273530" y="210651"/>
                    <a:pt x="257183" y="233559"/>
                  </a:cubicBezTo>
                  <a:cubicBezTo>
                    <a:pt x="237940" y="253757"/>
                    <a:pt x="210236" y="230598"/>
                    <a:pt x="196584" y="220124"/>
                  </a:cubicBezTo>
                  <a:cubicBezTo>
                    <a:pt x="183925" y="212007"/>
                    <a:pt x="169702" y="232884"/>
                    <a:pt x="181447" y="242363"/>
                  </a:cubicBezTo>
                  <a:cubicBezTo>
                    <a:pt x="280098" y="315429"/>
                    <a:pt x="320133" y="182280"/>
                    <a:pt x="242866" y="169000"/>
                  </a:cubicBezTo>
                  <a:cubicBezTo>
                    <a:pt x="234359" y="167536"/>
                    <a:pt x="231199" y="177006"/>
                    <a:pt x="235180" y="179864"/>
                  </a:cubicBezTo>
                  <a:close/>
                  <a:moveTo>
                    <a:pt x="93031" y="139205"/>
                  </a:moveTo>
                  <a:cubicBezTo>
                    <a:pt x="88147" y="136081"/>
                    <a:pt x="82402" y="135008"/>
                    <a:pt x="76034" y="137906"/>
                  </a:cubicBezTo>
                  <a:cubicBezTo>
                    <a:pt x="71059" y="140170"/>
                    <a:pt x="62332" y="147716"/>
                    <a:pt x="56258" y="157636"/>
                  </a:cubicBezTo>
                  <a:cubicBezTo>
                    <a:pt x="52103" y="164422"/>
                    <a:pt x="49157" y="172384"/>
                    <a:pt x="49770" y="180677"/>
                  </a:cubicBezTo>
                  <a:cubicBezTo>
                    <a:pt x="49913" y="182603"/>
                    <a:pt x="49201" y="184023"/>
                    <a:pt x="48079" y="185073"/>
                  </a:cubicBezTo>
                  <a:cubicBezTo>
                    <a:pt x="47193" y="185902"/>
                    <a:pt x="45913" y="186512"/>
                    <a:pt x="44409" y="186702"/>
                  </a:cubicBezTo>
                  <a:cubicBezTo>
                    <a:pt x="43133" y="186864"/>
                    <a:pt x="41704" y="186718"/>
                    <a:pt x="40542" y="186355"/>
                  </a:cubicBezTo>
                  <a:cubicBezTo>
                    <a:pt x="38333" y="185665"/>
                    <a:pt x="37163" y="184231"/>
                    <a:pt x="36722" y="183060"/>
                  </a:cubicBezTo>
                  <a:cubicBezTo>
                    <a:pt x="32470" y="171763"/>
                    <a:pt x="34302" y="159155"/>
                    <a:pt x="39068" y="147781"/>
                  </a:cubicBezTo>
                  <a:cubicBezTo>
                    <a:pt x="45500" y="132431"/>
                    <a:pt x="57180" y="119573"/>
                    <a:pt x="64833" y="115427"/>
                  </a:cubicBezTo>
                  <a:cubicBezTo>
                    <a:pt x="77928" y="108331"/>
                    <a:pt x="93377" y="108004"/>
                    <a:pt x="106491" y="115234"/>
                  </a:cubicBezTo>
                  <a:cubicBezTo>
                    <a:pt x="117655" y="121387"/>
                    <a:pt x="124635" y="131321"/>
                    <a:pt x="131578" y="141446"/>
                  </a:cubicBezTo>
                  <a:cubicBezTo>
                    <a:pt x="133053" y="143599"/>
                    <a:pt x="134518" y="145736"/>
                    <a:pt x="136032" y="147835"/>
                  </a:cubicBezTo>
                  <a:cubicBezTo>
                    <a:pt x="139066" y="152041"/>
                    <a:pt x="139368" y="156213"/>
                    <a:pt x="138193" y="159790"/>
                  </a:cubicBezTo>
                  <a:cubicBezTo>
                    <a:pt x="136891" y="163753"/>
                    <a:pt x="133572" y="167098"/>
                    <a:pt x="129422" y="168848"/>
                  </a:cubicBezTo>
                  <a:cubicBezTo>
                    <a:pt x="125587" y="170466"/>
                    <a:pt x="121135" y="170693"/>
                    <a:pt x="117195" y="169031"/>
                  </a:cubicBezTo>
                  <a:cubicBezTo>
                    <a:pt x="113868" y="167627"/>
                    <a:pt x="110813" y="164890"/>
                    <a:pt x="108881" y="160245"/>
                  </a:cubicBezTo>
                  <a:cubicBezTo>
                    <a:pt x="105626" y="152424"/>
                    <a:pt x="100204" y="143794"/>
                    <a:pt x="93031" y="139205"/>
                  </a:cubicBezTo>
                  <a:lnTo>
                    <a:pt x="93031" y="139205"/>
                  </a:lnTo>
                  <a:close/>
                  <a:moveTo>
                    <a:pt x="341082" y="156607"/>
                  </a:moveTo>
                  <a:cubicBezTo>
                    <a:pt x="337737" y="158351"/>
                    <a:pt x="335120" y="158876"/>
                    <a:pt x="331410" y="157764"/>
                  </a:cubicBezTo>
                  <a:cubicBezTo>
                    <a:pt x="329358" y="157148"/>
                    <a:pt x="327330" y="155966"/>
                    <a:pt x="325742" y="154378"/>
                  </a:cubicBezTo>
                  <a:cubicBezTo>
                    <a:pt x="324168" y="152804"/>
                    <a:pt x="323033" y="150846"/>
                    <a:pt x="322592" y="148674"/>
                  </a:cubicBezTo>
                  <a:cubicBezTo>
                    <a:pt x="321507" y="143315"/>
                    <a:pt x="318575" y="138298"/>
                    <a:pt x="314398" y="135027"/>
                  </a:cubicBezTo>
                  <a:cubicBezTo>
                    <a:pt x="310828" y="132232"/>
                    <a:pt x="306321" y="130750"/>
                    <a:pt x="301323" y="131586"/>
                  </a:cubicBezTo>
                  <a:cubicBezTo>
                    <a:pt x="295929" y="132487"/>
                    <a:pt x="290790" y="135948"/>
                    <a:pt x="287250" y="140028"/>
                  </a:cubicBezTo>
                  <a:cubicBezTo>
                    <a:pt x="286067" y="141393"/>
                    <a:pt x="285140" y="142944"/>
                    <a:pt x="284208" y="144484"/>
                  </a:cubicBezTo>
                  <a:cubicBezTo>
                    <a:pt x="282464" y="147364"/>
                    <a:pt x="280769" y="150041"/>
                    <a:pt x="278364" y="152156"/>
                  </a:cubicBezTo>
                  <a:cubicBezTo>
                    <a:pt x="277452" y="152961"/>
                    <a:pt x="276078" y="153518"/>
                    <a:pt x="274748" y="153518"/>
                  </a:cubicBezTo>
                  <a:cubicBezTo>
                    <a:pt x="274207" y="153518"/>
                    <a:pt x="273658" y="153430"/>
                    <a:pt x="273135" y="153267"/>
                  </a:cubicBezTo>
                  <a:cubicBezTo>
                    <a:pt x="267767" y="147877"/>
                    <a:pt x="266734" y="143787"/>
                    <a:pt x="266907" y="139731"/>
                  </a:cubicBezTo>
                  <a:cubicBezTo>
                    <a:pt x="267089" y="135478"/>
                    <a:pt x="268765" y="131172"/>
                    <a:pt x="271474" y="127154"/>
                  </a:cubicBezTo>
                  <a:cubicBezTo>
                    <a:pt x="277828" y="117728"/>
                    <a:pt x="289892" y="110001"/>
                    <a:pt x="298033" y="108250"/>
                  </a:cubicBezTo>
                  <a:cubicBezTo>
                    <a:pt x="309183" y="105853"/>
                    <a:pt x="320255" y="108731"/>
                    <a:pt x="329133" y="114960"/>
                  </a:cubicBezTo>
                  <a:cubicBezTo>
                    <a:pt x="338267" y="121370"/>
                    <a:pt x="345036" y="131322"/>
                    <a:pt x="347146" y="142537"/>
                  </a:cubicBezTo>
                  <a:cubicBezTo>
                    <a:pt x="347653" y="145238"/>
                    <a:pt x="347438" y="148154"/>
                    <a:pt x="346409" y="150682"/>
                  </a:cubicBezTo>
                  <a:cubicBezTo>
                    <a:pt x="345405" y="153152"/>
                    <a:pt x="343654" y="155267"/>
                    <a:pt x="341082" y="156607"/>
                  </a:cubicBezTo>
                  <a:close/>
                  <a:moveTo>
                    <a:pt x="117620" y="38716"/>
                  </a:moveTo>
                  <a:cubicBezTo>
                    <a:pt x="110929" y="45237"/>
                    <a:pt x="103010" y="46247"/>
                    <a:pt x="94999" y="47146"/>
                  </a:cubicBezTo>
                  <a:cubicBezTo>
                    <a:pt x="90547" y="47650"/>
                    <a:pt x="86993" y="48056"/>
                    <a:pt x="83497" y="48845"/>
                  </a:cubicBezTo>
                  <a:cubicBezTo>
                    <a:pt x="73885" y="51016"/>
                    <a:pt x="64384" y="54285"/>
                    <a:pt x="55717" y="58993"/>
                  </a:cubicBezTo>
                  <a:cubicBezTo>
                    <a:pt x="46656" y="63914"/>
                    <a:pt x="36781" y="69850"/>
                    <a:pt x="29678" y="77454"/>
                  </a:cubicBezTo>
                  <a:cubicBezTo>
                    <a:pt x="27988" y="79263"/>
                    <a:pt x="26396" y="81162"/>
                    <a:pt x="24802" y="83064"/>
                  </a:cubicBezTo>
                  <a:cubicBezTo>
                    <a:pt x="23348" y="84799"/>
                    <a:pt x="21947" y="86470"/>
                    <a:pt x="20471" y="88080"/>
                  </a:cubicBezTo>
                  <a:cubicBezTo>
                    <a:pt x="18775" y="89930"/>
                    <a:pt x="17166" y="91869"/>
                    <a:pt x="15564" y="93803"/>
                  </a:cubicBezTo>
                  <a:cubicBezTo>
                    <a:pt x="14574" y="95435"/>
                    <a:pt x="14379" y="95836"/>
                    <a:pt x="14179" y="96254"/>
                  </a:cubicBezTo>
                  <a:cubicBezTo>
                    <a:pt x="13879" y="96882"/>
                    <a:pt x="13530" y="97584"/>
                    <a:pt x="13131" y="98338"/>
                  </a:cubicBezTo>
                  <a:cubicBezTo>
                    <a:pt x="12585" y="99370"/>
                    <a:pt x="11946" y="100500"/>
                    <a:pt x="11276" y="101524"/>
                  </a:cubicBezTo>
                  <a:cubicBezTo>
                    <a:pt x="10162" y="103397"/>
                    <a:pt x="9564" y="103913"/>
                    <a:pt x="9047" y="104143"/>
                  </a:cubicBezTo>
                  <a:cubicBezTo>
                    <a:pt x="8190" y="104525"/>
                    <a:pt x="7377" y="104714"/>
                    <a:pt x="6588" y="104612"/>
                  </a:cubicBezTo>
                  <a:cubicBezTo>
                    <a:pt x="5849" y="104516"/>
                    <a:pt x="5152" y="104161"/>
                    <a:pt x="4464" y="103579"/>
                  </a:cubicBezTo>
                  <a:cubicBezTo>
                    <a:pt x="1029" y="100676"/>
                    <a:pt x="15" y="95911"/>
                    <a:pt x="119" y="90853"/>
                  </a:cubicBezTo>
                  <a:cubicBezTo>
                    <a:pt x="277" y="83177"/>
                    <a:pt x="3107" y="74679"/>
                    <a:pt x="5716" y="69455"/>
                  </a:cubicBezTo>
                  <a:cubicBezTo>
                    <a:pt x="11781" y="57316"/>
                    <a:pt x="20194" y="44698"/>
                    <a:pt x="30310" y="35638"/>
                  </a:cubicBezTo>
                  <a:cubicBezTo>
                    <a:pt x="41852" y="25297"/>
                    <a:pt x="54480" y="17468"/>
                    <a:pt x="68985" y="12073"/>
                  </a:cubicBezTo>
                  <a:cubicBezTo>
                    <a:pt x="77999" y="8720"/>
                    <a:pt x="88436" y="5641"/>
                    <a:pt x="98256" y="6030"/>
                  </a:cubicBezTo>
                  <a:cubicBezTo>
                    <a:pt x="105324" y="6310"/>
                    <a:pt x="112073" y="8412"/>
                    <a:pt x="117645" y="13661"/>
                  </a:cubicBezTo>
                  <a:cubicBezTo>
                    <a:pt x="121067" y="16884"/>
                    <a:pt x="122710" y="21467"/>
                    <a:pt x="122710" y="26048"/>
                  </a:cubicBezTo>
                  <a:cubicBezTo>
                    <a:pt x="122710" y="30719"/>
                    <a:pt x="121004" y="35418"/>
                    <a:pt x="117620" y="38716"/>
                  </a:cubicBezTo>
                  <a:close/>
                  <a:moveTo>
                    <a:pt x="354690" y="98435"/>
                  </a:moveTo>
                  <a:cubicBezTo>
                    <a:pt x="354264" y="99132"/>
                    <a:pt x="353675" y="99613"/>
                    <a:pt x="353020" y="99902"/>
                  </a:cubicBezTo>
                  <a:cubicBezTo>
                    <a:pt x="352333" y="100205"/>
                    <a:pt x="351566" y="100292"/>
                    <a:pt x="350830" y="100168"/>
                  </a:cubicBezTo>
                  <a:cubicBezTo>
                    <a:pt x="350097" y="100044"/>
                    <a:pt x="349401" y="99712"/>
                    <a:pt x="348848" y="99204"/>
                  </a:cubicBezTo>
                  <a:cubicBezTo>
                    <a:pt x="348319" y="98717"/>
                    <a:pt x="347916" y="98072"/>
                    <a:pt x="347735" y="97281"/>
                  </a:cubicBezTo>
                  <a:cubicBezTo>
                    <a:pt x="343293" y="77763"/>
                    <a:pt x="334667" y="63241"/>
                    <a:pt x="316257" y="53877"/>
                  </a:cubicBezTo>
                  <a:cubicBezTo>
                    <a:pt x="307201" y="49270"/>
                    <a:pt x="296787" y="46343"/>
                    <a:pt x="286928" y="44009"/>
                  </a:cubicBezTo>
                  <a:cubicBezTo>
                    <a:pt x="284063" y="43331"/>
                    <a:pt x="281036" y="42892"/>
                    <a:pt x="277988" y="42446"/>
                  </a:cubicBezTo>
                  <a:cubicBezTo>
                    <a:pt x="268433" y="41051"/>
                    <a:pt x="258810" y="39453"/>
                    <a:pt x="252582" y="31727"/>
                  </a:cubicBezTo>
                  <a:cubicBezTo>
                    <a:pt x="248829" y="27073"/>
                    <a:pt x="247254" y="21121"/>
                    <a:pt x="248144" y="15678"/>
                  </a:cubicBezTo>
                  <a:cubicBezTo>
                    <a:pt x="248983" y="10553"/>
                    <a:pt x="251976" y="5854"/>
                    <a:pt x="257418" y="3038"/>
                  </a:cubicBezTo>
                  <a:cubicBezTo>
                    <a:pt x="270966" y="-3970"/>
                    <a:pt x="287802" y="2907"/>
                    <a:pt x="301483" y="8764"/>
                  </a:cubicBezTo>
                  <a:cubicBezTo>
                    <a:pt x="302498" y="9199"/>
                    <a:pt x="303494" y="9625"/>
                    <a:pt x="304469" y="10037"/>
                  </a:cubicBezTo>
                  <a:cubicBezTo>
                    <a:pt x="317848" y="15686"/>
                    <a:pt x="330051" y="23144"/>
                    <a:pt x="340081" y="33809"/>
                  </a:cubicBezTo>
                  <a:cubicBezTo>
                    <a:pt x="348040" y="42270"/>
                    <a:pt x="355414" y="54778"/>
                    <a:pt x="358384" y="67645"/>
                  </a:cubicBezTo>
                  <a:cubicBezTo>
                    <a:pt x="360855" y="78350"/>
                    <a:pt x="360274" y="89278"/>
                    <a:pt x="354690" y="98435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791AB3A-DB8A-9AE6-A5FF-6978798F4183}"/>
                </a:ext>
              </a:extLst>
            </p:cNvPr>
            <p:cNvSpPr/>
            <p:nvPr/>
          </p:nvSpPr>
          <p:spPr>
            <a:xfrm>
              <a:off x="5770004" y="2751586"/>
              <a:ext cx="839817" cy="241939"/>
            </a:xfrm>
            <a:custGeom>
              <a:avLst/>
              <a:gdLst>
                <a:gd name="connsiteX0" fmla="*/ 765040 w 839817"/>
                <a:gd name="connsiteY0" fmla="*/ 179898 h 241939"/>
                <a:gd name="connsiteX1" fmla="*/ 703205 w 839817"/>
                <a:gd name="connsiteY1" fmla="*/ 201903 h 241939"/>
                <a:gd name="connsiteX2" fmla="*/ 635873 w 839817"/>
                <a:gd name="connsiteY2" fmla="*/ 96195 h 241939"/>
                <a:gd name="connsiteX3" fmla="*/ 747579 w 839817"/>
                <a:gd name="connsiteY3" fmla="*/ 31497 h 241939"/>
                <a:gd name="connsiteX4" fmla="*/ 794663 w 839817"/>
                <a:gd name="connsiteY4" fmla="*/ 70350 h 241939"/>
                <a:gd name="connsiteX5" fmla="*/ 765040 w 839817"/>
                <a:gd name="connsiteY5" fmla="*/ 179898 h 241939"/>
                <a:gd name="connsiteX6" fmla="*/ 527040 w 839817"/>
                <a:gd name="connsiteY6" fmla="*/ 136914 h 241939"/>
                <a:gd name="connsiteX7" fmla="*/ 319024 w 839817"/>
                <a:gd name="connsiteY7" fmla="*/ 117662 h 241939"/>
                <a:gd name="connsiteX8" fmla="*/ 350034 w 839817"/>
                <a:gd name="connsiteY8" fmla="*/ 69380 h 241939"/>
                <a:gd name="connsiteX9" fmla="*/ 454492 w 839817"/>
                <a:gd name="connsiteY9" fmla="*/ 50966 h 241939"/>
                <a:gd name="connsiteX10" fmla="*/ 535043 w 839817"/>
                <a:gd name="connsiteY10" fmla="*/ 92851 h 241939"/>
                <a:gd name="connsiteX11" fmla="*/ 527040 w 839817"/>
                <a:gd name="connsiteY11" fmla="*/ 136914 h 241939"/>
                <a:gd name="connsiteX12" fmla="*/ 829034 w 839817"/>
                <a:gd name="connsiteY12" fmla="*/ 8608 h 241939"/>
                <a:gd name="connsiteX13" fmla="*/ 824061 w 839817"/>
                <a:gd name="connsiteY13" fmla="*/ 7829 h 241939"/>
                <a:gd name="connsiteX14" fmla="*/ 819481 w 839817"/>
                <a:gd name="connsiteY14" fmla="*/ 6188 h 241939"/>
                <a:gd name="connsiteX15" fmla="*/ 807440 w 839817"/>
                <a:gd name="connsiteY15" fmla="*/ 4101 h 241939"/>
                <a:gd name="connsiteX16" fmla="*/ 611715 w 839817"/>
                <a:gd name="connsiteY16" fmla="*/ 58543 h 241939"/>
                <a:gd name="connsiteX17" fmla="*/ 556418 w 839817"/>
                <a:gd name="connsiteY17" fmla="*/ 59725 h 241939"/>
                <a:gd name="connsiteX18" fmla="*/ 248001 w 839817"/>
                <a:gd name="connsiteY18" fmla="*/ 42461 h 241939"/>
                <a:gd name="connsiteX19" fmla="*/ 247849 w 839817"/>
                <a:gd name="connsiteY19" fmla="*/ 42418 h 241939"/>
                <a:gd name="connsiteX20" fmla="*/ 201213 w 839817"/>
                <a:gd name="connsiteY20" fmla="*/ 38758 h 241939"/>
                <a:gd name="connsiteX21" fmla="*/ 107372 w 839817"/>
                <a:gd name="connsiteY21" fmla="*/ 47552 h 241939"/>
                <a:gd name="connsiteX22" fmla="*/ 11048 w 839817"/>
                <a:gd name="connsiteY22" fmla="*/ 139551 h 241939"/>
                <a:gd name="connsiteX23" fmla="*/ 11072 w 839817"/>
                <a:gd name="connsiteY23" fmla="*/ 139589 h 241939"/>
                <a:gd name="connsiteX24" fmla="*/ 11078 w 839817"/>
                <a:gd name="connsiteY24" fmla="*/ 139583 h 241939"/>
                <a:gd name="connsiteX25" fmla="*/ 30169 w 839817"/>
                <a:gd name="connsiteY25" fmla="*/ 131364 h 241939"/>
                <a:gd name="connsiteX26" fmla="*/ 70599 w 839817"/>
                <a:gd name="connsiteY26" fmla="*/ 83299 h 241939"/>
                <a:gd name="connsiteX27" fmla="*/ 248684 w 839817"/>
                <a:gd name="connsiteY27" fmla="*/ 65909 h 241939"/>
                <a:gd name="connsiteX28" fmla="*/ 267392 w 839817"/>
                <a:gd name="connsiteY28" fmla="*/ 78358 h 241939"/>
                <a:gd name="connsiteX29" fmla="*/ 311977 w 839817"/>
                <a:gd name="connsiteY29" fmla="*/ 119351 h 241939"/>
                <a:gd name="connsiteX30" fmla="*/ 507338 w 839817"/>
                <a:gd name="connsiteY30" fmla="*/ 212077 h 241939"/>
                <a:gd name="connsiteX31" fmla="*/ 550418 w 839817"/>
                <a:gd name="connsiteY31" fmla="*/ 102697 h 241939"/>
                <a:gd name="connsiteX32" fmla="*/ 557628 w 839817"/>
                <a:gd name="connsiteY32" fmla="*/ 97324 h 241939"/>
                <a:gd name="connsiteX33" fmla="*/ 588776 w 839817"/>
                <a:gd name="connsiteY33" fmla="*/ 78358 h 241939"/>
                <a:gd name="connsiteX34" fmla="*/ 620789 w 839817"/>
                <a:gd name="connsiteY34" fmla="*/ 82199 h 241939"/>
                <a:gd name="connsiteX35" fmla="*/ 622278 w 839817"/>
                <a:gd name="connsiteY35" fmla="*/ 84915 h 241939"/>
                <a:gd name="connsiteX36" fmla="*/ 625328 w 839817"/>
                <a:gd name="connsiteY36" fmla="*/ 88190 h 241939"/>
                <a:gd name="connsiteX37" fmla="*/ 770523 w 839817"/>
                <a:gd name="connsiteY37" fmla="*/ 203938 h 241939"/>
                <a:gd name="connsiteX38" fmla="*/ 814853 w 839817"/>
                <a:gd name="connsiteY38" fmla="*/ 74187 h 241939"/>
                <a:gd name="connsiteX39" fmla="*/ 821025 w 839817"/>
                <a:gd name="connsiteY39" fmla="*/ 58628 h 241939"/>
                <a:gd name="connsiteX40" fmla="*/ 832646 w 839817"/>
                <a:gd name="connsiteY40" fmla="*/ 36258 h 241939"/>
                <a:gd name="connsiteX41" fmla="*/ 829034 w 839817"/>
                <a:gd name="connsiteY41" fmla="*/ 8608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9817" h="241939">
                  <a:moveTo>
                    <a:pt x="765040" y="179898"/>
                  </a:moveTo>
                  <a:cubicBezTo>
                    <a:pt x="751491" y="198106"/>
                    <a:pt x="726373" y="203906"/>
                    <a:pt x="703205" y="201903"/>
                  </a:cubicBezTo>
                  <a:cubicBezTo>
                    <a:pt x="653237" y="197092"/>
                    <a:pt x="637511" y="140320"/>
                    <a:pt x="635873" y="96195"/>
                  </a:cubicBezTo>
                  <a:cubicBezTo>
                    <a:pt x="669380" y="105624"/>
                    <a:pt x="633040" y="38841"/>
                    <a:pt x="747579" y="31497"/>
                  </a:cubicBezTo>
                  <a:cubicBezTo>
                    <a:pt x="787956" y="28131"/>
                    <a:pt x="776824" y="52526"/>
                    <a:pt x="794663" y="70350"/>
                  </a:cubicBezTo>
                  <a:cubicBezTo>
                    <a:pt x="794297" y="107758"/>
                    <a:pt x="788073" y="148405"/>
                    <a:pt x="765040" y="179898"/>
                  </a:cubicBezTo>
                  <a:moveTo>
                    <a:pt x="527040" y="136914"/>
                  </a:moveTo>
                  <a:cubicBezTo>
                    <a:pt x="497540" y="275120"/>
                    <a:pt x="335994" y="242246"/>
                    <a:pt x="319024" y="117662"/>
                  </a:cubicBezTo>
                  <a:cubicBezTo>
                    <a:pt x="334694" y="106598"/>
                    <a:pt x="330567" y="79278"/>
                    <a:pt x="350034" y="69380"/>
                  </a:cubicBezTo>
                  <a:cubicBezTo>
                    <a:pt x="380887" y="49659"/>
                    <a:pt x="419455" y="50503"/>
                    <a:pt x="454492" y="50966"/>
                  </a:cubicBezTo>
                  <a:cubicBezTo>
                    <a:pt x="499276" y="54044"/>
                    <a:pt x="512038" y="72603"/>
                    <a:pt x="535043" y="92851"/>
                  </a:cubicBezTo>
                  <a:cubicBezTo>
                    <a:pt x="533937" y="106375"/>
                    <a:pt x="530745" y="122403"/>
                    <a:pt x="527040" y="136914"/>
                  </a:cubicBezTo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2FC32B-BE5A-E26D-EC49-6C9B9E281D7F}"/>
              </a:ext>
            </a:extLst>
          </p:cNvPr>
          <p:cNvGrpSpPr>
            <a:grpSpLocks noChangeAspect="1"/>
          </p:cNvGrpSpPr>
          <p:nvPr/>
        </p:nvGrpSpPr>
        <p:grpSpPr>
          <a:xfrm>
            <a:off x="1782930" y="241552"/>
            <a:ext cx="1589505" cy="1980000"/>
            <a:chOff x="5287046" y="2276494"/>
            <a:chExt cx="1860723" cy="2317849"/>
          </a:xfrm>
        </p:grpSpPr>
        <p:grpSp>
          <p:nvGrpSpPr>
            <p:cNvPr id="14" name="图形 16">
              <a:extLst>
                <a:ext uri="{FF2B5EF4-FFF2-40B4-BE49-F238E27FC236}">
                  <a16:creationId xmlns:a16="http://schemas.microsoft.com/office/drawing/2014/main" id="{F7D1EE18-76C6-1F1A-B69C-80C179DDCA9D}"/>
                </a:ext>
              </a:extLst>
            </p:cNvPr>
            <p:cNvGrpSpPr/>
            <p:nvPr/>
          </p:nvGrpSpPr>
          <p:grpSpPr>
            <a:xfrm>
              <a:off x="5287046" y="3107909"/>
              <a:ext cx="1575996" cy="1486434"/>
              <a:chOff x="5287046" y="3107909"/>
              <a:chExt cx="1575996" cy="1486434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5BFE890-56E9-A0DD-5EB6-ADFE3654A6FA}"/>
                  </a:ext>
                </a:extLst>
              </p:cNvPr>
              <p:cNvSpPr/>
              <p:nvPr/>
            </p:nvSpPr>
            <p:spPr>
              <a:xfrm>
                <a:off x="5301131" y="3107909"/>
                <a:ext cx="1560491" cy="1486434"/>
              </a:xfrm>
              <a:custGeom>
                <a:avLst/>
                <a:gdLst>
                  <a:gd name="connsiteX0" fmla="*/ 1505816 w 1560491"/>
                  <a:gd name="connsiteY0" fmla="*/ 1177850 h 1486434"/>
                  <a:gd name="connsiteX1" fmla="*/ 1483511 w 1560491"/>
                  <a:gd name="connsiteY1" fmla="*/ 1040027 h 1486434"/>
                  <a:gd name="connsiteX2" fmla="*/ 1474361 w 1560491"/>
                  <a:gd name="connsiteY2" fmla="*/ 974365 h 1486434"/>
                  <a:gd name="connsiteX3" fmla="*/ 1479835 w 1560491"/>
                  <a:gd name="connsiteY3" fmla="*/ 930075 h 1486434"/>
                  <a:gd name="connsiteX4" fmla="*/ 1509680 w 1560491"/>
                  <a:gd name="connsiteY4" fmla="*/ 877436 h 1486434"/>
                  <a:gd name="connsiteX5" fmla="*/ 1499519 w 1560491"/>
                  <a:gd name="connsiteY5" fmla="*/ 811399 h 1486434"/>
                  <a:gd name="connsiteX6" fmla="*/ 1464897 w 1560491"/>
                  <a:gd name="connsiteY6" fmla="*/ 681143 h 1486434"/>
                  <a:gd name="connsiteX7" fmla="*/ 1422015 w 1560491"/>
                  <a:gd name="connsiteY7" fmla="*/ 551095 h 1486434"/>
                  <a:gd name="connsiteX8" fmla="*/ 1376657 w 1560491"/>
                  <a:gd name="connsiteY8" fmla="*/ 431316 h 1486434"/>
                  <a:gd name="connsiteX9" fmla="*/ 1212365 w 1560491"/>
                  <a:gd name="connsiteY9" fmla="*/ 267109 h 1486434"/>
                  <a:gd name="connsiteX10" fmla="*/ 1139405 w 1560491"/>
                  <a:gd name="connsiteY10" fmla="*/ 218600 h 1486434"/>
                  <a:gd name="connsiteX11" fmla="*/ 1105424 w 1560491"/>
                  <a:gd name="connsiteY11" fmla="*/ 224045 h 1486434"/>
                  <a:gd name="connsiteX12" fmla="*/ 1071798 w 1560491"/>
                  <a:gd name="connsiteY12" fmla="*/ 197383 h 1486434"/>
                  <a:gd name="connsiteX13" fmla="*/ 1039879 w 1560491"/>
                  <a:gd name="connsiteY13" fmla="*/ 146946 h 1486434"/>
                  <a:gd name="connsiteX14" fmla="*/ 1015511 w 1560491"/>
                  <a:gd name="connsiteY14" fmla="*/ 55994 h 1486434"/>
                  <a:gd name="connsiteX15" fmla="*/ 932883 w 1560491"/>
                  <a:gd name="connsiteY15" fmla="*/ 8070 h 1486434"/>
                  <a:gd name="connsiteX16" fmla="*/ 734090 w 1560491"/>
                  <a:gd name="connsiteY16" fmla="*/ 65307 h 1486434"/>
                  <a:gd name="connsiteX17" fmla="*/ 681449 w 1560491"/>
                  <a:gd name="connsiteY17" fmla="*/ 156198 h 1486434"/>
                  <a:gd name="connsiteX18" fmla="*/ 633843 w 1560491"/>
                  <a:gd name="connsiteY18" fmla="*/ 203284 h 1486434"/>
                  <a:gd name="connsiteX19" fmla="*/ 584776 w 1560491"/>
                  <a:gd name="connsiteY19" fmla="*/ 194732 h 1486434"/>
                  <a:gd name="connsiteX20" fmla="*/ 491214 w 1560491"/>
                  <a:gd name="connsiteY20" fmla="*/ 218600 h 1486434"/>
                  <a:gd name="connsiteX21" fmla="*/ 364434 w 1560491"/>
                  <a:gd name="connsiteY21" fmla="*/ 283560 h 1486434"/>
                  <a:gd name="connsiteX22" fmla="*/ 158581 w 1560491"/>
                  <a:gd name="connsiteY22" fmla="*/ 481956 h 1486434"/>
                  <a:gd name="connsiteX23" fmla="*/ 25422 w 1560491"/>
                  <a:gd name="connsiteY23" fmla="*/ 738780 h 1486434"/>
                  <a:gd name="connsiteX24" fmla="*/ 4777 w 1560491"/>
                  <a:gd name="connsiteY24" fmla="*/ 806129 h 1486434"/>
                  <a:gd name="connsiteX25" fmla="*/ 1881 w 1560491"/>
                  <a:gd name="connsiteY25" fmla="*/ 844993 h 1486434"/>
                  <a:gd name="connsiteX26" fmla="*/ 21661 w 1560491"/>
                  <a:gd name="connsiteY26" fmla="*/ 869924 h 1486434"/>
                  <a:gd name="connsiteX27" fmla="*/ 57261 w 1560491"/>
                  <a:gd name="connsiteY27" fmla="*/ 901593 h 1486434"/>
                  <a:gd name="connsiteX28" fmla="*/ 50227 w 1560491"/>
                  <a:gd name="connsiteY28" fmla="*/ 941811 h 1486434"/>
                  <a:gd name="connsiteX29" fmla="*/ 43339 w 1560491"/>
                  <a:gd name="connsiteY29" fmla="*/ 988670 h 1486434"/>
                  <a:gd name="connsiteX30" fmla="*/ 22667 w 1560491"/>
                  <a:gd name="connsiteY30" fmla="*/ 1203165 h 1486434"/>
                  <a:gd name="connsiteX31" fmla="*/ 21528 w 1560491"/>
                  <a:gd name="connsiteY31" fmla="*/ 1416580 h 1486434"/>
                  <a:gd name="connsiteX32" fmla="*/ 25480 w 1560491"/>
                  <a:gd name="connsiteY32" fmla="*/ 1429129 h 1486434"/>
                  <a:gd name="connsiteX33" fmla="*/ 25830 w 1560491"/>
                  <a:gd name="connsiteY33" fmla="*/ 1434380 h 1486434"/>
                  <a:gd name="connsiteX34" fmla="*/ 31296 w 1560491"/>
                  <a:gd name="connsiteY34" fmla="*/ 1435539 h 1486434"/>
                  <a:gd name="connsiteX35" fmla="*/ 45241 w 1560491"/>
                  <a:gd name="connsiteY35" fmla="*/ 1440335 h 1486434"/>
                  <a:gd name="connsiteX36" fmla="*/ 56289 w 1560491"/>
                  <a:gd name="connsiteY36" fmla="*/ 1440807 h 1486434"/>
                  <a:gd name="connsiteX37" fmla="*/ 173309 w 1560491"/>
                  <a:gd name="connsiteY37" fmla="*/ 1462411 h 1486434"/>
                  <a:gd name="connsiteX38" fmla="*/ 317227 w 1560491"/>
                  <a:gd name="connsiteY38" fmla="*/ 1479910 h 1486434"/>
                  <a:gd name="connsiteX39" fmla="*/ 613205 w 1560491"/>
                  <a:gd name="connsiteY39" fmla="*/ 1481154 h 1486434"/>
                  <a:gd name="connsiteX40" fmla="*/ 909810 w 1560491"/>
                  <a:gd name="connsiteY40" fmla="*/ 1477342 h 1486434"/>
                  <a:gd name="connsiteX41" fmla="*/ 1206923 w 1560491"/>
                  <a:gd name="connsiteY41" fmla="*/ 1485994 h 1486434"/>
                  <a:gd name="connsiteX42" fmla="*/ 1538462 w 1560491"/>
                  <a:gd name="connsiteY42" fmla="*/ 1476136 h 1486434"/>
                  <a:gd name="connsiteX43" fmla="*/ 1559970 w 1560491"/>
                  <a:gd name="connsiteY43" fmla="*/ 1447854 h 1486434"/>
                  <a:gd name="connsiteX44" fmla="*/ 1505816 w 1560491"/>
                  <a:gd name="connsiteY44" fmla="*/ 1177850 h 14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60491" h="1486434">
                    <a:moveTo>
                      <a:pt x="1505816" y="1177850"/>
                    </a:moveTo>
                    <a:cubicBezTo>
                      <a:pt x="1497704" y="1132024"/>
                      <a:pt x="1490269" y="1086075"/>
                      <a:pt x="1483511" y="1040027"/>
                    </a:cubicBezTo>
                    <a:cubicBezTo>
                      <a:pt x="1480304" y="1018165"/>
                      <a:pt x="1477174" y="996283"/>
                      <a:pt x="1474361" y="974365"/>
                    </a:cubicBezTo>
                    <a:cubicBezTo>
                      <a:pt x="1472391" y="959009"/>
                      <a:pt x="1469391" y="941449"/>
                      <a:pt x="1479835" y="930075"/>
                    </a:cubicBezTo>
                    <a:cubicBezTo>
                      <a:pt x="1494531" y="914067"/>
                      <a:pt x="1507881" y="900366"/>
                      <a:pt x="1509680" y="877436"/>
                    </a:cubicBezTo>
                    <a:cubicBezTo>
                      <a:pt x="1511372" y="855860"/>
                      <a:pt x="1504079" y="832341"/>
                      <a:pt x="1499519" y="811399"/>
                    </a:cubicBezTo>
                    <a:cubicBezTo>
                      <a:pt x="1489957" y="767481"/>
                      <a:pt x="1478052" y="724107"/>
                      <a:pt x="1464897" y="681143"/>
                    </a:cubicBezTo>
                    <a:cubicBezTo>
                      <a:pt x="1451533" y="637492"/>
                      <a:pt x="1436880" y="594252"/>
                      <a:pt x="1422015" y="551095"/>
                    </a:cubicBezTo>
                    <a:cubicBezTo>
                      <a:pt x="1408118" y="510744"/>
                      <a:pt x="1394758" y="470030"/>
                      <a:pt x="1376657" y="431316"/>
                    </a:cubicBezTo>
                    <a:cubicBezTo>
                      <a:pt x="1342305" y="357846"/>
                      <a:pt x="1284189" y="303439"/>
                      <a:pt x="1212365" y="267109"/>
                    </a:cubicBezTo>
                    <a:cubicBezTo>
                      <a:pt x="1194501" y="258074"/>
                      <a:pt x="1158067" y="225821"/>
                      <a:pt x="1139405" y="218600"/>
                    </a:cubicBezTo>
                    <a:cubicBezTo>
                      <a:pt x="1122248" y="211960"/>
                      <a:pt x="1122309" y="231348"/>
                      <a:pt x="1105424" y="224045"/>
                    </a:cubicBezTo>
                    <a:cubicBezTo>
                      <a:pt x="1091925" y="218207"/>
                      <a:pt x="1079356" y="210422"/>
                      <a:pt x="1071798" y="197383"/>
                    </a:cubicBezTo>
                    <a:cubicBezTo>
                      <a:pt x="1063592" y="183226"/>
                      <a:pt x="1043012" y="163425"/>
                      <a:pt x="1039879" y="146946"/>
                    </a:cubicBezTo>
                    <a:cubicBezTo>
                      <a:pt x="1033240" y="112015"/>
                      <a:pt x="1040432" y="82285"/>
                      <a:pt x="1015511" y="55994"/>
                    </a:cubicBezTo>
                    <a:cubicBezTo>
                      <a:pt x="993388" y="32649"/>
                      <a:pt x="963652" y="16655"/>
                      <a:pt x="932883" y="8070"/>
                    </a:cubicBezTo>
                    <a:cubicBezTo>
                      <a:pt x="865197" y="-10817"/>
                      <a:pt x="774928" y="2387"/>
                      <a:pt x="734090" y="65307"/>
                    </a:cubicBezTo>
                    <a:cubicBezTo>
                      <a:pt x="714584" y="95355"/>
                      <a:pt x="707768" y="131675"/>
                      <a:pt x="681449" y="156198"/>
                    </a:cubicBezTo>
                    <a:cubicBezTo>
                      <a:pt x="658467" y="177610"/>
                      <a:pt x="663610" y="192249"/>
                      <a:pt x="633843" y="203284"/>
                    </a:cubicBezTo>
                    <a:cubicBezTo>
                      <a:pt x="632157" y="203911"/>
                      <a:pt x="586462" y="194105"/>
                      <a:pt x="584776" y="194732"/>
                    </a:cubicBezTo>
                    <a:cubicBezTo>
                      <a:pt x="552213" y="187761"/>
                      <a:pt x="521089" y="207275"/>
                      <a:pt x="491214" y="218600"/>
                    </a:cubicBezTo>
                    <a:cubicBezTo>
                      <a:pt x="446675" y="235479"/>
                      <a:pt x="404272" y="257449"/>
                      <a:pt x="364434" y="283560"/>
                    </a:cubicBezTo>
                    <a:cubicBezTo>
                      <a:pt x="284104" y="336214"/>
                      <a:pt x="215302" y="404586"/>
                      <a:pt x="158581" y="481956"/>
                    </a:cubicBezTo>
                    <a:cubicBezTo>
                      <a:pt x="101391" y="559963"/>
                      <a:pt x="57017" y="647398"/>
                      <a:pt x="25422" y="738780"/>
                    </a:cubicBezTo>
                    <a:cubicBezTo>
                      <a:pt x="17749" y="760976"/>
                      <a:pt x="10856" y="783443"/>
                      <a:pt x="4777" y="806129"/>
                    </a:cubicBezTo>
                    <a:cubicBezTo>
                      <a:pt x="1374" y="818825"/>
                      <a:pt x="-2262" y="831994"/>
                      <a:pt x="1881" y="844993"/>
                    </a:cubicBezTo>
                    <a:cubicBezTo>
                      <a:pt x="5270" y="855626"/>
                      <a:pt x="12808" y="863544"/>
                      <a:pt x="21661" y="869924"/>
                    </a:cubicBezTo>
                    <a:cubicBezTo>
                      <a:pt x="33660" y="878574"/>
                      <a:pt x="57729" y="884197"/>
                      <a:pt x="57261" y="901593"/>
                    </a:cubicBezTo>
                    <a:cubicBezTo>
                      <a:pt x="56902" y="914821"/>
                      <a:pt x="52417" y="928741"/>
                      <a:pt x="50227" y="941811"/>
                    </a:cubicBezTo>
                    <a:cubicBezTo>
                      <a:pt x="47622" y="957378"/>
                      <a:pt x="45480" y="973035"/>
                      <a:pt x="43339" y="988670"/>
                    </a:cubicBezTo>
                    <a:cubicBezTo>
                      <a:pt x="33600" y="1059833"/>
                      <a:pt x="26019" y="1131397"/>
                      <a:pt x="22667" y="1203165"/>
                    </a:cubicBezTo>
                    <a:cubicBezTo>
                      <a:pt x="19366" y="1273829"/>
                      <a:pt x="16628" y="1345937"/>
                      <a:pt x="21528" y="1416580"/>
                    </a:cubicBezTo>
                    <a:cubicBezTo>
                      <a:pt x="21852" y="1421239"/>
                      <a:pt x="23240" y="1425515"/>
                      <a:pt x="25480" y="1429129"/>
                    </a:cubicBezTo>
                    <a:cubicBezTo>
                      <a:pt x="23389" y="1429929"/>
                      <a:pt x="23228" y="1433828"/>
                      <a:pt x="25830" y="1434380"/>
                    </a:cubicBezTo>
                    <a:cubicBezTo>
                      <a:pt x="27653" y="1434767"/>
                      <a:pt x="29472" y="1435152"/>
                      <a:pt x="31296" y="1435539"/>
                    </a:cubicBezTo>
                    <a:cubicBezTo>
                      <a:pt x="35083" y="1438406"/>
                      <a:pt x="39806" y="1440164"/>
                      <a:pt x="45241" y="1440335"/>
                    </a:cubicBezTo>
                    <a:cubicBezTo>
                      <a:pt x="48926" y="1440452"/>
                      <a:pt x="52608" y="1440617"/>
                      <a:pt x="56289" y="1440807"/>
                    </a:cubicBezTo>
                    <a:cubicBezTo>
                      <a:pt x="95128" y="1448929"/>
                      <a:pt x="133962" y="1456601"/>
                      <a:pt x="173309" y="1462411"/>
                    </a:cubicBezTo>
                    <a:cubicBezTo>
                      <a:pt x="221138" y="1469472"/>
                      <a:pt x="269108" y="1475229"/>
                      <a:pt x="317227" y="1479910"/>
                    </a:cubicBezTo>
                    <a:cubicBezTo>
                      <a:pt x="416102" y="1489526"/>
                      <a:pt x="514199" y="1486337"/>
                      <a:pt x="613205" y="1481154"/>
                    </a:cubicBezTo>
                    <a:cubicBezTo>
                      <a:pt x="712059" y="1475977"/>
                      <a:pt x="810854" y="1474768"/>
                      <a:pt x="909810" y="1477342"/>
                    </a:cubicBezTo>
                    <a:cubicBezTo>
                      <a:pt x="1008852" y="1479920"/>
                      <a:pt x="1107859" y="1484230"/>
                      <a:pt x="1206923" y="1485994"/>
                    </a:cubicBezTo>
                    <a:cubicBezTo>
                      <a:pt x="1317599" y="1487961"/>
                      <a:pt x="1428106" y="1484938"/>
                      <a:pt x="1538462" y="1476136"/>
                    </a:cubicBezTo>
                    <a:cubicBezTo>
                      <a:pt x="1553593" y="1474931"/>
                      <a:pt x="1562954" y="1462888"/>
                      <a:pt x="1559970" y="1447854"/>
                    </a:cubicBezTo>
                    <a:cubicBezTo>
                      <a:pt x="1542090" y="1357782"/>
                      <a:pt x="1521828" y="1268311"/>
                      <a:pt x="1505816" y="117785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A28154-C6BA-A278-6240-5058C98AFD1D}"/>
                  </a:ext>
                </a:extLst>
              </p:cNvPr>
              <p:cNvSpPr/>
              <p:nvPr/>
            </p:nvSpPr>
            <p:spPr>
              <a:xfrm>
                <a:off x="5287046" y="3162263"/>
                <a:ext cx="1575996" cy="1431237"/>
              </a:xfrm>
              <a:custGeom>
                <a:avLst/>
                <a:gdLst>
                  <a:gd name="connsiteX0" fmla="*/ 567980 w 1575996"/>
                  <a:gd name="connsiteY0" fmla="*/ 138162 h 1431237"/>
                  <a:gd name="connsiteX1" fmla="*/ 598861 w 1575996"/>
                  <a:gd name="connsiteY1" fmla="*/ 140378 h 1431237"/>
                  <a:gd name="connsiteX2" fmla="*/ 599086 w 1575996"/>
                  <a:gd name="connsiteY2" fmla="*/ 142047 h 1431237"/>
                  <a:gd name="connsiteX3" fmla="*/ 544793 w 1575996"/>
                  <a:gd name="connsiteY3" fmla="*/ 156396 h 1431237"/>
                  <a:gd name="connsiteX4" fmla="*/ 537109 w 1575996"/>
                  <a:gd name="connsiteY4" fmla="*/ 158672 h 1431237"/>
                  <a:gd name="connsiteX5" fmla="*/ 477635 w 1575996"/>
                  <a:gd name="connsiteY5" fmla="*/ 178827 h 1431237"/>
                  <a:gd name="connsiteX6" fmla="*/ 367371 w 1575996"/>
                  <a:gd name="connsiteY6" fmla="*/ 240921 h 1431237"/>
                  <a:gd name="connsiteX7" fmla="*/ 80792 w 1575996"/>
                  <a:gd name="connsiteY7" fmla="*/ 628920 h 1431237"/>
                  <a:gd name="connsiteX8" fmla="*/ 39489 w 1575996"/>
                  <a:gd name="connsiteY8" fmla="*/ 753035 h 1431237"/>
                  <a:gd name="connsiteX9" fmla="*/ 31782 w 1575996"/>
                  <a:gd name="connsiteY9" fmla="*/ 783930 h 1431237"/>
                  <a:gd name="connsiteX10" fmla="*/ 29667 w 1575996"/>
                  <a:gd name="connsiteY10" fmla="*/ 797818 h 1431237"/>
                  <a:gd name="connsiteX11" fmla="*/ 39743 w 1575996"/>
                  <a:gd name="connsiteY11" fmla="*/ 803676 h 1431237"/>
                  <a:gd name="connsiteX12" fmla="*/ 48921 w 1575996"/>
                  <a:gd name="connsiteY12" fmla="*/ 808438 h 1431237"/>
                  <a:gd name="connsiteX13" fmla="*/ 99638 w 1575996"/>
                  <a:gd name="connsiteY13" fmla="*/ 834320 h 1431237"/>
                  <a:gd name="connsiteX14" fmla="*/ 104302 w 1575996"/>
                  <a:gd name="connsiteY14" fmla="*/ 836618 h 1431237"/>
                  <a:gd name="connsiteX15" fmla="*/ 347952 w 1575996"/>
                  <a:gd name="connsiteY15" fmla="*/ 907954 h 1431237"/>
                  <a:gd name="connsiteX16" fmla="*/ 348624 w 1575996"/>
                  <a:gd name="connsiteY16" fmla="*/ 900620 h 1431237"/>
                  <a:gd name="connsiteX17" fmla="*/ 348624 w 1575996"/>
                  <a:gd name="connsiteY17" fmla="*/ 900620 h 1431237"/>
                  <a:gd name="connsiteX18" fmla="*/ 368438 w 1575996"/>
                  <a:gd name="connsiteY18" fmla="*/ 780012 h 1431237"/>
                  <a:gd name="connsiteX19" fmla="*/ 371959 w 1575996"/>
                  <a:gd name="connsiteY19" fmla="*/ 780489 h 1431237"/>
                  <a:gd name="connsiteX20" fmla="*/ 373984 w 1575996"/>
                  <a:gd name="connsiteY20" fmla="*/ 920642 h 1431237"/>
                  <a:gd name="connsiteX21" fmla="*/ 360747 w 1575996"/>
                  <a:gd name="connsiteY21" fmla="*/ 1168913 h 1431237"/>
                  <a:gd name="connsiteX22" fmla="*/ 353033 w 1575996"/>
                  <a:gd name="connsiteY22" fmla="*/ 1293050 h 1431237"/>
                  <a:gd name="connsiteX23" fmla="*/ 343634 w 1575996"/>
                  <a:gd name="connsiteY23" fmla="*/ 1418072 h 1431237"/>
                  <a:gd name="connsiteX24" fmla="*/ 323452 w 1575996"/>
                  <a:gd name="connsiteY24" fmla="*/ 1431254 h 1431237"/>
                  <a:gd name="connsiteX25" fmla="*/ 307503 w 1575996"/>
                  <a:gd name="connsiteY25" fmla="*/ 1413180 h 1431237"/>
                  <a:gd name="connsiteX26" fmla="*/ 312075 w 1575996"/>
                  <a:gd name="connsiteY26" fmla="*/ 1341103 h 1431237"/>
                  <a:gd name="connsiteX27" fmla="*/ 317113 w 1575996"/>
                  <a:gd name="connsiteY27" fmla="*/ 1273027 h 1431237"/>
                  <a:gd name="connsiteX28" fmla="*/ 337631 w 1575996"/>
                  <a:gd name="connsiteY28" fmla="*/ 1024756 h 1431237"/>
                  <a:gd name="connsiteX29" fmla="*/ 345314 w 1575996"/>
                  <a:gd name="connsiteY29" fmla="*/ 936745 h 1431237"/>
                  <a:gd name="connsiteX30" fmla="*/ 88357 w 1575996"/>
                  <a:gd name="connsiteY30" fmla="*/ 860742 h 1431237"/>
                  <a:gd name="connsiteX31" fmla="*/ 81607 w 1575996"/>
                  <a:gd name="connsiteY31" fmla="*/ 940526 h 1431237"/>
                  <a:gd name="connsiteX32" fmla="*/ 62146 w 1575996"/>
                  <a:gd name="connsiteY32" fmla="*/ 1162890 h 1431237"/>
                  <a:gd name="connsiteX33" fmla="*/ 56119 w 1575996"/>
                  <a:gd name="connsiteY33" fmla="*/ 1275542 h 1431237"/>
                  <a:gd name="connsiteX34" fmla="*/ 54179 w 1575996"/>
                  <a:gd name="connsiteY34" fmla="*/ 1330949 h 1431237"/>
                  <a:gd name="connsiteX35" fmla="*/ 53730 w 1575996"/>
                  <a:gd name="connsiteY35" fmla="*/ 1349423 h 1431237"/>
                  <a:gd name="connsiteX36" fmla="*/ 53453 w 1575996"/>
                  <a:gd name="connsiteY36" fmla="*/ 1363532 h 1431237"/>
                  <a:gd name="connsiteX37" fmla="*/ 44800 w 1575996"/>
                  <a:gd name="connsiteY37" fmla="*/ 1387259 h 1431237"/>
                  <a:gd name="connsiteX38" fmla="*/ 19290 w 1575996"/>
                  <a:gd name="connsiteY38" fmla="*/ 1387259 h 1431237"/>
                  <a:gd name="connsiteX39" fmla="*/ 11260 w 1575996"/>
                  <a:gd name="connsiteY39" fmla="*/ 1352723 h 1431237"/>
                  <a:gd name="connsiteX40" fmla="*/ 12158 w 1575996"/>
                  <a:gd name="connsiteY40" fmla="*/ 1321052 h 1431237"/>
                  <a:gd name="connsiteX41" fmla="*/ 14832 w 1575996"/>
                  <a:gd name="connsiteY41" fmla="*/ 1257740 h 1431237"/>
                  <a:gd name="connsiteX42" fmla="*/ 36122 w 1575996"/>
                  <a:gd name="connsiteY42" fmla="*/ 1037368 h 1431237"/>
                  <a:gd name="connsiteX43" fmla="*/ 39991 w 1575996"/>
                  <a:gd name="connsiteY43" fmla="*/ 1009126 h 1431237"/>
                  <a:gd name="connsiteX44" fmla="*/ 71298 w 1575996"/>
                  <a:gd name="connsiteY44" fmla="*/ 852352 h 1431237"/>
                  <a:gd name="connsiteX45" fmla="*/ 52493 w 1575996"/>
                  <a:gd name="connsiteY45" fmla="*/ 842908 h 1431237"/>
                  <a:gd name="connsiteX46" fmla="*/ 19187 w 1575996"/>
                  <a:gd name="connsiteY46" fmla="*/ 825835 h 1431237"/>
                  <a:gd name="connsiteX47" fmla="*/ 895 w 1575996"/>
                  <a:gd name="connsiteY47" fmla="*/ 804234 h 1431237"/>
                  <a:gd name="connsiteX48" fmla="*/ 4993 w 1575996"/>
                  <a:gd name="connsiteY48" fmla="*/ 770221 h 1431237"/>
                  <a:gd name="connsiteX49" fmla="*/ 5227 w 1575996"/>
                  <a:gd name="connsiteY49" fmla="*/ 769270 h 1431237"/>
                  <a:gd name="connsiteX50" fmla="*/ 13717 w 1575996"/>
                  <a:gd name="connsiteY50" fmla="*/ 736753 h 1431237"/>
                  <a:gd name="connsiteX51" fmla="*/ 58564 w 1575996"/>
                  <a:gd name="connsiteY51" fmla="*/ 608217 h 1431237"/>
                  <a:gd name="connsiteX52" fmla="*/ 194992 w 1575996"/>
                  <a:gd name="connsiteY52" fmla="*/ 372796 h 1431237"/>
                  <a:gd name="connsiteX53" fmla="*/ 373515 w 1575996"/>
                  <a:gd name="connsiteY53" fmla="*/ 205152 h 1431237"/>
                  <a:gd name="connsiteX54" fmla="*/ 481708 w 1575996"/>
                  <a:gd name="connsiteY54" fmla="*/ 153401 h 1431237"/>
                  <a:gd name="connsiteX55" fmla="*/ 537672 w 1575996"/>
                  <a:gd name="connsiteY55" fmla="*/ 140376 h 1431237"/>
                  <a:gd name="connsiteX56" fmla="*/ 567980 w 1575996"/>
                  <a:gd name="connsiteY56" fmla="*/ 138162 h 1431237"/>
                  <a:gd name="connsiteX57" fmla="*/ 749318 w 1575996"/>
                  <a:gd name="connsiteY57" fmla="*/ 5358 h 1431237"/>
                  <a:gd name="connsiteX58" fmla="*/ 779804 w 1575996"/>
                  <a:gd name="connsiteY58" fmla="*/ 23113 h 1431237"/>
                  <a:gd name="connsiteX59" fmla="*/ 710057 w 1575996"/>
                  <a:gd name="connsiteY59" fmla="*/ 127690 h 1431237"/>
                  <a:gd name="connsiteX60" fmla="*/ 598496 w 1575996"/>
                  <a:gd name="connsiteY60" fmla="*/ 165678 h 1431237"/>
                  <a:gd name="connsiteX61" fmla="*/ 597659 w 1575996"/>
                  <a:gd name="connsiteY61" fmla="*/ 165454 h 1431237"/>
                  <a:gd name="connsiteX62" fmla="*/ 601210 w 1575996"/>
                  <a:gd name="connsiteY62" fmla="*/ 170273 h 1431237"/>
                  <a:gd name="connsiteX63" fmla="*/ 693953 w 1575996"/>
                  <a:gd name="connsiteY63" fmla="*/ 276045 h 1431237"/>
                  <a:gd name="connsiteX64" fmla="*/ 959485 w 1575996"/>
                  <a:gd name="connsiteY64" fmla="*/ 348658 h 1431237"/>
                  <a:gd name="connsiteX65" fmla="*/ 1119380 w 1575996"/>
                  <a:gd name="connsiteY65" fmla="*/ 195266 h 1431237"/>
                  <a:gd name="connsiteX66" fmla="*/ 1109687 w 1575996"/>
                  <a:gd name="connsiteY66" fmla="*/ 196148 h 1431237"/>
                  <a:gd name="connsiteX67" fmla="*/ 1068875 w 1575996"/>
                  <a:gd name="connsiteY67" fmla="*/ 164804 h 1431237"/>
                  <a:gd name="connsiteX68" fmla="*/ 1043443 w 1575996"/>
                  <a:gd name="connsiteY68" fmla="*/ 123086 h 1431237"/>
                  <a:gd name="connsiteX69" fmla="*/ 1043950 w 1575996"/>
                  <a:gd name="connsiteY69" fmla="*/ 31143 h 1431237"/>
                  <a:gd name="connsiteX70" fmla="*/ 1050631 w 1575996"/>
                  <a:gd name="connsiteY70" fmla="*/ 32953 h 1431237"/>
                  <a:gd name="connsiteX71" fmla="*/ 1051220 w 1575996"/>
                  <a:gd name="connsiteY71" fmla="*/ 38091 h 1431237"/>
                  <a:gd name="connsiteX72" fmla="*/ 1069994 w 1575996"/>
                  <a:gd name="connsiteY72" fmla="*/ 111889 h 1431237"/>
                  <a:gd name="connsiteX73" fmla="*/ 1091620 w 1575996"/>
                  <a:gd name="connsiteY73" fmla="*/ 144061 h 1431237"/>
                  <a:gd name="connsiteX74" fmla="*/ 1106644 w 1575996"/>
                  <a:gd name="connsiteY74" fmla="*/ 158376 h 1431237"/>
                  <a:gd name="connsiteX75" fmla="*/ 1123001 w 1575996"/>
                  <a:gd name="connsiteY75" fmla="*/ 170390 h 1431237"/>
                  <a:gd name="connsiteX76" fmla="*/ 1123865 w 1575996"/>
                  <a:gd name="connsiteY76" fmla="*/ 171312 h 1431237"/>
                  <a:gd name="connsiteX77" fmla="*/ 1123890 w 1575996"/>
                  <a:gd name="connsiteY77" fmla="*/ 171147 h 1431237"/>
                  <a:gd name="connsiteX78" fmla="*/ 1139157 w 1575996"/>
                  <a:gd name="connsiteY78" fmla="*/ 156808 h 1431237"/>
                  <a:gd name="connsiteX79" fmla="*/ 1156869 w 1575996"/>
                  <a:gd name="connsiteY79" fmla="*/ 161466 h 1431237"/>
                  <a:gd name="connsiteX80" fmla="*/ 1157159 w 1575996"/>
                  <a:gd name="connsiteY80" fmla="*/ 161602 h 1431237"/>
                  <a:gd name="connsiteX81" fmla="*/ 1288160 w 1575996"/>
                  <a:gd name="connsiteY81" fmla="*/ 246216 h 1431237"/>
                  <a:gd name="connsiteX82" fmla="*/ 1466073 w 1575996"/>
                  <a:gd name="connsiteY82" fmla="*/ 505821 h 1431237"/>
                  <a:gd name="connsiteX83" fmla="*/ 1498783 w 1575996"/>
                  <a:gd name="connsiteY83" fmla="*/ 661646 h 1431237"/>
                  <a:gd name="connsiteX84" fmla="*/ 1504379 w 1575996"/>
                  <a:gd name="connsiteY84" fmla="*/ 693687 h 1431237"/>
                  <a:gd name="connsiteX85" fmla="*/ 1541495 w 1575996"/>
                  <a:gd name="connsiteY85" fmla="*/ 836102 h 1431237"/>
                  <a:gd name="connsiteX86" fmla="*/ 1530482 w 1575996"/>
                  <a:gd name="connsiteY86" fmla="*/ 863183 h 1431237"/>
                  <a:gd name="connsiteX87" fmla="*/ 1484838 w 1575996"/>
                  <a:gd name="connsiteY87" fmla="*/ 879867 h 1431237"/>
                  <a:gd name="connsiteX88" fmla="*/ 1502502 w 1575996"/>
                  <a:gd name="connsiteY88" fmla="*/ 977546 h 1431237"/>
                  <a:gd name="connsiteX89" fmla="*/ 1541568 w 1575996"/>
                  <a:gd name="connsiteY89" fmla="*/ 1182951 h 1431237"/>
                  <a:gd name="connsiteX90" fmla="*/ 1560151 w 1575996"/>
                  <a:gd name="connsiteY90" fmla="*/ 1288229 h 1431237"/>
                  <a:gd name="connsiteX91" fmla="*/ 1569575 w 1575996"/>
                  <a:gd name="connsiteY91" fmla="*/ 1338843 h 1431237"/>
                  <a:gd name="connsiteX92" fmla="*/ 1574395 w 1575996"/>
                  <a:gd name="connsiteY92" fmla="*/ 1366181 h 1431237"/>
                  <a:gd name="connsiteX93" fmla="*/ 1574674 w 1575996"/>
                  <a:gd name="connsiteY93" fmla="*/ 1367693 h 1431237"/>
                  <a:gd name="connsiteX94" fmla="*/ 1575431 w 1575996"/>
                  <a:gd name="connsiteY94" fmla="*/ 1382282 h 1431237"/>
                  <a:gd name="connsiteX95" fmla="*/ 1565822 w 1575996"/>
                  <a:gd name="connsiteY95" fmla="*/ 1395576 h 1431237"/>
                  <a:gd name="connsiteX96" fmla="*/ 1554277 w 1575996"/>
                  <a:gd name="connsiteY96" fmla="*/ 1397068 h 1431237"/>
                  <a:gd name="connsiteX97" fmla="*/ 1553010 w 1575996"/>
                  <a:gd name="connsiteY97" fmla="*/ 1396481 h 1431237"/>
                  <a:gd name="connsiteX98" fmla="*/ 1538294 w 1575996"/>
                  <a:gd name="connsiteY98" fmla="*/ 1382282 h 1431237"/>
                  <a:gd name="connsiteX99" fmla="*/ 1535180 w 1575996"/>
                  <a:gd name="connsiteY99" fmla="*/ 1366756 h 1431237"/>
                  <a:gd name="connsiteX100" fmla="*/ 1529671 w 1575996"/>
                  <a:gd name="connsiteY100" fmla="*/ 1337564 h 1431237"/>
                  <a:gd name="connsiteX101" fmla="*/ 1519504 w 1575996"/>
                  <a:gd name="connsiteY101" fmla="*/ 1278981 h 1431237"/>
                  <a:gd name="connsiteX102" fmla="*/ 1516414 w 1575996"/>
                  <a:gd name="connsiteY102" fmla="*/ 1260681 h 1431237"/>
                  <a:gd name="connsiteX103" fmla="*/ 1490646 w 1575996"/>
                  <a:gd name="connsiteY103" fmla="*/ 1070424 h 1431237"/>
                  <a:gd name="connsiteX104" fmla="*/ 1483578 w 1575996"/>
                  <a:gd name="connsiteY104" fmla="*/ 985642 h 1431237"/>
                  <a:gd name="connsiteX105" fmla="*/ 1481763 w 1575996"/>
                  <a:gd name="connsiteY105" fmla="*/ 964448 h 1431237"/>
                  <a:gd name="connsiteX106" fmla="*/ 1476270 w 1575996"/>
                  <a:gd name="connsiteY106" fmla="*/ 882933 h 1431237"/>
                  <a:gd name="connsiteX107" fmla="*/ 1467151 w 1575996"/>
                  <a:gd name="connsiteY107" fmla="*/ 886172 h 1431237"/>
                  <a:gd name="connsiteX108" fmla="*/ 1467151 w 1575996"/>
                  <a:gd name="connsiteY108" fmla="*/ 886172 h 1431237"/>
                  <a:gd name="connsiteX109" fmla="*/ 1422657 w 1575996"/>
                  <a:gd name="connsiteY109" fmla="*/ 901907 h 1431237"/>
                  <a:gd name="connsiteX110" fmla="*/ 1422657 w 1575996"/>
                  <a:gd name="connsiteY110" fmla="*/ 901907 h 1431237"/>
                  <a:gd name="connsiteX111" fmla="*/ 1385707 w 1575996"/>
                  <a:gd name="connsiteY111" fmla="*/ 912345 h 1431237"/>
                  <a:gd name="connsiteX112" fmla="*/ 1372043 w 1575996"/>
                  <a:gd name="connsiteY112" fmla="*/ 906477 h 1431237"/>
                  <a:gd name="connsiteX113" fmla="*/ 1389078 w 1575996"/>
                  <a:gd name="connsiteY113" fmla="*/ 1079510 h 1431237"/>
                  <a:gd name="connsiteX114" fmla="*/ 1412064 w 1575996"/>
                  <a:gd name="connsiteY114" fmla="*/ 1235949 h 1431237"/>
                  <a:gd name="connsiteX115" fmla="*/ 1425774 w 1575996"/>
                  <a:gd name="connsiteY115" fmla="*/ 1313027 h 1431237"/>
                  <a:gd name="connsiteX116" fmla="*/ 1433307 w 1575996"/>
                  <a:gd name="connsiteY116" fmla="*/ 1351443 h 1431237"/>
                  <a:gd name="connsiteX117" fmla="*/ 1437138 w 1575996"/>
                  <a:gd name="connsiteY117" fmla="*/ 1370646 h 1431237"/>
                  <a:gd name="connsiteX118" fmla="*/ 1432146 w 1575996"/>
                  <a:gd name="connsiteY118" fmla="*/ 1388609 h 1431237"/>
                  <a:gd name="connsiteX119" fmla="*/ 1416528 w 1575996"/>
                  <a:gd name="connsiteY119" fmla="*/ 1392707 h 1431237"/>
                  <a:gd name="connsiteX120" fmla="*/ 1403351 w 1575996"/>
                  <a:gd name="connsiteY120" fmla="*/ 1375910 h 1431237"/>
                  <a:gd name="connsiteX121" fmla="*/ 1398731 w 1575996"/>
                  <a:gd name="connsiteY121" fmla="*/ 1352876 h 1431237"/>
                  <a:gd name="connsiteX122" fmla="*/ 1390696 w 1575996"/>
                  <a:gd name="connsiteY122" fmla="*/ 1310560 h 1431237"/>
                  <a:gd name="connsiteX123" fmla="*/ 1375853 w 1575996"/>
                  <a:gd name="connsiteY123" fmla="*/ 1221718 h 1431237"/>
                  <a:gd name="connsiteX124" fmla="*/ 1345187 w 1575996"/>
                  <a:gd name="connsiteY124" fmla="*/ 905937 h 1431237"/>
                  <a:gd name="connsiteX125" fmla="*/ 1342380 w 1575996"/>
                  <a:gd name="connsiteY125" fmla="*/ 749436 h 1431237"/>
                  <a:gd name="connsiteX126" fmla="*/ 1345370 w 1575996"/>
                  <a:gd name="connsiteY126" fmla="*/ 669175 h 1431237"/>
                  <a:gd name="connsiteX127" fmla="*/ 1354828 w 1575996"/>
                  <a:gd name="connsiteY127" fmla="*/ 588945 h 1431237"/>
                  <a:gd name="connsiteX128" fmla="*/ 1356337 w 1575996"/>
                  <a:gd name="connsiteY128" fmla="*/ 588945 h 1431237"/>
                  <a:gd name="connsiteX129" fmla="*/ 1361956 w 1575996"/>
                  <a:gd name="connsiteY129" fmla="*/ 678963 h 1431237"/>
                  <a:gd name="connsiteX130" fmla="*/ 1364714 w 1575996"/>
                  <a:gd name="connsiteY130" fmla="*/ 765096 h 1431237"/>
                  <a:gd name="connsiteX131" fmla="*/ 1370162 w 1575996"/>
                  <a:gd name="connsiteY131" fmla="*/ 878303 h 1431237"/>
                  <a:gd name="connsiteX132" fmla="*/ 1387381 w 1575996"/>
                  <a:gd name="connsiteY132" fmla="*/ 871962 h 1431237"/>
                  <a:gd name="connsiteX133" fmla="*/ 1415769 w 1575996"/>
                  <a:gd name="connsiteY133" fmla="*/ 862092 h 1431237"/>
                  <a:gd name="connsiteX134" fmla="*/ 1449443 w 1575996"/>
                  <a:gd name="connsiteY134" fmla="*/ 850838 h 1431237"/>
                  <a:gd name="connsiteX135" fmla="*/ 1449443 w 1575996"/>
                  <a:gd name="connsiteY135" fmla="*/ 850838 h 1431237"/>
                  <a:gd name="connsiteX136" fmla="*/ 1502613 w 1575996"/>
                  <a:gd name="connsiteY136" fmla="*/ 833352 h 1431237"/>
                  <a:gd name="connsiteX137" fmla="*/ 1466559 w 1575996"/>
                  <a:gd name="connsiteY137" fmla="*/ 670604 h 1431237"/>
                  <a:gd name="connsiteX138" fmla="*/ 1462416 w 1575996"/>
                  <a:gd name="connsiteY138" fmla="*/ 645849 h 1431237"/>
                  <a:gd name="connsiteX139" fmla="*/ 1430516 w 1575996"/>
                  <a:gd name="connsiteY139" fmla="*/ 501191 h 1431237"/>
                  <a:gd name="connsiteX140" fmla="*/ 1360523 w 1575996"/>
                  <a:gd name="connsiteY140" fmla="*/ 363697 h 1431237"/>
                  <a:gd name="connsiteX141" fmla="*/ 1254497 w 1575996"/>
                  <a:gd name="connsiteY141" fmla="*/ 252391 h 1431237"/>
                  <a:gd name="connsiteX142" fmla="*/ 1153233 w 1575996"/>
                  <a:gd name="connsiteY142" fmla="*/ 168943 h 1431237"/>
                  <a:gd name="connsiteX143" fmla="*/ 1153350 w 1575996"/>
                  <a:gd name="connsiteY143" fmla="*/ 175135 h 1431237"/>
                  <a:gd name="connsiteX144" fmla="*/ 1081289 w 1575996"/>
                  <a:gd name="connsiteY144" fmla="*/ 311681 h 1431237"/>
                  <a:gd name="connsiteX145" fmla="*/ 795611 w 1575996"/>
                  <a:gd name="connsiteY145" fmla="*/ 365161 h 1431237"/>
                  <a:gd name="connsiteX146" fmla="*/ 589004 w 1575996"/>
                  <a:gd name="connsiteY146" fmla="*/ 158263 h 1431237"/>
                  <a:gd name="connsiteX147" fmla="*/ 591592 w 1575996"/>
                  <a:gd name="connsiteY147" fmla="*/ 157172 h 1431237"/>
                  <a:gd name="connsiteX148" fmla="*/ 596500 w 1575996"/>
                  <a:gd name="connsiteY148" fmla="*/ 163876 h 1431237"/>
                  <a:gd name="connsiteX149" fmla="*/ 597945 w 1575996"/>
                  <a:gd name="connsiteY149" fmla="*/ 161599 h 1431237"/>
                  <a:gd name="connsiteX150" fmla="*/ 691588 w 1575996"/>
                  <a:gd name="connsiteY150" fmla="*/ 103010 h 1431237"/>
                  <a:gd name="connsiteX151" fmla="*/ 723673 w 1575996"/>
                  <a:gd name="connsiteY151" fmla="*/ 59565 h 1431237"/>
                  <a:gd name="connsiteX152" fmla="*/ 734481 w 1575996"/>
                  <a:gd name="connsiteY152" fmla="*/ 36025 h 1431237"/>
                  <a:gd name="connsiteX153" fmla="*/ 735234 w 1575996"/>
                  <a:gd name="connsiteY153" fmla="*/ 33927 h 1431237"/>
                  <a:gd name="connsiteX154" fmla="*/ 749318 w 1575996"/>
                  <a:gd name="connsiteY154" fmla="*/ 5358 h 1431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1575996" h="1431237">
                    <a:moveTo>
                      <a:pt x="567980" y="138162"/>
                    </a:moveTo>
                    <a:cubicBezTo>
                      <a:pt x="578215" y="137717"/>
                      <a:pt x="588650" y="139374"/>
                      <a:pt x="598861" y="140378"/>
                    </a:cubicBezTo>
                    <a:cubicBezTo>
                      <a:pt x="599750" y="140465"/>
                      <a:pt x="600088" y="141838"/>
                      <a:pt x="599086" y="142047"/>
                    </a:cubicBezTo>
                    <a:cubicBezTo>
                      <a:pt x="580813" y="145866"/>
                      <a:pt x="562740" y="151091"/>
                      <a:pt x="544793" y="156396"/>
                    </a:cubicBezTo>
                    <a:lnTo>
                      <a:pt x="537109" y="158672"/>
                    </a:lnTo>
                    <a:cubicBezTo>
                      <a:pt x="516871" y="164661"/>
                      <a:pt x="497227" y="170839"/>
                      <a:pt x="477635" y="178827"/>
                    </a:cubicBezTo>
                    <a:cubicBezTo>
                      <a:pt x="438587" y="194746"/>
                      <a:pt x="401502" y="216234"/>
                      <a:pt x="367371" y="240921"/>
                    </a:cubicBezTo>
                    <a:cubicBezTo>
                      <a:pt x="235942" y="335982"/>
                      <a:pt x="140820" y="479908"/>
                      <a:pt x="80792" y="628920"/>
                    </a:cubicBezTo>
                    <a:cubicBezTo>
                      <a:pt x="64490" y="669388"/>
                      <a:pt x="50678" y="710862"/>
                      <a:pt x="39489" y="753035"/>
                    </a:cubicBezTo>
                    <a:cubicBezTo>
                      <a:pt x="36769" y="763296"/>
                      <a:pt x="34209" y="773597"/>
                      <a:pt x="31782" y="783930"/>
                    </a:cubicBezTo>
                    <a:cubicBezTo>
                      <a:pt x="31070" y="786960"/>
                      <a:pt x="27965" y="794718"/>
                      <a:pt x="29667" y="797818"/>
                    </a:cubicBezTo>
                    <a:cubicBezTo>
                      <a:pt x="31172" y="800558"/>
                      <a:pt x="37024" y="802251"/>
                      <a:pt x="39743" y="803676"/>
                    </a:cubicBezTo>
                    <a:lnTo>
                      <a:pt x="48921" y="808438"/>
                    </a:lnTo>
                    <a:cubicBezTo>
                      <a:pt x="66825" y="817668"/>
                      <a:pt x="96647" y="832842"/>
                      <a:pt x="99638" y="834320"/>
                    </a:cubicBezTo>
                    <a:lnTo>
                      <a:pt x="104302" y="836618"/>
                    </a:lnTo>
                    <a:cubicBezTo>
                      <a:pt x="180590" y="874031"/>
                      <a:pt x="262104" y="905758"/>
                      <a:pt x="347952" y="907954"/>
                    </a:cubicBezTo>
                    <a:lnTo>
                      <a:pt x="348624" y="900620"/>
                    </a:lnTo>
                    <a:lnTo>
                      <a:pt x="348624" y="900620"/>
                    </a:lnTo>
                    <a:cubicBezTo>
                      <a:pt x="352452" y="860074"/>
                      <a:pt x="357475" y="819312"/>
                      <a:pt x="368438" y="780012"/>
                    </a:cubicBezTo>
                    <a:cubicBezTo>
                      <a:pt x="369027" y="777901"/>
                      <a:pt x="371714" y="778613"/>
                      <a:pt x="371959" y="780489"/>
                    </a:cubicBezTo>
                    <a:cubicBezTo>
                      <a:pt x="378067" y="827015"/>
                      <a:pt x="376115" y="873902"/>
                      <a:pt x="373984" y="920642"/>
                    </a:cubicBezTo>
                    <a:cubicBezTo>
                      <a:pt x="370211" y="1003425"/>
                      <a:pt x="365200" y="1086162"/>
                      <a:pt x="360747" y="1168913"/>
                    </a:cubicBezTo>
                    <a:cubicBezTo>
                      <a:pt x="358517" y="1210309"/>
                      <a:pt x="355635" y="1251676"/>
                      <a:pt x="353033" y="1293050"/>
                    </a:cubicBezTo>
                    <a:cubicBezTo>
                      <a:pt x="350428" y="1334506"/>
                      <a:pt x="349584" y="1376958"/>
                      <a:pt x="343634" y="1418072"/>
                    </a:cubicBezTo>
                    <a:cubicBezTo>
                      <a:pt x="342308" y="1427236"/>
                      <a:pt x="331578" y="1432220"/>
                      <a:pt x="323452" y="1431254"/>
                    </a:cubicBezTo>
                    <a:cubicBezTo>
                      <a:pt x="314461" y="1430183"/>
                      <a:pt x="307545" y="1422261"/>
                      <a:pt x="307503" y="1413180"/>
                    </a:cubicBezTo>
                    <a:cubicBezTo>
                      <a:pt x="307394" y="1389228"/>
                      <a:pt x="310402" y="1364994"/>
                      <a:pt x="312075" y="1341103"/>
                    </a:cubicBezTo>
                    <a:cubicBezTo>
                      <a:pt x="313662" y="1318403"/>
                      <a:pt x="315367" y="1295715"/>
                      <a:pt x="317113" y="1273027"/>
                    </a:cubicBezTo>
                    <a:cubicBezTo>
                      <a:pt x="323497" y="1190226"/>
                      <a:pt x="330840" y="1107521"/>
                      <a:pt x="337631" y="1024756"/>
                    </a:cubicBezTo>
                    <a:cubicBezTo>
                      <a:pt x="340038" y="995401"/>
                      <a:pt x="342638" y="966072"/>
                      <a:pt x="345314" y="936745"/>
                    </a:cubicBezTo>
                    <a:cubicBezTo>
                      <a:pt x="254371" y="933812"/>
                      <a:pt x="169409" y="900115"/>
                      <a:pt x="88357" y="860742"/>
                    </a:cubicBezTo>
                    <a:cubicBezTo>
                      <a:pt x="87183" y="887390"/>
                      <a:pt x="84350" y="913989"/>
                      <a:pt x="81607" y="940526"/>
                    </a:cubicBezTo>
                    <a:cubicBezTo>
                      <a:pt x="73950" y="1014580"/>
                      <a:pt x="67199" y="1088606"/>
                      <a:pt x="62146" y="1162890"/>
                    </a:cubicBezTo>
                    <a:cubicBezTo>
                      <a:pt x="59594" y="1200408"/>
                      <a:pt x="57737" y="1237973"/>
                      <a:pt x="56119" y="1275542"/>
                    </a:cubicBezTo>
                    <a:cubicBezTo>
                      <a:pt x="55324" y="1294006"/>
                      <a:pt x="54676" y="1312474"/>
                      <a:pt x="54179" y="1330949"/>
                    </a:cubicBezTo>
                    <a:cubicBezTo>
                      <a:pt x="54013" y="1337106"/>
                      <a:pt x="53863" y="1343264"/>
                      <a:pt x="53730" y="1349423"/>
                    </a:cubicBezTo>
                    <a:lnTo>
                      <a:pt x="53453" y="1363532"/>
                    </a:lnTo>
                    <a:cubicBezTo>
                      <a:pt x="53227" y="1372471"/>
                      <a:pt x="52319" y="1380752"/>
                      <a:pt x="44800" y="1387259"/>
                    </a:cubicBezTo>
                    <a:cubicBezTo>
                      <a:pt x="37163" y="1393868"/>
                      <a:pt x="26848" y="1394221"/>
                      <a:pt x="19290" y="1387259"/>
                    </a:cubicBezTo>
                    <a:cubicBezTo>
                      <a:pt x="9172" y="1377939"/>
                      <a:pt x="10961" y="1365240"/>
                      <a:pt x="11260" y="1352723"/>
                    </a:cubicBezTo>
                    <a:cubicBezTo>
                      <a:pt x="11510" y="1342164"/>
                      <a:pt x="11810" y="1331607"/>
                      <a:pt x="12158" y="1321052"/>
                    </a:cubicBezTo>
                    <a:cubicBezTo>
                      <a:pt x="12856" y="1299941"/>
                      <a:pt x="13748" y="1278835"/>
                      <a:pt x="14832" y="1257740"/>
                    </a:cubicBezTo>
                    <a:cubicBezTo>
                      <a:pt x="18628" y="1183988"/>
                      <a:pt x="26211" y="1110530"/>
                      <a:pt x="36122" y="1037368"/>
                    </a:cubicBezTo>
                    <a:lnTo>
                      <a:pt x="39991" y="1009126"/>
                    </a:lnTo>
                    <a:cubicBezTo>
                      <a:pt x="47216" y="956624"/>
                      <a:pt x="55147" y="902927"/>
                      <a:pt x="71298" y="852352"/>
                    </a:cubicBezTo>
                    <a:cubicBezTo>
                      <a:pt x="65010" y="849223"/>
                      <a:pt x="58739" y="846073"/>
                      <a:pt x="52493" y="842908"/>
                    </a:cubicBezTo>
                    <a:cubicBezTo>
                      <a:pt x="41413" y="837295"/>
                      <a:pt x="29957" y="832029"/>
                      <a:pt x="19187" y="825835"/>
                    </a:cubicBezTo>
                    <a:cubicBezTo>
                      <a:pt x="10643" y="820921"/>
                      <a:pt x="3273" y="814181"/>
                      <a:pt x="895" y="804234"/>
                    </a:cubicBezTo>
                    <a:cubicBezTo>
                      <a:pt x="-1758" y="793152"/>
                      <a:pt x="2299" y="781030"/>
                      <a:pt x="4993" y="770221"/>
                    </a:cubicBezTo>
                    <a:lnTo>
                      <a:pt x="5227" y="769270"/>
                    </a:lnTo>
                    <a:cubicBezTo>
                      <a:pt x="7870" y="758384"/>
                      <a:pt x="10715" y="747545"/>
                      <a:pt x="13717" y="736753"/>
                    </a:cubicBezTo>
                    <a:cubicBezTo>
                      <a:pt x="25892" y="692990"/>
                      <a:pt x="40946" y="650080"/>
                      <a:pt x="58564" y="608217"/>
                    </a:cubicBezTo>
                    <a:cubicBezTo>
                      <a:pt x="93840" y="524408"/>
                      <a:pt x="139373" y="444787"/>
                      <a:pt x="194992" y="372796"/>
                    </a:cubicBezTo>
                    <a:cubicBezTo>
                      <a:pt x="245056" y="307994"/>
                      <a:pt x="304198" y="249227"/>
                      <a:pt x="373515" y="205152"/>
                    </a:cubicBezTo>
                    <a:cubicBezTo>
                      <a:pt x="407402" y="183604"/>
                      <a:pt x="443516" y="165911"/>
                      <a:pt x="481708" y="153401"/>
                    </a:cubicBezTo>
                    <a:cubicBezTo>
                      <a:pt x="499559" y="147555"/>
                      <a:pt x="518982" y="142470"/>
                      <a:pt x="537672" y="140376"/>
                    </a:cubicBezTo>
                    <a:cubicBezTo>
                      <a:pt x="547754" y="139249"/>
                      <a:pt x="557850" y="138603"/>
                      <a:pt x="567980" y="138162"/>
                    </a:cubicBezTo>
                    <a:close/>
                    <a:moveTo>
                      <a:pt x="749318" y="5358"/>
                    </a:moveTo>
                    <a:cubicBezTo>
                      <a:pt x="761480" y="-7708"/>
                      <a:pt x="785644" y="5813"/>
                      <a:pt x="779804" y="23113"/>
                    </a:cubicBezTo>
                    <a:cubicBezTo>
                      <a:pt x="766068" y="63816"/>
                      <a:pt x="744194" y="100944"/>
                      <a:pt x="710057" y="127690"/>
                    </a:cubicBezTo>
                    <a:cubicBezTo>
                      <a:pt x="677969" y="152834"/>
                      <a:pt x="639704" y="169162"/>
                      <a:pt x="598496" y="165678"/>
                    </a:cubicBezTo>
                    <a:cubicBezTo>
                      <a:pt x="598178" y="165650"/>
                      <a:pt x="597902" y="165569"/>
                      <a:pt x="597659" y="165454"/>
                    </a:cubicBezTo>
                    <a:lnTo>
                      <a:pt x="601210" y="170273"/>
                    </a:lnTo>
                    <a:cubicBezTo>
                      <a:pt x="629090" y="208001"/>
                      <a:pt x="658503" y="245207"/>
                      <a:pt x="693953" y="276045"/>
                    </a:cubicBezTo>
                    <a:cubicBezTo>
                      <a:pt x="766181" y="338876"/>
                      <a:pt x="864523" y="372765"/>
                      <a:pt x="959485" y="348658"/>
                    </a:cubicBezTo>
                    <a:cubicBezTo>
                      <a:pt x="1034198" y="329692"/>
                      <a:pt x="1100021" y="270589"/>
                      <a:pt x="1119380" y="195266"/>
                    </a:cubicBezTo>
                    <a:cubicBezTo>
                      <a:pt x="1116605" y="196511"/>
                      <a:pt x="1113307" y="196935"/>
                      <a:pt x="1109687" y="196148"/>
                    </a:cubicBezTo>
                    <a:cubicBezTo>
                      <a:pt x="1094198" y="192784"/>
                      <a:pt x="1078864" y="176488"/>
                      <a:pt x="1068875" y="164804"/>
                    </a:cubicBezTo>
                    <a:cubicBezTo>
                      <a:pt x="1058069" y="152164"/>
                      <a:pt x="1049629" y="138515"/>
                      <a:pt x="1043443" y="123086"/>
                    </a:cubicBezTo>
                    <a:cubicBezTo>
                      <a:pt x="1032122" y="94850"/>
                      <a:pt x="1028491" y="58496"/>
                      <a:pt x="1043950" y="31143"/>
                    </a:cubicBezTo>
                    <a:cubicBezTo>
                      <a:pt x="1045858" y="27772"/>
                      <a:pt x="1050257" y="29662"/>
                      <a:pt x="1050631" y="32953"/>
                    </a:cubicBezTo>
                    <a:lnTo>
                      <a:pt x="1051220" y="38091"/>
                    </a:lnTo>
                    <a:cubicBezTo>
                      <a:pt x="1054200" y="63725"/>
                      <a:pt x="1057912" y="88521"/>
                      <a:pt x="1069994" y="111889"/>
                    </a:cubicBezTo>
                    <a:cubicBezTo>
                      <a:pt x="1075906" y="123324"/>
                      <a:pt x="1082993" y="134485"/>
                      <a:pt x="1091620" y="144061"/>
                    </a:cubicBezTo>
                    <a:cubicBezTo>
                      <a:pt x="1096236" y="149184"/>
                      <a:pt x="1101241" y="154080"/>
                      <a:pt x="1106644" y="158376"/>
                    </a:cubicBezTo>
                    <a:cubicBezTo>
                      <a:pt x="1111909" y="162562"/>
                      <a:pt x="1118281" y="165588"/>
                      <a:pt x="1123001" y="170390"/>
                    </a:cubicBezTo>
                    <a:lnTo>
                      <a:pt x="1123865" y="171312"/>
                    </a:lnTo>
                    <a:lnTo>
                      <a:pt x="1123890" y="171147"/>
                    </a:lnTo>
                    <a:cubicBezTo>
                      <a:pt x="1125083" y="160999"/>
                      <a:pt x="1132197" y="156528"/>
                      <a:pt x="1139157" y="156808"/>
                    </a:cubicBezTo>
                    <a:cubicBezTo>
                      <a:pt x="1145893" y="157079"/>
                      <a:pt x="1153805" y="160045"/>
                      <a:pt x="1156869" y="161466"/>
                    </a:cubicBezTo>
                    <a:lnTo>
                      <a:pt x="1157159" y="161602"/>
                    </a:lnTo>
                    <a:cubicBezTo>
                      <a:pt x="1204151" y="184169"/>
                      <a:pt x="1247431" y="213583"/>
                      <a:pt x="1288160" y="246216"/>
                    </a:cubicBezTo>
                    <a:cubicBezTo>
                      <a:pt x="1372388" y="313704"/>
                      <a:pt x="1435496" y="401928"/>
                      <a:pt x="1466073" y="505821"/>
                    </a:cubicBezTo>
                    <a:cubicBezTo>
                      <a:pt x="1481081" y="556811"/>
                      <a:pt x="1489692" y="609351"/>
                      <a:pt x="1498783" y="661646"/>
                    </a:cubicBezTo>
                    <a:lnTo>
                      <a:pt x="1504379" y="693687"/>
                    </a:lnTo>
                    <a:cubicBezTo>
                      <a:pt x="1512864" y="741965"/>
                      <a:pt x="1522342" y="791193"/>
                      <a:pt x="1541495" y="836102"/>
                    </a:cubicBezTo>
                    <a:cubicBezTo>
                      <a:pt x="1546449" y="847720"/>
                      <a:pt x="1542630" y="858615"/>
                      <a:pt x="1530482" y="863183"/>
                    </a:cubicBezTo>
                    <a:cubicBezTo>
                      <a:pt x="1515313" y="868888"/>
                      <a:pt x="1500088" y="874412"/>
                      <a:pt x="1484838" y="879867"/>
                    </a:cubicBezTo>
                    <a:cubicBezTo>
                      <a:pt x="1492326" y="912003"/>
                      <a:pt x="1496892" y="945251"/>
                      <a:pt x="1502502" y="977546"/>
                    </a:cubicBezTo>
                    <a:cubicBezTo>
                      <a:pt x="1514427" y="1046191"/>
                      <a:pt x="1529039" y="1114397"/>
                      <a:pt x="1541568" y="1182951"/>
                    </a:cubicBezTo>
                    <a:cubicBezTo>
                      <a:pt x="1547973" y="1218004"/>
                      <a:pt x="1553752" y="1253173"/>
                      <a:pt x="1560151" y="1288229"/>
                    </a:cubicBezTo>
                    <a:cubicBezTo>
                      <a:pt x="1563232" y="1305111"/>
                      <a:pt x="1566448" y="1321969"/>
                      <a:pt x="1569575" y="1338843"/>
                    </a:cubicBezTo>
                    <a:cubicBezTo>
                      <a:pt x="1571259" y="1347942"/>
                      <a:pt x="1572787" y="1357069"/>
                      <a:pt x="1574395" y="1366181"/>
                    </a:cubicBezTo>
                    <a:lnTo>
                      <a:pt x="1574674" y="1367693"/>
                    </a:lnTo>
                    <a:cubicBezTo>
                      <a:pt x="1575595" y="1372500"/>
                      <a:pt x="1576753" y="1377471"/>
                      <a:pt x="1575431" y="1382282"/>
                    </a:cubicBezTo>
                    <a:cubicBezTo>
                      <a:pt x="1573924" y="1387767"/>
                      <a:pt x="1569644" y="1391643"/>
                      <a:pt x="1565822" y="1395576"/>
                    </a:cubicBezTo>
                    <a:cubicBezTo>
                      <a:pt x="1562677" y="1398815"/>
                      <a:pt x="1558131" y="1398835"/>
                      <a:pt x="1554277" y="1397068"/>
                    </a:cubicBezTo>
                    <a:lnTo>
                      <a:pt x="1553010" y="1396481"/>
                    </a:lnTo>
                    <a:cubicBezTo>
                      <a:pt x="1546127" y="1393261"/>
                      <a:pt x="1540735" y="1390048"/>
                      <a:pt x="1538294" y="1382282"/>
                    </a:cubicBezTo>
                    <a:cubicBezTo>
                      <a:pt x="1536748" y="1377364"/>
                      <a:pt x="1536191" y="1371823"/>
                      <a:pt x="1535180" y="1366756"/>
                    </a:cubicBezTo>
                    <a:cubicBezTo>
                      <a:pt x="1533243" y="1357043"/>
                      <a:pt x="1531405" y="1347318"/>
                      <a:pt x="1529671" y="1337564"/>
                    </a:cubicBezTo>
                    <a:cubicBezTo>
                      <a:pt x="1526202" y="1318051"/>
                      <a:pt x="1522813" y="1298524"/>
                      <a:pt x="1519504" y="1278981"/>
                    </a:cubicBezTo>
                    <a:lnTo>
                      <a:pt x="1516414" y="1260681"/>
                    </a:lnTo>
                    <a:cubicBezTo>
                      <a:pt x="1505809" y="1197612"/>
                      <a:pt x="1495737" y="1134160"/>
                      <a:pt x="1490646" y="1070424"/>
                    </a:cubicBezTo>
                    <a:cubicBezTo>
                      <a:pt x="1488387" y="1042149"/>
                      <a:pt x="1485993" y="1013898"/>
                      <a:pt x="1483578" y="985642"/>
                    </a:cubicBezTo>
                    <a:lnTo>
                      <a:pt x="1481763" y="964448"/>
                    </a:lnTo>
                    <a:cubicBezTo>
                      <a:pt x="1479469" y="937624"/>
                      <a:pt x="1476666" y="910120"/>
                      <a:pt x="1476270" y="882933"/>
                    </a:cubicBezTo>
                    <a:lnTo>
                      <a:pt x="1467151" y="886172"/>
                    </a:lnTo>
                    <a:lnTo>
                      <a:pt x="1467151" y="886172"/>
                    </a:lnTo>
                    <a:lnTo>
                      <a:pt x="1422657" y="901907"/>
                    </a:lnTo>
                    <a:lnTo>
                      <a:pt x="1422657" y="901907"/>
                    </a:lnTo>
                    <a:cubicBezTo>
                      <a:pt x="1411626" y="905806"/>
                      <a:pt x="1397580" y="913798"/>
                      <a:pt x="1385707" y="912345"/>
                    </a:cubicBezTo>
                    <a:cubicBezTo>
                      <a:pt x="1379896" y="911632"/>
                      <a:pt x="1375464" y="909802"/>
                      <a:pt x="1372043" y="906477"/>
                    </a:cubicBezTo>
                    <a:cubicBezTo>
                      <a:pt x="1376140" y="964319"/>
                      <a:pt x="1381686" y="1022061"/>
                      <a:pt x="1389078" y="1079510"/>
                    </a:cubicBezTo>
                    <a:cubicBezTo>
                      <a:pt x="1395803" y="1131782"/>
                      <a:pt x="1403259" y="1183984"/>
                      <a:pt x="1412064" y="1235949"/>
                    </a:cubicBezTo>
                    <a:cubicBezTo>
                      <a:pt x="1416425" y="1261680"/>
                      <a:pt x="1420907" y="1287388"/>
                      <a:pt x="1425774" y="1313027"/>
                    </a:cubicBezTo>
                    <a:cubicBezTo>
                      <a:pt x="1428207" y="1325848"/>
                      <a:pt x="1430719" y="1338651"/>
                      <a:pt x="1433307" y="1351443"/>
                    </a:cubicBezTo>
                    <a:cubicBezTo>
                      <a:pt x="1434597" y="1357824"/>
                      <a:pt x="1436132" y="1364212"/>
                      <a:pt x="1437138" y="1370646"/>
                    </a:cubicBezTo>
                    <a:cubicBezTo>
                      <a:pt x="1438289" y="1378014"/>
                      <a:pt x="1436261" y="1382547"/>
                      <a:pt x="1432146" y="1388609"/>
                    </a:cubicBezTo>
                    <a:cubicBezTo>
                      <a:pt x="1428767" y="1393587"/>
                      <a:pt x="1422007" y="1396144"/>
                      <a:pt x="1416528" y="1392707"/>
                    </a:cubicBezTo>
                    <a:cubicBezTo>
                      <a:pt x="1409271" y="1388152"/>
                      <a:pt x="1405486" y="1384206"/>
                      <a:pt x="1403351" y="1375910"/>
                    </a:cubicBezTo>
                    <a:cubicBezTo>
                      <a:pt x="1401411" y="1368375"/>
                      <a:pt x="1400232" y="1360508"/>
                      <a:pt x="1398731" y="1352876"/>
                    </a:cubicBezTo>
                    <a:cubicBezTo>
                      <a:pt x="1395960" y="1338788"/>
                      <a:pt x="1393281" y="1324684"/>
                      <a:pt x="1390696" y="1310560"/>
                    </a:cubicBezTo>
                    <a:cubicBezTo>
                      <a:pt x="1385288" y="1281024"/>
                      <a:pt x="1380304" y="1251415"/>
                      <a:pt x="1375853" y="1221718"/>
                    </a:cubicBezTo>
                    <a:cubicBezTo>
                      <a:pt x="1360167" y="1117098"/>
                      <a:pt x="1350214" y="1011603"/>
                      <a:pt x="1345187" y="905937"/>
                    </a:cubicBezTo>
                    <a:cubicBezTo>
                      <a:pt x="1342706" y="853804"/>
                      <a:pt x="1341939" y="801624"/>
                      <a:pt x="1342380" y="749436"/>
                    </a:cubicBezTo>
                    <a:cubicBezTo>
                      <a:pt x="1342605" y="722686"/>
                      <a:pt x="1343478" y="695859"/>
                      <a:pt x="1345370" y="669175"/>
                    </a:cubicBezTo>
                    <a:cubicBezTo>
                      <a:pt x="1347286" y="642165"/>
                      <a:pt x="1351270" y="615695"/>
                      <a:pt x="1354828" y="588945"/>
                    </a:cubicBezTo>
                    <a:cubicBezTo>
                      <a:pt x="1354953" y="588002"/>
                      <a:pt x="1356281" y="587948"/>
                      <a:pt x="1356337" y="588945"/>
                    </a:cubicBezTo>
                    <a:cubicBezTo>
                      <a:pt x="1358022" y="618936"/>
                      <a:pt x="1360662" y="648893"/>
                      <a:pt x="1361956" y="678963"/>
                    </a:cubicBezTo>
                    <a:cubicBezTo>
                      <a:pt x="1363191" y="707656"/>
                      <a:pt x="1363733" y="736393"/>
                      <a:pt x="1364714" y="765096"/>
                    </a:cubicBezTo>
                    <a:cubicBezTo>
                      <a:pt x="1366004" y="802826"/>
                      <a:pt x="1367793" y="840577"/>
                      <a:pt x="1370162" y="878303"/>
                    </a:cubicBezTo>
                    <a:cubicBezTo>
                      <a:pt x="1374450" y="873611"/>
                      <a:pt x="1380914" y="870905"/>
                      <a:pt x="1387381" y="871962"/>
                    </a:cubicBezTo>
                    <a:cubicBezTo>
                      <a:pt x="1396751" y="869995"/>
                      <a:pt x="1406836" y="865077"/>
                      <a:pt x="1415769" y="862092"/>
                    </a:cubicBezTo>
                    <a:lnTo>
                      <a:pt x="1449443" y="850838"/>
                    </a:lnTo>
                    <a:lnTo>
                      <a:pt x="1449443" y="850838"/>
                    </a:lnTo>
                    <a:cubicBezTo>
                      <a:pt x="1467146" y="844924"/>
                      <a:pt x="1484848" y="839049"/>
                      <a:pt x="1502613" y="833352"/>
                    </a:cubicBezTo>
                    <a:cubicBezTo>
                      <a:pt x="1486730" y="779898"/>
                      <a:pt x="1475850" y="725646"/>
                      <a:pt x="1466559" y="670604"/>
                    </a:cubicBezTo>
                    <a:lnTo>
                      <a:pt x="1462416" y="645849"/>
                    </a:lnTo>
                    <a:cubicBezTo>
                      <a:pt x="1454214" y="597124"/>
                      <a:pt x="1445371" y="548376"/>
                      <a:pt x="1430516" y="501191"/>
                    </a:cubicBezTo>
                    <a:cubicBezTo>
                      <a:pt x="1414898" y="451584"/>
                      <a:pt x="1391527" y="405463"/>
                      <a:pt x="1360523" y="363697"/>
                    </a:cubicBezTo>
                    <a:cubicBezTo>
                      <a:pt x="1329962" y="322535"/>
                      <a:pt x="1292780" y="286291"/>
                      <a:pt x="1254497" y="252391"/>
                    </a:cubicBezTo>
                    <a:cubicBezTo>
                      <a:pt x="1221723" y="223369"/>
                      <a:pt x="1186662" y="197167"/>
                      <a:pt x="1153233" y="168943"/>
                    </a:cubicBezTo>
                    <a:cubicBezTo>
                      <a:pt x="1153584" y="170813"/>
                      <a:pt x="1153658" y="172873"/>
                      <a:pt x="1153350" y="175135"/>
                    </a:cubicBezTo>
                    <a:cubicBezTo>
                      <a:pt x="1146243" y="227174"/>
                      <a:pt x="1119106" y="275636"/>
                      <a:pt x="1081289" y="311681"/>
                    </a:cubicBezTo>
                    <a:cubicBezTo>
                      <a:pt x="1005313" y="384094"/>
                      <a:pt x="892851" y="399118"/>
                      <a:pt x="795611" y="365161"/>
                    </a:cubicBezTo>
                    <a:cubicBezTo>
                      <a:pt x="701549" y="332315"/>
                      <a:pt x="618386" y="254524"/>
                      <a:pt x="589004" y="158263"/>
                    </a:cubicBezTo>
                    <a:cubicBezTo>
                      <a:pt x="588501" y="156617"/>
                      <a:pt x="590706" y="155962"/>
                      <a:pt x="591592" y="157172"/>
                    </a:cubicBezTo>
                    <a:cubicBezTo>
                      <a:pt x="593222" y="159407"/>
                      <a:pt x="594860" y="161641"/>
                      <a:pt x="596500" y="163876"/>
                    </a:cubicBezTo>
                    <a:cubicBezTo>
                      <a:pt x="596389" y="162988"/>
                      <a:pt x="596850" y="162022"/>
                      <a:pt x="597945" y="161599"/>
                    </a:cubicBezTo>
                    <a:cubicBezTo>
                      <a:pt x="632227" y="148357"/>
                      <a:pt x="665891" y="129577"/>
                      <a:pt x="691588" y="103010"/>
                    </a:cubicBezTo>
                    <a:cubicBezTo>
                      <a:pt x="704113" y="90059"/>
                      <a:pt x="715044" y="75388"/>
                      <a:pt x="723673" y="59565"/>
                    </a:cubicBezTo>
                    <a:cubicBezTo>
                      <a:pt x="727806" y="51985"/>
                      <a:pt x="731519" y="44136"/>
                      <a:pt x="734481" y="36025"/>
                    </a:cubicBezTo>
                    <a:lnTo>
                      <a:pt x="735234" y="33927"/>
                    </a:lnTo>
                    <a:cubicBezTo>
                      <a:pt x="738823" y="23767"/>
                      <a:pt x="741823" y="13406"/>
                      <a:pt x="749318" y="535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16">
              <a:extLst>
                <a:ext uri="{FF2B5EF4-FFF2-40B4-BE49-F238E27FC236}">
                  <a16:creationId xmlns:a16="http://schemas.microsoft.com/office/drawing/2014/main" id="{1B144257-64D7-62B7-42F7-5DB44436001F}"/>
                </a:ext>
              </a:extLst>
            </p:cNvPr>
            <p:cNvGrpSpPr/>
            <p:nvPr/>
          </p:nvGrpSpPr>
          <p:grpSpPr>
            <a:xfrm>
              <a:off x="5697560" y="2276494"/>
              <a:ext cx="917610" cy="1086492"/>
              <a:chOff x="5697560" y="2276494"/>
              <a:chExt cx="917610" cy="1086492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06B639A-C3DE-844E-48D9-5A0CFE0C1251}"/>
                  </a:ext>
                </a:extLst>
              </p:cNvPr>
              <p:cNvSpPr/>
              <p:nvPr/>
            </p:nvSpPr>
            <p:spPr>
              <a:xfrm>
                <a:off x="5755867" y="2325594"/>
                <a:ext cx="791758" cy="923525"/>
              </a:xfrm>
              <a:custGeom>
                <a:avLst/>
                <a:gdLst>
                  <a:gd name="connsiteX0" fmla="*/ 462110 w 791758"/>
                  <a:gd name="connsiteY0" fmla="*/ 1220 h 923525"/>
                  <a:gd name="connsiteX1" fmla="*/ 761362 w 791758"/>
                  <a:gd name="connsiteY1" fmla="*/ 187097 h 923525"/>
                  <a:gd name="connsiteX2" fmla="*/ 791595 w 791758"/>
                  <a:gd name="connsiteY2" fmla="*/ 616637 h 923525"/>
                  <a:gd name="connsiteX3" fmla="*/ 773231 w 791758"/>
                  <a:gd name="connsiteY3" fmla="*/ 731404 h 923525"/>
                  <a:gd name="connsiteX4" fmla="*/ 522682 w 791758"/>
                  <a:gd name="connsiteY4" fmla="*/ 923563 h 923525"/>
                  <a:gd name="connsiteX5" fmla="*/ 206365 w 791758"/>
                  <a:gd name="connsiteY5" fmla="*/ 781709 h 923525"/>
                  <a:gd name="connsiteX6" fmla="*/ 59327 w 791758"/>
                  <a:gd name="connsiteY6" fmla="*/ 811739 h 923525"/>
                  <a:gd name="connsiteX7" fmla="*/ 66416 w 791758"/>
                  <a:gd name="connsiteY7" fmla="*/ 134536 h 923525"/>
                  <a:gd name="connsiteX8" fmla="*/ 462110 w 791758"/>
                  <a:gd name="connsiteY8" fmla="*/ 1220 h 92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758" h="923525">
                    <a:moveTo>
                      <a:pt x="462110" y="1220"/>
                    </a:moveTo>
                    <a:cubicBezTo>
                      <a:pt x="576371" y="1220"/>
                      <a:pt x="719479" y="131611"/>
                      <a:pt x="761362" y="187097"/>
                    </a:cubicBezTo>
                    <a:cubicBezTo>
                      <a:pt x="796576" y="233748"/>
                      <a:pt x="791595" y="474075"/>
                      <a:pt x="791595" y="616637"/>
                    </a:cubicBezTo>
                    <a:cubicBezTo>
                      <a:pt x="791595" y="646453"/>
                      <a:pt x="778122" y="702884"/>
                      <a:pt x="773231" y="731404"/>
                    </a:cubicBezTo>
                    <a:cubicBezTo>
                      <a:pt x="755309" y="835914"/>
                      <a:pt x="677226" y="923563"/>
                      <a:pt x="522682" y="923563"/>
                    </a:cubicBezTo>
                    <a:cubicBezTo>
                      <a:pt x="396847" y="923563"/>
                      <a:pt x="300009" y="883690"/>
                      <a:pt x="206365" y="781709"/>
                    </a:cubicBezTo>
                    <a:cubicBezTo>
                      <a:pt x="185001" y="758442"/>
                      <a:pt x="80665" y="841734"/>
                      <a:pt x="59327" y="811739"/>
                    </a:cubicBezTo>
                    <a:cubicBezTo>
                      <a:pt x="3592" y="811739"/>
                      <a:pt x="-43011" y="290790"/>
                      <a:pt x="66416" y="134536"/>
                    </a:cubicBezTo>
                    <a:cubicBezTo>
                      <a:pt x="175844" y="-21719"/>
                      <a:pt x="347849" y="1220"/>
                      <a:pt x="462110" y="12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BC4E2FE-63CA-2BD6-BCDA-BDB19B0813B5}"/>
                  </a:ext>
                </a:extLst>
              </p:cNvPr>
              <p:cNvSpPr/>
              <p:nvPr/>
            </p:nvSpPr>
            <p:spPr>
              <a:xfrm>
                <a:off x="5697560" y="2276494"/>
                <a:ext cx="917610" cy="1086492"/>
              </a:xfrm>
              <a:custGeom>
                <a:avLst/>
                <a:gdLst>
                  <a:gd name="connsiteX0" fmla="*/ 176995 w 917610"/>
                  <a:gd name="connsiteY0" fmla="*/ 87014 h 1086492"/>
                  <a:gd name="connsiteX1" fmla="*/ 419722 w 917610"/>
                  <a:gd name="connsiteY1" fmla="*/ 148 h 1086492"/>
                  <a:gd name="connsiteX2" fmla="*/ 554889 w 917610"/>
                  <a:gd name="connsiteY2" fmla="*/ 25010 h 1086492"/>
                  <a:gd name="connsiteX3" fmla="*/ 617734 w 917610"/>
                  <a:gd name="connsiteY3" fmla="*/ 53475 h 1086492"/>
                  <a:gd name="connsiteX4" fmla="*/ 638086 w 917610"/>
                  <a:gd name="connsiteY4" fmla="*/ 67124 h 1086492"/>
                  <a:gd name="connsiteX5" fmla="*/ 639689 w 917610"/>
                  <a:gd name="connsiteY5" fmla="*/ 68372 h 1086492"/>
                  <a:gd name="connsiteX6" fmla="*/ 639709 w 917610"/>
                  <a:gd name="connsiteY6" fmla="*/ 68372 h 1086492"/>
                  <a:gd name="connsiteX7" fmla="*/ 686314 w 917610"/>
                  <a:gd name="connsiteY7" fmla="*/ 98730 h 1086492"/>
                  <a:gd name="connsiteX8" fmla="*/ 769584 w 917610"/>
                  <a:gd name="connsiteY8" fmla="*/ 107648 h 1086492"/>
                  <a:gd name="connsiteX9" fmla="*/ 866618 w 917610"/>
                  <a:gd name="connsiteY9" fmla="*/ 173034 h 1086492"/>
                  <a:gd name="connsiteX10" fmla="*/ 901245 w 917610"/>
                  <a:gd name="connsiteY10" fmla="*/ 299318 h 1086492"/>
                  <a:gd name="connsiteX11" fmla="*/ 900620 w 917610"/>
                  <a:gd name="connsiteY11" fmla="*/ 307070 h 1086492"/>
                  <a:gd name="connsiteX12" fmla="*/ 858207 w 917610"/>
                  <a:gd name="connsiteY12" fmla="*/ 425720 h 1086492"/>
                  <a:gd name="connsiteX13" fmla="*/ 850037 w 917610"/>
                  <a:gd name="connsiteY13" fmla="*/ 430189 h 1086492"/>
                  <a:gd name="connsiteX14" fmla="*/ 899299 w 917610"/>
                  <a:gd name="connsiteY14" fmla="*/ 548198 h 1086492"/>
                  <a:gd name="connsiteX15" fmla="*/ 860501 w 917610"/>
                  <a:gd name="connsiteY15" fmla="*/ 1018440 h 1086492"/>
                  <a:gd name="connsiteX16" fmla="*/ 828223 w 917610"/>
                  <a:gd name="connsiteY16" fmla="*/ 1026976 h 1086492"/>
                  <a:gd name="connsiteX17" fmla="*/ 758476 w 917610"/>
                  <a:gd name="connsiteY17" fmla="*/ 985627 h 1086492"/>
                  <a:gd name="connsiteX18" fmla="*/ 707886 w 917610"/>
                  <a:gd name="connsiteY18" fmla="*/ 979366 h 1086492"/>
                  <a:gd name="connsiteX19" fmla="*/ 690922 w 917610"/>
                  <a:gd name="connsiteY19" fmla="*/ 965133 h 1086492"/>
                  <a:gd name="connsiteX20" fmla="*/ 604594 w 917610"/>
                  <a:gd name="connsiteY20" fmla="*/ 979245 h 1086492"/>
                  <a:gd name="connsiteX21" fmla="*/ 471941 w 917610"/>
                  <a:gd name="connsiteY21" fmla="*/ 924046 h 1086492"/>
                  <a:gd name="connsiteX22" fmla="*/ 466506 w 917610"/>
                  <a:gd name="connsiteY22" fmla="*/ 905650 h 1086492"/>
                  <a:gd name="connsiteX23" fmla="*/ 479311 w 917610"/>
                  <a:gd name="connsiteY23" fmla="*/ 902374 h 1086492"/>
                  <a:gd name="connsiteX24" fmla="*/ 617287 w 917610"/>
                  <a:gd name="connsiteY24" fmla="*/ 944700 h 1086492"/>
                  <a:gd name="connsiteX25" fmla="*/ 697348 w 917610"/>
                  <a:gd name="connsiteY25" fmla="*/ 923331 h 1086492"/>
                  <a:gd name="connsiteX26" fmla="*/ 711311 w 917610"/>
                  <a:gd name="connsiteY26" fmla="*/ 910521 h 1086492"/>
                  <a:gd name="connsiteX27" fmla="*/ 810696 w 917610"/>
                  <a:gd name="connsiteY27" fmla="*/ 768895 h 1086492"/>
                  <a:gd name="connsiteX28" fmla="*/ 818806 w 917610"/>
                  <a:gd name="connsiteY28" fmla="*/ 605773 h 1086492"/>
                  <a:gd name="connsiteX29" fmla="*/ 816045 w 917610"/>
                  <a:gd name="connsiteY29" fmla="*/ 576984 h 1086492"/>
                  <a:gd name="connsiteX30" fmla="*/ 807243 w 917610"/>
                  <a:gd name="connsiteY30" fmla="*/ 449917 h 1086492"/>
                  <a:gd name="connsiteX31" fmla="*/ 807559 w 917610"/>
                  <a:gd name="connsiteY31" fmla="*/ 449901 h 1086492"/>
                  <a:gd name="connsiteX32" fmla="*/ 807559 w 917610"/>
                  <a:gd name="connsiteY32" fmla="*/ 449901 h 1086492"/>
                  <a:gd name="connsiteX33" fmla="*/ 807559 w 917610"/>
                  <a:gd name="connsiteY33" fmla="*/ 433796 h 1086492"/>
                  <a:gd name="connsiteX34" fmla="*/ 727438 w 917610"/>
                  <a:gd name="connsiteY34" fmla="*/ 433050 h 1086492"/>
                  <a:gd name="connsiteX35" fmla="*/ 722592 w 917610"/>
                  <a:gd name="connsiteY35" fmla="*/ 395646 h 1086492"/>
                  <a:gd name="connsiteX36" fmla="*/ 707069 w 917610"/>
                  <a:gd name="connsiteY36" fmla="*/ 395646 h 1086492"/>
                  <a:gd name="connsiteX37" fmla="*/ 704536 w 917610"/>
                  <a:gd name="connsiteY37" fmla="*/ 429092 h 1086492"/>
                  <a:gd name="connsiteX38" fmla="*/ 584607 w 917610"/>
                  <a:gd name="connsiteY38" fmla="*/ 426577 h 1086492"/>
                  <a:gd name="connsiteX39" fmla="*/ 571431 w 917610"/>
                  <a:gd name="connsiteY39" fmla="*/ 395040 h 1086492"/>
                  <a:gd name="connsiteX40" fmla="*/ 569901 w 917610"/>
                  <a:gd name="connsiteY40" fmla="*/ 390772 h 1086492"/>
                  <a:gd name="connsiteX41" fmla="*/ 556916 w 917610"/>
                  <a:gd name="connsiteY41" fmla="*/ 431502 h 1086492"/>
                  <a:gd name="connsiteX42" fmla="*/ 547108 w 917610"/>
                  <a:gd name="connsiteY42" fmla="*/ 431535 h 1086492"/>
                  <a:gd name="connsiteX43" fmla="*/ 380332 w 917610"/>
                  <a:gd name="connsiteY43" fmla="*/ 445022 h 1086492"/>
                  <a:gd name="connsiteX44" fmla="*/ 373700 w 917610"/>
                  <a:gd name="connsiteY44" fmla="*/ 432464 h 1086492"/>
                  <a:gd name="connsiteX45" fmla="*/ 354162 w 917610"/>
                  <a:gd name="connsiteY45" fmla="*/ 344946 h 1086492"/>
                  <a:gd name="connsiteX46" fmla="*/ 352735 w 917610"/>
                  <a:gd name="connsiteY46" fmla="*/ 340926 h 1086492"/>
                  <a:gd name="connsiteX47" fmla="*/ 352367 w 917610"/>
                  <a:gd name="connsiteY47" fmla="*/ 339865 h 1086492"/>
                  <a:gd name="connsiteX48" fmla="*/ 326694 w 917610"/>
                  <a:gd name="connsiteY48" fmla="*/ 373083 h 1086492"/>
                  <a:gd name="connsiteX49" fmla="*/ 309088 w 917610"/>
                  <a:gd name="connsiteY49" fmla="*/ 390595 h 1086492"/>
                  <a:gd name="connsiteX50" fmla="*/ 291211 w 917610"/>
                  <a:gd name="connsiteY50" fmla="*/ 410144 h 1086492"/>
                  <a:gd name="connsiteX51" fmla="*/ 291806 w 917610"/>
                  <a:gd name="connsiteY51" fmla="*/ 413784 h 1086492"/>
                  <a:gd name="connsiteX52" fmla="*/ 292476 w 917610"/>
                  <a:gd name="connsiteY52" fmla="*/ 454886 h 1086492"/>
                  <a:gd name="connsiteX53" fmla="*/ 271906 w 917610"/>
                  <a:gd name="connsiteY53" fmla="*/ 525447 h 1086492"/>
                  <a:gd name="connsiteX54" fmla="*/ 271552 w 917610"/>
                  <a:gd name="connsiteY54" fmla="*/ 527653 h 1086492"/>
                  <a:gd name="connsiteX55" fmla="*/ 261776 w 917610"/>
                  <a:gd name="connsiteY55" fmla="*/ 556423 h 1086492"/>
                  <a:gd name="connsiteX56" fmla="*/ 277418 w 917610"/>
                  <a:gd name="connsiteY56" fmla="*/ 584271 h 1086492"/>
                  <a:gd name="connsiteX57" fmla="*/ 260601 w 917610"/>
                  <a:gd name="connsiteY57" fmla="*/ 594064 h 1086492"/>
                  <a:gd name="connsiteX58" fmla="*/ 242868 w 917610"/>
                  <a:gd name="connsiteY58" fmla="*/ 578954 h 1086492"/>
                  <a:gd name="connsiteX59" fmla="*/ 240886 w 917610"/>
                  <a:gd name="connsiteY59" fmla="*/ 579320 h 1086492"/>
                  <a:gd name="connsiteX60" fmla="*/ 173997 w 917610"/>
                  <a:gd name="connsiteY60" fmla="*/ 581776 h 1086492"/>
                  <a:gd name="connsiteX61" fmla="*/ 145241 w 917610"/>
                  <a:gd name="connsiteY61" fmla="*/ 642129 h 1086492"/>
                  <a:gd name="connsiteX62" fmla="*/ 177679 w 917610"/>
                  <a:gd name="connsiteY62" fmla="*/ 704797 h 1086492"/>
                  <a:gd name="connsiteX63" fmla="*/ 203517 w 917610"/>
                  <a:gd name="connsiteY63" fmla="*/ 708119 h 1086492"/>
                  <a:gd name="connsiteX64" fmla="*/ 212078 w 917610"/>
                  <a:gd name="connsiteY64" fmla="*/ 703428 h 1086492"/>
                  <a:gd name="connsiteX65" fmla="*/ 213696 w 917610"/>
                  <a:gd name="connsiteY65" fmla="*/ 702131 h 1086492"/>
                  <a:gd name="connsiteX66" fmla="*/ 233400 w 917610"/>
                  <a:gd name="connsiteY66" fmla="*/ 693564 h 1086492"/>
                  <a:gd name="connsiteX67" fmla="*/ 251653 w 917610"/>
                  <a:gd name="connsiteY67" fmla="*/ 702508 h 1086492"/>
                  <a:gd name="connsiteX68" fmla="*/ 251833 w 917610"/>
                  <a:gd name="connsiteY68" fmla="*/ 703026 h 1086492"/>
                  <a:gd name="connsiteX69" fmla="*/ 255154 w 917610"/>
                  <a:gd name="connsiteY69" fmla="*/ 718487 h 1086492"/>
                  <a:gd name="connsiteX70" fmla="*/ 246964 w 917610"/>
                  <a:gd name="connsiteY70" fmla="*/ 736142 h 1086492"/>
                  <a:gd name="connsiteX71" fmla="*/ 244468 w 917610"/>
                  <a:gd name="connsiteY71" fmla="*/ 738618 h 1086492"/>
                  <a:gd name="connsiteX72" fmla="*/ 292905 w 917610"/>
                  <a:gd name="connsiteY72" fmla="*/ 1063071 h 1086492"/>
                  <a:gd name="connsiteX73" fmla="*/ 287331 w 917610"/>
                  <a:gd name="connsiteY73" fmla="*/ 1076921 h 1086492"/>
                  <a:gd name="connsiteX74" fmla="*/ 251330 w 917610"/>
                  <a:gd name="connsiteY74" fmla="*/ 1072211 h 1086492"/>
                  <a:gd name="connsiteX75" fmla="*/ 248070 w 917610"/>
                  <a:gd name="connsiteY75" fmla="*/ 1058340 h 1086492"/>
                  <a:gd name="connsiteX76" fmla="*/ 240570 w 917610"/>
                  <a:gd name="connsiteY76" fmla="*/ 1033175 h 1086492"/>
                  <a:gd name="connsiteX77" fmla="*/ 239498 w 917610"/>
                  <a:gd name="connsiteY77" fmla="*/ 1030076 h 1086492"/>
                  <a:gd name="connsiteX78" fmla="*/ 232455 w 917610"/>
                  <a:gd name="connsiteY78" fmla="*/ 1009482 h 1086492"/>
                  <a:gd name="connsiteX79" fmla="*/ 232213 w 917610"/>
                  <a:gd name="connsiteY79" fmla="*/ 1008699 h 1086492"/>
                  <a:gd name="connsiteX80" fmla="*/ 231911 w 917610"/>
                  <a:gd name="connsiteY80" fmla="*/ 1007630 h 1086492"/>
                  <a:gd name="connsiteX81" fmla="*/ 227826 w 917610"/>
                  <a:gd name="connsiteY81" fmla="*/ 1016548 h 1086492"/>
                  <a:gd name="connsiteX82" fmla="*/ 227826 w 917610"/>
                  <a:gd name="connsiteY82" fmla="*/ 1016548 h 1086492"/>
                  <a:gd name="connsiteX83" fmla="*/ 215410 w 917610"/>
                  <a:gd name="connsiteY83" fmla="*/ 1043463 h 1086492"/>
                  <a:gd name="connsiteX84" fmla="*/ 190454 w 917610"/>
                  <a:gd name="connsiteY84" fmla="*/ 1037094 h 1086492"/>
                  <a:gd name="connsiteX85" fmla="*/ 190437 w 917610"/>
                  <a:gd name="connsiteY85" fmla="*/ 1036679 h 1086492"/>
                  <a:gd name="connsiteX86" fmla="*/ 190156 w 917610"/>
                  <a:gd name="connsiteY86" fmla="*/ 1030036 h 1086492"/>
                  <a:gd name="connsiteX87" fmla="*/ 181925 w 917610"/>
                  <a:gd name="connsiteY87" fmla="*/ 981963 h 1086492"/>
                  <a:gd name="connsiteX88" fmla="*/ 180299 w 917610"/>
                  <a:gd name="connsiteY88" fmla="*/ 983985 h 1086492"/>
                  <a:gd name="connsiteX89" fmla="*/ 88674 w 917610"/>
                  <a:gd name="connsiteY89" fmla="*/ 1048919 h 1086492"/>
                  <a:gd name="connsiteX90" fmla="*/ 74548 w 917610"/>
                  <a:gd name="connsiteY90" fmla="*/ 1030539 h 1086492"/>
                  <a:gd name="connsiteX91" fmla="*/ 82537 w 917610"/>
                  <a:gd name="connsiteY91" fmla="*/ 1018018 h 1086492"/>
                  <a:gd name="connsiteX92" fmla="*/ 76359 w 917610"/>
                  <a:gd name="connsiteY92" fmla="*/ 1014837 h 1086492"/>
                  <a:gd name="connsiteX93" fmla="*/ 39070 w 917610"/>
                  <a:gd name="connsiteY93" fmla="*/ 981258 h 1086492"/>
                  <a:gd name="connsiteX94" fmla="*/ 7859 w 917610"/>
                  <a:gd name="connsiteY94" fmla="*/ 881891 h 1086492"/>
                  <a:gd name="connsiteX95" fmla="*/ 19229 w 917610"/>
                  <a:gd name="connsiteY95" fmla="*/ 770002 h 1086492"/>
                  <a:gd name="connsiteX96" fmla="*/ 36414 w 917610"/>
                  <a:gd name="connsiteY96" fmla="*/ 725311 h 1086492"/>
                  <a:gd name="connsiteX97" fmla="*/ 35005 w 917610"/>
                  <a:gd name="connsiteY97" fmla="*/ 721446 h 1086492"/>
                  <a:gd name="connsiteX98" fmla="*/ 16472 w 917610"/>
                  <a:gd name="connsiteY98" fmla="*/ 658315 h 1086492"/>
                  <a:gd name="connsiteX99" fmla="*/ 152 w 917610"/>
                  <a:gd name="connsiteY99" fmla="*/ 526396 h 1086492"/>
                  <a:gd name="connsiteX100" fmla="*/ 41465 w 917610"/>
                  <a:gd name="connsiteY100" fmla="*/ 292351 h 1086492"/>
                  <a:gd name="connsiteX101" fmla="*/ 176995 w 917610"/>
                  <a:gd name="connsiteY101" fmla="*/ 87014 h 1086492"/>
                  <a:gd name="connsiteX102" fmla="*/ 139908 w 917610"/>
                  <a:gd name="connsiteY102" fmla="*/ 781014 h 1086492"/>
                  <a:gd name="connsiteX103" fmla="*/ 125833 w 917610"/>
                  <a:gd name="connsiteY103" fmla="*/ 788837 h 1086492"/>
                  <a:gd name="connsiteX104" fmla="*/ 126023 w 917610"/>
                  <a:gd name="connsiteY104" fmla="*/ 789147 h 1086492"/>
                  <a:gd name="connsiteX105" fmla="*/ 143751 w 917610"/>
                  <a:gd name="connsiteY105" fmla="*/ 833596 h 1086492"/>
                  <a:gd name="connsiteX106" fmla="*/ 159266 w 917610"/>
                  <a:gd name="connsiteY106" fmla="*/ 829308 h 1086492"/>
                  <a:gd name="connsiteX107" fmla="*/ 158194 w 917610"/>
                  <a:gd name="connsiteY107" fmla="*/ 826002 h 1086492"/>
                  <a:gd name="connsiteX108" fmla="*/ 139908 w 917610"/>
                  <a:gd name="connsiteY108" fmla="*/ 781014 h 1086492"/>
                  <a:gd name="connsiteX109" fmla="*/ 187540 w 917610"/>
                  <a:gd name="connsiteY109" fmla="*/ 616583 h 1086492"/>
                  <a:gd name="connsiteX110" fmla="*/ 191173 w 917610"/>
                  <a:gd name="connsiteY110" fmla="*/ 614824 h 1086492"/>
                  <a:gd name="connsiteX111" fmla="*/ 226216 w 917610"/>
                  <a:gd name="connsiteY111" fmla="*/ 610403 h 1086492"/>
                  <a:gd name="connsiteX112" fmla="*/ 251511 w 917610"/>
                  <a:gd name="connsiteY112" fmla="*/ 656805 h 1086492"/>
                  <a:gd name="connsiteX113" fmla="*/ 230744 w 917610"/>
                  <a:gd name="connsiteY113" fmla="*/ 665260 h 1086492"/>
                  <a:gd name="connsiteX114" fmla="*/ 206187 w 917610"/>
                  <a:gd name="connsiteY114" fmla="*/ 639558 h 1086492"/>
                  <a:gd name="connsiteX115" fmla="*/ 204973 w 917610"/>
                  <a:gd name="connsiteY115" fmla="*/ 637816 h 1086492"/>
                  <a:gd name="connsiteX116" fmla="*/ 188063 w 917610"/>
                  <a:gd name="connsiteY116" fmla="*/ 620549 h 1086492"/>
                  <a:gd name="connsiteX117" fmla="*/ 187540 w 917610"/>
                  <a:gd name="connsiteY117" fmla="*/ 616583 h 1086492"/>
                  <a:gd name="connsiteX118" fmla="*/ 197759 w 917610"/>
                  <a:gd name="connsiteY118" fmla="*/ 198140 h 1086492"/>
                  <a:gd name="connsiteX119" fmla="*/ 198929 w 917610"/>
                  <a:gd name="connsiteY119" fmla="*/ 197091 h 1086492"/>
                  <a:gd name="connsiteX120" fmla="*/ 187540 w 917610"/>
                  <a:gd name="connsiteY120" fmla="*/ 185697 h 1086492"/>
                  <a:gd name="connsiteX121" fmla="*/ 121374 w 917610"/>
                  <a:gd name="connsiteY121" fmla="*/ 307913 h 1086492"/>
                  <a:gd name="connsiteX122" fmla="*/ 135280 w 917610"/>
                  <a:gd name="connsiteY122" fmla="*/ 316046 h 1086492"/>
                  <a:gd name="connsiteX123" fmla="*/ 197759 w 917610"/>
                  <a:gd name="connsiteY123" fmla="*/ 198140 h 1086492"/>
                  <a:gd name="connsiteX124" fmla="*/ 197759 w 917610"/>
                  <a:gd name="connsiteY124" fmla="*/ 198140 h 1086492"/>
                  <a:gd name="connsiteX125" fmla="*/ 623852 w 917610"/>
                  <a:gd name="connsiteY125" fmla="*/ 184428 h 1086492"/>
                  <a:gd name="connsiteX126" fmla="*/ 615388 w 917610"/>
                  <a:gd name="connsiteY126" fmla="*/ 198181 h 1086492"/>
                  <a:gd name="connsiteX127" fmla="*/ 615722 w 917610"/>
                  <a:gd name="connsiteY127" fmla="*/ 198339 h 1086492"/>
                  <a:gd name="connsiteX128" fmla="*/ 673113 w 917610"/>
                  <a:gd name="connsiteY128" fmla="*/ 274294 h 1086492"/>
                  <a:gd name="connsiteX129" fmla="*/ 687019 w 917610"/>
                  <a:gd name="connsiteY129" fmla="*/ 266181 h 1086492"/>
                  <a:gd name="connsiteX130" fmla="*/ 684716 w 917610"/>
                  <a:gd name="connsiteY130" fmla="*/ 260842 h 1086492"/>
                  <a:gd name="connsiteX131" fmla="*/ 623852 w 917610"/>
                  <a:gd name="connsiteY131" fmla="*/ 184428 h 1086492"/>
                  <a:gd name="connsiteX132" fmla="*/ 672932 w 917610"/>
                  <a:gd name="connsiteY132" fmla="*/ 165062 h 1086492"/>
                  <a:gd name="connsiteX133" fmla="*/ 668646 w 917610"/>
                  <a:gd name="connsiteY133" fmla="*/ 180603 h 1086492"/>
                  <a:gd name="connsiteX134" fmla="*/ 728754 w 917610"/>
                  <a:gd name="connsiteY134" fmla="*/ 232562 h 1086492"/>
                  <a:gd name="connsiteX135" fmla="*/ 742639 w 917610"/>
                  <a:gd name="connsiteY135" fmla="*/ 224429 h 1086492"/>
                  <a:gd name="connsiteX136" fmla="*/ 672932 w 917610"/>
                  <a:gd name="connsiteY136" fmla="*/ 165062 h 108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917610" h="1086492">
                    <a:moveTo>
                      <a:pt x="176995" y="87014"/>
                    </a:moveTo>
                    <a:cubicBezTo>
                      <a:pt x="243019" y="26922"/>
                      <a:pt x="330978" y="-1986"/>
                      <a:pt x="419722" y="148"/>
                    </a:cubicBezTo>
                    <a:cubicBezTo>
                      <a:pt x="465683" y="1255"/>
                      <a:pt x="511484" y="10012"/>
                      <a:pt x="554889" y="25010"/>
                    </a:cubicBezTo>
                    <a:cubicBezTo>
                      <a:pt x="576602" y="32539"/>
                      <a:pt x="597631" y="42363"/>
                      <a:pt x="617734" y="53475"/>
                    </a:cubicBezTo>
                    <a:cubicBezTo>
                      <a:pt x="624979" y="57471"/>
                      <a:pt x="631657" y="62152"/>
                      <a:pt x="638086" y="67124"/>
                    </a:cubicBezTo>
                    <a:lnTo>
                      <a:pt x="639689" y="68372"/>
                    </a:lnTo>
                    <a:lnTo>
                      <a:pt x="639709" y="68372"/>
                    </a:lnTo>
                    <a:cubicBezTo>
                      <a:pt x="656954" y="74573"/>
                      <a:pt x="672349" y="85705"/>
                      <a:pt x="686314" y="98730"/>
                    </a:cubicBezTo>
                    <a:cubicBezTo>
                      <a:pt x="714306" y="96496"/>
                      <a:pt x="742518" y="99012"/>
                      <a:pt x="769584" y="107648"/>
                    </a:cubicBezTo>
                    <a:cubicBezTo>
                      <a:pt x="807255" y="119687"/>
                      <a:pt x="842128" y="141730"/>
                      <a:pt x="866618" y="173034"/>
                    </a:cubicBezTo>
                    <a:cubicBezTo>
                      <a:pt x="895145" y="209478"/>
                      <a:pt x="904629" y="253684"/>
                      <a:pt x="901245" y="299318"/>
                    </a:cubicBezTo>
                    <a:lnTo>
                      <a:pt x="900620" y="307070"/>
                    </a:lnTo>
                    <a:cubicBezTo>
                      <a:pt x="897274" y="347382"/>
                      <a:pt x="891279" y="399232"/>
                      <a:pt x="858207" y="425720"/>
                    </a:cubicBezTo>
                    <a:cubicBezTo>
                      <a:pt x="855692" y="427733"/>
                      <a:pt x="852915" y="429263"/>
                      <a:pt x="850037" y="430189"/>
                    </a:cubicBezTo>
                    <a:cubicBezTo>
                      <a:pt x="871347" y="466707"/>
                      <a:pt x="888835" y="507251"/>
                      <a:pt x="899299" y="548198"/>
                    </a:cubicBezTo>
                    <a:cubicBezTo>
                      <a:pt x="939243" y="704596"/>
                      <a:pt x="908535" y="867699"/>
                      <a:pt x="860501" y="1018440"/>
                    </a:cubicBezTo>
                    <a:cubicBezTo>
                      <a:pt x="856557" y="1030861"/>
                      <a:pt x="837782" y="1039115"/>
                      <a:pt x="828223" y="1026976"/>
                    </a:cubicBezTo>
                    <a:cubicBezTo>
                      <a:pt x="811159" y="1005275"/>
                      <a:pt x="786367" y="988727"/>
                      <a:pt x="758476" y="985627"/>
                    </a:cubicBezTo>
                    <a:cubicBezTo>
                      <a:pt x="741271" y="983714"/>
                      <a:pt x="724146" y="987177"/>
                      <a:pt x="707886" y="979366"/>
                    </a:cubicBezTo>
                    <a:cubicBezTo>
                      <a:pt x="701507" y="976286"/>
                      <a:pt x="695350" y="971253"/>
                      <a:pt x="690922" y="965133"/>
                    </a:cubicBezTo>
                    <a:cubicBezTo>
                      <a:pt x="663474" y="975541"/>
                      <a:pt x="633913" y="980453"/>
                      <a:pt x="604594" y="979245"/>
                    </a:cubicBezTo>
                    <a:cubicBezTo>
                      <a:pt x="556479" y="977272"/>
                      <a:pt x="505044" y="960604"/>
                      <a:pt x="471941" y="924046"/>
                    </a:cubicBezTo>
                    <a:cubicBezTo>
                      <a:pt x="466629" y="918177"/>
                      <a:pt x="465283" y="911588"/>
                      <a:pt x="466506" y="905650"/>
                    </a:cubicBezTo>
                    <a:cubicBezTo>
                      <a:pt x="470658" y="904168"/>
                      <a:pt x="474920" y="903065"/>
                      <a:pt x="479311" y="902374"/>
                    </a:cubicBezTo>
                    <a:cubicBezTo>
                      <a:pt x="521288" y="927124"/>
                      <a:pt x="567559" y="943661"/>
                      <a:pt x="617287" y="944700"/>
                    </a:cubicBezTo>
                    <a:cubicBezTo>
                      <a:pt x="646021" y="945300"/>
                      <a:pt x="674049" y="941280"/>
                      <a:pt x="697348" y="923331"/>
                    </a:cubicBezTo>
                    <a:cubicBezTo>
                      <a:pt x="702389" y="919446"/>
                      <a:pt x="707025" y="915144"/>
                      <a:pt x="711311" y="910521"/>
                    </a:cubicBezTo>
                    <a:cubicBezTo>
                      <a:pt x="760024" y="879173"/>
                      <a:pt x="794368" y="825928"/>
                      <a:pt x="810696" y="768895"/>
                    </a:cubicBezTo>
                    <a:cubicBezTo>
                      <a:pt x="825909" y="715709"/>
                      <a:pt x="824038" y="660328"/>
                      <a:pt x="818806" y="605773"/>
                    </a:cubicBezTo>
                    <a:lnTo>
                      <a:pt x="816045" y="576984"/>
                    </a:lnTo>
                    <a:cubicBezTo>
                      <a:pt x="812022" y="534731"/>
                      <a:pt x="808289" y="492351"/>
                      <a:pt x="807243" y="449917"/>
                    </a:cubicBezTo>
                    <a:lnTo>
                      <a:pt x="807559" y="449901"/>
                    </a:lnTo>
                    <a:lnTo>
                      <a:pt x="807559" y="449901"/>
                    </a:lnTo>
                    <a:cubicBezTo>
                      <a:pt x="817846" y="449237"/>
                      <a:pt x="817920" y="433126"/>
                      <a:pt x="807559" y="433796"/>
                    </a:cubicBezTo>
                    <a:cubicBezTo>
                      <a:pt x="780757" y="435532"/>
                      <a:pt x="754158" y="431133"/>
                      <a:pt x="727438" y="433050"/>
                    </a:cubicBezTo>
                    <a:cubicBezTo>
                      <a:pt x="727215" y="420413"/>
                      <a:pt x="726305" y="407833"/>
                      <a:pt x="722592" y="395646"/>
                    </a:cubicBezTo>
                    <a:cubicBezTo>
                      <a:pt x="720473" y="388683"/>
                      <a:pt x="708353" y="387310"/>
                      <a:pt x="707069" y="395646"/>
                    </a:cubicBezTo>
                    <a:cubicBezTo>
                      <a:pt x="705351" y="406799"/>
                      <a:pt x="704723" y="417889"/>
                      <a:pt x="704536" y="429092"/>
                    </a:cubicBezTo>
                    <a:cubicBezTo>
                      <a:pt x="664549" y="428560"/>
                      <a:pt x="624600" y="425194"/>
                      <a:pt x="584607" y="426577"/>
                    </a:cubicBezTo>
                    <a:cubicBezTo>
                      <a:pt x="577230" y="418706"/>
                      <a:pt x="574882" y="404749"/>
                      <a:pt x="571431" y="395040"/>
                    </a:cubicBezTo>
                    <a:cubicBezTo>
                      <a:pt x="570928" y="393611"/>
                      <a:pt x="570425" y="392202"/>
                      <a:pt x="569901" y="390772"/>
                    </a:cubicBezTo>
                    <a:cubicBezTo>
                      <a:pt x="566869" y="404647"/>
                      <a:pt x="562570" y="418217"/>
                      <a:pt x="556916" y="431502"/>
                    </a:cubicBezTo>
                    <a:lnTo>
                      <a:pt x="547108" y="431535"/>
                    </a:lnTo>
                    <a:cubicBezTo>
                      <a:pt x="491457" y="431796"/>
                      <a:pt x="434674" y="433460"/>
                      <a:pt x="380332" y="445022"/>
                    </a:cubicBezTo>
                    <a:cubicBezTo>
                      <a:pt x="376555" y="442121"/>
                      <a:pt x="374307" y="437060"/>
                      <a:pt x="373700" y="432464"/>
                    </a:cubicBezTo>
                    <a:cubicBezTo>
                      <a:pt x="369758" y="402557"/>
                      <a:pt x="364132" y="373446"/>
                      <a:pt x="354162" y="344946"/>
                    </a:cubicBezTo>
                    <a:lnTo>
                      <a:pt x="352735" y="340926"/>
                    </a:lnTo>
                    <a:cubicBezTo>
                      <a:pt x="352619" y="340592"/>
                      <a:pt x="352496" y="340237"/>
                      <a:pt x="352367" y="339865"/>
                    </a:cubicBezTo>
                    <a:cubicBezTo>
                      <a:pt x="345020" y="351728"/>
                      <a:pt x="336254" y="362786"/>
                      <a:pt x="326694" y="373083"/>
                    </a:cubicBezTo>
                    <a:cubicBezTo>
                      <a:pt x="321059" y="379153"/>
                      <a:pt x="315151" y="384956"/>
                      <a:pt x="309088" y="390595"/>
                    </a:cubicBezTo>
                    <a:cubicBezTo>
                      <a:pt x="303198" y="397138"/>
                      <a:pt x="297111" y="403582"/>
                      <a:pt x="291211" y="410144"/>
                    </a:cubicBezTo>
                    <a:cubicBezTo>
                      <a:pt x="291442" y="411338"/>
                      <a:pt x="291643" y="412550"/>
                      <a:pt x="291806" y="413784"/>
                    </a:cubicBezTo>
                    <a:cubicBezTo>
                      <a:pt x="293611" y="427403"/>
                      <a:pt x="293798" y="441215"/>
                      <a:pt x="292476" y="454886"/>
                    </a:cubicBezTo>
                    <a:cubicBezTo>
                      <a:pt x="290086" y="479601"/>
                      <a:pt x="283111" y="503416"/>
                      <a:pt x="271906" y="525447"/>
                    </a:cubicBezTo>
                    <a:lnTo>
                      <a:pt x="271552" y="527653"/>
                    </a:lnTo>
                    <a:cubicBezTo>
                      <a:pt x="269850" y="537978"/>
                      <a:pt x="267430" y="548648"/>
                      <a:pt x="261776" y="556423"/>
                    </a:cubicBezTo>
                    <a:cubicBezTo>
                      <a:pt x="268831" y="564331"/>
                      <a:pt x="274267" y="573776"/>
                      <a:pt x="277418" y="584271"/>
                    </a:cubicBezTo>
                    <a:cubicBezTo>
                      <a:pt x="280223" y="593613"/>
                      <a:pt x="267302" y="601710"/>
                      <a:pt x="260601" y="594064"/>
                    </a:cubicBezTo>
                    <a:cubicBezTo>
                      <a:pt x="255278" y="587991"/>
                      <a:pt x="249364" y="582964"/>
                      <a:pt x="242868" y="578954"/>
                    </a:cubicBezTo>
                    <a:cubicBezTo>
                      <a:pt x="242458" y="579512"/>
                      <a:pt x="241717" y="579785"/>
                      <a:pt x="240886" y="579320"/>
                    </a:cubicBezTo>
                    <a:cubicBezTo>
                      <a:pt x="222796" y="569275"/>
                      <a:pt x="192067" y="572315"/>
                      <a:pt x="173997" y="581776"/>
                    </a:cubicBezTo>
                    <a:cubicBezTo>
                      <a:pt x="151519" y="593533"/>
                      <a:pt x="142745" y="617670"/>
                      <a:pt x="145241" y="642129"/>
                    </a:cubicBezTo>
                    <a:cubicBezTo>
                      <a:pt x="147635" y="665502"/>
                      <a:pt x="157858" y="692820"/>
                      <a:pt x="177679" y="704797"/>
                    </a:cubicBezTo>
                    <a:cubicBezTo>
                      <a:pt x="186775" y="710293"/>
                      <a:pt x="193858" y="710756"/>
                      <a:pt x="203517" y="708119"/>
                    </a:cubicBezTo>
                    <a:cubicBezTo>
                      <a:pt x="206606" y="707280"/>
                      <a:pt x="210435" y="704706"/>
                      <a:pt x="212078" y="703428"/>
                    </a:cubicBezTo>
                    <a:lnTo>
                      <a:pt x="213696" y="702131"/>
                    </a:lnTo>
                    <a:cubicBezTo>
                      <a:pt x="220028" y="697124"/>
                      <a:pt x="225925" y="693696"/>
                      <a:pt x="233400" y="693564"/>
                    </a:cubicBezTo>
                    <a:cubicBezTo>
                      <a:pt x="241046" y="691179"/>
                      <a:pt x="248729" y="694488"/>
                      <a:pt x="251653" y="702508"/>
                    </a:cubicBezTo>
                    <a:lnTo>
                      <a:pt x="251833" y="703026"/>
                    </a:lnTo>
                    <a:cubicBezTo>
                      <a:pt x="253202" y="707113"/>
                      <a:pt x="255697" y="712246"/>
                      <a:pt x="255154" y="718487"/>
                    </a:cubicBezTo>
                    <a:cubicBezTo>
                      <a:pt x="254590" y="725170"/>
                      <a:pt x="251532" y="731250"/>
                      <a:pt x="246964" y="736142"/>
                    </a:cubicBezTo>
                    <a:cubicBezTo>
                      <a:pt x="246179" y="736987"/>
                      <a:pt x="245334" y="737833"/>
                      <a:pt x="244468" y="738618"/>
                    </a:cubicBezTo>
                    <a:cubicBezTo>
                      <a:pt x="323150" y="823833"/>
                      <a:pt x="333252" y="956618"/>
                      <a:pt x="292905" y="1063071"/>
                    </a:cubicBezTo>
                    <a:cubicBezTo>
                      <a:pt x="291154" y="1067741"/>
                      <a:pt x="289283" y="1072351"/>
                      <a:pt x="287331" y="1076921"/>
                    </a:cubicBezTo>
                    <a:cubicBezTo>
                      <a:pt x="280589" y="1092583"/>
                      <a:pt x="254630" y="1087732"/>
                      <a:pt x="251330" y="1072211"/>
                    </a:cubicBezTo>
                    <a:cubicBezTo>
                      <a:pt x="250344" y="1067560"/>
                      <a:pt x="249258" y="1062930"/>
                      <a:pt x="248070" y="1058340"/>
                    </a:cubicBezTo>
                    <a:cubicBezTo>
                      <a:pt x="245888" y="1049858"/>
                      <a:pt x="243388" y="1041456"/>
                      <a:pt x="240570" y="1033175"/>
                    </a:cubicBezTo>
                    <a:lnTo>
                      <a:pt x="239498" y="1030076"/>
                    </a:lnTo>
                    <a:cubicBezTo>
                      <a:pt x="237103" y="1023231"/>
                      <a:pt x="234869" y="1016327"/>
                      <a:pt x="232455" y="1009482"/>
                    </a:cubicBezTo>
                    <a:lnTo>
                      <a:pt x="232213" y="1008699"/>
                    </a:lnTo>
                    <a:cubicBezTo>
                      <a:pt x="232123" y="1008390"/>
                      <a:pt x="232022" y="1008033"/>
                      <a:pt x="231911" y="1007630"/>
                    </a:cubicBezTo>
                    <a:lnTo>
                      <a:pt x="227826" y="1016548"/>
                    </a:lnTo>
                    <a:lnTo>
                      <a:pt x="227826" y="1016548"/>
                    </a:lnTo>
                    <a:lnTo>
                      <a:pt x="215410" y="1043463"/>
                    </a:lnTo>
                    <a:cubicBezTo>
                      <a:pt x="209600" y="1056023"/>
                      <a:pt x="191140" y="1049197"/>
                      <a:pt x="190454" y="1037094"/>
                    </a:cubicBezTo>
                    <a:lnTo>
                      <a:pt x="190437" y="1036679"/>
                    </a:lnTo>
                    <a:cubicBezTo>
                      <a:pt x="190377" y="1034445"/>
                      <a:pt x="190296" y="1032230"/>
                      <a:pt x="190156" y="1030036"/>
                    </a:cubicBezTo>
                    <a:cubicBezTo>
                      <a:pt x="189270" y="1013589"/>
                      <a:pt x="186433" y="997605"/>
                      <a:pt x="181925" y="981963"/>
                    </a:cubicBezTo>
                    <a:lnTo>
                      <a:pt x="180299" y="983985"/>
                    </a:lnTo>
                    <a:cubicBezTo>
                      <a:pt x="156083" y="1013935"/>
                      <a:pt x="127662" y="1042008"/>
                      <a:pt x="88674" y="1048919"/>
                    </a:cubicBezTo>
                    <a:cubicBezTo>
                      <a:pt x="78894" y="1050650"/>
                      <a:pt x="67826" y="1040423"/>
                      <a:pt x="74548" y="1030539"/>
                    </a:cubicBezTo>
                    <a:cubicBezTo>
                      <a:pt x="77325" y="1026452"/>
                      <a:pt x="80001" y="1022265"/>
                      <a:pt x="82537" y="1018018"/>
                    </a:cubicBezTo>
                    <a:cubicBezTo>
                      <a:pt x="80343" y="1016991"/>
                      <a:pt x="78270" y="1015924"/>
                      <a:pt x="76359" y="1014837"/>
                    </a:cubicBezTo>
                    <a:cubicBezTo>
                      <a:pt x="61568" y="1006523"/>
                      <a:pt x="49253" y="994686"/>
                      <a:pt x="39070" y="981258"/>
                    </a:cubicBezTo>
                    <a:cubicBezTo>
                      <a:pt x="17478" y="952793"/>
                      <a:pt x="9751" y="916959"/>
                      <a:pt x="7859" y="881891"/>
                    </a:cubicBezTo>
                    <a:cubicBezTo>
                      <a:pt x="5847" y="844830"/>
                      <a:pt x="9107" y="805755"/>
                      <a:pt x="19229" y="770002"/>
                    </a:cubicBezTo>
                    <a:cubicBezTo>
                      <a:pt x="23616" y="754541"/>
                      <a:pt x="29552" y="739705"/>
                      <a:pt x="36414" y="725311"/>
                    </a:cubicBezTo>
                    <a:cubicBezTo>
                      <a:pt x="35931" y="724023"/>
                      <a:pt x="35468" y="722734"/>
                      <a:pt x="35005" y="721446"/>
                    </a:cubicBezTo>
                    <a:cubicBezTo>
                      <a:pt x="27600" y="700791"/>
                      <a:pt x="21523" y="679674"/>
                      <a:pt x="16472" y="658315"/>
                    </a:cubicBezTo>
                    <a:cubicBezTo>
                      <a:pt x="6290" y="615194"/>
                      <a:pt x="816" y="570704"/>
                      <a:pt x="152" y="526396"/>
                    </a:cubicBezTo>
                    <a:cubicBezTo>
                      <a:pt x="-1055" y="447019"/>
                      <a:pt x="12628" y="366373"/>
                      <a:pt x="41465" y="292351"/>
                    </a:cubicBezTo>
                    <a:cubicBezTo>
                      <a:pt x="71247" y="216014"/>
                      <a:pt x="116042" y="142475"/>
                      <a:pt x="176995" y="87014"/>
                    </a:cubicBezTo>
                    <a:close/>
                    <a:moveTo>
                      <a:pt x="139908" y="781014"/>
                    </a:moveTo>
                    <a:cubicBezTo>
                      <a:pt x="134439" y="772400"/>
                      <a:pt x="120756" y="780162"/>
                      <a:pt x="125833" y="788837"/>
                    </a:cubicBezTo>
                    <a:lnTo>
                      <a:pt x="126023" y="789147"/>
                    </a:lnTo>
                    <a:cubicBezTo>
                      <a:pt x="134696" y="802816"/>
                      <a:pt x="138761" y="818357"/>
                      <a:pt x="143751" y="833596"/>
                    </a:cubicBezTo>
                    <a:cubicBezTo>
                      <a:pt x="146951" y="843400"/>
                      <a:pt x="162506" y="839213"/>
                      <a:pt x="159266" y="829308"/>
                    </a:cubicBezTo>
                    <a:lnTo>
                      <a:pt x="158194" y="826002"/>
                    </a:lnTo>
                    <a:cubicBezTo>
                      <a:pt x="153228" y="810548"/>
                      <a:pt x="148698" y="794843"/>
                      <a:pt x="139908" y="781014"/>
                    </a:cubicBezTo>
                    <a:close/>
                    <a:moveTo>
                      <a:pt x="187540" y="616583"/>
                    </a:moveTo>
                    <a:lnTo>
                      <a:pt x="191173" y="614824"/>
                    </a:lnTo>
                    <a:cubicBezTo>
                      <a:pt x="202634" y="609353"/>
                      <a:pt x="212675" y="605626"/>
                      <a:pt x="226216" y="610403"/>
                    </a:cubicBezTo>
                    <a:cubicBezTo>
                      <a:pt x="244348" y="616784"/>
                      <a:pt x="263766" y="637096"/>
                      <a:pt x="251511" y="656805"/>
                    </a:cubicBezTo>
                    <a:cubicBezTo>
                      <a:pt x="247004" y="664072"/>
                      <a:pt x="238995" y="666971"/>
                      <a:pt x="230744" y="665260"/>
                    </a:cubicBezTo>
                    <a:cubicBezTo>
                      <a:pt x="216835" y="662374"/>
                      <a:pt x="213246" y="649844"/>
                      <a:pt x="206187" y="639558"/>
                    </a:cubicBezTo>
                    <a:lnTo>
                      <a:pt x="204973" y="637816"/>
                    </a:lnTo>
                    <a:cubicBezTo>
                      <a:pt x="200669" y="631592"/>
                      <a:pt x="195227" y="622988"/>
                      <a:pt x="188063" y="620549"/>
                    </a:cubicBezTo>
                    <a:cubicBezTo>
                      <a:pt x="186433" y="619985"/>
                      <a:pt x="185749" y="617448"/>
                      <a:pt x="187540" y="616583"/>
                    </a:cubicBezTo>
                    <a:close/>
                    <a:moveTo>
                      <a:pt x="197759" y="198140"/>
                    </a:moveTo>
                    <a:lnTo>
                      <a:pt x="198929" y="197091"/>
                    </a:lnTo>
                    <a:cubicBezTo>
                      <a:pt x="206717" y="190206"/>
                      <a:pt x="195287" y="178852"/>
                      <a:pt x="187540" y="185697"/>
                    </a:cubicBezTo>
                    <a:cubicBezTo>
                      <a:pt x="152082" y="217041"/>
                      <a:pt x="139767" y="266100"/>
                      <a:pt x="121374" y="307913"/>
                    </a:cubicBezTo>
                    <a:cubicBezTo>
                      <a:pt x="117249" y="317314"/>
                      <a:pt x="131114" y="325527"/>
                      <a:pt x="135280" y="316046"/>
                    </a:cubicBezTo>
                    <a:cubicBezTo>
                      <a:pt x="152824" y="276147"/>
                      <a:pt x="164470" y="228419"/>
                      <a:pt x="197759" y="198140"/>
                    </a:cubicBezTo>
                    <a:lnTo>
                      <a:pt x="197759" y="198140"/>
                    </a:lnTo>
                    <a:close/>
                    <a:moveTo>
                      <a:pt x="623852" y="184428"/>
                    </a:moveTo>
                    <a:cubicBezTo>
                      <a:pt x="614587" y="180252"/>
                      <a:pt x="606482" y="193739"/>
                      <a:pt x="615388" y="198181"/>
                    </a:cubicBezTo>
                    <a:lnTo>
                      <a:pt x="615722" y="198339"/>
                    </a:lnTo>
                    <a:cubicBezTo>
                      <a:pt x="647034" y="212491"/>
                      <a:pt x="660355" y="244540"/>
                      <a:pt x="673113" y="274294"/>
                    </a:cubicBezTo>
                    <a:cubicBezTo>
                      <a:pt x="677178" y="283795"/>
                      <a:pt x="691043" y="275602"/>
                      <a:pt x="687019" y="266181"/>
                    </a:cubicBezTo>
                    <a:lnTo>
                      <a:pt x="684716" y="260842"/>
                    </a:lnTo>
                    <a:cubicBezTo>
                      <a:pt x="671404" y="230179"/>
                      <a:pt x="655877" y="198925"/>
                      <a:pt x="623852" y="184428"/>
                    </a:cubicBezTo>
                    <a:close/>
                    <a:moveTo>
                      <a:pt x="672932" y="165062"/>
                    </a:moveTo>
                    <a:cubicBezTo>
                      <a:pt x="663112" y="161660"/>
                      <a:pt x="658906" y="177201"/>
                      <a:pt x="668646" y="180603"/>
                    </a:cubicBezTo>
                    <a:cubicBezTo>
                      <a:pt x="695189" y="189844"/>
                      <a:pt x="713400" y="209773"/>
                      <a:pt x="728754" y="232562"/>
                    </a:cubicBezTo>
                    <a:cubicBezTo>
                      <a:pt x="734509" y="241097"/>
                      <a:pt x="748455" y="233045"/>
                      <a:pt x="742639" y="224429"/>
                    </a:cubicBezTo>
                    <a:cubicBezTo>
                      <a:pt x="724810" y="197977"/>
                      <a:pt x="703640" y="175772"/>
                      <a:pt x="672932" y="16506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97F2366-5017-AC2D-99E6-0EF910C57840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ED7521-432E-39CE-D4B9-EDFB1F77F1DA}"/>
                </a:ext>
              </a:extLst>
            </p:cNvPr>
            <p:cNvSpPr/>
            <p:nvPr/>
          </p:nvSpPr>
          <p:spPr>
            <a:xfrm>
              <a:off x="5504376" y="2793861"/>
              <a:ext cx="1643393" cy="379938"/>
            </a:xfrm>
            <a:custGeom>
              <a:avLst/>
              <a:gdLst>
                <a:gd name="connsiteX0" fmla="*/ 1491908 w 1643393"/>
                <a:gd name="connsiteY0" fmla="*/ 17210 h 379938"/>
                <a:gd name="connsiteX1" fmla="*/ 1492950 w 1643393"/>
                <a:gd name="connsiteY1" fmla="*/ 100288 h 379938"/>
                <a:gd name="connsiteX2" fmla="*/ 1519239 w 1643393"/>
                <a:gd name="connsiteY2" fmla="*/ 39419 h 379938"/>
                <a:gd name="connsiteX3" fmla="*/ 1372424 w 1643393"/>
                <a:gd name="connsiteY3" fmla="*/ 331383 h 379938"/>
                <a:gd name="connsiteX4" fmla="*/ 884107 w 1643393"/>
                <a:gd name="connsiteY4" fmla="*/ 227965 h 379938"/>
                <a:gd name="connsiteX5" fmla="*/ 358146 w 1643393"/>
                <a:gd name="connsiteY5" fmla="*/ 323550 h 379938"/>
                <a:gd name="connsiteX6" fmla="*/ 47934 w 1643393"/>
                <a:gd name="connsiteY6" fmla="*/ 113912 h 379938"/>
                <a:gd name="connsiteX7" fmla="*/ 169756 w 1643393"/>
                <a:gd name="connsiteY7" fmla="*/ 56951 h 379938"/>
                <a:gd name="connsiteX8" fmla="*/ 179611 w 1643393"/>
                <a:gd name="connsiteY8" fmla="*/ 104445 h 379938"/>
                <a:gd name="connsiteX9" fmla="*/ 175795 w 1643393"/>
                <a:gd name="connsiteY9" fmla="*/ 22445 h 379938"/>
                <a:gd name="connsiteX10" fmla="*/ 55064 w 1643393"/>
                <a:gd name="connsiteY10" fmla="*/ 27854 h 379938"/>
                <a:gd name="connsiteX11" fmla="*/ 263543 w 1643393"/>
                <a:gd name="connsiteY11" fmla="*/ 378548 h 379938"/>
                <a:gd name="connsiteX12" fmla="*/ 858766 w 1643393"/>
                <a:gd name="connsiteY12" fmla="*/ 262810 h 379938"/>
                <a:gd name="connsiteX13" fmla="*/ 910088 w 1643393"/>
                <a:gd name="connsiteY13" fmla="*/ 262820 h 379938"/>
                <a:gd name="connsiteX14" fmla="*/ 1403663 w 1643393"/>
                <a:gd name="connsiteY14" fmla="*/ 378592 h 379938"/>
                <a:gd name="connsiteX15" fmla="*/ 1610667 w 1643393"/>
                <a:gd name="connsiteY15" fmla="*/ 45193 h 379938"/>
                <a:gd name="connsiteX16" fmla="*/ 1491908 w 1643393"/>
                <a:gd name="connsiteY16" fmla="*/ 17210 h 37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3393" h="379938">
                  <a:moveTo>
                    <a:pt x="1491908" y="17210"/>
                  </a:moveTo>
                  <a:cubicBezTo>
                    <a:pt x="1459715" y="46588"/>
                    <a:pt x="1480397" y="120183"/>
                    <a:pt x="1492950" y="100288"/>
                  </a:cubicBezTo>
                  <a:cubicBezTo>
                    <a:pt x="1494822" y="81864"/>
                    <a:pt x="1500573" y="46562"/>
                    <a:pt x="1519239" y="39419"/>
                  </a:cubicBezTo>
                  <a:cubicBezTo>
                    <a:pt x="1656540" y="33561"/>
                    <a:pt x="1628186" y="373183"/>
                    <a:pt x="1372424" y="331383"/>
                  </a:cubicBezTo>
                  <a:cubicBezTo>
                    <a:pt x="1209466" y="320383"/>
                    <a:pt x="1037350" y="84293"/>
                    <a:pt x="884107" y="227965"/>
                  </a:cubicBezTo>
                  <a:cubicBezTo>
                    <a:pt x="717608" y="92287"/>
                    <a:pt x="529602" y="295692"/>
                    <a:pt x="358146" y="323550"/>
                  </a:cubicBezTo>
                  <a:cubicBezTo>
                    <a:pt x="218742" y="368649"/>
                    <a:pt x="10419" y="285834"/>
                    <a:pt x="47934" y="113912"/>
                  </a:cubicBezTo>
                  <a:cubicBezTo>
                    <a:pt x="57306" y="63464"/>
                    <a:pt x="127045" y="5754"/>
                    <a:pt x="169756" y="56951"/>
                  </a:cubicBezTo>
                  <a:cubicBezTo>
                    <a:pt x="182374" y="69113"/>
                    <a:pt x="166346" y="113653"/>
                    <a:pt x="179611" y="104445"/>
                  </a:cubicBezTo>
                  <a:cubicBezTo>
                    <a:pt x="200261" y="81622"/>
                    <a:pt x="194880" y="45175"/>
                    <a:pt x="175795" y="22445"/>
                  </a:cubicBezTo>
                  <a:cubicBezTo>
                    <a:pt x="144186" y="-15197"/>
                    <a:pt x="87841" y="1271"/>
                    <a:pt x="55064" y="27854"/>
                  </a:cubicBezTo>
                  <a:cubicBezTo>
                    <a:pt x="-92808" y="173384"/>
                    <a:pt x="85295" y="393060"/>
                    <a:pt x="263543" y="378548"/>
                  </a:cubicBezTo>
                  <a:cubicBezTo>
                    <a:pt x="458871" y="402448"/>
                    <a:pt x="724502" y="130887"/>
                    <a:pt x="858766" y="262810"/>
                  </a:cubicBezTo>
                  <a:cubicBezTo>
                    <a:pt x="872457" y="276262"/>
                    <a:pt x="898185" y="276267"/>
                    <a:pt x="910088" y="262820"/>
                  </a:cubicBezTo>
                  <a:cubicBezTo>
                    <a:pt x="1024236" y="133872"/>
                    <a:pt x="1244535" y="397413"/>
                    <a:pt x="1403663" y="378592"/>
                  </a:cubicBezTo>
                  <a:cubicBezTo>
                    <a:pt x="1572902" y="394013"/>
                    <a:pt x="1708347" y="189672"/>
                    <a:pt x="1610667" y="45193"/>
                  </a:cubicBezTo>
                  <a:cubicBezTo>
                    <a:pt x="1586330" y="8462"/>
                    <a:pt x="1527844" y="-19223"/>
                    <a:pt x="1491908" y="17210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F3053A2-F289-1D5D-A348-924AB6E697B2}"/>
              </a:ext>
            </a:extLst>
          </p:cNvPr>
          <p:cNvGrpSpPr>
            <a:grpSpLocks noChangeAspect="1"/>
          </p:cNvGrpSpPr>
          <p:nvPr/>
        </p:nvGrpSpPr>
        <p:grpSpPr>
          <a:xfrm>
            <a:off x="3662326" y="241552"/>
            <a:ext cx="1885549" cy="1980000"/>
            <a:chOff x="4771897" y="2115444"/>
            <a:chExt cx="2356094" cy="2474114"/>
          </a:xfrm>
        </p:grpSpPr>
        <p:grpSp>
          <p:nvGrpSpPr>
            <p:cNvPr id="23" name="图形 28">
              <a:extLst>
                <a:ext uri="{FF2B5EF4-FFF2-40B4-BE49-F238E27FC236}">
                  <a16:creationId xmlns:a16="http://schemas.microsoft.com/office/drawing/2014/main" id="{BF2217EE-CC00-833D-16EC-014B800BE48C}"/>
                </a:ext>
              </a:extLst>
            </p:cNvPr>
            <p:cNvGrpSpPr/>
            <p:nvPr/>
          </p:nvGrpSpPr>
          <p:grpSpPr>
            <a:xfrm>
              <a:off x="4771897" y="3111934"/>
              <a:ext cx="2356094" cy="1477624"/>
              <a:chOff x="4771897" y="3111934"/>
              <a:chExt cx="2356094" cy="1477624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07A7751-BBAD-026F-5CE3-09DCD22F9AD7}"/>
                  </a:ext>
                </a:extLst>
              </p:cNvPr>
              <p:cNvSpPr/>
              <p:nvPr/>
            </p:nvSpPr>
            <p:spPr>
              <a:xfrm>
                <a:off x="4798050" y="3111934"/>
                <a:ext cx="2308755" cy="1470856"/>
              </a:xfrm>
              <a:custGeom>
                <a:avLst/>
                <a:gdLst>
                  <a:gd name="connsiteX0" fmla="*/ 1274151 w 2308755"/>
                  <a:gd name="connsiteY0" fmla="*/ 1537 h 1470856"/>
                  <a:gd name="connsiteX1" fmla="*/ 1561389 w 2308755"/>
                  <a:gd name="connsiteY1" fmla="*/ 138374 h 1470856"/>
                  <a:gd name="connsiteX2" fmla="*/ 1622217 w 2308755"/>
                  <a:gd name="connsiteY2" fmla="*/ 232173 h 1470856"/>
                  <a:gd name="connsiteX3" fmla="*/ 1079197 w 2308755"/>
                  <a:gd name="connsiteY3" fmla="*/ 282451 h 1470856"/>
                  <a:gd name="connsiteX4" fmla="*/ 841657 w 2308755"/>
                  <a:gd name="connsiteY4" fmla="*/ 344717 h 1470856"/>
                  <a:gd name="connsiteX5" fmla="*/ 725827 w 2308755"/>
                  <a:gd name="connsiteY5" fmla="*/ 409914 h 1470856"/>
                  <a:gd name="connsiteX6" fmla="*/ 284857 w 2308755"/>
                  <a:gd name="connsiteY6" fmla="*/ 728851 h 1470856"/>
                  <a:gd name="connsiteX7" fmla="*/ 406101 w 2308755"/>
                  <a:gd name="connsiteY7" fmla="*/ 922784 h 1470856"/>
                  <a:gd name="connsiteX8" fmla="*/ 367027 w 2308755"/>
                  <a:gd name="connsiteY8" fmla="*/ 954554 h 1470856"/>
                  <a:gd name="connsiteX9" fmla="*/ 359903 w 2308755"/>
                  <a:gd name="connsiteY9" fmla="*/ 959643 h 1470856"/>
                  <a:gd name="connsiteX10" fmla="*/ 304507 w 2308755"/>
                  <a:gd name="connsiteY10" fmla="*/ 999536 h 1470856"/>
                  <a:gd name="connsiteX11" fmla="*/ 301876 w 2308755"/>
                  <a:gd name="connsiteY11" fmla="*/ 1001452 h 1470856"/>
                  <a:gd name="connsiteX12" fmla="*/ 298629 w 2308755"/>
                  <a:gd name="connsiteY12" fmla="*/ 1003789 h 1470856"/>
                  <a:gd name="connsiteX13" fmla="*/ 655505 w 2308755"/>
                  <a:gd name="connsiteY13" fmla="*/ 1417102 h 1470856"/>
                  <a:gd name="connsiteX14" fmla="*/ 645759 w 2308755"/>
                  <a:gd name="connsiteY14" fmla="*/ 1454083 h 1470856"/>
                  <a:gd name="connsiteX15" fmla="*/ 626148 w 2308755"/>
                  <a:gd name="connsiteY15" fmla="*/ 1456962 h 1470856"/>
                  <a:gd name="connsiteX16" fmla="*/ 434493 w 2308755"/>
                  <a:gd name="connsiteY16" fmla="*/ 1469482 h 1470856"/>
                  <a:gd name="connsiteX17" fmla="*/ 292413 w 2308755"/>
                  <a:gd name="connsiteY17" fmla="*/ 1367819 h 1470856"/>
                  <a:gd name="connsiteX18" fmla="*/ 56669 w 2308755"/>
                  <a:gd name="connsiteY18" fmla="*/ 1090782 h 1470856"/>
                  <a:gd name="connsiteX19" fmla="*/ 55171 w 2308755"/>
                  <a:gd name="connsiteY19" fmla="*/ 1088720 h 1470856"/>
                  <a:gd name="connsiteX20" fmla="*/ 894 w 2308755"/>
                  <a:gd name="connsiteY20" fmla="*/ 987316 h 1470856"/>
                  <a:gd name="connsiteX21" fmla="*/ 17395 w 2308755"/>
                  <a:gd name="connsiteY21" fmla="*/ 950308 h 1470856"/>
                  <a:gd name="connsiteX22" fmla="*/ 20819 w 2308755"/>
                  <a:gd name="connsiteY22" fmla="*/ 945365 h 1470856"/>
                  <a:gd name="connsiteX23" fmla="*/ 211765 w 2308755"/>
                  <a:gd name="connsiteY23" fmla="*/ 737285 h 1470856"/>
                  <a:gd name="connsiteX24" fmla="*/ 222984 w 2308755"/>
                  <a:gd name="connsiteY24" fmla="*/ 714621 h 1470856"/>
                  <a:gd name="connsiteX25" fmla="*/ 541752 w 2308755"/>
                  <a:gd name="connsiteY25" fmla="*/ 483846 h 1470856"/>
                  <a:gd name="connsiteX26" fmla="*/ 541752 w 2308755"/>
                  <a:gd name="connsiteY26" fmla="*/ 483846 h 1470856"/>
                  <a:gd name="connsiteX27" fmla="*/ 789596 w 2308755"/>
                  <a:gd name="connsiteY27" fmla="*/ 314952 h 1470856"/>
                  <a:gd name="connsiteX28" fmla="*/ 1077044 w 2308755"/>
                  <a:gd name="connsiteY28" fmla="*/ 232675 h 1470856"/>
                  <a:gd name="connsiteX29" fmla="*/ 1132778 w 2308755"/>
                  <a:gd name="connsiteY29" fmla="*/ 203600 h 1470856"/>
                  <a:gd name="connsiteX30" fmla="*/ 1230790 w 2308755"/>
                  <a:gd name="connsiteY30" fmla="*/ 87492 h 1470856"/>
                  <a:gd name="connsiteX31" fmla="*/ 1274151 w 2308755"/>
                  <a:gd name="connsiteY31" fmla="*/ 1537 h 1470856"/>
                  <a:gd name="connsiteX32" fmla="*/ 2062440 w 2308755"/>
                  <a:gd name="connsiteY32" fmla="*/ 830073 h 1470856"/>
                  <a:gd name="connsiteX33" fmla="*/ 2295997 w 2308755"/>
                  <a:gd name="connsiteY33" fmla="*/ 944801 h 1470856"/>
                  <a:gd name="connsiteX34" fmla="*/ 2179216 w 2308755"/>
                  <a:gd name="connsiteY34" fmla="*/ 1363477 h 1470856"/>
                  <a:gd name="connsiteX35" fmla="*/ 2081795 w 2308755"/>
                  <a:gd name="connsiteY35" fmla="*/ 1469221 h 1470856"/>
                  <a:gd name="connsiteX36" fmla="*/ 1763315 w 2308755"/>
                  <a:gd name="connsiteY36" fmla="*/ 1459090 h 1470856"/>
                  <a:gd name="connsiteX37" fmla="*/ 1857371 w 2308755"/>
                  <a:gd name="connsiteY37" fmla="*/ 1376671 h 1470856"/>
                  <a:gd name="connsiteX38" fmla="*/ 1907180 w 2308755"/>
                  <a:gd name="connsiteY38" fmla="*/ 1414398 h 1470856"/>
                  <a:gd name="connsiteX39" fmla="*/ 1917732 w 2308755"/>
                  <a:gd name="connsiteY39" fmla="*/ 1405610 h 1470856"/>
                  <a:gd name="connsiteX40" fmla="*/ 1918145 w 2308755"/>
                  <a:gd name="connsiteY40" fmla="*/ 1404615 h 1470856"/>
                  <a:gd name="connsiteX41" fmla="*/ 1933467 w 2308755"/>
                  <a:gd name="connsiteY41" fmla="*/ 1367535 h 1470856"/>
                  <a:gd name="connsiteX42" fmla="*/ 2067805 w 2308755"/>
                  <a:gd name="connsiteY42" fmla="*/ 1050039 h 1470856"/>
                  <a:gd name="connsiteX43" fmla="*/ 2046205 w 2308755"/>
                  <a:gd name="connsiteY43" fmla="*/ 994635 h 1470856"/>
                  <a:gd name="connsiteX44" fmla="*/ 2029289 w 2308755"/>
                  <a:gd name="connsiteY44" fmla="*/ 968231 h 1470856"/>
                  <a:gd name="connsiteX45" fmla="*/ 2062440 w 2308755"/>
                  <a:gd name="connsiteY45" fmla="*/ 830073 h 1470856"/>
                  <a:gd name="connsiteX46" fmla="*/ 1817724 w 2308755"/>
                  <a:gd name="connsiteY46" fmla="*/ 626970 h 1470856"/>
                  <a:gd name="connsiteX47" fmla="*/ 1840863 w 2308755"/>
                  <a:gd name="connsiteY47" fmla="*/ 644621 h 1470856"/>
                  <a:gd name="connsiteX48" fmla="*/ 1823312 w 2308755"/>
                  <a:gd name="connsiteY48" fmla="*/ 872570 h 1470856"/>
                  <a:gd name="connsiteX49" fmla="*/ 1820336 w 2308755"/>
                  <a:gd name="connsiteY49" fmla="*/ 886332 h 1470856"/>
                  <a:gd name="connsiteX50" fmla="*/ 1792833 w 2308755"/>
                  <a:gd name="connsiteY50" fmla="*/ 965721 h 1470856"/>
                  <a:gd name="connsiteX51" fmla="*/ 1728330 w 2308755"/>
                  <a:gd name="connsiteY51" fmla="*/ 1019956 h 1470856"/>
                  <a:gd name="connsiteX52" fmla="*/ 1476379 w 2308755"/>
                  <a:gd name="connsiteY52" fmla="*/ 957299 h 1470856"/>
                  <a:gd name="connsiteX53" fmla="*/ 1478247 w 2308755"/>
                  <a:gd name="connsiteY53" fmla="*/ 774482 h 1470856"/>
                  <a:gd name="connsiteX54" fmla="*/ 1465956 w 2308755"/>
                  <a:gd name="connsiteY54" fmla="*/ 723141 h 1470856"/>
                  <a:gd name="connsiteX55" fmla="*/ 1465511 w 2308755"/>
                  <a:gd name="connsiteY55" fmla="*/ 721158 h 1470856"/>
                  <a:gd name="connsiteX56" fmla="*/ 1451326 w 2308755"/>
                  <a:gd name="connsiteY56" fmla="*/ 659210 h 1470856"/>
                  <a:gd name="connsiteX57" fmla="*/ 1474508 w 2308755"/>
                  <a:gd name="connsiteY57" fmla="*/ 628726 h 1470856"/>
                  <a:gd name="connsiteX58" fmla="*/ 1817724 w 2308755"/>
                  <a:gd name="connsiteY58" fmla="*/ 626970 h 1470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08755" h="1470856">
                    <a:moveTo>
                      <a:pt x="1274151" y="1537"/>
                    </a:moveTo>
                    <a:cubicBezTo>
                      <a:pt x="1382125" y="-6198"/>
                      <a:pt x="1530159" y="15213"/>
                      <a:pt x="1561389" y="138374"/>
                    </a:cubicBezTo>
                    <a:cubicBezTo>
                      <a:pt x="1571074" y="183191"/>
                      <a:pt x="1590157" y="202862"/>
                      <a:pt x="1622217" y="232173"/>
                    </a:cubicBezTo>
                    <a:cubicBezTo>
                      <a:pt x="1825719" y="492742"/>
                      <a:pt x="1115697" y="536539"/>
                      <a:pt x="1079197" y="282451"/>
                    </a:cubicBezTo>
                    <a:cubicBezTo>
                      <a:pt x="1002303" y="310467"/>
                      <a:pt x="918598" y="316400"/>
                      <a:pt x="841657" y="344717"/>
                    </a:cubicBezTo>
                    <a:cubicBezTo>
                      <a:pt x="799927" y="360138"/>
                      <a:pt x="762087" y="384472"/>
                      <a:pt x="725827" y="409914"/>
                    </a:cubicBezTo>
                    <a:cubicBezTo>
                      <a:pt x="577964" y="514975"/>
                      <a:pt x="432193" y="623036"/>
                      <a:pt x="284857" y="728851"/>
                    </a:cubicBezTo>
                    <a:cubicBezTo>
                      <a:pt x="341872" y="755116"/>
                      <a:pt x="450272" y="855397"/>
                      <a:pt x="406101" y="922784"/>
                    </a:cubicBezTo>
                    <a:cubicBezTo>
                      <a:pt x="395812" y="935910"/>
                      <a:pt x="380538" y="944959"/>
                      <a:pt x="367027" y="954554"/>
                    </a:cubicBezTo>
                    <a:lnTo>
                      <a:pt x="359903" y="959643"/>
                    </a:lnTo>
                    <a:cubicBezTo>
                      <a:pt x="344576" y="970630"/>
                      <a:pt x="318775" y="989358"/>
                      <a:pt x="304507" y="999536"/>
                    </a:cubicBezTo>
                    <a:lnTo>
                      <a:pt x="301876" y="1001452"/>
                    </a:lnTo>
                    <a:cubicBezTo>
                      <a:pt x="300844" y="1002199"/>
                      <a:pt x="299680" y="1003038"/>
                      <a:pt x="298629" y="1003789"/>
                    </a:cubicBezTo>
                    <a:cubicBezTo>
                      <a:pt x="401519" y="1154276"/>
                      <a:pt x="521935" y="1293129"/>
                      <a:pt x="655505" y="1417102"/>
                    </a:cubicBezTo>
                    <a:cubicBezTo>
                      <a:pt x="666878" y="1427679"/>
                      <a:pt x="662220" y="1451329"/>
                      <a:pt x="645759" y="1454083"/>
                    </a:cubicBezTo>
                    <a:lnTo>
                      <a:pt x="626148" y="1456962"/>
                    </a:lnTo>
                    <a:cubicBezTo>
                      <a:pt x="562827" y="1466188"/>
                      <a:pt x="498303" y="1474491"/>
                      <a:pt x="434493" y="1469482"/>
                    </a:cubicBezTo>
                    <a:cubicBezTo>
                      <a:pt x="372347" y="1462719"/>
                      <a:pt x="334897" y="1407685"/>
                      <a:pt x="292413" y="1367819"/>
                    </a:cubicBezTo>
                    <a:cubicBezTo>
                      <a:pt x="207575" y="1281071"/>
                      <a:pt x="128602" y="1188536"/>
                      <a:pt x="56669" y="1090782"/>
                    </a:cubicBezTo>
                    <a:lnTo>
                      <a:pt x="55171" y="1088720"/>
                    </a:lnTo>
                    <a:cubicBezTo>
                      <a:pt x="32784" y="1058115"/>
                      <a:pt x="3068" y="1026836"/>
                      <a:pt x="894" y="987316"/>
                    </a:cubicBezTo>
                    <a:cubicBezTo>
                      <a:pt x="-3073" y="975434"/>
                      <a:pt x="7365" y="958408"/>
                      <a:pt x="17395" y="950308"/>
                    </a:cubicBezTo>
                    <a:lnTo>
                      <a:pt x="20819" y="945365"/>
                    </a:lnTo>
                    <a:cubicBezTo>
                      <a:pt x="74611" y="867971"/>
                      <a:pt x="135491" y="793334"/>
                      <a:pt x="211765" y="737285"/>
                    </a:cubicBezTo>
                    <a:cubicBezTo>
                      <a:pt x="211481" y="728934"/>
                      <a:pt x="215341" y="720154"/>
                      <a:pt x="222984" y="714621"/>
                    </a:cubicBezTo>
                    <a:lnTo>
                      <a:pt x="541752" y="483846"/>
                    </a:lnTo>
                    <a:lnTo>
                      <a:pt x="541752" y="483846"/>
                    </a:lnTo>
                    <a:cubicBezTo>
                      <a:pt x="624000" y="427222"/>
                      <a:pt x="700446" y="360676"/>
                      <a:pt x="789596" y="314952"/>
                    </a:cubicBezTo>
                    <a:cubicBezTo>
                      <a:pt x="880754" y="271045"/>
                      <a:pt x="983626" y="269319"/>
                      <a:pt x="1077044" y="232675"/>
                    </a:cubicBezTo>
                    <a:cubicBezTo>
                      <a:pt x="1079024" y="206263"/>
                      <a:pt x="1134530" y="199522"/>
                      <a:pt x="1132778" y="203600"/>
                    </a:cubicBezTo>
                    <a:cubicBezTo>
                      <a:pt x="1191342" y="168237"/>
                      <a:pt x="1221491" y="126162"/>
                      <a:pt x="1230790" y="87492"/>
                    </a:cubicBezTo>
                    <a:cubicBezTo>
                      <a:pt x="1240087" y="48821"/>
                      <a:pt x="1228532" y="13556"/>
                      <a:pt x="1274151" y="1537"/>
                    </a:cubicBezTo>
                    <a:close/>
                    <a:moveTo>
                      <a:pt x="2062440" y="830073"/>
                    </a:moveTo>
                    <a:cubicBezTo>
                      <a:pt x="2161008" y="681703"/>
                      <a:pt x="2254962" y="845862"/>
                      <a:pt x="2295997" y="944801"/>
                    </a:cubicBezTo>
                    <a:cubicBezTo>
                      <a:pt x="2344480" y="1080199"/>
                      <a:pt x="2244077" y="1246752"/>
                      <a:pt x="2179216" y="1363477"/>
                    </a:cubicBezTo>
                    <a:cubicBezTo>
                      <a:pt x="2155325" y="1395892"/>
                      <a:pt x="2123905" y="1464264"/>
                      <a:pt x="2081795" y="1469221"/>
                    </a:cubicBezTo>
                    <a:cubicBezTo>
                      <a:pt x="1975705" y="1468788"/>
                      <a:pt x="1869469" y="1461315"/>
                      <a:pt x="1763315" y="1459090"/>
                    </a:cubicBezTo>
                    <a:cubicBezTo>
                      <a:pt x="1694771" y="1442078"/>
                      <a:pt x="1790940" y="1339032"/>
                      <a:pt x="1857371" y="1376671"/>
                    </a:cubicBezTo>
                    <a:cubicBezTo>
                      <a:pt x="1877498" y="1384204"/>
                      <a:pt x="1887553" y="1407064"/>
                      <a:pt x="1907180" y="1414398"/>
                    </a:cubicBezTo>
                    <a:cubicBezTo>
                      <a:pt x="1914330" y="1415925"/>
                      <a:pt x="1914823" y="1412734"/>
                      <a:pt x="1917732" y="1405610"/>
                    </a:cubicBezTo>
                    <a:lnTo>
                      <a:pt x="1918145" y="1404615"/>
                    </a:lnTo>
                    <a:cubicBezTo>
                      <a:pt x="1923331" y="1392288"/>
                      <a:pt x="1928359" y="1379894"/>
                      <a:pt x="1933467" y="1367535"/>
                    </a:cubicBezTo>
                    <a:cubicBezTo>
                      <a:pt x="1976685" y="1261063"/>
                      <a:pt x="2022375" y="1155528"/>
                      <a:pt x="2067805" y="1050039"/>
                    </a:cubicBezTo>
                    <a:cubicBezTo>
                      <a:pt x="2077511" y="1027137"/>
                      <a:pt x="2063899" y="1008266"/>
                      <a:pt x="2046205" y="994635"/>
                    </a:cubicBezTo>
                    <a:cubicBezTo>
                      <a:pt x="2032656" y="983479"/>
                      <a:pt x="1974413" y="956243"/>
                      <a:pt x="2029289" y="968231"/>
                    </a:cubicBezTo>
                    <a:cubicBezTo>
                      <a:pt x="2008158" y="919165"/>
                      <a:pt x="2033550" y="869363"/>
                      <a:pt x="2062440" y="830073"/>
                    </a:cubicBezTo>
                    <a:close/>
                    <a:moveTo>
                      <a:pt x="1817724" y="626970"/>
                    </a:moveTo>
                    <a:cubicBezTo>
                      <a:pt x="1827214" y="625785"/>
                      <a:pt x="1839403" y="635352"/>
                      <a:pt x="1840863" y="644621"/>
                    </a:cubicBezTo>
                    <a:cubicBezTo>
                      <a:pt x="1852969" y="721453"/>
                      <a:pt x="1839481" y="797413"/>
                      <a:pt x="1823312" y="872570"/>
                    </a:cubicBezTo>
                    <a:lnTo>
                      <a:pt x="1820336" y="886332"/>
                    </a:lnTo>
                    <a:cubicBezTo>
                      <a:pt x="1814372" y="913744"/>
                      <a:pt x="1807708" y="941695"/>
                      <a:pt x="1792833" y="965721"/>
                    </a:cubicBezTo>
                    <a:cubicBezTo>
                      <a:pt x="1777654" y="990242"/>
                      <a:pt x="1754692" y="1008722"/>
                      <a:pt x="1728330" y="1019956"/>
                    </a:cubicBezTo>
                    <a:cubicBezTo>
                      <a:pt x="1643762" y="1053670"/>
                      <a:pt x="1538590" y="1020329"/>
                      <a:pt x="1476379" y="957299"/>
                    </a:cubicBezTo>
                    <a:cubicBezTo>
                      <a:pt x="1436580" y="902764"/>
                      <a:pt x="1471568" y="834254"/>
                      <a:pt x="1478247" y="774482"/>
                    </a:cubicBezTo>
                    <a:cubicBezTo>
                      <a:pt x="1471933" y="758376"/>
                      <a:pt x="1469606" y="739747"/>
                      <a:pt x="1465956" y="723141"/>
                    </a:cubicBezTo>
                    <a:lnTo>
                      <a:pt x="1465511" y="721158"/>
                    </a:lnTo>
                    <a:lnTo>
                      <a:pt x="1451326" y="659210"/>
                    </a:lnTo>
                    <a:cubicBezTo>
                      <a:pt x="1448199" y="645547"/>
                      <a:pt x="1458152" y="626849"/>
                      <a:pt x="1474508" y="628726"/>
                    </a:cubicBezTo>
                    <a:cubicBezTo>
                      <a:pt x="1588550" y="641811"/>
                      <a:pt x="1703820" y="641222"/>
                      <a:pt x="1817724" y="62697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B001015-96FC-AFEA-6529-6E60D4971751}"/>
                  </a:ext>
                </a:extLst>
              </p:cNvPr>
              <p:cNvSpPr/>
              <p:nvPr/>
            </p:nvSpPr>
            <p:spPr>
              <a:xfrm>
                <a:off x="4771897" y="3158236"/>
                <a:ext cx="2356094" cy="1431322"/>
              </a:xfrm>
              <a:custGeom>
                <a:avLst/>
                <a:gdLst>
                  <a:gd name="connsiteX0" fmla="*/ 2242155 w 2356094"/>
                  <a:gd name="connsiteY0" fmla="*/ 764360 h 1431322"/>
                  <a:gd name="connsiteX1" fmla="*/ 2244832 w 2356094"/>
                  <a:gd name="connsiteY1" fmla="*/ 762812 h 1431322"/>
                  <a:gd name="connsiteX2" fmla="*/ 2294617 w 2356094"/>
                  <a:gd name="connsiteY2" fmla="*/ 829786 h 1431322"/>
                  <a:gd name="connsiteX3" fmla="*/ 2336594 w 2356094"/>
                  <a:gd name="connsiteY3" fmla="*/ 896663 h 1431322"/>
                  <a:gd name="connsiteX4" fmla="*/ 2355449 w 2356094"/>
                  <a:gd name="connsiteY4" fmla="*/ 966355 h 1431322"/>
                  <a:gd name="connsiteX5" fmla="*/ 2350559 w 2356094"/>
                  <a:gd name="connsiteY5" fmla="*/ 1039311 h 1431322"/>
                  <a:gd name="connsiteX6" fmla="*/ 2304095 w 2356094"/>
                  <a:gd name="connsiteY6" fmla="*/ 1175157 h 1431322"/>
                  <a:gd name="connsiteX7" fmla="*/ 2239858 w 2356094"/>
                  <a:gd name="connsiteY7" fmla="*/ 1299108 h 1431322"/>
                  <a:gd name="connsiteX8" fmla="*/ 2231591 w 2356094"/>
                  <a:gd name="connsiteY8" fmla="*/ 1313537 h 1431322"/>
                  <a:gd name="connsiteX9" fmla="*/ 2200399 w 2356094"/>
                  <a:gd name="connsiteY9" fmla="*/ 1365658 h 1431322"/>
                  <a:gd name="connsiteX10" fmla="*/ 2156511 w 2356094"/>
                  <a:gd name="connsiteY10" fmla="*/ 1426374 h 1431322"/>
                  <a:gd name="connsiteX11" fmla="*/ 2125622 w 2356094"/>
                  <a:gd name="connsiteY11" fmla="*/ 1408394 h 1431322"/>
                  <a:gd name="connsiteX12" fmla="*/ 2134013 w 2356094"/>
                  <a:gd name="connsiteY12" fmla="*/ 1385928 h 1431322"/>
                  <a:gd name="connsiteX13" fmla="*/ 2143451 w 2356094"/>
                  <a:gd name="connsiteY13" fmla="*/ 1369564 h 1431322"/>
                  <a:gd name="connsiteX14" fmla="*/ 2162226 w 2356094"/>
                  <a:gd name="connsiteY14" fmla="*/ 1336790 h 1431322"/>
                  <a:gd name="connsiteX15" fmla="*/ 2202352 w 2356094"/>
                  <a:gd name="connsiteY15" fmla="*/ 1268344 h 1431322"/>
                  <a:gd name="connsiteX16" fmla="*/ 2265317 w 2356094"/>
                  <a:gd name="connsiteY16" fmla="*/ 1145967 h 1431322"/>
                  <a:gd name="connsiteX17" fmla="*/ 2267543 w 2356094"/>
                  <a:gd name="connsiteY17" fmla="*/ 1141030 h 1431322"/>
                  <a:gd name="connsiteX18" fmla="*/ 2309085 w 2356094"/>
                  <a:gd name="connsiteY18" fmla="*/ 1020267 h 1431322"/>
                  <a:gd name="connsiteX19" fmla="*/ 2294254 w 2356094"/>
                  <a:gd name="connsiteY19" fmla="*/ 893018 h 1431322"/>
                  <a:gd name="connsiteX20" fmla="*/ 2267551 w 2356094"/>
                  <a:gd name="connsiteY20" fmla="*/ 829685 h 1431322"/>
                  <a:gd name="connsiteX21" fmla="*/ 2265729 w 2356094"/>
                  <a:gd name="connsiteY21" fmla="*/ 825694 h 1431322"/>
                  <a:gd name="connsiteX22" fmla="*/ 2242155 w 2356094"/>
                  <a:gd name="connsiteY22" fmla="*/ 764360 h 1431322"/>
                  <a:gd name="connsiteX23" fmla="*/ 1267888 w 2356094"/>
                  <a:gd name="connsiteY23" fmla="*/ 745 h 1431322"/>
                  <a:gd name="connsiteX24" fmla="*/ 1269518 w 2356094"/>
                  <a:gd name="connsiteY24" fmla="*/ 745 h 1431322"/>
                  <a:gd name="connsiteX25" fmla="*/ 1242191 w 2356094"/>
                  <a:gd name="connsiteY25" fmla="*/ 109073 h 1431322"/>
                  <a:gd name="connsiteX26" fmla="*/ 1201099 w 2356094"/>
                  <a:gd name="connsiteY26" fmla="*/ 153844 h 1431322"/>
                  <a:gd name="connsiteX27" fmla="*/ 1199838 w 2356094"/>
                  <a:gd name="connsiteY27" fmla="*/ 154797 h 1431322"/>
                  <a:gd name="connsiteX28" fmla="*/ 1140388 w 2356094"/>
                  <a:gd name="connsiteY28" fmla="*/ 171099 h 1431322"/>
                  <a:gd name="connsiteX29" fmla="*/ 1138576 w 2356094"/>
                  <a:gd name="connsiteY29" fmla="*/ 170253 h 1431322"/>
                  <a:gd name="connsiteX30" fmla="*/ 1145197 w 2356094"/>
                  <a:gd name="connsiteY30" fmla="*/ 181364 h 1431322"/>
                  <a:gd name="connsiteX31" fmla="*/ 1163751 w 2356094"/>
                  <a:gd name="connsiteY31" fmla="*/ 215506 h 1431322"/>
                  <a:gd name="connsiteX32" fmla="*/ 1205406 w 2356094"/>
                  <a:gd name="connsiteY32" fmla="*/ 269679 h 1431322"/>
                  <a:gd name="connsiteX33" fmla="*/ 1457940 w 2356094"/>
                  <a:gd name="connsiteY33" fmla="*/ 347351 h 1431322"/>
                  <a:gd name="connsiteX34" fmla="*/ 1464259 w 2356094"/>
                  <a:gd name="connsiteY34" fmla="*/ 347291 h 1431322"/>
                  <a:gd name="connsiteX35" fmla="*/ 1585272 w 2356094"/>
                  <a:gd name="connsiteY35" fmla="*/ 320572 h 1431322"/>
                  <a:gd name="connsiteX36" fmla="*/ 1618657 w 2356094"/>
                  <a:gd name="connsiteY36" fmla="*/ 263176 h 1431322"/>
                  <a:gd name="connsiteX37" fmla="*/ 1638699 w 2356094"/>
                  <a:gd name="connsiteY37" fmla="*/ 202219 h 1431322"/>
                  <a:gd name="connsiteX38" fmla="*/ 1602236 w 2356094"/>
                  <a:gd name="connsiteY38" fmla="*/ 167634 h 1431322"/>
                  <a:gd name="connsiteX39" fmla="*/ 1579477 w 2356094"/>
                  <a:gd name="connsiteY39" fmla="*/ 120749 h 1431322"/>
                  <a:gd name="connsiteX40" fmla="*/ 1578809 w 2356094"/>
                  <a:gd name="connsiteY40" fmla="*/ 118219 h 1431322"/>
                  <a:gd name="connsiteX41" fmla="*/ 1577424 w 2356094"/>
                  <a:gd name="connsiteY41" fmla="*/ 74105 h 1431322"/>
                  <a:gd name="connsiteX42" fmla="*/ 1581167 w 2356094"/>
                  <a:gd name="connsiteY42" fmla="*/ 74105 h 1431322"/>
                  <a:gd name="connsiteX43" fmla="*/ 1586661 w 2356094"/>
                  <a:gd name="connsiteY43" fmla="*/ 93612 h 1431322"/>
                  <a:gd name="connsiteX44" fmla="*/ 1594529 w 2356094"/>
                  <a:gd name="connsiteY44" fmla="*/ 115937 h 1431322"/>
                  <a:gd name="connsiteX45" fmla="*/ 1618979 w 2356094"/>
                  <a:gd name="connsiteY45" fmla="*/ 154710 h 1431322"/>
                  <a:gd name="connsiteX46" fmla="*/ 1646185 w 2356094"/>
                  <a:gd name="connsiteY46" fmla="*/ 180538 h 1431322"/>
                  <a:gd name="connsiteX47" fmla="*/ 1677638 w 2356094"/>
                  <a:gd name="connsiteY47" fmla="*/ 172224 h 1431322"/>
                  <a:gd name="connsiteX48" fmla="*/ 1723561 w 2356094"/>
                  <a:gd name="connsiteY48" fmla="*/ 188782 h 1431322"/>
                  <a:gd name="connsiteX49" fmla="*/ 1726557 w 2356094"/>
                  <a:gd name="connsiteY49" fmla="*/ 190020 h 1431322"/>
                  <a:gd name="connsiteX50" fmla="*/ 1772036 w 2356094"/>
                  <a:gd name="connsiteY50" fmla="*/ 210232 h 1431322"/>
                  <a:gd name="connsiteX51" fmla="*/ 1796164 w 2356094"/>
                  <a:gd name="connsiteY51" fmla="*/ 221888 h 1431322"/>
                  <a:gd name="connsiteX52" fmla="*/ 1908578 w 2356094"/>
                  <a:gd name="connsiteY52" fmla="*/ 277865 h 1431322"/>
                  <a:gd name="connsiteX53" fmla="*/ 1916541 w 2356094"/>
                  <a:gd name="connsiteY53" fmla="*/ 281999 h 1431322"/>
                  <a:gd name="connsiteX54" fmla="*/ 1961094 w 2356094"/>
                  <a:gd name="connsiteY54" fmla="*/ 309619 h 1431322"/>
                  <a:gd name="connsiteX55" fmla="*/ 1995645 w 2356094"/>
                  <a:gd name="connsiteY55" fmla="*/ 351633 h 1431322"/>
                  <a:gd name="connsiteX56" fmla="*/ 2063058 w 2356094"/>
                  <a:gd name="connsiteY56" fmla="*/ 453999 h 1431322"/>
                  <a:gd name="connsiteX57" fmla="*/ 2201083 w 2356094"/>
                  <a:gd name="connsiteY57" fmla="*/ 659176 h 1431322"/>
                  <a:gd name="connsiteX58" fmla="*/ 2234870 w 2356094"/>
                  <a:gd name="connsiteY58" fmla="*/ 709061 h 1431322"/>
                  <a:gd name="connsiteX59" fmla="*/ 2242336 w 2356094"/>
                  <a:gd name="connsiteY59" fmla="*/ 760818 h 1431322"/>
                  <a:gd name="connsiteX60" fmla="*/ 2241986 w 2356094"/>
                  <a:gd name="connsiteY60" fmla="*/ 764193 h 1431322"/>
                  <a:gd name="connsiteX61" fmla="*/ 2213318 w 2356094"/>
                  <a:gd name="connsiteY61" fmla="*/ 859198 h 1431322"/>
                  <a:gd name="connsiteX62" fmla="*/ 2087065 w 2356094"/>
                  <a:gd name="connsiteY62" fmla="*/ 952444 h 1431322"/>
                  <a:gd name="connsiteX63" fmla="*/ 2106041 w 2356094"/>
                  <a:gd name="connsiteY63" fmla="*/ 964929 h 1431322"/>
                  <a:gd name="connsiteX64" fmla="*/ 2141016 w 2356094"/>
                  <a:gd name="connsiteY64" fmla="*/ 973120 h 1431322"/>
                  <a:gd name="connsiteX65" fmla="*/ 2178666 w 2356094"/>
                  <a:gd name="connsiteY65" fmla="*/ 979663 h 1431322"/>
                  <a:gd name="connsiteX66" fmla="*/ 2178666 w 2356094"/>
                  <a:gd name="connsiteY66" fmla="*/ 995003 h 1431322"/>
                  <a:gd name="connsiteX67" fmla="*/ 2143616 w 2356094"/>
                  <a:gd name="connsiteY67" fmla="*/ 999452 h 1431322"/>
                  <a:gd name="connsiteX68" fmla="*/ 2142887 w 2356094"/>
                  <a:gd name="connsiteY68" fmla="*/ 999371 h 1431322"/>
                  <a:gd name="connsiteX69" fmla="*/ 2109865 w 2356094"/>
                  <a:gd name="connsiteY69" fmla="*/ 991883 h 1431322"/>
                  <a:gd name="connsiteX70" fmla="*/ 2102138 w 2356094"/>
                  <a:gd name="connsiteY70" fmla="*/ 988440 h 1431322"/>
                  <a:gd name="connsiteX71" fmla="*/ 2102218 w 2356094"/>
                  <a:gd name="connsiteY71" fmla="*/ 989205 h 1431322"/>
                  <a:gd name="connsiteX72" fmla="*/ 2092332 w 2356094"/>
                  <a:gd name="connsiteY72" fmla="*/ 1029443 h 1431322"/>
                  <a:gd name="connsiteX73" fmla="*/ 2089701 w 2356094"/>
                  <a:gd name="connsiteY73" fmla="*/ 1037842 h 1431322"/>
                  <a:gd name="connsiteX74" fmla="*/ 2073401 w 2356094"/>
                  <a:gd name="connsiteY74" fmla="*/ 1089217 h 1431322"/>
                  <a:gd name="connsiteX75" fmla="*/ 2039766 w 2356094"/>
                  <a:gd name="connsiteY75" fmla="*/ 1186285 h 1431322"/>
                  <a:gd name="connsiteX76" fmla="*/ 2029795 w 2356094"/>
                  <a:gd name="connsiteY76" fmla="*/ 1214093 h 1431322"/>
                  <a:gd name="connsiteX77" fmla="*/ 1997718 w 2356094"/>
                  <a:gd name="connsiteY77" fmla="*/ 1299164 h 1431322"/>
                  <a:gd name="connsiteX78" fmla="*/ 1976407 w 2356094"/>
                  <a:gd name="connsiteY78" fmla="*/ 1351082 h 1431322"/>
                  <a:gd name="connsiteX79" fmla="*/ 1955077 w 2356094"/>
                  <a:gd name="connsiteY79" fmla="*/ 1402296 h 1431322"/>
                  <a:gd name="connsiteX80" fmla="*/ 1931774 w 2356094"/>
                  <a:gd name="connsiteY80" fmla="*/ 1392452 h 1431322"/>
                  <a:gd name="connsiteX81" fmla="*/ 1949362 w 2356094"/>
                  <a:gd name="connsiteY81" fmla="*/ 1339507 h 1431322"/>
                  <a:gd name="connsiteX82" fmla="*/ 1967211 w 2356094"/>
                  <a:gd name="connsiteY82" fmla="*/ 1286620 h 1431322"/>
                  <a:gd name="connsiteX83" fmla="*/ 2001139 w 2356094"/>
                  <a:gd name="connsiteY83" fmla="*/ 1195766 h 1431322"/>
                  <a:gd name="connsiteX84" fmla="*/ 2012762 w 2356094"/>
                  <a:gd name="connsiteY84" fmla="*/ 1165897 h 1431322"/>
                  <a:gd name="connsiteX85" fmla="*/ 2048026 w 2356094"/>
                  <a:gd name="connsiteY85" fmla="*/ 1078509 h 1431322"/>
                  <a:gd name="connsiteX86" fmla="*/ 2049373 w 2356094"/>
                  <a:gd name="connsiteY86" fmla="*/ 1075343 h 1431322"/>
                  <a:gd name="connsiteX87" fmla="*/ 2098676 w 2356094"/>
                  <a:gd name="connsiteY87" fmla="*/ 987738 h 1431322"/>
                  <a:gd name="connsiteX88" fmla="*/ 2099823 w 2356094"/>
                  <a:gd name="connsiteY88" fmla="*/ 987212 h 1431322"/>
                  <a:gd name="connsiteX89" fmla="*/ 2084047 w 2356094"/>
                  <a:gd name="connsiteY89" fmla="*/ 975899 h 1431322"/>
                  <a:gd name="connsiteX90" fmla="*/ 2083817 w 2356094"/>
                  <a:gd name="connsiteY90" fmla="*/ 975667 h 1431322"/>
                  <a:gd name="connsiteX91" fmla="*/ 2071792 w 2356094"/>
                  <a:gd name="connsiteY91" fmla="*/ 958163 h 1431322"/>
                  <a:gd name="connsiteX92" fmla="*/ 2062132 w 2356094"/>
                  <a:gd name="connsiteY92" fmla="*/ 961503 h 1431322"/>
                  <a:gd name="connsiteX93" fmla="*/ 2048589 w 2356094"/>
                  <a:gd name="connsiteY93" fmla="*/ 959029 h 1431322"/>
                  <a:gd name="connsiteX94" fmla="*/ 2042341 w 2356094"/>
                  <a:gd name="connsiteY94" fmla="*/ 962896 h 1431322"/>
                  <a:gd name="connsiteX95" fmla="*/ 2021101 w 2356094"/>
                  <a:gd name="connsiteY95" fmla="*/ 971047 h 1431322"/>
                  <a:gd name="connsiteX96" fmla="*/ 1999529 w 2356094"/>
                  <a:gd name="connsiteY96" fmla="*/ 958586 h 1431322"/>
                  <a:gd name="connsiteX97" fmla="*/ 1986751 w 2356094"/>
                  <a:gd name="connsiteY97" fmla="*/ 938455 h 1431322"/>
                  <a:gd name="connsiteX98" fmla="*/ 1968179 w 2356094"/>
                  <a:gd name="connsiteY98" fmla="*/ 922672 h 1431322"/>
                  <a:gd name="connsiteX99" fmla="*/ 1960428 w 2356094"/>
                  <a:gd name="connsiteY99" fmla="*/ 917031 h 1431322"/>
                  <a:gd name="connsiteX100" fmla="*/ 1920988 w 2356094"/>
                  <a:gd name="connsiteY100" fmla="*/ 882450 h 1431322"/>
                  <a:gd name="connsiteX101" fmla="*/ 1904024 w 2356094"/>
                  <a:gd name="connsiteY101" fmla="*/ 858995 h 1431322"/>
                  <a:gd name="connsiteX102" fmla="*/ 1902837 w 2356094"/>
                  <a:gd name="connsiteY102" fmla="*/ 854407 h 1431322"/>
                  <a:gd name="connsiteX103" fmla="*/ 1900503 w 2356094"/>
                  <a:gd name="connsiteY103" fmla="*/ 870009 h 1431322"/>
                  <a:gd name="connsiteX104" fmla="*/ 1877804 w 2356094"/>
                  <a:gd name="connsiteY104" fmla="*/ 1090626 h 1431322"/>
                  <a:gd name="connsiteX105" fmla="*/ 1877421 w 2356094"/>
                  <a:gd name="connsiteY105" fmla="*/ 1200057 h 1431322"/>
                  <a:gd name="connsiteX106" fmla="*/ 1881386 w 2356094"/>
                  <a:gd name="connsiteY106" fmla="*/ 1254634 h 1431322"/>
                  <a:gd name="connsiteX107" fmla="*/ 1884344 w 2356094"/>
                  <a:gd name="connsiteY107" fmla="*/ 1281871 h 1431322"/>
                  <a:gd name="connsiteX108" fmla="*/ 1884599 w 2356094"/>
                  <a:gd name="connsiteY108" fmla="*/ 1283970 h 1431322"/>
                  <a:gd name="connsiteX109" fmla="*/ 1884887 w 2356094"/>
                  <a:gd name="connsiteY109" fmla="*/ 1291977 h 1431322"/>
                  <a:gd name="connsiteX110" fmla="*/ 1902374 w 2356094"/>
                  <a:gd name="connsiteY110" fmla="*/ 1315994 h 1431322"/>
                  <a:gd name="connsiteX111" fmla="*/ 1898631 w 2356094"/>
                  <a:gd name="connsiteY111" fmla="*/ 1333548 h 1431322"/>
                  <a:gd name="connsiteX112" fmla="*/ 1912335 w 2356094"/>
                  <a:gd name="connsiteY112" fmla="*/ 1350194 h 1431322"/>
                  <a:gd name="connsiteX113" fmla="*/ 1910423 w 2356094"/>
                  <a:gd name="connsiteY113" fmla="*/ 1351686 h 1431322"/>
                  <a:gd name="connsiteX114" fmla="*/ 1890018 w 2356094"/>
                  <a:gd name="connsiteY114" fmla="*/ 1339245 h 1431322"/>
                  <a:gd name="connsiteX115" fmla="*/ 1878367 w 2356094"/>
                  <a:gd name="connsiteY115" fmla="*/ 1340010 h 1431322"/>
                  <a:gd name="connsiteX116" fmla="*/ 1868165 w 2356094"/>
                  <a:gd name="connsiteY116" fmla="*/ 1332664 h 1431322"/>
                  <a:gd name="connsiteX117" fmla="*/ 1808358 w 2356094"/>
                  <a:gd name="connsiteY117" fmla="*/ 1346150 h 1431322"/>
                  <a:gd name="connsiteX118" fmla="*/ 1797834 w 2356094"/>
                  <a:gd name="connsiteY118" fmla="*/ 1355066 h 1431322"/>
                  <a:gd name="connsiteX119" fmla="*/ 1796103 w 2356094"/>
                  <a:gd name="connsiteY119" fmla="*/ 1357061 h 1431322"/>
                  <a:gd name="connsiteX120" fmla="*/ 1800098 w 2356094"/>
                  <a:gd name="connsiteY120" fmla="*/ 1358597 h 1431322"/>
                  <a:gd name="connsiteX121" fmla="*/ 1803629 w 2356094"/>
                  <a:gd name="connsiteY121" fmla="*/ 1359819 h 1431322"/>
                  <a:gd name="connsiteX122" fmla="*/ 1814201 w 2356094"/>
                  <a:gd name="connsiteY122" fmla="*/ 1361216 h 1431322"/>
                  <a:gd name="connsiteX123" fmla="*/ 1819507 w 2356094"/>
                  <a:gd name="connsiteY123" fmla="*/ 1361651 h 1431322"/>
                  <a:gd name="connsiteX124" fmla="*/ 1879172 w 2356094"/>
                  <a:gd name="connsiteY124" fmla="*/ 1372441 h 1431322"/>
                  <a:gd name="connsiteX125" fmla="*/ 1878005 w 2356094"/>
                  <a:gd name="connsiteY125" fmla="*/ 1381398 h 1431322"/>
                  <a:gd name="connsiteX126" fmla="*/ 1836336 w 2356094"/>
                  <a:gd name="connsiteY126" fmla="*/ 1383859 h 1431322"/>
                  <a:gd name="connsiteX127" fmla="*/ 1833311 w 2356094"/>
                  <a:gd name="connsiteY127" fmla="*/ 1383634 h 1431322"/>
                  <a:gd name="connsiteX128" fmla="*/ 1793367 w 2356094"/>
                  <a:gd name="connsiteY128" fmla="*/ 1379064 h 1431322"/>
                  <a:gd name="connsiteX129" fmla="*/ 1779481 w 2356094"/>
                  <a:gd name="connsiteY129" fmla="*/ 1400081 h 1431322"/>
                  <a:gd name="connsiteX130" fmla="*/ 1664075 w 2356094"/>
                  <a:gd name="connsiteY130" fmla="*/ 1399397 h 1431322"/>
                  <a:gd name="connsiteX131" fmla="*/ 1547601 w 2356094"/>
                  <a:gd name="connsiteY131" fmla="*/ 1390702 h 1431322"/>
                  <a:gd name="connsiteX132" fmla="*/ 1169826 w 2356094"/>
                  <a:gd name="connsiteY132" fmla="*/ 1387149 h 1431322"/>
                  <a:gd name="connsiteX133" fmla="*/ 1098659 w 2356094"/>
                  <a:gd name="connsiteY133" fmla="*/ 1388180 h 1431322"/>
                  <a:gd name="connsiteX134" fmla="*/ 928386 w 2356094"/>
                  <a:gd name="connsiteY134" fmla="*/ 1389169 h 1431322"/>
                  <a:gd name="connsiteX135" fmla="*/ 901820 w 2356094"/>
                  <a:gd name="connsiteY135" fmla="*/ 1388921 h 1431322"/>
                  <a:gd name="connsiteX136" fmla="*/ 868145 w 2356094"/>
                  <a:gd name="connsiteY136" fmla="*/ 1388346 h 1431322"/>
                  <a:gd name="connsiteX137" fmla="*/ 861419 w 2356094"/>
                  <a:gd name="connsiteY137" fmla="*/ 1388123 h 1431322"/>
                  <a:gd name="connsiteX138" fmla="*/ 818758 w 2356094"/>
                  <a:gd name="connsiteY138" fmla="*/ 1381740 h 1431322"/>
                  <a:gd name="connsiteX139" fmla="*/ 812821 w 2356094"/>
                  <a:gd name="connsiteY139" fmla="*/ 1353621 h 1431322"/>
                  <a:gd name="connsiteX140" fmla="*/ 819180 w 2356094"/>
                  <a:gd name="connsiteY140" fmla="*/ 1345949 h 1431322"/>
                  <a:gd name="connsiteX141" fmla="*/ 829665 w 2356094"/>
                  <a:gd name="connsiteY141" fmla="*/ 1219646 h 1431322"/>
                  <a:gd name="connsiteX142" fmla="*/ 811171 w 2356094"/>
                  <a:gd name="connsiteY142" fmla="*/ 779338 h 1431322"/>
                  <a:gd name="connsiteX143" fmla="*/ 632960 w 2356094"/>
                  <a:gd name="connsiteY143" fmla="*/ 845952 h 1431322"/>
                  <a:gd name="connsiteX144" fmla="*/ 539407 w 2356094"/>
                  <a:gd name="connsiteY144" fmla="*/ 888046 h 1431322"/>
                  <a:gd name="connsiteX145" fmla="*/ 452776 w 2356094"/>
                  <a:gd name="connsiteY145" fmla="*/ 926859 h 1431322"/>
                  <a:gd name="connsiteX146" fmla="*/ 442813 w 2356094"/>
                  <a:gd name="connsiteY146" fmla="*/ 929368 h 1431322"/>
                  <a:gd name="connsiteX147" fmla="*/ 442373 w 2356094"/>
                  <a:gd name="connsiteY147" fmla="*/ 929214 h 1431322"/>
                  <a:gd name="connsiteX148" fmla="*/ 442353 w 2356094"/>
                  <a:gd name="connsiteY148" fmla="*/ 929214 h 1431322"/>
                  <a:gd name="connsiteX149" fmla="*/ 432432 w 2356094"/>
                  <a:gd name="connsiteY149" fmla="*/ 927463 h 1431322"/>
                  <a:gd name="connsiteX150" fmla="*/ 430379 w 2356094"/>
                  <a:gd name="connsiteY150" fmla="*/ 926203 h 1431322"/>
                  <a:gd name="connsiteX151" fmla="*/ 429353 w 2356094"/>
                  <a:gd name="connsiteY151" fmla="*/ 925551 h 1431322"/>
                  <a:gd name="connsiteX152" fmla="*/ 400577 w 2356094"/>
                  <a:gd name="connsiteY152" fmla="*/ 900568 h 1431322"/>
                  <a:gd name="connsiteX153" fmla="*/ 372022 w 2356094"/>
                  <a:gd name="connsiteY153" fmla="*/ 924625 h 1431322"/>
                  <a:gd name="connsiteX154" fmla="*/ 340791 w 2356094"/>
                  <a:gd name="connsiteY154" fmla="*/ 950392 h 1431322"/>
                  <a:gd name="connsiteX155" fmla="*/ 328535 w 2356094"/>
                  <a:gd name="connsiteY155" fmla="*/ 961082 h 1431322"/>
                  <a:gd name="connsiteX156" fmla="*/ 328009 w 2356094"/>
                  <a:gd name="connsiteY156" fmla="*/ 961664 h 1431322"/>
                  <a:gd name="connsiteX157" fmla="*/ 327771 w 2356094"/>
                  <a:gd name="connsiteY157" fmla="*/ 961948 h 1431322"/>
                  <a:gd name="connsiteX158" fmla="*/ 369466 w 2356094"/>
                  <a:gd name="connsiteY158" fmla="*/ 1000881 h 1431322"/>
                  <a:gd name="connsiteX159" fmla="*/ 408058 w 2356094"/>
                  <a:gd name="connsiteY159" fmla="*/ 1044958 h 1431322"/>
                  <a:gd name="connsiteX160" fmla="*/ 420296 w 2356094"/>
                  <a:gd name="connsiteY160" fmla="*/ 1059395 h 1431322"/>
                  <a:gd name="connsiteX161" fmla="*/ 706309 w 2356094"/>
                  <a:gd name="connsiteY161" fmla="*/ 1342708 h 1431322"/>
                  <a:gd name="connsiteX162" fmla="*/ 689546 w 2356094"/>
                  <a:gd name="connsiteY162" fmla="*/ 1371374 h 1431322"/>
                  <a:gd name="connsiteX163" fmla="*/ 594524 w 2356094"/>
                  <a:gd name="connsiteY163" fmla="*/ 1296183 h 1431322"/>
                  <a:gd name="connsiteX164" fmla="*/ 449174 w 2356094"/>
                  <a:gd name="connsiteY164" fmla="*/ 1141759 h 1431322"/>
                  <a:gd name="connsiteX165" fmla="*/ 383150 w 2356094"/>
                  <a:gd name="connsiteY165" fmla="*/ 1056926 h 1431322"/>
                  <a:gd name="connsiteX166" fmla="*/ 375856 w 2356094"/>
                  <a:gd name="connsiteY166" fmla="*/ 1047216 h 1431322"/>
                  <a:gd name="connsiteX167" fmla="*/ 347210 w 2356094"/>
                  <a:gd name="connsiteY167" fmla="*/ 1007988 h 1431322"/>
                  <a:gd name="connsiteX168" fmla="*/ 345273 w 2356094"/>
                  <a:gd name="connsiteY168" fmla="*/ 1005203 h 1431322"/>
                  <a:gd name="connsiteX169" fmla="*/ 323283 w 2356094"/>
                  <a:gd name="connsiteY169" fmla="*/ 966819 h 1431322"/>
                  <a:gd name="connsiteX170" fmla="*/ 315677 w 2356094"/>
                  <a:gd name="connsiteY170" fmla="*/ 971852 h 1431322"/>
                  <a:gd name="connsiteX171" fmla="*/ 301651 w 2356094"/>
                  <a:gd name="connsiteY171" fmla="*/ 963880 h 1431322"/>
                  <a:gd name="connsiteX172" fmla="*/ 319440 w 2356094"/>
                  <a:gd name="connsiteY172" fmla="*/ 935332 h 1431322"/>
                  <a:gd name="connsiteX173" fmla="*/ 354494 w 2356094"/>
                  <a:gd name="connsiteY173" fmla="*/ 910130 h 1431322"/>
                  <a:gd name="connsiteX174" fmla="*/ 358699 w 2356094"/>
                  <a:gd name="connsiteY174" fmla="*/ 907156 h 1431322"/>
                  <a:gd name="connsiteX175" fmla="*/ 404259 w 2356094"/>
                  <a:gd name="connsiteY175" fmla="*/ 877739 h 1431322"/>
                  <a:gd name="connsiteX176" fmla="*/ 405990 w 2356094"/>
                  <a:gd name="connsiteY176" fmla="*/ 875968 h 1431322"/>
                  <a:gd name="connsiteX177" fmla="*/ 408264 w 2356094"/>
                  <a:gd name="connsiteY177" fmla="*/ 874196 h 1431322"/>
                  <a:gd name="connsiteX178" fmla="*/ 344654 w 2356094"/>
                  <a:gd name="connsiteY178" fmla="*/ 785013 h 1431322"/>
                  <a:gd name="connsiteX179" fmla="*/ 288510 w 2356094"/>
                  <a:gd name="connsiteY179" fmla="*/ 724300 h 1431322"/>
                  <a:gd name="connsiteX180" fmla="*/ 279615 w 2356094"/>
                  <a:gd name="connsiteY180" fmla="*/ 715684 h 1431322"/>
                  <a:gd name="connsiteX181" fmla="*/ 237236 w 2356094"/>
                  <a:gd name="connsiteY181" fmla="*/ 678200 h 1431322"/>
                  <a:gd name="connsiteX182" fmla="*/ 232561 w 2356094"/>
                  <a:gd name="connsiteY182" fmla="*/ 683502 h 1431322"/>
                  <a:gd name="connsiteX183" fmla="*/ 213350 w 2356094"/>
                  <a:gd name="connsiteY183" fmla="*/ 704209 h 1431322"/>
                  <a:gd name="connsiteX184" fmla="*/ 174412 w 2356094"/>
                  <a:gd name="connsiteY184" fmla="*/ 743867 h 1431322"/>
                  <a:gd name="connsiteX185" fmla="*/ 111762 w 2356094"/>
                  <a:gd name="connsiteY185" fmla="*/ 811676 h 1431322"/>
                  <a:gd name="connsiteX186" fmla="*/ 101465 w 2356094"/>
                  <a:gd name="connsiteY186" fmla="*/ 823101 h 1431322"/>
                  <a:gd name="connsiteX187" fmla="*/ 37533 w 2356094"/>
                  <a:gd name="connsiteY187" fmla="*/ 895734 h 1431322"/>
                  <a:gd name="connsiteX188" fmla="*/ 36559 w 2356094"/>
                  <a:gd name="connsiteY188" fmla="*/ 897022 h 1431322"/>
                  <a:gd name="connsiteX189" fmla="*/ 25942 w 2356094"/>
                  <a:gd name="connsiteY189" fmla="*/ 935596 h 1431322"/>
                  <a:gd name="connsiteX190" fmla="*/ 46656 w 2356094"/>
                  <a:gd name="connsiteY190" fmla="*/ 974068 h 1431322"/>
                  <a:gd name="connsiteX191" fmla="*/ 47434 w 2356094"/>
                  <a:gd name="connsiteY191" fmla="*/ 975274 h 1431322"/>
                  <a:gd name="connsiteX192" fmla="*/ 150223 w 2356094"/>
                  <a:gd name="connsiteY192" fmla="*/ 1119939 h 1431322"/>
                  <a:gd name="connsiteX193" fmla="*/ 407217 w 2356094"/>
                  <a:gd name="connsiteY193" fmla="*/ 1365597 h 1431322"/>
                  <a:gd name="connsiteX194" fmla="*/ 394258 w 2356094"/>
                  <a:gd name="connsiteY194" fmla="*/ 1387761 h 1431322"/>
                  <a:gd name="connsiteX195" fmla="*/ 233031 w 2356094"/>
                  <a:gd name="connsiteY195" fmla="*/ 1254594 h 1431322"/>
                  <a:gd name="connsiteX196" fmla="*/ 108327 w 2356094"/>
                  <a:gd name="connsiteY196" fmla="*/ 1108683 h 1431322"/>
                  <a:gd name="connsiteX197" fmla="*/ 54437 w 2356094"/>
                  <a:gd name="connsiteY197" fmla="*/ 1032368 h 1431322"/>
                  <a:gd name="connsiteX198" fmla="*/ 6362 w 2356094"/>
                  <a:gd name="connsiteY198" fmla="*/ 953372 h 1431322"/>
                  <a:gd name="connsiteX199" fmla="*/ 2881 w 2356094"/>
                  <a:gd name="connsiteY199" fmla="*/ 907473 h 1431322"/>
                  <a:gd name="connsiteX200" fmla="*/ 26854 w 2356094"/>
                  <a:gd name="connsiteY200" fmla="*/ 870461 h 1431322"/>
                  <a:gd name="connsiteX201" fmla="*/ 27774 w 2356094"/>
                  <a:gd name="connsiteY201" fmla="*/ 869425 h 1431322"/>
                  <a:gd name="connsiteX202" fmla="*/ 96333 w 2356094"/>
                  <a:gd name="connsiteY202" fmla="*/ 794356 h 1431322"/>
                  <a:gd name="connsiteX203" fmla="*/ 168576 w 2356094"/>
                  <a:gd name="connsiteY203" fmla="*/ 722307 h 1431322"/>
                  <a:gd name="connsiteX204" fmla="*/ 230012 w 2356094"/>
                  <a:gd name="connsiteY204" fmla="*/ 672945 h 1431322"/>
                  <a:gd name="connsiteX205" fmla="*/ 224116 w 2356094"/>
                  <a:gd name="connsiteY205" fmla="*/ 668939 h 1431322"/>
                  <a:gd name="connsiteX206" fmla="*/ 221842 w 2356094"/>
                  <a:gd name="connsiteY206" fmla="*/ 651204 h 1431322"/>
                  <a:gd name="connsiteX207" fmla="*/ 268810 w 2356094"/>
                  <a:gd name="connsiteY207" fmla="*/ 610460 h 1431322"/>
                  <a:gd name="connsiteX208" fmla="*/ 313181 w 2356094"/>
                  <a:gd name="connsiteY208" fmla="*/ 572793 h 1431322"/>
                  <a:gd name="connsiteX209" fmla="*/ 403495 w 2356094"/>
                  <a:gd name="connsiteY209" fmla="*/ 496174 h 1431322"/>
                  <a:gd name="connsiteX210" fmla="*/ 565225 w 2356094"/>
                  <a:gd name="connsiteY210" fmla="*/ 358014 h 1431322"/>
                  <a:gd name="connsiteX211" fmla="*/ 632999 w 2356094"/>
                  <a:gd name="connsiteY211" fmla="*/ 300811 h 1431322"/>
                  <a:gd name="connsiteX212" fmla="*/ 673191 w 2356094"/>
                  <a:gd name="connsiteY212" fmla="*/ 266973 h 1431322"/>
                  <a:gd name="connsiteX213" fmla="*/ 673191 w 2356094"/>
                  <a:gd name="connsiteY213" fmla="*/ 266973 h 1431322"/>
                  <a:gd name="connsiteX214" fmla="*/ 692849 w 2356094"/>
                  <a:gd name="connsiteY214" fmla="*/ 250463 h 1431322"/>
                  <a:gd name="connsiteX215" fmla="*/ 724661 w 2356094"/>
                  <a:gd name="connsiteY215" fmla="*/ 227242 h 1431322"/>
                  <a:gd name="connsiteX216" fmla="*/ 813703 w 2356094"/>
                  <a:gd name="connsiteY216" fmla="*/ 197523 h 1431322"/>
                  <a:gd name="connsiteX217" fmla="*/ 815679 w 2356094"/>
                  <a:gd name="connsiteY217" fmla="*/ 196985 h 1431322"/>
                  <a:gd name="connsiteX218" fmla="*/ 916134 w 2356094"/>
                  <a:gd name="connsiteY218" fmla="*/ 171640 h 1431322"/>
                  <a:gd name="connsiteX219" fmla="*/ 1017676 w 2356094"/>
                  <a:gd name="connsiteY219" fmla="*/ 150722 h 1431322"/>
                  <a:gd name="connsiteX220" fmla="*/ 1110645 w 2356094"/>
                  <a:gd name="connsiteY220" fmla="*/ 139451 h 1431322"/>
                  <a:gd name="connsiteX221" fmla="*/ 1135679 w 2356094"/>
                  <a:gd name="connsiteY221" fmla="*/ 138625 h 1431322"/>
                  <a:gd name="connsiteX222" fmla="*/ 1145016 w 2356094"/>
                  <a:gd name="connsiteY222" fmla="*/ 144262 h 1431322"/>
                  <a:gd name="connsiteX223" fmla="*/ 1189508 w 2356094"/>
                  <a:gd name="connsiteY223" fmla="*/ 127291 h 1431322"/>
                  <a:gd name="connsiteX224" fmla="*/ 1226877 w 2356094"/>
                  <a:gd name="connsiteY224" fmla="*/ 93290 h 1431322"/>
                  <a:gd name="connsiteX225" fmla="*/ 1267888 w 2356094"/>
                  <a:gd name="connsiteY225" fmla="*/ 745 h 1431322"/>
                  <a:gd name="connsiteX226" fmla="*/ 1618053 w 2356094"/>
                  <a:gd name="connsiteY226" fmla="*/ 918303 h 1431322"/>
                  <a:gd name="connsiteX227" fmla="*/ 1584326 w 2356094"/>
                  <a:gd name="connsiteY227" fmla="*/ 927765 h 1431322"/>
                  <a:gd name="connsiteX228" fmla="*/ 1602558 w 2356094"/>
                  <a:gd name="connsiteY228" fmla="*/ 935616 h 1431322"/>
                  <a:gd name="connsiteX229" fmla="*/ 1643006 w 2356094"/>
                  <a:gd name="connsiteY229" fmla="*/ 952889 h 1431322"/>
                  <a:gd name="connsiteX230" fmla="*/ 1643006 w 2356094"/>
                  <a:gd name="connsiteY230" fmla="*/ 952889 h 1431322"/>
                  <a:gd name="connsiteX231" fmla="*/ 1683212 w 2356094"/>
                  <a:gd name="connsiteY231" fmla="*/ 970562 h 1431322"/>
                  <a:gd name="connsiteX232" fmla="*/ 1685385 w 2356094"/>
                  <a:gd name="connsiteY232" fmla="*/ 972376 h 1431322"/>
                  <a:gd name="connsiteX233" fmla="*/ 1725933 w 2356094"/>
                  <a:gd name="connsiteY233" fmla="*/ 948339 h 1431322"/>
                  <a:gd name="connsiteX234" fmla="*/ 1735150 w 2356094"/>
                  <a:gd name="connsiteY234" fmla="*/ 942843 h 1431322"/>
                  <a:gd name="connsiteX235" fmla="*/ 1685566 w 2356094"/>
                  <a:gd name="connsiteY235" fmla="*/ 945843 h 1431322"/>
                  <a:gd name="connsiteX236" fmla="*/ 1618053 w 2356094"/>
                  <a:gd name="connsiteY236" fmla="*/ 918303 h 1431322"/>
                  <a:gd name="connsiteX237" fmla="*/ 1651135 w 2356094"/>
                  <a:gd name="connsiteY237" fmla="*/ 877800 h 1431322"/>
                  <a:gd name="connsiteX238" fmla="*/ 1648967 w 2356094"/>
                  <a:gd name="connsiteY238" fmla="*/ 876325 h 1431322"/>
                  <a:gd name="connsiteX239" fmla="*/ 1609058 w 2356094"/>
                  <a:gd name="connsiteY239" fmla="*/ 865177 h 1431322"/>
                  <a:gd name="connsiteX240" fmla="*/ 1590263 w 2356094"/>
                  <a:gd name="connsiteY240" fmla="*/ 877739 h 1431322"/>
                  <a:gd name="connsiteX241" fmla="*/ 1568912 w 2356094"/>
                  <a:gd name="connsiteY241" fmla="*/ 885993 h 1431322"/>
                  <a:gd name="connsiteX242" fmla="*/ 1529309 w 2356094"/>
                  <a:gd name="connsiteY242" fmla="*/ 886514 h 1431322"/>
                  <a:gd name="connsiteX243" fmla="*/ 1529511 w 2356094"/>
                  <a:gd name="connsiteY243" fmla="*/ 904393 h 1431322"/>
                  <a:gd name="connsiteX244" fmla="*/ 1529511 w 2356094"/>
                  <a:gd name="connsiteY244" fmla="*/ 904393 h 1431322"/>
                  <a:gd name="connsiteX245" fmla="*/ 1559394 w 2356094"/>
                  <a:gd name="connsiteY245" fmla="*/ 917015 h 1431322"/>
                  <a:gd name="connsiteX246" fmla="*/ 1578590 w 2356094"/>
                  <a:gd name="connsiteY246" fmla="*/ 909247 h 1431322"/>
                  <a:gd name="connsiteX247" fmla="*/ 1582998 w 2356094"/>
                  <a:gd name="connsiteY247" fmla="*/ 907272 h 1431322"/>
                  <a:gd name="connsiteX248" fmla="*/ 1622178 w 2356094"/>
                  <a:gd name="connsiteY248" fmla="*/ 899622 h 1431322"/>
                  <a:gd name="connsiteX249" fmla="*/ 1693173 w 2356094"/>
                  <a:gd name="connsiteY249" fmla="*/ 928933 h 1431322"/>
                  <a:gd name="connsiteX250" fmla="*/ 1780548 w 2356094"/>
                  <a:gd name="connsiteY250" fmla="*/ 908338 h 1431322"/>
                  <a:gd name="connsiteX251" fmla="*/ 1795156 w 2356094"/>
                  <a:gd name="connsiteY251" fmla="*/ 906759 h 1431322"/>
                  <a:gd name="connsiteX252" fmla="*/ 1796787 w 2356094"/>
                  <a:gd name="connsiteY252" fmla="*/ 906748 h 1431322"/>
                  <a:gd name="connsiteX253" fmla="*/ 1797512 w 2356094"/>
                  <a:gd name="connsiteY253" fmla="*/ 906325 h 1431322"/>
                  <a:gd name="connsiteX254" fmla="*/ 1817434 w 2356094"/>
                  <a:gd name="connsiteY254" fmla="*/ 892999 h 1431322"/>
                  <a:gd name="connsiteX255" fmla="*/ 1824115 w 2356094"/>
                  <a:gd name="connsiteY255" fmla="*/ 867271 h 1431322"/>
                  <a:gd name="connsiteX256" fmla="*/ 1824578 w 2356094"/>
                  <a:gd name="connsiteY256" fmla="*/ 864896 h 1431322"/>
                  <a:gd name="connsiteX257" fmla="*/ 1816247 w 2356094"/>
                  <a:gd name="connsiteY257" fmla="*/ 865560 h 1431322"/>
                  <a:gd name="connsiteX258" fmla="*/ 1790811 w 2356094"/>
                  <a:gd name="connsiteY258" fmla="*/ 873836 h 1431322"/>
                  <a:gd name="connsiteX259" fmla="*/ 1743541 w 2356094"/>
                  <a:gd name="connsiteY259" fmla="*/ 892415 h 1431322"/>
                  <a:gd name="connsiteX260" fmla="*/ 1694099 w 2356094"/>
                  <a:gd name="connsiteY260" fmla="*/ 896401 h 1431322"/>
                  <a:gd name="connsiteX261" fmla="*/ 1651135 w 2356094"/>
                  <a:gd name="connsiteY261" fmla="*/ 877800 h 1431322"/>
                  <a:gd name="connsiteX262" fmla="*/ 1653655 w 2356094"/>
                  <a:gd name="connsiteY262" fmla="*/ 814947 h 1431322"/>
                  <a:gd name="connsiteX263" fmla="*/ 1651231 w 2356094"/>
                  <a:gd name="connsiteY263" fmla="*/ 813386 h 1431322"/>
                  <a:gd name="connsiteX264" fmla="*/ 1629664 w 2356094"/>
                  <a:gd name="connsiteY264" fmla="*/ 806576 h 1431322"/>
                  <a:gd name="connsiteX265" fmla="*/ 1610547 w 2356094"/>
                  <a:gd name="connsiteY265" fmla="*/ 816943 h 1431322"/>
                  <a:gd name="connsiteX266" fmla="*/ 1566839 w 2356094"/>
                  <a:gd name="connsiteY266" fmla="*/ 829666 h 1431322"/>
                  <a:gd name="connsiteX267" fmla="*/ 1528625 w 2356094"/>
                  <a:gd name="connsiteY267" fmla="*/ 825197 h 1431322"/>
                  <a:gd name="connsiteX268" fmla="*/ 1529048 w 2356094"/>
                  <a:gd name="connsiteY268" fmla="*/ 864777 h 1431322"/>
                  <a:gd name="connsiteX269" fmla="*/ 1529048 w 2356094"/>
                  <a:gd name="connsiteY269" fmla="*/ 864777 h 1431322"/>
                  <a:gd name="connsiteX270" fmla="*/ 1543074 w 2356094"/>
                  <a:gd name="connsiteY270" fmla="*/ 867593 h 1431322"/>
                  <a:gd name="connsiteX271" fmla="*/ 1584870 w 2356094"/>
                  <a:gd name="connsiteY271" fmla="*/ 856944 h 1431322"/>
                  <a:gd name="connsiteX272" fmla="*/ 1591171 w 2356094"/>
                  <a:gd name="connsiteY272" fmla="*/ 852759 h 1431322"/>
                  <a:gd name="connsiteX273" fmla="*/ 1626344 w 2356094"/>
                  <a:gd name="connsiteY273" fmla="*/ 842633 h 1431322"/>
                  <a:gd name="connsiteX274" fmla="*/ 1663873 w 2356094"/>
                  <a:gd name="connsiteY274" fmla="*/ 862158 h 1431322"/>
                  <a:gd name="connsiteX275" fmla="*/ 1665768 w 2356094"/>
                  <a:gd name="connsiteY275" fmla="*/ 863430 h 1431322"/>
                  <a:gd name="connsiteX276" fmla="*/ 1708748 w 2356094"/>
                  <a:gd name="connsiteY276" fmla="*/ 877981 h 1431322"/>
                  <a:gd name="connsiteX277" fmla="*/ 1760042 w 2356094"/>
                  <a:gd name="connsiteY277" fmla="*/ 867211 h 1431322"/>
                  <a:gd name="connsiteX278" fmla="*/ 1809083 w 2356094"/>
                  <a:gd name="connsiteY278" fmla="*/ 851911 h 1431322"/>
                  <a:gd name="connsiteX279" fmla="*/ 1826972 w 2356094"/>
                  <a:gd name="connsiteY279" fmla="*/ 852092 h 1431322"/>
                  <a:gd name="connsiteX280" fmla="*/ 1829266 w 2356094"/>
                  <a:gd name="connsiteY280" fmla="*/ 838645 h 1431322"/>
                  <a:gd name="connsiteX281" fmla="*/ 1833351 w 2356094"/>
                  <a:gd name="connsiteY281" fmla="*/ 809736 h 1431322"/>
                  <a:gd name="connsiteX282" fmla="*/ 1745473 w 2356094"/>
                  <a:gd name="connsiteY282" fmla="*/ 836551 h 1431322"/>
                  <a:gd name="connsiteX283" fmla="*/ 1694199 w 2356094"/>
                  <a:gd name="connsiteY283" fmla="*/ 836652 h 1431322"/>
                  <a:gd name="connsiteX284" fmla="*/ 1653655 w 2356094"/>
                  <a:gd name="connsiteY284" fmla="*/ 814947 h 1431322"/>
                  <a:gd name="connsiteX285" fmla="*/ 1653731 w 2356094"/>
                  <a:gd name="connsiteY285" fmla="*/ 748296 h 1431322"/>
                  <a:gd name="connsiteX286" fmla="*/ 1635057 w 2356094"/>
                  <a:gd name="connsiteY286" fmla="*/ 753188 h 1431322"/>
                  <a:gd name="connsiteX287" fmla="*/ 1592315 w 2356094"/>
                  <a:gd name="connsiteY287" fmla="*/ 776278 h 1431322"/>
                  <a:gd name="connsiteX288" fmla="*/ 1528142 w 2356094"/>
                  <a:gd name="connsiteY288" fmla="*/ 768266 h 1431322"/>
                  <a:gd name="connsiteX289" fmla="*/ 1528424 w 2356094"/>
                  <a:gd name="connsiteY289" fmla="*/ 804925 h 1431322"/>
                  <a:gd name="connsiteX290" fmla="*/ 1540357 w 2356094"/>
                  <a:gd name="connsiteY290" fmla="*/ 808528 h 1431322"/>
                  <a:gd name="connsiteX291" fmla="*/ 1584346 w 2356094"/>
                  <a:gd name="connsiteY291" fmla="*/ 807220 h 1431322"/>
                  <a:gd name="connsiteX292" fmla="*/ 1624533 w 2356094"/>
                  <a:gd name="connsiteY292" fmla="*/ 787914 h 1431322"/>
                  <a:gd name="connsiteX293" fmla="*/ 1665423 w 2356094"/>
                  <a:gd name="connsiteY293" fmla="*/ 799520 h 1431322"/>
                  <a:gd name="connsiteX294" fmla="*/ 1669032 w 2356094"/>
                  <a:gd name="connsiteY294" fmla="*/ 801983 h 1431322"/>
                  <a:gd name="connsiteX295" fmla="*/ 1713175 w 2356094"/>
                  <a:gd name="connsiteY295" fmla="*/ 820949 h 1431322"/>
                  <a:gd name="connsiteX296" fmla="*/ 1763262 w 2356094"/>
                  <a:gd name="connsiteY296" fmla="*/ 809416 h 1431322"/>
                  <a:gd name="connsiteX297" fmla="*/ 1767033 w 2356094"/>
                  <a:gd name="connsiteY297" fmla="*/ 807670 h 1431322"/>
                  <a:gd name="connsiteX298" fmla="*/ 1834639 w 2356094"/>
                  <a:gd name="connsiteY298" fmla="*/ 798241 h 1431322"/>
                  <a:gd name="connsiteX299" fmla="*/ 1838201 w 2356094"/>
                  <a:gd name="connsiteY299" fmla="*/ 752564 h 1431322"/>
                  <a:gd name="connsiteX300" fmla="*/ 1829105 w 2356094"/>
                  <a:gd name="connsiteY300" fmla="*/ 750732 h 1431322"/>
                  <a:gd name="connsiteX301" fmla="*/ 1805159 w 2356094"/>
                  <a:gd name="connsiteY301" fmla="*/ 755865 h 1431322"/>
                  <a:gd name="connsiteX302" fmla="*/ 1757366 w 2356094"/>
                  <a:gd name="connsiteY302" fmla="*/ 776439 h 1431322"/>
                  <a:gd name="connsiteX303" fmla="*/ 1708628 w 2356094"/>
                  <a:gd name="connsiteY303" fmla="*/ 782742 h 1431322"/>
                  <a:gd name="connsiteX304" fmla="*/ 1671581 w 2356094"/>
                  <a:gd name="connsiteY304" fmla="*/ 761502 h 1431322"/>
                  <a:gd name="connsiteX305" fmla="*/ 1670058 w 2356094"/>
                  <a:gd name="connsiteY305" fmla="*/ 759895 h 1431322"/>
                  <a:gd name="connsiteX306" fmla="*/ 1653731 w 2356094"/>
                  <a:gd name="connsiteY306" fmla="*/ 748296 h 1431322"/>
                  <a:gd name="connsiteX307" fmla="*/ 1665745 w 2356094"/>
                  <a:gd name="connsiteY307" fmla="*/ 691788 h 1431322"/>
                  <a:gd name="connsiteX308" fmla="*/ 1640148 w 2356094"/>
                  <a:gd name="connsiteY308" fmla="*/ 685225 h 1431322"/>
                  <a:gd name="connsiteX309" fmla="*/ 1621043 w 2356094"/>
                  <a:gd name="connsiteY309" fmla="*/ 698084 h 1431322"/>
                  <a:gd name="connsiteX310" fmla="*/ 1618251 w 2356094"/>
                  <a:gd name="connsiteY310" fmla="*/ 701408 h 1431322"/>
                  <a:gd name="connsiteX311" fmla="*/ 1585735 w 2356094"/>
                  <a:gd name="connsiteY311" fmla="*/ 725991 h 1431322"/>
                  <a:gd name="connsiteX312" fmla="*/ 1541685 w 2356094"/>
                  <a:gd name="connsiteY312" fmla="*/ 722025 h 1431322"/>
                  <a:gd name="connsiteX313" fmla="*/ 1527740 w 2356094"/>
                  <a:gd name="connsiteY313" fmla="*/ 713650 h 1431322"/>
                  <a:gd name="connsiteX314" fmla="*/ 1527981 w 2356094"/>
                  <a:gd name="connsiteY314" fmla="*/ 745758 h 1431322"/>
                  <a:gd name="connsiteX315" fmla="*/ 1527981 w 2356094"/>
                  <a:gd name="connsiteY315" fmla="*/ 745758 h 1431322"/>
                  <a:gd name="connsiteX316" fmla="*/ 1556496 w 2356094"/>
                  <a:gd name="connsiteY316" fmla="*/ 756852 h 1431322"/>
                  <a:gd name="connsiteX317" fmla="*/ 1607227 w 2356094"/>
                  <a:gd name="connsiteY317" fmla="*/ 747692 h 1431322"/>
                  <a:gd name="connsiteX318" fmla="*/ 1608910 w 2356094"/>
                  <a:gd name="connsiteY318" fmla="*/ 746596 h 1431322"/>
                  <a:gd name="connsiteX319" fmla="*/ 1648298 w 2356094"/>
                  <a:gd name="connsiteY319" fmla="*/ 728326 h 1431322"/>
                  <a:gd name="connsiteX320" fmla="*/ 1683378 w 2356094"/>
                  <a:gd name="connsiteY320" fmla="*/ 745414 h 1431322"/>
                  <a:gd name="connsiteX321" fmla="*/ 1684500 w 2356094"/>
                  <a:gd name="connsiteY321" fmla="*/ 746585 h 1431322"/>
                  <a:gd name="connsiteX322" fmla="*/ 1726799 w 2356094"/>
                  <a:gd name="connsiteY322" fmla="*/ 764099 h 1431322"/>
                  <a:gd name="connsiteX323" fmla="*/ 1776541 w 2356094"/>
                  <a:gd name="connsiteY323" fmla="*/ 748333 h 1431322"/>
                  <a:gd name="connsiteX324" fmla="*/ 1777992 w 2356094"/>
                  <a:gd name="connsiteY324" fmla="*/ 747732 h 1431322"/>
                  <a:gd name="connsiteX325" fmla="*/ 1825483 w 2356094"/>
                  <a:gd name="connsiteY325" fmla="*/ 737848 h 1431322"/>
                  <a:gd name="connsiteX326" fmla="*/ 1838724 w 2356094"/>
                  <a:gd name="connsiteY326" fmla="*/ 741653 h 1431322"/>
                  <a:gd name="connsiteX327" fmla="*/ 1839730 w 2356094"/>
                  <a:gd name="connsiteY327" fmla="*/ 696539 h 1431322"/>
                  <a:gd name="connsiteX328" fmla="*/ 1805018 w 2356094"/>
                  <a:gd name="connsiteY328" fmla="*/ 690560 h 1431322"/>
                  <a:gd name="connsiteX329" fmla="*/ 1755454 w 2356094"/>
                  <a:gd name="connsiteY329" fmla="*/ 715825 h 1431322"/>
                  <a:gd name="connsiteX330" fmla="*/ 1709110 w 2356094"/>
                  <a:gd name="connsiteY330" fmla="*/ 717574 h 1431322"/>
                  <a:gd name="connsiteX331" fmla="*/ 1665745 w 2356094"/>
                  <a:gd name="connsiteY331" fmla="*/ 691788 h 1431322"/>
                  <a:gd name="connsiteX332" fmla="*/ 1838724 w 2356094"/>
                  <a:gd name="connsiteY332" fmla="*/ 628536 h 1431322"/>
                  <a:gd name="connsiteX333" fmla="*/ 1760405 w 2356094"/>
                  <a:gd name="connsiteY333" fmla="*/ 653458 h 1431322"/>
                  <a:gd name="connsiteX334" fmla="*/ 1683307 w 2356094"/>
                  <a:gd name="connsiteY334" fmla="*/ 639584 h 1431322"/>
                  <a:gd name="connsiteX335" fmla="*/ 1680032 w 2356094"/>
                  <a:gd name="connsiteY335" fmla="*/ 638141 h 1431322"/>
                  <a:gd name="connsiteX336" fmla="*/ 1638599 w 2356094"/>
                  <a:gd name="connsiteY336" fmla="*/ 629623 h 1431322"/>
                  <a:gd name="connsiteX337" fmla="*/ 1600002 w 2356094"/>
                  <a:gd name="connsiteY337" fmla="*/ 646755 h 1431322"/>
                  <a:gd name="connsiteX338" fmla="*/ 1597684 w 2356094"/>
                  <a:gd name="connsiteY338" fmla="*/ 648090 h 1431322"/>
                  <a:gd name="connsiteX339" fmla="*/ 1527498 w 2356094"/>
                  <a:gd name="connsiteY339" fmla="*/ 667085 h 1431322"/>
                  <a:gd name="connsiteX340" fmla="*/ 1527599 w 2356094"/>
                  <a:gd name="connsiteY340" fmla="*/ 691104 h 1431322"/>
                  <a:gd name="connsiteX341" fmla="*/ 1539753 w 2356094"/>
                  <a:gd name="connsiteY341" fmla="*/ 698753 h 1431322"/>
                  <a:gd name="connsiteX342" fmla="*/ 1541140 w 2356094"/>
                  <a:gd name="connsiteY342" fmla="*/ 699633 h 1431322"/>
                  <a:gd name="connsiteX343" fmla="*/ 1580664 w 2356094"/>
                  <a:gd name="connsiteY343" fmla="*/ 707611 h 1431322"/>
                  <a:gd name="connsiteX344" fmla="*/ 1611130 w 2356094"/>
                  <a:gd name="connsiteY344" fmla="*/ 680595 h 1431322"/>
                  <a:gd name="connsiteX345" fmla="*/ 1644716 w 2356094"/>
                  <a:gd name="connsiteY345" fmla="*/ 666181 h 1431322"/>
                  <a:gd name="connsiteX346" fmla="*/ 1683594 w 2356094"/>
                  <a:gd name="connsiteY346" fmla="*/ 680474 h 1431322"/>
                  <a:gd name="connsiteX347" fmla="*/ 1719957 w 2356094"/>
                  <a:gd name="connsiteY347" fmla="*/ 701572 h 1431322"/>
                  <a:gd name="connsiteX348" fmla="*/ 1805219 w 2356094"/>
                  <a:gd name="connsiteY348" fmla="*/ 672825 h 1431322"/>
                  <a:gd name="connsiteX349" fmla="*/ 1839730 w 2356094"/>
                  <a:gd name="connsiteY349" fmla="*/ 680674 h 1431322"/>
                  <a:gd name="connsiteX350" fmla="*/ 1838724 w 2356094"/>
                  <a:gd name="connsiteY350" fmla="*/ 628536 h 1431322"/>
                  <a:gd name="connsiteX351" fmla="*/ 1608877 w 2356094"/>
                  <a:gd name="connsiteY351" fmla="*/ 621249 h 1431322"/>
                  <a:gd name="connsiteX352" fmla="*/ 1597588 w 2356094"/>
                  <a:gd name="connsiteY352" fmla="*/ 621712 h 1431322"/>
                  <a:gd name="connsiteX353" fmla="*/ 1555812 w 2356094"/>
                  <a:gd name="connsiteY353" fmla="*/ 623785 h 1431322"/>
                  <a:gd name="connsiteX354" fmla="*/ 1524862 w 2356094"/>
                  <a:gd name="connsiteY354" fmla="*/ 624329 h 1431322"/>
                  <a:gd name="connsiteX355" fmla="*/ 1523876 w 2356094"/>
                  <a:gd name="connsiteY355" fmla="*/ 627127 h 1431322"/>
                  <a:gd name="connsiteX356" fmla="*/ 1526734 w 2356094"/>
                  <a:gd name="connsiteY356" fmla="*/ 649070 h 1431322"/>
                  <a:gd name="connsiteX357" fmla="*/ 1552954 w 2356094"/>
                  <a:gd name="connsiteY357" fmla="*/ 647902 h 1431322"/>
                  <a:gd name="connsiteX358" fmla="*/ 1608877 w 2356094"/>
                  <a:gd name="connsiteY358" fmla="*/ 621249 h 1431322"/>
                  <a:gd name="connsiteX359" fmla="*/ 1838322 w 2356094"/>
                  <a:gd name="connsiteY359" fmla="*/ 615270 h 1431322"/>
                  <a:gd name="connsiteX360" fmla="*/ 1685298 w 2356094"/>
                  <a:gd name="connsiteY360" fmla="*/ 618669 h 1431322"/>
                  <a:gd name="connsiteX361" fmla="*/ 1679187 w 2356094"/>
                  <a:gd name="connsiteY361" fmla="*/ 618813 h 1431322"/>
                  <a:gd name="connsiteX362" fmla="*/ 1678463 w 2356094"/>
                  <a:gd name="connsiteY362" fmla="*/ 618835 h 1431322"/>
                  <a:gd name="connsiteX363" fmla="*/ 1695875 w 2356094"/>
                  <a:gd name="connsiteY363" fmla="*/ 626332 h 1431322"/>
                  <a:gd name="connsiteX364" fmla="*/ 1701645 w 2356094"/>
                  <a:gd name="connsiteY364" fmla="*/ 628979 h 1431322"/>
                  <a:gd name="connsiteX365" fmla="*/ 1744447 w 2356094"/>
                  <a:gd name="connsiteY365" fmla="*/ 639286 h 1431322"/>
                  <a:gd name="connsiteX366" fmla="*/ 1791515 w 2356094"/>
                  <a:gd name="connsiteY366" fmla="*/ 626020 h 1431322"/>
                  <a:gd name="connsiteX367" fmla="*/ 1838463 w 2356094"/>
                  <a:gd name="connsiteY367" fmla="*/ 619658 h 1431322"/>
                  <a:gd name="connsiteX368" fmla="*/ 1838322 w 2356094"/>
                  <a:gd name="connsiteY368" fmla="*/ 615270 h 143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</a:cxnLst>
                <a:rect l="l" t="t" r="r" b="b"/>
                <a:pathLst>
                  <a:path w="2356094" h="1431322">
                    <a:moveTo>
                      <a:pt x="2242155" y="764360"/>
                    </a:moveTo>
                    <a:cubicBezTo>
                      <a:pt x="2241813" y="762832"/>
                      <a:pt x="2243644" y="761662"/>
                      <a:pt x="2244832" y="762812"/>
                    </a:cubicBezTo>
                    <a:cubicBezTo>
                      <a:pt x="2264895" y="782156"/>
                      <a:pt x="2279061" y="806877"/>
                      <a:pt x="2294617" y="829786"/>
                    </a:cubicBezTo>
                    <a:cubicBezTo>
                      <a:pt x="2309427" y="851608"/>
                      <a:pt x="2325546" y="872585"/>
                      <a:pt x="2336594" y="896663"/>
                    </a:cubicBezTo>
                    <a:cubicBezTo>
                      <a:pt x="2346857" y="919047"/>
                      <a:pt x="2353477" y="941755"/>
                      <a:pt x="2355449" y="966355"/>
                    </a:cubicBezTo>
                    <a:cubicBezTo>
                      <a:pt x="2357421" y="990776"/>
                      <a:pt x="2354865" y="1015256"/>
                      <a:pt x="2350559" y="1039311"/>
                    </a:cubicBezTo>
                    <a:cubicBezTo>
                      <a:pt x="2342087" y="1086699"/>
                      <a:pt x="2323976" y="1131571"/>
                      <a:pt x="2304095" y="1175157"/>
                    </a:cubicBezTo>
                    <a:cubicBezTo>
                      <a:pt x="2284765" y="1217528"/>
                      <a:pt x="2262923" y="1258692"/>
                      <a:pt x="2239858" y="1299108"/>
                    </a:cubicBezTo>
                    <a:lnTo>
                      <a:pt x="2231591" y="1313537"/>
                    </a:lnTo>
                    <a:cubicBezTo>
                      <a:pt x="2221508" y="1331105"/>
                      <a:pt x="2211314" y="1348639"/>
                      <a:pt x="2200399" y="1365658"/>
                    </a:cubicBezTo>
                    <a:cubicBezTo>
                      <a:pt x="2186816" y="1386836"/>
                      <a:pt x="2174420" y="1408698"/>
                      <a:pt x="2156511" y="1426374"/>
                    </a:cubicBezTo>
                    <a:cubicBezTo>
                      <a:pt x="2143793" y="1438956"/>
                      <a:pt x="2119826" y="1426374"/>
                      <a:pt x="2125622" y="1408394"/>
                    </a:cubicBezTo>
                    <a:cubicBezTo>
                      <a:pt x="2128137" y="1400565"/>
                      <a:pt x="2130109" y="1393195"/>
                      <a:pt x="2134013" y="1385928"/>
                    </a:cubicBezTo>
                    <a:cubicBezTo>
                      <a:pt x="2136971" y="1380392"/>
                      <a:pt x="2140312" y="1375017"/>
                      <a:pt x="2143451" y="1369564"/>
                    </a:cubicBezTo>
                    <a:cubicBezTo>
                      <a:pt x="2149729" y="1358652"/>
                      <a:pt x="2155947" y="1347701"/>
                      <a:pt x="2162226" y="1336790"/>
                    </a:cubicBezTo>
                    <a:cubicBezTo>
                      <a:pt x="2175407" y="1313861"/>
                      <a:pt x="2189291" y="1291354"/>
                      <a:pt x="2202352" y="1268344"/>
                    </a:cubicBezTo>
                    <a:cubicBezTo>
                      <a:pt x="2225010" y="1228444"/>
                      <a:pt x="2246401" y="1187798"/>
                      <a:pt x="2265317" y="1145967"/>
                    </a:cubicBezTo>
                    <a:lnTo>
                      <a:pt x="2267543" y="1141030"/>
                    </a:lnTo>
                    <a:cubicBezTo>
                      <a:pt x="2284948" y="1102293"/>
                      <a:pt x="2301442" y="1062170"/>
                      <a:pt x="2309085" y="1020267"/>
                    </a:cubicBezTo>
                    <a:cubicBezTo>
                      <a:pt x="2317134" y="976121"/>
                      <a:pt x="2309930" y="934510"/>
                      <a:pt x="2294254" y="893018"/>
                    </a:cubicBezTo>
                    <a:cubicBezTo>
                      <a:pt x="2286145" y="871558"/>
                      <a:pt x="2277029" y="850581"/>
                      <a:pt x="2267551" y="829685"/>
                    </a:cubicBezTo>
                    <a:lnTo>
                      <a:pt x="2265729" y="825694"/>
                    </a:lnTo>
                    <a:cubicBezTo>
                      <a:pt x="2256576" y="805749"/>
                      <a:pt x="2246872" y="785913"/>
                      <a:pt x="2242155" y="764360"/>
                    </a:cubicBezTo>
                    <a:close/>
                    <a:moveTo>
                      <a:pt x="1267888" y="745"/>
                    </a:moveTo>
                    <a:cubicBezTo>
                      <a:pt x="1268069" y="-38"/>
                      <a:pt x="1269398" y="-98"/>
                      <a:pt x="1269518" y="745"/>
                    </a:cubicBezTo>
                    <a:cubicBezTo>
                      <a:pt x="1275153" y="38233"/>
                      <a:pt x="1262616" y="77890"/>
                      <a:pt x="1242191" y="109073"/>
                    </a:cubicBezTo>
                    <a:cubicBezTo>
                      <a:pt x="1231043" y="126104"/>
                      <a:pt x="1217299" y="141484"/>
                      <a:pt x="1201099" y="153844"/>
                    </a:cubicBezTo>
                    <a:lnTo>
                      <a:pt x="1199838" y="154797"/>
                    </a:lnTo>
                    <a:cubicBezTo>
                      <a:pt x="1183289" y="167173"/>
                      <a:pt x="1160930" y="179125"/>
                      <a:pt x="1140388" y="171099"/>
                    </a:cubicBezTo>
                    <a:cubicBezTo>
                      <a:pt x="1139744" y="170853"/>
                      <a:pt x="1139140" y="170573"/>
                      <a:pt x="1138576" y="170253"/>
                    </a:cubicBezTo>
                    <a:cubicBezTo>
                      <a:pt x="1140891" y="173835"/>
                      <a:pt x="1143024" y="177599"/>
                      <a:pt x="1145197" y="181364"/>
                    </a:cubicBezTo>
                    <a:cubicBezTo>
                      <a:pt x="1151657" y="192577"/>
                      <a:pt x="1157452" y="204192"/>
                      <a:pt x="1163751" y="215506"/>
                    </a:cubicBezTo>
                    <a:cubicBezTo>
                      <a:pt x="1175020" y="235738"/>
                      <a:pt x="1188442" y="253836"/>
                      <a:pt x="1205406" y="269679"/>
                    </a:cubicBezTo>
                    <a:cubicBezTo>
                      <a:pt x="1273240" y="333018"/>
                      <a:pt x="1368489" y="348072"/>
                      <a:pt x="1457940" y="347351"/>
                    </a:cubicBezTo>
                    <a:lnTo>
                      <a:pt x="1464259" y="347291"/>
                    </a:lnTo>
                    <a:cubicBezTo>
                      <a:pt x="1503551" y="347015"/>
                      <a:pt x="1554939" y="349021"/>
                      <a:pt x="1585272" y="320572"/>
                    </a:cubicBezTo>
                    <a:cubicBezTo>
                      <a:pt x="1601572" y="305293"/>
                      <a:pt x="1610547" y="283569"/>
                      <a:pt x="1618657" y="263176"/>
                    </a:cubicBezTo>
                    <a:cubicBezTo>
                      <a:pt x="1626625" y="243186"/>
                      <a:pt x="1632079" y="222552"/>
                      <a:pt x="1638699" y="202219"/>
                    </a:cubicBezTo>
                    <a:cubicBezTo>
                      <a:pt x="1624875" y="192740"/>
                      <a:pt x="1612197" y="181164"/>
                      <a:pt x="1602236" y="167634"/>
                    </a:cubicBezTo>
                    <a:cubicBezTo>
                      <a:pt x="1591852" y="153542"/>
                      <a:pt x="1584004" y="137679"/>
                      <a:pt x="1579477" y="120749"/>
                    </a:cubicBezTo>
                    <a:lnTo>
                      <a:pt x="1578809" y="118219"/>
                    </a:lnTo>
                    <a:cubicBezTo>
                      <a:pt x="1575307" y="104719"/>
                      <a:pt x="1571787" y="86859"/>
                      <a:pt x="1577424" y="74105"/>
                    </a:cubicBezTo>
                    <a:cubicBezTo>
                      <a:pt x="1578068" y="72635"/>
                      <a:pt x="1580483" y="72736"/>
                      <a:pt x="1581167" y="74105"/>
                    </a:cubicBezTo>
                    <a:cubicBezTo>
                      <a:pt x="1584206" y="80205"/>
                      <a:pt x="1584789" y="87090"/>
                      <a:pt x="1586661" y="93612"/>
                    </a:cubicBezTo>
                    <a:cubicBezTo>
                      <a:pt x="1588834" y="101202"/>
                      <a:pt x="1591289" y="108751"/>
                      <a:pt x="1594529" y="115937"/>
                    </a:cubicBezTo>
                    <a:cubicBezTo>
                      <a:pt x="1600787" y="129868"/>
                      <a:pt x="1609058" y="143115"/>
                      <a:pt x="1618979" y="154710"/>
                    </a:cubicBezTo>
                    <a:cubicBezTo>
                      <a:pt x="1627169" y="164311"/>
                      <a:pt x="1636043" y="173130"/>
                      <a:pt x="1646185" y="180538"/>
                    </a:cubicBezTo>
                    <a:cubicBezTo>
                      <a:pt x="1652162" y="170211"/>
                      <a:pt x="1666027" y="168822"/>
                      <a:pt x="1677638" y="172224"/>
                    </a:cubicBezTo>
                    <a:cubicBezTo>
                      <a:pt x="1693202" y="176772"/>
                      <a:pt x="1708554" y="182612"/>
                      <a:pt x="1723561" y="188782"/>
                    </a:cubicBezTo>
                    <a:lnTo>
                      <a:pt x="1726557" y="190020"/>
                    </a:lnTo>
                    <a:cubicBezTo>
                      <a:pt x="1741388" y="196180"/>
                      <a:pt x="1758151" y="201837"/>
                      <a:pt x="1772036" y="210232"/>
                    </a:cubicBezTo>
                    <a:cubicBezTo>
                      <a:pt x="1780467" y="214258"/>
                      <a:pt x="1788557" y="218304"/>
                      <a:pt x="1796164" y="221888"/>
                    </a:cubicBezTo>
                    <a:cubicBezTo>
                      <a:pt x="1834065" y="239700"/>
                      <a:pt x="1871406" y="258599"/>
                      <a:pt x="1908578" y="277865"/>
                    </a:cubicBezTo>
                    <a:lnTo>
                      <a:pt x="1916541" y="281999"/>
                    </a:lnTo>
                    <a:cubicBezTo>
                      <a:pt x="1932116" y="290112"/>
                      <a:pt x="1947551" y="298305"/>
                      <a:pt x="1961094" y="309619"/>
                    </a:cubicBezTo>
                    <a:cubicBezTo>
                      <a:pt x="1974878" y="321134"/>
                      <a:pt x="1985584" y="336876"/>
                      <a:pt x="1995645" y="351633"/>
                    </a:cubicBezTo>
                    <a:cubicBezTo>
                      <a:pt x="2018646" y="385372"/>
                      <a:pt x="2040319" y="420078"/>
                      <a:pt x="2063058" y="453999"/>
                    </a:cubicBezTo>
                    <a:cubicBezTo>
                      <a:pt x="2108979" y="522445"/>
                      <a:pt x="2154901" y="590891"/>
                      <a:pt x="2201083" y="659176"/>
                    </a:cubicBezTo>
                    <a:cubicBezTo>
                      <a:pt x="2212252" y="675705"/>
                      <a:pt x="2224849" y="691828"/>
                      <a:pt x="2234870" y="709061"/>
                    </a:cubicBezTo>
                    <a:cubicBezTo>
                      <a:pt x="2244469" y="725530"/>
                      <a:pt x="2244208" y="742438"/>
                      <a:pt x="2242336" y="760818"/>
                    </a:cubicBezTo>
                    <a:lnTo>
                      <a:pt x="2241986" y="764193"/>
                    </a:lnTo>
                    <a:cubicBezTo>
                      <a:pt x="2238397" y="797908"/>
                      <a:pt x="2232228" y="830288"/>
                      <a:pt x="2213318" y="859198"/>
                    </a:cubicBezTo>
                    <a:cubicBezTo>
                      <a:pt x="2183556" y="904654"/>
                      <a:pt x="2136669" y="932959"/>
                      <a:pt x="2087065" y="952444"/>
                    </a:cubicBezTo>
                    <a:cubicBezTo>
                      <a:pt x="2093122" y="956955"/>
                      <a:pt x="2098817" y="961827"/>
                      <a:pt x="2106041" y="964929"/>
                    </a:cubicBezTo>
                    <a:cubicBezTo>
                      <a:pt x="2117149" y="969678"/>
                      <a:pt x="2129002" y="972136"/>
                      <a:pt x="2141016" y="973120"/>
                    </a:cubicBezTo>
                    <a:cubicBezTo>
                      <a:pt x="2153834" y="974149"/>
                      <a:pt x="2168283" y="970946"/>
                      <a:pt x="2178666" y="979663"/>
                    </a:cubicBezTo>
                    <a:cubicBezTo>
                      <a:pt x="2182832" y="983144"/>
                      <a:pt x="2182952" y="991520"/>
                      <a:pt x="2178666" y="995003"/>
                    </a:cubicBezTo>
                    <a:cubicBezTo>
                      <a:pt x="2168684" y="1003154"/>
                      <a:pt x="2155780" y="1000818"/>
                      <a:pt x="2143616" y="999452"/>
                    </a:cubicBezTo>
                    <a:lnTo>
                      <a:pt x="2142887" y="999371"/>
                    </a:lnTo>
                    <a:cubicBezTo>
                      <a:pt x="2131598" y="998123"/>
                      <a:pt x="2120470" y="996030"/>
                      <a:pt x="2109865" y="991883"/>
                    </a:cubicBezTo>
                    <a:cubicBezTo>
                      <a:pt x="2107249" y="990854"/>
                      <a:pt x="2104653" y="989708"/>
                      <a:pt x="2102138" y="988440"/>
                    </a:cubicBezTo>
                    <a:cubicBezTo>
                      <a:pt x="2102218" y="988662"/>
                      <a:pt x="2102258" y="988925"/>
                      <a:pt x="2102218" y="989205"/>
                    </a:cubicBezTo>
                    <a:cubicBezTo>
                      <a:pt x="2100406" y="1003075"/>
                      <a:pt x="2096479" y="1016188"/>
                      <a:pt x="2092332" y="1029443"/>
                    </a:cubicBezTo>
                    <a:lnTo>
                      <a:pt x="2089701" y="1037842"/>
                    </a:lnTo>
                    <a:cubicBezTo>
                      <a:pt x="2084348" y="1054994"/>
                      <a:pt x="2078956" y="1072105"/>
                      <a:pt x="2073401" y="1089217"/>
                    </a:cubicBezTo>
                    <a:cubicBezTo>
                      <a:pt x="2062832" y="1121792"/>
                      <a:pt x="2051320" y="1154058"/>
                      <a:pt x="2039766" y="1186285"/>
                    </a:cubicBezTo>
                    <a:lnTo>
                      <a:pt x="2029795" y="1214093"/>
                    </a:lnTo>
                    <a:cubicBezTo>
                      <a:pt x="2019552" y="1242622"/>
                      <a:pt x="2009179" y="1271111"/>
                      <a:pt x="1997718" y="1299164"/>
                    </a:cubicBezTo>
                    <a:cubicBezTo>
                      <a:pt x="1990635" y="1316475"/>
                      <a:pt x="1983511" y="1333790"/>
                      <a:pt x="1976407" y="1351082"/>
                    </a:cubicBezTo>
                    <a:cubicBezTo>
                      <a:pt x="1969465" y="1367972"/>
                      <a:pt x="1963690" y="1386211"/>
                      <a:pt x="1955077" y="1402296"/>
                    </a:cubicBezTo>
                    <a:cubicBezTo>
                      <a:pt x="1947993" y="1415542"/>
                      <a:pt x="1928675" y="1406058"/>
                      <a:pt x="1931774" y="1392452"/>
                    </a:cubicBezTo>
                    <a:cubicBezTo>
                      <a:pt x="1935839" y="1374597"/>
                      <a:pt x="1943506" y="1356880"/>
                      <a:pt x="1949362" y="1339507"/>
                    </a:cubicBezTo>
                    <a:cubicBezTo>
                      <a:pt x="1955318" y="1321872"/>
                      <a:pt x="1961154" y="1304217"/>
                      <a:pt x="1967211" y="1286620"/>
                    </a:cubicBezTo>
                    <a:cubicBezTo>
                      <a:pt x="1977745" y="1256055"/>
                      <a:pt x="1989412" y="1225896"/>
                      <a:pt x="2001139" y="1195766"/>
                    </a:cubicBezTo>
                    <a:lnTo>
                      <a:pt x="2012762" y="1165897"/>
                    </a:lnTo>
                    <a:cubicBezTo>
                      <a:pt x="2024163" y="1136633"/>
                      <a:pt x="2035698" y="1107395"/>
                      <a:pt x="2048026" y="1078509"/>
                    </a:cubicBezTo>
                    <a:lnTo>
                      <a:pt x="2049373" y="1075343"/>
                    </a:lnTo>
                    <a:cubicBezTo>
                      <a:pt x="2062183" y="1045128"/>
                      <a:pt x="2075405" y="1011152"/>
                      <a:pt x="2098676" y="987738"/>
                    </a:cubicBezTo>
                    <a:cubicBezTo>
                      <a:pt x="2098978" y="987416"/>
                      <a:pt x="2099401" y="987252"/>
                      <a:pt x="2099823" y="987212"/>
                    </a:cubicBezTo>
                    <a:cubicBezTo>
                      <a:pt x="2094108" y="984112"/>
                      <a:pt x="2088755" y="980348"/>
                      <a:pt x="2084047" y="975899"/>
                    </a:cubicBezTo>
                    <a:lnTo>
                      <a:pt x="2083817" y="975667"/>
                    </a:lnTo>
                    <a:cubicBezTo>
                      <a:pt x="2081956" y="973695"/>
                      <a:pt x="2074267" y="963981"/>
                      <a:pt x="2071792" y="958163"/>
                    </a:cubicBezTo>
                    <a:cubicBezTo>
                      <a:pt x="2068572" y="959310"/>
                      <a:pt x="2065352" y="960418"/>
                      <a:pt x="2062132" y="961503"/>
                    </a:cubicBezTo>
                    <a:cubicBezTo>
                      <a:pt x="2056518" y="963397"/>
                      <a:pt x="2051870" y="962028"/>
                      <a:pt x="2048589" y="959029"/>
                    </a:cubicBezTo>
                    <a:lnTo>
                      <a:pt x="2042341" y="962896"/>
                    </a:lnTo>
                    <a:cubicBezTo>
                      <a:pt x="2035662" y="966976"/>
                      <a:pt x="2028480" y="970849"/>
                      <a:pt x="2021101" y="971047"/>
                    </a:cubicBezTo>
                    <a:cubicBezTo>
                      <a:pt x="2011804" y="971288"/>
                      <a:pt x="2004499" y="966155"/>
                      <a:pt x="1999529" y="958586"/>
                    </a:cubicBezTo>
                    <a:cubicBezTo>
                      <a:pt x="1995062" y="951822"/>
                      <a:pt x="1992405" y="944514"/>
                      <a:pt x="1986751" y="938455"/>
                    </a:cubicBezTo>
                    <a:cubicBezTo>
                      <a:pt x="1981191" y="932499"/>
                      <a:pt x="1974756" y="927472"/>
                      <a:pt x="1968179" y="922672"/>
                    </a:cubicBezTo>
                    <a:lnTo>
                      <a:pt x="1960428" y="917031"/>
                    </a:lnTo>
                    <a:cubicBezTo>
                      <a:pt x="1946213" y="906650"/>
                      <a:pt x="1932433" y="896161"/>
                      <a:pt x="1920988" y="882450"/>
                    </a:cubicBezTo>
                    <a:cubicBezTo>
                      <a:pt x="1915233" y="875525"/>
                      <a:pt x="1907526" y="867311"/>
                      <a:pt x="1904024" y="858995"/>
                    </a:cubicBezTo>
                    <a:cubicBezTo>
                      <a:pt x="1903340" y="857389"/>
                      <a:pt x="1902917" y="855879"/>
                      <a:pt x="1902837" y="854407"/>
                    </a:cubicBezTo>
                    <a:cubicBezTo>
                      <a:pt x="1902072" y="859601"/>
                      <a:pt x="1901287" y="864815"/>
                      <a:pt x="1900503" y="870009"/>
                    </a:cubicBezTo>
                    <a:cubicBezTo>
                      <a:pt x="1889515" y="943105"/>
                      <a:pt x="1880641" y="1016704"/>
                      <a:pt x="1877804" y="1090626"/>
                    </a:cubicBezTo>
                    <a:cubicBezTo>
                      <a:pt x="1876415" y="1127081"/>
                      <a:pt x="1875791" y="1163581"/>
                      <a:pt x="1877421" y="1200057"/>
                    </a:cubicBezTo>
                    <a:cubicBezTo>
                      <a:pt x="1878226" y="1218277"/>
                      <a:pt x="1879554" y="1236476"/>
                      <a:pt x="1881386" y="1254634"/>
                    </a:cubicBezTo>
                    <a:cubicBezTo>
                      <a:pt x="1882291" y="1263733"/>
                      <a:pt x="1883237" y="1272812"/>
                      <a:pt x="1884344" y="1281871"/>
                    </a:cubicBezTo>
                    <a:lnTo>
                      <a:pt x="1884599" y="1283970"/>
                    </a:lnTo>
                    <a:cubicBezTo>
                      <a:pt x="1884919" y="1286746"/>
                      <a:pt x="1885128" y="1289431"/>
                      <a:pt x="1884887" y="1291977"/>
                    </a:cubicBezTo>
                    <a:cubicBezTo>
                      <a:pt x="1893741" y="1296344"/>
                      <a:pt x="1898832" y="1307378"/>
                      <a:pt x="1902374" y="1315994"/>
                    </a:cubicBezTo>
                    <a:cubicBezTo>
                      <a:pt x="1905071" y="1322556"/>
                      <a:pt x="1902978" y="1328938"/>
                      <a:pt x="1898631" y="1333548"/>
                    </a:cubicBezTo>
                    <a:cubicBezTo>
                      <a:pt x="1903823" y="1338279"/>
                      <a:pt x="1908451" y="1343835"/>
                      <a:pt x="1912335" y="1350194"/>
                    </a:cubicBezTo>
                    <a:cubicBezTo>
                      <a:pt x="1913120" y="1351485"/>
                      <a:pt x="1911430" y="1352491"/>
                      <a:pt x="1910423" y="1351686"/>
                    </a:cubicBezTo>
                    <a:cubicBezTo>
                      <a:pt x="1904044" y="1346613"/>
                      <a:pt x="1897182" y="1342446"/>
                      <a:pt x="1890018" y="1339245"/>
                    </a:cubicBezTo>
                    <a:cubicBezTo>
                      <a:pt x="1886255" y="1340674"/>
                      <a:pt x="1882150" y="1341057"/>
                      <a:pt x="1878367" y="1340010"/>
                    </a:cubicBezTo>
                    <a:cubicBezTo>
                      <a:pt x="1874262" y="1338883"/>
                      <a:pt x="1870720" y="1336145"/>
                      <a:pt x="1868165" y="1332664"/>
                    </a:cubicBezTo>
                    <a:cubicBezTo>
                      <a:pt x="1847820" y="1329320"/>
                      <a:pt x="1826670" y="1333407"/>
                      <a:pt x="1808358" y="1346150"/>
                    </a:cubicBezTo>
                    <a:cubicBezTo>
                      <a:pt x="1804555" y="1348807"/>
                      <a:pt x="1801114" y="1351807"/>
                      <a:pt x="1797834" y="1355066"/>
                    </a:cubicBezTo>
                    <a:cubicBezTo>
                      <a:pt x="1797270" y="1355634"/>
                      <a:pt x="1796687" y="1356356"/>
                      <a:pt x="1796103" y="1357061"/>
                    </a:cubicBezTo>
                    <a:lnTo>
                      <a:pt x="1800098" y="1358597"/>
                    </a:lnTo>
                    <a:cubicBezTo>
                      <a:pt x="1801753" y="1359224"/>
                      <a:pt x="1803112" y="1359715"/>
                      <a:pt x="1803629" y="1359819"/>
                    </a:cubicBezTo>
                    <a:cubicBezTo>
                      <a:pt x="1807117" y="1360530"/>
                      <a:pt x="1810659" y="1360911"/>
                      <a:pt x="1814201" y="1361216"/>
                    </a:cubicBezTo>
                    <a:lnTo>
                      <a:pt x="1819507" y="1361651"/>
                    </a:lnTo>
                    <a:cubicBezTo>
                      <a:pt x="1839891" y="1363342"/>
                      <a:pt x="1860216" y="1363906"/>
                      <a:pt x="1879172" y="1372441"/>
                    </a:cubicBezTo>
                    <a:cubicBezTo>
                      <a:pt x="1883156" y="1374233"/>
                      <a:pt x="1881768" y="1380373"/>
                      <a:pt x="1878005" y="1381398"/>
                    </a:cubicBezTo>
                    <a:cubicBezTo>
                      <a:pt x="1864163" y="1385155"/>
                      <a:pt x="1850426" y="1384864"/>
                      <a:pt x="1836336" y="1383859"/>
                    </a:cubicBezTo>
                    <a:lnTo>
                      <a:pt x="1833311" y="1383634"/>
                    </a:lnTo>
                    <a:cubicBezTo>
                      <a:pt x="1820211" y="1382628"/>
                      <a:pt x="1806145" y="1382688"/>
                      <a:pt x="1793367" y="1379064"/>
                    </a:cubicBezTo>
                    <a:cubicBezTo>
                      <a:pt x="1796425" y="1387437"/>
                      <a:pt x="1792260" y="1398370"/>
                      <a:pt x="1779481" y="1400081"/>
                    </a:cubicBezTo>
                    <a:cubicBezTo>
                      <a:pt x="1741106" y="1405195"/>
                      <a:pt x="1702490" y="1402781"/>
                      <a:pt x="1664075" y="1399397"/>
                    </a:cubicBezTo>
                    <a:cubicBezTo>
                      <a:pt x="1625277" y="1395975"/>
                      <a:pt x="1586500" y="1392733"/>
                      <a:pt x="1547601" y="1390702"/>
                    </a:cubicBezTo>
                    <a:cubicBezTo>
                      <a:pt x="1421778" y="1384080"/>
                      <a:pt x="1295762" y="1385352"/>
                      <a:pt x="1169826" y="1387149"/>
                    </a:cubicBezTo>
                    <a:lnTo>
                      <a:pt x="1098659" y="1388180"/>
                    </a:lnTo>
                    <a:cubicBezTo>
                      <a:pt x="1041904" y="1388981"/>
                      <a:pt x="985139" y="1389604"/>
                      <a:pt x="928386" y="1389169"/>
                    </a:cubicBezTo>
                    <a:lnTo>
                      <a:pt x="901820" y="1388921"/>
                    </a:lnTo>
                    <a:cubicBezTo>
                      <a:pt x="890593" y="1388813"/>
                      <a:pt x="879360" y="1388676"/>
                      <a:pt x="868145" y="1388346"/>
                    </a:cubicBezTo>
                    <a:lnTo>
                      <a:pt x="861419" y="1388123"/>
                    </a:lnTo>
                    <a:cubicBezTo>
                      <a:pt x="848057" y="1387640"/>
                      <a:pt x="830369" y="1389653"/>
                      <a:pt x="818758" y="1381740"/>
                    </a:cubicBezTo>
                    <a:cubicBezTo>
                      <a:pt x="809179" y="1375219"/>
                      <a:pt x="807046" y="1363261"/>
                      <a:pt x="812821" y="1353621"/>
                    </a:cubicBezTo>
                    <a:cubicBezTo>
                      <a:pt x="814492" y="1350841"/>
                      <a:pt x="816786" y="1348364"/>
                      <a:pt x="819180" y="1345949"/>
                    </a:cubicBezTo>
                    <a:cubicBezTo>
                      <a:pt x="824090" y="1303977"/>
                      <a:pt x="826847" y="1261801"/>
                      <a:pt x="829665" y="1219646"/>
                    </a:cubicBezTo>
                    <a:cubicBezTo>
                      <a:pt x="839444" y="1072127"/>
                      <a:pt x="833729" y="925369"/>
                      <a:pt x="811171" y="779338"/>
                    </a:cubicBezTo>
                    <a:cubicBezTo>
                      <a:pt x="750641" y="797841"/>
                      <a:pt x="691036" y="821050"/>
                      <a:pt x="632960" y="845952"/>
                    </a:cubicBezTo>
                    <a:cubicBezTo>
                      <a:pt x="601547" y="859420"/>
                      <a:pt x="570296" y="873391"/>
                      <a:pt x="539407" y="888046"/>
                    </a:cubicBezTo>
                    <a:cubicBezTo>
                      <a:pt x="511214" y="901434"/>
                      <a:pt x="482901" y="918163"/>
                      <a:pt x="452776" y="926859"/>
                    </a:cubicBezTo>
                    <a:cubicBezTo>
                      <a:pt x="450038" y="929290"/>
                      <a:pt x="446209" y="930447"/>
                      <a:pt x="442813" y="929368"/>
                    </a:cubicBezTo>
                    <a:lnTo>
                      <a:pt x="442373" y="929214"/>
                    </a:lnTo>
                    <a:lnTo>
                      <a:pt x="442353" y="929214"/>
                    </a:lnTo>
                    <a:cubicBezTo>
                      <a:pt x="439254" y="929939"/>
                      <a:pt x="435812" y="929496"/>
                      <a:pt x="432432" y="927463"/>
                    </a:cubicBezTo>
                    <a:cubicBezTo>
                      <a:pt x="431748" y="927048"/>
                      <a:pt x="431063" y="926632"/>
                      <a:pt x="430379" y="926203"/>
                    </a:cubicBezTo>
                    <a:lnTo>
                      <a:pt x="429353" y="925551"/>
                    </a:lnTo>
                    <a:cubicBezTo>
                      <a:pt x="418748" y="918867"/>
                      <a:pt x="408083" y="910633"/>
                      <a:pt x="400577" y="900568"/>
                    </a:cubicBezTo>
                    <a:cubicBezTo>
                      <a:pt x="391461" y="909023"/>
                      <a:pt x="381661" y="916775"/>
                      <a:pt x="372022" y="924625"/>
                    </a:cubicBezTo>
                    <a:cubicBezTo>
                      <a:pt x="361558" y="933160"/>
                      <a:pt x="351134" y="941736"/>
                      <a:pt x="340791" y="950392"/>
                    </a:cubicBezTo>
                    <a:cubicBezTo>
                      <a:pt x="336685" y="953835"/>
                      <a:pt x="332158" y="957116"/>
                      <a:pt x="328535" y="961082"/>
                    </a:cubicBezTo>
                    <a:lnTo>
                      <a:pt x="328009" y="961664"/>
                    </a:lnTo>
                    <a:cubicBezTo>
                      <a:pt x="327925" y="961759"/>
                      <a:pt x="327845" y="961853"/>
                      <a:pt x="327771" y="961948"/>
                    </a:cubicBezTo>
                    <a:cubicBezTo>
                      <a:pt x="343447" y="972094"/>
                      <a:pt x="357171" y="987494"/>
                      <a:pt x="369466" y="1000881"/>
                    </a:cubicBezTo>
                    <a:cubicBezTo>
                      <a:pt x="382669" y="1015249"/>
                      <a:pt x="395415" y="1030075"/>
                      <a:pt x="408058" y="1044958"/>
                    </a:cubicBezTo>
                    <a:lnTo>
                      <a:pt x="420296" y="1059395"/>
                    </a:lnTo>
                    <a:cubicBezTo>
                      <a:pt x="506839" y="1161628"/>
                      <a:pt x="594267" y="1267567"/>
                      <a:pt x="706309" y="1342708"/>
                    </a:cubicBezTo>
                    <a:cubicBezTo>
                      <a:pt x="724018" y="1354585"/>
                      <a:pt x="707134" y="1383513"/>
                      <a:pt x="689546" y="1371374"/>
                    </a:cubicBezTo>
                    <a:cubicBezTo>
                      <a:pt x="656263" y="1348445"/>
                      <a:pt x="624770" y="1322979"/>
                      <a:pt x="594524" y="1296183"/>
                    </a:cubicBezTo>
                    <a:cubicBezTo>
                      <a:pt x="541520" y="1249259"/>
                      <a:pt x="493828" y="1196616"/>
                      <a:pt x="449174" y="1141759"/>
                    </a:cubicBezTo>
                    <a:cubicBezTo>
                      <a:pt x="426576" y="1113996"/>
                      <a:pt x="404642" y="1085555"/>
                      <a:pt x="383150" y="1056926"/>
                    </a:cubicBezTo>
                    <a:lnTo>
                      <a:pt x="375856" y="1047216"/>
                    </a:lnTo>
                    <a:cubicBezTo>
                      <a:pt x="366135" y="1034264"/>
                      <a:pt x="356467" y="1021274"/>
                      <a:pt x="347210" y="1007988"/>
                    </a:cubicBezTo>
                    <a:lnTo>
                      <a:pt x="345273" y="1005203"/>
                    </a:lnTo>
                    <a:cubicBezTo>
                      <a:pt x="337154" y="993482"/>
                      <a:pt x="328519" y="980315"/>
                      <a:pt x="323283" y="966819"/>
                    </a:cubicBezTo>
                    <a:cubicBezTo>
                      <a:pt x="321271" y="968853"/>
                      <a:pt x="318997" y="970562"/>
                      <a:pt x="315677" y="971852"/>
                    </a:cubicBezTo>
                    <a:cubicBezTo>
                      <a:pt x="310002" y="974067"/>
                      <a:pt x="303039" y="969416"/>
                      <a:pt x="301651" y="963880"/>
                    </a:cubicBezTo>
                    <a:cubicBezTo>
                      <a:pt x="298270" y="950453"/>
                      <a:pt x="309942" y="942461"/>
                      <a:pt x="319440" y="935332"/>
                    </a:cubicBezTo>
                    <a:cubicBezTo>
                      <a:pt x="330970" y="926718"/>
                      <a:pt x="342722" y="918404"/>
                      <a:pt x="354494" y="910130"/>
                    </a:cubicBezTo>
                    <a:lnTo>
                      <a:pt x="358699" y="907156"/>
                    </a:lnTo>
                    <a:cubicBezTo>
                      <a:pt x="373421" y="896712"/>
                      <a:pt x="388219" y="885992"/>
                      <a:pt x="404259" y="877739"/>
                    </a:cubicBezTo>
                    <a:cubicBezTo>
                      <a:pt x="404742" y="877095"/>
                      <a:pt x="405326" y="876491"/>
                      <a:pt x="405990" y="875968"/>
                    </a:cubicBezTo>
                    <a:cubicBezTo>
                      <a:pt x="406754" y="875364"/>
                      <a:pt x="407499" y="874780"/>
                      <a:pt x="408264" y="874196"/>
                    </a:cubicBezTo>
                    <a:cubicBezTo>
                      <a:pt x="389106" y="843114"/>
                      <a:pt x="368098" y="813239"/>
                      <a:pt x="344654" y="785013"/>
                    </a:cubicBezTo>
                    <a:cubicBezTo>
                      <a:pt x="327026" y="763779"/>
                      <a:pt x="308312" y="743505"/>
                      <a:pt x="288510" y="724300"/>
                    </a:cubicBezTo>
                    <a:lnTo>
                      <a:pt x="279615" y="715684"/>
                    </a:lnTo>
                    <a:cubicBezTo>
                      <a:pt x="266160" y="702684"/>
                      <a:pt x="252170" y="689499"/>
                      <a:pt x="237236" y="678200"/>
                    </a:cubicBezTo>
                    <a:lnTo>
                      <a:pt x="232561" y="683502"/>
                    </a:lnTo>
                    <a:cubicBezTo>
                      <a:pt x="226319" y="690565"/>
                      <a:pt x="220015" y="697574"/>
                      <a:pt x="213350" y="704209"/>
                    </a:cubicBezTo>
                    <a:cubicBezTo>
                      <a:pt x="200230" y="717254"/>
                      <a:pt x="187290" y="730563"/>
                      <a:pt x="174412" y="743867"/>
                    </a:cubicBezTo>
                    <a:cubicBezTo>
                      <a:pt x="153023" y="766006"/>
                      <a:pt x="132360" y="788825"/>
                      <a:pt x="111762" y="811676"/>
                    </a:cubicBezTo>
                    <a:lnTo>
                      <a:pt x="101465" y="823101"/>
                    </a:lnTo>
                    <a:cubicBezTo>
                      <a:pt x="80013" y="846916"/>
                      <a:pt x="57033" y="870291"/>
                      <a:pt x="37533" y="895734"/>
                    </a:cubicBezTo>
                    <a:lnTo>
                      <a:pt x="36559" y="897022"/>
                    </a:lnTo>
                    <a:cubicBezTo>
                      <a:pt x="28046" y="908444"/>
                      <a:pt x="21986" y="921086"/>
                      <a:pt x="25942" y="935596"/>
                    </a:cubicBezTo>
                    <a:cubicBezTo>
                      <a:pt x="29759" y="949584"/>
                      <a:pt x="38834" y="961988"/>
                      <a:pt x="46656" y="974068"/>
                    </a:cubicBezTo>
                    <a:lnTo>
                      <a:pt x="47434" y="975274"/>
                    </a:lnTo>
                    <a:cubicBezTo>
                      <a:pt x="79370" y="1025039"/>
                      <a:pt x="113579" y="1073534"/>
                      <a:pt x="150223" y="1119939"/>
                    </a:cubicBezTo>
                    <a:cubicBezTo>
                      <a:pt x="223613" y="1212884"/>
                      <a:pt x="307326" y="1300976"/>
                      <a:pt x="407217" y="1365597"/>
                    </a:cubicBezTo>
                    <a:cubicBezTo>
                      <a:pt x="421062" y="1374555"/>
                      <a:pt x="408123" y="1396820"/>
                      <a:pt x="394258" y="1387761"/>
                    </a:cubicBezTo>
                    <a:cubicBezTo>
                      <a:pt x="335921" y="1349613"/>
                      <a:pt x="282333" y="1303796"/>
                      <a:pt x="233031" y="1254594"/>
                    </a:cubicBezTo>
                    <a:cubicBezTo>
                      <a:pt x="187773" y="1209440"/>
                      <a:pt x="146762" y="1159716"/>
                      <a:pt x="108327" y="1108683"/>
                    </a:cubicBezTo>
                    <a:cubicBezTo>
                      <a:pt x="89592" y="1083781"/>
                      <a:pt x="71642" y="1058356"/>
                      <a:pt x="54437" y="1032368"/>
                    </a:cubicBezTo>
                    <a:cubicBezTo>
                      <a:pt x="37755" y="1007142"/>
                      <a:pt x="18456" y="981195"/>
                      <a:pt x="6362" y="953372"/>
                    </a:cubicBezTo>
                    <a:cubicBezTo>
                      <a:pt x="30" y="938736"/>
                      <a:pt x="-2311" y="922893"/>
                      <a:pt x="2881" y="907473"/>
                    </a:cubicBezTo>
                    <a:cubicBezTo>
                      <a:pt x="7642" y="893301"/>
                      <a:pt x="17058" y="881532"/>
                      <a:pt x="26854" y="870461"/>
                    </a:cubicBezTo>
                    <a:lnTo>
                      <a:pt x="27774" y="869425"/>
                    </a:lnTo>
                    <a:cubicBezTo>
                      <a:pt x="50291" y="844120"/>
                      <a:pt x="73212" y="819117"/>
                      <a:pt x="96333" y="794356"/>
                    </a:cubicBezTo>
                    <a:cubicBezTo>
                      <a:pt x="119535" y="769514"/>
                      <a:pt x="143804" y="745558"/>
                      <a:pt x="168576" y="722307"/>
                    </a:cubicBezTo>
                    <a:cubicBezTo>
                      <a:pt x="188035" y="704008"/>
                      <a:pt x="208319" y="687881"/>
                      <a:pt x="230012" y="672945"/>
                    </a:cubicBezTo>
                    <a:cubicBezTo>
                      <a:pt x="228060" y="671556"/>
                      <a:pt x="226108" y="670228"/>
                      <a:pt x="224116" y="668939"/>
                    </a:cubicBezTo>
                    <a:cubicBezTo>
                      <a:pt x="218059" y="664994"/>
                      <a:pt x="216530" y="656559"/>
                      <a:pt x="221842" y="651204"/>
                    </a:cubicBezTo>
                    <a:cubicBezTo>
                      <a:pt x="236351" y="636546"/>
                      <a:pt x="253073" y="623803"/>
                      <a:pt x="268810" y="610460"/>
                    </a:cubicBezTo>
                    <a:cubicBezTo>
                      <a:pt x="283600" y="597917"/>
                      <a:pt x="298391" y="585355"/>
                      <a:pt x="313181" y="572793"/>
                    </a:cubicBezTo>
                    <a:cubicBezTo>
                      <a:pt x="343286" y="547267"/>
                      <a:pt x="373390" y="521720"/>
                      <a:pt x="403495" y="496174"/>
                    </a:cubicBezTo>
                    <a:cubicBezTo>
                      <a:pt x="457566" y="450295"/>
                      <a:pt x="511335" y="404094"/>
                      <a:pt x="565225" y="358014"/>
                    </a:cubicBezTo>
                    <a:cubicBezTo>
                      <a:pt x="587696" y="338806"/>
                      <a:pt x="610377" y="319835"/>
                      <a:pt x="632999" y="300811"/>
                    </a:cubicBezTo>
                    <a:lnTo>
                      <a:pt x="673191" y="266973"/>
                    </a:lnTo>
                    <a:lnTo>
                      <a:pt x="673191" y="266973"/>
                    </a:lnTo>
                    <a:lnTo>
                      <a:pt x="692849" y="250463"/>
                    </a:lnTo>
                    <a:cubicBezTo>
                      <a:pt x="702921" y="242024"/>
                      <a:pt x="713208" y="233678"/>
                      <a:pt x="724661" y="227242"/>
                    </a:cubicBezTo>
                    <a:cubicBezTo>
                      <a:pt x="751611" y="212098"/>
                      <a:pt x="784011" y="205546"/>
                      <a:pt x="813703" y="197523"/>
                    </a:cubicBezTo>
                    <a:lnTo>
                      <a:pt x="815679" y="196985"/>
                    </a:lnTo>
                    <a:cubicBezTo>
                      <a:pt x="848983" y="187868"/>
                      <a:pt x="882468" y="179290"/>
                      <a:pt x="916134" y="171640"/>
                    </a:cubicBezTo>
                    <a:cubicBezTo>
                      <a:pt x="949840" y="163990"/>
                      <a:pt x="983688" y="157025"/>
                      <a:pt x="1017676" y="150722"/>
                    </a:cubicBezTo>
                    <a:cubicBezTo>
                      <a:pt x="1048223" y="145047"/>
                      <a:pt x="1079495" y="140175"/>
                      <a:pt x="1110645" y="139451"/>
                    </a:cubicBezTo>
                    <a:cubicBezTo>
                      <a:pt x="1118373" y="136511"/>
                      <a:pt x="1128072" y="135485"/>
                      <a:pt x="1135679" y="138625"/>
                    </a:cubicBezTo>
                    <a:cubicBezTo>
                      <a:pt x="1138818" y="139934"/>
                      <a:pt x="1142098" y="141846"/>
                      <a:pt x="1145016" y="144262"/>
                    </a:cubicBezTo>
                    <a:cubicBezTo>
                      <a:pt x="1160249" y="138907"/>
                      <a:pt x="1175281" y="136350"/>
                      <a:pt x="1189508" y="127291"/>
                    </a:cubicBezTo>
                    <a:cubicBezTo>
                      <a:pt x="1203715" y="118255"/>
                      <a:pt x="1216292" y="106375"/>
                      <a:pt x="1226877" y="93290"/>
                    </a:cubicBezTo>
                    <a:cubicBezTo>
                      <a:pt x="1248751" y="66194"/>
                      <a:pt x="1260201" y="34185"/>
                      <a:pt x="1267888" y="745"/>
                    </a:cubicBezTo>
                    <a:close/>
                    <a:moveTo>
                      <a:pt x="1618053" y="918303"/>
                    </a:moveTo>
                    <a:cubicBezTo>
                      <a:pt x="1605979" y="917460"/>
                      <a:pt x="1595112" y="922450"/>
                      <a:pt x="1584326" y="927765"/>
                    </a:cubicBezTo>
                    <a:cubicBezTo>
                      <a:pt x="1590404" y="930402"/>
                      <a:pt x="1596481" y="933019"/>
                      <a:pt x="1602558" y="935616"/>
                    </a:cubicBezTo>
                    <a:lnTo>
                      <a:pt x="1643006" y="952889"/>
                    </a:lnTo>
                    <a:lnTo>
                      <a:pt x="1643006" y="952889"/>
                    </a:lnTo>
                    <a:cubicBezTo>
                      <a:pt x="1656367" y="958586"/>
                      <a:pt x="1670514" y="963538"/>
                      <a:pt x="1683212" y="970562"/>
                    </a:cubicBezTo>
                    <a:cubicBezTo>
                      <a:pt x="1684117" y="971065"/>
                      <a:pt x="1684842" y="971671"/>
                      <a:pt x="1685385" y="972376"/>
                    </a:cubicBezTo>
                    <a:cubicBezTo>
                      <a:pt x="1698586" y="963922"/>
                      <a:pt x="1712552" y="956373"/>
                      <a:pt x="1725933" y="948339"/>
                    </a:cubicBezTo>
                    <a:cubicBezTo>
                      <a:pt x="1728992" y="946507"/>
                      <a:pt x="1732071" y="944675"/>
                      <a:pt x="1735150" y="942843"/>
                    </a:cubicBezTo>
                    <a:cubicBezTo>
                      <a:pt x="1719212" y="948178"/>
                      <a:pt x="1702872" y="950855"/>
                      <a:pt x="1685566" y="945843"/>
                    </a:cubicBezTo>
                    <a:cubicBezTo>
                      <a:pt x="1662485" y="939179"/>
                      <a:pt x="1642442" y="920015"/>
                      <a:pt x="1618053" y="918303"/>
                    </a:cubicBezTo>
                    <a:close/>
                    <a:moveTo>
                      <a:pt x="1651135" y="877800"/>
                    </a:moveTo>
                    <a:lnTo>
                      <a:pt x="1648967" y="876325"/>
                    </a:lnTo>
                    <a:cubicBezTo>
                      <a:pt x="1637255" y="868289"/>
                      <a:pt x="1623281" y="857959"/>
                      <a:pt x="1609058" y="865177"/>
                    </a:cubicBezTo>
                    <a:cubicBezTo>
                      <a:pt x="1602357" y="868580"/>
                      <a:pt x="1596863" y="874075"/>
                      <a:pt x="1590263" y="877739"/>
                    </a:cubicBezTo>
                    <a:cubicBezTo>
                      <a:pt x="1583622" y="881443"/>
                      <a:pt x="1576317" y="884282"/>
                      <a:pt x="1568912" y="885993"/>
                    </a:cubicBezTo>
                    <a:cubicBezTo>
                      <a:pt x="1556617" y="888831"/>
                      <a:pt x="1542530" y="889254"/>
                      <a:pt x="1529309" y="886514"/>
                    </a:cubicBezTo>
                    <a:lnTo>
                      <a:pt x="1529511" y="904393"/>
                    </a:lnTo>
                    <a:lnTo>
                      <a:pt x="1529511" y="904393"/>
                    </a:lnTo>
                    <a:cubicBezTo>
                      <a:pt x="1539512" y="908520"/>
                      <a:pt x="1549453" y="912749"/>
                      <a:pt x="1559394" y="917015"/>
                    </a:cubicBezTo>
                    <a:cubicBezTo>
                      <a:pt x="1565848" y="914808"/>
                      <a:pt x="1572059" y="912156"/>
                      <a:pt x="1578590" y="909247"/>
                    </a:cubicBezTo>
                    <a:lnTo>
                      <a:pt x="1582998" y="907272"/>
                    </a:lnTo>
                    <a:cubicBezTo>
                      <a:pt x="1595575" y="901613"/>
                      <a:pt x="1608273" y="897832"/>
                      <a:pt x="1622178" y="899622"/>
                    </a:cubicBezTo>
                    <a:cubicBezTo>
                      <a:pt x="1648358" y="902984"/>
                      <a:pt x="1668140" y="922450"/>
                      <a:pt x="1693173" y="928933"/>
                    </a:cubicBezTo>
                    <a:cubicBezTo>
                      <a:pt x="1723861" y="936907"/>
                      <a:pt x="1751550" y="913995"/>
                      <a:pt x="1780548" y="908338"/>
                    </a:cubicBezTo>
                    <a:cubicBezTo>
                      <a:pt x="1785329" y="907396"/>
                      <a:pt x="1790257" y="906846"/>
                      <a:pt x="1795156" y="906759"/>
                    </a:cubicBezTo>
                    <a:lnTo>
                      <a:pt x="1796787" y="906748"/>
                    </a:lnTo>
                    <a:lnTo>
                      <a:pt x="1797512" y="906325"/>
                    </a:lnTo>
                    <a:cubicBezTo>
                      <a:pt x="1803750" y="902661"/>
                      <a:pt x="1813087" y="899161"/>
                      <a:pt x="1817434" y="892999"/>
                    </a:cubicBezTo>
                    <a:cubicBezTo>
                      <a:pt x="1822163" y="886315"/>
                      <a:pt x="1822565" y="875122"/>
                      <a:pt x="1824115" y="867271"/>
                    </a:cubicBezTo>
                    <a:cubicBezTo>
                      <a:pt x="1824276" y="866486"/>
                      <a:pt x="1824437" y="865681"/>
                      <a:pt x="1824578" y="864896"/>
                    </a:cubicBezTo>
                    <a:cubicBezTo>
                      <a:pt x="1821841" y="864896"/>
                      <a:pt x="1819064" y="865034"/>
                      <a:pt x="1816247" y="865560"/>
                    </a:cubicBezTo>
                    <a:cubicBezTo>
                      <a:pt x="1807392" y="867190"/>
                      <a:pt x="1799061" y="870331"/>
                      <a:pt x="1790811" y="873836"/>
                    </a:cubicBezTo>
                    <a:cubicBezTo>
                      <a:pt x="1775215" y="880457"/>
                      <a:pt x="1759962" y="888006"/>
                      <a:pt x="1743541" y="892415"/>
                    </a:cubicBezTo>
                    <a:cubicBezTo>
                      <a:pt x="1727463" y="896741"/>
                      <a:pt x="1710660" y="898796"/>
                      <a:pt x="1694099" y="896401"/>
                    </a:cubicBezTo>
                    <a:cubicBezTo>
                      <a:pt x="1677940" y="894064"/>
                      <a:pt x="1664517" y="886778"/>
                      <a:pt x="1651135" y="877800"/>
                    </a:cubicBezTo>
                    <a:close/>
                    <a:moveTo>
                      <a:pt x="1653655" y="814947"/>
                    </a:moveTo>
                    <a:lnTo>
                      <a:pt x="1651231" y="813386"/>
                    </a:lnTo>
                    <a:cubicBezTo>
                      <a:pt x="1644835" y="809303"/>
                      <a:pt x="1637500" y="805074"/>
                      <a:pt x="1629664" y="806576"/>
                    </a:cubicBezTo>
                    <a:cubicBezTo>
                      <a:pt x="1622661" y="807924"/>
                      <a:pt x="1616644" y="813501"/>
                      <a:pt x="1610547" y="816943"/>
                    </a:cubicBezTo>
                    <a:cubicBezTo>
                      <a:pt x="1597165" y="824492"/>
                      <a:pt x="1582153" y="828619"/>
                      <a:pt x="1566839" y="829666"/>
                    </a:cubicBezTo>
                    <a:cubicBezTo>
                      <a:pt x="1554101" y="830532"/>
                      <a:pt x="1540880" y="828982"/>
                      <a:pt x="1528625" y="825197"/>
                    </a:cubicBezTo>
                    <a:lnTo>
                      <a:pt x="1529048" y="864777"/>
                    </a:lnTo>
                    <a:lnTo>
                      <a:pt x="1529048" y="864777"/>
                    </a:lnTo>
                    <a:cubicBezTo>
                      <a:pt x="1533535" y="866204"/>
                      <a:pt x="1538184" y="867231"/>
                      <a:pt x="1543074" y="867593"/>
                    </a:cubicBezTo>
                    <a:cubicBezTo>
                      <a:pt x="1557925" y="868700"/>
                      <a:pt x="1572413" y="865137"/>
                      <a:pt x="1584870" y="856944"/>
                    </a:cubicBezTo>
                    <a:lnTo>
                      <a:pt x="1591171" y="852759"/>
                    </a:lnTo>
                    <a:cubicBezTo>
                      <a:pt x="1601954" y="845671"/>
                      <a:pt x="1612072" y="840046"/>
                      <a:pt x="1626344" y="842633"/>
                    </a:cubicBezTo>
                    <a:cubicBezTo>
                      <a:pt x="1640470" y="845207"/>
                      <a:pt x="1652323" y="854266"/>
                      <a:pt x="1663873" y="862158"/>
                    </a:cubicBezTo>
                    <a:lnTo>
                      <a:pt x="1665768" y="863430"/>
                    </a:lnTo>
                    <a:cubicBezTo>
                      <a:pt x="1679033" y="872191"/>
                      <a:pt x="1692479" y="877846"/>
                      <a:pt x="1708748" y="877981"/>
                    </a:cubicBezTo>
                    <a:cubicBezTo>
                      <a:pt x="1726316" y="878120"/>
                      <a:pt x="1743682" y="873230"/>
                      <a:pt x="1760042" y="867211"/>
                    </a:cubicBezTo>
                    <a:cubicBezTo>
                      <a:pt x="1776282" y="861254"/>
                      <a:pt x="1791716" y="854105"/>
                      <a:pt x="1809083" y="851911"/>
                    </a:cubicBezTo>
                    <a:cubicBezTo>
                      <a:pt x="1814395" y="851247"/>
                      <a:pt x="1820875" y="851045"/>
                      <a:pt x="1826972" y="852092"/>
                    </a:cubicBezTo>
                    <a:cubicBezTo>
                      <a:pt x="1827777" y="847603"/>
                      <a:pt x="1828542" y="843136"/>
                      <a:pt x="1829266" y="838645"/>
                    </a:cubicBezTo>
                    <a:cubicBezTo>
                      <a:pt x="1830836" y="829002"/>
                      <a:pt x="1832184" y="819379"/>
                      <a:pt x="1833351" y="809736"/>
                    </a:cubicBezTo>
                    <a:cubicBezTo>
                      <a:pt x="1802543" y="801442"/>
                      <a:pt x="1774088" y="828277"/>
                      <a:pt x="1745473" y="836551"/>
                    </a:cubicBezTo>
                    <a:cubicBezTo>
                      <a:pt x="1728872" y="841342"/>
                      <a:pt x="1710801" y="841284"/>
                      <a:pt x="1694199" y="836652"/>
                    </a:cubicBezTo>
                    <a:cubicBezTo>
                      <a:pt x="1678838" y="832363"/>
                      <a:pt x="1666762" y="823461"/>
                      <a:pt x="1653655" y="814947"/>
                    </a:cubicBezTo>
                    <a:close/>
                    <a:moveTo>
                      <a:pt x="1653731" y="748296"/>
                    </a:moveTo>
                    <a:cubicBezTo>
                      <a:pt x="1647151" y="747028"/>
                      <a:pt x="1640651" y="750068"/>
                      <a:pt x="1635057" y="753188"/>
                    </a:cubicBezTo>
                    <a:cubicBezTo>
                      <a:pt x="1620790" y="761102"/>
                      <a:pt x="1608474" y="772111"/>
                      <a:pt x="1592315" y="776278"/>
                    </a:cubicBezTo>
                    <a:cubicBezTo>
                      <a:pt x="1571528" y="781633"/>
                      <a:pt x="1548789" y="777023"/>
                      <a:pt x="1528142" y="768266"/>
                    </a:cubicBezTo>
                    <a:cubicBezTo>
                      <a:pt x="1528223" y="780484"/>
                      <a:pt x="1528323" y="792705"/>
                      <a:pt x="1528424" y="804925"/>
                    </a:cubicBezTo>
                    <a:cubicBezTo>
                      <a:pt x="1532308" y="806397"/>
                      <a:pt x="1536292" y="807582"/>
                      <a:pt x="1540357" y="808528"/>
                    </a:cubicBezTo>
                    <a:cubicBezTo>
                      <a:pt x="1554805" y="811830"/>
                      <a:pt x="1570119" y="811387"/>
                      <a:pt x="1584346" y="807220"/>
                    </a:cubicBezTo>
                    <a:cubicBezTo>
                      <a:pt x="1598855" y="802970"/>
                      <a:pt x="1609983" y="791497"/>
                      <a:pt x="1624533" y="787914"/>
                    </a:cubicBezTo>
                    <a:cubicBezTo>
                      <a:pt x="1639410" y="784238"/>
                      <a:pt x="1653434" y="791390"/>
                      <a:pt x="1665423" y="799520"/>
                    </a:cubicBezTo>
                    <a:lnTo>
                      <a:pt x="1669032" y="801983"/>
                    </a:lnTo>
                    <a:cubicBezTo>
                      <a:pt x="1682737" y="811287"/>
                      <a:pt x="1696028" y="819371"/>
                      <a:pt x="1713175" y="820949"/>
                    </a:cubicBezTo>
                    <a:cubicBezTo>
                      <a:pt x="1731306" y="822620"/>
                      <a:pt x="1747063" y="816943"/>
                      <a:pt x="1763262" y="809416"/>
                    </a:cubicBezTo>
                    <a:lnTo>
                      <a:pt x="1767033" y="807670"/>
                    </a:lnTo>
                    <a:cubicBezTo>
                      <a:pt x="1787542" y="798246"/>
                      <a:pt x="1814166" y="787517"/>
                      <a:pt x="1834639" y="798241"/>
                    </a:cubicBezTo>
                    <a:cubicBezTo>
                      <a:pt x="1836249" y="783022"/>
                      <a:pt x="1837416" y="767805"/>
                      <a:pt x="1838201" y="752564"/>
                    </a:cubicBezTo>
                    <a:cubicBezTo>
                      <a:pt x="1835384" y="751517"/>
                      <a:pt x="1832466" y="750752"/>
                      <a:pt x="1829105" y="750732"/>
                    </a:cubicBezTo>
                    <a:cubicBezTo>
                      <a:pt x="1821076" y="750694"/>
                      <a:pt x="1812645" y="753228"/>
                      <a:pt x="1805159" y="755865"/>
                    </a:cubicBezTo>
                    <a:cubicBezTo>
                      <a:pt x="1788799" y="761643"/>
                      <a:pt x="1773565" y="770257"/>
                      <a:pt x="1757366" y="776439"/>
                    </a:cubicBezTo>
                    <a:cubicBezTo>
                      <a:pt x="1742012" y="782318"/>
                      <a:pt x="1725008" y="785378"/>
                      <a:pt x="1708628" y="782742"/>
                    </a:cubicBezTo>
                    <a:cubicBezTo>
                      <a:pt x="1693455" y="780305"/>
                      <a:pt x="1682065" y="772373"/>
                      <a:pt x="1671581" y="761502"/>
                    </a:cubicBezTo>
                    <a:lnTo>
                      <a:pt x="1670058" y="759895"/>
                    </a:lnTo>
                    <a:cubicBezTo>
                      <a:pt x="1665460" y="755002"/>
                      <a:pt x="1660541" y="749619"/>
                      <a:pt x="1653731" y="748296"/>
                    </a:cubicBezTo>
                    <a:close/>
                    <a:moveTo>
                      <a:pt x="1665745" y="691788"/>
                    </a:moveTo>
                    <a:cubicBezTo>
                      <a:pt x="1658158" y="687784"/>
                      <a:pt x="1648922" y="684058"/>
                      <a:pt x="1640148" y="685225"/>
                    </a:cubicBezTo>
                    <a:cubicBezTo>
                      <a:pt x="1631777" y="686330"/>
                      <a:pt x="1626198" y="692011"/>
                      <a:pt x="1621043" y="698084"/>
                    </a:cubicBezTo>
                    <a:lnTo>
                      <a:pt x="1618251" y="701408"/>
                    </a:lnTo>
                    <a:cubicBezTo>
                      <a:pt x="1609030" y="712322"/>
                      <a:pt x="1599953" y="721499"/>
                      <a:pt x="1585735" y="725991"/>
                    </a:cubicBezTo>
                    <a:cubicBezTo>
                      <a:pt x="1571005" y="730621"/>
                      <a:pt x="1555389" y="728809"/>
                      <a:pt x="1541685" y="722025"/>
                    </a:cubicBezTo>
                    <a:cubicBezTo>
                      <a:pt x="1536815" y="719609"/>
                      <a:pt x="1532288" y="716610"/>
                      <a:pt x="1527740" y="713650"/>
                    </a:cubicBezTo>
                    <a:lnTo>
                      <a:pt x="1527981" y="745758"/>
                    </a:lnTo>
                    <a:lnTo>
                      <a:pt x="1527981" y="745758"/>
                    </a:lnTo>
                    <a:cubicBezTo>
                      <a:pt x="1537077" y="750287"/>
                      <a:pt x="1546334" y="754376"/>
                      <a:pt x="1556496" y="756852"/>
                    </a:cubicBezTo>
                    <a:cubicBezTo>
                      <a:pt x="1575251" y="761422"/>
                      <a:pt x="1591188" y="758040"/>
                      <a:pt x="1607227" y="747692"/>
                    </a:cubicBezTo>
                    <a:lnTo>
                      <a:pt x="1608910" y="746596"/>
                    </a:lnTo>
                    <a:cubicBezTo>
                      <a:pt x="1620991" y="738660"/>
                      <a:pt x="1633376" y="729211"/>
                      <a:pt x="1648298" y="728326"/>
                    </a:cubicBezTo>
                    <a:cubicBezTo>
                      <a:pt x="1662860" y="727454"/>
                      <a:pt x="1673788" y="735530"/>
                      <a:pt x="1683378" y="745414"/>
                    </a:cubicBezTo>
                    <a:lnTo>
                      <a:pt x="1684500" y="746585"/>
                    </a:lnTo>
                    <a:cubicBezTo>
                      <a:pt x="1696594" y="759346"/>
                      <a:pt x="1708809" y="765569"/>
                      <a:pt x="1726799" y="764099"/>
                    </a:cubicBezTo>
                    <a:cubicBezTo>
                      <a:pt x="1744240" y="762673"/>
                      <a:pt x="1760563" y="754969"/>
                      <a:pt x="1776541" y="748333"/>
                    </a:cubicBezTo>
                    <a:lnTo>
                      <a:pt x="1777992" y="747732"/>
                    </a:lnTo>
                    <a:cubicBezTo>
                      <a:pt x="1792602" y="741731"/>
                      <a:pt x="1809445" y="735553"/>
                      <a:pt x="1825483" y="737848"/>
                    </a:cubicBezTo>
                    <a:cubicBezTo>
                      <a:pt x="1829327" y="738392"/>
                      <a:pt x="1834297" y="739579"/>
                      <a:pt x="1838724" y="741653"/>
                    </a:cubicBezTo>
                    <a:cubicBezTo>
                      <a:pt x="1839368" y="726633"/>
                      <a:pt x="1839670" y="711597"/>
                      <a:pt x="1839730" y="696539"/>
                    </a:cubicBezTo>
                    <a:cubicBezTo>
                      <a:pt x="1830615" y="688629"/>
                      <a:pt x="1816428" y="687319"/>
                      <a:pt x="1805018" y="690560"/>
                    </a:cubicBezTo>
                    <a:cubicBezTo>
                      <a:pt x="1787148" y="695633"/>
                      <a:pt x="1772519" y="708718"/>
                      <a:pt x="1755454" y="715825"/>
                    </a:cubicBezTo>
                    <a:cubicBezTo>
                      <a:pt x="1740322" y="722126"/>
                      <a:pt x="1724545" y="723535"/>
                      <a:pt x="1709110" y="717574"/>
                    </a:cubicBezTo>
                    <a:cubicBezTo>
                      <a:pt x="1693173" y="711416"/>
                      <a:pt x="1680676" y="699679"/>
                      <a:pt x="1665745" y="691788"/>
                    </a:cubicBezTo>
                    <a:close/>
                    <a:moveTo>
                      <a:pt x="1838724" y="628536"/>
                    </a:moveTo>
                    <a:cubicBezTo>
                      <a:pt x="1812021" y="629462"/>
                      <a:pt x="1785901" y="646835"/>
                      <a:pt x="1760405" y="653458"/>
                    </a:cubicBezTo>
                    <a:cubicBezTo>
                      <a:pt x="1731923" y="660852"/>
                      <a:pt x="1708679" y="650773"/>
                      <a:pt x="1683307" y="639584"/>
                    </a:cubicBezTo>
                    <a:lnTo>
                      <a:pt x="1680032" y="638141"/>
                    </a:lnTo>
                    <a:cubicBezTo>
                      <a:pt x="1667013" y="632423"/>
                      <a:pt x="1653027" y="627288"/>
                      <a:pt x="1638599" y="629623"/>
                    </a:cubicBezTo>
                    <a:cubicBezTo>
                      <a:pt x="1624533" y="631920"/>
                      <a:pt x="1612096" y="639709"/>
                      <a:pt x="1600002" y="646755"/>
                    </a:cubicBezTo>
                    <a:lnTo>
                      <a:pt x="1597684" y="648090"/>
                    </a:lnTo>
                    <a:cubicBezTo>
                      <a:pt x="1575653" y="660637"/>
                      <a:pt x="1553219" y="669226"/>
                      <a:pt x="1527498" y="667085"/>
                    </a:cubicBezTo>
                    <a:cubicBezTo>
                      <a:pt x="1527639" y="675160"/>
                      <a:pt x="1527579" y="683212"/>
                      <a:pt x="1527599" y="691104"/>
                    </a:cubicBezTo>
                    <a:cubicBezTo>
                      <a:pt x="1531825" y="693519"/>
                      <a:pt x="1535890" y="696257"/>
                      <a:pt x="1539753" y="698753"/>
                    </a:cubicBezTo>
                    <a:lnTo>
                      <a:pt x="1541140" y="699633"/>
                    </a:lnTo>
                    <a:cubicBezTo>
                      <a:pt x="1553402" y="707303"/>
                      <a:pt x="1566043" y="712345"/>
                      <a:pt x="1580664" y="707611"/>
                    </a:cubicBezTo>
                    <a:cubicBezTo>
                      <a:pt x="1594790" y="703021"/>
                      <a:pt x="1601431" y="690721"/>
                      <a:pt x="1611130" y="680595"/>
                    </a:cubicBezTo>
                    <a:cubicBezTo>
                      <a:pt x="1620045" y="671295"/>
                      <a:pt x="1631676" y="665640"/>
                      <a:pt x="1644716" y="666181"/>
                    </a:cubicBezTo>
                    <a:cubicBezTo>
                      <a:pt x="1658742" y="666743"/>
                      <a:pt x="1672003" y="672925"/>
                      <a:pt x="1683594" y="680474"/>
                    </a:cubicBezTo>
                    <a:cubicBezTo>
                      <a:pt x="1695185" y="688024"/>
                      <a:pt x="1706394" y="697785"/>
                      <a:pt x="1719957" y="701572"/>
                    </a:cubicBezTo>
                    <a:cubicBezTo>
                      <a:pt x="1750383" y="710025"/>
                      <a:pt x="1776443" y="677837"/>
                      <a:pt x="1805219" y="672825"/>
                    </a:cubicBezTo>
                    <a:cubicBezTo>
                      <a:pt x="1817293" y="670711"/>
                      <a:pt x="1830615" y="673388"/>
                      <a:pt x="1839730" y="680674"/>
                    </a:cubicBezTo>
                    <a:cubicBezTo>
                      <a:pt x="1839630" y="663323"/>
                      <a:pt x="1839247" y="645929"/>
                      <a:pt x="1838724" y="628536"/>
                    </a:cubicBezTo>
                    <a:close/>
                    <a:moveTo>
                      <a:pt x="1608877" y="621249"/>
                    </a:moveTo>
                    <a:cubicBezTo>
                      <a:pt x="1605114" y="621390"/>
                      <a:pt x="1601351" y="621551"/>
                      <a:pt x="1597588" y="621712"/>
                    </a:cubicBezTo>
                    <a:cubicBezTo>
                      <a:pt x="1583662" y="622316"/>
                      <a:pt x="1569737" y="623000"/>
                      <a:pt x="1555812" y="623785"/>
                    </a:cubicBezTo>
                    <a:cubicBezTo>
                      <a:pt x="1546173" y="624307"/>
                      <a:pt x="1534320" y="627268"/>
                      <a:pt x="1524862" y="624329"/>
                    </a:cubicBezTo>
                    <a:cubicBezTo>
                      <a:pt x="1524621" y="625295"/>
                      <a:pt x="1524299" y="626223"/>
                      <a:pt x="1523876" y="627127"/>
                    </a:cubicBezTo>
                    <a:cubicBezTo>
                      <a:pt x="1525305" y="634253"/>
                      <a:pt x="1526190" y="641621"/>
                      <a:pt x="1526734" y="649070"/>
                    </a:cubicBezTo>
                    <a:cubicBezTo>
                      <a:pt x="1535467" y="650016"/>
                      <a:pt x="1544341" y="649694"/>
                      <a:pt x="1552954" y="647902"/>
                    </a:cubicBezTo>
                    <a:cubicBezTo>
                      <a:pt x="1573621" y="643614"/>
                      <a:pt x="1590404" y="630569"/>
                      <a:pt x="1608877" y="621249"/>
                    </a:cubicBezTo>
                    <a:close/>
                    <a:moveTo>
                      <a:pt x="1838322" y="615270"/>
                    </a:moveTo>
                    <a:cubicBezTo>
                      <a:pt x="1787472" y="618773"/>
                      <a:pt x="1736231" y="617568"/>
                      <a:pt x="1685298" y="618669"/>
                    </a:cubicBezTo>
                    <a:lnTo>
                      <a:pt x="1679187" y="618813"/>
                    </a:lnTo>
                    <a:cubicBezTo>
                      <a:pt x="1678946" y="618813"/>
                      <a:pt x="1678704" y="618835"/>
                      <a:pt x="1678463" y="618835"/>
                    </a:cubicBezTo>
                    <a:cubicBezTo>
                      <a:pt x="1684304" y="621100"/>
                      <a:pt x="1690099" y="623692"/>
                      <a:pt x="1695875" y="626332"/>
                    </a:cubicBezTo>
                    <a:lnTo>
                      <a:pt x="1701645" y="628979"/>
                    </a:lnTo>
                    <a:cubicBezTo>
                      <a:pt x="1715288" y="635260"/>
                      <a:pt x="1729173" y="640393"/>
                      <a:pt x="1744447" y="639286"/>
                    </a:cubicBezTo>
                    <a:cubicBezTo>
                      <a:pt x="1760807" y="638098"/>
                      <a:pt x="1776222" y="631417"/>
                      <a:pt x="1791515" y="626020"/>
                    </a:cubicBezTo>
                    <a:cubicBezTo>
                      <a:pt x="1806104" y="620866"/>
                      <a:pt x="1822907" y="617404"/>
                      <a:pt x="1838463" y="619658"/>
                    </a:cubicBezTo>
                    <a:cubicBezTo>
                      <a:pt x="1838422" y="618189"/>
                      <a:pt x="1838382" y="616739"/>
                      <a:pt x="1838322" y="615270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28">
              <a:extLst>
                <a:ext uri="{FF2B5EF4-FFF2-40B4-BE49-F238E27FC236}">
                  <a16:creationId xmlns:a16="http://schemas.microsoft.com/office/drawing/2014/main" id="{F76A2017-6434-BCEB-2282-7DC299B6A048}"/>
                </a:ext>
              </a:extLst>
            </p:cNvPr>
            <p:cNvGrpSpPr/>
            <p:nvPr/>
          </p:nvGrpSpPr>
          <p:grpSpPr>
            <a:xfrm>
              <a:off x="5641214" y="2115444"/>
              <a:ext cx="896808" cy="1156405"/>
              <a:chOff x="5641214" y="2115444"/>
              <a:chExt cx="896808" cy="1156405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1E9F2A5-FBA0-F1F3-F57A-3E72971092B2}"/>
                  </a:ext>
                </a:extLst>
              </p:cNvPr>
              <p:cNvSpPr/>
              <p:nvPr/>
            </p:nvSpPr>
            <p:spPr>
              <a:xfrm>
                <a:off x="5765852" y="2260776"/>
                <a:ext cx="754599" cy="997176"/>
              </a:xfrm>
              <a:custGeom>
                <a:avLst/>
                <a:gdLst>
                  <a:gd name="connsiteX0" fmla="*/ 178159 w 754599"/>
                  <a:gd name="connsiteY0" fmla="*/ 40959 h 997176"/>
                  <a:gd name="connsiteX1" fmla="*/ 506570 w 754599"/>
                  <a:gd name="connsiteY1" fmla="*/ 78161 h 997176"/>
                  <a:gd name="connsiteX2" fmla="*/ 675062 w 754599"/>
                  <a:gd name="connsiteY2" fmla="*/ 11370 h 997176"/>
                  <a:gd name="connsiteX3" fmla="*/ 674821 w 754599"/>
                  <a:gd name="connsiteY3" fmla="*/ 109831 h 997176"/>
                  <a:gd name="connsiteX4" fmla="*/ 713964 w 754599"/>
                  <a:gd name="connsiteY4" fmla="*/ 316059 h 997176"/>
                  <a:gd name="connsiteX5" fmla="*/ 754679 w 754599"/>
                  <a:gd name="connsiteY5" fmla="*/ 693589 h 997176"/>
                  <a:gd name="connsiteX6" fmla="*/ 713964 w 754599"/>
                  <a:gd name="connsiteY6" fmla="*/ 848129 h 997176"/>
                  <a:gd name="connsiteX7" fmla="*/ 503933 w 754599"/>
                  <a:gd name="connsiteY7" fmla="*/ 997215 h 997176"/>
                  <a:gd name="connsiteX8" fmla="*/ 160379 w 754599"/>
                  <a:gd name="connsiteY8" fmla="*/ 825367 h 997176"/>
                  <a:gd name="connsiteX9" fmla="*/ 89304 w 754599"/>
                  <a:gd name="connsiteY9" fmla="*/ 803103 h 997176"/>
                  <a:gd name="connsiteX10" fmla="*/ 32404 w 754599"/>
                  <a:gd name="connsiteY10" fmla="*/ 646053 h 997176"/>
                  <a:gd name="connsiteX11" fmla="*/ 419 w 754599"/>
                  <a:gd name="connsiteY11" fmla="*/ 479458 h 997176"/>
                  <a:gd name="connsiteX12" fmla="*/ 178159 w 754599"/>
                  <a:gd name="connsiteY12" fmla="*/ 40959 h 99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4599" h="997176">
                    <a:moveTo>
                      <a:pt x="178159" y="40959"/>
                    </a:moveTo>
                    <a:cubicBezTo>
                      <a:pt x="304965" y="34034"/>
                      <a:pt x="417311" y="-1609"/>
                      <a:pt x="506570" y="78161"/>
                    </a:cubicBezTo>
                    <a:cubicBezTo>
                      <a:pt x="602836" y="6243"/>
                      <a:pt x="659000" y="-16021"/>
                      <a:pt x="675062" y="11370"/>
                    </a:cubicBezTo>
                    <a:cubicBezTo>
                      <a:pt x="691206" y="38901"/>
                      <a:pt x="668817" y="75859"/>
                      <a:pt x="674821" y="109831"/>
                    </a:cubicBezTo>
                    <a:cubicBezTo>
                      <a:pt x="713964" y="176587"/>
                      <a:pt x="711751" y="289579"/>
                      <a:pt x="713964" y="316059"/>
                    </a:cubicBezTo>
                    <a:cubicBezTo>
                      <a:pt x="719543" y="382801"/>
                      <a:pt x="754679" y="633950"/>
                      <a:pt x="754679" y="693589"/>
                    </a:cubicBezTo>
                    <a:cubicBezTo>
                      <a:pt x="754679" y="724031"/>
                      <a:pt x="729589" y="803760"/>
                      <a:pt x="713964" y="848129"/>
                    </a:cubicBezTo>
                    <a:cubicBezTo>
                      <a:pt x="679187" y="946885"/>
                      <a:pt x="612802" y="997215"/>
                      <a:pt x="503933" y="997215"/>
                    </a:cubicBezTo>
                    <a:cubicBezTo>
                      <a:pt x="395064" y="997215"/>
                      <a:pt x="217369" y="906187"/>
                      <a:pt x="160379" y="825367"/>
                    </a:cubicBezTo>
                    <a:cubicBezTo>
                      <a:pt x="155385" y="818284"/>
                      <a:pt x="123087" y="838948"/>
                      <a:pt x="89304" y="803103"/>
                    </a:cubicBezTo>
                    <a:cubicBezTo>
                      <a:pt x="52706" y="764270"/>
                      <a:pt x="32404" y="690204"/>
                      <a:pt x="32404" y="646053"/>
                    </a:cubicBezTo>
                    <a:cubicBezTo>
                      <a:pt x="32404" y="590027"/>
                      <a:pt x="-3791" y="551173"/>
                      <a:pt x="419" y="479458"/>
                    </a:cubicBezTo>
                    <a:cubicBezTo>
                      <a:pt x="9821" y="319297"/>
                      <a:pt x="42471" y="48369"/>
                      <a:pt x="178159" y="4095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46E3EA6-3CCB-0F99-5D13-737EC95BCEB3}"/>
                  </a:ext>
                </a:extLst>
              </p:cNvPr>
              <p:cNvSpPr/>
              <p:nvPr/>
            </p:nvSpPr>
            <p:spPr>
              <a:xfrm>
                <a:off x="5641214" y="2115444"/>
                <a:ext cx="896808" cy="1156405"/>
              </a:xfrm>
              <a:custGeom>
                <a:avLst/>
                <a:gdLst>
                  <a:gd name="connsiteX0" fmla="*/ 288630 w 896808"/>
                  <a:gd name="connsiteY0" fmla="*/ 82 h 1156405"/>
                  <a:gd name="connsiteX1" fmla="*/ 293621 w 896808"/>
                  <a:gd name="connsiteY1" fmla="*/ 225 h 1156405"/>
                  <a:gd name="connsiteX2" fmla="*/ 299114 w 896808"/>
                  <a:gd name="connsiteY2" fmla="*/ 849 h 1156405"/>
                  <a:gd name="connsiteX3" fmla="*/ 323182 w 896808"/>
                  <a:gd name="connsiteY3" fmla="*/ 14516 h 1156405"/>
                  <a:gd name="connsiteX4" fmla="*/ 323665 w 896808"/>
                  <a:gd name="connsiteY4" fmla="*/ 15080 h 1156405"/>
                  <a:gd name="connsiteX5" fmla="*/ 331996 w 896808"/>
                  <a:gd name="connsiteY5" fmla="*/ 22669 h 1156405"/>
                  <a:gd name="connsiteX6" fmla="*/ 333324 w 896808"/>
                  <a:gd name="connsiteY6" fmla="*/ 21403 h 1156405"/>
                  <a:gd name="connsiteX7" fmla="*/ 337489 w 896808"/>
                  <a:gd name="connsiteY7" fmla="*/ 18082 h 1156405"/>
                  <a:gd name="connsiteX8" fmla="*/ 358317 w 896808"/>
                  <a:gd name="connsiteY8" fmla="*/ 6948 h 1156405"/>
                  <a:gd name="connsiteX9" fmla="*/ 359363 w 896808"/>
                  <a:gd name="connsiteY9" fmla="*/ 6665 h 1156405"/>
                  <a:gd name="connsiteX10" fmla="*/ 359967 w 896808"/>
                  <a:gd name="connsiteY10" fmla="*/ 6524 h 1156405"/>
                  <a:gd name="connsiteX11" fmla="*/ 376870 w 896808"/>
                  <a:gd name="connsiteY11" fmla="*/ 3807 h 1156405"/>
                  <a:gd name="connsiteX12" fmla="*/ 397094 w 896808"/>
                  <a:gd name="connsiteY12" fmla="*/ 7370 h 1156405"/>
                  <a:gd name="connsiteX13" fmla="*/ 416936 w 896808"/>
                  <a:gd name="connsiteY13" fmla="*/ 21524 h 1156405"/>
                  <a:gd name="connsiteX14" fmla="*/ 427179 w 896808"/>
                  <a:gd name="connsiteY14" fmla="*/ 31388 h 1156405"/>
                  <a:gd name="connsiteX15" fmla="*/ 443156 w 896808"/>
                  <a:gd name="connsiteY15" fmla="*/ 57217 h 1156405"/>
                  <a:gd name="connsiteX16" fmla="*/ 444444 w 896808"/>
                  <a:gd name="connsiteY16" fmla="*/ 61341 h 1156405"/>
                  <a:gd name="connsiteX17" fmla="*/ 470061 w 896808"/>
                  <a:gd name="connsiteY17" fmla="*/ 59308 h 1156405"/>
                  <a:gd name="connsiteX18" fmla="*/ 498878 w 896808"/>
                  <a:gd name="connsiteY18" fmla="*/ 58847 h 1156405"/>
                  <a:gd name="connsiteX19" fmla="*/ 576392 w 896808"/>
                  <a:gd name="connsiteY19" fmla="*/ 72939 h 1156405"/>
                  <a:gd name="connsiteX20" fmla="*/ 591022 w 896808"/>
                  <a:gd name="connsiteY20" fmla="*/ 78654 h 1156405"/>
                  <a:gd name="connsiteX21" fmla="*/ 611970 w 896808"/>
                  <a:gd name="connsiteY21" fmla="*/ 89867 h 1156405"/>
                  <a:gd name="connsiteX22" fmla="*/ 617576 w 896808"/>
                  <a:gd name="connsiteY22" fmla="*/ 93193 h 1156405"/>
                  <a:gd name="connsiteX23" fmla="*/ 625936 w 896808"/>
                  <a:gd name="connsiteY23" fmla="*/ 98302 h 1156405"/>
                  <a:gd name="connsiteX24" fmla="*/ 644429 w 896808"/>
                  <a:gd name="connsiteY24" fmla="*/ 112172 h 1156405"/>
                  <a:gd name="connsiteX25" fmla="*/ 661936 w 896808"/>
                  <a:gd name="connsiteY25" fmla="*/ 128237 h 1156405"/>
                  <a:gd name="connsiteX26" fmla="*/ 666321 w 896808"/>
                  <a:gd name="connsiteY26" fmla="*/ 132895 h 1156405"/>
                  <a:gd name="connsiteX27" fmla="*/ 700977 w 896808"/>
                  <a:gd name="connsiteY27" fmla="*/ 159116 h 1156405"/>
                  <a:gd name="connsiteX28" fmla="*/ 726995 w 896808"/>
                  <a:gd name="connsiteY28" fmla="*/ 146033 h 1156405"/>
                  <a:gd name="connsiteX29" fmla="*/ 757642 w 896808"/>
                  <a:gd name="connsiteY29" fmla="*/ 135184 h 1156405"/>
                  <a:gd name="connsiteX30" fmla="*/ 783642 w 896808"/>
                  <a:gd name="connsiteY30" fmla="*/ 129848 h 1156405"/>
                  <a:gd name="connsiteX31" fmla="*/ 795595 w 896808"/>
                  <a:gd name="connsiteY31" fmla="*/ 128157 h 1156405"/>
                  <a:gd name="connsiteX32" fmla="*/ 795434 w 896808"/>
                  <a:gd name="connsiteY32" fmla="*/ 128219 h 1156405"/>
                  <a:gd name="connsiteX33" fmla="*/ 795434 w 896808"/>
                  <a:gd name="connsiteY33" fmla="*/ 128219 h 1156405"/>
                  <a:gd name="connsiteX34" fmla="*/ 803886 w 896808"/>
                  <a:gd name="connsiteY34" fmla="*/ 127412 h 1156405"/>
                  <a:gd name="connsiteX35" fmla="*/ 803805 w 896808"/>
                  <a:gd name="connsiteY35" fmla="*/ 127392 h 1156405"/>
                  <a:gd name="connsiteX36" fmla="*/ 803805 w 896808"/>
                  <a:gd name="connsiteY36" fmla="*/ 127392 h 1156405"/>
                  <a:gd name="connsiteX37" fmla="*/ 807447 w 896808"/>
                  <a:gd name="connsiteY37" fmla="*/ 127110 h 1156405"/>
                  <a:gd name="connsiteX38" fmla="*/ 810385 w 896808"/>
                  <a:gd name="connsiteY38" fmla="*/ 126870 h 1156405"/>
                  <a:gd name="connsiteX39" fmla="*/ 810385 w 896808"/>
                  <a:gd name="connsiteY39" fmla="*/ 126870 h 1156405"/>
                  <a:gd name="connsiteX40" fmla="*/ 812639 w 896808"/>
                  <a:gd name="connsiteY40" fmla="*/ 129586 h 1156405"/>
                  <a:gd name="connsiteX41" fmla="*/ 812740 w 896808"/>
                  <a:gd name="connsiteY41" fmla="*/ 130331 h 1156405"/>
                  <a:gd name="connsiteX42" fmla="*/ 812740 w 896808"/>
                  <a:gd name="connsiteY42" fmla="*/ 130331 h 1156405"/>
                  <a:gd name="connsiteX43" fmla="*/ 814430 w 896808"/>
                  <a:gd name="connsiteY43" fmla="*/ 132406 h 1156405"/>
                  <a:gd name="connsiteX44" fmla="*/ 816000 w 896808"/>
                  <a:gd name="connsiteY44" fmla="*/ 132304 h 1156405"/>
                  <a:gd name="connsiteX45" fmla="*/ 820306 w 896808"/>
                  <a:gd name="connsiteY45" fmla="*/ 136028 h 1156405"/>
                  <a:gd name="connsiteX46" fmla="*/ 821143 w 896808"/>
                  <a:gd name="connsiteY46" fmla="*/ 137012 h 1156405"/>
                  <a:gd name="connsiteX47" fmla="*/ 823204 w 896808"/>
                  <a:gd name="connsiteY47" fmla="*/ 140920 h 1156405"/>
                  <a:gd name="connsiteX48" fmla="*/ 826082 w 896808"/>
                  <a:gd name="connsiteY48" fmla="*/ 166023 h 1156405"/>
                  <a:gd name="connsiteX49" fmla="*/ 825035 w 896808"/>
                  <a:gd name="connsiteY49" fmla="*/ 184866 h 1156405"/>
                  <a:gd name="connsiteX50" fmla="*/ 822640 w 896808"/>
                  <a:gd name="connsiteY50" fmla="*/ 202964 h 1156405"/>
                  <a:gd name="connsiteX51" fmla="*/ 818817 w 896808"/>
                  <a:gd name="connsiteY51" fmla="*/ 215646 h 1156405"/>
                  <a:gd name="connsiteX52" fmla="*/ 817207 w 896808"/>
                  <a:gd name="connsiteY52" fmla="*/ 220438 h 1156405"/>
                  <a:gd name="connsiteX53" fmla="*/ 805723 w 896808"/>
                  <a:gd name="connsiteY53" fmla="*/ 251417 h 1156405"/>
                  <a:gd name="connsiteX54" fmla="*/ 814901 w 896808"/>
                  <a:gd name="connsiteY54" fmla="*/ 262689 h 1156405"/>
                  <a:gd name="connsiteX55" fmla="*/ 816905 w 896808"/>
                  <a:gd name="connsiteY55" fmla="*/ 264807 h 1156405"/>
                  <a:gd name="connsiteX56" fmla="*/ 817630 w 896808"/>
                  <a:gd name="connsiteY56" fmla="*/ 264122 h 1156405"/>
                  <a:gd name="connsiteX57" fmla="*/ 819904 w 896808"/>
                  <a:gd name="connsiteY57" fmla="*/ 265030 h 1156405"/>
                  <a:gd name="connsiteX58" fmla="*/ 833708 w 896808"/>
                  <a:gd name="connsiteY58" fmla="*/ 286226 h 1156405"/>
                  <a:gd name="connsiteX59" fmla="*/ 835488 w 896808"/>
                  <a:gd name="connsiteY59" fmla="*/ 290435 h 1156405"/>
                  <a:gd name="connsiteX60" fmla="*/ 836365 w 896808"/>
                  <a:gd name="connsiteY60" fmla="*/ 292547 h 1156405"/>
                  <a:gd name="connsiteX61" fmla="*/ 841838 w 896808"/>
                  <a:gd name="connsiteY61" fmla="*/ 311309 h 1156405"/>
                  <a:gd name="connsiteX62" fmla="*/ 844663 w 896808"/>
                  <a:gd name="connsiteY62" fmla="*/ 326514 h 1156405"/>
                  <a:gd name="connsiteX63" fmla="*/ 855689 w 896808"/>
                  <a:gd name="connsiteY63" fmla="*/ 370789 h 1156405"/>
                  <a:gd name="connsiteX64" fmla="*/ 855216 w 896808"/>
                  <a:gd name="connsiteY64" fmla="*/ 376941 h 1156405"/>
                  <a:gd name="connsiteX65" fmla="*/ 857112 w 896808"/>
                  <a:gd name="connsiteY65" fmla="*/ 378789 h 1156405"/>
                  <a:gd name="connsiteX66" fmla="*/ 857112 w 896808"/>
                  <a:gd name="connsiteY66" fmla="*/ 378789 h 1156405"/>
                  <a:gd name="connsiteX67" fmla="*/ 860350 w 896808"/>
                  <a:gd name="connsiteY67" fmla="*/ 382016 h 1156405"/>
                  <a:gd name="connsiteX68" fmla="*/ 875383 w 896808"/>
                  <a:gd name="connsiteY68" fmla="*/ 399605 h 1156405"/>
                  <a:gd name="connsiteX69" fmla="*/ 886069 w 896808"/>
                  <a:gd name="connsiteY69" fmla="*/ 420583 h 1156405"/>
                  <a:gd name="connsiteX70" fmla="*/ 886806 w 896808"/>
                  <a:gd name="connsiteY70" fmla="*/ 422093 h 1156405"/>
                  <a:gd name="connsiteX71" fmla="*/ 886806 w 896808"/>
                  <a:gd name="connsiteY71" fmla="*/ 422093 h 1156405"/>
                  <a:gd name="connsiteX72" fmla="*/ 888312 w 896808"/>
                  <a:gd name="connsiteY72" fmla="*/ 425121 h 1156405"/>
                  <a:gd name="connsiteX73" fmla="*/ 892166 w 896808"/>
                  <a:gd name="connsiteY73" fmla="*/ 434250 h 1156405"/>
                  <a:gd name="connsiteX74" fmla="*/ 896453 w 896808"/>
                  <a:gd name="connsiteY74" fmla="*/ 454685 h 1156405"/>
                  <a:gd name="connsiteX75" fmla="*/ 892710 w 896808"/>
                  <a:gd name="connsiteY75" fmla="*/ 485746 h 1156405"/>
                  <a:gd name="connsiteX76" fmla="*/ 892609 w 896808"/>
                  <a:gd name="connsiteY76" fmla="*/ 485947 h 1156405"/>
                  <a:gd name="connsiteX77" fmla="*/ 877778 w 896808"/>
                  <a:gd name="connsiteY77" fmla="*/ 509239 h 1156405"/>
                  <a:gd name="connsiteX78" fmla="*/ 872466 w 896808"/>
                  <a:gd name="connsiteY78" fmla="*/ 513285 h 1156405"/>
                  <a:gd name="connsiteX79" fmla="*/ 858802 w 896808"/>
                  <a:gd name="connsiteY79" fmla="*/ 514957 h 1156405"/>
                  <a:gd name="connsiteX80" fmla="*/ 858178 w 896808"/>
                  <a:gd name="connsiteY80" fmla="*/ 514795 h 1156405"/>
                  <a:gd name="connsiteX81" fmla="*/ 856448 w 896808"/>
                  <a:gd name="connsiteY81" fmla="*/ 514372 h 1156405"/>
                  <a:gd name="connsiteX82" fmla="*/ 856448 w 896808"/>
                  <a:gd name="connsiteY82" fmla="*/ 516385 h 1156405"/>
                  <a:gd name="connsiteX83" fmla="*/ 853248 w 896808"/>
                  <a:gd name="connsiteY83" fmla="*/ 517392 h 1156405"/>
                  <a:gd name="connsiteX84" fmla="*/ 852825 w 896808"/>
                  <a:gd name="connsiteY84" fmla="*/ 519002 h 1156405"/>
                  <a:gd name="connsiteX85" fmla="*/ 847714 w 896808"/>
                  <a:gd name="connsiteY85" fmla="*/ 520069 h 1156405"/>
                  <a:gd name="connsiteX86" fmla="*/ 848053 w 896808"/>
                  <a:gd name="connsiteY86" fmla="*/ 522868 h 1156405"/>
                  <a:gd name="connsiteX87" fmla="*/ 855119 w 896808"/>
                  <a:gd name="connsiteY87" fmla="*/ 570983 h 1156405"/>
                  <a:gd name="connsiteX88" fmla="*/ 861659 w 896808"/>
                  <a:gd name="connsiteY88" fmla="*/ 640636 h 1156405"/>
                  <a:gd name="connsiteX89" fmla="*/ 862693 w 896808"/>
                  <a:gd name="connsiteY89" fmla="*/ 649042 h 1156405"/>
                  <a:gd name="connsiteX90" fmla="*/ 875424 w 896808"/>
                  <a:gd name="connsiteY90" fmla="*/ 728728 h 1156405"/>
                  <a:gd name="connsiteX91" fmla="*/ 882869 w 896808"/>
                  <a:gd name="connsiteY91" fmla="*/ 763334 h 1156405"/>
                  <a:gd name="connsiteX92" fmla="*/ 889047 w 896808"/>
                  <a:gd name="connsiteY92" fmla="*/ 790430 h 1156405"/>
                  <a:gd name="connsiteX93" fmla="*/ 892528 w 896808"/>
                  <a:gd name="connsiteY93" fmla="*/ 818815 h 1156405"/>
                  <a:gd name="connsiteX94" fmla="*/ 895909 w 896808"/>
                  <a:gd name="connsiteY94" fmla="*/ 837436 h 1156405"/>
                  <a:gd name="connsiteX95" fmla="*/ 895024 w 896808"/>
                  <a:gd name="connsiteY95" fmla="*/ 862844 h 1156405"/>
                  <a:gd name="connsiteX96" fmla="*/ 891402 w 896808"/>
                  <a:gd name="connsiteY96" fmla="*/ 888932 h 1156405"/>
                  <a:gd name="connsiteX97" fmla="*/ 882105 w 896808"/>
                  <a:gd name="connsiteY97" fmla="*/ 923237 h 1156405"/>
                  <a:gd name="connsiteX98" fmla="*/ 869145 w 896808"/>
                  <a:gd name="connsiteY98" fmla="*/ 959572 h 1156405"/>
                  <a:gd name="connsiteX99" fmla="*/ 841395 w 896808"/>
                  <a:gd name="connsiteY99" fmla="*/ 1011792 h 1156405"/>
                  <a:gd name="connsiteX100" fmla="*/ 808474 w 896808"/>
                  <a:gd name="connsiteY100" fmla="*/ 1056847 h 1156405"/>
                  <a:gd name="connsiteX101" fmla="*/ 754865 w 896808"/>
                  <a:gd name="connsiteY101" fmla="*/ 1105885 h 1156405"/>
                  <a:gd name="connsiteX102" fmla="*/ 719267 w 896808"/>
                  <a:gd name="connsiteY102" fmla="*/ 1128111 h 1156405"/>
                  <a:gd name="connsiteX103" fmla="*/ 672119 w 896808"/>
                  <a:gd name="connsiteY103" fmla="*/ 1147798 h 1156405"/>
                  <a:gd name="connsiteX104" fmla="*/ 640787 w 896808"/>
                  <a:gd name="connsiteY104" fmla="*/ 1154403 h 1156405"/>
                  <a:gd name="connsiteX105" fmla="*/ 577560 w 896808"/>
                  <a:gd name="connsiteY105" fmla="*/ 1153414 h 1156405"/>
                  <a:gd name="connsiteX106" fmla="*/ 538279 w 896808"/>
                  <a:gd name="connsiteY106" fmla="*/ 1143973 h 1156405"/>
                  <a:gd name="connsiteX107" fmla="*/ 508336 w 896808"/>
                  <a:gd name="connsiteY107" fmla="*/ 1131230 h 1156405"/>
                  <a:gd name="connsiteX108" fmla="*/ 493746 w 896808"/>
                  <a:gd name="connsiteY108" fmla="*/ 1122815 h 1156405"/>
                  <a:gd name="connsiteX109" fmla="*/ 471711 w 896808"/>
                  <a:gd name="connsiteY109" fmla="*/ 1105603 h 1156405"/>
                  <a:gd name="connsiteX110" fmla="*/ 465171 w 896808"/>
                  <a:gd name="connsiteY110" fmla="*/ 1099684 h 1156405"/>
                  <a:gd name="connsiteX111" fmla="*/ 465896 w 896808"/>
                  <a:gd name="connsiteY111" fmla="*/ 1097109 h 1156405"/>
                  <a:gd name="connsiteX112" fmla="*/ 466258 w 896808"/>
                  <a:gd name="connsiteY112" fmla="*/ 1097067 h 1156405"/>
                  <a:gd name="connsiteX113" fmla="*/ 466258 w 896808"/>
                  <a:gd name="connsiteY113" fmla="*/ 1097067 h 1156405"/>
                  <a:gd name="connsiteX114" fmla="*/ 464849 w 896808"/>
                  <a:gd name="connsiteY114" fmla="*/ 1095779 h 1156405"/>
                  <a:gd name="connsiteX115" fmla="*/ 464588 w 896808"/>
                  <a:gd name="connsiteY115" fmla="*/ 1095497 h 1156405"/>
                  <a:gd name="connsiteX116" fmla="*/ 463924 w 896808"/>
                  <a:gd name="connsiteY116" fmla="*/ 1094895 h 1156405"/>
                  <a:gd name="connsiteX117" fmla="*/ 464608 w 896808"/>
                  <a:gd name="connsiteY117" fmla="*/ 1092316 h 1156405"/>
                  <a:gd name="connsiteX118" fmla="*/ 465594 w 896808"/>
                  <a:gd name="connsiteY118" fmla="*/ 1092195 h 1156405"/>
                  <a:gd name="connsiteX119" fmla="*/ 465372 w 896808"/>
                  <a:gd name="connsiteY119" fmla="*/ 1091996 h 1156405"/>
                  <a:gd name="connsiteX120" fmla="*/ 465292 w 896808"/>
                  <a:gd name="connsiteY120" fmla="*/ 1091612 h 1156405"/>
                  <a:gd name="connsiteX121" fmla="*/ 464990 w 896808"/>
                  <a:gd name="connsiteY121" fmla="*/ 1091372 h 1156405"/>
                  <a:gd name="connsiteX122" fmla="*/ 464990 w 896808"/>
                  <a:gd name="connsiteY122" fmla="*/ 1091372 h 1156405"/>
                  <a:gd name="connsiteX123" fmla="*/ 465694 w 896808"/>
                  <a:gd name="connsiteY123" fmla="*/ 1088793 h 1156405"/>
                  <a:gd name="connsiteX124" fmla="*/ 468271 w 896808"/>
                  <a:gd name="connsiteY124" fmla="*/ 1088926 h 1156405"/>
                  <a:gd name="connsiteX125" fmla="*/ 468653 w 896808"/>
                  <a:gd name="connsiteY125" fmla="*/ 1089015 h 1156405"/>
                  <a:gd name="connsiteX126" fmla="*/ 467968 w 896808"/>
                  <a:gd name="connsiteY126" fmla="*/ 1088371 h 1156405"/>
                  <a:gd name="connsiteX127" fmla="*/ 468632 w 896808"/>
                  <a:gd name="connsiteY127" fmla="*/ 1085796 h 1156405"/>
                  <a:gd name="connsiteX128" fmla="*/ 471926 w 896808"/>
                  <a:gd name="connsiteY128" fmla="*/ 1086278 h 1156405"/>
                  <a:gd name="connsiteX129" fmla="*/ 472738 w 896808"/>
                  <a:gd name="connsiteY129" fmla="*/ 1086498 h 1156405"/>
                  <a:gd name="connsiteX130" fmla="*/ 473925 w 896808"/>
                  <a:gd name="connsiteY130" fmla="*/ 1086843 h 1156405"/>
                  <a:gd name="connsiteX131" fmla="*/ 471892 w 896808"/>
                  <a:gd name="connsiteY131" fmla="*/ 1084988 h 1156405"/>
                  <a:gd name="connsiteX132" fmla="*/ 472536 w 896808"/>
                  <a:gd name="connsiteY132" fmla="*/ 1082394 h 1156405"/>
                  <a:gd name="connsiteX133" fmla="*/ 475716 w 896808"/>
                  <a:gd name="connsiteY133" fmla="*/ 1083116 h 1156405"/>
                  <a:gd name="connsiteX134" fmla="*/ 480847 w 896808"/>
                  <a:gd name="connsiteY134" fmla="*/ 1084888 h 1156405"/>
                  <a:gd name="connsiteX135" fmla="*/ 488353 w 896808"/>
                  <a:gd name="connsiteY135" fmla="*/ 1091632 h 1156405"/>
                  <a:gd name="connsiteX136" fmla="*/ 492499 w 896808"/>
                  <a:gd name="connsiteY136" fmla="*/ 1093725 h 1156405"/>
                  <a:gd name="connsiteX137" fmla="*/ 501494 w 896808"/>
                  <a:gd name="connsiteY137" fmla="*/ 1101657 h 1156405"/>
                  <a:gd name="connsiteX138" fmla="*/ 503834 w 896808"/>
                  <a:gd name="connsiteY138" fmla="*/ 1103271 h 1156405"/>
                  <a:gd name="connsiteX139" fmla="*/ 505015 w 896808"/>
                  <a:gd name="connsiteY139" fmla="*/ 1104053 h 1156405"/>
                  <a:gd name="connsiteX140" fmla="*/ 518276 w 896808"/>
                  <a:gd name="connsiteY140" fmla="*/ 1111823 h 1156405"/>
                  <a:gd name="connsiteX141" fmla="*/ 566733 w 896808"/>
                  <a:gd name="connsiteY141" fmla="*/ 1128232 h 1156405"/>
                  <a:gd name="connsiteX142" fmla="*/ 568866 w 896808"/>
                  <a:gd name="connsiteY142" fmla="*/ 1128874 h 1156405"/>
                  <a:gd name="connsiteX143" fmla="*/ 568866 w 896808"/>
                  <a:gd name="connsiteY143" fmla="*/ 1128874 h 1156405"/>
                  <a:gd name="connsiteX144" fmla="*/ 584542 w 896808"/>
                  <a:gd name="connsiteY144" fmla="*/ 1130807 h 1156405"/>
                  <a:gd name="connsiteX145" fmla="*/ 584542 w 896808"/>
                  <a:gd name="connsiteY145" fmla="*/ 1130807 h 1156405"/>
                  <a:gd name="connsiteX146" fmla="*/ 615472 w 896808"/>
                  <a:gd name="connsiteY146" fmla="*/ 1130646 h 1156405"/>
                  <a:gd name="connsiteX147" fmla="*/ 638412 w 896808"/>
                  <a:gd name="connsiteY147" fmla="*/ 1128411 h 1156405"/>
                  <a:gd name="connsiteX148" fmla="*/ 676043 w 896808"/>
                  <a:gd name="connsiteY148" fmla="*/ 1118567 h 1156405"/>
                  <a:gd name="connsiteX149" fmla="*/ 716651 w 896808"/>
                  <a:gd name="connsiteY149" fmla="*/ 1099384 h 1156405"/>
                  <a:gd name="connsiteX150" fmla="*/ 730536 w 896808"/>
                  <a:gd name="connsiteY150" fmla="*/ 1090990 h 1156405"/>
                  <a:gd name="connsiteX151" fmla="*/ 734943 w 896808"/>
                  <a:gd name="connsiteY151" fmla="*/ 1087787 h 1156405"/>
                  <a:gd name="connsiteX152" fmla="*/ 762794 w 896808"/>
                  <a:gd name="connsiteY152" fmla="*/ 1064576 h 1156405"/>
                  <a:gd name="connsiteX153" fmla="*/ 774888 w 896808"/>
                  <a:gd name="connsiteY153" fmla="*/ 1052579 h 1156405"/>
                  <a:gd name="connsiteX154" fmla="*/ 776538 w 896808"/>
                  <a:gd name="connsiteY154" fmla="*/ 1050786 h 1156405"/>
                  <a:gd name="connsiteX155" fmla="*/ 787304 w 896808"/>
                  <a:gd name="connsiteY155" fmla="*/ 1038163 h 1156405"/>
                  <a:gd name="connsiteX156" fmla="*/ 790584 w 896808"/>
                  <a:gd name="connsiteY156" fmla="*/ 1034461 h 1156405"/>
                  <a:gd name="connsiteX157" fmla="*/ 790584 w 896808"/>
                  <a:gd name="connsiteY157" fmla="*/ 1034461 h 1156405"/>
                  <a:gd name="connsiteX158" fmla="*/ 826182 w 896808"/>
                  <a:gd name="connsiteY158" fmla="*/ 981978 h 1156405"/>
                  <a:gd name="connsiteX159" fmla="*/ 852222 w 896808"/>
                  <a:gd name="connsiteY159" fmla="*/ 925127 h 1156405"/>
                  <a:gd name="connsiteX160" fmla="*/ 857977 w 896808"/>
                  <a:gd name="connsiteY160" fmla="*/ 903770 h 1156405"/>
                  <a:gd name="connsiteX161" fmla="*/ 863813 w 896808"/>
                  <a:gd name="connsiteY161" fmla="*/ 877177 h 1156405"/>
                  <a:gd name="connsiteX162" fmla="*/ 864597 w 896808"/>
                  <a:gd name="connsiteY162" fmla="*/ 871860 h 1156405"/>
                  <a:gd name="connsiteX163" fmla="*/ 864736 w 896808"/>
                  <a:gd name="connsiteY163" fmla="*/ 869068 h 1156405"/>
                  <a:gd name="connsiteX164" fmla="*/ 864779 w 896808"/>
                  <a:gd name="connsiteY164" fmla="*/ 867673 h 1156405"/>
                  <a:gd name="connsiteX165" fmla="*/ 865785 w 896808"/>
                  <a:gd name="connsiteY165" fmla="*/ 859218 h 1156405"/>
                  <a:gd name="connsiteX166" fmla="*/ 866066 w 896808"/>
                  <a:gd name="connsiteY166" fmla="*/ 850703 h 1156405"/>
                  <a:gd name="connsiteX167" fmla="*/ 865845 w 896808"/>
                  <a:gd name="connsiteY167" fmla="*/ 833289 h 1156405"/>
                  <a:gd name="connsiteX168" fmla="*/ 865845 w 896808"/>
                  <a:gd name="connsiteY168" fmla="*/ 833289 h 1156405"/>
                  <a:gd name="connsiteX169" fmla="*/ 865684 w 896808"/>
                  <a:gd name="connsiteY169" fmla="*/ 831618 h 1156405"/>
                  <a:gd name="connsiteX170" fmla="*/ 865241 w 896808"/>
                  <a:gd name="connsiteY170" fmla="*/ 827775 h 1156405"/>
                  <a:gd name="connsiteX171" fmla="*/ 862565 w 896808"/>
                  <a:gd name="connsiteY171" fmla="*/ 803960 h 1156405"/>
                  <a:gd name="connsiteX172" fmla="*/ 862545 w 896808"/>
                  <a:gd name="connsiteY172" fmla="*/ 803797 h 1156405"/>
                  <a:gd name="connsiteX173" fmla="*/ 861358 w 896808"/>
                  <a:gd name="connsiteY173" fmla="*/ 794879 h 1156405"/>
                  <a:gd name="connsiteX174" fmla="*/ 860593 w 896808"/>
                  <a:gd name="connsiteY174" fmla="*/ 789564 h 1156405"/>
                  <a:gd name="connsiteX175" fmla="*/ 860090 w 896808"/>
                  <a:gd name="connsiteY175" fmla="*/ 786466 h 1156405"/>
                  <a:gd name="connsiteX176" fmla="*/ 860090 w 896808"/>
                  <a:gd name="connsiteY176" fmla="*/ 786466 h 1156405"/>
                  <a:gd name="connsiteX177" fmla="*/ 856649 w 896808"/>
                  <a:gd name="connsiteY177" fmla="*/ 770433 h 1156405"/>
                  <a:gd name="connsiteX178" fmla="*/ 856045 w 896808"/>
                  <a:gd name="connsiteY178" fmla="*/ 768165 h 1156405"/>
                  <a:gd name="connsiteX179" fmla="*/ 852544 w 896808"/>
                  <a:gd name="connsiteY179" fmla="*/ 750550 h 1156405"/>
                  <a:gd name="connsiteX180" fmla="*/ 848599 w 896808"/>
                  <a:gd name="connsiteY180" fmla="*/ 733217 h 1156405"/>
                  <a:gd name="connsiteX181" fmla="*/ 842220 w 896808"/>
                  <a:gd name="connsiteY181" fmla="*/ 698109 h 1156405"/>
                  <a:gd name="connsiteX182" fmla="*/ 834272 w 896808"/>
                  <a:gd name="connsiteY182" fmla="*/ 641581 h 1156405"/>
                  <a:gd name="connsiteX183" fmla="*/ 833930 w 896808"/>
                  <a:gd name="connsiteY183" fmla="*/ 638843 h 1156405"/>
                  <a:gd name="connsiteX184" fmla="*/ 828859 w 896808"/>
                  <a:gd name="connsiteY184" fmla="*/ 586059 h 1156405"/>
                  <a:gd name="connsiteX185" fmla="*/ 826323 w 896808"/>
                  <a:gd name="connsiteY185" fmla="*/ 533780 h 1156405"/>
                  <a:gd name="connsiteX186" fmla="*/ 827450 w 896808"/>
                  <a:gd name="connsiteY186" fmla="*/ 531987 h 1156405"/>
                  <a:gd name="connsiteX187" fmla="*/ 827394 w 896808"/>
                  <a:gd name="connsiteY187" fmla="*/ 528631 h 1156405"/>
                  <a:gd name="connsiteX188" fmla="*/ 827241 w 896808"/>
                  <a:gd name="connsiteY188" fmla="*/ 525840 h 1156405"/>
                  <a:gd name="connsiteX189" fmla="*/ 827203 w 896808"/>
                  <a:gd name="connsiteY189" fmla="*/ 516531 h 1156405"/>
                  <a:gd name="connsiteX190" fmla="*/ 827229 w 896808"/>
                  <a:gd name="connsiteY190" fmla="*/ 515177 h 1156405"/>
                  <a:gd name="connsiteX191" fmla="*/ 798865 w 896808"/>
                  <a:gd name="connsiteY191" fmla="*/ 514764 h 1156405"/>
                  <a:gd name="connsiteX192" fmla="*/ 797104 w 896808"/>
                  <a:gd name="connsiteY192" fmla="*/ 514674 h 1156405"/>
                  <a:gd name="connsiteX193" fmla="*/ 768730 w 896808"/>
                  <a:gd name="connsiteY193" fmla="*/ 511614 h 1156405"/>
                  <a:gd name="connsiteX194" fmla="*/ 767825 w 896808"/>
                  <a:gd name="connsiteY194" fmla="*/ 512540 h 1156405"/>
                  <a:gd name="connsiteX195" fmla="*/ 765028 w 896808"/>
                  <a:gd name="connsiteY195" fmla="*/ 512602 h 1156405"/>
                  <a:gd name="connsiteX196" fmla="*/ 765370 w 896808"/>
                  <a:gd name="connsiteY196" fmla="*/ 513909 h 1156405"/>
                  <a:gd name="connsiteX197" fmla="*/ 765370 w 896808"/>
                  <a:gd name="connsiteY197" fmla="*/ 513909 h 1156405"/>
                  <a:gd name="connsiteX198" fmla="*/ 764444 w 896808"/>
                  <a:gd name="connsiteY198" fmla="*/ 515177 h 1156405"/>
                  <a:gd name="connsiteX199" fmla="*/ 761760 w 896808"/>
                  <a:gd name="connsiteY199" fmla="*/ 515298 h 1156405"/>
                  <a:gd name="connsiteX200" fmla="*/ 751022 w 896808"/>
                  <a:gd name="connsiteY200" fmla="*/ 515036 h 1156405"/>
                  <a:gd name="connsiteX201" fmla="*/ 741604 w 896808"/>
                  <a:gd name="connsiteY201" fmla="*/ 512983 h 1156405"/>
                  <a:gd name="connsiteX202" fmla="*/ 735748 w 896808"/>
                  <a:gd name="connsiteY202" fmla="*/ 511654 h 1156405"/>
                  <a:gd name="connsiteX203" fmla="*/ 720435 w 896808"/>
                  <a:gd name="connsiteY203" fmla="*/ 506644 h 1156405"/>
                  <a:gd name="connsiteX204" fmla="*/ 704336 w 896808"/>
                  <a:gd name="connsiteY204" fmla="*/ 506501 h 1156405"/>
                  <a:gd name="connsiteX205" fmla="*/ 687332 w 896808"/>
                  <a:gd name="connsiteY205" fmla="*/ 508876 h 1156405"/>
                  <a:gd name="connsiteX206" fmla="*/ 683730 w 896808"/>
                  <a:gd name="connsiteY206" fmla="*/ 507628 h 1156405"/>
                  <a:gd name="connsiteX207" fmla="*/ 682631 w 896808"/>
                  <a:gd name="connsiteY207" fmla="*/ 507551 h 1156405"/>
                  <a:gd name="connsiteX208" fmla="*/ 682060 w 896808"/>
                  <a:gd name="connsiteY208" fmla="*/ 507487 h 1156405"/>
                  <a:gd name="connsiteX209" fmla="*/ 663808 w 896808"/>
                  <a:gd name="connsiteY209" fmla="*/ 500320 h 1156405"/>
                  <a:gd name="connsiteX210" fmla="*/ 657482 w 896808"/>
                  <a:gd name="connsiteY210" fmla="*/ 500796 h 1156405"/>
                  <a:gd name="connsiteX211" fmla="*/ 656966 w 896808"/>
                  <a:gd name="connsiteY211" fmla="*/ 501027 h 1156405"/>
                  <a:gd name="connsiteX212" fmla="*/ 654933 w 896808"/>
                  <a:gd name="connsiteY212" fmla="*/ 502537 h 1156405"/>
                  <a:gd name="connsiteX213" fmla="*/ 652505 w 896808"/>
                  <a:gd name="connsiteY213" fmla="*/ 505455 h 1156405"/>
                  <a:gd name="connsiteX214" fmla="*/ 651311 w 896808"/>
                  <a:gd name="connsiteY214" fmla="*/ 506923 h 1156405"/>
                  <a:gd name="connsiteX215" fmla="*/ 643946 w 896808"/>
                  <a:gd name="connsiteY215" fmla="*/ 513849 h 1156405"/>
                  <a:gd name="connsiteX216" fmla="*/ 631611 w 896808"/>
                  <a:gd name="connsiteY216" fmla="*/ 518982 h 1156405"/>
                  <a:gd name="connsiteX217" fmla="*/ 623461 w 896808"/>
                  <a:gd name="connsiteY217" fmla="*/ 517635 h 1156405"/>
                  <a:gd name="connsiteX218" fmla="*/ 592712 w 896808"/>
                  <a:gd name="connsiteY218" fmla="*/ 518340 h 1156405"/>
                  <a:gd name="connsiteX219" fmla="*/ 581141 w 896808"/>
                  <a:gd name="connsiteY219" fmla="*/ 514996 h 1156405"/>
                  <a:gd name="connsiteX220" fmla="*/ 575950 w 896808"/>
                  <a:gd name="connsiteY220" fmla="*/ 512258 h 1156405"/>
                  <a:gd name="connsiteX221" fmla="*/ 555384 w 896808"/>
                  <a:gd name="connsiteY221" fmla="*/ 522628 h 1156405"/>
                  <a:gd name="connsiteX222" fmla="*/ 553847 w 896808"/>
                  <a:gd name="connsiteY222" fmla="*/ 523400 h 1156405"/>
                  <a:gd name="connsiteX223" fmla="*/ 531276 w 896808"/>
                  <a:gd name="connsiteY223" fmla="*/ 529754 h 1156405"/>
                  <a:gd name="connsiteX224" fmla="*/ 501836 w 896808"/>
                  <a:gd name="connsiteY224" fmla="*/ 526108 h 1156405"/>
                  <a:gd name="connsiteX225" fmla="*/ 501574 w 896808"/>
                  <a:gd name="connsiteY225" fmla="*/ 526068 h 1156405"/>
                  <a:gd name="connsiteX226" fmla="*/ 500233 w 896808"/>
                  <a:gd name="connsiteY226" fmla="*/ 525845 h 1156405"/>
                  <a:gd name="connsiteX227" fmla="*/ 500233 w 896808"/>
                  <a:gd name="connsiteY227" fmla="*/ 525845 h 1156405"/>
                  <a:gd name="connsiteX228" fmla="*/ 495361 w 896808"/>
                  <a:gd name="connsiteY228" fmla="*/ 524990 h 1156405"/>
                  <a:gd name="connsiteX229" fmla="*/ 495361 w 896808"/>
                  <a:gd name="connsiteY229" fmla="*/ 524990 h 1156405"/>
                  <a:gd name="connsiteX230" fmla="*/ 491432 w 896808"/>
                  <a:gd name="connsiteY230" fmla="*/ 524258 h 1156405"/>
                  <a:gd name="connsiteX231" fmla="*/ 491432 w 896808"/>
                  <a:gd name="connsiteY231" fmla="*/ 524258 h 1156405"/>
                  <a:gd name="connsiteX232" fmla="*/ 489424 w 896808"/>
                  <a:gd name="connsiteY232" fmla="*/ 525028 h 1156405"/>
                  <a:gd name="connsiteX233" fmla="*/ 439414 w 896808"/>
                  <a:gd name="connsiteY233" fmla="*/ 531624 h 1156405"/>
                  <a:gd name="connsiteX234" fmla="*/ 419753 w 896808"/>
                  <a:gd name="connsiteY234" fmla="*/ 524337 h 1156405"/>
                  <a:gd name="connsiteX235" fmla="*/ 419149 w 896808"/>
                  <a:gd name="connsiteY235" fmla="*/ 523894 h 1156405"/>
                  <a:gd name="connsiteX236" fmla="*/ 416533 w 896808"/>
                  <a:gd name="connsiteY236" fmla="*/ 522286 h 1156405"/>
                  <a:gd name="connsiteX237" fmla="*/ 416365 w 896808"/>
                  <a:gd name="connsiteY237" fmla="*/ 522154 h 1156405"/>
                  <a:gd name="connsiteX238" fmla="*/ 416365 w 896808"/>
                  <a:gd name="connsiteY238" fmla="*/ 522154 h 1156405"/>
                  <a:gd name="connsiteX239" fmla="*/ 416211 w 896808"/>
                  <a:gd name="connsiteY239" fmla="*/ 522022 h 1156405"/>
                  <a:gd name="connsiteX240" fmla="*/ 416131 w 896808"/>
                  <a:gd name="connsiteY240" fmla="*/ 521982 h 1156405"/>
                  <a:gd name="connsiteX241" fmla="*/ 403111 w 896808"/>
                  <a:gd name="connsiteY241" fmla="*/ 499558 h 1156405"/>
                  <a:gd name="connsiteX242" fmla="*/ 403192 w 896808"/>
                  <a:gd name="connsiteY242" fmla="*/ 490237 h 1156405"/>
                  <a:gd name="connsiteX243" fmla="*/ 394398 w 896808"/>
                  <a:gd name="connsiteY243" fmla="*/ 500341 h 1156405"/>
                  <a:gd name="connsiteX244" fmla="*/ 362957 w 896808"/>
                  <a:gd name="connsiteY244" fmla="*/ 540782 h 1156405"/>
                  <a:gd name="connsiteX245" fmla="*/ 360691 w 896808"/>
                  <a:gd name="connsiteY245" fmla="*/ 544007 h 1156405"/>
                  <a:gd name="connsiteX246" fmla="*/ 345539 w 896808"/>
                  <a:gd name="connsiteY246" fmla="*/ 567780 h 1156405"/>
                  <a:gd name="connsiteX247" fmla="*/ 330949 w 896808"/>
                  <a:gd name="connsiteY247" fmla="*/ 591738 h 1156405"/>
                  <a:gd name="connsiteX248" fmla="*/ 312065 w 896808"/>
                  <a:gd name="connsiteY248" fmla="*/ 613872 h 1156405"/>
                  <a:gd name="connsiteX249" fmla="*/ 309478 w 896808"/>
                  <a:gd name="connsiteY249" fmla="*/ 617121 h 1156405"/>
                  <a:gd name="connsiteX250" fmla="*/ 300744 w 896808"/>
                  <a:gd name="connsiteY250" fmla="*/ 628616 h 1156405"/>
                  <a:gd name="connsiteX251" fmla="*/ 285390 w 896808"/>
                  <a:gd name="connsiteY251" fmla="*/ 652653 h 1156405"/>
                  <a:gd name="connsiteX252" fmla="*/ 276254 w 896808"/>
                  <a:gd name="connsiteY252" fmla="*/ 671598 h 1156405"/>
                  <a:gd name="connsiteX253" fmla="*/ 273699 w 896808"/>
                  <a:gd name="connsiteY253" fmla="*/ 677494 h 1156405"/>
                  <a:gd name="connsiteX254" fmla="*/ 266595 w 896808"/>
                  <a:gd name="connsiteY254" fmla="*/ 701169 h 1156405"/>
                  <a:gd name="connsiteX255" fmla="*/ 263372 w 896808"/>
                  <a:gd name="connsiteY255" fmla="*/ 719025 h 1156405"/>
                  <a:gd name="connsiteX256" fmla="*/ 263174 w 896808"/>
                  <a:gd name="connsiteY256" fmla="*/ 721040 h 1156405"/>
                  <a:gd name="connsiteX257" fmla="*/ 262651 w 896808"/>
                  <a:gd name="connsiteY257" fmla="*/ 728164 h 1156405"/>
                  <a:gd name="connsiteX258" fmla="*/ 264080 w 896808"/>
                  <a:gd name="connsiteY258" fmla="*/ 729191 h 1156405"/>
                  <a:gd name="connsiteX259" fmla="*/ 265549 w 896808"/>
                  <a:gd name="connsiteY259" fmla="*/ 729717 h 1156405"/>
                  <a:gd name="connsiteX260" fmla="*/ 265549 w 896808"/>
                  <a:gd name="connsiteY260" fmla="*/ 729717 h 1156405"/>
                  <a:gd name="connsiteX261" fmla="*/ 266736 w 896808"/>
                  <a:gd name="connsiteY261" fmla="*/ 730069 h 1156405"/>
                  <a:gd name="connsiteX262" fmla="*/ 271022 w 896808"/>
                  <a:gd name="connsiteY262" fmla="*/ 733298 h 1156405"/>
                  <a:gd name="connsiteX263" fmla="*/ 267138 w 896808"/>
                  <a:gd name="connsiteY263" fmla="*/ 740708 h 1156405"/>
                  <a:gd name="connsiteX264" fmla="*/ 267138 w 896808"/>
                  <a:gd name="connsiteY264" fmla="*/ 740708 h 1156405"/>
                  <a:gd name="connsiteX265" fmla="*/ 267460 w 896808"/>
                  <a:gd name="connsiteY265" fmla="*/ 742057 h 1156405"/>
                  <a:gd name="connsiteX266" fmla="*/ 259632 w 896808"/>
                  <a:gd name="connsiteY266" fmla="*/ 756974 h 1156405"/>
                  <a:gd name="connsiteX267" fmla="*/ 259270 w 896808"/>
                  <a:gd name="connsiteY267" fmla="*/ 757397 h 1156405"/>
                  <a:gd name="connsiteX268" fmla="*/ 265750 w 896808"/>
                  <a:gd name="connsiteY268" fmla="*/ 760777 h 1156405"/>
                  <a:gd name="connsiteX269" fmla="*/ 275530 w 896808"/>
                  <a:gd name="connsiteY269" fmla="*/ 769252 h 1156405"/>
                  <a:gd name="connsiteX270" fmla="*/ 283740 w 896808"/>
                  <a:gd name="connsiteY270" fmla="*/ 775050 h 1156405"/>
                  <a:gd name="connsiteX271" fmla="*/ 292051 w 896808"/>
                  <a:gd name="connsiteY271" fmla="*/ 786021 h 1156405"/>
                  <a:gd name="connsiteX272" fmla="*/ 297364 w 896808"/>
                  <a:gd name="connsiteY272" fmla="*/ 797758 h 1156405"/>
                  <a:gd name="connsiteX273" fmla="*/ 298229 w 896808"/>
                  <a:gd name="connsiteY273" fmla="*/ 804421 h 1156405"/>
                  <a:gd name="connsiteX274" fmla="*/ 275751 w 896808"/>
                  <a:gd name="connsiteY274" fmla="*/ 808327 h 1156405"/>
                  <a:gd name="connsiteX275" fmla="*/ 262993 w 896808"/>
                  <a:gd name="connsiteY275" fmla="*/ 783648 h 1156405"/>
                  <a:gd name="connsiteX276" fmla="*/ 262812 w 896808"/>
                  <a:gd name="connsiteY276" fmla="*/ 783525 h 1156405"/>
                  <a:gd name="connsiteX277" fmla="*/ 262812 w 896808"/>
                  <a:gd name="connsiteY277" fmla="*/ 783525 h 1156405"/>
                  <a:gd name="connsiteX278" fmla="*/ 250637 w 896808"/>
                  <a:gd name="connsiteY278" fmla="*/ 778633 h 1156405"/>
                  <a:gd name="connsiteX279" fmla="*/ 248726 w 896808"/>
                  <a:gd name="connsiteY279" fmla="*/ 778935 h 1156405"/>
                  <a:gd name="connsiteX280" fmla="*/ 247619 w 896808"/>
                  <a:gd name="connsiteY280" fmla="*/ 781150 h 1156405"/>
                  <a:gd name="connsiteX281" fmla="*/ 228441 w 896808"/>
                  <a:gd name="connsiteY281" fmla="*/ 782196 h 1156405"/>
                  <a:gd name="connsiteX282" fmla="*/ 218662 w 896808"/>
                  <a:gd name="connsiteY282" fmla="*/ 780809 h 1156405"/>
                  <a:gd name="connsiteX283" fmla="*/ 218662 w 896808"/>
                  <a:gd name="connsiteY283" fmla="*/ 780809 h 1156405"/>
                  <a:gd name="connsiteX284" fmla="*/ 207073 w 896808"/>
                  <a:gd name="connsiteY284" fmla="*/ 786744 h 1156405"/>
                  <a:gd name="connsiteX285" fmla="*/ 205863 w 896808"/>
                  <a:gd name="connsiteY285" fmla="*/ 787551 h 1156405"/>
                  <a:gd name="connsiteX286" fmla="*/ 205642 w 896808"/>
                  <a:gd name="connsiteY286" fmla="*/ 787712 h 1156405"/>
                  <a:gd name="connsiteX287" fmla="*/ 183929 w 896808"/>
                  <a:gd name="connsiteY287" fmla="*/ 816379 h 1156405"/>
                  <a:gd name="connsiteX288" fmla="*/ 182654 w 896808"/>
                  <a:gd name="connsiteY288" fmla="*/ 819345 h 1156405"/>
                  <a:gd name="connsiteX289" fmla="*/ 182057 w 896808"/>
                  <a:gd name="connsiteY289" fmla="*/ 820848 h 1156405"/>
                  <a:gd name="connsiteX290" fmla="*/ 182017 w 896808"/>
                  <a:gd name="connsiteY290" fmla="*/ 820929 h 1156405"/>
                  <a:gd name="connsiteX291" fmla="*/ 193226 w 896808"/>
                  <a:gd name="connsiteY291" fmla="*/ 897950 h 1156405"/>
                  <a:gd name="connsiteX292" fmla="*/ 213590 w 896808"/>
                  <a:gd name="connsiteY292" fmla="*/ 928570 h 1156405"/>
                  <a:gd name="connsiteX293" fmla="*/ 220473 w 896808"/>
                  <a:gd name="connsiteY293" fmla="*/ 937570 h 1156405"/>
                  <a:gd name="connsiteX294" fmla="*/ 220473 w 896808"/>
                  <a:gd name="connsiteY294" fmla="*/ 937570 h 1156405"/>
                  <a:gd name="connsiteX295" fmla="*/ 232406 w 896808"/>
                  <a:gd name="connsiteY295" fmla="*/ 949345 h 1156405"/>
                  <a:gd name="connsiteX296" fmla="*/ 234297 w 896808"/>
                  <a:gd name="connsiteY296" fmla="*/ 951137 h 1156405"/>
                  <a:gd name="connsiteX297" fmla="*/ 240576 w 896808"/>
                  <a:gd name="connsiteY297" fmla="*/ 954682 h 1156405"/>
                  <a:gd name="connsiteX298" fmla="*/ 243091 w 896808"/>
                  <a:gd name="connsiteY298" fmla="*/ 955447 h 1156405"/>
                  <a:gd name="connsiteX299" fmla="*/ 256030 w 896808"/>
                  <a:gd name="connsiteY299" fmla="*/ 958587 h 1156405"/>
                  <a:gd name="connsiteX300" fmla="*/ 273424 w 896808"/>
                  <a:gd name="connsiteY300" fmla="*/ 956500 h 1156405"/>
                  <a:gd name="connsiteX301" fmla="*/ 274544 w 896808"/>
                  <a:gd name="connsiteY301" fmla="*/ 956129 h 1156405"/>
                  <a:gd name="connsiteX302" fmla="*/ 275369 w 896808"/>
                  <a:gd name="connsiteY302" fmla="*/ 955827 h 1156405"/>
                  <a:gd name="connsiteX303" fmla="*/ 283961 w 896808"/>
                  <a:gd name="connsiteY303" fmla="*/ 948580 h 1156405"/>
                  <a:gd name="connsiteX304" fmla="*/ 286980 w 896808"/>
                  <a:gd name="connsiteY304" fmla="*/ 948298 h 1156405"/>
                  <a:gd name="connsiteX305" fmla="*/ 289053 w 896808"/>
                  <a:gd name="connsiteY305" fmla="*/ 945983 h 1156405"/>
                  <a:gd name="connsiteX306" fmla="*/ 290803 w 896808"/>
                  <a:gd name="connsiteY306" fmla="*/ 945842 h 1156405"/>
                  <a:gd name="connsiteX307" fmla="*/ 296538 w 896808"/>
                  <a:gd name="connsiteY307" fmla="*/ 950110 h 1156405"/>
                  <a:gd name="connsiteX308" fmla="*/ 295794 w 896808"/>
                  <a:gd name="connsiteY308" fmla="*/ 951137 h 1156405"/>
                  <a:gd name="connsiteX309" fmla="*/ 298410 w 896808"/>
                  <a:gd name="connsiteY309" fmla="*/ 952669 h 1156405"/>
                  <a:gd name="connsiteX310" fmla="*/ 308371 w 896808"/>
                  <a:gd name="connsiteY310" fmla="*/ 959329 h 1156405"/>
                  <a:gd name="connsiteX311" fmla="*/ 308311 w 896808"/>
                  <a:gd name="connsiteY311" fmla="*/ 959431 h 1156405"/>
                  <a:gd name="connsiteX312" fmla="*/ 304496 w 896808"/>
                  <a:gd name="connsiteY312" fmla="*/ 964065 h 1156405"/>
                  <a:gd name="connsiteX313" fmla="*/ 303964 w 896808"/>
                  <a:gd name="connsiteY313" fmla="*/ 964463 h 1156405"/>
                  <a:gd name="connsiteX314" fmla="*/ 302777 w 896808"/>
                  <a:gd name="connsiteY314" fmla="*/ 965289 h 1156405"/>
                  <a:gd name="connsiteX315" fmla="*/ 305151 w 896808"/>
                  <a:gd name="connsiteY315" fmla="*/ 968389 h 1156405"/>
                  <a:gd name="connsiteX316" fmla="*/ 304085 w 896808"/>
                  <a:gd name="connsiteY316" fmla="*/ 970163 h 1156405"/>
                  <a:gd name="connsiteX317" fmla="*/ 314287 w 896808"/>
                  <a:gd name="connsiteY317" fmla="*/ 982924 h 1156405"/>
                  <a:gd name="connsiteX318" fmla="*/ 326844 w 896808"/>
                  <a:gd name="connsiteY318" fmla="*/ 1003437 h 1156405"/>
                  <a:gd name="connsiteX319" fmla="*/ 341876 w 896808"/>
                  <a:gd name="connsiteY319" fmla="*/ 1022018 h 1156405"/>
                  <a:gd name="connsiteX320" fmla="*/ 343345 w 896808"/>
                  <a:gd name="connsiteY320" fmla="*/ 1023430 h 1156405"/>
                  <a:gd name="connsiteX321" fmla="*/ 356874 w 896808"/>
                  <a:gd name="connsiteY321" fmla="*/ 1032474 h 1156405"/>
                  <a:gd name="connsiteX322" fmla="*/ 358900 w 896808"/>
                  <a:gd name="connsiteY322" fmla="*/ 1033696 h 1156405"/>
                  <a:gd name="connsiteX323" fmla="*/ 360913 w 896808"/>
                  <a:gd name="connsiteY323" fmla="*/ 1036694 h 1156405"/>
                  <a:gd name="connsiteX324" fmla="*/ 360551 w 896808"/>
                  <a:gd name="connsiteY324" fmla="*/ 1037177 h 1156405"/>
                  <a:gd name="connsiteX325" fmla="*/ 369727 w 896808"/>
                  <a:gd name="connsiteY325" fmla="*/ 1042635 h 1156405"/>
                  <a:gd name="connsiteX326" fmla="*/ 370026 w 896808"/>
                  <a:gd name="connsiteY326" fmla="*/ 1042819 h 1156405"/>
                  <a:gd name="connsiteX327" fmla="*/ 371135 w 896808"/>
                  <a:gd name="connsiteY327" fmla="*/ 1046095 h 1156405"/>
                  <a:gd name="connsiteX328" fmla="*/ 364032 w 896808"/>
                  <a:gd name="connsiteY328" fmla="*/ 1043237 h 1156405"/>
                  <a:gd name="connsiteX329" fmla="*/ 362885 w 896808"/>
                  <a:gd name="connsiteY329" fmla="*/ 1043017 h 1156405"/>
                  <a:gd name="connsiteX330" fmla="*/ 364687 w 896808"/>
                  <a:gd name="connsiteY330" fmla="*/ 1044027 h 1156405"/>
                  <a:gd name="connsiteX331" fmla="*/ 365601 w 896808"/>
                  <a:gd name="connsiteY331" fmla="*/ 1044527 h 1156405"/>
                  <a:gd name="connsiteX332" fmla="*/ 367352 w 896808"/>
                  <a:gd name="connsiteY332" fmla="*/ 1048211 h 1156405"/>
                  <a:gd name="connsiteX333" fmla="*/ 364072 w 896808"/>
                  <a:gd name="connsiteY333" fmla="*/ 1047323 h 1156405"/>
                  <a:gd name="connsiteX334" fmla="*/ 360571 w 896808"/>
                  <a:gd name="connsiteY334" fmla="*/ 1045471 h 1156405"/>
                  <a:gd name="connsiteX335" fmla="*/ 359967 w 896808"/>
                  <a:gd name="connsiteY335" fmla="*/ 1047124 h 1156405"/>
                  <a:gd name="connsiteX336" fmla="*/ 358941 w 896808"/>
                  <a:gd name="connsiteY336" fmla="*/ 1047084 h 1156405"/>
                  <a:gd name="connsiteX337" fmla="*/ 366266 w 896808"/>
                  <a:gd name="connsiteY337" fmla="*/ 1051329 h 1156405"/>
                  <a:gd name="connsiteX338" fmla="*/ 366672 w 896808"/>
                  <a:gd name="connsiteY338" fmla="*/ 1051584 h 1156405"/>
                  <a:gd name="connsiteX339" fmla="*/ 368197 w 896808"/>
                  <a:gd name="connsiteY339" fmla="*/ 1054713 h 1156405"/>
                  <a:gd name="connsiteX340" fmla="*/ 361999 w 896808"/>
                  <a:gd name="connsiteY340" fmla="*/ 1052700 h 1156405"/>
                  <a:gd name="connsiteX341" fmla="*/ 359061 w 896808"/>
                  <a:gd name="connsiteY341" fmla="*/ 1050947 h 1156405"/>
                  <a:gd name="connsiteX342" fmla="*/ 359061 w 896808"/>
                  <a:gd name="connsiteY342" fmla="*/ 1050947 h 1156405"/>
                  <a:gd name="connsiteX343" fmla="*/ 358337 w 896808"/>
                  <a:gd name="connsiteY343" fmla="*/ 1051110 h 1156405"/>
                  <a:gd name="connsiteX344" fmla="*/ 360953 w 896808"/>
                  <a:gd name="connsiteY344" fmla="*/ 1052759 h 1156405"/>
                  <a:gd name="connsiteX345" fmla="*/ 362185 w 896808"/>
                  <a:gd name="connsiteY345" fmla="*/ 1053430 h 1156405"/>
                  <a:gd name="connsiteX346" fmla="*/ 365118 w 896808"/>
                  <a:gd name="connsiteY346" fmla="*/ 1057087 h 1156405"/>
                  <a:gd name="connsiteX347" fmla="*/ 360466 w 896808"/>
                  <a:gd name="connsiteY347" fmla="*/ 1056433 h 1156405"/>
                  <a:gd name="connsiteX348" fmla="*/ 358836 w 896808"/>
                  <a:gd name="connsiteY348" fmla="*/ 1055423 h 1156405"/>
                  <a:gd name="connsiteX349" fmla="*/ 358619 w 896808"/>
                  <a:gd name="connsiteY349" fmla="*/ 1055295 h 1156405"/>
                  <a:gd name="connsiteX350" fmla="*/ 358556 w 896808"/>
                  <a:gd name="connsiteY350" fmla="*/ 1055537 h 1156405"/>
                  <a:gd name="connsiteX351" fmla="*/ 358498 w 896808"/>
                  <a:gd name="connsiteY351" fmla="*/ 1055658 h 1156405"/>
                  <a:gd name="connsiteX352" fmla="*/ 354536 w 896808"/>
                  <a:gd name="connsiteY352" fmla="*/ 1055353 h 1156405"/>
                  <a:gd name="connsiteX353" fmla="*/ 353487 w 896808"/>
                  <a:gd name="connsiteY353" fmla="*/ 1054713 h 1156405"/>
                  <a:gd name="connsiteX354" fmla="*/ 348182 w 896808"/>
                  <a:gd name="connsiteY354" fmla="*/ 1051500 h 1156405"/>
                  <a:gd name="connsiteX355" fmla="*/ 345559 w 896808"/>
                  <a:gd name="connsiteY355" fmla="*/ 1049882 h 1156405"/>
                  <a:gd name="connsiteX356" fmla="*/ 345518 w 896808"/>
                  <a:gd name="connsiteY356" fmla="*/ 1049882 h 1156405"/>
                  <a:gd name="connsiteX357" fmla="*/ 320143 w 896808"/>
                  <a:gd name="connsiteY357" fmla="*/ 1031985 h 1156405"/>
                  <a:gd name="connsiteX358" fmla="*/ 306821 w 896808"/>
                  <a:gd name="connsiteY358" fmla="*/ 1018636 h 1156405"/>
                  <a:gd name="connsiteX359" fmla="*/ 286115 w 896808"/>
                  <a:gd name="connsiteY359" fmla="*/ 987234 h 1156405"/>
                  <a:gd name="connsiteX360" fmla="*/ 286396 w 896808"/>
                  <a:gd name="connsiteY360" fmla="*/ 986084 h 1156405"/>
                  <a:gd name="connsiteX361" fmla="*/ 284444 w 896808"/>
                  <a:gd name="connsiteY361" fmla="*/ 981897 h 1156405"/>
                  <a:gd name="connsiteX362" fmla="*/ 264945 w 896808"/>
                  <a:gd name="connsiteY362" fmla="*/ 983711 h 1156405"/>
                  <a:gd name="connsiteX363" fmla="*/ 254783 w 896808"/>
                  <a:gd name="connsiteY363" fmla="*/ 981978 h 1156405"/>
                  <a:gd name="connsiteX364" fmla="*/ 224779 w 896808"/>
                  <a:gd name="connsiteY364" fmla="*/ 969738 h 1156405"/>
                  <a:gd name="connsiteX365" fmla="*/ 223189 w 896808"/>
                  <a:gd name="connsiteY365" fmla="*/ 968613 h 1156405"/>
                  <a:gd name="connsiteX366" fmla="*/ 212685 w 896808"/>
                  <a:gd name="connsiteY366" fmla="*/ 961363 h 1156405"/>
                  <a:gd name="connsiteX367" fmla="*/ 194413 w 896808"/>
                  <a:gd name="connsiteY367" fmla="*/ 943829 h 1156405"/>
                  <a:gd name="connsiteX368" fmla="*/ 182903 w 896808"/>
                  <a:gd name="connsiteY368" fmla="*/ 928791 h 1156405"/>
                  <a:gd name="connsiteX369" fmla="*/ 171835 w 896808"/>
                  <a:gd name="connsiteY369" fmla="*/ 913391 h 1156405"/>
                  <a:gd name="connsiteX370" fmla="*/ 152416 w 896808"/>
                  <a:gd name="connsiteY370" fmla="*/ 859802 h 1156405"/>
                  <a:gd name="connsiteX371" fmla="*/ 150665 w 896808"/>
                  <a:gd name="connsiteY371" fmla="*/ 838704 h 1156405"/>
                  <a:gd name="connsiteX372" fmla="*/ 152315 w 896808"/>
                  <a:gd name="connsiteY372" fmla="*/ 823326 h 1156405"/>
                  <a:gd name="connsiteX373" fmla="*/ 150565 w 896808"/>
                  <a:gd name="connsiteY373" fmla="*/ 821615 h 1156405"/>
                  <a:gd name="connsiteX374" fmla="*/ 149719 w 896808"/>
                  <a:gd name="connsiteY374" fmla="*/ 822378 h 1156405"/>
                  <a:gd name="connsiteX375" fmla="*/ 145107 w 896808"/>
                  <a:gd name="connsiteY375" fmla="*/ 817758 h 1156405"/>
                  <a:gd name="connsiteX376" fmla="*/ 135875 w 896808"/>
                  <a:gd name="connsiteY376" fmla="*/ 806696 h 1156405"/>
                  <a:gd name="connsiteX377" fmla="*/ 122090 w 896808"/>
                  <a:gd name="connsiteY377" fmla="*/ 778957 h 1156405"/>
                  <a:gd name="connsiteX378" fmla="*/ 117482 w 896808"/>
                  <a:gd name="connsiteY378" fmla="*/ 756149 h 1156405"/>
                  <a:gd name="connsiteX379" fmla="*/ 116918 w 896808"/>
                  <a:gd name="connsiteY379" fmla="*/ 752221 h 1156405"/>
                  <a:gd name="connsiteX380" fmla="*/ 118408 w 896808"/>
                  <a:gd name="connsiteY380" fmla="*/ 721340 h 1156405"/>
                  <a:gd name="connsiteX381" fmla="*/ 119313 w 896808"/>
                  <a:gd name="connsiteY381" fmla="*/ 720011 h 1156405"/>
                  <a:gd name="connsiteX382" fmla="*/ 119706 w 896808"/>
                  <a:gd name="connsiteY382" fmla="*/ 717511 h 1156405"/>
                  <a:gd name="connsiteX383" fmla="*/ 97566 w 896808"/>
                  <a:gd name="connsiteY383" fmla="*/ 665837 h 1156405"/>
                  <a:gd name="connsiteX384" fmla="*/ 101675 w 896808"/>
                  <a:gd name="connsiteY384" fmla="*/ 647022 h 1156405"/>
                  <a:gd name="connsiteX385" fmla="*/ 101983 w 896808"/>
                  <a:gd name="connsiteY385" fmla="*/ 646350 h 1156405"/>
                  <a:gd name="connsiteX386" fmla="*/ 101983 w 896808"/>
                  <a:gd name="connsiteY386" fmla="*/ 646350 h 1156405"/>
                  <a:gd name="connsiteX387" fmla="*/ 75400 w 896808"/>
                  <a:gd name="connsiteY387" fmla="*/ 627128 h 1156405"/>
                  <a:gd name="connsiteX388" fmla="*/ 73696 w 896808"/>
                  <a:gd name="connsiteY388" fmla="*/ 625727 h 1156405"/>
                  <a:gd name="connsiteX389" fmla="*/ 47990 w 896808"/>
                  <a:gd name="connsiteY389" fmla="*/ 586103 h 1156405"/>
                  <a:gd name="connsiteX390" fmla="*/ 40156 w 896808"/>
                  <a:gd name="connsiteY390" fmla="*/ 558153 h 1156405"/>
                  <a:gd name="connsiteX391" fmla="*/ 39965 w 896808"/>
                  <a:gd name="connsiteY391" fmla="*/ 556074 h 1156405"/>
                  <a:gd name="connsiteX392" fmla="*/ 37784 w 896808"/>
                  <a:gd name="connsiteY392" fmla="*/ 509740 h 1156405"/>
                  <a:gd name="connsiteX393" fmla="*/ 31234 w 896808"/>
                  <a:gd name="connsiteY393" fmla="*/ 480693 h 1156405"/>
                  <a:gd name="connsiteX394" fmla="*/ 29624 w 896808"/>
                  <a:gd name="connsiteY394" fmla="*/ 466561 h 1156405"/>
                  <a:gd name="connsiteX395" fmla="*/ 29584 w 896808"/>
                  <a:gd name="connsiteY395" fmla="*/ 466301 h 1156405"/>
                  <a:gd name="connsiteX396" fmla="*/ 29523 w 896808"/>
                  <a:gd name="connsiteY396" fmla="*/ 465453 h 1156405"/>
                  <a:gd name="connsiteX397" fmla="*/ 29353 w 896808"/>
                  <a:gd name="connsiteY397" fmla="*/ 463340 h 1156405"/>
                  <a:gd name="connsiteX398" fmla="*/ 29282 w 896808"/>
                  <a:gd name="connsiteY398" fmla="*/ 462293 h 1156405"/>
                  <a:gd name="connsiteX399" fmla="*/ 51458 w 896808"/>
                  <a:gd name="connsiteY399" fmla="*/ 336795 h 1156405"/>
                  <a:gd name="connsiteX400" fmla="*/ 55759 w 896808"/>
                  <a:gd name="connsiteY400" fmla="*/ 326066 h 1156405"/>
                  <a:gd name="connsiteX401" fmla="*/ 57327 w 896808"/>
                  <a:gd name="connsiteY401" fmla="*/ 322353 h 1156405"/>
                  <a:gd name="connsiteX402" fmla="*/ 57327 w 896808"/>
                  <a:gd name="connsiteY402" fmla="*/ 322353 h 1156405"/>
                  <a:gd name="connsiteX403" fmla="*/ 117695 w 896808"/>
                  <a:gd name="connsiteY403" fmla="*/ 253626 h 1156405"/>
                  <a:gd name="connsiteX404" fmla="*/ 106314 w 896808"/>
                  <a:gd name="connsiteY404" fmla="*/ 242238 h 1156405"/>
                  <a:gd name="connsiteX405" fmla="*/ 65198 w 896808"/>
                  <a:gd name="connsiteY405" fmla="*/ 285970 h 1156405"/>
                  <a:gd name="connsiteX406" fmla="*/ 58259 w 896808"/>
                  <a:gd name="connsiteY406" fmla="*/ 286087 h 1156405"/>
                  <a:gd name="connsiteX407" fmla="*/ 46547 w 896808"/>
                  <a:gd name="connsiteY407" fmla="*/ 284213 h 1156405"/>
                  <a:gd name="connsiteX408" fmla="*/ 20709 w 896808"/>
                  <a:gd name="connsiteY408" fmla="*/ 273423 h 1156405"/>
                  <a:gd name="connsiteX409" fmla="*/ 465 w 896808"/>
                  <a:gd name="connsiteY409" fmla="*/ 247393 h 1156405"/>
                  <a:gd name="connsiteX410" fmla="*/ 465 w 896808"/>
                  <a:gd name="connsiteY410" fmla="*/ 243812 h 1156405"/>
                  <a:gd name="connsiteX411" fmla="*/ 2820 w 896808"/>
                  <a:gd name="connsiteY411" fmla="*/ 226155 h 1156405"/>
                  <a:gd name="connsiteX412" fmla="*/ 4470 w 896808"/>
                  <a:gd name="connsiteY412" fmla="*/ 221565 h 1156405"/>
                  <a:gd name="connsiteX413" fmla="*/ 13747 w 896808"/>
                  <a:gd name="connsiteY413" fmla="*/ 209849 h 1156405"/>
                  <a:gd name="connsiteX414" fmla="*/ 14008 w 896808"/>
                  <a:gd name="connsiteY414" fmla="*/ 209688 h 1156405"/>
                  <a:gd name="connsiteX415" fmla="*/ 15296 w 896808"/>
                  <a:gd name="connsiteY415" fmla="*/ 208401 h 1156405"/>
                  <a:gd name="connsiteX416" fmla="*/ 17469 w 896808"/>
                  <a:gd name="connsiteY416" fmla="*/ 206650 h 1156405"/>
                  <a:gd name="connsiteX417" fmla="*/ 10205 w 896808"/>
                  <a:gd name="connsiteY417" fmla="*/ 192697 h 1156405"/>
                  <a:gd name="connsiteX418" fmla="*/ 6120 w 896808"/>
                  <a:gd name="connsiteY418" fmla="*/ 176290 h 1156405"/>
                  <a:gd name="connsiteX419" fmla="*/ 5717 w 896808"/>
                  <a:gd name="connsiteY419" fmla="*/ 169568 h 1156405"/>
                  <a:gd name="connsiteX420" fmla="*/ 5436 w 896808"/>
                  <a:gd name="connsiteY420" fmla="*/ 166446 h 1156405"/>
                  <a:gd name="connsiteX421" fmla="*/ 8837 w 896808"/>
                  <a:gd name="connsiteY421" fmla="*/ 142752 h 1156405"/>
                  <a:gd name="connsiteX422" fmla="*/ 9601 w 896808"/>
                  <a:gd name="connsiteY422" fmla="*/ 141040 h 1156405"/>
                  <a:gd name="connsiteX423" fmla="*/ 11553 w 896808"/>
                  <a:gd name="connsiteY423" fmla="*/ 136008 h 1156405"/>
                  <a:gd name="connsiteX424" fmla="*/ 23969 w 896808"/>
                  <a:gd name="connsiteY424" fmla="*/ 119883 h 1156405"/>
                  <a:gd name="connsiteX425" fmla="*/ 33387 w 896808"/>
                  <a:gd name="connsiteY425" fmla="*/ 112394 h 1156405"/>
                  <a:gd name="connsiteX426" fmla="*/ 40168 w 896808"/>
                  <a:gd name="connsiteY426" fmla="*/ 109072 h 1156405"/>
                  <a:gd name="connsiteX427" fmla="*/ 54617 w 896808"/>
                  <a:gd name="connsiteY427" fmla="*/ 104525 h 1156405"/>
                  <a:gd name="connsiteX428" fmla="*/ 56166 w 896808"/>
                  <a:gd name="connsiteY428" fmla="*/ 104565 h 1156405"/>
                  <a:gd name="connsiteX429" fmla="*/ 62646 w 896808"/>
                  <a:gd name="connsiteY429" fmla="*/ 69957 h 1156405"/>
                  <a:gd name="connsiteX430" fmla="*/ 75283 w 896808"/>
                  <a:gd name="connsiteY430" fmla="*/ 50773 h 1156405"/>
                  <a:gd name="connsiteX431" fmla="*/ 88395 w 896808"/>
                  <a:gd name="connsiteY431" fmla="*/ 42264 h 1156405"/>
                  <a:gd name="connsiteX432" fmla="*/ 89350 w 896808"/>
                  <a:gd name="connsiteY432" fmla="*/ 41935 h 1156405"/>
                  <a:gd name="connsiteX433" fmla="*/ 89712 w 896808"/>
                  <a:gd name="connsiteY433" fmla="*/ 41834 h 1156405"/>
                  <a:gd name="connsiteX434" fmla="*/ 105046 w 896808"/>
                  <a:gd name="connsiteY434" fmla="*/ 38595 h 1156405"/>
                  <a:gd name="connsiteX435" fmla="*/ 123016 w 896808"/>
                  <a:gd name="connsiteY435" fmla="*/ 42297 h 1156405"/>
                  <a:gd name="connsiteX436" fmla="*/ 126497 w 896808"/>
                  <a:gd name="connsiteY436" fmla="*/ 44451 h 1156405"/>
                  <a:gd name="connsiteX437" fmla="*/ 129435 w 896808"/>
                  <a:gd name="connsiteY437" fmla="*/ 39219 h 1156405"/>
                  <a:gd name="connsiteX438" fmla="*/ 143441 w 896808"/>
                  <a:gd name="connsiteY438" fmla="*/ 22649 h 1156405"/>
                  <a:gd name="connsiteX439" fmla="*/ 145473 w 896808"/>
                  <a:gd name="connsiteY439" fmla="*/ 20980 h 1156405"/>
                  <a:gd name="connsiteX440" fmla="*/ 153804 w 896808"/>
                  <a:gd name="connsiteY440" fmla="*/ 14357 h 1156405"/>
                  <a:gd name="connsiteX441" fmla="*/ 174129 w 896808"/>
                  <a:gd name="connsiteY441" fmla="*/ 4672 h 1156405"/>
                  <a:gd name="connsiteX442" fmla="*/ 200001 w 896808"/>
                  <a:gd name="connsiteY442" fmla="*/ 471 h 1156405"/>
                  <a:gd name="connsiteX443" fmla="*/ 201818 w 896808"/>
                  <a:gd name="connsiteY443" fmla="*/ 547 h 1156405"/>
                  <a:gd name="connsiteX444" fmla="*/ 201818 w 896808"/>
                  <a:gd name="connsiteY444" fmla="*/ 547 h 1156405"/>
                  <a:gd name="connsiteX445" fmla="*/ 203006 w 896808"/>
                  <a:gd name="connsiteY445" fmla="*/ 626 h 1156405"/>
                  <a:gd name="connsiteX446" fmla="*/ 228522 w 896808"/>
                  <a:gd name="connsiteY446" fmla="*/ 6544 h 1156405"/>
                  <a:gd name="connsiteX447" fmla="*/ 250939 w 896808"/>
                  <a:gd name="connsiteY447" fmla="*/ 20838 h 1156405"/>
                  <a:gd name="connsiteX448" fmla="*/ 256493 w 896808"/>
                  <a:gd name="connsiteY448" fmla="*/ 14677 h 1156405"/>
                  <a:gd name="connsiteX449" fmla="*/ 258405 w 896808"/>
                  <a:gd name="connsiteY449" fmla="*/ 13147 h 1156405"/>
                  <a:gd name="connsiteX450" fmla="*/ 259914 w 896808"/>
                  <a:gd name="connsiteY450" fmla="*/ 11738 h 1156405"/>
                  <a:gd name="connsiteX451" fmla="*/ 267621 w 896808"/>
                  <a:gd name="connsiteY451" fmla="*/ 6162 h 1156405"/>
                  <a:gd name="connsiteX452" fmla="*/ 277582 w 896808"/>
                  <a:gd name="connsiteY452" fmla="*/ 2279 h 1156405"/>
                  <a:gd name="connsiteX453" fmla="*/ 288630 w 896808"/>
                  <a:gd name="connsiteY453" fmla="*/ 82 h 1156405"/>
                  <a:gd name="connsiteX454" fmla="*/ 247277 w 896808"/>
                  <a:gd name="connsiteY454" fmla="*/ 829988 h 1156405"/>
                  <a:gd name="connsiteX455" fmla="*/ 275557 w 896808"/>
                  <a:gd name="connsiteY455" fmla="*/ 841480 h 1156405"/>
                  <a:gd name="connsiteX456" fmla="*/ 276013 w 896808"/>
                  <a:gd name="connsiteY456" fmla="*/ 841704 h 1156405"/>
                  <a:gd name="connsiteX457" fmla="*/ 301489 w 896808"/>
                  <a:gd name="connsiteY457" fmla="*/ 857668 h 1156405"/>
                  <a:gd name="connsiteX458" fmla="*/ 302797 w 896808"/>
                  <a:gd name="connsiteY458" fmla="*/ 859520 h 1156405"/>
                  <a:gd name="connsiteX459" fmla="*/ 292031 w 896808"/>
                  <a:gd name="connsiteY459" fmla="*/ 876229 h 1156405"/>
                  <a:gd name="connsiteX460" fmla="*/ 288382 w 896808"/>
                  <a:gd name="connsiteY460" fmla="*/ 873942 h 1156405"/>
                  <a:gd name="connsiteX461" fmla="*/ 286537 w 896808"/>
                  <a:gd name="connsiteY461" fmla="*/ 872827 h 1156405"/>
                  <a:gd name="connsiteX462" fmla="*/ 286477 w 896808"/>
                  <a:gd name="connsiteY462" fmla="*/ 872847 h 1156405"/>
                  <a:gd name="connsiteX463" fmla="*/ 286537 w 896808"/>
                  <a:gd name="connsiteY463" fmla="*/ 872807 h 1156405"/>
                  <a:gd name="connsiteX464" fmla="*/ 228844 w 896808"/>
                  <a:gd name="connsiteY464" fmla="*/ 846798 h 1156405"/>
                  <a:gd name="connsiteX465" fmla="*/ 240576 w 896808"/>
                  <a:gd name="connsiteY465" fmla="*/ 831618 h 1156405"/>
                  <a:gd name="connsiteX466" fmla="*/ 247277 w 896808"/>
                  <a:gd name="connsiteY466" fmla="*/ 829988 h 1156405"/>
                  <a:gd name="connsiteX467" fmla="*/ 438413 w 896808"/>
                  <a:gd name="connsiteY467" fmla="*/ 390958 h 1156405"/>
                  <a:gd name="connsiteX468" fmla="*/ 402125 w 896808"/>
                  <a:gd name="connsiteY468" fmla="*/ 394773 h 1156405"/>
                  <a:gd name="connsiteX469" fmla="*/ 378963 w 896808"/>
                  <a:gd name="connsiteY469" fmla="*/ 397108 h 1156405"/>
                  <a:gd name="connsiteX470" fmla="*/ 344170 w 896808"/>
                  <a:gd name="connsiteY470" fmla="*/ 396524 h 1156405"/>
                  <a:gd name="connsiteX471" fmla="*/ 332056 w 896808"/>
                  <a:gd name="connsiteY471" fmla="*/ 394169 h 1156405"/>
                  <a:gd name="connsiteX472" fmla="*/ 323645 w 896808"/>
                  <a:gd name="connsiteY472" fmla="*/ 399828 h 1156405"/>
                  <a:gd name="connsiteX473" fmla="*/ 291689 w 896808"/>
                  <a:gd name="connsiteY473" fmla="*/ 424285 h 1156405"/>
                  <a:gd name="connsiteX474" fmla="*/ 291689 w 896808"/>
                  <a:gd name="connsiteY474" fmla="*/ 424285 h 1156405"/>
                  <a:gd name="connsiteX475" fmla="*/ 230414 w 896808"/>
                  <a:gd name="connsiteY475" fmla="*/ 478700 h 1156405"/>
                  <a:gd name="connsiteX476" fmla="*/ 153716 w 896808"/>
                  <a:gd name="connsiteY476" fmla="*/ 598035 h 1156405"/>
                  <a:gd name="connsiteX477" fmla="*/ 150607 w 896808"/>
                  <a:gd name="connsiteY477" fmla="*/ 602933 h 1156405"/>
                  <a:gd name="connsiteX478" fmla="*/ 135752 w 896808"/>
                  <a:gd name="connsiteY478" fmla="*/ 656117 h 1156405"/>
                  <a:gd name="connsiteX479" fmla="*/ 148041 w 896808"/>
                  <a:gd name="connsiteY479" fmla="*/ 703530 h 1156405"/>
                  <a:gd name="connsiteX480" fmla="*/ 158394 w 896808"/>
                  <a:gd name="connsiteY480" fmla="*/ 704355 h 1156405"/>
                  <a:gd name="connsiteX481" fmla="*/ 163208 w 896808"/>
                  <a:gd name="connsiteY481" fmla="*/ 699578 h 1156405"/>
                  <a:gd name="connsiteX482" fmla="*/ 175403 w 896808"/>
                  <a:gd name="connsiteY482" fmla="*/ 681424 h 1156405"/>
                  <a:gd name="connsiteX483" fmla="*/ 169589 w 896808"/>
                  <a:gd name="connsiteY483" fmla="*/ 671936 h 1156405"/>
                  <a:gd name="connsiteX484" fmla="*/ 175739 w 896808"/>
                  <a:gd name="connsiteY484" fmla="*/ 652554 h 1156405"/>
                  <a:gd name="connsiteX485" fmla="*/ 202080 w 896808"/>
                  <a:gd name="connsiteY485" fmla="*/ 598361 h 1156405"/>
                  <a:gd name="connsiteX486" fmla="*/ 234660 w 896808"/>
                  <a:gd name="connsiteY486" fmla="*/ 557251 h 1156405"/>
                  <a:gd name="connsiteX487" fmla="*/ 235303 w 896808"/>
                  <a:gd name="connsiteY487" fmla="*/ 556971 h 1156405"/>
                  <a:gd name="connsiteX488" fmla="*/ 237779 w 896808"/>
                  <a:gd name="connsiteY488" fmla="*/ 554232 h 1156405"/>
                  <a:gd name="connsiteX489" fmla="*/ 237779 w 896808"/>
                  <a:gd name="connsiteY489" fmla="*/ 554232 h 1156405"/>
                  <a:gd name="connsiteX490" fmla="*/ 239610 w 896808"/>
                  <a:gd name="connsiteY490" fmla="*/ 554091 h 1156405"/>
                  <a:gd name="connsiteX491" fmla="*/ 241844 w 896808"/>
                  <a:gd name="connsiteY491" fmla="*/ 551715 h 1156405"/>
                  <a:gd name="connsiteX492" fmla="*/ 243876 w 896808"/>
                  <a:gd name="connsiteY492" fmla="*/ 551796 h 1156405"/>
                  <a:gd name="connsiteX493" fmla="*/ 248162 w 896808"/>
                  <a:gd name="connsiteY493" fmla="*/ 553328 h 1156405"/>
                  <a:gd name="connsiteX494" fmla="*/ 248726 w 896808"/>
                  <a:gd name="connsiteY494" fmla="*/ 556184 h 1156405"/>
                  <a:gd name="connsiteX495" fmla="*/ 248182 w 896808"/>
                  <a:gd name="connsiteY495" fmla="*/ 556768 h 1156405"/>
                  <a:gd name="connsiteX496" fmla="*/ 252006 w 896808"/>
                  <a:gd name="connsiteY496" fmla="*/ 558904 h 1156405"/>
                  <a:gd name="connsiteX497" fmla="*/ 260055 w 896808"/>
                  <a:gd name="connsiteY497" fmla="*/ 564219 h 1156405"/>
                  <a:gd name="connsiteX498" fmla="*/ 254461 w 896808"/>
                  <a:gd name="connsiteY498" fmla="*/ 570316 h 1156405"/>
                  <a:gd name="connsiteX499" fmla="*/ 256694 w 896808"/>
                  <a:gd name="connsiteY499" fmla="*/ 573036 h 1156405"/>
                  <a:gd name="connsiteX500" fmla="*/ 234961 w 896808"/>
                  <a:gd name="connsiteY500" fmla="*/ 599345 h 1156405"/>
                  <a:gd name="connsiteX501" fmla="*/ 221257 w 896808"/>
                  <a:gd name="connsiteY501" fmla="*/ 620986 h 1156405"/>
                  <a:gd name="connsiteX502" fmla="*/ 205461 w 896808"/>
                  <a:gd name="connsiteY502" fmla="*/ 653780 h 1156405"/>
                  <a:gd name="connsiteX503" fmla="*/ 203589 w 896808"/>
                  <a:gd name="connsiteY503" fmla="*/ 658913 h 1156405"/>
                  <a:gd name="connsiteX504" fmla="*/ 189805 w 896808"/>
                  <a:gd name="connsiteY504" fmla="*/ 716790 h 1156405"/>
                  <a:gd name="connsiteX505" fmla="*/ 189717 w 896808"/>
                  <a:gd name="connsiteY505" fmla="*/ 718124 h 1156405"/>
                  <a:gd name="connsiteX506" fmla="*/ 188436 w 896808"/>
                  <a:gd name="connsiteY506" fmla="*/ 748859 h 1156405"/>
                  <a:gd name="connsiteX507" fmla="*/ 202321 w 896808"/>
                  <a:gd name="connsiteY507" fmla="*/ 754458 h 1156405"/>
                  <a:gd name="connsiteX508" fmla="*/ 205078 w 896808"/>
                  <a:gd name="connsiteY508" fmla="*/ 755182 h 1156405"/>
                  <a:gd name="connsiteX509" fmla="*/ 206688 w 896808"/>
                  <a:gd name="connsiteY509" fmla="*/ 754617 h 1156405"/>
                  <a:gd name="connsiteX510" fmla="*/ 220473 w 896808"/>
                  <a:gd name="connsiteY510" fmla="*/ 750913 h 1156405"/>
                  <a:gd name="connsiteX511" fmla="*/ 230001 w 896808"/>
                  <a:gd name="connsiteY511" fmla="*/ 750436 h 1156405"/>
                  <a:gd name="connsiteX512" fmla="*/ 231359 w 896808"/>
                  <a:gd name="connsiteY512" fmla="*/ 750490 h 1156405"/>
                  <a:gd name="connsiteX513" fmla="*/ 235565 w 896808"/>
                  <a:gd name="connsiteY513" fmla="*/ 750774 h 1156405"/>
                  <a:gd name="connsiteX514" fmla="*/ 235384 w 896808"/>
                  <a:gd name="connsiteY514" fmla="*/ 748376 h 1156405"/>
                  <a:gd name="connsiteX515" fmla="*/ 234660 w 896808"/>
                  <a:gd name="connsiteY515" fmla="*/ 747269 h 1156405"/>
                  <a:gd name="connsiteX516" fmla="*/ 234599 w 896808"/>
                  <a:gd name="connsiteY516" fmla="*/ 720092 h 1156405"/>
                  <a:gd name="connsiteX517" fmla="*/ 236672 w 896808"/>
                  <a:gd name="connsiteY517" fmla="*/ 705942 h 1156405"/>
                  <a:gd name="connsiteX518" fmla="*/ 239348 w 896808"/>
                  <a:gd name="connsiteY518" fmla="*/ 694465 h 1156405"/>
                  <a:gd name="connsiteX519" fmla="*/ 249671 w 896808"/>
                  <a:gd name="connsiteY519" fmla="*/ 663203 h 1156405"/>
                  <a:gd name="connsiteX520" fmla="*/ 296297 w 896808"/>
                  <a:gd name="connsiteY520" fmla="*/ 581912 h 1156405"/>
                  <a:gd name="connsiteX521" fmla="*/ 334028 w 896808"/>
                  <a:gd name="connsiteY521" fmla="*/ 524740 h 1156405"/>
                  <a:gd name="connsiteX522" fmla="*/ 369385 w 896808"/>
                  <a:gd name="connsiteY522" fmla="*/ 478237 h 1156405"/>
                  <a:gd name="connsiteX523" fmla="*/ 409269 w 896808"/>
                  <a:gd name="connsiteY523" fmla="*/ 435802 h 1156405"/>
                  <a:gd name="connsiteX524" fmla="*/ 416232 w 896808"/>
                  <a:gd name="connsiteY524" fmla="*/ 429602 h 1156405"/>
                  <a:gd name="connsiteX525" fmla="*/ 459617 w 896808"/>
                  <a:gd name="connsiteY525" fmla="*/ 397855 h 1156405"/>
                  <a:gd name="connsiteX526" fmla="*/ 462113 w 896808"/>
                  <a:gd name="connsiteY526" fmla="*/ 398618 h 1156405"/>
                  <a:gd name="connsiteX527" fmla="*/ 464574 w 896808"/>
                  <a:gd name="connsiteY527" fmla="*/ 397105 h 1156405"/>
                  <a:gd name="connsiteX528" fmla="*/ 465815 w 896808"/>
                  <a:gd name="connsiteY528" fmla="*/ 396363 h 1156405"/>
                  <a:gd name="connsiteX529" fmla="*/ 466841 w 896808"/>
                  <a:gd name="connsiteY529" fmla="*/ 396867 h 1156405"/>
                  <a:gd name="connsiteX530" fmla="*/ 469981 w 896808"/>
                  <a:gd name="connsiteY530" fmla="*/ 395276 h 1156405"/>
                  <a:gd name="connsiteX531" fmla="*/ 472299 w 896808"/>
                  <a:gd name="connsiteY531" fmla="*/ 393469 h 1156405"/>
                  <a:gd name="connsiteX532" fmla="*/ 438413 w 896808"/>
                  <a:gd name="connsiteY532" fmla="*/ 390958 h 1156405"/>
                  <a:gd name="connsiteX533" fmla="*/ 580276 w 896808"/>
                  <a:gd name="connsiteY533" fmla="*/ 256754 h 1156405"/>
                  <a:gd name="connsiteX534" fmla="*/ 552748 w 896808"/>
                  <a:gd name="connsiteY534" fmla="*/ 256029 h 1156405"/>
                  <a:gd name="connsiteX535" fmla="*/ 541231 w 896808"/>
                  <a:gd name="connsiteY535" fmla="*/ 258099 h 1156405"/>
                  <a:gd name="connsiteX536" fmla="*/ 561364 w 896808"/>
                  <a:gd name="connsiteY536" fmla="*/ 286427 h 1156405"/>
                  <a:gd name="connsiteX537" fmla="*/ 541960 w 896808"/>
                  <a:gd name="connsiteY537" fmla="*/ 291780 h 1156405"/>
                  <a:gd name="connsiteX538" fmla="*/ 517914 w 896808"/>
                  <a:gd name="connsiteY538" fmla="*/ 266335 h 1156405"/>
                  <a:gd name="connsiteX539" fmla="*/ 511274 w 896808"/>
                  <a:gd name="connsiteY539" fmla="*/ 270544 h 1156405"/>
                  <a:gd name="connsiteX540" fmla="*/ 503426 w 896808"/>
                  <a:gd name="connsiteY540" fmla="*/ 277912 h 1156405"/>
                  <a:gd name="connsiteX541" fmla="*/ 489943 w 896808"/>
                  <a:gd name="connsiteY541" fmla="*/ 299191 h 1156405"/>
                  <a:gd name="connsiteX542" fmla="*/ 487186 w 896808"/>
                  <a:gd name="connsiteY542" fmla="*/ 312115 h 1156405"/>
                  <a:gd name="connsiteX543" fmla="*/ 486844 w 896808"/>
                  <a:gd name="connsiteY543" fmla="*/ 315175 h 1156405"/>
                  <a:gd name="connsiteX544" fmla="*/ 501059 w 896808"/>
                  <a:gd name="connsiteY544" fmla="*/ 374215 h 1156405"/>
                  <a:gd name="connsiteX545" fmla="*/ 501462 w 896808"/>
                  <a:gd name="connsiteY545" fmla="*/ 374221 h 1156405"/>
                  <a:gd name="connsiteX546" fmla="*/ 501462 w 896808"/>
                  <a:gd name="connsiteY546" fmla="*/ 374221 h 1156405"/>
                  <a:gd name="connsiteX547" fmla="*/ 530028 w 896808"/>
                  <a:gd name="connsiteY547" fmla="*/ 361677 h 1156405"/>
                  <a:gd name="connsiteX548" fmla="*/ 554539 w 896808"/>
                  <a:gd name="connsiteY548" fmla="*/ 347002 h 1156405"/>
                  <a:gd name="connsiteX549" fmla="*/ 610904 w 896808"/>
                  <a:gd name="connsiteY549" fmla="*/ 325262 h 1156405"/>
                  <a:gd name="connsiteX550" fmla="*/ 613158 w 896808"/>
                  <a:gd name="connsiteY550" fmla="*/ 324697 h 1156405"/>
                  <a:gd name="connsiteX551" fmla="*/ 627044 w 896808"/>
                  <a:gd name="connsiteY551" fmla="*/ 321583 h 1156405"/>
                  <a:gd name="connsiteX552" fmla="*/ 629840 w 896808"/>
                  <a:gd name="connsiteY552" fmla="*/ 321055 h 1156405"/>
                  <a:gd name="connsiteX553" fmla="*/ 629880 w 896808"/>
                  <a:gd name="connsiteY553" fmla="*/ 321055 h 1156405"/>
                  <a:gd name="connsiteX554" fmla="*/ 629578 w 896808"/>
                  <a:gd name="connsiteY554" fmla="*/ 318053 h 1156405"/>
                  <a:gd name="connsiteX555" fmla="*/ 629578 w 896808"/>
                  <a:gd name="connsiteY555" fmla="*/ 318053 h 1156405"/>
                  <a:gd name="connsiteX556" fmla="*/ 617444 w 896808"/>
                  <a:gd name="connsiteY556" fmla="*/ 285242 h 1156405"/>
                  <a:gd name="connsiteX557" fmla="*/ 598749 w 896808"/>
                  <a:gd name="connsiteY557" fmla="*/ 263560 h 1156405"/>
                  <a:gd name="connsiteX558" fmla="*/ 598709 w 896808"/>
                  <a:gd name="connsiteY558" fmla="*/ 263538 h 1156405"/>
                  <a:gd name="connsiteX559" fmla="*/ 588059 w 896808"/>
                  <a:gd name="connsiteY559" fmla="*/ 258686 h 1156405"/>
                  <a:gd name="connsiteX560" fmla="*/ 586675 w 896808"/>
                  <a:gd name="connsiteY560" fmla="*/ 258204 h 1156405"/>
                  <a:gd name="connsiteX561" fmla="*/ 580276 w 896808"/>
                  <a:gd name="connsiteY561" fmla="*/ 256754 h 1156405"/>
                  <a:gd name="connsiteX562" fmla="*/ 334974 w 896808"/>
                  <a:gd name="connsiteY562" fmla="*/ 238860 h 1156405"/>
                  <a:gd name="connsiteX563" fmla="*/ 277985 w 896808"/>
                  <a:gd name="connsiteY563" fmla="*/ 238797 h 1156405"/>
                  <a:gd name="connsiteX564" fmla="*/ 240958 w 896808"/>
                  <a:gd name="connsiteY564" fmla="*/ 243910 h 1156405"/>
                  <a:gd name="connsiteX565" fmla="*/ 216488 w 896808"/>
                  <a:gd name="connsiteY565" fmla="*/ 249851 h 1156405"/>
                  <a:gd name="connsiteX566" fmla="*/ 221069 w 896808"/>
                  <a:gd name="connsiteY566" fmla="*/ 259119 h 1156405"/>
                  <a:gd name="connsiteX567" fmla="*/ 245808 w 896808"/>
                  <a:gd name="connsiteY567" fmla="*/ 304465 h 1156405"/>
                  <a:gd name="connsiteX568" fmla="*/ 261383 w 896808"/>
                  <a:gd name="connsiteY568" fmla="*/ 325985 h 1156405"/>
                  <a:gd name="connsiteX569" fmla="*/ 273960 w 896808"/>
                  <a:gd name="connsiteY569" fmla="*/ 339634 h 1156405"/>
                  <a:gd name="connsiteX570" fmla="*/ 277764 w 896808"/>
                  <a:gd name="connsiteY570" fmla="*/ 343841 h 1156405"/>
                  <a:gd name="connsiteX571" fmla="*/ 291387 w 896808"/>
                  <a:gd name="connsiteY571" fmla="*/ 353162 h 1156405"/>
                  <a:gd name="connsiteX572" fmla="*/ 303771 w 896808"/>
                  <a:gd name="connsiteY572" fmla="*/ 360766 h 1156405"/>
                  <a:gd name="connsiteX573" fmla="*/ 305393 w 896808"/>
                  <a:gd name="connsiteY573" fmla="*/ 361579 h 1156405"/>
                  <a:gd name="connsiteX574" fmla="*/ 320485 w 896808"/>
                  <a:gd name="connsiteY574" fmla="*/ 367375 h 1156405"/>
                  <a:gd name="connsiteX575" fmla="*/ 322921 w 896808"/>
                  <a:gd name="connsiteY575" fmla="*/ 368048 h 1156405"/>
                  <a:gd name="connsiteX576" fmla="*/ 324148 w 896808"/>
                  <a:gd name="connsiteY576" fmla="*/ 368363 h 1156405"/>
                  <a:gd name="connsiteX577" fmla="*/ 326442 w 896808"/>
                  <a:gd name="connsiteY577" fmla="*/ 368844 h 1156405"/>
                  <a:gd name="connsiteX578" fmla="*/ 328163 w 896808"/>
                  <a:gd name="connsiteY578" fmla="*/ 367909 h 1156405"/>
                  <a:gd name="connsiteX579" fmla="*/ 329038 w 896808"/>
                  <a:gd name="connsiteY579" fmla="*/ 367455 h 1156405"/>
                  <a:gd name="connsiteX580" fmla="*/ 329963 w 896808"/>
                  <a:gd name="connsiteY580" fmla="*/ 368059 h 1156405"/>
                  <a:gd name="connsiteX581" fmla="*/ 329842 w 896808"/>
                  <a:gd name="connsiteY581" fmla="*/ 368603 h 1156405"/>
                  <a:gd name="connsiteX582" fmla="*/ 332042 w 896808"/>
                  <a:gd name="connsiteY582" fmla="*/ 367413 h 1156405"/>
                  <a:gd name="connsiteX583" fmla="*/ 332042 w 896808"/>
                  <a:gd name="connsiteY583" fmla="*/ 367413 h 1156405"/>
                  <a:gd name="connsiteX584" fmla="*/ 344140 w 896808"/>
                  <a:gd name="connsiteY584" fmla="*/ 370986 h 1156405"/>
                  <a:gd name="connsiteX585" fmla="*/ 349994 w 896808"/>
                  <a:gd name="connsiteY585" fmla="*/ 371870 h 1156405"/>
                  <a:gd name="connsiteX586" fmla="*/ 350256 w 896808"/>
                  <a:gd name="connsiteY586" fmla="*/ 372045 h 1156405"/>
                  <a:gd name="connsiteX587" fmla="*/ 350388 w 896808"/>
                  <a:gd name="connsiteY587" fmla="*/ 372148 h 1156405"/>
                  <a:gd name="connsiteX588" fmla="*/ 352525 w 896808"/>
                  <a:gd name="connsiteY588" fmla="*/ 372148 h 1156405"/>
                  <a:gd name="connsiteX589" fmla="*/ 352525 w 896808"/>
                  <a:gd name="connsiteY589" fmla="*/ 372148 h 1156405"/>
                  <a:gd name="connsiteX590" fmla="*/ 397847 w 896808"/>
                  <a:gd name="connsiteY590" fmla="*/ 368981 h 1156405"/>
                  <a:gd name="connsiteX591" fmla="*/ 461589 w 896808"/>
                  <a:gd name="connsiteY591" fmla="*/ 362281 h 1156405"/>
                  <a:gd name="connsiteX592" fmla="*/ 462153 w 896808"/>
                  <a:gd name="connsiteY592" fmla="*/ 362706 h 1156405"/>
                  <a:gd name="connsiteX593" fmla="*/ 463461 w 896808"/>
                  <a:gd name="connsiteY593" fmla="*/ 362585 h 1156405"/>
                  <a:gd name="connsiteX594" fmla="*/ 463461 w 896808"/>
                  <a:gd name="connsiteY594" fmla="*/ 362585 h 1156405"/>
                  <a:gd name="connsiteX595" fmla="*/ 466137 w 896808"/>
                  <a:gd name="connsiteY595" fmla="*/ 366692 h 1156405"/>
                  <a:gd name="connsiteX596" fmla="*/ 469216 w 896808"/>
                  <a:gd name="connsiteY596" fmla="*/ 369128 h 1156405"/>
                  <a:gd name="connsiteX597" fmla="*/ 469699 w 896808"/>
                  <a:gd name="connsiteY597" fmla="*/ 369086 h 1156405"/>
                  <a:gd name="connsiteX598" fmla="*/ 462917 w 896808"/>
                  <a:gd name="connsiteY598" fmla="*/ 351171 h 1156405"/>
                  <a:gd name="connsiteX599" fmla="*/ 460865 w 896808"/>
                  <a:gd name="connsiteY599" fmla="*/ 340741 h 1156405"/>
                  <a:gd name="connsiteX600" fmla="*/ 460865 w 896808"/>
                  <a:gd name="connsiteY600" fmla="*/ 340741 h 1156405"/>
                  <a:gd name="connsiteX601" fmla="*/ 459919 w 896808"/>
                  <a:gd name="connsiteY601" fmla="*/ 328622 h 1156405"/>
                  <a:gd name="connsiteX602" fmla="*/ 459678 w 896808"/>
                  <a:gd name="connsiteY602" fmla="*/ 323469 h 1156405"/>
                  <a:gd name="connsiteX603" fmla="*/ 459758 w 896808"/>
                  <a:gd name="connsiteY603" fmla="*/ 319122 h 1156405"/>
                  <a:gd name="connsiteX604" fmla="*/ 447543 w 896808"/>
                  <a:gd name="connsiteY604" fmla="*/ 314792 h 1156405"/>
                  <a:gd name="connsiteX605" fmla="*/ 412247 w 896808"/>
                  <a:gd name="connsiteY605" fmla="*/ 310464 h 1156405"/>
                  <a:gd name="connsiteX606" fmla="*/ 391077 w 896808"/>
                  <a:gd name="connsiteY606" fmla="*/ 312014 h 1156405"/>
                  <a:gd name="connsiteX607" fmla="*/ 367171 w 896808"/>
                  <a:gd name="connsiteY607" fmla="*/ 314712 h 1156405"/>
                  <a:gd name="connsiteX608" fmla="*/ 364293 w 896808"/>
                  <a:gd name="connsiteY608" fmla="*/ 312618 h 1156405"/>
                  <a:gd name="connsiteX609" fmla="*/ 360893 w 896808"/>
                  <a:gd name="connsiteY609" fmla="*/ 313083 h 1156405"/>
                  <a:gd name="connsiteX610" fmla="*/ 360893 w 896808"/>
                  <a:gd name="connsiteY610" fmla="*/ 313083 h 1156405"/>
                  <a:gd name="connsiteX611" fmla="*/ 359605 w 896808"/>
                  <a:gd name="connsiteY611" fmla="*/ 309035 h 1156405"/>
                  <a:gd name="connsiteX612" fmla="*/ 362140 w 896808"/>
                  <a:gd name="connsiteY612" fmla="*/ 308076 h 1156405"/>
                  <a:gd name="connsiteX613" fmla="*/ 363408 w 896808"/>
                  <a:gd name="connsiteY613" fmla="*/ 307625 h 1156405"/>
                  <a:gd name="connsiteX614" fmla="*/ 362684 w 896808"/>
                  <a:gd name="connsiteY614" fmla="*/ 307706 h 1156405"/>
                  <a:gd name="connsiteX615" fmla="*/ 361798 w 896808"/>
                  <a:gd name="connsiteY615" fmla="*/ 307547 h 1156405"/>
                  <a:gd name="connsiteX616" fmla="*/ 356204 w 896808"/>
                  <a:gd name="connsiteY616" fmla="*/ 308250 h 1156405"/>
                  <a:gd name="connsiteX617" fmla="*/ 356037 w 896808"/>
                  <a:gd name="connsiteY617" fmla="*/ 304717 h 1156405"/>
                  <a:gd name="connsiteX618" fmla="*/ 356828 w 896808"/>
                  <a:gd name="connsiteY618" fmla="*/ 304425 h 1156405"/>
                  <a:gd name="connsiteX619" fmla="*/ 355933 w 896808"/>
                  <a:gd name="connsiteY619" fmla="*/ 300406 h 1156405"/>
                  <a:gd name="connsiteX620" fmla="*/ 356164 w 896808"/>
                  <a:gd name="connsiteY620" fmla="*/ 300318 h 1156405"/>
                  <a:gd name="connsiteX621" fmla="*/ 358558 w 896808"/>
                  <a:gd name="connsiteY621" fmla="*/ 299432 h 1156405"/>
                  <a:gd name="connsiteX622" fmla="*/ 358578 w 896808"/>
                  <a:gd name="connsiteY622" fmla="*/ 298709 h 1156405"/>
                  <a:gd name="connsiteX623" fmla="*/ 355258 w 896808"/>
                  <a:gd name="connsiteY623" fmla="*/ 299130 h 1156405"/>
                  <a:gd name="connsiteX624" fmla="*/ 355258 w 896808"/>
                  <a:gd name="connsiteY624" fmla="*/ 299130 h 1156405"/>
                  <a:gd name="connsiteX625" fmla="*/ 357090 w 896808"/>
                  <a:gd name="connsiteY625" fmla="*/ 296631 h 1156405"/>
                  <a:gd name="connsiteX626" fmla="*/ 357210 w 896808"/>
                  <a:gd name="connsiteY626" fmla="*/ 296573 h 1156405"/>
                  <a:gd name="connsiteX627" fmla="*/ 358800 w 896808"/>
                  <a:gd name="connsiteY627" fmla="*/ 296090 h 1156405"/>
                  <a:gd name="connsiteX628" fmla="*/ 360772 w 896808"/>
                  <a:gd name="connsiteY628" fmla="*/ 293757 h 1156405"/>
                  <a:gd name="connsiteX629" fmla="*/ 377716 w 896808"/>
                  <a:gd name="connsiteY629" fmla="*/ 289004 h 1156405"/>
                  <a:gd name="connsiteX630" fmla="*/ 378682 w 896808"/>
                  <a:gd name="connsiteY630" fmla="*/ 288320 h 1156405"/>
                  <a:gd name="connsiteX631" fmla="*/ 389387 w 896808"/>
                  <a:gd name="connsiteY631" fmla="*/ 286248 h 1156405"/>
                  <a:gd name="connsiteX632" fmla="*/ 390152 w 896808"/>
                  <a:gd name="connsiteY632" fmla="*/ 285602 h 1156405"/>
                  <a:gd name="connsiteX633" fmla="*/ 416855 w 896808"/>
                  <a:gd name="connsiteY633" fmla="*/ 284819 h 1156405"/>
                  <a:gd name="connsiteX634" fmla="*/ 421987 w 896808"/>
                  <a:gd name="connsiteY634" fmla="*/ 285381 h 1156405"/>
                  <a:gd name="connsiteX635" fmla="*/ 431807 w 896808"/>
                  <a:gd name="connsiteY635" fmla="*/ 286832 h 1156405"/>
                  <a:gd name="connsiteX636" fmla="*/ 455715 w 896808"/>
                  <a:gd name="connsiteY636" fmla="*/ 293240 h 1156405"/>
                  <a:gd name="connsiteX637" fmla="*/ 457504 w 896808"/>
                  <a:gd name="connsiteY637" fmla="*/ 293916 h 1156405"/>
                  <a:gd name="connsiteX638" fmla="*/ 463300 w 896808"/>
                  <a:gd name="connsiteY638" fmla="*/ 296233 h 1156405"/>
                  <a:gd name="connsiteX639" fmla="*/ 466902 w 896808"/>
                  <a:gd name="connsiteY639" fmla="*/ 286087 h 1156405"/>
                  <a:gd name="connsiteX640" fmla="*/ 467626 w 896808"/>
                  <a:gd name="connsiteY640" fmla="*/ 284195 h 1156405"/>
                  <a:gd name="connsiteX641" fmla="*/ 465674 w 896808"/>
                  <a:gd name="connsiteY641" fmla="*/ 283025 h 1156405"/>
                  <a:gd name="connsiteX642" fmla="*/ 465674 w 896808"/>
                  <a:gd name="connsiteY642" fmla="*/ 283025 h 1156405"/>
                  <a:gd name="connsiteX643" fmla="*/ 463823 w 896808"/>
                  <a:gd name="connsiteY643" fmla="*/ 284114 h 1156405"/>
                  <a:gd name="connsiteX644" fmla="*/ 419451 w 896808"/>
                  <a:gd name="connsiteY644" fmla="*/ 260519 h 1156405"/>
                  <a:gd name="connsiteX645" fmla="*/ 392627 w 896808"/>
                  <a:gd name="connsiteY645" fmla="*/ 250634 h 1156405"/>
                  <a:gd name="connsiteX646" fmla="*/ 378822 w 896808"/>
                  <a:gd name="connsiteY646" fmla="*/ 246570 h 1156405"/>
                  <a:gd name="connsiteX647" fmla="*/ 371840 w 896808"/>
                  <a:gd name="connsiteY647" fmla="*/ 245199 h 1156405"/>
                  <a:gd name="connsiteX648" fmla="*/ 334974 w 896808"/>
                  <a:gd name="connsiteY648" fmla="*/ 238860 h 1156405"/>
                  <a:gd name="connsiteX649" fmla="*/ 795822 w 896808"/>
                  <a:gd name="connsiteY649" fmla="*/ 270814 h 1156405"/>
                  <a:gd name="connsiteX650" fmla="*/ 790484 w 896808"/>
                  <a:gd name="connsiteY650" fmla="*/ 279522 h 1156405"/>
                  <a:gd name="connsiteX651" fmla="*/ 758111 w 896808"/>
                  <a:gd name="connsiteY651" fmla="*/ 317918 h 1156405"/>
                  <a:gd name="connsiteX652" fmla="*/ 767732 w 896808"/>
                  <a:gd name="connsiteY652" fmla="*/ 318331 h 1156405"/>
                  <a:gd name="connsiteX653" fmla="*/ 783811 w 896808"/>
                  <a:gd name="connsiteY653" fmla="*/ 321033 h 1156405"/>
                  <a:gd name="connsiteX654" fmla="*/ 785090 w 896808"/>
                  <a:gd name="connsiteY654" fmla="*/ 320791 h 1156405"/>
                  <a:gd name="connsiteX655" fmla="*/ 786455 w 896808"/>
                  <a:gd name="connsiteY655" fmla="*/ 321735 h 1156405"/>
                  <a:gd name="connsiteX656" fmla="*/ 786455 w 896808"/>
                  <a:gd name="connsiteY656" fmla="*/ 321735 h 1156405"/>
                  <a:gd name="connsiteX657" fmla="*/ 817759 w 896808"/>
                  <a:gd name="connsiteY657" fmla="*/ 335910 h 1156405"/>
                  <a:gd name="connsiteX658" fmla="*/ 817587 w 896808"/>
                  <a:gd name="connsiteY658" fmla="*/ 334649 h 1156405"/>
                  <a:gd name="connsiteX659" fmla="*/ 817489 w 896808"/>
                  <a:gd name="connsiteY659" fmla="*/ 334019 h 1156405"/>
                  <a:gd name="connsiteX660" fmla="*/ 817610 w 896808"/>
                  <a:gd name="connsiteY660" fmla="*/ 326609 h 1156405"/>
                  <a:gd name="connsiteX661" fmla="*/ 805073 w 896808"/>
                  <a:gd name="connsiteY661" fmla="*/ 285201 h 1156405"/>
                  <a:gd name="connsiteX662" fmla="*/ 805206 w 896808"/>
                  <a:gd name="connsiteY662" fmla="*/ 284253 h 1156405"/>
                  <a:gd name="connsiteX663" fmla="*/ 795822 w 896808"/>
                  <a:gd name="connsiteY663" fmla="*/ 270814 h 1156405"/>
                  <a:gd name="connsiteX664" fmla="*/ 798412 w 896808"/>
                  <a:gd name="connsiteY664" fmla="*/ 156702 h 1156405"/>
                  <a:gd name="connsiteX665" fmla="*/ 785895 w 896808"/>
                  <a:gd name="connsiteY665" fmla="*/ 159682 h 1156405"/>
                  <a:gd name="connsiteX666" fmla="*/ 763277 w 896808"/>
                  <a:gd name="connsiteY666" fmla="*/ 165822 h 1156405"/>
                  <a:gd name="connsiteX667" fmla="*/ 733796 w 896808"/>
                  <a:gd name="connsiteY667" fmla="*/ 177923 h 1156405"/>
                  <a:gd name="connsiteX668" fmla="*/ 681214 w 896808"/>
                  <a:gd name="connsiteY668" fmla="*/ 210253 h 1156405"/>
                  <a:gd name="connsiteX669" fmla="*/ 678216 w 896808"/>
                  <a:gd name="connsiteY669" fmla="*/ 212649 h 1156405"/>
                  <a:gd name="connsiteX670" fmla="*/ 667792 w 896808"/>
                  <a:gd name="connsiteY670" fmla="*/ 222471 h 1156405"/>
                  <a:gd name="connsiteX671" fmla="*/ 657328 w 896808"/>
                  <a:gd name="connsiteY671" fmla="*/ 233845 h 1156405"/>
                  <a:gd name="connsiteX672" fmla="*/ 644288 w 896808"/>
                  <a:gd name="connsiteY672" fmla="*/ 247192 h 1156405"/>
                  <a:gd name="connsiteX673" fmla="*/ 642195 w 896808"/>
                  <a:gd name="connsiteY673" fmla="*/ 250354 h 1156405"/>
                  <a:gd name="connsiteX674" fmla="*/ 644469 w 896808"/>
                  <a:gd name="connsiteY674" fmla="*/ 251138 h 1156405"/>
                  <a:gd name="connsiteX675" fmla="*/ 644469 w 896808"/>
                  <a:gd name="connsiteY675" fmla="*/ 251138 h 1156405"/>
                  <a:gd name="connsiteX676" fmla="*/ 644167 w 896808"/>
                  <a:gd name="connsiteY676" fmla="*/ 254842 h 1156405"/>
                  <a:gd name="connsiteX677" fmla="*/ 642316 w 896808"/>
                  <a:gd name="connsiteY677" fmla="*/ 254199 h 1156405"/>
                  <a:gd name="connsiteX678" fmla="*/ 642799 w 896808"/>
                  <a:gd name="connsiteY678" fmla="*/ 255184 h 1156405"/>
                  <a:gd name="connsiteX679" fmla="*/ 640988 w 896808"/>
                  <a:gd name="connsiteY679" fmla="*/ 257139 h 1156405"/>
                  <a:gd name="connsiteX680" fmla="*/ 639358 w 896808"/>
                  <a:gd name="connsiteY680" fmla="*/ 256573 h 1156405"/>
                  <a:gd name="connsiteX681" fmla="*/ 639076 w 896808"/>
                  <a:gd name="connsiteY681" fmla="*/ 258425 h 1156405"/>
                  <a:gd name="connsiteX682" fmla="*/ 639398 w 896808"/>
                  <a:gd name="connsiteY682" fmla="*/ 258528 h 1156405"/>
                  <a:gd name="connsiteX683" fmla="*/ 643584 w 896808"/>
                  <a:gd name="connsiteY683" fmla="*/ 262473 h 1156405"/>
                  <a:gd name="connsiteX684" fmla="*/ 641753 w 896808"/>
                  <a:gd name="connsiteY684" fmla="*/ 264404 h 1156405"/>
                  <a:gd name="connsiteX685" fmla="*/ 639157 w 896808"/>
                  <a:gd name="connsiteY685" fmla="*/ 263397 h 1156405"/>
                  <a:gd name="connsiteX686" fmla="*/ 640203 w 896808"/>
                  <a:gd name="connsiteY686" fmla="*/ 265030 h 1156405"/>
                  <a:gd name="connsiteX687" fmla="*/ 638372 w 896808"/>
                  <a:gd name="connsiteY687" fmla="*/ 266963 h 1156405"/>
                  <a:gd name="connsiteX688" fmla="*/ 633301 w 896808"/>
                  <a:gd name="connsiteY688" fmla="*/ 264446 h 1156405"/>
                  <a:gd name="connsiteX689" fmla="*/ 631993 w 896808"/>
                  <a:gd name="connsiteY689" fmla="*/ 265191 h 1156405"/>
                  <a:gd name="connsiteX690" fmla="*/ 631208 w 896808"/>
                  <a:gd name="connsiteY690" fmla="*/ 264949 h 1156405"/>
                  <a:gd name="connsiteX691" fmla="*/ 631208 w 896808"/>
                  <a:gd name="connsiteY691" fmla="*/ 264949 h 1156405"/>
                  <a:gd name="connsiteX692" fmla="*/ 631810 w 896808"/>
                  <a:gd name="connsiteY692" fmla="*/ 265567 h 1156405"/>
                  <a:gd name="connsiteX693" fmla="*/ 632094 w 896808"/>
                  <a:gd name="connsiteY693" fmla="*/ 265874 h 1156405"/>
                  <a:gd name="connsiteX694" fmla="*/ 646381 w 896808"/>
                  <a:gd name="connsiteY694" fmla="*/ 285664 h 1156405"/>
                  <a:gd name="connsiteX695" fmla="*/ 647065 w 896808"/>
                  <a:gd name="connsiteY695" fmla="*/ 285058 h 1156405"/>
                  <a:gd name="connsiteX696" fmla="*/ 652619 w 896808"/>
                  <a:gd name="connsiteY696" fmla="*/ 280591 h 1156405"/>
                  <a:gd name="connsiteX697" fmla="*/ 653185 w 896808"/>
                  <a:gd name="connsiteY697" fmla="*/ 280096 h 1156405"/>
                  <a:gd name="connsiteX698" fmla="*/ 653185 w 896808"/>
                  <a:gd name="connsiteY698" fmla="*/ 280096 h 1156405"/>
                  <a:gd name="connsiteX699" fmla="*/ 653766 w 896808"/>
                  <a:gd name="connsiteY699" fmla="*/ 279603 h 1156405"/>
                  <a:gd name="connsiteX700" fmla="*/ 649561 w 896808"/>
                  <a:gd name="connsiteY700" fmla="*/ 280992 h 1156405"/>
                  <a:gd name="connsiteX701" fmla="*/ 649654 w 896808"/>
                  <a:gd name="connsiteY701" fmla="*/ 280883 h 1156405"/>
                  <a:gd name="connsiteX702" fmla="*/ 651307 w 896808"/>
                  <a:gd name="connsiteY702" fmla="*/ 278810 h 1156405"/>
                  <a:gd name="connsiteX703" fmla="*/ 651412 w 896808"/>
                  <a:gd name="connsiteY703" fmla="*/ 278717 h 1156405"/>
                  <a:gd name="connsiteX704" fmla="*/ 670287 w 896808"/>
                  <a:gd name="connsiteY704" fmla="*/ 265574 h 1156405"/>
                  <a:gd name="connsiteX705" fmla="*/ 684172 w 896808"/>
                  <a:gd name="connsiteY705" fmla="*/ 258304 h 1156405"/>
                  <a:gd name="connsiteX706" fmla="*/ 719650 w 896808"/>
                  <a:gd name="connsiteY706" fmla="*/ 245060 h 1156405"/>
                  <a:gd name="connsiteX707" fmla="*/ 725083 w 896808"/>
                  <a:gd name="connsiteY707" fmla="*/ 243286 h 1156405"/>
                  <a:gd name="connsiteX708" fmla="*/ 725626 w 896808"/>
                  <a:gd name="connsiteY708" fmla="*/ 243689 h 1156405"/>
                  <a:gd name="connsiteX709" fmla="*/ 726572 w 896808"/>
                  <a:gd name="connsiteY709" fmla="*/ 243407 h 1156405"/>
                  <a:gd name="connsiteX710" fmla="*/ 726572 w 896808"/>
                  <a:gd name="connsiteY710" fmla="*/ 243407 h 1156405"/>
                  <a:gd name="connsiteX711" fmla="*/ 729993 w 896808"/>
                  <a:gd name="connsiteY711" fmla="*/ 247232 h 1156405"/>
                  <a:gd name="connsiteX712" fmla="*/ 731959 w 896808"/>
                  <a:gd name="connsiteY712" fmla="*/ 249013 h 1156405"/>
                  <a:gd name="connsiteX713" fmla="*/ 732388 w 896808"/>
                  <a:gd name="connsiteY713" fmla="*/ 249447 h 1156405"/>
                  <a:gd name="connsiteX714" fmla="*/ 732871 w 896808"/>
                  <a:gd name="connsiteY714" fmla="*/ 249306 h 1156405"/>
                  <a:gd name="connsiteX715" fmla="*/ 738275 w 896808"/>
                  <a:gd name="connsiteY715" fmla="*/ 252692 h 1156405"/>
                  <a:gd name="connsiteX716" fmla="*/ 739411 w 896808"/>
                  <a:gd name="connsiteY716" fmla="*/ 253895 h 1156405"/>
                  <a:gd name="connsiteX717" fmla="*/ 739894 w 896808"/>
                  <a:gd name="connsiteY717" fmla="*/ 257481 h 1156405"/>
                  <a:gd name="connsiteX718" fmla="*/ 737298 w 896808"/>
                  <a:gd name="connsiteY718" fmla="*/ 258365 h 1156405"/>
                  <a:gd name="connsiteX719" fmla="*/ 737298 w 896808"/>
                  <a:gd name="connsiteY719" fmla="*/ 258365 h 1156405"/>
                  <a:gd name="connsiteX720" fmla="*/ 736352 w 896808"/>
                  <a:gd name="connsiteY720" fmla="*/ 259633 h 1156405"/>
                  <a:gd name="connsiteX721" fmla="*/ 733676 w 896808"/>
                  <a:gd name="connsiteY721" fmla="*/ 260581 h 1156405"/>
                  <a:gd name="connsiteX722" fmla="*/ 735259 w 896808"/>
                  <a:gd name="connsiteY722" fmla="*/ 262030 h 1156405"/>
                  <a:gd name="connsiteX723" fmla="*/ 736030 w 896808"/>
                  <a:gd name="connsiteY723" fmla="*/ 262773 h 1156405"/>
                  <a:gd name="connsiteX724" fmla="*/ 737194 w 896808"/>
                  <a:gd name="connsiteY724" fmla="*/ 266660 h 1156405"/>
                  <a:gd name="connsiteX725" fmla="*/ 736956 w 896808"/>
                  <a:gd name="connsiteY725" fmla="*/ 266759 h 1156405"/>
                  <a:gd name="connsiteX726" fmla="*/ 734481 w 896808"/>
                  <a:gd name="connsiteY726" fmla="*/ 267645 h 1156405"/>
                  <a:gd name="connsiteX727" fmla="*/ 733635 w 896808"/>
                  <a:gd name="connsiteY727" fmla="*/ 269457 h 1156405"/>
                  <a:gd name="connsiteX728" fmla="*/ 691296 w 896808"/>
                  <a:gd name="connsiteY728" fmla="*/ 286671 h 1156405"/>
                  <a:gd name="connsiteX729" fmla="*/ 658576 w 896808"/>
                  <a:gd name="connsiteY729" fmla="*/ 299452 h 1156405"/>
                  <a:gd name="connsiteX730" fmla="*/ 654732 w 896808"/>
                  <a:gd name="connsiteY730" fmla="*/ 296898 h 1156405"/>
                  <a:gd name="connsiteX731" fmla="*/ 653016 w 896808"/>
                  <a:gd name="connsiteY731" fmla="*/ 297403 h 1156405"/>
                  <a:gd name="connsiteX732" fmla="*/ 652156 w 896808"/>
                  <a:gd name="connsiteY732" fmla="*/ 297640 h 1156405"/>
                  <a:gd name="connsiteX733" fmla="*/ 651875 w 896808"/>
                  <a:gd name="connsiteY733" fmla="*/ 297703 h 1156405"/>
                  <a:gd name="connsiteX734" fmla="*/ 651875 w 896808"/>
                  <a:gd name="connsiteY734" fmla="*/ 297703 h 1156405"/>
                  <a:gd name="connsiteX735" fmla="*/ 656503 w 896808"/>
                  <a:gd name="connsiteY735" fmla="*/ 315678 h 1156405"/>
                  <a:gd name="connsiteX736" fmla="*/ 656745 w 896808"/>
                  <a:gd name="connsiteY736" fmla="*/ 317331 h 1156405"/>
                  <a:gd name="connsiteX737" fmla="*/ 663486 w 896808"/>
                  <a:gd name="connsiteY737" fmla="*/ 316868 h 1156405"/>
                  <a:gd name="connsiteX738" fmla="*/ 710494 w 896808"/>
                  <a:gd name="connsiteY738" fmla="*/ 318396 h 1156405"/>
                  <a:gd name="connsiteX739" fmla="*/ 728705 w 896808"/>
                  <a:gd name="connsiteY739" fmla="*/ 306037 h 1156405"/>
                  <a:gd name="connsiteX740" fmla="*/ 733957 w 896808"/>
                  <a:gd name="connsiteY740" fmla="*/ 301828 h 1156405"/>
                  <a:gd name="connsiteX741" fmla="*/ 762070 w 896808"/>
                  <a:gd name="connsiteY741" fmla="*/ 271752 h 1156405"/>
                  <a:gd name="connsiteX742" fmla="*/ 782112 w 896808"/>
                  <a:gd name="connsiteY742" fmla="*/ 239363 h 1156405"/>
                  <a:gd name="connsiteX743" fmla="*/ 794347 w 896808"/>
                  <a:gd name="connsiteY743" fmla="*/ 206084 h 1156405"/>
                  <a:gd name="connsiteX744" fmla="*/ 798915 w 896808"/>
                  <a:gd name="connsiteY744" fmla="*/ 174539 h 1156405"/>
                  <a:gd name="connsiteX745" fmla="*/ 799459 w 896808"/>
                  <a:gd name="connsiteY745" fmla="*/ 169224 h 1156405"/>
                  <a:gd name="connsiteX746" fmla="*/ 799442 w 896808"/>
                  <a:gd name="connsiteY746" fmla="*/ 168465 h 1156405"/>
                  <a:gd name="connsiteX747" fmla="*/ 799442 w 896808"/>
                  <a:gd name="connsiteY747" fmla="*/ 168465 h 1156405"/>
                  <a:gd name="connsiteX748" fmla="*/ 799418 w 896808"/>
                  <a:gd name="connsiteY748" fmla="*/ 168097 h 1156405"/>
                  <a:gd name="connsiteX749" fmla="*/ 798412 w 896808"/>
                  <a:gd name="connsiteY749" fmla="*/ 156702 h 1156405"/>
                  <a:gd name="connsiteX750" fmla="*/ 650969 w 896808"/>
                  <a:gd name="connsiteY750" fmla="*/ 291521 h 1156405"/>
                  <a:gd name="connsiteX751" fmla="*/ 649540 w 896808"/>
                  <a:gd name="connsiteY751" fmla="*/ 291984 h 1156405"/>
                  <a:gd name="connsiteX752" fmla="*/ 650345 w 896808"/>
                  <a:gd name="connsiteY752" fmla="*/ 293836 h 1156405"/>
                  <a:gd name="connsiteX753" fmla="*/ 650376 w 896808"/>
                  <a:gd name="connsiteY753" fmla="*/ 293823 h 1156405"/>
                  <a:gd name="connsiteX754" fmla="*/ 650376 w 896808"/>
                  <a:gd name="connsiteY754" fmla="*/ 293823 h 1156405"/>
                  <a:gd name="connsiteX755" fmla="*/ 652277 w 896808"/>
                  <a:gd name="connsiteY755" fmla="*/ 292326 h 1156405"/>
                  <a:gd name="connsiteX756" fmla="*/ 652277 w 896808"/>
                  <a:gd name="connsiteY756" fmla="*/ 292326 h 1156405"/>
                  <a:gd name="connsiteX757" fmla="*/ 650969 w 896808"/>
                  <a:gd name="connsiteY757" fmla="*/ 291521 h 1156405"/>
                  <a:gd name="connsiteX758" fmla="*/ 795595 w 896808"/>
                  <a:gd name="connsiteY758" fmla="*/ 128157 h 1156405"/>
                  <a:gd name="connsiteX759" fmla="*/ 803805 w 896808"/>
                  <a:gd name="connsiteY759" fmla="*/ 127392 h 1156405"/>
                  <a:gd name="connsiteX760" fmla="*/ 795595 w 896808"/>
                  <a:gd name="connsiteY760" fmla="*/ 128157 h 115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</a:cxnLst>
                <a:rect l="l" t="t" r="r" b="b"/>
                <a:pathLst>
                  <a:path w="896808" h="1156405">
                    <a:moveTo>
                      <a:pt x="288630" y="82"/>
                    </a:moveTo>
                    <a:cubicBezTo>
                      <a:pt x="290280" y="-18"/>
                      <a:pt x="291950" y="62"/>
                      <a:pt x="293621" y="225"/>
                    </a:cubicBezTo>
                    <a:cubicBezTo>
                      <a:pt x="295452" y="306"/>
                      <a:pt x="297283" y="485"/>
                      <a:pt x="299114" y="849"/>
                    </a:cubicBezTo>
                    <a:cubicBezTo>
                      <a:pt x="308431" y="2639"/>
                      <a:pt x="316742" y="7571"/>
                      <a:pt x="323182" y="14516"/>
                    </a:cubicBezTo>
                    <a:cubicBezTo>
                      <a:pt x="323363" y="14698"/>
                      <a:pt x="323504" y="14901"/>
                      <a:pt x="323665" y="15080"/>
                    </a:cubicBezTo>
                    <a:cubicBezTo>
                      <a:pt x="326683" y="17355"/>
                      <a:pt x="329480" y="19934"/>
                      <a:pt x="331996" y="22669"/>
                    </a:cubicBezTo>
                    <a:cubicBezTo>
                      <a:pt x="332438" y="22247"/>
                      <a:pt x="332861" y="21826"/>
                      <a:pt x="333324" y="21403"/>
                    </a:cubicBezTo>
                    <a:cubicBezTo>
                      <a:pt x="334652" y="20234"/>
                      <a:pt x="336040" y="19126"/>
                      <a:pt x="337489" y="18082"/>
                    </a:cubicBezTo>
                    <a:cubicBezTo>
                      <a:pt x="343553" y="12881"/>
                      <a:pt x="350665" y="9100"/>
                      <a:pt x="358317" y="6948"/>
                    </a:cubicBezTo>
                    <a:lnTo>
                      <a:pt x="359363" y="6665"/>
                    </a:lnTo>
                    <a:cubicBezTo>
                      <a:pt x="359564" y="6605"/>
                      <a:pt x="359766" y="6565"/>
                      <a:pt x="359967" y="6524"/>
                    </a:cubicBezTo>
                    <a:cubicBezTo>
                      <a:pt x="365400" y="4715"/>
                      <a:pt x="371115" y="3789"/>
                      <a:pt x="376870" y="3807"/>
                    </a:cubicBezTo>
                    <a:cubicBezTo>
                      <a:pt x="383753" y="3585"/>
                      <a:pt x="390655" y="4715"/>
                      <a:pt x="397094" y="7370"/>
                    </a:cubicBezTo>
                    <a:cubicBezTo>
                      <a:pt x="404721" y="10532"/>
                      <a:pt x="411362" y="15523"/>
                      <a:pt x="416936" y="21524"/>
                    </a:cubicBezTo>
                    <a:cubicBezTo>
                      <a:pt x="420598" y="24503"/>
                      <a:pt x="423798" y="27783"/>
                      <a:pt x="427179" y="31388"/>
                    </a:cubicBezTo>
                    <a:cubicBezTo>
                      <a:pt x="434161" y="38855"/>
                      <a:pt x="439675" y="47592"/>
                      <a:pt x="443156" y="57217"/>
                    </a:cubicBezTo>
                    <a:cubicBezTo>
                      <a:pt x="443639" y="58565"/>
                      <a:pt x="444062" y="59952"/>
                      <a:pt x="444444" y="61341"/>
                    </a:cubicBezTo>
                    <a:cubicBezTo>
                      <a:pt x="452956" y="60357"/>
                      <a:pt x="461509" y="59652"/>
                      <a:pt x="470061" y="59308"/>
                    </a:cubicBezTo>
                    <a:cubicBezTo>
                      <a:pt x="479660" y="58726"/>
                      <a:pt x="489259" y="58523"/>
                      <a:pt x="498878" y="58847"/>
                    </a:cubicBezTo>
                    <a:cubicBezTo>
                      <a:pt x="525380" y="59711"/>
                      <a:pt x="551299" y="64383"/>
                      <a:pt x="576392" y="72939"/>
                    </a:cubicBezTo>
                    <a:cubicBezTo>
                      <a:pt x="581423" y="74427"/>
                      <a:pt x="586313" y="76319"/>
                      <a:pt x="591022" y="78654"/>
                    </a:cubicBezTo>
                    <a:cubicBezTo>
                      <a:pt x="598407" y="81593"/>
                      <a:pt x="605390" y="85338"/>
                      <a:pt x="611970" y="89867"/>
                    </a:cubicBezTo>
                    <a:lnTo>
                      <a:pt x="617576" y="93193"/>
                    </a:lnTo>
                    <a:cubicBezTo>
                      <a:pt x="620391" y="94867"/>
                      <a:pt x="623207" y="96563"/>
                      <a:pt x="625936" y="98302"/>
                    </a:cubicBezTo>
                    <a:cubicBezTo>
                      <a:pt x="632436" y="102471"/>
                      <a:pt x="638593" y="107140"/>
                      <a:pt x="644429" y="112172"/>
                    </a:cubicBezTo>
                    <a:cubicBezTo>
                      <a:pt x="650587" y="117147"/>
                      <a:pt x="656402" y="122562"/>
                      <a:pt x="661936" y="128237"/>
                    </a:cubicBezTo>
                    <a:cubicBezTo>
                      <a:pt x="663439" y="129773"/>
                      <a:pt x="664890" y="131329"/>
                      <a:pt x="666321" y="132895"/>
                    </a:cubicBezTo>
                    <a:cubicBezTo>
                      <a:pt x="679077" y="139782"/>
                      <a:pt x="690409" y="148600"/>
                      <a:pt x="700977" y="159116"/>
                    </a:cubicBezTo>
                    <a:cubicBezTo>
                      <a:pt x="709359" y="154293"/>
                      <a:pt x="718038" y="149920"/>
                      <a:pt x="726995" y="146033"/>
                    </a:cubicBezTo>
                    <a:cubicBezTo>
                      <a:pt x="736231" y="142027"/>
                      <a:pt x="747963" y="137900"/>
                      <a:pt x="757642" y="135184"/>
                    </a:cubicBezTo>
                    <a:cubicBezTo>
                      <a:pt x="766336" y="132748"/>
                      <a:pt x="774928" y="131078"/>
                      <a:pt x="783642" y="129848"/>
                    </a:cubicBezTo>
                    <a:cubicBezTo>
                      <a:pt x="787606" y="129163"/>
                      <a:pt x="791590" y="128620"/>
                      <a:pt x="795595" y="128157"/>
                    </a:cubicBezTo>
                    <a:lnTo>
                      <a:pt x="795434" y="128219"/>
                    </a:lnTo>
                    <a:lnTo>
                      <a:pt x="795434" y="128219"/>
                    </a:lnTo>
                    <a:cubicBezTo>
                      <a:pt x="798251" y="127915"/>
                      <a:pt x="801048" y="127653"/>
                      <a:pt x="803886" y="127412"/>
                    </a:cubicBezTo>
                    <a:lnTo>
                      <a:pt x="803805" y="127392"/>
                    </a:lnTo>
                    <a:lnTo>
                      <a:pt x="803805" y="127392"/>
                    </a:lnTo>
                    <a:cubicBezTo>
                      <a:pt x="805013" y="127293"/>
                      <a:pt x="806240" y="127190"/>
                      <a:pt x="807447" y="127110"/>
                    </a:cubicBezTo>
                    <a:lnTo>
                      <a:pt x="810385" y="126870"/>
                    </a:lnTo>
                    <a:lnTo>
                      <a:pt x="810385" y="126870"/>
                    </a:lnTo>
                    <a:cubicBezTo>
                      <a:pt x="811271" y="126790"/>
                      <a:pt x="812559" y="128861"/>
                      <a:pt x="812639" y="129586"/>
                    </a:cubicBezTo>
                    <a:lnTo>
                      <a:pt x="812740" y="130331"/>
                    </a:lnTo>
                    <a:lnTo>
                      <a:pt x="812740" y="130331"/>
                    </a:lnTo>
                    <a:cubicBezTo>
                      <a:pt x="813404" y="131078"/>
                      <a:pt x="814008" y="131903"/>
                      <a:pt x="814430" y="132406"/>
                    </a:cubicBezTo>
                    <a:cubicBezTo>
                      <a:pt x="814953" y="132364"/>
                      <a:pt x="815477" y="132326"/>
                      <a:pt x="816000" y="132304"/>
                    </a:cubicBezTo>
                    <a:cubicBezTo>
                      <a:pt x="817569" y="132165"/>
                      <a:pt x="819381" y="134961"/>
                      <a:pt x="820306" y="136028"/>
                    </a:cubicBezTo>
                    <a:lnTo>
                      <a:pt x="821143" y="137012"/>
                    </a:lnTo>
                    <a:cubicBezTo>
                      <a:pt x="822097" y="138158"/>
                      <a:pt x="823049" y="139480"/>
                      <a:pt x="823204" y="140920"/>
                    </a:cubicBezTo>
                    <a:cubicBezTo>
                      <a:pt x="824230" y="149276"/>
                      <a:pt x="825196" y="157649"/>
                      <a:pt x="826082" y="166023"/>
                    </a:cubicBezTo>
                    <a:cubicBezTo>
                      <a:pt x="826424" y="172364"/>
                      <a:pt x="826082" y="178645"/>
                      <a:pt x="825035" y="184866"/>
                    </a:cubicBezTo>
                    <a:cubicBezTo>
                      <a:pt x="824250" y="190905"/>
                      <a:pt x="823445" y="196945"/>
                      <a:pt x="822640" y="202964"/>
                    </a:cubicBezTo>
                    <a:cubicBezTo>
                      <a:pt x="821353" y="207193"/>
                      <a:pt x="820085" y="211421"/>
                      <a:pt x="818817" y="215646"/>
                    </a:cubicBezTo>
                    <a:cubicBezTo>
                      <a:pt x="818314" y="217259"/>
                      <a:pt x="817751" y="218847"/>
                      <a:pt x="817207" y="220438"/>
                    </a:cubicBezTo>
                    <a:cubicBezTo>
                      <a:pt x="813990" y="231059"/>
                      <a:pt x="810216" y="241398"/>
                      <a:pt x="805723" y="251417"/>
                    </a:cubicBezTo>
                    <a:cubicBezTo>
                      <a:pt x="809001" y="255045"/>
                      <a:pt x="812058" y="258805"/>
                      <a:pt x="814901" y="262689"/>
                    </a:cubicBezTo>
                    <a:cubicBezTo>
                      <a:pt x="815581" y="263387"/>
                      <a:pt x="816265" y="264082"/>
                      <a:pt x="816905" y="264807"/>
                    </a:cubicBezTo>
                    <a:cubicBezTo>
                      <a:pt x="817086" y="264527"/>
                      <a:pt x="817348" y="264265"/>
                      <a:pt x="817630" y="264122"/>
                    </a:cubicBezTo>
                    <a:cubicBezTo>
                      <a:pt x="818596" y="263699"/>
                      <a:pt x="819300" y="264203"/>
                      <a:pt x="819904" y="265030"/>
                    </a:cubicBezTo>
                    <a:cubicBezTo>
                      <a:pt x="826243" y="271087"/>
                      <a:pt x="830851" y="278156"/>
                      <a:pt x="833708" y="286226"/>
                    </a:cubicBezTo>
                    <a:lnTo>
                      <a:pt x="835488" y="290435"/>
                    </a:lnTo>
                    <a:cubicBezTo>
                      <a:pt x="835783" y="291139"/>
                      <a:pt x="836076" y="291843"/>
                      <a:pt x="836365" y="292547"/>
                    </a:cubicBezTo>
                    <a:cubicBezTo>
                      <a:pt x="838638" y="298669"/>
                      <a:pt x="840389" y="304950"/>
                      <a:pt x="841838" y="311309"/>
                    </a:cubicBezTo>
                    <a:cubicBezTo>
                      <a:pt x="843134" y="316314"/>
                      <a:pt x="844064" y="321387"/>
                      <a:pt x="844663" y="326514"/>
                    </a:cubicBezTo>
                    <a:cubicBezTo>
                      <a:pt x="849010" y="341116"/>
                      <a:pt x="852447" y="356053"/>
                      <a:pt x="855689" y="370789"/>
                    </a:cubicBezTo>
                    <a:cubicBezTo>
                      <a:pt x="856200" y="373108"/>
                      <a:pt x="855959" y="375177"/>
                      <a:pt x="855216" y="376941"/>
                    </a:cubicBezTo>
                    <a:lnTo>
                      <a:pt x="857112" y="378789"/>
                    </a:lnTo>
                    <a:lnTo>
                      <a:pt x="857112" y="378789"/>
                    </a:lnTo>
                    <a:lnTo>
                      <a:pt x="860350" y="382016"/>
                    </a:lnTo>
                    <a:cubicBezTo>
                      <a:pt x="865791" y="387443"/>
                      <a:pt x="871342" y="393147"/>
                      <a:pt x="875383" y="399605"/>
                    </a:cubicBezTo>
                    <a:cubicBezTo>
                      <a:pt x="879569" y="406308"/>
                      <a:pt x="882648" y="413475"/>
                      <a:pt x="886069" y="420583"/>
                    </a:cubicBezTo>
                    <a:lnTo>
                      <a:pt x="886806" y="422093"/>
                    </a:lnTo>
                    <a:lnTo>
                      <a:pt x="886806" y="422093"/>
                    </a:lnTo>
                    <a:lnTo>
                      <a:pt x="888312" y="425121"/>
                    </a:lnTo>
                    <a:cubicBezTo>
                      <a:pt x="889941" y="428427"/>
                      <a:pt x="890722" y="430253"/>
                      <a:pt x="892166" y="434250"/>
                    </a:cubicBezTo>
                    <a:cubicBezTo>
                      <a:pt x="894561" y="440916"/>
                      <a:pt x="895849" y="447617"/>
                      <a:pt x="896453" y="454685"/>
                    </a:cubicBezTo>
                    <a:cubicBezTo>
                      <a:pt x="897338" y="464970"/>
                      <a:pt x="897217" y="476183"/>
                      <a:pt x="892710" y="485746"/>
                    </a:cubicBezTo>
                    <a:cubicBezTo>
                      <a:pt x="892689" y="485826"/>
                      <a:pt x="892649" y="485888"/>
                      <a:pt x="892609" y="485947"/>
                    </a:cubicBezTo>
                    <a:cubicBezTo>
                      <a:pt x="890556" y="495189"/>
                      <a:pt x="885485" y="503763"/>
                      <a:pt x="877778" y="509239"/>
                    </a:cubicBezTo>
                    <a:cubicBezTo>
                      <a:pt x="876128" y="510791"/>
                      <a:pt x="874357" y="512180"/>
                      <a:pt x="872466" y="513285"/>
                    </a:cubicBezTo>
                    <a:cubicBezTo>
                      <a:pt x="867926" y="515952"/>
                      <a:pt x="863757" y="516190"/>
                      <a:pt x="858802" y="514957"/>
                    </a:cubicBezTo>
                    <a:lnTo>
                      <a:pt x="858178" y="514795"/>
                    </a:lnTo>
                    <a:cubicBezTo>
                      <a:pt x="857554" y="514634"/>
                      <a:pt x="856991" y="514493"/>
                      <a:pt x="856448" y="514372"/>
                    </a:cubicBezTo>
                    <a:cubicBezTo>
                      <a:pt x="857252" y="515036"/>
                      <a:pt x="857655" y="515823"/>
                      <a:pt x="856448" y="516385"/>
                    </a:cubicBezTo>
                    <a:cubicBezTo>
                      <a:pt x="855280" y="516949"/>
                      <a:pt x="854234" y="517271"/>
                      <a:pt x="853248" y="517392"/>
                    </a:cubicBezTo>
                    <a:cubicBezTo>
                      <a:pt x="853671" y="517935"/>
                      <a:pt x="853711" y="518519"/>
                      <a:pt x="852825" y="519002"/>
                    </a:cubicBezTo>
                    <a:cubicBezTo>
                      <a:pt x="850894" y="520029"/>
                      <a:pt x="849324" y="520353"/>
                      <a:pt x="847714" y="520069"/>
                    </a:cubicBezTo>
                    <a:lnTo>
                      <a:pt x="848053" y="522868"/>
                    </a:lnTo>
                    <a:cubicBezTo>
                      <a:pt x="850693" y="544046"/>
                      <a:pt x="853054" y="548234"/>
                      <a:pt x="855119" y="570983"/>
                    </a:cubicBezTo>
                    <a:cubicBezTo>
                      <a:pt x="856488" y="594272"/>
                      <a:pt x="858661" y="617504"/>
                      <a:pt x="861659" y="640636"/>
                    </a:cubicBezTo>
                    <a:lnTo>
                      <a:pt x="862693" y="649042"/>
                    </a:lnTo>
                    <a:cubicBezTo>
                      <a:pt x="866003" y="675682"/>
                      <a:pt x="869725" y="702518"/>
                      <a:pt x="875424" y="728728"/>
                    </a:cubicBezTo>
                    <a:cubicBezTo>
                      <a:pt x="878301" y="740183"/>
                      <a:pt x="880777" y="751718"/>
                      <a:pt x="882869" y="763334"/>
                    </a:cubicBezTo>
                    <a:cubicBezTo>
                      <a:pt x="885827" y="772171"/>
                      <a:pt x="887900" y="781210"/>
                      <a:pt x="889047" y="790430"/>
                    </a:cubicBezTo>
                    <a:cubicBezTo>
                      <a:pt x="890717" y="799811"/>
                      <a:pt x="891864" y="809273"/>
                      <a:pt x="892528" y="818815"/>
                    </a:cubicBezTo>
                    <a:cubicBezTo>
                      <a:pt x="894843" y="824917"/>
                      <a:pt x="895970" y="831115"/>
                      <a:pt x="895909" y="837436"/>
                    </a:cubicBezTo>
                    <a:cubicBezTo>
                      <a:pt x="896211" y="845931"/>
                      <a:pt x="895929" y="854409"/>
                      <a:pt x="895024" y="862844"/>
                    </a:cubicBezTo>
                    <a:cubicBezTo>
                      <a:pt x="894521" y="871619"/>
                      <a:pt x="893313" y="880315"/>
                      <a:pt x="891402" y="888932"/>
                    </a:cubicBezTo>
                    <a:cubicBezTo>
                      <a:pt x="889691" y="900751"/>
                      <a:pt x="886572" y="912165"/>
                      <a:pt x="882105" y="923237"/>
                    </a:cubicBezTo>
                    <a:cubicBezTo>
                      <a:pt x="878523" y="935595"/>
                      <a:pt x="874136" y="947716"/>
                      <a:pt x="869145" y="959572"/>
                    </a:cubicBezTo>
                    <a:cubicBezTo>
                      <a:pt x="861398" y="977931"/>
                      <a:pt x="852041" y="994982"/>
                      <a:pt x="841395" y="1011792"/>
                    </a:cubicBezTo>
                    <a:cubicBezTo>
                      <a:pt x="831414" y="1027554"/>
                      <a:pt x="820709" y="1042733"/>
                      <a:pt x="808474" y="1056847"/>
                    </a:cubicBezTo>
                    <a:cubicBezTo>
                      <a:pt x="792657" y="1075084"/>
                      <a:pt x="774626" y="1091793"/>
                      <a:pt x="754865" y="1105885"/>
                    </a:cubicBezTo>
                    <a:cubicBezTo>
                      <a:pt x="743596" y="1114221"/>
                      <a:pt x="731704" y="1121708"/>
                      <a:pt x="719267" y="1128111"/>
                    </a:cubicBezTo>
                    <a:cubicBezTo>
                      <a:pt x="704054" y="1135961"/>
                      <a:pt x="688600" y="1143027"/>
                      <a:pt x="672119" y="1147798"/>
                    </a:cubicBezTo>
                    <a:cubicBezTo>
                      <a:pt x="661836" y="1150777"/>
                      <a:pt x="651372" y="1152830"/>
                      <a:pt x="640787" y="1154403"/>
                    </a:cubicBezTo>
                    <a:cubicBezTo>
                      <a:pt x="619999" y="1157481"/>
                      <a:pt x="598468" y="1157018"/>
                      <a:pt x="577560" y="1153414"/>
                    </a:cubicBezTo>
                    <a:cubicBezTo>
                      <a:pt x="564077" y="1151602"/>
                      <a:pt x="550816" y="1148462"/>
                      <a:pt x="538279" y="1143973"/>
                    </a:cubicBezTo>
                    <a:cubicBezTo>
                      <a:pt x="527976" y="1140271"/>
                      <a:pt x="518156" y="1136021"/>
                      <a:pt x="508336" y="1131230"/>
                    </a:cubicBezTo>
                    <a:cubicBezTo>
                      <a:pt x="503285" y="1128794"/>
                      <a:pt x="498415" y="1125975"/>
                      <a:pt x="493746" y="1122815"/>
                    </a:cubicBezTo>
                    <a:cubicBezTo>
                      <a:pt x="485898" y="1117722"/>
                      <a:pt x="478553" y="1111966"/>
                      <a:pt x="471711" y="1105603"/>
                    </a:cubicBezTo>
                    <a:cubicBezTo>
                      <a:pt x="469478" y="1103690"/>
                      <a:pt x="467304" y="1101738"/>
                      <a:pt x="465171" y="1099684"/>
                    </a:cubicBezTo>
                    <a:cubicBezTo>
                      <a:pt x="464145" y="1098778"/>
                      <a:pt x="464708" y="1097430"/>
                      <a:pt x="465896" y="1097109"/>
                    </a:cubicBezTo>
                    <a:lnTo>
                      <a:pt x="466258" y="1097067"/>
                    </a:lnTo>
                    <a:lnTo>
                      <a:pt x="466258" y="1097067"/>
                    </a:lnTo>
                    <a:cubicBezTo>
                      <a:pt x="465795" y="1096644"/>
                      <a:pt x="465312" y="1096222"/>
                      <a:pt x="464849" y="1095779"/>
                    </a:cubicBezTo>
                    <a:cubicBezTo>
                      <a:pt x="464749" y="1095698"/>
                      <a:pt x="464668" y="1095600"/>
                      <a:pt x="464588" y="1095497"/>
                    </a:cubicBezTo>
                    <a:cubicBezTo>
                      <a:pt x="464366" y="1095296"/>
                      <a:pt x="464125" y="1095096"/>
                      <a:pt x="463924" y="1094895"/>
                    </a:cubicBezTo>
                    <a:cubicBezTo>
                      <a:pt x="463139" y="1094209"/>
                      <a:pt x="463924" y="1092679"/>
                      <a:pt x="464608" y="1092316"/>
                    </a:cubicBezTo>
                    <a:cubicBezTo>
                      <a:pt x="464869" y="1092175"/>
                      <a:pt x="465211" y="1092157"/>
                      <a:pt x="465594" y="1092195"/>
                    </a:cubicBezTo>
                    <a:cubicBezTo>
                      <a:pt x="465513" y="1092115"/>
                      <a:pt x="465453" y="1092055"/>
                      <a:pt x="465372" y="1091996"/>
                    </a:cubicBezTo>
                    <a:cubicBezTo>
                      <a:pt x="465292" y="1091934"/>
                      <a:pt x="465272" y="1091773"/>
                      <a:pt x="465292" y="1091612"/>
                    </a:cubicBezTo>
                    <a:lnTo>
                      <a:pt x="464990" y="1091372"/>
                    </a:lnTo>
                    <a:lnTo>
                      <a:pt x="464990" y="1091372"/>
                    </a:lnTo>
                    <a:cubicBezTo>
                      <a:pt x="463964" y="1090464"/>
                      <a:pt x="464487" y="1089138"/>
                      <a:pt x="465694" y="1088793"/>
                    </a:cubicBezTo>
                    <a:cubicBezTo>
                      <a:pt x="466285" y="1088614"/>
                      <a:pt x="467257" y="1088706"/>
                      <a:pt x="468271" y="1088926"/>
                    </a:cubicBezTo>
                    <a:lnTo>
                      <a:pt x="468653" y="1089015"/>
                    </a:lnTo>
                    <a:lnTo>
                      <a:pt x="467968" y="1088371"/>
                    </a:lnTo>
                    <a:cubicBezTo>
                      <a:pt x="466761" y="1087324"/>
                      <a:pt x="467143" y="1086156"/>
                      <a:pt x="468632" y="1085796"/>
                    </a:cubicBezTo>
                    <a:cubicBezTo>
                      <a:pt x="469743" y="1085860"/>
                      <a:pt x="470841" y="1086014"/>
                      <a:pt x="471926" y="1086278"/>
                    </a:cubicBezTo>
                    <a:lnTo>
                      <a:pt x="472738" y="1086498"/>
                    </a:lnTo>
                    <a:cubicBezTo>
                      <a:pt x="473140" y="1086599"/>
                      <a:pt x="473522" y="1086720"/>
                      <a:pt x="473925" y="1086843"/>
                    </a:cubicBezTo>
                    <a:cubicBezTo>
                      <a:pt x="473241" y="1086217"/>
                      <a:pt x="472556" y="1085615"/>
                      <a:pt x="471892" y="1084988"/>
                    </a:cubicBezTo>
                    <a:cubicBezTo>
                      <a:pt x="471228" y="1084407"/>
                      <a:pt x="471933" y="1082734"/>
                      <a:pt x="472536" y="1082394"/>
                    </a:cubicBezTo>
                    <a:cubicBezTo>
                      <a:pt x="473361" y="1081931"/>
                      <a:pt x="474971" y="1082573"/>
                      <a:pt x="475716" y="1083116"/>
                    </a:cubicBezTo>
                    <a:cubicBezTo>
                      <a:pt x="477547" y="1083320"/>
                      <a:pt x="479962" y="1084123"/>
                      <a:pt x="480847" y="1084888"/>
                    </a:cubicBezTo>
                    <a:cubicBezTo>
                      <a:pt x="483282" y="1087223"/>
                      <a:pt x="485798" y="1089458"/>
                      <a:pt x="488353" y="1091632"/>
                    </a:cubicBezTo>
                    <a:cubicBezTo>
                      <a:pt x="489903" y="1092115"/>
                      <a:pt x="491372" y="1092759"/>
                      <a:pt x="492499" y="1093725"/>
                    </a:cubicBezTo>
                    <a:cubicBezTo>
                      <a:pt x="495396" y="1096503"/>
                      <a:pt x="498415" y="1099123"/>
                      <a:pt x="501494" y="1101657"/>
                    </a:cubicBezTo>
                    <a:lnTo>
                      <a:pt x="503834" y="1103271"/>
                    </a:lnTo>
                    <a:cubicBezTo>
                      <a:pt x="504226" y="1103536"/>
                      <a:pt x="504619" y="1103798"/>
                      <a:pt x="505015" y="1104053"/>
                    </a:cubicBezTo>
                    <a:cubicBezTo>
                      <a:pt x="509442" y="1106650"/>
                      <a:pt x="513870" y="1109226"/>
                      <a:pt x="518276" y="1111823"/>
                    </a:cubicBezTo>
                    <a:cubicBezTo>
                      <a:pt x="534435" y="1117299"/>
                      <a:pt x="550594" y="1122777"/>
                      <a:pt x="566733" y="1128232"/>
                    </a:cubicBezTo>
                    <a:lnTo>
                      <a:pt x="568866" y="1128874"/>
                    </a:lnTo>
                    <a:lnTo>
                      <a:pt x="568866" y="1128874"/>
                    </a:lnTo>
                    <a:lnTo>
                      <a:pt x="584542" y="1130807"/>
                    </a:lnTo>
                    <a:lnTo>
                      <a:pt x="584542" y="1130807"/>
                    </a:lnTo>
                    <a:cubicBezTo>
                      <a:pt x="594845" y="1131894"/>
                      <a:pt x="605169" y="1131836"/>
                      <a:pt x="615472" y="1130646"/>
                    </a:cubicBezTo>
                    <a:cubicBezTo>
                      <a:pt x="623199" y="1130749"/>
                      <a:pt x="630866" y="1129982"/>
                      <a:pt x="638412" y="1128411"/>
                    </a:cubicBezTo>
                    <a:cubicBezTo>
                      <a:pt x="651231" y="1126237"/>
                      <a:pt x="663808" y="1123038"/>
                      <a:pt x="676043" y="1118567"/>
                    </a:cubicBezTo>
                    <a:cubicBezTo>
                      <a:pt x="690129" y="1113434"/>
                      <a:pt x="703551" y="1106672"/>
                      <a:pt x="716651" y="1099384"/>
                    </a:cubicBezTo>
                    <a:cubicBezTo>
                      <a:pt x="721360" y="1096745"/>
                      <a:pt x="725989" y="1093947"/>
                      <a:pt x="730536" y="1090990"/>
                    </a:cubicBezTo>
                    <a:cubicBezTo>
                      <a:pt x="732005" y="1089943"/>
                      <a:pt x="733474" y="1088874"/>
                      <a:pt x="734943" y="1087787"/>
                    </a:cubicBezTo>
                    <a:cubicBezTo>
                      <a:pt x="744623" y="1080519"/>
                      <a:pt x="753879" y="1072769"/>
                      <a:pt x="762794" y="1064576"/>
                    </a:cubicBezTo>
                    <a:cubicBezTo>
                      <a:pt x="766980" y="1060731"/>
                      <a:pt x="771004" y="1056726"/>
                      <a:pt x="774888" y="1052579"/>
                    </a:cubicBezTo>
                    <a:cubicBezTo>
                      <a:pt x="775451" y="1051974"/>
                      <a:pt x="775995" y="1051392"/>
                      <a:pt x="776538" y="1050786"/>
                    </a:cubicBezTo>
                    <a:cubicBezTo>
                      <a:pt x="780261" y="1046719"/>
                      <a:pt x="783863" y="1042514"/>
                      <a:pt x="787304" y="1038163"/>
                    </a:cubicBezTo>
                    <a:lnTo>
                      <a:pt x="790584" y="1034461"/>
                    </a:lnTo>
                    <a:lnTo>
                      <a:pt x="790584" y="1034461"/>
                    </a:lnTo>
                    <a:cubicBezTo>
                      <a:pt x="803825" y="1017974"/>
                      <a:pt x="815597" y="1000238"/>
                      <a:pt x="826182" y="981978"/>
                    </a:cubicBezTo>
                    <a:cubicBezTo>
                      <a:pt x="836686" y="963880"/>
                      <a:pt x="845340" y="944836"/>
                      <a:pt x="852222" y="925127"/>
                    </a:cubicBezTo>
                    <a:cubicBezTo>
                      <a:pt x="854435" y="918102"/>
                      <a:pt x="856367" y="910977"/>
                      <a:pt x="857977" y="903770"/>
                    </a:cubicBezTo>
                    <a:cubicBezTo>
                      <a:pt x="860955" y="895112"/>
                      <a:pt x="862907" y="886236"/>
                      <a:pt x="863813" y="877177"/>
                    </a:cubicBezTo>
                    <a:cubicBezTo>
                      <a:pt x="864114" y="875403"/>
                      <a:pt x="864356" y="873632"/>
                      <a:pt x="864597" y="871860"/>
                    </a:cubicBezTo>
                    <a:lnTo>
                      <a:pt x="864736" y="869068"/>
                    </a:lnTo>
                    <a:cubicBezTo>
                      <a:pt x="864756" y="868602"/>
                      <a:pt x="864772" y="868136"/>
                      <a:pt x="864779" y="867673"/>
                    </a:cubicBezTo>
                    <a:cubicBezTo>
                      <a:pt x="865181" y="864857"/>
                      <a:pt x="865523" y="862036"/>
                      <a:pt x="865785" y="859218"/>
                    </a:cubicBezTo>
                    <a:cubicBezTo>
                      <a:pt x="865946" y="856382"/>
                      <a:pt x="866046" y="853541"/>
                      <a:pt x="866066" y="850703"/>
                    </a:cubicBezTo>
                    <a:lnTo>
                      <a:pt x="865845" y="833289"/>
                    </a:lnTo>
                    <a:lnTo>
                      <a:pt x="865845" y="833289"/>
                    </a:lnTo>
                    <a:cubicBezTo>
                      <a:pt x="865785" y="832746"/>
                      <a:pt x="865724" y="832184"/>
                      <a:pt x="865684" y="831618"/>
                    </a:cubicBezTo>
                    <a:lnTo>
                      <a:pt x="865241" y="827775"/>
                    </a:lnTo>
                    <a:cubicBezTo>
                      <a:pt x="864275" y="819842"/>
                      <a:pt x="863531" y="811890"/>
                      <a:pt x="862565" y="803960"/>
                    </a:cubicBezTo>
                    <a:cubicBezTo>
                      <a:pt x="862565" y="803918"/>
                      <a:pt x="862565" y="803857"/>
                      <a:pt x="862545" y="803797"/>
                    </a:cubicBezTo>
                    <a:cubicBezTo>
                      <a:pt x="862183" y="800838"/>
                      <a:pt x="861800" y="797858"/>
                      <a:pt x="861358" y="794879"/>
                    </a:cubicBezTo>
                    <a:cubicBezTo>
                      <a:pt x="861136" y="793107"/>
                      <a:pt x="860855" y="791336"/>
                      <a:pt x="860593" y="789564"/>
                    </a:cubicBezTo>
                    <a:lnTo>
                      <a:pt x="860090" y="786466"/>
                    </a:lnTo>
                    <a:lnTo>
                      <a:pt x="860090" y="786466"/>
                    </a:lnTo>
                    <a:cubicBezTo>
                      <a:pt x="859157" y="781076"/>
                      <a:pt x="858023" y="775731"/>
                      <a:pt x="856649" y="770433"/>
                    </a:cubicBezTo>
                    <a:lnTo>
                      <a:pt x="856045" y="768165"/>
                    </a:lnTo>
                    <a:lnTo>
                      <a:pt x="852544" y="750550"/>
                    </a:lnTo>
                    <a:lnTo>
                      <a:pt x="848599" y="733217"/>
                    </a:lnTo>
                    <a:cubicBezTo>
                      <a:pt x="846044" y="721602"/>
                      <a:pt x="843911" y="709906"/>
                      <a:pt x="842220" y="698109"/>
                    </a:cubicBezTo>
                    <a:cubicBezTo>
                      <a:pt x="839162" y="679308"/>
                      <a:pt x="836546" y="660484"/>
                      <a:pt x="834272" y="641581"/>
                    </a:cubicBezTo>
                    <a:cubicBezTo>
                      <a:pt x="834151" y="640675"/>
                      <a:pt x="834030" y="639749"/>
                      <a:pt x="833930" y="638843"/>
                    </a:cubicBezTo>
                    <a:cubicBezTo>
                      <a:pt x="831615" y="621311"/>
                      <a:pt x="829945" y="603714"/>
                      <a:pt x="828859" y="586059"/>
                    </a:cubicBezTo>
                    <a:cubicBezTo>
                      <a:pt x="827390" y="568668"/>
                      <a:pt x="826544" y="551232"/>
                      <a:pt x="826323" y="533780"/>
                    </a:cubicBezTo>
                    <a:cubicBezTo>
                      <a:pt x="826303" y="532993"/>
                      <a:pt x="826826" y="532351"/>
                      <a:pt x="827450" y="531987"/>
                    </a:cubicBezTo>
                    <a:lnTo>
                      <a:pt x="827394" y="528631"/>
                    </a:lnTo>
                    <a:cubicBezTo>
                      <a:pt x="827320" y="525663"/>
                      <a:pt x="827266" y="529224"/>
                      <a:pt x="827241" y="525840"/>
                    </a:cubicBezTo>
                    <a:lnTo>
                      <a:pt x="827203" y="516531"/>
                    </a:lnTo>
                    <a:cubicBezTo>
                      <a:pt x="827205" y="515756"/>
                      <a:pt x="827212" y="515216"/>
                      <a:pt x="827229" y="515177"/>
                    </a:cubicBezTo>
                    <a:cubicBezTo>
                      <a:pt x="816476" y="515921"/>
                      <a:pt x="809246" y="515312"/>
                      <a:pt x="798865" y="514764"/>
                    </a:cubicBezTo>
                    <a:lnTo>
                      <a:pt x="797104" y="514674"/>
                    </a:lnTo>
                    <a:cubicBezTo>
                      <a:pt x="787586" y="514233"/>
                      <a:pt x="778128" y="513186"/>
                      <a:pt x="768730" y="511614"/>
                    </a:cubicBezTo>
                    <a:cubicBezTo>
                      <a:pt x="768690" y="512099"/>
                      <a:pt x="768368" y="512439"/>
                      <a:pt x="767825" y="512540"/>
                    </a:cubicBezTo>
                    <a:cubicBezTo>
                      <a:pt x="766859" y="512580"/>
                      <a:pt x="765953" y="512580"/>
                      <a:pt x="765028" y="512602"/>
                    </a:cubicBezTo>
                    <a:lnTo>
                      <a:pt x="765370" y="513909"/>
                    </a:lnTo>
                    <a:lnTo>
                      <a:pt x="765370" y="513909"/>
                    </a:lnTo>
                    <a:cubicBezTo>
                      <a:pt x="765390" y="514575"/>
                      <a:pt x="765088" y="514996"/>
                      <a:pt x="764444" y="515177"/>
                    </a:cubicBezTo>
                    <a:lnTo>
                      <a:pt x="761760" y="515298"/>
                    </a:lnTo>
                    <a:cubicBezTo>
                      <a:pt x="758176" y="515449"/>
                      <a:pt x="754580" y="515519"/>
                      <a:pt x="751022" y="515036"/>
                    </a:cubicBezTo>
                    <a:cubicBezTo>
                      <a:pt x="747822" y="514616"/>
                      <a:pt x="744703" y="513869"/>
                      <a:pt x="741604" y="512983"/>
                    </a:cubicBezTo>
                    <a:cubicBezTo>
                      <a:pt x="739692" y="512661"/>
                      <a:pt x="737741" y="512220"/>
                      <a:pt x="735748" y="511654"/>
                    </a:cubicBezTo>
                    <a:cubicBezTo>
                      <a:pt x="730637" y="510185"/>
                      <a:pt x="725566" y="508212"/>
                      <a:pt x="720435" y="506644"/>
                    </a:cubicBezTo>
                    <a:cubicBezTo>
                      <a:pt x="715203" y="505534"/>
                      <a:pt x="709890" y="505174"/>
                      <a:pt x="704336" y="506501"/>
                    </a:cubicBezTo>
                    <a:cubicBezTo>
                      <a:pt x="698460" y="507890"/>
                      <a:pt x="693490" y="510406"/>
                      <a:pt x="687332" y="508876"/>
                    </a:cubicBezTo>
                    <a:cubicBezTo>
                      <a:pt x="686104" y="508576"/>
                      <a:pt x="684917" y="508113"/>
                      <a:pt x="683730" y="507628"/>
                    </a:cubicBezTo>
                    <a:lnTo>
                      <a:pt x="682631" y="507551"/>
                    </a:lnTo>
                    <a:cubicBezTo>
                      <a:pt x="682444" y="507535"/>
                      <a:pt x="682254" y="507515"/>
                      <a:pt x="682060" y="507487"/>
                    </a:cubicBezTo>
                    <a:cubicBezTo>
                      <a:pt x="675640" y="506563"/>
                      <a:pt x="669925" y="502497"/>
                      <a:pt x="663808" y="500320"/>
                    </a:cubicBezTo>
                    <a:cubicBezTo>
                      <a:pt x="661672" y="499800"/>
                      <a:pt x="659553" y="499932"/>
                      <a:pt x="657482" y="500796"/>
                    </a:cubicBezTo>
                    <a:lnTo>
                      <a:pt x="656966" y="501027"/>
                    </a:lnTo>
                    <a:lnTo>
                      <a:pt x="654933" y="502537"/>
                    </a:lnTo>
                    <a:cubicBezTo>
                      <a:pt x="654115" y="503502"/>
                      <a:pt x="653306" y="504477"/>
                      <a:pt x="652505" y="505455"/>
                    </a:cubicBezTo>
                    <a:lnTo>
                      <a:pt x="651311" y="506923"/>
                    </a:lnTo>
                    <a:cubicBezTo>
                      <a:pt x="649118" y="509641"/>
                      <a:pt x="646783" y="512077"/>
                      <a:pt x="643946" y="513849"/>
                    </a:cubicBezTo>
                    <a:cubicBezTo>
                      <a:pt x="640525" y="517009"/>
                      <a:pt x="636460" y="518861"/>
                      <a:pt x="631611" y="518982"/>
                    </a:cubicBezTo>
                    <a:cubicBezTo>
                      <a:pt x="628854" y="519063"/>
                      <a:pt x="626117" y="518479"/>
                      <a:pt x="623461" y="517635"/>
                    </a:cubicBezTo>
                    <a:cubicBezTo>
                      <a:pt x="613439" y="520735"/>
                      <a:pt x="602714" y="521360"/>
                      <a:pt x="592712" y="518340"/>
                    </a:cubicBezTo>
                    <a:cubicBezTo>
                      <a:pt x="588748" y="517734"/>
                      <a:pt x="584864" y="516669"/>
                      <a:pt x="581141" y="514996"/>
                    </a:cubicBezTo>
                    <a:cubicBezTo>
                      <a:pt x="579391" y="514211"/>
                      <a:pt x="577640" y="513285"/>
                      <a:pt x="575950" y="512258"/>
                    </a:cubicBezTo>
                    <a:cubicBezTo>
                      <a:pt x="568886" y="515240"/>
                      <a:pt x="562206" y="519203"/>
                      <a:pt x="555384" y="522628"/>
                    </a:cubicBezTo>
                    <a:lnTo>
                      <a:pt x="553847" y="523400"/>
                    </a:lnTo>
                    <a:cubicBezTo>
                      <a:pt x="546877" y="526873"/>
                      <a:pt x="539164" y="530260"/>
                      <a:pt x="531276" y="529754"/>
                    </a:cubicBezTo>
                    <a:cubicBezTo>
                      <a:pt x="521335" y="529108"/>
                      <a:pt x="511575" y="527781"/>
                      <a:pt x="501836" y="526108"/>
                    </a:cubicBezTo>
                    <a:cubicBezTo>
                      <a:pt x="501755" y="526108"/>
                      <a:pt x="501655" y="526088"/>
                      <a:pt x="501574" y="526068"/>
                    </a:cubicBezTo>
                    <a:lnTo>
                      <a:pt x="500233" y="525845"/>
                    </a:lnTo>
                    <a:lnTo>
                      <a:pt x="500233" y="525845"/>
                    </a:lnTo>
                    <a:lnTo>
                      <a:pt x="495361" y="524990"/>
                    </a:lnTo>
                    <a:lnTo>
                      <a:pt x="495361" y="524990"/>
                    </a:lnTo>
                    <a:lnTo>
                      <a:pt x="491432" y="524258"/>
                    </a:lnTo>
                    <a:lnTo>
                      <a:pt x="491432" y="524258"/>
                    </a:lnTo>
                    <a:lnTo>
                      <a:pt x="489424" y="525028"/>
                    </a:lnTo>
                    <a:cubicBezTo>
                      <a:pt x="473295" y="531133"/>
                      <a:pt x="455622" y="535895"/>
                      <a:pt x="439414" y="531624"/>
                    </a:cubicBezTo>
                    <a:cubicBezTo>
                      <a:pt x="432350" y="530761"/>
                      <a:pt x="425730" y="528383"/>
                      <a:pt x="419753" y="524337"/>
                    </a:cubicBezTo>
                    <a:cubicBezTo>
                      <a:pt x="419552" y="524196"/>
                      <a:pt x="419351" y="524055"/>
                      <a:pt x="419149" y="523894"/>
                    </a:cubicBezTo>
                    <a:cubicBezTo>
                      <a:pt x="418204" y="523411"/>
                      <a:pt x="417318" y="522869"/>
                      <a:pt x="416533" y="522286"/>
                    </a:cubicBezTo>
                    <a:lnTo>
                      <a:pt x="416365" y="522154"/>
                    </a:lnTo>
                    <a:lnTo>
                      <a:pt x="416365" y="522154"/>
                    </a:lnTo>
                    <a:lnTo>
                      <a:pt x="416211" y="522022"/>
                    </a:lnTo>
                    <a:lnTo>
                      <a:pt x="416131" y="521982"/>
                    </a:lnTo>
                    <a:cubicBezTo>
                      <a:pt x="407297" y="517917"/>
                      <a:pt x="402226" y="509259"/>
                      <a:pt x="403111" y="499558"/>
                    </a:cubicBezTo>
                    <a:cubicBezTo>
                      <a:pt x="402568" y="496475"/>
                      <a:pt x="402588" y="493456"/>
                      <a:pt x="403192" y="490237"/>
                    </a:cubicBezTo>
                    <a:cubicBezTo>
                      <a:pt x="400314" y="493637"/>
                      <a:pt x="397376" y="497001"/>
                      <a:pt x="394398" y="500341"/>
                    </a:cubicBezTo>
                    <a:cubicBezTo>
                      <a:pt x="383504" y="513463"/>
                      <a:pt x="372836" y="526848"/>
                      <a:pt x="362957" y="540782"/>
                    </a:cubicBezTo>
                    <a:lnTo>
                      <a:pt x="360691" y="544007"/>
                    </a:lnTo>
                    <a:cubicBezTo>
                      <a:pt x="355258" y="551675"/>
                      <a:pt x="350207" y="559609"/>
                      <a:pt x="345539" y="567780"/>
                    </a:cubicBezTo>
                    <a:cubicBezTo>
                      <a:pt x="340810" y="575852"/>
                      <a:pt x="335960" y="583847"/>
                      <a:pt x="330949" y="591738"/>
                    </a:cubicBezTo>
                    <a:cubicBezTo>
                      <a:pt x="324434" y="598941"/>
                      <a:pt x="318135" y="606316"/>
                      <a:pt x="312065" y="613872"/>
                    </a:cubicBezTo>
                    <a:lnTo>
                      <a:pt x="309478" y="617121"/>
                    </a:lnTo>
                    <a:lnTo>
                      <a:pt x="300744" y="628616"/>
                    </a:lnTo>
                    <a:cubicBezTo>
                      <a:pt x="294566" y="635946"/>
                      <a:pt x="289435" y="643958"/>
                      <a:pt x="285390" y="652653"/>
                    </a:cubicBezTo>
                    <a:cubicBezTo>
                      <a:pt x="282070" y="658835"/>
                      <a:pt x="279011" y="665136"/>
                      <a:pt x="276254" y="671598"/>
                    </a:cubicBezTo>
                    <a:cubicBezTo>
                      <a:pt x="275369" y="673549"/>
                      <a:pt x="274524" y="675522"/>
                      <a:pt x="273699" y="677494"/>
                    </a:cubicBezTo>
                    <a:cubicBezTo>
                      <a:pt x="270861" y="685205"/>
                      <a:pt x="268467" y="693058"/>
                      <a:pt x="266595" y="701169"/>
                    </a:cubicBezTo>
                    <a:cubicBezTo>
                      <a:pt x="265092" y="707039"/>
                      <a:pt x="264012" y="712991"/>
                      <a:pt x="263372" y="719025"/>
                    </a:cubicBezTo>
                    <a:lnTo>
                      <a:pt x="263174" y="721040"/>
                    </a:lnTo>
                    <a:cubicBezTo>
                      <a:pt x="262933" y="723414"/>
                      <a:pt x="262752" y="725789"/>
                      <a:pt x="262651" y="728164"/>
                    </a:cubicBezTo>
                    <a:cubicBezTo>
                      <a:pt x="263235" y="728509"/>
                      <a:pt x="263717" y="728849"/>
                      <a:pt x="264080" y="729191"/>
                    </a:cubicBezTo>
                    <a:lnTo>
                      <a:pt x="265549" y="729717"/>
                    </a:lnTo>
                    <a:lnTo>
                      <a:pt x="265549" y="729717"/>
                    </a:lnTo>
                    <a:lnTo>
                      <a:pt x="266736" y="730069"/>
                    </a:lnTo>
                    <a:cubicBezTo>
                      <a:pt x="268588" y="730644"/>
                      <a:pt x="271786" y="731832"/>
                      <a:pt x="271022" y="733298"/>
                    </a:cubicBezTo>
                    <a:lnTo>
                      <a:pt x="267138" y="740708"/>
                    </a:lnTo>
                    <a:lnTo>
                      <a:pt x="267138" y="740708"/>
                    </a:lnTo>
                    <a:cubicBezTo>
                      <a:pt x="267541" y="741131"/>
                      <a:pt x="267722" y="741572"/>
                      <a:pt x="267460" y="742057"/>
                    </a:cubicBezTo>
                    <a:cubicBezTo>
                      <a:pt x="264865" y="747027"/>
                      <a:pt x="262249" y="752000"/>
                      <a:pt x="259632" y="756974"/>
                    </a:cubicBezTo>
                    <a:cubicBezTo>
                      <a:pt x="259552" y="757155"/>
                      <a:pt x="259411" y="757294"/>
                      <a:pt x="259270" y="757397"/>
                    </a:cubicBezTo>
                    <a:cubicBezTo>
                      <a:pt x="261504" y="758422"/>
                      <a:pt x="263677" y="759549"/>
                      <a:pt x="265750" y="760777"/>
                    </a:cubicBezTo>
                    <a:cubicBezTo>
                      <a:pt x="269795" y="763195"/>
                      <a:pt x="272773" y="765991"/>
                      <a:pt x="275530" y="769252"/>
                    </a:cubicBezTo>
                    <a:cubicBezTo>
                      <a:pt x="278428" y="770985"/>
                      <a:pt x="281164" y="772878"/>
                      <a:pt x="283740" y="775050"/>
                    </a:cubicBezTo>
                    <a:cubicBezTo>
                      <a:pt x="286920" y="778392"/>
                      <a:pt x="289697" y="782057"/>
                      <a:pt x="292051" y="786021"/>
                    </a:cubicBezTo>
                    <a:cubicBezTo>
                      <a:pt x="294224" y="789766"/>
                      <a:pt x="295995" y="793671"/>
                      <a:pt x="297364" y="797758"/>
                    </a:cubicBezTo>
                    <a:cubicBezTo>
                      <a:pt x="297967" y="799912"/>
                      <a:pt x="298249" y="802146"/>
                      <a:pt x="298229" y="804421"/>
                    </a:cubicBezTo>
                    <a:cubicBezTo>
                      <a:pt x="295794" y="821615"/>
                      <a:pt x="276134" y="809836"/>
                      <a:pt x="275751" y="808327"/>
                    </a:cubicBezTo>
                    <a:cubicBezTo>
                      <a:pt x="273055" y="797939"/>
                      <a:pt x="269956" y="791378"/>
                      <a:pt x="262993" y="783648"/>
                    </a:cubicBezTo>
                    <a:lnTo>
                      <a:pt x="262812" y="783525"/>
                    </a:lnTo>
                    <a:lnTo>
                      <a:pt x="262812" y="783525"/>
                    </a:lnTo>
                    <a:cubicBezTo>
                      <a:pt x="258787" y="781753"/>
                      <a:pt x="254803" y="780002"/>
                      <a:pt x="250637" y="778633"/>
                    </a:cubicBezTo>
                    <a:cubicBezTo>
                      <a:pt x="250014" y="778754"/>
                      <a:pt x="249370" y="778837"/>
                      <a:pt x="248726" y="778935"/>
                    </a:cubicBezTo>
                    <a:cubicBezTo>
                      <a:pt x="249450" y="779964"/>
                      <a:pt x="249088" y="780970"/>
                      <a:pt x="247619" y="781150"/>
                    </a:cubicBezTo>
                    <a:cubicBezTo>
                      <a:pt x="241280" y="782400"/>
                      <a:pt x="234881" y="782740"/>
                      <a:pt x="228441" y="782196"/>
                    </a:cubicBezTo>
                    <a:lnTo>
                      <a:pt x="218662" y="780809"/>
                    </a:lnTo>
                    <a:lnTo>
                      <a:pt x="218662" y="780809"/>
                    </a:lnTo>
                    <a:cubicBezTo>
                      <a:pt x="214605" y="782366"/>
                      <a:pt x="210727" y="784364"/>
                      <a:pt x="207073" y="786744"/>
                    </a:cubicBezTo>
                    <a:lnTo>
                      <a:pt x="205863" y="787551"/>
                    </a:lnTo>
                    <a:lnTo>
                      <a:pt x="205642" y="787712"/>
                    </a:lnTo>
                    <a:cubicBezTo>
                      <a:pt x="196204" y="795302"/>
                      <a:pt x="188919" y="805387"/>
                      <a:pt x="183929" y="816379"/>
                    </a:cubicBezTo>
                    <a:cubicBezTo>
                      <a:pt x="183486" y="817359"/>
                      <a:pt x="183061" y="818347"/>
                      <a:pt x="182654" y="819345"/>
                    </a:cubicBezTo>
                    <a:lnTo>
                      <a:pt x="182057" y="820848"/>
                    </a:lnTo>
                    <a:lnTo>
                      <a:pt x="182017" y="820929"/>
                    </a:lnTo>
                    <a:cubicBezTo>
                      <a:pt x="175497" y="846558"/>
                      <a:pt x="181313" y="874699"/>
                      <a:pt x="193226" y="897950"/>
                    </a:cubicBezTo>
                    <a:cubicBezTo>
                      <a:pt x="199726" y="908358"/>
                      <a:pt x="206507" y="918565"/>
                      <a:pt x="213590" y="928570"/>
                    </a:cubicBezTo>
                    <a:lnTo>
                      <a:pt x="220473" y="937570"/>
                    </a:lnTo>
                    <a:lnTo>
                      <a:pt x="220473" y="937570"/>
                    </a:lnTo>
                    <a:cubicBezTo>
                      <a:pt x="224538" y="941395"/>
                      <a:pt x="228522" y="945319"/>
                      <a:pt x="232406" y="949345"/>
                    </a:cubicBezTo>
                    <a:cubicBezTo>
                      <a:pt x="233009" y="949951"/>
                      <a:pt x="233653" y="950553"/>
                      <a:pt x="234297" y="951137"/>
                    </a:cubicBezTo>
                    <a:cubicBezTo>
                      <a:pt x="236350" y="952486"/>
                      <a:pt x="238443" y="953675"/>
                      <a:pt x="240576" y="954682"/>
                    </a:cubicBezTo>
                    <a:cubicBezTo>
                      <a:pt x="241401" y="954962"/>
                      <a:pt x="242246" y="955223"/>
                      <a:pt x="243091" y="955447"/>
                    </a:cubicBezTo>
                    <a:cubicBezTo>
                      <a:pt x="247196" y="957418"/>
                      <a:pt x="251503" y="958466"/>
                      <a:pt x="256030" y="958587"/>
                    </a:cubicBezTo>
                    <a:cubicBezTo>
                      <a:pt x="262011" y="958984"/>
                      <a:pt x="267814" y="958281"/>
                      <a:pt x="273424" y="956500"/>
                    </a:cubicBezTo>
                    <a:lnTo>
                      <a:pt x="274544" y="956129"/>
                    </a:lnTo>
                    <a:lnTo>
                      <a:pt x="275369" y="955827"/>
                    </a:lnTo>
                    <a:cubicBezTo>
                      <a:pt x="278428" y="953875"/>
                      <a:pt x="281265" y="951439"/>
                      <a:pt x="283961" y="948580"/>
                    </a:cubicBezTo>
                    <a:cubicBezTo>
                      <a:pt x="284565" y="947956"/>
                      <a:pt x="285692" y="947956"/>
                      <a:pt x="286980" y="948298"/>
                    </a:cubicBezTo>
                    <a:cubicBezTo>
                      <a:pt x="287684" y="947574"/>
                      <a:pt x="288389" y="946809"/>
                      <a:pt x="289053" y="945983"/>
                    </a:cubicBezTo>
                    <a:cubicBezTo>
                      <a:pt x="289515" y="945480"/>
                      <a:pt x="290240" y="945462"/>
                      <a:pt x="290803" y="945842"/>
                    </a:cubicBezTo>
                    <a:cubicBezTo>
                      <a:pt x="292715" y="945623"/>
                      <a:pt x="297887" y="948562"/>
                      <a:pt x="296538" y="950110"/>
                    </a:cubicBezTo>
                    <a:cubicBezTo>
                      <a:pt x="296317" y="950472"/>
                      <a:pt x="296035" y="950794"/>
                      <a:pt x="295794" y="951137"/>
                    </a:cubicBezTo>
                    <a:cubicBezTo>
                      <a:pt x="296699" y="951600"/>
                      <a:pt x="297605" y="952123"/>
                      <a:pt x="298410" y="952669"/>
                    </a:cubicBezTo>
                    <a:cubicBezTo>
                      <a:pt x="302636" y="953841"/>
                      <a:pt x="308878" y="958060"/>
                      <a:pt x="308371" y="959329"/>
                    </a:cubicBezTo>
                    <a:lnTo>
                      <a:pt x="308311" y="959431"/>
                    </a:lnTo>
                    <a:cubicBezTo>
                      <a:pt x="307333" y="961281"/>
                      <a:pt x="306061" y="962834"/>
                      <a:pt x="304496" y="964065"/>
                    </a:cubicBezTo>
                    <a:lnTo>
                      <a:pt x="303964" y="964463"/>
                    </a:lnTo>
                    <a:lnTo>
                      <a:pt x="302777" y="965289"/>
                    </a:lnTo>
                    <a:cubicBezTo>
                      <a:pt x="304447" y="966338"/>
                      <a:pt x="305856" y="967544"/>
                      <a:pt x="305151" y="968389"/>
                    </a:cubicBezTo>
                    <a:cubicBezTo>
                      <a:pt x="304829" y="969013"/>
                      <a:pt x="304487" y="969619"/>
                      <a:pt x="304085" y="970163"/>
                    </a:cubicBezTo>
                    <a:cubicBezTo>
                      <a:pt x="307506" y="974390"/>
                      <a:pt x="310906" y="978656"/>
                      <a:pt x="314287" y="982924"/>
                    </a:cubicBezTo>
                    <a:cubicBezTo>
                      <a:pt x="317668" y="990253"/>
                      <a:pt x="321854" y="997096"/>
                      <a:pt x="326844" y="1003437"/>
                    </a:cubicBezTo>
                    <a:cubicBezTo>
                      <a:pt x="331010" y="1010322"/>
                      <a:pt x="336020" y="1016504"/>
                      <a:pt x="341876" y="1022018"/>
                    </a:cubicBezTo>
                    <a:cubicBezTo>
                      <a:pt x="342359" y="1022504"/>
                      <a:pt x="342862" y="1022967"/>
                      <a:pt x="343345" y="1023430"/>
                    </a:cubicBezTo>
                    <a:cubicBezTo>
                      <a:pt x="347659" y="1026618"/>
                      <a:pt x="352173" y="1029604"/>
                      <a:pt x="356874" y="1032474"/>
                    </a:cubicBezTo>
                    <a:lnTo>
                      <a:pt x="358900" y="1033696"/>
                    </a:lnTo>
                    <a:cubicBezTo>
                      <a:pt x="359967" y="1034339"/>
                      <a:pt x="361758" y="1035144"/>
                      <a:pt x="360913" y="1036694"/>
                    </a:cubicBezTo>
                    <a:cubicBezTo>
                      <a:pt x="360812" y="1036895"/>
                      <a:pt x="360691" y="1037058"/>
                      <a:pt x="360551" y="1037177"/>
                    </a:cubicBezTo>
                    <a:cubicBezTo>
                      <a:pt x="363509" y="1039112"/>
                      <a:pt x="366567" y="1040942"/>
                      <a:pt x="369727" y="1042635"/>
                    </a:cubicBezTo>
                    <a:lnTo>
                      <a:pt x="370026" y="1042819"/>
                    </a:lnTo>
                    <a:cubicBezTo>
                      <a:pt x="371221" y="1043582"/>
                      <a:pt x="372839" y="1044965"/>
                      <a:pt x="371135" y="1046095"/>
                    </a:cubicBezTo>
                    <a:cubicBezTo>
                      <a:pt x="369686" y="1047061"/>
                      <a:pt x="365843" y="1044444"/>
                      <a:pt x="364032" y="1043237"/>
                    </a:cubicBezTo>
                    <a:cubicBezTo>
                      <a:pt x="363690" y="1043237"/>
                      <a:pt x="363287" y="1043138"/>
                      <a:pt x="362885" y="1043017"/>
                    </a:cubicBezTo>
                    <a:cubicBezTo>
                      <a:pt x="363489" y="1043338"/>
                      <a:pt x="364083" y="1043686"/>
                      <a:pt x="364687" y="1044027"/>
                    </a:cubicBezTo>
                    <a:lnTo>
                      <a:pt x="365601" y="1044527"/>
                    </a:lnTo>
                    <a:cubicBezTo>
                      <a:pt x="366306" y="1044948"/>
                      <a:pt x="369767" y="1047243"/>
                      <a:pt x="367352" y="1048211"/>
                    </a:cubicBezTo>
                    <a:cubicBezTo>
                      <a:pt x="366165" y="1048310"/>
                      <a:pt x="365078" y="1048008"/>
                      <a:pt x="364072" y="1047323"/>
                    </a:cubicBezTo>
                    <a:cubicBezTo>
                      <a:pt x="362885" y="1046739"/>
                      <a:pt x="361718" y="1046117"/>
                      <a:pt x="360571" y="1045471"/>
                    </a:cubicBezTo>
                    <a:cubicBezTo>
                      <a:pt x="360973" y="1046095"/>
                      <a:pt x="360973" y="1046719"/>
                      <a:pt x="359967" y="1047124"/>
                    </a:cubicBezTo>
                    <a:cubicBezTo>
                      <a:pt x="359625" y="1047142"/>
                      <a:pt x="359283" y="1047124"/>
                      <a:pt x="358941" y="1047084"/>
                    </a:cubicBezTo>
                    <a:cubicBezTo>
                      <a:pt x="361315" y="1048593"/>
                      <a:pt x="363750" y="1050001"/>
                      <a:pt x="366266" y="1051329"/>
                    </a:cubicBezTo>
                    <a:lnTo>
                      <a:pt x="366672" y="1051584"/>
                    </a:lnTo>
                    <a:cubicBezTo>
                      <a:pt x="367735" y="1052273"/>
                      <a:pt x="369430" y="1053584"/>
                      <a:pt x="368197" y="1054713"/>
                    </a:cubicBezTo>
                    <a:cubicBezTo>
                      <a:pt x="366809" y="1055959"/>
                      <a:pt x="362985" y="1053302"/>
                      <a:pt x="361999" y="1052700"/>
                    </a:cubicBezTo>
                    <a:lnTo>
                      <a:pt x="359061" y="1050947"/>
                    </a:lnTo>
                    <a:lnTo>
                      <a:pt x="359061" y="1050947"/>
                    </a:lnTo>
                    <a:cubicBezTo>
                      <a:pt x="358840" y="1051047"/>
                      <a:pt x="358599" y="1051088"/>
                      <a:pt x="358337" y="1051110"/>
                    </a:cubicBezTo>
                    <a:cubicBezTo>
                      <a:pt x="359222" y="1051653"/>
                      <a:pt x="360047" y="1052237"/>
                      <a:pt x="360953" y="1052759"/>
                    </a:cubicBezTo>
                    <a:lnTo>
                      <a:pt x="362185" y="1053430"/>
                    </a:lnTo>
                    <a:cubicBezTo>
                      <a:pt x="363728" y="1054283"/>
                      <a:pt x="365909" y="1055685"/>
                      <a:pt x="365118" y="1057087"/>
                    </a:cubicBezTo>
                    <a:cubicBezTo>
                      <a:pt x="364328" y="1058474"/>
                      <a:pt x="361982" y="1057332"/>
                      <a:pt x="360466" y="1056433"/>
                    </a:cubicBezTo>
                    <a:lnTo>
                      <a:pt x="358836" y="1055423"/>
                    </a:lnTo>
                    <a:cubicBezTo>
                      <a:pt x="358764" y="1055379"/>
                      <a:pt x="358692" y="1055336"/>
                      <a:pt x="358619" y="1055295"/>
                    </a:cubicBezTo>
                    <a:lnTo>
                      <a:pt x="358556" y="1055537"/>
                    </a:lnTo>
                    <a:cubicBezTo>
                      <a:pt x="358543" y="1055577"/>
                      <a:pt x="358525" y="1055617"/>
                      <a:pt x="358498" y="1055658"/>
                    </a:cubicBezTo>
                    <a:cubicBezTo>
                      <a:pt x="357743" y="1056971"/>
                      <a:pt x="355845" y="1056110"/>
                      <a:pt x="354536" y="1055353"/>
                    </a:cubicBezTo>
                    <a:lnTo>
                      <a:pt x="353487" y="1054713"/>
                    </a:lnTo>
                    <a:cubicBezTo>
                      <a:pt x="351703" y="1053638"/>
                      <a:pt x="349937" y="1052573"/>
                      <a:pt x="348182" y="1051500"/>
                    </a:cubicBezTo>
                    <a:lnTo>
                      <a:pt x="345559" y="1049882"/>
                    </a:lnTo>
                    <a:lnTo>
                      <a:pt x="345518" y="1049882"/>
                    </a:lnTo>
                    <a:cubicBezTo>
                      <a:pt x="336443" y="1044424"/>
                      <a:pt x="328051" y="1038991"/>
                      <a:pt x="320143" y="1031985"/>
                    </a:cubicBezTo>
                    <a:cubicBezTo>
                      <a:pt x="315414" y="1027796"/>
                      <a:pt x="311007" y="1023367"/>
                      <a:pt x="306821" y="1018636"/>
                    </a:cubicBezTo>
                    <a:cubicBezTo>
                      <a:pt x="298410" y="1009155"/>
                      <a:pt x="292152" y="998306"/>
                      <a:pt x="286115" y="987234"/>
                    </a:cubicBezTo>
                    <a:cubicBezTo>
                      <a:pt x="286014" y="987051"/>
                      <a:pt x="286155" y="986588"/>
                      <a:pt x="286396" y="986084"/>
                    </a:cubicBezTo>
                    <a:cubicBezTo>
                      <a:pt x="285732" y="984717"/>
                      <a:pt x="285088" y="983326"/>
                      <a:pt x="284444" y="981897"/>
                    </a:cubicBezTo>
                    <a:cubicBezTo>
                      <a:pt x="278246" y="983630"/>
                      <a:pt x="271324" y="984134"/>
                      <a:pt x="264945" y="983711"/>
                    </a:cubicBezTo>
                    <a:cubicBezTo>
                      <a:pt x="261524" y="983487"/>
                      <a:pt x="258143" y="982883"/>
                      <a:pt x="254783" y="981978"/>
                    </a:cubicBezTo>
                    <a:cubicBezTo>
                      <a:pt x="244057" y="980488"/>
                      <a:pt x="233714" y="975596"/>
                      <a:pt x="224779" y="969738"/>
                    </a:cubicBezTo>
                    <a:cubicBezTo>
                      <a:pt x="224216" y="969375"/>
                      <a:pt x="223712" y="968973"/>
                      <a:pt x="223189" y="968613"/>
                    </a:cubicBezTo>
                    <a:cubicBezTo>
                      <a:pt x="219507" y="966537"/>
                      <a:pt x="216005" y="964123"/>
                      <a:pt x="212685" y="961363"/>
                    </a:cubicBezTo>
                    <a:cubicBezTo>
                      <a:pt x="206205" y="956008"/>
                      <a:pt x="200027" y="950050"/>
                      <a:pt x="194413" y="943829"/>
                    </a:cubicBezTo>
                    <a:cubicBezTo>
                      <a:pt x="190348" y="939000"/>
                      <a:pt x="186505" y="933985"/>
                      <a:pt x="182903" y="928791"/>
                    </a:cubicBezTo>
                    <a:cubicBezTo>
                      <a:pt x="179240" y="923658"/>
                      <a:pt x="175537" y="918526"/>
                      <a:pt x="171835" y="913391"/>
                    </a:cubicBezTo>
                    <a:cubicBezTo>
                      <a:pt x="161552" y="897286"/>
                      <a:pt x="154971" y="878745"/>
                      <a:pt x="152416" y="859802"/>
                    </a:cubicBezTo>
                    <a:cubicBezTo>
                      <a:pt x="151168" y="852818"/>
                      <a:pt x="150524" y="845750"/>
                      <a:pt x="150665" y="838704"/>
                    </a:cubicBezTo>
                    <a:cubicBezTo>
                      <a:pt x="150766" y="833611"/>
                      <a:pt x="151329" y="828458"/>
                      <a:pt x="152315" y="823326"/>
                    </a:cubicBezTo>
                    <a:cubicBezTo>
                      <a:pt x="151732" y="822761"/>
                      <a:pt x="151148" y="822199"/>
                      <a:pt x="150565" y="821615"/>
                    </a:cubicBezTo>
                    <a:cubicBezTo>
                      <a:pt x="150243" y="822177"/>
                      <a:pt x="149921" y="822581"/>
                      <a:pt x="149719" y="822378"/>
                    </a:cubicBezTo>
                    <a:lnTo>
                      <a:pt x="145107" y="817758"/>
                    </a:lnTo>
                    <a:cubicBezTo>
                      <a:pt x="141836" y="814459"/>
                      <a:pt x="139640" y="812031"/>
                      <a:pt x="135875" y="806696"/>
                    </a:cubicBezTo>
                    <a:cubicBezTo>
                      <a:pt x="129878" y="798180"/>
                      <a:pt x="125410" y="788819"/>
                      <a:pt x="122090" y="778957"/>
                    </a:cubicBezTo>
                    <a:cubicBezTo>
                      <a:pt x="119695" y="771911"/>
                      <a:pt x="118106" y="763897"/>
                      <a:pt x="117482" y="756149"/>
                    </a:cubicBezTo>
                    <a:cubicBezTo>
                      <a:pt x="117281" y="754858"/>
                      <a:pt x="117079" y="753550"/>
                      <a:pt x="116918" y="752221"/>
                    </a:cubicBezTo>
                    <a:cubicBezTo>
                      <a:pt x="115631" y="741733"/>
                      <a:pt x="116818" y="731687"/>
                      <a:pt x="118408" y="721340"/>
                    </a:cubicBezTo>
                    <a:cubicBezTo>
                      <a:pt x="118508" y="720658"/>
                      <a:pt x="118850" y="720235"/>
                      <a:pt x="119313" y="720011"/>
                    </a:cubicBezTo>
                    <a:cubicBezTo>
                      <a:pt x="119430" y="719192"/>
                      <a:pt x="119569" y="718351"/>
                      <a:pt x="119706" y="717511"/>
                    </a:cubicBezTo>
                    <a:cubicBezTo>
                      <a:pt x="106376" y="703395"/>
                      <a:pt x="96783" y="686382"/>
                      <a:pt x="97566" y="665837"/>
                    </a:cubicBezTo>
                    <a:cubicBezTo>
                      <a:pt x="97811" y="659362"/>
                      <a:pt x="99140" y="652981"/>
                      <a:pt x="101675" y="647022"/>
                    </a:cubicBezTo>
                    <a:lnTo>
                      <a:pt x="101983" y="646350"/>
                    </a:lnTo>
                    <a:lnTo>
                      <a:pt x="101983" y="646350"/>
                    </a:lnTo>
                    <a:cubicBezTo>
                      <a:pt x="90857" y="644638"/>
                      <a:pt x="82031" y="636820"/>
                      <a:pt x="75400" y="627128"/>
                    </a:cubicBezTo>
                    <a:cubicBezTo>
                      <a:pt x="74813" y="626663"/>
                      <a:pt x="74243" y="626194"/>
                      <a:pt x="73696" y="625727"/>
                    </a:cubicBezTo>
                    <a:cubicBezTo>
                      <a:pt x="61839" y="615597"/>
                      <a:pt x="53619" y="601254"/>
                      <a:pt x="47990" y="586103"/>
                    </a:cubicBezTo>
                    <a:cubicBezTo>
                      <a:pt x="43960" y="577306"/>
                      <a:pt x="41289" y="567905"/>
                      <a:pt x="40156" y="558153"/>
                    </a:cubicBezTo>
                    <a:cubicBezTo>
                      <a:pt x="40076" y="557457"/>
                      <a:pt x="40028" y="556766"/>
                      <a:pt x="39965" y="556074"/>
                    </a:cubicBezTo>
                    <a:cubicBezTo>
                      <a:pt x="37212" y="540655"/>
                      <a:pt x="36512" y="525082"/>
                      <a:pt x="37784" y="509740"/>
                    </a:cubicBezTo>
                    <a:cubicBezTo>
                      <a:pt x="35021" y="500244"/>
                      <a:pt x="32773" y="490581"/>
                      <a:pt x="31234" y="480693"/>
                    </a:cubicBezTo>
                    <a:cubicBezTo>
                      <a:pt x="30509" y="475984"/>
                      <a:pt x="30006" y="471271"/>
                      <a:pt x="29624" y="466561"/>
                    </a:cubicBezTo>
                    <a:lnTo>
                      <a:pt x="29584" y="466301"/>
                    </a:lnTo>
                    <a:lnTo>
                      <a:pt x="29523" y="465453"/>
                    </a:lnTo>
                    <a:lnTo>
                      <a:pt x="29353" y="463340"/>
                    </a:lnTo>
                    <a:cubicBezTo>
                      <a:pt x="29326" y="462991"/>
                      <a:pt x="29302" y="462642"/>
                      <a:pt x="29282" y="462293"/>
                    </a:cubicBezTo>
                    <a:cubicBezTo>
                      <a:pt x="25881" y="419172"/>
                      <a:pt x="35520" y="376736"/>
                      <a:pt x="51458" y="336795"/>
                    </a:cubicBezTo>
                    <a:cubicBezTo>
                      <a:pt x="52846" y="333204"/>
                      <a:pt x="54280" y="329621"/>
                      <a:pt x="55759" y="326066"/>
                    </a:cubicBezTo>
                    <a:lnTo>
                      <a:pt x="57327" y="322353"/>
                    </a:lnTo>
                    <a:lnTo>
                      <a:pt x="57327" y="322353"/>
                    </a:lnTo>
                    <a:cubicBezTo>
                      <a:pt x="73325" y="296545"/>
                      <a:pt x="97349" y="275671"/>
                      <a:pt x="117695" y="253626"/>
                    </a:cubicBezTo>
                    <a:cubicBezTo>
                      <a:pt x="124716" y="246020"/>
                      <a:pt x="113361" y="234602"/>
                      <a:pt x="106314" y="242238"/>
                    </a:cubicBezTo>
                    <a:cubicBezTo>
                      <a:pt x="92795" y="256885"/>
                      <a:pt x="78292" y="270914"/>
                      <a:pt x="65198" y="285970"/>
                    </a:cubicBezTo>
                    <a:cubicBezTo>
                      <a:pt x="62886" y="286140"/>
                      <a:pt x="60569" y="286202"/>
                      <a:pt x="58259" y="286087"/>
                    </a:cubicBezTo>
                    <a:cubicBezTo>
                      <a:pt x="54235" y="285884"/>
                      <a:pt x="50331" y="285242"/>
                      <a:pt x="46547" y="284213"/>
                    </a:cubicBezTo>
                    <a:cubicBezTo>
                      <a:pt x="37110" y="282824"/>
                      <a:pt x="28517" y="279019"/>
                      <a:pt x="20709" y="273423"/>
                    </a:cubicBezTo>
                    <a:cubicBezTo>
                      <a:pt x="10265" y="268553"/>
                      <a:pt x="1351" y="259371"/>
                      <a:pt x="465" y="247393"/>
                    </a:cubicBezTo>
                    <a:cubicBezTo>
                      <a:pt x="365" y="246185"/>
                      <a:pt x="385" y="244998"/>
                      <a:pt x="465" y="243812"/>
                    </a:cubicBezTo>
                    <a:cubicBezTo>
                      <a:pt x="-501" y="237952"/>
                      <a:pt x="365" y="231814"/>
                      <a:pt x="2820" y="226155"/>
                    </a:cubicBezTo>
                    <a:cubicBezTo>
                      <a:pt x="3242" y="224605"/>
                      <a:pt x="3786" y="223075"/>
                      <a:pt x="4470" y="221565"/>
                    </a:cubicBezTo>
                    <a:cubicBezTo>
                      <a:pt x="6462" y="217076"/>
                      <a:pt x="9742" y="212770"/>
                      <a:pt x="13747" y="209849"/>
                    </a:cubicBezTo>
                    <a:cubicBezTo>
                      <a:pt x="13847" y="209788"/>
                      <a:pt x="13928" y="209750"/>
                      <a:pt x="14008" y="209688"/>
                    </a:cubicBezTo>
                    <a:cubicBezTo>
                      <a:pt x="14431" y="209247"/>
                      <a:pt x="14833" y="208802"/>
                      <a:pt x="15296" y="208401"/>
                    </a:cubicBezTo>
                    <a:cubicBezTo>
                      <a:pt x="15980" y="207775"/>
                      <a:pt x="16705" y="207193"/>
                      <a:pt x="17469" y="206650"/>
                    </a:cubicBezTo>
                    <a:cubicBezTo>
                      <a:pt x="14753" y="202179"/>
                      <a:pt x="12298" y="197591"/>
                      <a:pt x="10205" y="192697"/>
                    </a:cubicBezTo>
                    <a:cubicBezTo>
                      <a:pt x="7931" y="187382"/>
                      <a:pt x="6764" y="181989"/>
                      <a:pt x="6120" y="176290"/>
                    </a:cubicBezTo>
                    <a:cubicBezTo>
                      <a:pt x="5858" y="174035"/>
                      <a:pt x="5758" y="171801"/>
                      <a:pt x="5717" y="169568"/>
                    </a:cubicBezTo>
                    <a:cubicBezTo>
                      <a:pt x="5597" y="168540"/>
                      <a:pt x="5516" y="167493"/>
                      <a:pt x="5436" y="166446"/>
                    </a:cubicBezTo>
                    <a:cubicBezTo>
                      <a:pt x="4933" y="158474"/>
                      <a:pt x="5858" y="150202"/>
                      <a:pt x="8837" y="142752"/>
                    </a:cubicBezTo>
                    <a:cubicBezTo>
                      <a:pt x="9058" y="142190"/>
                      <a:pt x="9340" y="141624"/>
                      <a:pt x="9601" y="141040"/>
                    </a:cubicBezTo>
                    <a:cubicBezTo>
                      <a:pt x="10165" y="139349"/>
                      <a:pt x="10788" y="137660"/>
                      <a:pt x="11553" y="136008"/>
                    </a:cubicBezTo>
                    <a:cubicBezTo>
                      <a:pt x="14531" y="129666"/>
                      <a:pt x="18757" y="124291"/>
                      <a:pt x="23969" y="119883"/>
                    </a:cubicBezTo>
                    <a:cubicBezTo>
                      <a:pt x="26786" y="117044"/>
                      <a:pt x="29946" y="114528"/>
                      <a:pt x="33387" y="112394"/>
                    </a:cubicBezTo>
                    <a:cubicBezTo>
                      <a:pt x="35419" y="111126"/>
                      <a:pt x="37734" y="109998"/>
                      <a:pt x="40168" y="109072"/>
                    </a:cubicBezTo>
                    <a:cubicBezTo>
                      <a:pt x="44515" y="106777"/>
                      <a:pt x="50089" y="104684"/>
                      <a:pt x="54617" y="104525"/>
                    </a:cubicBezTo>
                    <a:cubicBezTo>
                      <a:pt x="55160" y="104502"/>
                      <a:pt x="55643" y="104565"/>
                      <a:pt x="56166" y="104565"/>
                    </a:cubicBezTo>
                    <a:cubicBezTo>
                      <a:pt x="56589" y="93008"/>
                      <a:pt x="58078" y="80426"/>
                      <a:pt x="62646" y="69957"/>
                    </a:cubicBezTo>
                    <a:cubicBezTo>
                      <a:pt x="65302" y="62370"/>
                      <a:pt x="69287" y="55626"/>
                      <a:pt x="75283" y="50773"/>
                    </a:cubicBezTo>
                    <a:cubicBezTo>
                      <a:pt x="78761" y="47141"/>
                      <a:pt x="83047" y="44192"/>
                      <a:pt x="88395" y="42264"/>
                    </a:cubicBezTo>
                    <a:lnTo>
                      <a:pt x="89350" y="41935"/>
                    </a:lnTo>
                    <a:lnTo>
                      <a:pt x="89712" y="41834"/>
                    </a:lnTo>
                    <a:cubicBezTo>
                      <a:pt x="94521" y="39499"/>
                      <a:pt x="99713" y="38573"/>
                      <a:pt x="105046" y="38595"/>
                    </a:cubicBezTo>
                    <a:cubicBezTo>
                      <a:pt x="111264" y="38271"/>
                      <a:pt x="117603" y="39441"/>
                      <a:pt x="123016" y="42297"/>
                    </a:cubicBezTo>
                    <a:cubicBezTo>
                      <a:pt x="124143" y="42901"/>
                      <a:pt x="125350" y="43646"/>
                      <a:pt x="126497" y="44451"/>
                    </a:cubicBezTo>
                    <a:cubicBezTo>
                      <a:pt x="127362" y="42720"/>
                      <a:pt x="128328" y="40969"/>
                      <a:pt x="129435" y="39219"/>
                    </a:cubicBezTo>
                    <a:cubicBezTo>
                      <a:pt x="133319" y="32997"/>
                      <a:pt x="138008" y="27581"/>
                      <a:pt x="143441" y="22649"/>
                    </a:cubicBezTo>
                    <a:cubicBezTo>
                      <a:pt x="144085" y="22066"/>
                      <a:pt x="144789" y="21542"/>
                      <a:pt x="145473" y="20980"/>
                    </a:cubicBezTo>
                    <a:cubicBezTo>
                      <a:pt x="148109" y="18585"/>
                      <a:pt x="150907" y="16370"/>
                      <a:pt x="153804" y="14357"/>
                    </a:cubicBezTo>
                    <a:cubicBezTo>
                      <a:pt x="160063" y="10007"/>
                      <a:pt x="166925" y="6768"/>
                      <a:pt x="174129" y="4672"/>
                    </a:cubicBezTo>
                    <a:cubicBezTo>
                      <a:pt x="182446" y="1598"/>
                      <a:pt x="191222" y="170"/>
                      <a:pt x="200001" y="471"/>
                    </a:cubicBezTo>
                    <a:lnTo>
                      <a:pt x="201818" y="547"/>
                    </a:lnTo>
                    <a:lnTo>
                      <a:pt x="201818" y="547"/>
                    </a:lnTo>
                    <a:cubicBezTo>
                      <a:pt x="202221" y="586"/>
                      <a:pt x="202623" y="606"/>
                      <a:pt x="203006" y="626"/>
                    </a:cubicBezTo>
                    <a:cubicBezTo>
                      <a:pt x="211719" y="1192"/>
                      <a:pt x="220312" y="3326"/>
                      <a:pt x="228522" y="6544"/>
                    </a:cubicBezTo>
                    <a:cubicBezTo>
                      <a:pt x="237034" y="9908"/>
                      <a:pt x="244238" y="15000"/>
                      <a:pt x="250939" y="20838"/>
                    </a:cubicBezTo>
                    <a:cubicBezTo>
                      <a:pt x="252509" y="18665"/>
                      <a:pt x="254300" y="16610"/>
                      <a:pt x="256493" y="14677"/>
                    </a:cubicBezTo>
                    <a:cubicBezTo>
                      <a:pt x="257117" y="14136"/>
                      <a:pt x="257781" y="13651"/>
                      <a:pt x="258405" y="13147"/>
                    </a:cubicBezTo>
                    <a:cubicBezTo>
                      <a:pt x="258888" y="12664"/>
                      <a:pt x="259391" y="12201"/>
                      <a:pt x="259914" y="11738"/>
                    </a:cubicBezTo>
                    <a:cubicBezTo>
                      <a:pt x="262309" y="9625"/>
                      <a:pt x="264844" y="7793"/>
                      <a:pt x="267621" y="6162"/>
                    </a:cubicBezTo>
                    <a:cubicBezTo>
                      <a:pt x="270740" y="4332"/>
                      <a:pt x="274101" y="3064"/>
                      <a:pt x="277582" y="2279"/>
                    </a:cubicBezTo>
                    <a:cubicBezTo>
                      <a:pt x="281124" y="1069"/>
                      <a:pt x="284847" y="324"/>
                      <a:pt x="288630" y="82"/>
                    </a:cubicBezTo>
                    <a:close/>
                    <a:moveTo>
                      <a:pt x="247277" y="829988"/>
                    </a:moveTo>
                    <a:cubicBezTo>
                      <a:pt x="247633" y="829968"/>
                      <a:pt x="266271" y="836960"/>
                      <a:pt x="275557" y="841480"/>
                    </a:cubicBezTo>
                    <a:lnTo>
                      <a:pt x="276013" y="841704"/>
                    </a:lnTo>
                    <a:cubicBezTo>
                      <a:pt x="286719" y="847019"/>
                      <a:pt x="291870" y="850844"/>
                      <a:pt x="301489" y="857668"/>
                    </a:cubicBezTo>
                    <a:cubicBezTo>
                      <a:pt x="302133" y="858131"/>
                      <a:pt x="302797" y="858836"/>
                      <a:pt x="302797" y="859520"/>
                    </a:cubicBezTo>
                    <a:cubicBezTo>
                      <a:pt x="302797" y="869460"/>
                      <a:pt x="300383" y="881614"/>
                      <a:pt x="292031" y="876229"/>
                    </a:cubicBezTo>
                    <a:cubicBezTo>
                      <a:pt x="290824" y="875451"/>
                      <a:pt x="289607" y="874690"/>
                      <a:pt x="288382" y="873942"/>
                    </a:cubicBezTo>
                    <a:lnTo>
                      <a:pt x="286537" y="872827"/>
                    </a:lnTo>
                    <a:lnTo>
                      <a:pt x="286477" y="872847"/>
                    </a:lnTo>
                    <a:cubicBezTo>
                      <a:pt x="286497" y="872847"/>
                      <a:pt x="286517" y="872827"/>
                      <a:pt x="286537" y="872807"/>
                    </a:cubicBezTo>
                    <a:cubicBezTo>
                      <a:pt x="268346" y="861715"/>
                      <a:pt x="249128" y="853018"/>
                      <a:pt x="228844" y="846798"/>
                    </a:cubicBezTo>
                    <a:cubicBezTo>
                      <a:pt x="227456" y="846294"/>
                      <a:pt x="237738" y="830753"/>
                      <a:pt x="240576" y="831618"/>
                    </a:cubicBezTo>
                    <a:cubicBezTo>
                      <a:pt x="238946" y="830974"/>
                      <a:pt x="247006" y="830003"/>
                      <a:pt x="247277" y="829988"/>
                    </a:cubicBezTo>
                    <a:close/>
                    <a:moveTo>
                      <a:pt x="438413" y="390958"/>
                    </a:moveTo>
                    <a:cubicBezTo>
                      <a:pt x="426317" y="392253"/>
                      <a:pt x="414221" y="393527"/>
                      <a:pt x="402125" y="394773"/>
                    </a:cubicBezTo>
                    <a:cubicBezTo>
                      <a:pt x="394418" y="395659"/>
                      <a:pt x="386691" y="396444"/>
                      <a:pt x="378963" y="397108"/>
                    </a:cubicBezTo>
                    <a:cubicBezTo>
                      <a:pt x="367352" y="397976"/>
                      <a:pt x="355741" y="398115"/>
                      <a:pt x="344170" y="396524"/>
                    </a:cubicBezTo>
                    <a:cubicBezTo>
                      <a:pt x="340065" y="395963"/>
                      <a:pt x="336040" y="395156"/>
                      <a:pt x="332056" y="394169"/>
                    </a:cubicBezTo>
                    <a:cubicBezTo>
                      <a:pt x="329339" y="396162"/>
                      <a:pt x="326522" y="398034"/>
                      <a:pt x="323645" y="399828"/>
                    </a:cubicBezTo>
                    <a:lnTo>
                      <a:pt x="291689" y="424285"/>
                    </a:lnTo>
                    <a:lnTo>
                      <a:pt x="291689" y="424285"/>
                    </a:lnTo>
                    <a:cubicBezTo>
                      <a:pt x="270258" y="441137"/>
                      <a:pt x="249289" y="458991"/>
                      <a:pt x="230414" y="478700"/>
                    </a:cubicBezTo>
                    <a:cubicBezTo>
                      <a:pt x="197448" y="513132"/>
                      <a:pt x="170597" y="553414"/>
                      <a:pt x="153716" y="598035"/>
                    </a:cubicBezTo>
                    <a:cubicBezTo>
                      <a:pt x="152184" y="598939"/>
                      <a:pt x="151001" y="600515"/>
                      <a:pt x="150607" y="602933"/>
                    </a:cubicBezTo>
                    <a:cubicBezTo>
                      <a:pt x="147625" y="621222"/>
                      <a:pt x="138903" y="637903"/>
                      <a:pt x="135752" y="656117"/>
                    </a:cubicBezTo>
                    <a:cubicBezTo>
                      <a:pt x="132649" y="674058"/>
                      <a:pt x="136776" y="689309"/>
                      <a:pt x="148041" y="703530"/>
                    </a:cubicBezTo>
                    <a:cubicBezTo>
                      <a:pt x="150446" y="706568"/>
                      <a:pt x="155372" y="706407"/>
                      <a:pt x="158394" y="704355"/>
                    </a:cubicBezTo>
                    <a:cubicBezTo>
                      <a:pt x="159097" y="705736"/>
                      <a:pt x="162139" y="705678"/>
                      <a:pt x="163208" y="699578"/>
                    </a:cubicBezTo>
                    <a:cubicBezTo>
                      <a:pt x="168217" y="694153"/>
                      <a:pt x="172501" y="688466"/>
                      <a:pt x="175403" y="681424"/>
                    </a:cubicBezTo>
                    <a:cubicBezTo>
                      <a:pt x="177540" y="676238"/>
                      <a:pt x="173948" y="672643"/>
                      <a:pt x="169589" y="671936"/>
                    </a:cubicBezTo>
                    <a:cubicBezTo>
                      <a:pt x="171400" y="665414"/>
                      <a:pt x="173443" y="658950"/>
                      <a:pt x="175739" y="652554"/>
                    </a:cubicBezTo>
                    <a:cubicBezTo>
                      <a:pt x="182540" y="633548"/>
                      <a:pt x="191193" y="615392"/>
                      <a:pt x="202080" y="598361"/>
                    </a:cubicBezTo>
                    <a:cubicBezTo>
                      <a:pt x="211659" y="583381"/>
                      <a:pt x="222747" y="570337"/>
                      <a:pt x="234660" y="557251"/>
                    </a:cubicBezTo>
                    <a:cubicBezTo>
                      <a:pt x="234800" y="557070"/>
                      <a:pt x="235042" y="557012"/>
                      <a:pt x="235303" y="556971"/>
                    </a:cubicBezTo>
                    <a:lnTo>
                      <a:pt x="237779" y="554232"/>
                    </a:lnTo>
                    <a:lnTo>
                      <a:pt x="237779" y="554232"/>
                    </a:lnTo>
                    <a:cubicBezTo>
                      <a:pt x="238121" y="553849"/>
                      <a:pt x="238825" y="553889"/>
                      <a:pt x="239610" y="554091"/>
                    </a:cubicBezTo>
                    <a:cubicBezTo>
                      <a:pt x="240354" y="553306"/>
                      <a:pt x="241079" y="552500"/>
                      <a:pt x="241844" y="551715"/>
                    </a:cubicBezTo>
                    <a:cubicBezTo>
                      <a:pt x="242588" y="550910"/>
                      <a:pt x="243413" y="551152"/>
                      <a:pt x="243876" y="551796"/>
                    </a:cubicBezTo>
                    <a:cubicBezTo>
                      <a:pt x="245144" y="551514"/>
                      <a:pt x="247458" y="552883"/>
                      <a:pt x="248162" y="553328"/>
                    </a:cubicBezTo>
                    <a:cubicBezTo>
                      <a:pt x="249370" y="554131"/>
                      <a:pt x="249752" y="555037"/>
                      <a:pt x="248726" y="556184"/>
                    </a:cubicBezTo>
                    <a:cubicBezTo>
                      <a:pt x="248545" y="556388"/>
                      <a:pt x="248363" y="556589"/>
                      <a:pt x="248182" y="556768"/>
                    </a:cubicBezTo>
                    <a:cubicBezTo>
                      <a:pt x="249571" y="557354"/>
                      <a:pt x="250939" y="558137"/>
                      <a:pt x="252006" y="558904"/>
                    </a:cubicBezTo>
                    <a:cubicBezTo>
                      <a:pt x="255729" y="559727"/>
                      <a:pt x="260961" y="563190"/>
                      <a:pt x="260055" y="564219"/>
                    </a:cubicBezTo>
                    <a:cubicBezTo>
                      <a:pt x="258143" y="566210"/>
                      <a:pt x="256292" y="568245"/>
                      <a:pt x="254461" y="570316"/>
                    </a:cubicBezTo>
                    <a:cubicBezTo>
                      <a:pt x="256071" y="571446"/>
                      <a:pt x="257117" y="572551"/>
                      <a:pt x="256694" y="573036"/>
                    </a:cubicBezTo>
                    <a:cubicBezTo>
                      <a:pt x="248846" y="581308"/>
                      <a:pt x="241602" y="590067"/>
                      <a:pt x="234961" y="599345"/>
                    </a:cubicBezTo>
                    <a:cubicBezTo>
                      <a:pt x="229910" y="606271"/>
                      <a:pt x="225342" y="613477"/>
                      <a:pt x="221257" y="620986"/>
                    </a:cubicBezTo>
                    <a:cubicBezTo>
                      <a:pt x="215180" y="631616"/>
                      <a:pt x="210029" y="642547"/>
                      <a:pt x="205461" y="653780"/>
                    </a:cubicBezTo>
                    <a:cubicBezTo>
                      <a:pt x="204817" y="655493"/>
                      <a:pt x="204193" y="657202"/>
                      <a:pt x="203589" y="658913"/>
                    </a:cubicBezTo>
                    <a:cubicBezTo>
                      <a:pt x="196908" y="677615"/>
                      <a:pt x="191918" y="697022"/>
                      <a:pt x="189805" y="716790"/>
                    </a:cubicBezTo>
                    <a:lnTo>
                      <a:pt x="189717" y="718124"/>
                    </a:lnTo>
                    <a:cubicBezTo>
                      <a:pt x="189323" y="725245"/>
                      <a:pt x="189169" y="744312"/>
                      <a:pt x="188436" y="748859"/>
                    </a:cubicBezTo>
                    <a:cubicBezTo>
                      <a:pt x="192884" y="751054"/>
                      <a:pt x="197512" y="752926"/>
                      <a:pt x="202321" y="754458"/>
                    </a:cubicBezTo>
                    <a:cubicBezTo>
                      <a:pt x="203227" y="754719"/>
                      <a:pt x="204153" y="754961"/>
                      <a:pt x="205078" y="755182"/>
                    </a:cubicBezTo>
                    <a:cubicBezTo>
                      <a:pt x="205602" y="754961"/>
                      <a:pt x="206145" y="754778"/>
                      <a:pt x="206688" y="754617"/>
                    </a:cubicBezTo>
                    <a:cubicBezTo>
                      <a:pt x="211115" y="752825"/>
                      <a:pt x="215744" y="751537"/>
                      <a:pt x="220473" y="750913"/>
                    </a:cubicBezTo>
                    <a:cubicBezTo>
                      <a:pt x="223660" y="750492"/>
                      <a:pt x="226831" y="750345"/>
                      <a:pt x="230001" y="750436"/>
                    </a:cubicBezTo>
                    <a:lnTo>
                      <a:pt x="231359" y="750490"/>
                    </a:lnTo>
                    <a:cubicBezTo>
                      <a:pt x="232768" y="750530"/>
                      <a:pt x="234156" y="750631"/>
                      <a:pt x="235565" y="750774"/>
                    </a:cubicBezTo>
                    <a:cubicBezTo>
                      <a:pt x="235485" y="749966"/>
                      <a:pt x="235444" y="749183"/>
                      <a:pt x="235384" y="748376"/>
                    </a:cubicBezTo>
                    <a:cubicBezTo>
                      <a:pt x="234982" y="748114"/>
                      <a:pt x="234680" y="747754"/>
                      <a:pt x="234660" y="747269"/>
                    </a:cubicBezTo>
                    <a:cubicBezTo>
                      <a:pt x="233714" y="738210"/>
                      <a:pt x="233694" y="729151"/>
                      <a:pt x="234599" y="720092"/>
                    </a:cubicBezTo>
                    <a:cubicBezTo>
                      <a:pt x="235203" y="715361"/>
                      <a:pt x="235907" y="710650"/>
                      <a:pt x="236672" y="705942"/>
                    </a:cubicBezTo>
                    <a:cubicBezTo>
                      <a:pt x="237457" y="702075"/>
                      <a:pt x="238362" y="698272"/>
                      <a:pt x="239348" y="694465"/>
                    </a:cubicBezTo>
                    <a:cubicBezTo>
                      <a:pt x="241964" y="683798"/>
                      <a:pt x="245446" y="673388"/>
                      <a:pt x="249671" y="663203"/>
                    </a:cubicBezTo>
                    <a:cubicBezTo>
                      <a:pt x="261705" y="634152"/>
                      <a:pt x="278951" y="607962"/>
                      <a:pt x="296297" y="581912"/>
                    </a:cubicBezTo>
                    <a:cubicBezTo>
                      <a:pt x="308955" y="562890"/>
                      <a:pt x="320928" y="543441"/>
                      <a:pt x="334028" y="524740"/>
                    </a:cubicBezTo>
                    <a:cubicBezTo>
                      <a:pt x="345176" y="508816"/>
                      <a:pt x="356888" y="493134"/>
                      <a:pt x="369385" y="478237"/>
                    </a:cubicBezTo>
                    <a:cubicBezTo>
                      <a:pt x="381861" y="463362"/>
                      <a:pt x="395042" y="449047"/>
                      <a:pt x="409269" y="435802"/>
                    </a:cubicBezTo>
                    <a:cubicBezTo>
                      <a:pt x="411563" y="433686"/>
                      <a:pt x="413877" y="431633"/>
                      <a:pt x="416232" y="429602"/>
                    </a:cubicBezTo>
                    <a:cubicBezTo>
                      <a:pt x="429714" y="417523"/>
                      <a:pt x="444364" y="407597"/>
                      <a:pt x="459617" y="397855"/>
                    </a:cubicBezTo>
                    <a:cubicBezTo>
                      <a:pt x="460201" y="397473"/>
                      <a:pt x="461247" y="397895"/>
                      <a:pt x="462113" y="398618"/>
                    </a:cubicBezTo>
                    <a:lnTo>
                      <a:pt x="464574" y="397105"/>
                    </a:lnTo>
                    <a:cubicBezTo>
                      <a:pt x="464986" y="396853"/>
                      <a:pt x="465399" y="396605"/>
                      <a:pt x="465815" y="396363"/>
                    </a:cubicBezTo>
                    <a:cubicBezTo>
                      <a:pt x="466198" y="396124"/>
                      <a:pt x="466620" y="396524"/>
                      <a:pt x="466841" y="396867"/>
                    </a:cubicBezTo>
                    <a:cubicBezTo>
                      <a:pt x="467888" y="396323"/>
                      <a:pt x="468934" y="395802"/>
                      <a:pt x="469981" y="395276"/>
                    </a:cubicBezTo>
                    <a:cubicBezTo>
                      <a:pt x="470743" y="394660"/>
                      <a:pt x="471530" y="394077"/>
                      <a:pt x="472299" y="393469"/>
                    </a:cubicBezTo>
                    <a:cubicBezTo>
                      <a:pt x="460988" y="392899"/>
                      <a:pt x="449692" y="392053"/>
                      <a:pt x="438413" y="390958"/>
                    </a:cubicBezTo>
                    <a:close/>
                    <a:moveTo>
                      <a:pt x="580276" y="256754"/>
                    </a:moveTo>
                    <a:cubicBezTo>
                      <a:pt x="571140" y="254924"/>
                      <a:pt x="561964" y="254660"/>
                      <a:pt x="552748" y="256029"/>
                    </a:cubicBezTo>
                    <a:cubicBezTo>
                      <a:pt x="548886" y="256595"/>
                      <a:pt x="545042" y="257276"/>
                      <a:pt x="541231" y="258099"/>
                    </a:cubicBezTo>
                    <a:cubicBezTo>
                      <a:pt x="549886" y="265648"/>
                      <a:pt x="556847" y="275309"/>
                      <a:pt x="561364" y="286427"/>
                    </a:cubicBezTo>
                    <a:cubicBezTo>
                      <a:pt x="566246" y="298446"/>
                      <a:pt x="546773" y="303625"/>
                      <a:pt x="541960" y="291780"/>
                    </a:cubicBezTo>
                    <a:cubicBezTo>
                      <a:pt x="537317" y="280354"/>
                      <a:pt x="528529" y="271589"/>
                      <a:pt x="517914" y="266335"/>
                    </a:cubicBezTo>
                    <a:cubicBezTo>
                      <a:pt x="515620" y="267617"/>
                      <a:pt x="513397" y="269006"/>
                      <a:pt x="511274" y="270544"/>
                    </a:cubicBezTo>
                    <a:cubicBezTo>
                      <a:pt x="508497" y="272799"/>
                      <a:pt x="505881" y="275234"/>
                      <a:pt x="503426" y="277912"/>
                    </a:cubicBezTo>
                    <a:cubicBezTo>
                      <a:pt x="498073" y="283732"/>
                      <a:pt x="493163" y="291500"/>
                      <a:pt x="489943" y="299191"/>
                    </a:cubicBezTo>
                    <a:cubicBezTo>
                      <a:pt x="488695" y="303378"/>
                      <a:pt x="487770" y="307686"/>
                      <a:pt x="487186" y="312115"/>
                    </a:cubicBezTo>
                    <a:cubicBezTo>
                      <a:pt x="487065" y="313121"/>
                      <a:pt x="486945" y="314148"/>
                      <a:pt x="486844" y="315175"/>
                    </a:cubicBezTo>
                    <a:cubicBezTo>
                      <a:pt x="484860" y="336008"/>
                      <a:pt x="490814" y="356278"/>
                      <a:pt x="501059" y="374215"/>
                    </a:cubicBezTo>
                    <a:lnTo>
                      <a:pt x="501462" y="374221"/>
                    </a:lnTo>
                    <a:lnTo>
                      <a:pt x="501462" y="374221"/>
                    </a:lnTo>
                    <a:cubicBezTo>
                      <a:pt x="510605" y="369261"/>
                      <a:pt x="520178" y="365082"/>
                      <a:pt x="530028" y="361677"/>
                    </a:cubicBezTo>
                    <a:cubicBezTo>
                      <a:pt x="537917" y="356365"/>
                      <a:pt x="546107" y="351451"/>
                      <a:pt x="554539" y="347002"/>
                    </a:cubicBezTo>
                    <a:cubicBezTo>
                      <a:pt x="572463" y="337542"/>
                      <a:pt x="591395" y="330249"/>
                      <a:pt x="610904" y="325262"/>
                    </a:cubicBezTo>
                    <a:lnTo>
                      <a:pt x="613158" y="324697"/>
                    </a:lnTo>
                    <a:cubicBezTo>
                      <a:pt x="617752" y="323522"/>
                      <a:pt x="622389" y="322488"/>
                      <a:pt x="627044" y="321583"/>
                    </a:cubicBezTo>
                    <a:lnTo>
                      <a:pt x="629840" y="321055"/>
                    </a:lnTo>
                    <a:lnTo>
                      <a:pt x="629880" y="321055"/>
                    </a:lnTo>
                    <a:lnTo>
                      <a:pt x="629578" y="318053"/>
                    </a:lnTo>
                    <a:lnTo>
                      <a:pt x="629578" y="318053"/>
                    </a:lnTo>
                    <a:cubicBezTo>
                      <a:pt x="628009" y="306277"/>
                      <a:pt x="623400" y="295345"/>
                      <a:pt x="617444" y="285242"/>
                    </a:cubicBezTo>
                    <a:cubicBezTo>
                      <a:pt x="612976" y="277612"/>
                      <a:pt x="606235" y="269801"/>
                      <a:pt x="598749" y="263560"/>
                    </a:cubicBezTo>
                    <a:lnTo>
                      <a:pt x="598709" y="263538"/>
                    </a:lnTo>
                    <a:cubicBezTo>
                      <a:pt x="595310" y="261606"/>
                      <a:pt x="591737" y="260007"/>
                      <a:pt x="588059" y="258686"/>
                    </a:cubicBezTo>
                    <a:lnTo>
                      <a:pt x="586675" y="258204"/>
                    </a:lnTo>
                    <a:lnTo>
                      <a:pt x="580276" y="256754"/>
                    </a:lnTo>
                    <a:close/>
                    <a:moveTo>
                      <a:pt x="334974" y="238860"/>
                    </a:moveTo>
                    <a:cubicBezTo>
                      <a:pt x="315978" y="237066"/>
                      <a:pt x="296981" y="237247"/>
                      <a:pt x="277985" y="238797"/>
                    </a:cubicBezTo>
                    <a:cubicBezTo>
                      <a:pt x="265569" y="240027"/>
                      <a:pt x="253233" y="241736"/>
                      <a:pt x="240958" y="243910"/>
                    </a:cubicBezTo>
                    <a:cubicBezTo>
                      <a:pt x="232647" y="245340"/>
                      <a:pt x="224497" y="247353"/>
                      <a:pt x="216488" y="249851"/>
                    </a:cubicBezTo>
                    <a:lnTo>
                      <a:pt x="221069" y="259119"/>
                    </a:lnTo>
                    <a:cubicBezTo>
                      <a:pt x="228725" y="274553"/>
                      <a:pt x="236568" y="289887"/>
                      <a:pt x="245808" y="304465"/>
                    </a:cubicBezTo>
                    <a:cubicBezTo>
                      <a:pt x="250577" y="311974"/>
                      <a:pt x="255749" y="319122"/>
                      <a:pt x="261383" y="325985"/>
                    </a:cubicBezTo>
                    <a:cubicBezTo>
                      <a:pt x="265186" y="330897"/>
                      <a:pt x="269372" y="335449"/>
                      <a:pt x="273960" y="339634"/>
                    </a:cubicBezTo>
                    <a:cubicBezTo>
                      <a:pt x="275168" y="341105"/>
                      <a:pt x="276456" y="342495"/>
                      <a:pt x="277764" y="343841"/>
                    </a:cubicBezTo>
                    <a:cubicBezTo>
                      <a:pt x="281949" y="347425"/>
                      <a:pt x="286457" y="350565"/>
                      <a:pt x="291387" y="353162"/>
                    </a:cubicBezTo>
                    <a:cubicBezTo>
                      <a:pt x="295340" y="356043"/>
                      <a:pt x="299468" y="358560"/>
                      <a:pt x="303771" y="360766"/>
                    </a:cubicBezTo>
                    <a:lnTo>
                      <a:pt x="305393" y="361579"/>
                    </a:lnTo>
                    <a:lnTo>
                      <a:pt x="320485" y="367375"/>
                    </a:lnTo>
                    <a:cubicBezTo>
                      <a:pt x="321290" y="367603"/>
                      <a:pt x="322104" y="367831"/>
                      <a:pt x="322921" y="368048"/>
                    </a:cubicBezTo>
                    <a:lnTo>
                      <a:pt x="324148" y="368363"/>
                    </a:lnTo>
                    <a:lnTo>
                      <a:pt x="326442" y="368844"/>
                    </a:lnTo>
                    <a:lnTo>
                      <a:pt x="328163" y="367909"/>
                    </a:lnTo>
                    <a:cubicBezTo>
                      <a:pt x="328452" y="367755"/>
                      <a:pt x="328742" y="367603"/>
                      <a:pt x="329038" y="367455"/>
                    </a:cubicBezTo>
                    <a:cubicBezTo>
                      <a:pt x="329520" y="367195"/>
                      <a:pt x="329863" y="367699"/>
                      <a:pt x="329963" y="368059"/>
                    </a:cubicBezTo>
                    <a:cubicBezTo>
                      <a:pt x="330003" y="368202"/>
                      <a:pt x="329943" y="368401"/>
                      <a:pt x="329842" y="368603"/>
                    </a:cubicBezTo>
                    <a:lnTo>
                      <a:pt x="332042" y="367413"/>
                    </a:lnTo>
                    <a:lnTo>
                      <a:pt x="332042" y="367413"/>
                    </a:lnTo>
                    <a:cubicBezTo>
                      <a:pt x="335823" y="368949"/>
                      <a:pt x="339836" y="370177"/>
                      <a:pt x="344140" y="370986"/>
                    </a:cubicBezTo>
                    <a:cubicBezTo>
                      <a:pt x="346088" y="371350"/>
                      <a:pt x="348040" y="371630"/>
                      <a:pt x="349994" y="371870"/>
                    </a:cubicBezTo>
                    <a:lnTo>
                      <a:pt x="350256" y="372045"/>
                    </a:lnTo>
                    <a:cubicBezTo>
                      <a:pt x="350299" y="372075"/>
                      <a:pt x="350343" y="372109"/>
                      <a:pt x="350388" y="372148"/>
                    </a:cubicBezTo>
                    <a:lnTo>
                      <a:pt x="352525" y="372148"/>
                    </a:lnTo>
                    <a:lnTo>
                      <a:pt x="352525" y="372148"/>
                    </a:lnTo>
                    <a:cubicBezTo>
                      <a:pt x="367569" y="373599"/>
                      <a:pt x="382827" y="371681"/>
                      <a:pt x="397847" y="368981"/>
                    </a:cubicBezTo>
                    <a:cubicBezTo>
                      <a:pt x="419101" y="366843"/>
                      <a:pt x="440351" y="364486"/>
                      <a:pt x="461589" y="362281"/>
                    </a:cubicBezTo>
                    <a:cubicBezTo>
                      <a:pt x="461992" y="362243"/>
                      <a:pt x="462153" y="362422"/>
                      <a:pt x="462153" y="362706"/>
                    </a:cubicBezTo>
                    <a:lnTo>
                      <a:pt x="463461" y="362585"/>
                    </a:lnTo>
                    <a:lnTo>
                      <a:pt x="463461" y="362585"/>
                    </a:lnTo>
                    <a:cubicBezTo>
                      <a:pt x="465352" y="362382"/>
                      <a:pt x="467566" y="365543"/>
                      <a:pt x="466137" y="366692"/>
                    </a:cubicBezTo>
                    <a:cubicBezTo>
                      <a:pt x="467284" y="367375"/>
                      <a:pt x="468391" y="368363"/>
                      <a:pt x="469216" y="369128"/>
                    </a:cubicBezTo>
                    <a:lnTo>
                      <a:pt x="469699" y="369086"/>
                    </a:lnTo>
                    <a:cubicBezTo>
                      <a:pt x="466781" y="363369"/>
                      <a:pt x="464527" y="357390"/>
                      <a:pt x="462917" y="351171"/>
                    </a:cubicBezTo>
                    <a:lnTo>
                      <a:pt x="460865" y="340741"/>
                    </a:lnTo>
                    <a:lnTo>
                      <a:pt x="460865" y="340741"/>
                    </a:lnTo>
                    <a:cubicBezTo>
                      <a:pt x="460301" y="336856"/>
                      <a:pt x="459979" y="332711"/>
                      <a:pt x="459919" y="328622"/>
                    </a:cubicBezTo>
                    <a:cubicBezTo>
                      <a:pt x="459778" y="326750"/>
                      <a:pt x="459678" y="325001"/>
                      <a:pt x="459678" y="323469"/>
                    </a:cubicBezTo>
                    <a:cubicBezTo>
                      <a:pt x="459678" y="322019"/>
                      <a:pt x="459698" y="320570"/>
                      <a:pt x="459758" y="319122"/>
                    </a:cubicBezTo>
                    <a:cubicBezTo>
                      <a:pt x="455754" y="317470"/>
                      <a:pt x="451689" y="316022"/>
                      <a:pt x="447543" y="314792"/>
                    </a:cubicBezTo>
                    <a:cubicBezTo>
                      <a:pt x="435771" y="313345"/>
                      <a:pt x="424019" y="311893"/>
                      <a:pt x="412247" y="310464"/>
                    </a:cubicBezTo>
                    <a:cubicBezTo>
                      <a:pt x="405184" y="310726"/>
                      <a:pt x="398121" y="311229"/>
                      <a:pt x="391077" y="312014"/>
                    </a:cubicBezTo>
                    <a:cubicBezTo>
                      <a:pt x="383089" y="312719"/>
                      <a:pt x="375120" y="313625"/>
                      <a:pt x="367171" y="314712"/>
                    </a:cubicBezTo>
                    <a:cubicBezTo>
                      <a:pt x="366427" y="314792"/>
                      <a:pt x="365098" y="313786"/>
                      <a:pt x="364293" y="312618"/>
                    </a:cubicBezTo>
                    <a:lnTo>
                      <a:pt x="360893" y="313083"/>
                    </a:lnTo>
                    <a:lnTo>
                      <a:pt x="360893" y="313083"/>
                    </a:lnTo>
                    <a:cubicBezTo>
                      <a:pt x="359122" y="313304"/>
                      <a:pt x="357270" y="309759"/>
                      <a:pt x="359605" y="309035"/>
                    </a:cubicBezTo>
                    <a:cubicBezTo>
                      <a:pt x="360450" y="308699"/>
                      <a:pt x="361295" y="308381"/>
                      <a:pt x="362140" y="308076"/>
                    </a:cubicBezTo>
                    <a:lnTo>
                      <a:pt x="363408" y="307625"/>
                    </a:lnTo>
                    <a:lnTo>
                      <a:pt x="362684" y="307706"/>
                    </a:lnTo>
                    <a:cubicBezTo>
                      <a:pt x="362442" y="307728"/>
                      <a:pt x="362140" y="307666"/>
                      <a:pt x="361798" y="307547"/>
                    </a:cubicBezTo>
                    <a:cubicBezTo>
                      <a:pt x="359927" y="307786"/>
                      <a:pt x="358055" y="308028"/>
                      <a:pt x="356204" y="308250"/>
                    </a:cubicBezTo>
                    <a:cubicBezTo>
                      <a:pt x="353856" y="308543"/>
                      <a:pt x="354390" y="305446"/>
                      <a:pt x="356037" y="304717"/>
                    </a:cubicBezTo>
                    <a:lnTo>
                      <a:pt x="356828" y="304425"/>
                    </a:lnTo>
                    <a:cubicBezTo>
                      <a:pt x="355437" y="303557"/>
                      <a:pt x="354213" y="301183"/>
                      <a:pt x="355933" y="300406"/>
                    </a:cubicBezTo>
                    <a:lnTo>
                      <a:pt x="356164" y="300318"/>
                    </a:lnTo>
                    <a:cubicBezTo>
                      <a:pt x="356969" y="299998"/>
                      <a:pt x="357753" y="299734"/>
                      <a:pt x="358558" y="299432"/>
                    </a:cubicBezTo>
                    <a:cubicBezTo>
                      <a:pt x="358498" y="299172"/>
                      <a:pt x="358498" y="298929"/>
                      <a:pt x="358578" y="298709"/>
                    </a:cubicBezTo>
                    <a:lnTo>
                      <a:pt x="355258" y="299130"/>
                    </a:lnTo>
                    <a:lnTo>
                      <a:pt x="355258" y="299130"/>
                    </a:lnTo>
                    <a:cubicBezTo>
                      <a:pt x="354955" y="299170"/>
                      <a:pt x="356399" y="297050"/>
                      <a:pt x="357090" y="296631"/>
                    </a:cubicBezTo>
                    <a:lnTo>
                      <a:pt x="357210" y="296573"/>
                    </a:lnTo>
                    <a:lnTo>
                      <a:pt x="358800" y="296090"/>
                    </a:lnTo>
                    <a:cubicBezTo>
                      <a:pt x="359041" y="295406"/>
                      <a:pt x="360329" y="293896"/>
                      <a:pt x="360772" y="293757"/>
                    </a:cubicBezTo>
                    <a:cubicBezTo>
                      <a:pt x="366608" y="291923"/>
                      <a:pt x="372041" y="290274"/>
                      <a:pt x="377716" y="289004"/>
                    </a:cubicBezTo>
                    <a:cubicBezTo>
                      <a:pt x="377997" y="288662"/>
                      <a:pt x="378319" y="288400"/>
                      <a:pt x="378682" y="288320"/>
                    </a:cubicBezTo>
                    <a:cubicBezTo>
                      <a:pt x="382223" y="287474"/>
                      <a:pt x="385805" y="286810"/>
                      <a:pt x="389387" y="286248"/>
                    </a:cubicBezTo>
                    <a:cubicBezTo>
                      <a:pt x="389629" y="285884"/>
                      <a:pt x="389870" y="285624"/>
                      <a:pt x="390152" y="285602"/>
                    </a:cubicBezTo>
                    <a:cubicBezTo>
                      <a:pt x="399026" y="284475"/>
                      <a:pt x="407921" y="284213"/>
                      <a:pt x="416855" y="284819"/>
                    </a:cubicBezTo>
                    <a:cubicBezTo>
                      <a:pt x="418566" y="284978"/>
                      <a:pt x="420276" y="285161"/>
                      <a:pt x="421987" y="285381"/>
                    </a:cubicBezTo>
                    <a:cubicBezTo>
                      <a:pt x="425267" y="285745"/>
                      <a:pt x="428547" y="286208"/>
                      <a:pt x="431807" y="286832"/>
                    </a:cubicBezTo>
                    <a:cubicBezTo>
                      <a:pt x="439973" y="288234"/>
                      <a:pt x="447948" y="290365"/>
                      <a:pt x="455715" y="293240"/>
                    </a:cubicBezTo>
                    <a:lnTo>
                      <a:pt x="457504" y="293916"/>
                    </a:lnTo>
                    <a:cubicBezTo>
                      <a:pt x="459456" y="294643"/>
                      <a:pt x="461388" y="295406"/>
                      <a:pt x="463300" y="296233"/>
                    </a:cubicBezTo>
                    <a:cubicBezTo>
                      <a:pt x="464266" y="292791"/>
                      <a:pt x="465473" y="289407"/>
                      <a:pt x="466902" y="286087"/>
                    </a:cubicBezTo>
                    <a:cubicBezTo>
                      <a:pt x="467123" y="285441"/>
                      <a:pt x="467365" y="284819"/>
                      <a:pt x="467626" y="284195"/>
                    </a:cubicBezTo>
                    <a:lnTo>
                      <a:pt x="465674" y="283025"/>
                    </a:lnTo>
                    <a:lnTo>
                      <a:pt x="465674" y="283025"/>
                    </a:lnTo>
                    <a:cubicBezTo>
                      <a:pt x="465252" y="283830"/>
                      <a:pt x="464386" y="284455"/>
                      <a:pt x="463823" y="284114"/>
                    </a:cubicBezTo>
                    <a:cubicBezTo>
                      <a:pt x="449837" y="274673"/>
                      <a:pt x="435047" y="266800"/>
                      <a:pt x="419451" y="260519"/>
                    </a:cubicBezTo>
                    <a:cubicBezTo>
                      <a:pt x="410718" y="256653"/>
                      <a:pt x="401783" y="253374"/>
                      <a:pt x="392627" y="250634"/>
                    </a:cubicBezTo>
                    <a:cubicBezTo>
                      <a:pt x="388059" y="249167"/>
                      <a:pt x="383451" y="247838"/>
                      <a:pt x="378822" y="246570"/>
                    </a:cubicBezTo>
                    <a:cubicBezTo>
                      <a:pt x="376508" y="246085"/>
                      <a:pt x="374194" y="245601"/>
                      <a:pt x="371840" y="245199"/>
                    </a:cubicBezTo>
                    <a:cubicBezTo>
                      <a:pt x="359746" y="241938"/>
                      <a:pt x="347450" y="239826"/>
                      <a:pt x="334974" y="238860"/>
                    </a:cubicBezTo>
                    <a:close/>
                    <a:moveTo>
                      <a:pt x="795822" y="270814"/>
                    </a:moveTo>
                    <a:cubicBezTo>
                      <a:pt x="794124" y="273749"/>
                      <a:pt x="792357" y="276656"/>
                      <a:pt x="790484" y="279522"/>
                    </a:cubicBezTo>
                    <a:cubicBezTo>
                      <a:pt x="781386" y="293451"/>
                      <a:pt x="770479" y="306522"/>
                      <a:pt x="758111" y="317918"/>
                    </a:cubicBezTo>
                    <a:cubicBezTo>
                      <a:pt x="761337" y="317910"/>
                      <a:pt x="764555" y="318033"/>
                      <a:pt x="767732" y="318331"/>
                    </a:cubicBezTo>
                    <a:cubicBezTo>
                      <a:pt x="773212" y="318849"/>
                      <a:pt x="778579" y="319758"/>
                      <a:pt x="783811" y="321033"/>
                    </a:cubicBezTo>
                    <a:cubicBezTo>
                      <a:pt x="784235" y="320693"/>
                      <a:pt x="784710" y="320521"/>
                      <a:pt x="785090" y="320791"/>
                    </a:cubicBezTo>
                    <a:lnTo>
                      <a:pt x="786455" y="321735"/>
                    </a:lnTo>
                    <a:lnTo>
                      <a:pt x="786455" y="321735"/>
                    </a:lnTo>
                    <a:cubicBezTo>
                      <a:pt x="797678" y="324765"/>
                      <a:pt x="808214" y="329528"/>
                      <a:pt x="817759" y="335910"/>
                    </a:cubicBezTo>
                    <a:lnTo>
                      <a:pt x="817587" y="334649"/>
                    </a:lnTo>
                    <a:cubicBezTo>
                      <a:pt x="817558" y="334439"/>
                      <a:pt x="817527" y="334229"/>
                      <a:pt x="817489" y="334019"/>
                    </a:cubicBezTo>
                    <a:cubicBezTo>
                      <a:pt x="817650" y="331543"/>
                      <a:pt x="817690" y="329065"/>
                      <a:pt x="817610" y="326609"/>
                    </a:cubicBezTo>
                    <a:cubicBezTo>
                      <a:pt x="815638" y="312095"/>
                      <a:pt x="810707" y="298727"/>
                      <a:pt x="805073" y="285201"/>
                    </a:cubicBezTo>
                    <a:cubicBezTo>
                      <a:pt x="804966" y="284940"/>
                      <a:pt x="805043" y="284599"/>
                      <a:pt x="805206" y="284253"/>
                    </a:cubicBezTo>
                    <a:cubicBezTo>
                      <a:pt x="802362" y="279607"/>
                      <a:pt x="799249" y="275114"/>
                      <a:pt x="795822" y="270814"/>
                    </a:cubicBezTo>
                    <a:close/>
                    <a:moveTo>
                      <a:pt x="798412" y="156702"/>
                    </a:moveTo>
                    <a:cubicBezTo>
                      <a:pt x="794206" y="157467"/>
                      <a:pt x="790041" y="158454"/>
                      <a:pt x="785895" y="159682"/>
                    </a:cubicBezTo>
                    <a:cubicBezTo>
                      <a:pt x="778108" y="160851"/>
                      <a:pt x="770562" y="162905"/>
                      <a:pt x="763277" y="165822"/>
                    </a:cubicBezTo>
                    <a:cubicBezTo>
                      <a:pt x="753235" y="169385"/>
                      <a:pt x="743496" y="173532"/>
                      <a:pt x="733796" y="177923"/>
                    </a:cubicBezTo>
                    <a:cubicBezTo>
                      <a:pt x="714961" y="186456"/>
                      <a:pt x="697293" y="197249"/>
                      <a:pt x="681214" y="210253"/>
                    </a:cubicBezTo>
                    <a:cubicBezTo>
                      <a:pt x="680188" y="211036"/>
                      <a:pt x="679202" y="211844"/>
                      <a:pt x="678216" y="212649"/>
                    </a:cubicBezTo>
                    <a:cubicBezTo>
                      <a:pt x="674614" y="215767"/>
                      <a:pt x="671112" y="219028"/>
                      <a:pt x="667792" y="222471"/>
                    </a:cubicBezTo>
                    <a:cubicBezTo>
                      <a:pt x="664311" y="226255"/>
                      <a:pt x="660809" y="230042"/>
                      <a:pt x="657328" y="233845"/>
                    </a:cubicBezTo>
                    <a:cubicBezTo>
                      <a:pt x="653062" y="238316"/>
                      <a:pt x="648152" y="242360"/>
                      <a:pt x="644288" y="247192"/>
                    </a:cubicBezTo>
                    <a:cubicBezTo>
                      <a:pt x="643503" y="248178"/>
                      <a:pt x="642819" y="249265"/>
                      <a:pt x="642195" y="250354"/>
                    </a:cubicBezTo>
                    <a:lnTo>
                      <a:pt x="644469" y="251138"/>
                    </a:lnTo>
                    <a:lnTo>
                      <a:pt x="644469" y="251138"/>
                    </a:lnTo>
                    <a:cubicBezTo>
                      <a:pt x="646381" y="251782"/>
                      <a:pt x="646059" y="255365"/>
                      <a:pt x="644167" y="254842"/>
                    </a:cubicBezTo>
                    <a:cubicBezTo>
                      <a:pt x="643524" y="254660"/>
                      <a:pt x="642920" y="254439"/>
                      <a:pt x="642316" y="254199"/>
                    </a:cubicBezTo>
                    <a:cubicBezTo>
                      <a:pt x="642578" y="254542"/>
                      <a:pt x="642759" y="254884"/>
                      <a:pt x="642799" y="255184"/>
                    </a:cubicBezTo>
                    <a:cubicBezTo>
                      <a:pt x="642920" y="256150"/>
                      <a:pt x="642175" y="257481"/>
                      <a:pt x="640988" y="257139"/>
                    </a:cubicBezTo>
                    <a:cubicBezTo>
                      <a:pt x="640445" y="256996"/>
                      <a:pt x="639901" y="256794"/>
                      <a:pt x="639358" y="256573"/>
                    </a:cubicBezTo>
                    <a:cubicBezTo>
                      <a:pt x="639197" y="257197"/>
                      <a:pt x="639076" y="257821"/>
                      <a:pt x="639076" y="258425"/>
                    </a:cubicBezTo>
                    <a:cubicBezTo>
                      <a:pt x="639177" y="258465"/>
                      <a:pt x="639278" y="258506"/>
                      <a:pt x="639398" y="258528"/>
                    </a:cubicBezTo>
                    <a:cubicBezTo>
                      <a:pt x="640726" y="258991"/>
                      <a:pt x="643222" y="261062"/>
                      <a:pt x="643584" y="262473"/>
                    </a:cubicBezTo>
                    <a:cubicBezTo>
                      <a:pt x="643866" y="263560"/>
                      <a:pt x="642940" y="264726"/>
                      <a:pt x="641753" y="264404"/>
                    </a:cubicBezTo>
                    <a:cubicBezTo>
                      <a:pt x="640867" y="264162"/>
                      <a:pt x="640002" y="263800"/>
                      <a:pt x="639157" y="263397"/>
                    </a:cubicBezTo>
                    <a:cubicBezTo>
                      <a:pt x="639720" y="263943"/>
                      <a:pt x="640163" y="264527"/>
                      <a:pt x="640203" y="265030"/>
                    </a:cubicBezTo>
                    <a:cubicBezTo>
                      <a:pt x="640284" y="265956"/>
                      <a:pt x="639479" y="267263"/>
                      <a:pt x="638372" y="266963"/>
                    </a:cubicBezTo>
                    <a:cubicBezTo>
                      <a:pt x="636319" y="266397"/>
                      <a:pt x="634669" y="265533"/>
                      <a:pt x="633301" y="264446"/>
                    </a:cubicBezTo>
                    <a:cubicBezTo>
                      <a:pt x="632939" y="264927"/>
                      <a:pt x="632416" y="265310"/>
                      <a:pt x="631993" y="265191"/>
                    </a:cubicBezTo>
                    <a:lnTo>
                      <a:pt x="631208" y="264949"/>
                    </a:lnTo>
                    <a:lnTo>
                      <a:pt x="631208" y="264949"/>
                    </a:lnTo>
                    <a:cubicBezTo>
                      <a:pt x="631423" y="265149"/>
                      <a:pt x="631620" y="265360"/>
                      <a:pt x="631810" y="265567"/>
                    </a:cubicBezTo>
                    <a:lnTo>
                      <a:pt x="632094" y="265874"/>
                    </a:lnTo>
                    <a:cubicBezTo>
                      <a:pt x="637648" y="271873"/>
                      <a:pt x="642497" y="278516"/>
                      <a:pt x="646381" y="285664"/>
                    </a:cubicBezTo>
                    <a:cubicBezTo>
                      <a:pt x="646562" y="285461"/>
                      <a:pt x="646783" y="285280"/>
                      <a:pt x="647065" y="285058"/>
                    </a:cubicBezTo>
                    <a:cubicBezTo>
                      <a:pt x="648876" y="283529"/>
                      <a:pt x="650748" y="282039"/>
                      <a:pt x="652619" y="280591"/>
                    </a:cubicBezTo>
                    <a:lnTo>
                      <a:pt x="653185" y="280096"/>
                    </a:lnTo>
                    <a:lnTo>
                      <a:pt x="653185" y="280096"/>
                    </a:lnTo>
                    <a:lnTo>
                      <a:pt x="653766" y="279603"/>
                    </a:lnTo>
                    <a:lnTo>
                      <a:pt x="649561" y="280992"/>
                    </a:lnTo>
                    <a:lnTo>
                      <a:pt x="649654" y="280883"/>
                    </a:lnTo>
                    <a:cubicBezTo>
                      <a:pt x="649951" y="280502"/>
                      <a:pt x="650876" y="279233"/>
                      <a:pt x="651307" y="278810"/>
                    </a:cubicBezTo>
                    <a:lnTo>
                      <a:pt x="651412" y="278717"/>
                    </a:lnTo>
                    <a:cubicBezTo>
                      <a:pt x="657187" y="273545"/>
                      <a:pt x="663486" y="269155"/>
                      <a:pt x="670287" y="265574"/>
                    </a:cubicBezTo>
                    <a:cubicBezTo>
                      <a:pt x="674694" y="262713"/>
                      <a:pt x="679323" y="260297"/>
                      <a:pt x="684172" y="258304"/>
                    </a:cubicBezTo>
                    <a:cubicBezTo>
                      <a:pt x="695743" y="252929"/>
                      <a:pt x="707536" y="248845"/>
                      <a:pt x="719650" y="245060"/>
                    </a:cubicBezTo>
                    <a:cubicBezTo>
                      <a:pt x="721461" y="244476"/>
                      <a:pt x="723272" y="243852"/>
                      <a:pt x="725083" y="243286"/>
                    </a:cubicBezTo>
                    <a:cubicBezTo>
                      <a:pt x="725606" y="243105"/>
                      <a:pt x="725707" y="243327"/>
                      <a:pt x="725626" y="243689"/>
                    </a:cubicBezTo>
                    <a:lnTo>
                      <a:pt x="726572" y="243407"/>
                    </a:lnTo>
                    <a:lnTo>
                      <a:pt x="726572" y="243407"/>
                    </a:lnTo>
                    <a:cubicBezTo>
                      <a:pt x="728262" y="242864"/>
                      <a:pt x="731140" y="245843"/>
                      <a:pt x="729993" y="247232"/>
                    </a:cubicBezTo>
                    <a:cubicBezTo>
                      <a:pt x="730685" y="247796"/>
                      <a:pt x="731365" y="248424"/>
                      <a:pt x="731959" y="249013"/>
                    </a:cubicBezTo>
                    <a:lnTo>
                      <a:pt x="732388" y="249447"/>
                    </a:lnTo>
                    <a:lnTo>
                      <a:pt x="732871" y="249306"/>
                    </a:lnTo>
                    <a:cubicBezTo>
                      <a:pt x="734308" y="248862"/>
                      <a:pt x="736734" y="251104"/>
                      <a:pt x="738275" y="252692"/>
                    </a:cubicBezTo>
                    <a:lnTo>
                      <a:pt x="739411" y="253895"/>
                    </a:lnTo>
                    <a:cubicBezTo>
                      <a:pt x="740276" y="254822"/>
                      <a:pt x="741966" y="256734"/>
                      <a:pt x="739894" y="257481"/>
                    </a:cubicBezTo>
                    <a:lnTo>
                      <a:pt x="737298" y="258365"/>
                    </a:lnTo>
                    <a:lnTo>
                      <a:pt x="737298" y="258365"/>
                    </a:lnTo>
                    <a:cubicBezTo>
                      <a:pt x="737378" y="258888"/>
                      <a:pt x="737157" y="259331"/>
                      <a:pt x="736352" y="259633"/>
                    </a:cubicBezTo>
                    <a:cubicBezTo>
                      <a:pt x="735447" y="259935"/>
                      <a:pt x="734561" y="260257"/>
                      <a:pt x="733676" y="260581"/>
                    </a:cubicBezTo>
                    <a:cubicBezTo>
                      <a:pt x="734212" y="261049"/>
                      <a:pt x="734740" y="261537"/>
                      <a:pt x="735259" y="262030"/>
                    </a:cubicBezTo>
                    <a:lnTo>
                      <a:pt x="736030" y="262773"/>
                    </a:lnTo>
                    <a:cubicBezTo>
                      <a:pt x="736941" y="263704"/>
                      <a:pt x="739102" y="265754"/>
                      <a:pt x="737194" y="266660"/>
                    </a:cubicBezTo>
                    <a:lnTo>
                      <a:pt x="736956" y="266759"/>
                    </a:lnTo>
                    <a:lnTo>
                      <a:pt x="734481" y="267645"/>
                    </a:lnTo>
                    <a:cubicBezTo>
                      <a:pt x="734803" y="268370"/>
                      <a:pt x="734722" y="269056"/>
                      <a:pt x="733635" y="269457"/>
                    </a:cubicBezTo>
                    <a:cubicBezTo>
                      <a:pt x="719187" y="274369"/>
                      <a:pt x="705081" y="280128"/>
                      <a:pt x="691296" y="286671"/>
                    </a:cubicBezTo>
                    <a:cubicBezTo>
                      <a:pt x="680973" y="292386"/>
                      <a:pt x="670066" y="296656"/>
                      <a:pt x="658576" y="299452"/>
                    </a:cubicBezTo>
                    <a:cubicBezTo>
                      <a:pt x="657630" y="299756"/>
                      <a:pt x="655577" y="298327"/>
                      <a:pt x="654732" y="296898"/>
                    </a:cubicBezTo>
                    <a:lnTo>
                      <a:pt x="653016" y="297403"/>
                    </a:lnTo>
                    <a:cubicBezTo>
                      <a:pt x="652731" y="297486"/>
                      <a:pt x="652445" y="297567"/>
                      <a:pt x="652156" y="297640"/>
                    </a:cubicBezTo>
                    <a:lnTo>
                      <a:pt x="651875" y="297703"/>
                    </a:lnTo>
                    <a:lnTo>
                      <a:pt x="651875" y="297703"/>
                    </a:lnTo>
                    <a:cubicBezTo>
                      <a:pt x="654028" y="303440"/>
                      <a:pt x="655618" y="309659"/>
                      <a:pt x="656503" y="315678"/>
                    </a:cubicBezTo>
                    <a:cubicBezTo>
                      <a:pt x="656604" y="316221"/>
                      <a:pt x="656684" y="316787"/>
                      <a:pt x="656745" y="317331"/>
                    </a:cubicBezTo>
                    <a:cubicBezTo>
                      <a:pt x="658998" y="317147"/>
                      <a:pt x="661232" y="316986"/>
                      <a:pt x="663486" y="316868"/>
                    </a:cubicBezTo>
                    <a:cubicBezTo>
                      <a:pt x="679081" y="316040"/>
                      <a:pt x="694858" y="316544"/>
                      <a:pt x="710494" y="318396"/>
                    </a:cubicBezTo>
                    <a:cubicBezTo>
                      <a:pt x="716812" y="314631"/>
                      <a:pt x="722890" y="310504"/>
                      <a:pt x="728705" y="306037"/>
                    </a:cubicBezTo>
                    <a:cubicBezTo>
                      <a:pt x="730476" y="304666"/>
                      <a:pt x="732227" y="303257"/>
                      <a:pt x="733957" y="301828"/>
                    </a:cubicBezTo>
                    <a:cubicBezTo>
                      <a:pt x="744341" y="292809"/>
                      <a:pt x="753738" y="282685"/>
                      <a:pt x="762070" y="271752"/>
                    </a:cubicBezTo>
                    <a:cubicBezTo>
                      <a:pt x="769777" y="261626"/>
                      <a:pt x="776478" y="250755"/>
                      <a:pt x="782112" y="239363"/>
                    </a:cubicBezTo>
                    <a:cubicBezTo>
                      <a:pt x="787103" y="228671"/>
                      <a:pt x="791228" y="217559"/>
                      <a:pt x="794347" y="206084"/>
                    </a:cubicBezTo>
                    <a:cubicBezTo>
                      <a:pt x="797205" y="195596"/>
                      <a:pt x="798191" y="185389"/>
                      <a:pt x="798915" y="174539"/>
                    </a:cubicBezTo>
                    <a:cubicBezTo>
                      <a:pt x="799157" y="172767"/>
                      <a:pt x="799318" y="170998"/>
                      <a:pt x="799459" y="169224"/>
                    </a:cubicBezTo>
                    <a:lnTo>
                      <a:pt x="799442" y="168465"/>
                    </a:lnTo>
                    <a:lnTo>
                      <a:pt x="799442" y="168465"/>
                    </a:lnTo>
                    <a:lnTo>
                      <a:pt x="799418" y="168097"/>
                    </a:lnTo>
                    <a:cubicBezTo>
                      <a:pt x="799217" y="164294"/>
                      <a:pt x="798835" y="160487"/>
                      <a:pt x="798412" y="156702"/>
                    </a:cubicBezTo>
                    <a:close/>
                    <a:moveTo>
                      <a:pt x="650969" y="291521"/>
                    </a:moveTo>
                    <a:cubicBezTo>
                      <a:pt x="650506" y="291682"/>
                      <a:pt x="650023" y="291843"/>
                      <a:pt x="649540" y="291984"/>
                    </a:cubicBezTo>
                    <a:cubicBezTo>
                      <a:pt x="649822" y="292608"/>
                      <a:pt x="650084" y="293214"/>
                      <a:pt x="650345" y="293836"/>
                    </a:cubicBezTo>
                    <a:lnTo>
                      <a:pt x="650376" y="293823"/>
                    </a:lnTo>
                    <a:lnTo>
                      <a:pt x="650376" y="293823"/>
                    </a:lnTo>
                    <a:lnTo>
                      <a:pt x="652277" y="292326"/>
                    </a:lnTo>
                    <a:lnTo>
                      <a:pt x="652277" y="292326"/>
                    </a:lnTo>
                    <a:cubicBezTo>
                      <a:pt x="651875" y="292145"/>
                      <a:pt x="651412" y="291865"/>
                      <a:pt x="650969" y="291521"/>
                    </a:cubicBezTo>
                    <a:close/>
                    <a:moveTo>
                      <a:pt x="795595" y="128157"/>
                    </a:moveTo>
                    <a:cubicBezTo>
                      <a:pt x="799217" y="126808"/>
                      <a:pt x="801954" y="126547"/>
                      <a:pt x="803805" y="127392"/>
                    </a:cubicBezTo>
                    <a:cubicBezTo>
                      <a:pt x="801068" y="127593"/>
                      <a:pt x="798332" y="127855"/>
                      <a:pt x="795595" y="12815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D5CDB6B-5AA5-F386-C652-872D84DAB6B8}"/>
                </a:ext>
              </a:extLst>
            </p:cNvPr>
            <p:cNvSpPr/>
            <p:nvPr/>
          </p:nvSpPr>
          <p:spPr>
            <a:xfrm>
              <a:off x="6110086" y="2697233"/>
              <a:ext cx="403287" cy="443054"/>
            </a:xfrm>
            <a:custGeom>
              <a:avLst/>
              <a:gdLst>
                <a:gd name="connsiteX0" fmla="*/ 115141 w 403287"/>
                <a:gd name="connsiteY0" fmla="*/ 349699 h 443054"/>
                <a:gd name="connsiteX1" fmla="*/ 162449 w 403287"/>
                <a:gd name="connsiteY1" fmla="*/ 355710 h 443054"/>
                <a:gd name="connsiteX2" fmla="*/ 163533 w 403287"/>
                <a:gd name="connsiteY2" fmla="*/ 355905 h 443054"/>
                <a:gd name="connsiteX3" fmla="*/ 216641 w 403287"/>
                <a:gd name="connsiteY3" fmla="*/ 364538 h 443054"/>
                <a:gd name="connsiteX4" fmla="*/ 268114 w 403287"/>
                <a:gd name="connsiteY4" fmla="*/ 364632 h 443054"/>
                <a:gd name="connsiteX5" fmla="*/ 292356 w 403287"/>
                <a:gd name="connsiteY5" fmla="*/ 359938 h 443054"/>
                <a:gd name="connsiteX6" fmla="*/ 302462 w 403287"/>
                <a:gd name="connsiteY6" fmla="*/ 356852 h 443054"/>
                <a:gd name="connsiteX7" fmla="*/ 302839 w 403287"/>
                <a:gd name="connsiteY7" fmla="*/ 356707 h 443054"/>
                <a:gd name="connsiteX8" fmla="*/ 311830 w 403287"/>
                <a:gd name="connsiteY8" fmla="*/ 354009 h 443054"/>
                <a:gd name="connsiteX9" fmla="*/ 319070 w 403287"/>
                <a:gd name="connsiteY9" fmla="*/ 349596 h 443054"/>
                <a:gd name="connsiteX10" fmla="*/ 331466 w 403287"/>
                <a:gd name="connsiteY10" fmla="*/ 352342 h 443054"/>
                <a:gd name="connsiteX11" fmla="*/ 345178 w 403287"/>
                <a:gd name="connsiteY11" fmla="*/ 355477 h 443054"/>
                <a:gd name="connsiteX12" fmla="*/ 347890 w 403287"/>
                <a:gd name="connsiteY12" fmla="*/ 378922 h 443054"/>
                <a:gd name="connsiteX13" fmla="*/ 347836 w 403287"/>
                <a:gd name="connsiteY13" fmla="*/ 379642 h 443054"/>
                <a:gd name="connsiteX14" fmla="*/ 345424 w 403287"/>
                <a:gd name="connsiteY14" fmla="*/ 402614 h 443054"/>
                <a:gd name="connsiteX15" fmla="*/ 344971 w 403287"/>
                <a:gd name="connsiteY15" fmla="*/ 405887 h 443054"/>
                <a:gd name="connsiteX16" fmla="*/ 329244 w 403287"/>
                <a:gd name="connsiteY16" fmla="*/ 439514 h 443054"/>
                <a:gd name="connsiteX17" fmla="*/ 301545 w 403287"/>
                <a:gd name="connsiteY17" fmla="*/ 422467 h 443054"/>
                <a:gd name="connsiteX18" fmla="*/ 297727 w 403287"/>
                <a:gd name="connsiteY18" fmla="*/ 417571 h 443054"/>
                <a:gd name="connsiteX19" fmla="*/ 285792 w 403287"/>
                <a:gd name="connsiteY19" fmla="*/ 399399 h 443054"/>
                <a:gd name="connsiteX20" fmla="*/ 281566 w 403287"/>
                <a:gd name="connsiteY20" fmla="*/ 390306 h 443054"/>
                <a:gd name="connsiteX21" fmla="*/ 281170 w 403287"/>
                <a:gd name="connsiteY21" fmla="*/ 389218 h 443054"/>
                <a:gd name="connsiteX22" fmla="*/ 220442 w 403287"/>
                <a:gd name="connsiteY22" fmla="*/ 388880 h 443054"/>
                <a:gd name="connsiteX23" fmla="*/ 182795 w 403287"/>
                <a:gd name="connsiteY23" fmla="*/ 381510 h 443054"/>
                <a:gd name="connsiteX24" fmla="*/ 177219 w 403287"/>
                <a:gd name="connsiteY24" fmla="*/ 391593 h 443054"/>
                <a:gd name="connsiteX25" fmla="*/ 157118 w 403287"/>
                <a:gd name="connsiteY25" fmla="*/ 426568 h 443054"/>
                <a:gd name="connsiteX26" fmla="*/ 156578 w 403287"/>
                <a:gd name="connsiteY26" fmla="*/ 427443 h 443054"/>
                <a:gd name="connsiteX27" fmla="*/ 126269 w 403287"/>
                <a:gd name="connsiteY27" fmla="*/ 440426 h 443054"/>
                <a:gd name="connsiteX28" fmla="*/ 113026 w 403287"/>
                <a:gd name="connsiteY28" fmla="*/ 405875 h 443054"/>
                <a:gd name="connsiteX29" fmla="*/ 111240 w 403287"/>
                <a:gd name="connsiteY29" fmla="*/ 382141 h 443054"/>
                <a:gd name="connsiteX30" fmla="*/ 111126 w 403287"/>
                <a:gd name="connsiteY30" fmla="*/ 378746 h 443054"/>
                <a:gd name="connsiteX31" fmla="*/ 112622 w 403287"/>
                <a:gd name="connsiteY31" fmla="*/ 354975 h 443054"/>
                <a:gd name="connsiteX32" fmla="*/ 115459 w 403287"/>
                <a:gd name="connsiteY32" fmla="*/ 354225 h 443054"/>
                <a:gd name="connsiteX33" fmla="*/ 126156 w 403287"/>
                <a:gd name="connsiteY33" fmla="*/ 382557 h 443054"/>
                <a:gd name="connsiteX34" fmla="*/ 134960 w 403287"/>
                <a:gd name="connsiteY34" fmla="*/ 414612 h 443054"/>
                <a:gd name="connsiteX35" fmla="*/ 135391 w 403287"/>
                <a:gd name="connsiteY35" fmla="*/ 413863 h 443054"/>
                <a:gd name="connsiteX36" fmla="*/ 135391 w 403287"/>
                <a:gd name="connsiteY36" fmla="*/ 413863 h 443054"/>
                <a:gd name="connsiteX37" fmla="*/ 140015 w 403287"/>
                <a:gd name="connsiteY37" fmla="*/ 405241 h 443054"/>
                <a:gd name="connsiteX38" fmla="*/ 144684 w 403287"/>
                <a:gd name="connsiteY38" fmla="*/ 396643 h 443054"/>
                <a:gd name="connsiteX39" fmla="*/ 157438 w 403287"/>
                <a:gd name="connsiteY39" fmla="*/ 373470 h 443054"/>
                <a:gd name="connsiteX40" fmla="*/ 142810 w 403287"/>
                <a:gd name="connsiteY40" fmla="*/ 367623 h 443054"/>
                <a:gd name="connsiteX41" fmla="*/ 131809 w 403287"/>
                <a:gd name="connsiteY41" fmla="*/ 363022 h 443054"/>
                <a:gd name="connsiteX42" fmla="*/ 114392 w 403287"/>
                <a:gd name="connsiteY42" fmla="*/ 352538 h 443054"/>
                <a:gd name="connsiteX43" fmla="*/ 115141 w 403287"/>
                <a:gd name="connsiteY43" fmla="*/ 349699 h 443054"/>
                <a:gd name="connsiteX44" fmla="*/ 323855 w 403287"/>
                <a:gd name="connsiteY44" fmla="*/ 378060 h 443054"/>
                <a:gd name="connsiteX45" fmla="*/ 290386 w 403287"/>
                <a:gd name="connsiteY45" fmla="*/ 387759 h 443054"/>
                <a:gd name="connsiteX46" fmla="*/ 292541 w 403287"/>
                <a:gd name="connsiteY46" fmla="*/ 390062 h 443054"/>
                <a:gd name="connsiteX47" fmla="*/ 300945 w 403287"/>
                <a:gd name="connsiteY47" fmla="*/ 399113 h 443054"/>
                <a:gd name="connsiteX48" fmla="*/ 302665 w 403287"/>
                <a:gd name="connsiteY48" fmla="*/ 400882 h 443054"/>
                <a:gd name="connsiteX49" fmla="*/ 320384 w 403287"/>
                <a:gd name="connsiteY49" fmla="*/ 417126 h 443054"/>
                <a:gd name="connsiteX50" fmla="*/ 320748 w 403287"/>
                <a:gd name="connsiteY50" fmla="*/ 415179 h 443054"/>
                <a:gd name="connsiteX51" fmla="*/ 320879 w 403287"/>
                <a:gd name="connsiteY51" fmla="*/ 414326 h 443054"/>
                <a:gd name="connsiteX52" fmla="*/ 321596 w 403287"/>
                <a:gd name="connsiteY52" fmla="*/ 407922 h 443054"/>
                <a:gd name="connsiteX53" fmla="*/ 321931 w 403287"/>
                <a:gd name="connsiteY53" fmla="*/ 404717 h 443054"/>
                <a:gd name="connsiteX54" fmla="*/ 323455 w 403287"/>
                <a:gd name="connsiteY54" fmla="*/ 387370 h 443054"/>
                <a:gd name="connsiteX55" fmla="*/ 323855 w 403287"/>
                <a:gd name="connsiteY55" fmla="*/ 378060 h 443054"/>
                <a:gd name="connsiteX56" fmla="*/ 195569 w 403287"/>
                <a:gd name="connsiteY56" fmla="*/ 5901 h 443054"/>
                <a:gd name="connsiteX57" fmla="*/ 274267 w 403287"/>
                <a:gd name="connsiteY57" fmla="*/ 16741 h 443054"/>
                <a:gd name="connsiteX58" fmla="*/ 308289 w 403287"/>
                <a:gd name="connsiteY58" fmla="*/ 89179 h 443054"/>
                <a:gd name="connsiteX59" fmla="*/ 367359 w 403287"/>
                <a:gd name="connsiteY59" fmla="*/ 99847 h 443054"/>
                <a:gd name="connsiteX60" fmla="*/ 389619 w 403287"/>
                <a:gd name="connsiteY60" fmla="*/ 165361 h 443054"/>
                <a:gd name="connsiteX61" fmla="*/ 345173 w 403287"/>
                <a:gd name="connsiteY61" fmla="*/ 217076 h 443054"/>
                <a:gd name="connsiteX62" fmla="*/ 310505 w 403287"/>
                <a:gd name="connsiteY62" fmla="*/ 217388 h 443054"/>
                <a:gd name="connsiteX63" fmla="*/ 297763 w 403287"/>
                <a:gd name="connsiteY63" fmla="*/ 212360 h 443054"/>
                <a:gd name="connsiteX64" fmla="*/ 298491 w 403287"/>
                <a:gd name="connsiteY64" fmla="*/ 215319 h 443054"/>
                <a:gd name="connsiteX65" fmla="*/ 298862 w 403287"/>
                <a:gd name="connsiteY65" fmla="*/ 288822 h 443054"/>
                <a:gd name="connsiteX66" fmla="*/ 207824 w 403287"/>
                <a:gd name="connsiteY66" fmla="*/ 314044 h 443054"/>
                <a:gd name="connsiteX67" fmla="*/ 187721 w 403287"/>
                <a:gd name="connsiteY67" fmla="*/ 262665 h 443054"/>
                <a:gd name="connsiteX68" fmla="*/ 204349 w 403287"/>
                <a:gd name="connsiteY68" fmla="*/ 243096 h 443054"/>
                <a:gd name="connsiteX69" fmla="*/ 214694 w 403287"/>
                <a:gd name="connsiteY69" fmla="*/ 258219 h 443054"/>
                <a:gd name="connsiteX70" fmla="*/ 214561 w 403287"/>
                <a:gd name="connsiteY70" fmla="*/ 258653 h 443054"/>
                <a:gd name="connsiteX71" fmla="*/ 229205 w 403287"/>
                <a:gd name="connsiteY71" fmla="*/ 303630 h 443054"/>
                <a:gd name="connsiteX72" fmla="*/ 280181 w 403287"/>
                <a:gd name="connsiteY72" fmla="*/ 287942 h 443054"/>
                <a:gd name="connsiteX73" fmla="*/ 286397 w 403287"/>
                <a:gd name="connsiteY73" fmla="*/ 218655 h 443054"/>
                <a:gd name="connsiteX74" fmla="*/ 266846 w 403287"/>
                <a:gd name="connsiteY74" fmla="*/ 156280 h 443054"/>
                <a:gd name="connsiteX75" fmla="*/ 264169 w 403287"/>
                <a:gd name="connsiteY75" fmla="*/ 156709 h 443054"/>
                <a:gd name="connsiteX76" fmla="*/ 196096 w 403287"/>
                <a:gd name="connsiteY76" fmla="*/ 147865 h 443054"/>
                <a:gd name="connsiteX77" fmla="*/ 183773 w 403287"/>
                <a:gd name="connsiteY77" fmla="*/ 200770 h 443054"/>
                <a:gd name="connsiteX78" fmla="*/ 134189 w 403287"/>
                <a:gd name="connsiteY78" fmla="*/ 230127 h 443054"/>
                <a:gd name="connsiteX79" fmla="*/ 71821 w 403287"/>
                <a:gd name="connsiteY79" fmla="*/ 228720 h 443054"/>
                <a:gd name="connsiteX80" fmla="*/ 28057 w 403287"/>
                <a:gd name="connsiteY80" fmla="*/ 130092 h 443054"/>
                <a:gd name="connsiteX81" fmla="*/ 79440 w 403287"/>
                <a:gd name="connsiteY81" fmla="*/ 83355 h 443054"/>
                <a:gd name="connsiteX82" fmla="*/ 121097 w 403287"/>
                <a:gd name="connsiteY82" fmla="*/ 74264 h 443054"/>
                <a:gd name="connsiteX83" fmla="*/ 175607 w 403287"/>
                <a:gd name="connsiteY83" fmla="*/ 100328 h 443054"/>
                <a:gd name="connsiteX84" fmla="*/ 188512 w 403287"/>
                <a:gd name="connsiteY84" fmla="*/ 120240 h 443054"/>
                <a:gd name="connsiteX85" fmla="*/ 192408 w 403287"/>
                <a:gd name="connsiteY85" fmla="*/ 118349 h 443054"/>
                <a:gd name="connsiteX86" fmla="*/ 198970 w 403287"/>
                <a:gd name="connsiteY86" fmla="*/ 118482 h 443054"/>
                <a:gd name="connsiteX87" fmla="*/ 202679 w 403287"/>
                <a:gd name="connsiteY87" fmla="*/ 121190 h 443054"/>
                <a:gd name="connsiteX88" fmla="*/ 204899 w 403287"/>
                <a:gd name="connsiteY88" fmla="*/ 123799 h 443054"/>
                <a:gd name="connsiteX89" fmla="*/ 215056 w 403287"/>
                <a:gd name="connsiteY89" fmla="*/ 131608 h 443054"/>
                <a:gd name="connsiteX90" fmla="*/ 261245 w 403287"/>
                <a:gd name="connsiteY90" fmla="*/ 137178 h 443054"/>
                <a:gd name="connsiteX91" fmla="*/ 284236 w 403287"/>
                <a:gd name="connsiteY91" fmla="*/ 60849 h 443054"/>
                <a:gd name="connsiteX92" fmla="*/ 211764 w 403287"/>
                <a:gd name="connsiteY92" fmla="*/ 18185 h 443054"/>
                <a:gd name="connsiteX93" fmla="*/ 175804 w 403287"/>
                <a:gd name="connsiteY93" fmla="*/ 36881 h 443054"/>
                <a:gd name="connsiteX94" fmla="*/ 153618 w 403287"/>
                <a:gd name="connsiteY94" fmla="*/ 73006 h 443054"/>
                <a:gd name="connsiteX95" fmla="*/ 151722 w 403287"/>
                <a:gd name="connsiteY95" fmla="*/ 72756 h 443054"/>
                <a:gd name="connsiteX96" fmla="*/ 195569 w 403287"/>
                <a:gd name="connsiteY96" fmla="*/ 5901 h 443054"/>
                <a:gd name="connsiteX97" fmla="*/ 503 w 403287"/>
                <a:gd name="connsiteY97" fmla="*/ 229683 h 443054"/>
                <a:gd name="connsiteX98" fmla="*/ 2444 w 403287"/>
                <a:gd name="connsiteY98" fmla="*/ 227163 h 443054"/>
                <a:gd name="connsiteX99" fmla="*/ 41212 w 403287"/>
                <a:gd name="connsiteY99" fmla="*/ 242370 h 443054"/>
                <a:gd name="connsiteX100" fmla="*/ 61124 w 403287"/>
                <a:gd name="connsiteY100" fmla="*/ 242128 h 443054"/>
                <a:gd name="connsiteX101" fmla="*/ 77432 w 403287"/>
                <a:gd name="connsiteY101" fmla="*/ 241094 h 443054"/>
                <a:gd name="connsiteX102" fmla="*/ 79138 w 403287"/>
                <a:gd name="connsiteY102" fmla="*/ 247562 h 443054"/>
                <a:gd name="connsiteX103" fmla="*/ 38389 w 403287"/>
                <a:gd name="connsiteY103" fmla="*/ 252256 h 443054"/>
                <a:gd name="connsiteX104" fmla="*/ 503 w 403287"/>
                <a:gd name="connsiteY104" fmla="*/ 229683 h 443054"/>
                <a:gd name="connsiteX105" fmla="*/ 393331 w 403287"/>
                <a:gd name="connsiteY105" fmla="*/ 211243 h 443054"/>
                <a:gd name="connsiteX106" fmla="*/ 402495 w 403287"/>
                <a:gd name="connsiteY106" fmla="*/ 220409 h 443054"/>
                <a:gd name="connsiteX107" fmla="*/ 353942 w 403287"/>
                <a:gd name="connsiteY107" fmla="*/ 232687 h 443054"/>
                <a:gd name="connsiteX108" fmla="*/ 354218 w 403287"/>
                <a:gd name="connsiteY108" fmla="*/ 230651 h 443054"/>
                <a:gd name="connsiteX109" fmla="*/ 377472 w 403287"/>
                <a:gd name="connsiteY109" fmla="*/ 224854 h 443054"/>
                <a:gd name="connsiteX110" fmla="*/ 393331 w 403287"/>
                <a:gd name="connsiteY110" fmla="*/ 211243 h 443054"/>
                <a:gd name="connsiteX111" fmla="*/ 113693 w 403287"/>
                <a:gd name="connsiteY111" fmla="*/ 94685 h 443054"/>
                <a:gd name="connsiteX112" fmla="*/ 112545 w 403287"/>
                <a:gd name="connsiteY112" fmla="*/ 94695 h 443054"/>
                <a:gd name="connsiteX113" fmla="*/ 74025 w 403287"/>
                <a:gd name="connsiteY113" fmla="*/ 102711 h 443054"/>
                <a:gd name="connsiteX114" fmla="*/ 70916 w 403287"/>
                <a:gd name="connsiteY114" fmla="*/ 102468 h 443054"/>
                <a:gd name="connsiteX115" fmla="*/ 42924 w 403287"/>
                <a:gd name="connsiteY115" fmla="*/ 151101 h 443054"/>
                <a:gd name="connsiteX116" fmla="*/ 54483 w 403287"/>
                <a:gd name="connsiteY116" fmla="*/ 194799 h 443054"/>
                <a:gd name="connsiteX117" fmla="*/ 97062 w 403287"/>
                <a:gd name="connsiteY117" fmla="*/ 211407 h 443054"/>
                <a:gd name="connsiteX118" fmla="*/ 98698 w 403287"/>
                <a:gd name="connsiteY118" fmla="*/ 211444 h 443054"/>
                <a:gd name="connsiteX119" fmla="*/ 173433 w 403287"/>
                <a:gd name="connsiteY119" fmla="*/ 176214 h 443054"/>
                <a:gd name="connsiteX120" fmla="*/ 150533 w 403287"/>
                <a:gd name="connsiteY120" fmla="*/ 105377 h 443054"/>
                <a:gd name="connsiteX121" fmla="*/ 113693 w 403287"/>
                <a:gd name="connsiteY121" fmla="*/ 94685 h 443054"/>
                <a:gd name="connsiteX122" fmla="*/ 358793 w 403287"/>
                <a:gd name="connsiteY122" fmla="*/ 112745 h 443054"/>
                <a:gd name="connsiteX123" fmla="*/ 357900 w 403287"/>
                <a:gd name="connsiteY123" fmla="*/ 111703 h 443054"/>
                <a:gd name="connsiteX124" fmla="*/ 308396 w 403287"/>
                <a:gd name="connsiteY124" fmla="*/ 92430 h 443054"/>
                <a:gd name="connsiteX125" fmla="*/ 308450 w 403287"/>
                <a:gd name="connsiteY125" fmla="*/ 94737 h 443054"/>
                <a:gd name="connsiteX126" fmla="*/ 308460 w 403287"/>
                <a:gd name="connsiteY126" fmla="*/ 95891 h 443054"/>
                <a:gd name="connsiteX127" fmla="*/ 272979 w 403287"/>
                <a:gd name="connsiteY127" fmla="*/ 154783 h 443054"/>
                <a:gd name="connsiteX128" fmla="*/ 289508 w 403287"/>
                <a:gd name="connsiteY128" fmla="*/ 186223 h 443054"/>
                <a:gd name="connsiteX129" fmla="*/ 295072 w 403287"/>
                <a:gd name="connsiteY129" fmla="*/ 184365 h 443054"/>
                <a:gd name="connsiteX130" fmla="*/ 316703 w 403287"/>
                <a:gd name="connsiteY130" fmla="*/ 194902 h 443054"/>
                <a:gd name="connsiteX131" fmla="*/ 339657 w 403287"/>
                <a:gd name="connsiteY131" fmla="*/ 197060 h 443054"/>
                <a:gd name="connsiteX132" fmla="*/ 372020 w 403287"/>
                <a:gd name="connsiteY132" fmla="*/ 163530 h 443054"/>
                <a:gd name="connsiteX133" fmla="*/ 358793 w 403287"/>
                <a:gd name="connsiteY133" fmla="*/ 112745 h 443054"/>
                <a:gd name="connsiteX134" fmla="*/ 105828 w 403287"/>
                <a:gd name="connsiteY134" fmla="*/ 135004 h 443054"/>
                <a:gd name="connsiteX135" fmla="*/ 130520 w 403287"/>
                <a:gd name="connsiteY135" fmla="*/ 135251 h 443054"/>
                <a:gd name="connsiteX136" fmla="*/ 130783 w 403287"/>
                <a:gd name="connsiteY136" fmla="*/ 135662 h 443054"/>
                <a:gd name="connsiteX137" fmla="*/ 130842 w 403287"/>
                <a:gd name="connsiteY137" fmla="*/ 135586 h 443054"/>
                <a:gd name="connsiteX138" fmla="*/ 122305 w 403287"/>
                <a:gd name="connsiteY138" fmla="*/ 172762 h 443054"/>
                <a:gd name="connsiteX139" fmla="*/ 91086 w 403287"/>
                <a:gd name="connsiteY139" fmla="*/ 166314 h 443054"/>
                <a:gd name="connsiteX140" fmla="*/ 88114 w 403287"/>
                <a:gd name="connsiteY140" fmla="*/ 158477 h 443054"/>
                <a:gd name="connsiteX141" fmla="*/ 88428 w 403287"/>
                <a:gd name="connsiteY141" fmla="*/ 152832 h 443054"/>
                <a:gd name="connsiteX142" fmla="*/ 88321 w 403287"/>
                <a:gd name="connsiteY142" fmla="*/ 153271 h 443054"/>
                <a:gd name="connsiteX143" fmla="*/ 88949 w 403287"/>
                <a:gd name="connsiteY143" fmla="*/ 150489 h 443054"/>
                <a:gd name="connsiteX144" fmla="*/ 94926 w 403287"/>
                <a:gd name="connsiteY144" fmla="*/ 139813 h 443054"/>
                <a:gd name="connsiteX145" fmla="*/ 105828 w 403287"/>
                <a:gd name="connsiteY145" fmla="*/ 135004 h 443054"/>
                <a:gd name="connsiteX146" fmla="*/ 333559 w 403287"/>
                <a:gd name="connsiteY146" fmla="*/ 125277 h 443054"/>
                <a:gd name="connsiteX147" fmla="*/ 346368 w 403287"/>
                <a:gd name="connsiteY147" fmla="*/ 130585 h 443054"/>
                <a:gd name="connsiteX148" fmla="*/ 351024 w 403287"/>
                <a:gd name="connsiteY148" fmla="*/ 148212 h 443054"/>
                <a:gd name="connsiteX149" fmla="*/ 349750 w 403287"/>
                <a:gd name="connsiteY149" fmla="*/ 153909 h 443054"/>
                <a:gd name="connsiteX150" fmla="*/ 349336 w 403287"/>
                <a:gd name="connsiteY150" fmla="*/ 155628 h 443054"/>
                <a:gd name="connsiteX151" fmla="*/ 349098 w 403287"/>
                <a:gd name="connsiteY151" fmla="*/ 156476 h 443054"/>
                <a:gd name="connsiteX152" fmla="*/ 347744 w 403287"/>
                <a:gd name="connsiteY152" fmla="*/ 159769 h 443054"/>
                <a:gd name="connsiteX153" fmla="*/ 329655 w 403287"/>
                <a:gd name="connsiteY153" fmla="*/ 169762 h 443054"/>
                <a:gd name="connsiteX154" fmla="*/ 320819 w 403287"/>
                <a:gd name="connsiteY154" fmla="*/ 162964 h 443054"/>
                <a:gd name="connsiteX155" fmla="*/ 319519 w 403287"/>
                <a:gd name="connsiteY155" fmla="*/ 159936 h 443054"/>
                <a:gd name="connsiteX156" fmla="*/ 318060 w 403287"/>
                <a:gd name="connsiteY156" fmla="*/ 156476 h 443054"/>
                <a:gd name="connsiteX157" fmla="*/ 318060 w 403287"/>
                <a:gd name="connsiteY157" fmla="*/ 156476 h 443054"/>
                <a:gd name="connsiteX158" fmla="*/ 317396 w 403287"/>
                <a:gd name="connsiteY158" fmla="*/ 153909 h 443054"/>
                <a:gd name="connsiteX159" fmla="*/ 316096 w 403287"/>
                <a:gd name="connsiteY159" fmla="*/ 148212 h 443054"/>
                <a:gd name="connsiteX160" fmla="*/ 320753 w 403287"/>
                <a:gd name="connsiteY160" fmla="*/ 130585 h 443054"/>
                <a:gd name="connsiteX161" fmla="*/ 333559 w 403287"/>
                <a:gd name="connsiteY161" fmla="*/ 125277 h 443054"/>
                <a:gd name="connsiteX162" fmla="*/ 225452 w 403287"/>
                <a:gd name="connsiteY162" fmla="*/ 57468 h 443054"/>
                <a:gd name="connsiteX163" fmla="*/ 247050 w 403287"/>
                <a:gd name="connsiteY163" fmla="*/ 67821 h 443054"/>
                <a:gd name="connsiteX164" fmla="*/ 247050 w 403287"/>
                <a:gd name="connsiteY164" fmla="*/ 89710 h 443054"/>
                <a:gd name="connsiteX165" fmla="*/ 246728 w 403287"/>
                <a:gd name="connsiteY165" fmla="*/ 90264 h 443054"/>
                <a:gd name="connsiteX166" fmla="*/ 246728 w 403287"/>
                <a:gd name="connsiteY166" fmla="*/ 90264 h 443054"/>
                <a:gd name="connsiteX167" fmla="*/ 213483 w 403287"/>
                <a:gd name="connsiteY167" fmla="*/ 94549 h 443054"/>
                <a:gd name="connsiteX168" fmla="*/ 213006 w 403287"/>
                <a:gd name="connsiteY168" fmla="*/ 94098 h 443054"/>
                <a:gd name="connsiteX169" fmla="*/ 213006 w 403287"/>
                <a:gd name="connsiteY169" fmla="*/ 94098 h 443054"/>
                <a:gd name="connsiteX170" fmla="*/ 208524 w 403287"/>
                <a:gd name="connsiteY170" fmla="*/ 70412 h 443054"/>
                <a:gd name="connsiteX171" fmla="*/ 225452 w 403287"/>
                <a:gd name="connsiteY171" fmla="*/ 57468 h 44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03287" h="443054">
                  <a:moveTo>
                    <a:pt x="115141" y="349699"/>
                  </a:moveTo>
                  <a:cubicBezTo>
                    <a:pt x="129736" y="346881"/>
                    <a:pt x="147893" y="353020"/>
                    <a:pt x="162449" y="355710"/>
                  </a:cubicBezTo>
                  <a:lnTo>
                    <a:pt x="163533" y="355905"/>
                  </a:lnTo>
                  <a:cubicBezTo>
                    <a:pt x="181183" y="358990"/>
                    <a:pt x="198795" y="362718"/>
                    <a:pt x="216641" y="364538"/>
                  </a:cubicBezTo>
                  <a:cubicBezTo>
                    <a:pt x="233677" y="366279"/>
                    <a:pt x="251075" y="366591"/>
                    <a:pt x="268114" y="364632"/>
                  </a:cubicBezTo>
                  <a:cubicBezTo>
                    <a:pt x="276296" y="363690"/>
                    <a:pt x="284408" y="362088"/>
                    <a:pt x="292356" y="359938"/>
                  </a:cubicBezTo>
                  <a:cubicBezTo>
                    <a:pt x="295757" y="359018"/>
                    <a:pt x="299130" y="357991"/>
                    <a:pt x="302462" y="356852"/>
                  </a:cubicBezTo>
                  <a:lnTo>
                    <a:pt x="302839" y="356707"/>
                  </a:lnTo>
                  <a:cubicBezTo>
                    <a:pt x="305287" y="355696"/>
                    <a:pt x="311908" y="351886"/>
                    <a:pt x="311830" y="354009"/>
                  </a:cubicBezTo>
                  <a:cubicBezTo>
                    <a:pt x="313691" y="351861"/>
                    <a:pt x="316255" y="350337"/>
                    <a:pt x="319070" y="349596"/>
                  </a:cubicBezTo>
                  <a:cubicBezTo>
                    <a:pt x="323042" y="348552"/>
                    <a:pt x="328141" y="349532"/>
                    <a:pt x="331466" y="352342"/>
                  </a:cubicBezTo>
                  <a:cubicBezTo>
                    <a:pt x="335790" y="348916"/>
                    <a:pt x="342278" y="351374"/>
                    <a:pt x="345178" y="355477"/>
                  </a:cubicBezTo>
                  <a:cubicBezTo>
                    <a:pt x="350151" y="362513"/>
                    <a:pt x="348533" y="370759"/>
                    <a:pt x="347890" y="378922"/>
                  </a:cubicBezTo>
                  <a:lnTo>
                    <a:pt x="347836" y="379642"/>
                  </a:lnTo>
                  <a:cubicBezTo>
                    <a:pt x="347290" y="387336"/>
                    <a:pt x="346455" y="394978"/>
                    <a:pt x="345424" y="402614"/>
                  </a:cubicBezTo>
                  <a:lnTo>
                    <a:pt x="344971" y="405887"/>
                  </a:lnTo>
                  <a:cubicBezTo>
                    <a:pt x="343367" y="417183"/>
                    <a:pt x="342926" y="435812"/>
                    <a:pt x="329244" y="439514"/>
                  </a:cubicBezTo>
                  <a:cubicBezTo>
                    <a:pt x="318423" y="442445"/>
                    <a:pt x="308521" y="431306"/>
                    <a:pt x="301545" y="422467"/>
                  </a:cubicBezTo>
                  <a:lnTo>
                    <a:pt x="297727" y="417571"/>
                  </a:lnTo>
                  <a:cubicBezTo>
                    <a:pt x="293206" y="411832"/>
                    <a:pt x="289100" y="405923"/>
                    <a:pt x="285792" y="399399"/>
                  </a:cubicBezTo>
                  <a:cubicBezTo>
                    <a:pt x="284285" y="396429"/>
                    <a:pt x="282828" y="393388"/>
                    <a:pt x="281566" y="390306"/>
                  </a:cubicBezTo>
                  <a:cubicBezTo>
                    <a:pt x="281407" y="389917"/>
                    <a:pt x="281291" y="389569"/>
                    <a:pt x="281170" y="389218"/>
                  </a:cubicBezTo>
                  <a:cubicBezTo>
                    <a:pt x="261103" y="391920"/>
                    <a:pt x="240561" y="391534"/>
                    <a:pt x="220442" y="388880"/>
                  </a:cubicBezTo>
                  <a:cubicBezTo>
                    <a:pt x="207704" y="387199"/>
                    <a:pt x="195155" y="384771"/>
                    <a:pt x="182795" y="381510"/>
                  </a:cubicBezTo>
                  <a:lnTo>
                    <a:pt x="177219" y="391593"/>
                  </a:lnTo>
                  <a:cubicBezTo>
                    <a:pt x="170694" y="403352"/>
                    <a:pt x="164075" y="415075"/>
                    <a:pt x="157118" y="426568"/>
                  </a:cubicBezTo>
                  <a:lnTo>
                    <a:pt x="156578" y="427443"/>
                  </a:lnTo>
                  <a:cubicBezTo>
                    <a:pt x="150066" y="437808"/>
                    <a:pt x="139161" y="448189"/>
                    <a:pt x="126269" y="440426"/>
                  </a:cubicBezTo>
                  <a:cubicBezTo>
                    <a:pt x="114733" y="433477"/>
                    <a:pt x="114241" y="417670"/>
                    <a:pt x="113026" y="405875"/>
                  </a:cubicBezTo>
                  <a:cubicBezTo>
                    <a:pt x="112214" y="397996"/>
                    <a:pt x="111557" y="390063"/>
                    <a:pt x="111240" y="382141"/>
                  </a:cubicBezTo>
                  <a:lnTo>
                    <a:pt x="111126" y="378746"/>
                  </a:lnTo>
                  <a:cubicBezTo>
                    <a:pt x="110919" y="371064"/>
                    <a:pt x="109669" y="362160"/>
                    <a:pt x="112622" y="354975"/>
                  </a:cubicBezTo>
                  <a:cubicBezTo>
                    <a:pt x="113050" y="353929"/>
                    <a:pt x="114553" y="353123"/>
                    <a:pt x="115459" y="354225"/>
                  </a:cubicBezTo>
                  <a:cubicBezTo>
                    <a:pt x="121627" y="361725"/>
                    <a:pt x="123492" y="373351"/>
                    <a:pt x="126156" y="382557"/>
                  </a:cubicBezTo>
                  <a:cubicBezTo>
                    <a:pt x="129123" y="392800"/>
                    <a:pt x="133419" y="403987"/>
                    <a:pt x="134960" y="414612"/>
                  </a:cubicBezTo>
                  <a:lnTo>
                    <a:pt x="135391" y="413863"/>
                  </a:lnTo>
                  <a:lnTo>
                    <a:pt x="135391" y="413863"/>
                  </a:lnTo>
                  <a:cubicBezTo>
                    <a:pt x="136909" y="410977"/>
                    <a:pt x="138458" y="408107"/>
                    <a:pt x="140015" y="405241"/>
                  </a:cubicBezTo>
                  <a:lnTo>
                    <a:pt x="144684" y="396643"/>
                  </a:lnTo>
                  <a:cubicBezTo>
                    <a:pt x="148872" y="388880"/>
                    <a:pt x="153136" y="381166"/>
                    <a:pt x="157438" y="373470"/>
                  </a:cubicBezTo>
                  <a:cubicBezTo>
                    <a:pt x="152525" y="371623"/>
                    <a:pt x="147658" y="369640"/>
                    <a:pt x="142810" y="367623"/>
                  </a:cubicBezTo>
                  <a:lnTo>
                    <a:pt x="131809" y="363022"/>
                  </a:lnTo>
                  <a:cubicBezTo>
                    <a:pt x="125524" y="360366"/>
                    <a:pt x="119116" y="357369"/>
                    <a:pt x="114392" y="352538"/>
                  </a:cubicBezTo>
                  <a:cubicBezTo>
                    <a:pt x="113555" y="351682"/>
                    <a:pt x="113847" y="349947"/>
                    <a:pt x="115141" y="349699"/>
                  </a:cubicBezTo>
                  <a:close/>
                  <a:moveTo>
                    <a:pt x="323855" y="378060"/>
                  </a:moveTo>
                  <a:cubicBezTo>
                    <a:pt x="313015" y="382468"/>
                    <a:pt x="301802" y="385649"/>
                    <a:pt x="290386" y="387759"/>
                  </a:cubicBezTo>
                  <a:cubicBezTo>
                    <a:pt x="291123" y="388514"/>
                    <a:pt x="291857" y="389269"/>
                    <a:pt x="292541" y="390062"/>
                  </a:cubicBezTo>
                  <a:cubicBezTo>
                    <a:pt x="295228" y="393172"/>
                    <a:pt x="298078" y="396159"/>
                    <a:pt x="300945" y="399113"/>
                  </a:cubicBezTo>
                  <a:lnTo>
                    <a:pt x="302665" y="400882"/>
                  </a:lnTo>
                  <a:cubicBezTo>
                    <a:pt x="307056" y="405390"/>
                    <a:pt x="313653" y="412812"/>
                    <a:pt x="320384" y="417126"/>
                  </a:cubicBezTo>
                  <a:lnTo>
                    <a:pt x="320748" y="415179"/>
                  </a:lnTo>
                  <a:cubicBezTo>
                    <a:pt x="320807" y="414843"/>
                    <a:pt x="320854" y="414552"/>
                    <a:pt x="320879" y="414326"/>
                  </a:cubicBezTo>
                  <a:lnTo>
                    <a:pt x="321596" y="407922"/>
                  </a:lnTo>
                  <a:cubicBezTo>
                    <a:pt x="321712" y="406854"/>
                    <a:pt x="321825" y="405786"/>
                    <a:pt x="321931" y="404717"/>
                  </a:cubicBezTo>
                  <a:cubicBezTo>
                    <a:pt x="322511" y="398942"/>
                    <a:pt x="322972" y="393154"/>
                    <a:pt x="323455" y="387370"/>
                  </a:cubicBezTo>
                  <a:cubicBezTo>
                    <a:pt x="323708" y="384323"/>
                    <a:pt x="323769" y="381192"/>
                    <a:pt x="323855" y="378060"/>
                  </a:cubicBezTo>
                  <a:close/>
                  <a:moveTo>
                    <a:pt x="195569" y="5901"/>
                  </a:moveTo>
                  <a:cubicBezTo>
                    <a:pt x="221387" y="-5131"/>
                    <a:pt x="252029" y="77"/>
                    <a:pt x="274267" y="16741"/>
                  </a:cubicBezTo>
                  <a:cubicBezTo>
                    <a:pt x="297022" y="33795"/>
                    <a:pt x="306973" y="61519"/>
                    <a:pt x="308289" y="89179"/>
                  </a:cubicBezTo>
                  <a:cubicBezTo>
                    <a:pt x="326286" y="73807"/>
                    <a:pt x="352202" y="85443"/>
                    <a:pt x="367359" y="99847"/>
                  </a:cubicBezTo>
                  <a:cubicBezTo>
                    <a:pt x="384850" y="116469"/>
                    <a:pt x="393696" y="141554"/>
                    <a:pt x="389619" y="165361"/>
                  </a:cubicBezTo>
                  <a:cubicBezTo>
                    <a:pt x="385557" y="189088"/>
                    <a:pt x="368393" y="210020"/>
                    <a:pt x="345173" y="217076"/>
                  </a:cubicBezTo>
                  <a:cubicBezTo>
                    <a:pt x="334063" y="220452"/>
                    <a:pt x="321681" y="220529"/>
                    <a:pt x="310505" y="217388"/>
                  </a:cubicBezTo>
                  <a:cubicBezTo>
                    <a:pt x="306710" y="216319"/>
                    <a:pt x="302059" y="214665"/>
                    <a:pt x="297763" y="212360"/>
                  </a:cubicBezTo>
                  <a:cubicBezTo>
                    <a:pt x="298008" y="213346"/>
                    <a:pt x="298258" y="214334"/>
                    <a:pt x="298491" y="215319"/>
                  </a:cubicBezTo>
                  <a:cubicBezTo>
                    <a:pt x="304067" y="238931"/>
                    <a:pt x="307229" y="265471"/>
                    <a:pt x="298862" y="288822"/>
                  </a:cubicBezTo>
                  <a:cubicBezTo>
                    <a:pt x="285413" y="326344"/>
                    <a:pt x="237647" y="347349"/>
                    <a:pt x="207824" y="314044"/>
                  </a:cubicBezTo>
                  <a:cubicBezTo>
                    <a:pt x="196114" y="300969"/>
                    <a:pt x="187013" y="280491"/>
                    <a:pt x="187721" y="262665"/>
                  </a:cubicBezTo>
                  <a:cubicBezTo>
                    <a:pt x="188093" y="253298"/>
                    <a:pt x="193398" y="242462"/>
                    <a:pt x="204349" y="243096"/>
                  </a:cubicBezTo>
                  <a:cubicBezTo>
                    <a:pt x="212840" y="243586"/>
                    <a:pt x="216867" y="250695"/>
                    <a:pt x="214694" y="258219"/>
                  </a:cubicBezTo>
                  <a:lnTo>
                    <a:pt x="214561" y="258653"/>
                  </a:lnTo>
                  <a:cubicBezTo>
                    <a:pt x="209957" y="273037"/>
                    <a:pt x="217817" y="293820"/>
                    <a:pt x="229205" y="303630"/>
                  </a:cubicBezTo>
                  <a:cubicBezTo>
                    <a:pt x="246668" y="318674"/>
                    <a:pt x="270633" y="305583"/>
                    <a:pt x="280181" y="287942"/>
                  </a:cubicBezTo>
                  <a:cubicBezTo>
                    <a:pt x="291309" y="267382"/>
                    <a:pt x="289955" y="241022"/>
                    <a:pt x="286397" y="218655"/>
                  </a:cubicBezTo>
                  <a:cubicBezTo>
                    <a:pt x="282904" y="196692"/>
                    <a:pt x="275114" y="176603"/>
                    <a:pt x="266846" y="156280"/>
                  </a:cubicBezTo>
                  <a:cubicBezTo>
                    <a:pt x="265968" y="156439"/>
                    <a:pt x="265079" y="156586"/>
                    <a:pt x="264169" y="156709"/>
                  </a:cubicBezTo>
                  <a:cubicBezTo>
                    <a:pt x="247724" y="158942"/>
                    <a:pt x="214265" y="159783"/>
                    <a:pt x="196096" y="147865"/>
                  </a:cubicBezTo>
                  <a:cubicBezTo>
                    <a:pt x="198048" y="166259"/>
                    <a:pt x="194219" y="185195"/>
                    <a:pt x="183773" y="200770"/>
                  </a:cubicBezTo>
                  <a:cubicBezTo>
                    <a:pt x="172133" y="218127"/>
                    <a:pt x="154598" y="227313"/>
                    <a:pt x="134189" y="230127"/>
                  </a:cubicBezTo>
                  <a:cubicBezTo>
                    <a:pt x="114368" y="232865"/>
                    <a:pt x="91391" y="233419"/>
                    <a:pt x="71821" y="228720"/>
                  </a:cubicBezTo>
                  <a:cubicBezTo>
                    <a:pt x="30148" y="218715"/>
                    <a:pt x="15454" y="167246"/>
                    <a:pt x="28057" y="130092"/>
                  </a:cubicBezTo>
                  <a:cubicBezTo>
                    <a:pt x="35513" y="108115"/>
                    <a:pt x="56316" y="88348"/>
                    <a:pt x="79440" y="83355"/>
                  </a:cubicBezTo>
                  <a:cubicBezTo>
                    <a:pt x="91353" y="75516"/>
                    <a:pt x="107349" y="73195"/>
                    <a:pt x="121097" y="74264"/>
                  </a:cubicBezTo>
                  <a:cubicBezTo>
                    <a:pt x="141631" y="75865"/>
                    <a:pt x="161854" y="84740"/>
                    <a:pt x="175607" y="100328"/>
                  </a:cubicBezTo>
                  <a:cubicBezTo>
                    <a:pt x="180861" y="106283"/>
                    <a:pt x="185181" y="113025"/>
                    <a:pt x="188512" y="120240"/>
                  </a:cubicBezTo>
                  <a:cubicBezTo>
                    <a:pt x="189631" y="119358"/>
                    <a:pt x="190935" y="118695"/>
                    <a:pt x="192408" y="118349"/>
                  </a:cubicBezTo>
                  <a:cubicBezTo>
                    <a:pt x="194708" y="117810"/>
                    <a:pt x="196720" y="117689"/>
                    <a:pt x="198970" y="118482"/>
                  </a:cubicBezTo>
                  <a:cubicBezTo>
                    <a:pt x="200091" y="118879"/>
                    <a:pt x="201707" y="120280"/>
                    <a:pt x="202679" y="121190"/>
                  </a:cubicBezTo>
                  <a:lnTo>
                    <a:pt x="204899" y="123799"/>
                  </a:lnTo>
                  <a:cubicBezTo>
                    <a:pt x="207621" y="126973"/>
                    <a:pt x="210210" y="129635"/>
                    <a:pt x="215056" y="131608"/>
                  </a:cubicBezTo>
                  <a:cubicBezTo>
                    <a:pt x="228567" y="137109"/>
                    <a:pt x="246891" y="138303"/>
                    <a:pt x="261245" y="137178"/>
                  </a:cubicBezTo>
                  <a:cubicBezTo>
                    <a:pt x="297869" y="134311"/>
                    <a:pt x="293257" y="85781"/>
                    <a:pt x="284236" y="60849"/>
                  </a:cubicBezTo>
                  <a:cubicBezTo>
                    <a:pt x="273551" y="31312"/>
                    <a:pt x="242923" y="12939"/>
                    <a:pt x="211764" y="18185"/>
                  </a:cubicBezTo>
                  <a:cubicBezTo>
                    <a:pt x="198376" y="20438"/>
                    <a:pt x="185604" y="27566"/>
                    <a:pt x="175804" y="36881"/>
                  </a:cubicBezTo>
                  <a:cubicBezTo>
                    <a:pt x="164865" y="47280"/>
                    <a:pt x="160180" y="59842"/>
                    <a:pt x="153618" y="73006"/>
                  </a:cubicBezTo>
                  <a:cubicBezTo>
                    <a:pt x="153230" y="73785"/>
                    <a:pt x="151889" y="73616"/>
                    <a:pt x="151722" y="72756"/>
                  </a:cubicBezTo>
                  <a:cubicBezTo>
                    <a:pt x="146329" y="45000"/>
                    <a:pt x="171902" y="16015"/>
                    <a:pt x="195569" y="5901"/>
                  </a:cubicBezTo>
                  <a:close/>
                  <a:moveTo>
                    <a:pt x="503" y="229683"/>
                  </a:moveTo>
                  <a:cubicBezTo>
                    <a:pt x="-610" y="228377"/>
                    <a:pt x="851" y="226080"/>
                    <a:pt x="2444" y="227163"/>
                  </a:cubicBezTo>
                  <a:cubicBezTo>
                    <a:pt x="14118" y="235097"/>
                    <a:pt x="27099" y="240822"/>
                    <a:pt x="41212" y="242370"/>
                  </a:cubicBezTo>
                  <a:cubicBezTo>
                    <a:pt x="47840" y="243095"/>
                    <a:pt x="54521" y="243145"/>
                    <a:pt x="61124" y="242128"/>
                  </a:cubicBezTo>
                  <a:cubicBezTo>
                    <a:pt x="66748" y="241259"/>
                    <a:pt x="71817" y="239544"/>
                    <a:pt x="77432" y="241094"/>
                  </a:cubicBezTo>
                  <a:cubicBezTo>
                    <a:pt x="80420" y="241919"/>
                    <a:pt x="80963" y="245388"/>
                    <a:pt x="79138" y="247562"/>
                  </a:cubicBezTo>
                  <a:cubicBezTo>
                    <a:pt x="70656" y="257662"/>
                    <a:pt x="49774" y="254964"/>
                    <a:pt x="38389" y="252256"/>
                  </a:cubicBezTo>
                  <a:cubicBezTo>
                    <a:pt x="23664" y="248758"/>
                    <a:pt x="10317" y="241219"/>
                    <a:pt x="503" y="229683"/>
                  </a:cubicBezTo>
                  <a:close/>
                  <a:moveTo>
                    <a:pt x="393331" y="211243"/>
                  </a:moveTo>
                  <a:cubicBezTo>
                    <a:pt x="399062" y="207690"/>
                    <a:pt x="405884" y="214726"/>
                    <a:pt x="402495" y="220409"/>
                  </a:cubicBezTo>
                  <a:cubicBezTo>
                    <a:pt x="393794" y="234990"/>
                    <a:pt x="368573" y="236177"/>
                    <a:pt x="353942" y="232687"/>
                  </a:cubicBezTo>
                  <a:cubicBezTo>
                    <a:pt x="352797" y="232417"/>
                    <a:pt x="353058" y="230619"/>
                    <a:pt x="354218" y="230651"/>
                  </a:cubicBezTo>
                  <a:cubicBezTo>
                    <a:pt x="362627" y="230859"/>
                    <a:pt x="370228" y="229242"/>
                    <a:pt x="377472" y="224854"/>
                  </a:cubicBezTo>
                  <a:cubicBezTo>
                    <a:pt x="383662" y="221103"/>
                    <a:pt x="387355" y="214947"/>
                    <a:pt x="393331" y="211243"/>
                  </a:cubicBezTo>
                  <a:close/>
                  <a:moveTo>
                    <a:pt x="113693" y="94685"/>
                  </a:moveTo>
                  <a:lnTo>
                    <a:pt x="112545" y="94695"/>
                  </a:lnTo>
                  <a:cubicBezTo>
                    <a:pt x="99167" y="94911"/>
                    <a:pt x="86916" y="100014"/>
                    <a:pt x="74025" y="102711"/>
                  </a:cubicBezTo>
                  <a:cubicBezTo>
                    <a:pt x="72956" y="102937"/>
                    <a:pt x="71883" y="102822"/>
                    <a:pt x="70916" y="102468"/>
                  </a:cubicBezTo>
                  <a:cubicBezTo>
                    <a:pt x="55215" y="112946"/>
                    <a:pt x="44393" y="129421"/>
                    <a:pt x="42924" y="151101"/>
                  </a:cubicBezTo>
                  <a:cubicBezTo>
                    <a:pt x="41906" y="166116"/>
                    <a:pt x="45570" y="182477"/>
                    <a:pt x="54483" y="194799"/>
                  </a:cubicBezTo>
                  <a:cubicBezTo>
                    <a:pt x="64627" y="208824"/>
                    <a:pt x="80969" y="210988"/>
                    <a:pt x="97062" y="211407"/>
                  </a:cubicBezTo>
                  <a:lnTo>
                    <a:pt x="98698" y="211444"/>
                  </a:lnTo>
                  <a:cubicBezTo>
                    <a:pt x="129120" y="212037"/>
                    <a:pt x="162589" y="210240"/>
                    <a:pt x="173433" y="176214"/>
                  </a:cubicBezTo>
                  <a:cubicBezTo>
                    <a:pt x="181459" y="151032"/>
                    <a:pt x="172888" y="120461"/>
                    <a:pt x="150533" y="105377"/>
                  </a:cubicBezTo>
                  <a:cubicBezTo>
                    <a:pt x="139676" y="98051"/>
                    <a:pt x="126709" y="94673"/>
                    <a:pt x="113693" y="94685"/>
                  </a:cubicBezTo>
                  <a:close/>
                  <a:moveTo>
                    <a:pt x="358793" y="112745"/>
                  </a:moveTo>
                  <a:lnTo>
                    <a:pt x="357900" y="111703"/>
                  </a:lnTo>
                  <a:cubicBezTo>
                    <a:pt x="345968" y="98007"/>
                    <a:pt x="327049" y="85533"/>
                    <a:pt x="308396" y="92430"/>
                  </a:cubicBezTo>
                  <a:lnTo>
                    <a:pt x="308450" y="94737"/>
                  </a:lnTo>
                  <a:cubicBezTo>
                    <a:pt x="308457" y="95122"/>
                    <a:pt x="308461" y="95506"/>
                    <a:pt x="308460" y="95891"/>
                  </a:cubicBezTo>
                  <a:cubicBezTo>
                    <a:pt x="308404" y="122339"/>
                    <a:pt x="298159" y="147022"/>
                    <a:pt x="272979" y="154783"/>
                  </a:cubicBezTo>
                  <a:cubicBezTo>
                    <a:pt x="279734" y="164423"/>
                    <a:pt x="285162" y="175121"/>
                    <a:pt x="289508" y="186223"/>
                  </a:cubicBezTo>
                  <a:cubicBezTo>
                    <a:pt x="291042" y="185221"/>
                    <a:pt x="292907" y="184585"/>
                    <a:pt x="295072" y="184365"/>
                  </a:cubicBezTo>
                  <a:cubicBezTo>
                    <a:pt x="303937" y="183467"/>
                    <a:pt x="309016" y="191796"/>
                    <a:pt x="316703" y="194902"/>
                  </a:cubicBezTo>
                  <a:cubicBezTo>
                    <a:pt x="323899" y="197813"/>
                    <a:pt x="332061" y="198564"/>
                    <a:pt x="339657" y="197060"/>
                  </a:cubicBezTo>
                  <a:cubicBezTo>
                    <a:pt x="356275" y="193772"/>
                    <a:pt x="367935" y="179437"/>
                    <a:pt x="372020" y="163530"/>
                  </a:cubicBezTo>
                  <a:cubicBezTo>
                    <a:pt x="376638" y="145546"/>
                    <a:pt x="370537" y="126694"/>
                    <a:pt x="358793" y="112745"/>
                  </a:cubicBezTo>
                  <a:close/>
                  <a:moveTo>
                    <a:pt x="105828" y="135004"/>
                  </a:moveTo>
                  <a:cubicBezTo>
                    <a:pt x="111370" y="125639"/>
                    <a:pt x="125040" y="126995"/>
                    <a:pt x="130520" y="135251"/>
                  </a:cubicBezTo>
                  <a:lnTo>
                    <a:pt x="130783" y="135662"/>
                  </a:lnTo>
                  <a:lnTo>
                    <a:pt x="130842" y="135586"/>
                  </a:lnTo>
                  <a:cubicBezTo>
                    <a:pt x="139969" y="147419"/>
                    <a:pt x="135558" y="166109"/>
                    <a:pt x="122305" y="172762"/>
                  </a:cubicBezTo>
                  <a:cubicBezTo>
                    <a:pt x="111674" y="178095"/>
                    <a:pt x="98153" y="176695"/>
                    <a:pt x="91086" y="166314"/>
                  </a:cubicBezTo>
                  <a:cubicBezTo>
                    <a:pt x="89502" y="163987"/>
                    <a:pt x="88486" y="161249"/>
                    <a:pt x="88114" y="158477"/>
                  </a:cubicBezTo>
                  <a:cubicBezTo>
                    <a:pt x="87860" y="156591"/>
                    <a:pt x="88005" y="154706"/>
                    <a:pt x="88428" y="152832"/>
                  </a:cubicBezTo>
                  <a:lnTo>
                    <a:pt x="88321" y="153271"/>
                  </a:lnTo>
                  <a:cubicBezTo>
                    <a:pt x="88530" y="152325"/>
                    <a:pt x="88862" y="150842"/>
                    <a:pt x="88949" y="150489"/>
                  </a:cubicBezTo>
                  <a:cubicBezTo>
                    <a:pt x="89883" y="146672"/>
                    <a:pt x="92122" y="142577"/>
                    <a:pt x="94926" y="139813"/>
                  </a:cubicBezTo>
                  <a:cubicBezTo>
                    <a:pt x="97813" y="136967"/>
                    <a:pt x="101824" y="135235"/>
                    <a:pt x="105828" y="135004"/>
                  </a:cubicBezTo>
                  <a:close/>
                  <a:moveTo>
                    <a:pt x="333559" y="125277"/>
                  </a:moveTo>
                  <a:cubicBezTo>
                    <a:pt x="338467" y="125277"/>
                    <a:pt x="342822" y="127330"/>
                    <a:pt x="346368" y="130585"/>
                  </a:cubicBezTo>
                  <a:cubicBezTo>
                    <a:pt x="351411" y="135217"/>
                    <a:pt x="352113" y="141885"/>
                    <a:pt x="351024" y="148212"/>
                  </a:cubicBezTo>
                  <a:cubicBezTo>
                    <a:pt x="350690" y="150143"/>
                    <a:pt x="350231" y="152009"/>
                    <a:pt x="349750" y="153909"/>
                  </a:cubicBezTo>
                  <a:lnTo>
                    <a:pt x="349336" y="155628"/>
                  </a:lnTo>
                  <a:cubicBezTo>
                    <a:pt x="349264" y="155913"/>
                    <a:pt x="349186" y="156197"/>
                    <a:pt x="349098" y="156476"/>
                  </a:cubicBezTo>
                  <a:cubicBezTo>
                    <a:pt x="348797" y="157653"/>
                    <a:pt x="348316" y="158734"/>
                    <a:pt x="347744" y="159769"/>
                  </a:cubicBezTo>
                  <a:cubicBezTo>
                    <a:pt x="345645" y="167586"/>
                    <a:pt x="337147" y="171467"/>
                    <a:pt x="329655" y="169762"/>
                  </a:cubicBezTo>
                  <a:cubicBezTo>
                    <a:pt x="326130" y="168959"/>
                    <a:pt x="322614" y="166032"/>
                    <a:pt x="320819" y="162964"/>
                  </a:cubicBezTo>
                  <a:cubicBezTo>
                    <a:pt x="320228" y="161953"/>
                    <a:pt x="319813" y="160947"/>
                    <a:pt x="319519" y="159936"/>
                  </a:cubicBezTo>
                  <a:lnTo>
                    <a:pt x="318060" y="156476"/>
                  </a:lnTo>
                  <a:lnTo>
                    <a:pt x="318060" y="156476"/>
                  </a:lnTo>
                  <a:cubicBezTo>
                    <a:pt x="317787" y="155646"/>
                    <a:pt x="317616" y="154757"/>
                    <a:pt x="317396" y="153909"/>
                  </a:cubicBezTo>
                  <a:cubicBezTo>
                    <a:pt x="316907" y="152011"/>
                    <a:pt x="316436" y="150141"/>
                    <a:pt x="316096" y="148212"/>
                  </a:cubicBezTo>
                  <a:cubicBezTo>
                    <a:pt x="314939" y="141673"/>
                    <a:pt x="315861" y="135477"/>
                    <a:pt x="320753" y="130585"/>
                  </a:cubicBezTo>
                  <a:cubicBezTo>
                    <a:pt x="324037" y="127298"/>
                    <a:pt x="328917" y="125277"/>
                    <a:pt x="333559" y="125277"/>
                  </a:cubicBezTo>
                  <a:close/>
                  <a:moveTo>
                    <a:pt x="225452" y="57468"/>
                  </a:moveTo>
                  <a:cubicBezTo>
                    <a:pt x="233970" y="56324"/>
                    <a:pt x="242645" y="60294"/>
                    <a:pt x="247050" y="67821"/>
                  </a:cubicBezTo>
                  <a:cubicBezTo>
                    <a:pt x="250878" y="74364"/>
                    <a:pt x="250862" y="83167"/>
                    <a:pt x="247050" y="89710"/>
                  </a:cubicBezTo>
                  <a:lnTo>
                    <a:pt x="246728" y="90264"/>
                  </a:lnTo>
                  <a:lnTo>
                    <a:pt x="246728" y="90264"/>
                  </a:lnTo>
                  <a:cubicBezTo>
                    <a:pt x="239707" y="102314"/>
                    <a:pt x="223333" y="103860"/>
                    <a:pt x="213483" y="94549"/>
                  </a:cubicBezTo>
                  <a:lnTo>
                    <a:pt x="213006" y="94098"/>
                  </a:lnTo>
                  <a:lnTo>
                    <a:pt x="213006" y="94098"/>
                  </a:lnTo>
                  <a:cubicBezTo>
                    <a:pt x="206671" y="88114"/>
                    <a:pt x="205244" y="78187"/>
                    <a:pt x="208524" y="70412"/>
                  </a:cubicBezTo>
                  <a:cubicBezTo>
                    <a:pt x="211523" y="63302"/>
                    <a:pt x="217809" y="58497"/>
                    <a:pt x="225452" y="5746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CC897AA-0C19-305D-DA81-3E3CA4B46752}"/>
                </a:ext>
              </a:extLst>
            </p:cNvPr>
            <p:cNvSpPr/>
            <p:nvPr/>
          </p:nvSpPr>
          <p:spPr>
            <a:xfrm>
              <a:off x="5770004" y="2751586"/>
              <a:ext cx="839817" cy="241939"/>
            </a:xfrm>
            <a:custGeom>
              <a:avLst/>
              <a:gdLst>
                <a:gd name="connsiteX0" fmla="*/ 765040 w 839817"/>
                <a:gd name="connsiteY0" fmla="*/ 179898 h 241939"/>
                <a:gd name="connsiteX1" fmla="*/ 703205 w 839817"/>
                <a:gd name="connsiteY1" fmla="*/ 201903 h 241939"/>
                <a:gd name="connsiteX2" fmla="*/ 635873 w 839817"/>
                <a:gd name="connsiteY2" fmla="*/ 96195 h 241939"/>
                <a:gd name="connsiteX3" fmla="*/ 747579 w 839817"/>
                <a:gd name="connsiteY3" fmla="*/ 31497 h 241939"/>
                <a:gd name="connsiteX4" fmla="*/ 794663 w 839817"/>
                <a:gd name="connsiteY4" fmla="*/ 70350 h 241939"/>
                <a:gd name="connsiteX5" fmla="*/ 765040 w 839817"/>
                <a:gd name="connsiteY5" fmla="*/ 179898 h 241939"/>
                <a:gd name="connsiteX6" fmla="*/ 527040 w 839817"/>
                <a:gd name="connsiteY6" fmla="*/ 136914 h 241939"/>
                <a:gd name="connsiteX7" fmla="*/ 319024 w 839817"/>
                <a:gd name="connsiteY7" fmla="*/ 117662 h 241939"/>
                <a:gd name="connsiteX8" fmla="*/ 350034 w 839817"/>
                <a:gd name="connsiteY8" fmla="*/ 69380 h 241939"/>
                <a:gd name="connsiteX9" fmla="*/ 454492 w 839817"/>
                <a:gd name="connsiteY9" fmla="*/ 50966 h 241939"/>
                <a:gd name="connsiteX10" fmla="*/ 535043 w 839817"/>
                <a:gd name="connsiteY10" fmla="*/ 92851 h 241939"/>
                <a:gd name="connsiteX11" fmla="*/ 527040 w 839817"/>
                <a:gd name="connsiteY11" fmla="*/ 136914 h 241939"/>
                <a:gd name="connsiteX12" fmla="*/ 829034 w 839817"/>
                <a:gd name="connsiteY12" fmla="*/ 8608 h 241939"/>
                <a:gd name="connsiteX13" fmla="*/ 824061 w 839817"/>
                <a:gd name="connsiteY13" fmla="*/ 7829 h 241939"/>
                <a:gd name="connsiteX14" fmla="*/ 819481 w 839817"/>
                <a:gd name="connsiteY14" fmla="*/ 6188 h 241939"/>
                <a:gd name="connsiteX15" fmla="*/ 807440 w 839817"/>
                <a:gd name="connsiteY15" fmla="*/ 4101 h 241939"/>
                <a:gd name="connsiteX16" fmla="*/ 611715 w 839817"/>
                <a:gd name="connsiteY16" fmla="*/ 58543 h 241939"/>
                <a:gd name="connsiteX17" fmla="*/ 556418 w 839817"/>
                <a:gd name="connsiteY17" fmla="*/ 59725 h 241939"/>
                <a:gd name="connsiteX18" fmla="*/ 248001 w 839817"/>
                <a:gd name="connsiteY18" fmla="*/ 42461 h 241939"/>
                <a:gd name="connsiteX19" fmla="*/ 247849 w 839817"/>
                <a:gd name="connsiteY19" fmla="*/ 42418 h 241939"/>
                <a:gd name="connsiteX20" fmla="*/ 201213 w 839817"/>
                <a:gd name="connsiteY20" fmla="*/ 38758 h 241939"/>
                <a:gd name="connsiteX21" fmla="*/ 107372 w 839817"/>
                <a:gd name="connsiteY21" fmla="*/ 47552 h 241939"/>
                <a:gd name="connsiteX22" fmla="*/ 11048 w 839817"/>
                <a:gd name="connsiteY22" fmla="*/ 139551 h 241939"/>
                <a:gd name="connsiteX23" fmla="*/ 11072 w 839817"/>
                <a:gd name="connsiteY23" fmla="*/ 139589 h 241939"/>
                <a:gd name="connsiteX24" fmla="*/ 11078 w 839817"/>
                <a:gd name="connsiteY24" fmla="*/ 139583 h 241939"/>
                <a:gd name="connsiteX25" fmla="*/ 30169 w 839817"/>
                <a:gd name="connsiteY25" fmla="*/ 131364 h 241939"/>
                <a:gd name="connsiteX26" fmla="*/ 70599 w 839817"/>
                <a:gd name="connsiteY26" fmla="*/ 83299 h 241939"/>
                <a:gd name="connsiteX27" fmla="*/ 248684 w 839817"/>
                <a:gd name="connsiteY27" fmla="*/ 65909 h 241939"/>
                <a:gd name="connsiteX28" fmla="*/ 267392 w 839817"/>
                <a:gd name="connsiteY28" fmla="*/ 78358 h 241939"/>
                <a:gd name="connsiteX29" fmla="*/ 311977 w 839817"/>
                <a:gd name="connsiteY29" fmla="*/ 119351 h 241939"/>
                <a:gd name="connsiteX30" fmla="*/ 507338 w 839817"/>
                <a:gd name="connsiteY30" fmla="*/ 212077 h 241939"/>
                <a:gd name="connsiteX31" fmla="*/ 550418 w 839817"/>
                <a:gd name="connsiteY31" fmla="*/ 102697 h 241939"/>
                <a:gd name="connsiteX32" fmla="*/ 557628 w 839817"/>
                <a:gd name="connsiteY32" fmla="*/ 97324 h 241939"/>
                <a:gd name="connsiteX33" fmla="*/ 588776 w 839817"/>
                <a:gd name="connsiteY33" fmla="*/ 78358 h 241939"/>
                <a:gd name="connsiteX34" fmla="*/ 620789 w 839817"/>
                <a:gd name="connsiteY34" fmla="*/ 82199 h 241939"/>
                <a:gd name="connsiteX35" fmla="*/ 622278 w 839817"/>
                <a:gd name="connsiteY35" fmla="*/ 84915 h 241939"/>
                <a:gd name="connsiteX36" fmla="*/ 625328 w 839817"/>
                <a:gd name="connsiteY36" fmla="*/ 88190 h 241939"/>
                <a:gd name="connsiteX37" fmla="*/ 770523 w 839817"/>
                <a:gd name="connsiteY37" fmla="*/ 203938 h 241939"/>
                <a:gd name="connsiteX38" fmla="*/ 814853 w 839817"/>
                <a:gd name="connsiteY38" fmla="*/ 74187 h 241939"/>
                <a:gd name="connsiteX39" fmla="*/ 821025 w 839817"/>
                <a:gd name="connsiteY39" fmla="*/ 58628 h 241939"/>
                <a:gd name="connsiteX40" fmla="*/ 832646 w 839817"/>
                <a:gd name="connsiteY40" fmla="*/ 36258 h 241939"/>
                <a:gd name="connsiteX41" fmla="*/ 829034 w 839817"/>
                <a:gd name="connsiteY41" fmla="*/ 8608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9817" h="241939">
                  <a:moveTo>
                    <a:pt x="765040" y="179898"/>
                  </a:moveTo>
                  <a:cubicBezTo>
                    <a:pt x="751491" y="198106"/>
                    <a:pt x="726373" y="203906"/>
                    <a:pt x="703205" y="201903"/>
                  </a:cubicBezTo>
                  <a:cubicBezTo>
                    <a:pt x="653237" y="197092"/>
                    <a:pt x="637511" y="140320"/>
                    <a:pt x="635873" y="96195"/>
                  </a:cubicBezTo>
                  <a:cubicBezTo>
                    <a:pt x="669380" y="105624"/>
                    <a:pt x="633040" y="38841"/>
                    <a:pt x="747579" y="31497"/>
                  </a:cubicBezTo>
                  <a:cubicBezTo>
                    <a:pt x="787956" y="28131"/>
                    <a:pt x="776824" y="52526"/>
                    <a:pt x="794663" y="70350"/>
                  </a:cubicBezTo>
                  <a:cubicBezTo>
                    <a:pt x="794297" y="107758"/>
                    <a:pt x="788073" y="148405"/>
                    <a:pt x="765040" y="179898"/>
                  </a:cubicBezTo>
                  <a:moveTo>
                    <a:pt x="527040" y="136914"/>
                  </a:moveTo>
                  <a:cubicBezTo>
                    <a:pt x="497540" y="275120"/>
                    <a:pt x="335994" y="242246"/>
                    <a:pt x="319024" y="117662"/>
                  </a:cubicBezTo>
                  <a:cubicBezTo>
                    <a:pt x="334694" y="106598"/>
                    <a:pt x="330567" y="79278"/>
                    <a:pt x="350034" y="69380"/>
                  </a:cubicBezTo>
                  <a:cubicBezTo>
                    <a:pt x="380887" y="49659"/>
                    <a:pt x="419455" y="50503"/>
                    <a:pt x="454492" y="50966"/>
                  </a:cubicBezTo>
                  <a:cubicBezTo>
                    <a:pt x="499276" y="54044"/>
                    <a:pt x="512038" y="72603"/>
                    <a:pt x="535043" y="92851"/>
                  </a:cubicBezTo>
                  <a:cubicBezTo>
                    <a:pt x="533937" y="106375"/>
                    <a:pt x="530745" y="122403"/>
                    <a:pt x="527040" y="136914"/>
                  </a:cubicBezTo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B51D1AD-DA63-815A-E1AE-B660765492E3}"/>
              </a:ext>
            </a:extLst>
          </p:cNvPr>
          <p:cNvGrpSpPr>
            <a:grpSpLocks noChangeAspect="1"/>
          </p:cNvGrpSpPr>
          <p:nvPr/>
        </p:nvGrpSpPr>
        <p:grpSpPr>
          <a:xfrm>
            <a:off x="5837766" y="241552"/>
            <a:ext cx="1223922" cy="1980000"/>
            <a:chOff x="5309181" y="2115444"/>
            <a:chExt cx="1530545" cy="2476042"/>
          </a:xfrm>
        </p:grpSpPr>
        <p:grpSp>
          <p:nvGrpSpPr>
            <p:cNvPr id="32" name="图形 40">
              <a:extLst>
                <a:ext uri="{FF2B5EF4-FFF2-40B4-BE49-F238E27FC236}">
                  <a16:creationId xmlns:a16="http://schemas.microsoft.com/office/drawing/2014/main" id="{C6837FAD-AECA-C11A-2A56-122271A23BA5}"/>
                </a:ext>
              </a:extLst>
            </p:cNvPr>
            <p:cNvGrpSpPr/>
            <p:nvPr/>
          </p:nvGrpSpPr>
          <p:grpSpPr>
            <a:xfrm>
              <a:off x="5309181" y="3121998"/>
              <a:ext cx="1530545" cy="1469488"/>
              <a:chOff x="5309181" y="3121998"/>
              <a:chExt cx="1530545" cy="1469488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E6A61FD-6E0E-743F-C99F-FD896CD72D2D}"/>
                  </a:ext>
                </a:extLst>
              </p:cNvPr>
              <p:cNvSpPr/>
              <p:nvPr/>
            </p:nvSpPr>
            <p:spPr>
              <a:xfrm>
                <a:off x="5335341" y="3121998"/>
                <a:ext cx="1476450" cy="1460827"/>
              </a:xfrm>
              <a:custGeom>
                <a:avLst/>
                <a:gdLst>
                  <a:gd name="connsiteX0" fmla="*/ 9023 w 1476450"/>
                  <a:gd name="connsiteY0" fmla="*/ 1243162 h 1460827"/>
                  <a:gd name="connsiteX1" fmla="*/ 15366 w 1476450"/>
                  <a:gd name="connsiteY1" fmla="*/ 1411408 h 1460827"/>
                  <a:gd name="connsiteX2" fmla="*/ 21115 w 1476450"/>
                  <a:gd name="connsiteY2" fmla="*/ 1418514 h 1460827"/>
                  <a:gd name="connsiteX3" fmla="*/ 39331 w 1476450"/>
                  <a:gd name="connsiteY3" fmla="*/ 1423428 h 1460827"/>
                  <a:gd name="connsiteX4" fmla="*/ 140303 w 1476450"/>
                  <a:gd name="connsiteY4" fmla="*/ 1436936 h 1460827"/>
                  <a:gd name="connsiteX5" fmla="*/ 1403928 w 1476450"/>
                  <a:gd name="connsiteY5" fmla="*/ 1447529 h 1460827"/>
                  <a:gd name="connsiteX6" fmla="*/ 1427844 w 1476450"/>
                  <a:gd name="connsiteY6" fmla="*/ 1423595 h 1460827"/>
                  <a:gd name="connsiteX7" fmla="*/ 1450549 w 1476450"/>
                  <a:gd name="connsiteY7" fmla="*/ 831000 h 1460827"/>
                  <a:gd name="connsiteX8" fmla="*/ 1468191 w 1476450"/>
                  <a:gd name="connsiteY8" fmla="*/ 697063 h 1460827"/>
                  <a:gd name="connsiteX9" fmla="*/ 1369863 w 1476450"/>
                  <a:gd name="connsiteY9" fmla="*/ 416903 h 1460827"/>
                  <a:gd name="connsiteX10" fmla="*/ 1268048 w 1476450"/>
                  <a:gd name="connsiteY10" fmla="*/ 248943 h 1460827"/>
                  <a:gd name="connsiteX11" fmla="*/ 1229902 w 1476450"/>
                  <a:gd name="connsiteY11" fmla="*/ 225079 h 1460827"/>
                  <a:gd name="connsiteX12" fmla="*/ 1196548 w 1476450"/>
                  <a:gd name="connsiteY12" fmla="*/ 209272 h 1460827"/>
                  <a:gd name="connsiteX13" fmla="*/ 1100914 w 1476450"/>
                  <a:gd name="connsiteY13" fmla="*/ 205810 h 1460827"/>
                  <a:gd name="connsiteX14" fmla="*/ 1098544 w 1476450"/>
                  <a:gd name="connsiteY14" fmla="*/ 205188 h 1460827"/>
                  <a:gd name="connsiteX15" fmla="*/ 1086383 w 1476450"/>
                  <a:gd name="connsiteY15" fmla="*/ 202383 h 1460827"/>
                  <a:gd name="connsiteX16" fmla="*/ 1028001 w 1476450"/>
                  <a:gd name="connsiteY16" fmla="*/ 181999 h 1460827"/>
                  <a:gd name="connsiteX17" fmla="*/ 995382 w 1476450"/>
                  <a:gd name="connsiteY17" fmla="*/ 80748 h 1460827"/>
                  <a:gd name="connsiteX18" fmla="*/ 972031 w 1476450"/>
                  <a:gd name="connsiteY18" fmla="*/ 66223 h 1460827"/>
                  <a:gd name="connsiteX19" fmla="*/ 926486 w 1476450"/>
                  <a:gd name="connsiteY19" fmla="*/ 24891 h 1460827"/>
                  <a:gd name="connsiteX20" fmla="*/ 665542 w 1476450"/>
                  <a:gd name="connsiteY20" fmla="*/ 139270 h 1460827"/>
                  <a:gd name="connsiteX21" fmla="*/ 548515 w 1476450"/>
                  <a:gd name="connsiteY21" fmla="*/ 211535 h 1460827"/>
                  <a:gd name="connsiteX22" fmla="*/ 479718 w 1476450"/>
                  <a:gd name="connsiteY22" fmla="*/ 196920 h 1460827"/>
                  <a:gd name="connsiteX23" fmla="*/ 428160 w 1476450"/>
                  <a:gd name="connsiteY23" fmla="*/ 204368 h 1460827"/>
                  <a:gd name="connsiteX24" fmla="*/ 50219 w 1476450"/>
                  <a:gd name="connsiteY24" fmla="*/ 610153 h 1460827"/>
                  <a:gd name="connsiteX25" fmla="*/ 29078 w 1476450"/>
                  <a:gd name="connsiteY25" fmla="*/ 686279 h 1460827"/>
                  <a:gd name="connsiteX26" fmla="*/ 60112 w 1476450"/>
                  <a:gd name="connsiteY26" fmla="*/ 772827 h 1460827"/>
                  <a:gd name="connsiteX27" fmla="*/ 29237 w 1476450"/>
                  <a:gd name="connsiteY27" fmla="*/ 1057795 h 1460827"/>
                  <a:gd name="connsiteX28" fmla="*/ 9023 w 1476450"/>
                  <a:gd name="connsiteY28" fmla="*/ 1243162 h 146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76450" h="1460827">
                    <a:moveTo>
                      <a:pt x="9023" y="1243162"/>
                    </a:moveTo>
                    <a:cubicBezTo>
                      <a:pt x="2998" y="1298414"/>
                      <a:pt x="-10649" y="1359278"/>
                      <a:pt x="15366" y="1411408"/>
                    </a:cubicBezTo>
                    <a:cubicBezTo>
                      <a:pt x="-1018" y="1412143"/>
                      <a:pt x="12273" y="1416884"/>
                      <a:pt x="21115" y="1418514"/>
                    </a:cubicBezTo>
                    <a:cubicBezTo>
                      <a:pt x="26164" y="1422424"/>
                      <a:pt x="32950" y="1423972"/>
                      <a:pt x="39331" y="1423428"/>
                    </a:cubicBezTo>
                    <a:cubicBezTo>
                      <a:pt x="72462" y="1430434"/>
                      <a:pt x="106663" y="1432972"/>
                      <a:pt x="140303" y="1436936"/>
                    </a:cubicBezTo>
                    <a:cubicBezTo>
                      <a:pt x="560311" y="1471835"/>
                      <a:pt x="983135" y="1462567"/>
                      <a:pt x="1403928" y="1447529"/>
                    </a:cubicBezTo>
                    <a:cubicBezTo>
                      <a:pt x="1417614" y="1446935"/>
                      <a:pt x="1426796" y="1436991"/>
                      <a:pt x="1427844" y="1423595"/>
                    </a:cubicBezTo>
                    <a:cubicBezTo>
                      <a:pt x="1443267" y="1226467"/>
                      <a:pt x="1450942" y="1028730"/>
                      <a:pt x="1450549" y="831000"/>
                    </a:cubicBezTo>
                    <a:cubicBezTo>
                      <a:pt x="1443697" y="761513"/>
                      <a:pt x="1496197" y="788628"/>
                      <a:pt x="1468191" y="697063"/>
                    </a:cubicBezTo>
                    <a:cubicBezTo>
                      <a:pt x="1445678" y="600484"/>
                      <a:pt x="1412355" y="506478"/>
                      <a:pt x="1369863" y="416903"/>
                    </a:cubicBezTo>
                    <a:cubicBezTo>
                      <a:pt x="1340491" y="358613"/>
                      <a:pt x="1312816" y="297279"/>
                      <a:pt x="1268048" y="248943"/>
                    </a:cubicBezTo>
                    <a:cubicBezTo>
                      <a:pt x="1253901" y="246988"/>
                      <a:pt x="1241857" y="232930"/>
                      <a:pt x="1229902" y="225079"/>
                    </a:cubicBezTo>
                    <a:cubicBezTo>
                      <a:pt x="1217794" y="222720"/>
                      <a:pt x="1208819" y="212435"/>
                      <a:pt x="1196548" y="209272"/>
                    </a:cubicBezTo>
                    <a:cubicBezTo>
                      <a:pt x="1173163" y="203187"/>
                      <a:pt x="1120830" y="190244"/>
                      <a:pt x="1100914" y="205810"/>
                    </a:cubicBezTo>
                    <a:cubicBezTo>
                      <a:pt x="1100127" y="205594"/>
                      <a:pt x="1099330" y="205411"/>
                      <a:pt x="1098544" y="205188"/>
                    </a:cubicBezTo>
                    <a:cubicBezTo>
                      <a:pt x="1094646" y="209512"/>
                      <a:pt x="1089291" y="206269"/>
                      <a:pt x="1086383" y="202383"/>
                    </a:cubicBezTo>
                    <a:cubicBezTo>
                      <a:pt x="1076432" y="194655"/>
                      <a:pt x="1032937" y="193860"/>
                      <a:pt x="1028001" y="181999"/>
                    </a:cubicBezTo>
                    <a:cubicBezTo>
                      <a:pt x="1002267" y="158647"/>
                      <a:pt x="995382" y="109500"/>
                      <a:pt x="995382" y="80748"/>
                    </a:cubicBezTo>
                    <a:cubicBezTo>
                      <a:pt x="985759" y="69931"/>
                      <a:pt x="985093" y="71940"/>
                      <a:pt x="972031" y="66223"/>
                    </a:cubicBezTo>
                    <a:cubicBezTo>
                      <a:pt x="959224" y="50063"/>
                      <a:pt x="943754" y="35988"/>
                      <a:pt x="926486" y="24891"/>
                    </a:cubicBezTo>
                    <a:cubicBezTo>
                      <a:pt x="829309" y="-38940"/>
                      <a:pt x="688291" y="28322"/>
                      <a:pt x="665542" y="139270"/>
                    </a:cubicBezTo>
                    <a:cubicBezTo>
                      <a:pt x="629579" y="167756"/>
                      <a:pt x="592563" y="196692"/>
                      <a:pt x="548515" y="211535"/>
                    </a:cubicBezTo>
                    <a:cubicBezTo>
                      <a:pt x="527019" y="200473"/>
                      <a:pt x="502531" y="196942"/>
                      <a:pt x="479718" y="196920"/>
                    </a:cubicBezTo>
                    <a:cubicBezTo>
                      <a:pt x="462712" y="196302"/>
                      <a:pt x="439212" y="186464"/>
                      <a:pt x="428160" y="204368"/>
                    </a:cubicBezTo>
                    <a:cubicBezTo>
                      <a:pt x="242227" y="265259"/>
                      <a:pt x="130012" y="442354"/>
                      <a:pt x="50219" y="610153"/>
                    </a:cubicBezTo>
                    <a:cubicBezTo>
                      <a:pt x="39035" y="634045"/>
                      <a:pt x="25655" y="659060"/>
                      <a:pt x="29078" y="686279"/>
                    </a:cubicBezTo>
                    <a:cubicBezTo>
                      <a:pt x="31430" y="718877"/>
                      <a:pt x="66795" y="738280"/>
                      <a:pt x="60112" y="772827"/>
                    </a:cubicBezTo>
                    <a:cubicBezTo>
                      <a:pt x="50398" y="867858"/>
                      <a:pt x="39349" y="962792"/>
                      <a:pt x="29237" y="1057795"/>
                    </a:cubicBezTo>
                    <a:cubicBezTo>
                      <a:pt x="22498" y="1119583"/>
                      <a:pt x="15760" y="1181374"/>
                      <a:pt x="9023" y="124316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6041239-8B50-28B4-5C8C-6CD105502941}"/>
                  </a:ext>
                </a:extLst>
              </p:cNvPr>
              <p:cNvSpPr/>
              <p:nvPr/>
            </p:nvSpPr>
            <p:spPr>
              <a:xfrm>
                <a:off x="5309181" y="3178367"/>
                <a:ext cx="1530545" cy="1413120"/>
              </a:xfrm>
              <a:custGeom>
                <a:avLst/>
                <a:gdLst>
                  <a:gd name="connsiteX0" fmla="*/ 1395412 w 1530545"/>
                  <a:gd name="connsiteY0" fmla="*/ 733453 h 1413120"/>
                  <a:gd name="connsiteX1" fmla="*/ 1357942 w 1530545"/>
                  <a:gd name="connsiteY1" fmla="*/ 751889 h 1413120"/>
                  <a:gd name="connsiteX2" fmla="*/ 1354944 w 1530545"/>
                  <a:gd name="connsiteY2" fmla="*/ 724388 h 1413120"/>
                  <a:gd name="connsiteX3" fmla="*/ 1430583 w 1530545"/>
                  <a:gd name="connsiteY3" fmla="*/ 722868 h 1413120"/>
                  <a:gd name="connsiteX4" fmla="*/ 1395412 w 1530545"/>
                  <a:gd name="connsiteY4" fmla="*/ 733453 h 1413120"/>
                  <a:gd name="connsiteX5" fmla="*/ 1340067 w 1530545"/>
                  <a:gd name="connsiteY5" fmla="*/ 1310105 h 1413120"/>
                  <a:gd name="connsiteX6" fmla="*/ 1314037 w 1530545"/>
                  <a:gd name="connsiteY6" fmla="*/ 1311128 h 1413120"/>
                  <a:gd name="connsiteX7" fmla="*/ 1263977 w 1530545"/>
                  <a:gd name="connsiteY7" fmla="*/ 1313038 h 1413120"/>
                  <a:gd name="connsiteX8" fmla="*/ 1161845 w 1530545"/>
                  <a:gd name="connsiteY8" fmla="*/ 1316730 h 1413120"/>
                  <a:gd name="connsiteX9" fmla="*/ 959561 w 1530545"/>
                  <a:gd name="connsiteY9" fmla="*/ 1323226 h 1413120"/>
                  <a:gd name="connsiteX10" fmla="*/ 554906 w 1530545"/>
                  <a:gd name="connsiteY10" fmla="*/ 1334135 h 1413120"/>
                  <a:gd name="connsiteX11" fmla="*/ 442709 w 1530545"/>
                  <a:gd name="connsiteY11" fmla="*/ 1338409 h 1413120"/>
                  <a:gd name="connsiteX12" fmla="*/ 384605 w 1530545"/>
                  <a:gd name="connsiteY12" fmla="*/ 1342617 h 1413120"/>
                  <a:gd name="connsiteX13" fmla="*/ 336143 w 1530545"/>
                  <a:gd name="connsiteY13" fmla="*/ 1350081 h 1413120"/>
                  <a:gd name="connsiteX14" fmla="*/ 339300 w 1530545"/>
                  <a:gd name="connsiteY14" fmla="*/ 1286841 h 1413120"/>
                  <a:gd name="connsiteX15" fmla="*/ 342161 w 1530545"/>
                  <a:gd name="connsiteY15" fmla="*/ 1227010 h 1413120"/>
                  <a:gd name="connsiteX16" fmla="*/ 531694 w 1530545"/>
                  <a:gd name="connsiteY16" fmla="*/ 1232212 h 1413120"/>
                  <a:gd name="connsiteX17" fmla="*/ 732263 w 1530545"/>
                  <a:gd name="connsiteY17" fmla="*/ 1234597 h 1413120"/>
                  <a:gd name="connsiteX18" fmla="*/ 1129389 w 1530545"/>
                  <a:gd name="connsiteY18" fmla="*/ 1231865 h 1413120"/>
                  <a:gd name="connsiteX19" fmla="*/ 1241706 w 1530545"/>
                  <a:gd name="connsiteY19" fmla="*/ 1230736 h 1413120"/>
                  <a:gd name="connsiteX20" fmla="*/ 1297864 w 1530545"/>
                  <a:gd name="connsiteY20" fmla="*/ 1230170 h 1413120"/>
                  <a:gd name="connsiteX21" fmla="*/ 1325944 w 1530545"/>
                  <a:gd name="connsiteY21" fmla="*/ 1229890 h 1413120"/>
                  <a:gd name="connsiteX22" fmla="*/ 1349193 w 1530545"/>
                  <a:gd name="connsiteY22" fmla="*/ 1219934 h 1413120"/>
                  <a:gd name="connsiteX23" fmla="*/ 1349193 w 1530545"/>
                  <a:gd name="connsiteY23" fmla="*/ 1205522 h 1413120"/>
                  <a:gd name="connsiteX24" fmla="*/ 1329957 w 1530545"/>
                  <a:gd name="connsiteY24" fmla="*/ 1195885 h 1413120"/>
                  <a:gd name="connsiteX25" fmla="*/ 1305888 w 1530545"/>
                  <a:gd name="connsiteY25" fmla="*/ 1196201 h 1413120"/>
                  <a:gd name="connsiteX26" fmla="*/ 1253740 w 1530545"/>
                  <a:gd name="connsiteY26" fmla="*/ 1196887 h 1413120"/>
                  <a:gd name="connsiteX27" fmla="*/ 1153456 w 1530545"/>
                  <a:gd name="connsiteY27" fmla="*/ 1198206 h 1413120"/>
                  <a:gd name="connsiteX28" fmla="*/ 952888 w 1530545"/>
                  <a:gd name="connsiteY28" fmla="*/ 1201004 h 1413120"/>
                  <a:gd name="connsiteX29" fmla="*/ 756330 w 1530545"/>
                  <a:gd name="connsiteY29" fmla="*/ 1204396 h 1413120"/>
                  <a:gd name="connsiteX30" fmla="*/ 555762 w 1530545"/>
                  <a:gd name="connsiteY30" fmla="*/ 1211273 h 1413120"/>
                  <a:gd name="connsiteX31" fmla="*/ 342419 w 1530545"/>
                  <a:gd name="connsiteY31" fmla="*/ 1221635 h 1413120"/>
                  <a:gd name="connsiteX32" fmla="*/ 347176 w 1530545"/>
                  <a:gd name="connsiteY32" fmla="*/ 1110702 h 1413120"/>
                  <a:gd name="connsiteX33" fmla="*/ 770549 w 1530545"/>
                  <a:gd name="connsiteY33" fmla="*/ 1124085 h 1413120"/>
                  <a:gd name="connsiteX34" fmla="*/ 1211958 w 1530545"/>
                  <a:gd name="connsiteY34" fmla="*/ 1117980 h 1413120"/>
                  <a:gd name="connsiteX35" fmla="*/ 1274141 w 1530545"/>
                  <a:gd name="connsiteY35" fmla="*/ 1116238 h 1413120"/>
                  <a:gd name="connsiteX36" fmla="*/ 1306234 w 1530545"/>
                  <a:gd name="connsiteY36" fmla="*/ 1115205 h 1413120"/>
                  <a:gd name="connsiteX37" fmla="*/ 1329289 w 1530545"/>
                  <a:gd name="connsiteY37" fmla="*/ 1110821 h 1413120"/>
                  <a:gd name="connsiteX38" fmla="*/ 1329094 w 1530545"/>
                  <a:gd name="connsiteY38" fmla="*/ 1075787 h 1413120"/>
                  <a:gd name="connsiteX39" fmla="*/ 1308127 w 1530545"/>
                  <a:gd name="connsiteY39" fmla="*/ 1083922 h 1413120"/>
                  <a:gd name="connsiteX40" fmla="*/ 1306234 w 1530545"/>
                  <a:gd name="connsiteY40" fmla="*/ 1084065 h 1413120"/>
                  <a:gd name="connsiteX41" fmla="*/ 1282164 w 1530545"/>
                  <a:gd name="connsiteY41" fmla="*/ 1084844 h 1413120"/>
                  <a:gd name="connsiteX42" fmla="*/ 1230013 w 1530545"/>
                  <a:gd name="connsiteY42" fmla="*/ 1086506 h 1413120"/>
                  <a:gd name="connsiteX43" fmla="*/ 1133723 w 1530545"/>
                  <a:gd name="connsiteY43" fmla="*/ 1089289 h 1413120"/>
                  <a:gd name="connsiteX44" fmla="*/ 937101 w 1530545"/>
                  <a:gd name="connsiteY44" fmla="*/ 1093534 h 1413120"/>
                  <a:gd name="connsiteX45" fmla="*/ 547803 w 1530545"/>
                  <a:gd name="connsiteY45" fmla="*/ 1100663 h 1413120"/>
                  <a:gd name="connsiteX46" fmla="*/ 347367 w 1530545"/>
                  <a:gd name="connsiteY46" fmla="*/ 1105871 h 1413120"/>
                  <a:gd name="connsiteX47" fmla="*/ 351829 w 1530545"/>
                  <a:gd name="connsiteY47" fmla="*/ 985267 h 1413120"/>
                  <a:gd name="connsiteX48" fmla="*/ 352332 w 1530545"/>
                  <a:gd name="connsiteY48" fmla="*/ 971129 h 1413120"/>
                  <a:gd name="connsiteX49" fmla="*/ 381464 w 1530545"/>
                  <a:gd name="connsiteY49" fmla="*/ 975781 h 1413120"/>
                  <a:gd name="connsiteX50" fmla="*/ 432366 w 1530545"/>
                  <a:gd name="connsiteY50" fmla="*/ 981744 h 1413120"/>
                  <a:gd name="connsiteX51" fmla="*/ 528674 w 1530545"/>
                  <a:gd name="connsiteY51" fmla="*/ 988973 h 1413120"/>
                  <a:gd name="connsiteX52" fmla="*/ 725378 w 1530545"/>
                  <a:gd name="connsiteY52" fmla="*/ 997138 h 1413120"/>
                  <a:gd name="connsiteX53" fmla="*/ 1114934 w 1530545"/>
                  <a:gd name="connsiteY53" fmla="*/ 1001509 h 1413120"/>
                  <a:gd name="connsiteX54" fmla="*/ 1326834 w 1530545"/>
                  <a:gd name="connsiteY54" fmla="*/ 999123 h 1413120"/>
                  <a:gd name="connsiteX55" fmla="*/ 1339980 w 1530545"/>
                  <a:gd name="connsiteY55" fmla="*/ 998773 h 1413120"/>
                  <a:gd name="connsiteX56" fmla="*/ 1350976 w 1530545"/>
                  <a:gd name="connsiteY56" fmla="*/ 1187299 h 1413120"/>
                  <a:gd name="connsiteX57" fmla="*/ 1358717 w 1530545"/>
                  <a:gd name="connsiteY57" fmla="*/ 1314650 h 1413120"/>
                  <a:gd name="connsiteX58" fmla="*/ 1340067 w 1530545"/>
                  <a:gd name="connsiteY58" fmla="*/ 1310105 h 1413120"/>
                  <a:gd name="connsiteX59" fmla="*/ 118321 w 1530545"/>
                  <a:gd name="connsiteY59" fmla="*/ 671590 h 1413120"/>
                  <a:gd name="connsiteX60" fmla="*/ 81406 w 1530545"/>
                  <a:gd name="connsiteY60" fmla="*/ 651445 h 1413120"/>
                  <a:gd name="connsiteX61" fmla="*/ 70212 w 1530545"/>
                  <a:gd name="connsiteY61" fmla="*/ 616360 h 1413120"/>
                  <a:gd name="connsiteX62" fmla="*/ 71093 w 1530545"/>
                  <a:gd name="connsiteY62" fmla="*/ 613073 h 1413120"/>
                  <a:gd name="connsiteX63" fmla="*/ 334593 w 1530545"/>
                  <a:gd name="connsiteY63" fmla="*/ 607330 h 1413120"/>
                  <a:gd name="connsiteX64" fmla="*/ 602446 w 1530545"/>
                  <a:gd name="connsiteY64" fmla="*/ 602925 h 1413120"/>
                  <a:gd name="connsiteX65" fmla="*/ 1136677 w 1530545"/>
                  <a:gd name="connsiteY65" fmla="*/ 610943 h 1413120"/>
                  <a:gd name="connsiteX66" fmla="*/ 1329021 w 1530545"/>
                  <a:gd name="connsiteY66" fmla="*/ 616270 h 1413120"/>
                  <a:gd name="connsiteX67" fmla="*/ 1327790 w 1530545"/>
                  <a:gd name="connsiteY67" fmla="*/ 663457 h 1413120"/>
                  <a:gd name="connsiteX68" fmla="*/ 1327778 w 1530545"/>
                  <a:gd name="connsiteY68" fmla="*/ 704412 h 1413120"/>
                  <a:gd name="connsiteX69" fmla="*/ 1227157 w 1530545"/>
                  <a:gd name="connsiteY69" fmla="*/ 703226 h 1413120"/>
                  <a:gd name="connsiteX70" fmla="*/ 978082 w 1530545"/>
                  <a:gd name="connsiteY70" fmla="*/ 706576 h 1413120"/>
                  <a:gd name="connsiteX71" fmla="*/ 479929 w 1530545"/>
                  <a:gd name="connsiteY71" fmla="*/ 718369 h 1413120"/>
                  <a:gd name="connsiteX72" fmla="*/ 344162 w 1530545"/>
                  <a:gd name="connsiteY72" fmla="*/ 722371 h 1413120"/>
                  <a:gd name="connsiteX73" fmla="*/ 338926 w 1530545"/>
                  <a:gd name="connsiteY73" fmla="*/ 700388 h 1413120"/>
                  <a:gd name="connsiteX74" fmla="*/ 323062 w 1530545"/>
                  <a:gd name="connsiteY74" fmla="*/ 668884 h 1413120"/>
                  <a:gd name="connsiteX75" fmla="*/ 321803 w 1530545"/>
                  <a:gd name="connsiteY75" fmla="*/ 669217 h 1413120"/>
                  <a:gd name="connsiteX76" fmla="*/ 320203 w 1530545"/>
                  <a:gd name="connsiteY76" fmla="*/ 699134 h 1413120"/>
                  <a:gd name="connsiteX77" fmla="*/ 321978 w 1530545"/>
                  <a:gd name="connsiteY77" fmla="*/ 723418 h 1413120"/>
                  <a:gd name="connsiteX78" fmla="*/ 237742 w 1530545"/>
                  <a:gd name="connsiteY78" fmla="*/ 730105 h 1413120"/>
                  <a:gd name="connsiteX79" fmla="*/ 213737 w 1530545"/>
                  <a:gd name="connsiteY79" fmla="*/ 718286 h 1413120"/>
                  <a:gd name="connsiteX80" fmla="*/ 118321 w 1530545"/>
                  <a:gd name="connsiteY80" fmla="*/ 671590 h 1413120"/>
                  <a:gd name="connsiteX81" fmla="*/ 1139034 w 1530545"/>
                  <a:gd name="connsiteY81" fmla="*/ 962138 h 1413120"/>
                  <a:gd name="connsiteX82" fmla="*/ 942232 w 1530545"/>
                  <a:gd name="connsiteY82" fmla="*/ 962304 h 1413120"/>
                  <a:gd name="connsiteX83" fmla="*/ 552755 w 1530545"/>
                  <a:gd name="connsiteY83" fmla="*/ 955694 h 1413120"/>
                  <a:gd name="connsiteX84" fmla="*/ 444404 w 1530545"/>
                  <a:gd name="connsiteY84" fmla="*/ 954267 h 1413120"/>
                  <a:gd name="connsiteX85" fmla="*/ 388236 w 1530545"/>
                  <a:gd name="connsiteY85" fmla="*/ 955203 h 1413120"/>
                  <a:gd name="connsiteX86" fmla="*/ 352841 w 1530545"/>
                  <a:gd name="connsiteY86" fmla="*/ 957202 h 1413120"/>
                  <a:gd name="connsiteX87" fmla="*/ 355678 w 1530545"/>
                  <a:gd name="connsiteY87" fmla="*/ 843637 h 1413120"/>
                  <a:gd name="connsiteX88" fmla="*/ 729783 w 1530545"/>
                  <a:gd name="connsiteY88" fmla="*/ 871246 h 1413120"/>
                  <a:gd name="connsiteX89" fmla="*/ 1110010 w 1530545"/>
                  <a:gd name="connsiteY89" fmla="*/ 877111 h 1413120"/>
                  <a:gd name="connsiteX90" fmla="*/ 1218088 w 1530545"/>
                  <a:gd name="connsiteY90" fmla="*/ 876871 h 1413120"/>
                  <a:gd name="connsiteX91" fmla="*/ 1270123 w 1530545"/>
                  <a:gd name="connsiteY91" fmla="*/ 876475 h 1413120"/>
                  <a:gd name="connsiteX92" fmla="*/ 1298140 w 1530545"/>
                  <a:gd name="connsiteY92" fmla="*/ 876183 h 1413120"/>
                  <a:gd name="connsiteX93" fmla="*/ 1320821 w 1530545"/>
                  <a:gd name="connsiteY93" fmla="*/ 866423 h 1413120"/>
                  <a:gd name="connsiteX94" fmla="*/ 1320821 w 1530545"/>
                  <a:gd name="connsiteY94" fmla="*/ 853078 h 1413120"/>
                  <a:gd name="connsiteX95" fmla="*/ 1278127 w 1530545"/>
                  <a:gd name="connsiteY95" fmla="*/ 843997 h 1413120"/>
                  <a:gd name="connsiteX96" fmla="*/ 1230095 w 1530545"/>
                  <a:gd name="connsiteY96" fmla="*/ 844512 h 1413120"/>
                  <a:gd name="connsiteX97" fmla="*/ 1134027 w 1530545"/>
                  <a:gd name="connsiteY97" fmla="*/ 845072 h 1413120"/>
                  <a:gd name="connsiteX98" fmla="*/ 945897 w 1530545"/>
                  <a:gd name="connsiteY98" fmla="*/ 844349 h 1413120"/>
                  <a:gd name="connsiteX99" fmla="*/ 565747 w 1530545"/>
                  <a:gd name="connsiteY99" fmla="*/ 837265 h 1413120"/>
                  <a:gd name="connsiteX100" fmla="*/ 355670 w 1530545"/>
                  <a:gd name="connsiteY100" fmla="*/ 839474 h 1413120"/>
                  <a:gd name="connsiteX101" fmla="*/ 355463 w 1530545"/>
                  <a:gd name="connsiteY101" fmla="*/ 820617 h 1413120"/>
                  <a:gd name="connsiteX102" fmla="*/ 349058 w 1530545"/>
                  <a:gd name="connsiteY102" fmla="*/ 749471 h 1413120"/>
                  <a:gd name="connsiteX103" fmla="*/ 451807 w 1530545"/>
                  <a:gd name="connsiteY103" fmla="*/ 748181 h 1413120"/>
                  <a:gd name="connsiteX104" fmla="*/ 700882 w 1530545"/>
                  <a:gd name="connsiteY104" fmla="*/ 743776 h 1413120"/>
                  <a:gd name="connsiteX105" fmla="*/ 947951 w 1530545"/>
                  <a:gd name="connsiteY105" fmla="*/ 738820 h 1413120"/>
                  <a:gd name="connsiteX106" fmla="*/ 1195019 w 1530545"/>
                  <a:gd name="connsiteY106" fmla="*/ 732605 h 1413120"/>
                  <a:gd name="connsiteX107" fmla="*/ 1328160 w 1530545"/>
                  <a:gd name="connsiteY107" fmla="*/ 725231 h 1413120"/>
                  <a:gd name="connsiteX108" fmla="*/ 1328420 w 1530545"/>
                  <a:gd name="connsiteY108" fmla="*/ 737461 h 1413120"/>
                  <a:gd name="connsiteX109" fmla="*/ 1333963 w 1530545"/>
                  <a:gd name="connsiteY109" fmla="*/ 887408 h 1413120"/>
                  <a:gd name="connsiteX110" fmla="*/ 1337767 w 1530545"/>
                  <a:gd name="connsiteY110" fmla="*/ 959423 h 1413120"/>
                  <a:gd name="connsiteX111" fmla="*/ 1335813 w 1530545"/>
                  <a:gd name="connsiteY111" fmla="*/ 959316 h 1413120"/>
                  <a:gd name="connsiteX112" fmla="*/ 1139034 w 1530545"/>
                  <a:gd name="connsiteY112" fmla="*/ 962138 h 1413120"/>
                  <a:gd name="connsiteX113" fmla="*/ 101005 w 1530545"/>
                  <a:gd name="connsiteY113" fmla="*/ 527765 h 1413120"/>
                  <a:gd name="connsiteX114" fmla="*/ 125490 w 1530545"/>
                  <a:gd name="connsiteY114" fmla="*/ 470297 h 1413120"/>
                  <a:gd name="connsiteX115" fmla="*/ 241499 w 1530545"/>
                  <a:gd name="connsiteY115" fmla="*/ 489951 h 1413120"/>
                  <a:gd name="connsiteX116" fmla="*/ 365144 w 1530545"/>
                  <a:gd name="connsiteY116" fmla="*/ 496834 h 1413120"/>
                  <a:gd name="connsiteX117" fmla="*/ 609326 w 1530545"/>
                  <a:gd name="connsiteY117" fmla="*/ 491272 h 1413120"/>
                  <a:gd name="connsiteX118" fmla="*/ 1111356 w 1530545"/>
                  <a:gd name="connsiteY118" fmla="*/ 478990 h 1413120"/>
                  <a:gd name="connsiteX119" fmla="*/ 1251643 w 1530545"/>
                  <a:gd name="connsiteY119" fmla="*/ 479642 h 1413120"/>
                  <a:gd name="connsiteX120" fmla="*/ 1321779 w 1530545"/>
                  <a:gd name="connsiteY120" fmla="*/ 480622 h 1413120"/>
                  <a:gd name="connsiteX121" fmla="*/ 1357848 w 1530545"/>
                  <a:gd name="connsiteY121" fmla="*/ 481305 h 1413120"/>
                  <a:gd name="connsiteX122" fmla="*/ 1373876 w 1530545"/>
                  <a:gd name="connsiteY122" fmla="*/ 481647 h 1413120"/>
                  <a:gd name="connsiteX123" fmla="*/ 1392788 w 1530545"/>
                  <a:gd name="connsiteY123" fmla="*/ 476717 h 1413120"/>
                  <a:gd name="connsiteX124" fmla="*/ 1395380 w 1530545"/>
                  <a:gd name="connsiteY124" fmla="*/ 456884 h 1413120"/>
                  <a:gd name="connsiteX125" fmla="*/ 1367865 w 1530545"/>
                  <a:gd name="connsiteY125" fmla="*/ 449997 h 1413120"/>
                  <a:gd name="connsiteX126" fmla="*/ 1333803 w 1530545"/>
                  <a:gd name="connsiteY126" fmla="*/ 449318 h 1413120"/>
                  <a:gd name="connsiteX127" fmla="*/ 1271682 w 1530545"/>
                  <a:gd name="connsiteY127" fmla="*/ 448364 h 1413120"/>
                  <a:gd name="connsiteX128" fmla="*/ 1145427 w 1530545"/>
                  <a:gd name="connsiteY128" fmla="*/ 447623 h 1413120"/>
                  <a:gd name="connsiteX129" fmla="*/ 896939 w 1530545"/>
                  <a:gd name="connsiteY129" fmla="*/ 450563 h 1413120"/>
                  <a:gd name="connsiteX130" fmla="*/ 398597 w 1530545"/>
                  <a:gd name="connsiteY130" fmla="*/ 471042 h 1413120"/>
                  <a:gd name="connsiteX131" fmla="*/ 261083 w 1530545"/>
                  <a:gd name="connsiteY131" fmla="*/ 471308 h 1413120"/>
                  <a:gd name="connsiteX132" fmla="*/ 128117 w 1530545"/>
                  <a:gd name="connsiteY132" fmla="*/ 464668 h 1413120"/>
                  <a:gd name="connsiteX133" fmla="*/ 180288 w 1530545"/>
                  <a:gd name="connsiteY133" fmla="*/ 371055 h 1413120"/>
                  <a:gd name="connsiteX134" fmla="*/ 401781 w 1530545"/>
                  <a:gd name="connsiteY134" fmla="*/ 369480 h 1413120"/>
                  <a:gd name="connsiteX135" fmla="*/ 518103 w 1530545"/>
                  <a:gd name="connsiteY135" fmla="*/ 365770 h 1413120"/>
                  <a:gd name="connsiteX136" fmla="*/ 576263 w 1530545"/>
                  <a:gd name="connsiteY136" fmla="*/ 363777 h 1413120"/>
                  <a:gd name="connsiteX137" fmla="*/ 604341 w 1530545"/>
                  <a:gd name="connsiteY137" fmla="*/ 362815 h 1413120"/>
                  <a:gd name="connsiteX138" fmla="*/ 634826 w 1530545"/>
                  <a:gd name="connsiteY138" fmla="*/ 360470 h 1413120"/>
                  <a:gd name="connsiteX139" fmla="*/ 639068 w 1530545"/>
                  <a:gd name="connsiteY139" fmla="*/ 357653 h 1413120"/>
                  <a:gd name="connsiteX140" fmla="*/ 721046 w 1530545"/>
                  <a:gd name="connsiteY140" fmla="*/ 389489 h 1413120"/>
                  <a:gd name="connsiteX141" fmla="*/ 912400 w 1530545"/>
                  <a:gd name="connsiteY141" fmla="*/ 407657 h 1413120"/>
                  <a:gd name="connsiteX142" fmla="*/ 1059273 w 1530545"/>
                  <a:gd name="connsiteY142" fmla="*/ 366046 h 1413120"/>
                  <a:gd name="connsiteX143" fmla="*/ 1365130 w 1530545"/>
                  <a:gd name="connsiteY143" fmla="*/ 370332 h 1413120"/>
                  <a:gd name="connsiteX144" fmla="*/ 1377255 w 1530545"/>
                  <a:gd name="connsiteY144" fmla="*/ 354032 h 1413120"/>
                  <a:gd name="connsiteX145" fmla="*/ 1451694 w 1530545"/>
                  <a:gd name="connsiteY145" fmla="*/ 574713 h 1413120"/>
                  <a:gd name="connsiteX146" fmla="*/ 1486075 w 1530545"/>
                  <a:gd name="connsiteY146" fmla="*/ 713690 h 1413120"/>
                  <a:gd name="connsiteX147" fmla="*/ 1484751 w 1530545"/>
                  <a:gd name="connsiteY147" fmla="*/ 713811 h 1413120"/>
                  <a:gd name="connsiteX148" fmla="*/ 1476235 w 1530545"/>
                  <a:gd name="connsiteY148" fmla="*/ 702544 h 1413120"/>
                  <a:gd name="connsiteX149" fmla="*/ 1352702 w 1530545"/>
                  <a:gd name="connsiteY149" fmla="*/ 704343 h 1413120"/>
                  <a:gd name="connsiteX150" fmla="*/ 1349169 w 1530545"/>
                  <a:gd name="connsiteY150" fmla="*/ 673460 h 1413120"/>
                  <a:gd name="connsiteX151" fmla="*/ 1343822 w 1530545"/>
                  <a:gd name="connsiteY151" fmla="*/ 631439 h 1413120"/>
                  <a:gd name="connsiteX152" fmla="*/ 1341938 w 1530545"/>
                  <a:gd name="connsiteY152" fmla="*/ 616620 h 1413120"/>
                  <a:gd name="connsiteX153" fmla="*/ 1439663 w 1530545"/>
                  <a:gd name="connsiteY153" fmla="*/ 619261 h 1413120"/>
                  <a:gd name="connsiteX154" fmla="*/ 1439663 w 1530545"/>
                  <a:gd name="connsiteY154" fmla="*/ 586423 h 1413120"/>
                  <a:gd name="connsiteX155" fmla="*/ 902569 w 1530545"/>
                  <a:gd name="connsiteY155" fmla="*/ 572360 h 1413120"/>
                  <a:gd name="connsiteX156" fmla="*/ 364557 w 1530545"/>
                  <a:gd name="connsiteY156" fmla="*/ 576630 h 1413120"/>
                  <a:gd name="connsiteX157" fmla="*/ 73309 w 1530545"/>
                  <a:gd name="connsiteY157" fmla="*/ 604839 h 1413120"/>
                  <a:gd name="connsiteX158" fmla="*/ 101005 w 1530545"/>
                  <a:gd name="connsiteY158" fmla="*/ 527765 h 1413120"/>
                  <a:gd name="connsiteX159" fmla="*/ 253376 w 1530545"/>
                  <a:gd name="connsiteY159" fmla="*/ 278892 h 1413120"/>
                  <a:gd name="connsiteX160" fmla="*/ 262502 w 1530545"/>
                  <a:gd name="connsiteY160" fmla="*/ 283710 h 1413120"/>
                  <a:gd name="connsiteX161" fmla="*/ 278463 w 1530545"/>
                  <a:gd name="connsiteY161" fmla="*/ 285443 h 1413120"/>
                  <a:gd name="connsiteX162" fmla="*/ 312578 w 1530545"/>
                  <a:gd name="connsiteY162" fmla="*/ 287509 h 1413120"/>
                  <a:gd name="connsiteX163" fmla="*/ 380810 w 1530545"/>
                  <a:gd name="connsiteY163" fmla="*/ 290426 h 1413120"/>
                  <a:gd name="connsiteX164" fmla="*/ 517270 w 1530545"/>
                  <a:gd name="connsiteY164" fmla="*/ 291730 h 1413120"/>
                  <a:gd name="connsiteX165" fmla="*/ 532336 w 1530545"/>
                  <a:gd name="connsiteY165" fmla="*/ 273825 h 1413120"/>
                  <a:gd name="connsiteX166" fmla="*/ 559923 w 1530545"/>
                  <a:gd name="connsiteY166" fmla="*/ 303142 h 1413120"/>
                  <a:gd name="connsiteX167" fmla="*/ 610929 w 1530545"/>
                  <a:gd name="connsiteY167" fmla="*/ 341657 h 1413120"/>
                  <a:gd name="connsiteX168" fmla="*/ 576263 w 1530545"/>
                  <a:gd name="connsiteY168" fmla="*/ 344029 h 1413120"/>
                  <a:gd name="connsiteX169" fmla="*/ 520107 w 1530545"/>
                  <a:gd name="connsiteY169" fmla="*/ 346438 h 1413120"/>
                  <a:gd name="connsiteX170" fmla="*/ 401781 w 1530545"/>
                  <a:gd name="connsiteY170" fmla="*/ 351797 h 1413120"/>
                  <a:gd name="connsiteX171" fmla="*/ 183329 w 1530545"/>
                  <a:gd name="connsiteY171" fmla="*/ 366422 h 1413120"/>
                  <a:gd name="connsiteX172" fmla="*/ 253376 w 1530545"/>
                  <a:gd name="connsiteY172" fmla="*/ 278892 h 1413120"/>
                  <a:gd name="connsiteX173" fmla="*/ 1441391 w 1530545"/>
                  <a:gd name="connsiteY173" fmla="*/ 430546 h 1413120"/>
                  <a:gd name="connsiteX174" fmla="*/ 1299235 w 1530545"/>
                  <a:gd name="connsiteY174" fmla="*/ 199721 h 1413120"/>
                  <a:gd name="connsiteX175" fmla="*/ 1175077 w 1530545"/>
                  <a:gd name="connsiteY175" fmla="*/ 139341 h 1413120"/>
                  <a:gd name="connsiteX176" fmla="*/ 1174475 w 1530545"/>
                  <a:gd name="connsiteY176" fmla="*/ 141526 h 1413120"/>
                  <a:gd name="connsiteX177" fmla="*/ 1354280 w 1530545"/>
                  <a:gd name="connsiteY177" fmla="*/ 308974 h 1413120"/>
                  <a:gd name="connsiteX178" fmla="*/ 1374683 w 1530545"/>
                  <a:gd name="connsiteY178" fmla="*/ 348621 h 1413120"/>
                  <a:gd name="connsiteX179" fmla="*/ 1365130 w 1530545"/>
                  <a:gd name="connsiteY179" fmla="*/ 344476 h 1413120"/>
                  <a:gd name="connsiteX180" fmla="*/ 1079547 w 1530545"/>
                  <a:gd name="connsiteY180" fmla="*/ 353736 h 1413120"/>
                  <a:gd name="connsiteX181" fmla="*/ 1086752 w 1530545"/>
                  <a:gd name="connsiteY181" fmla="*/ 348824 h 1413120"/>
                  <a:gd name="connsiteX182" fmla="*/ 1155126 w 1530545"/>
                  <a:gd name="connsiteY182" fmla="*/ 282266 h 1413120"/>
                  <a:gd name="connsiteX183" fmla="*/ 1190734 w 1530545"/>
                  <a:gd name="connsiteY183" fmla="*/ 287048 h 1413120"/>
                  <a:gd name="connsiteX184" fmla="*/ 1238229 w 1530545"/>
                  <a:gd name="connsiteY184" fmla="*/ 290085 h 1413120"/>
                  <a:gd name="connsiteX185" fmla="*/ 1285722 w 1530545"/>
                  <a:gd name="connsiteY185" fmla="*/ 291396 h 1413120"/>
                  <a:gd name="connsiteX186" fmla="*/ 1317865 w 1530545"/>
                  <a:gd name="connsiteY186" fmla="*/ 276825 h 1413120"/>
                  <a:gd name="connsiteX187" fmla="*/ 1285722 w 1530545"/>
                  <a:gd name="connsiteY187" fmla="*/ 262147 h 1413120"/>
                  <a:gd name="connsiteX188" fmla="*/ 1238229 w 1530545"/>
                  <a:gd name="connsiteY188" fmla="*/ 263249 h 1413120"/>
                  <a:gd name="connsiteX189" fmla="*/ 1192712 w 1530545"/>
                  <a:gd name="connsiteY189" fmla="*/ 265888 h 1413120"/>
                  <a:gd name="connsiteX190" fmla="*/ 1164741 w 1530545"/>
                  <a:gd name="connsiteY190" fmla="*/ 268724 h 1413120"/>
                  <a:gd name="connsiteX191" fmla="*/ 1199846 w 1530545"/>
                  <a:gd name="connsiteY191" fmla="*/ 195825 h 1413120"/>
                  <a:gd name="connsiteX192" fmla="*/ 1200786 w 1530545"/>
                  <a:gd name="connsiteY192" fmla="*/ 188538 h 1413120"/>
                  <a:gd name="connsiteX193" fmla="*/ 1206356 w 1530545"/>
                  <a:gd name="connsiteY193" fmla="*/ 175525 h 1413120"/>
                  <a:gd name="connsiteX194" fmla="*/ 1188257 w 1530545"/>
                  <a:gd name="connsiteY194" fmla="*/ 157417 h 1413120"/>
                  <a:gd name="connsiteX195" fmla="*/ 1076010 w 1530545"/>
                  <a:gd name="connsiteY195" fmla="*/ 121320 h 1413120"/>
                  <a:gd name="connsiteX196" fmla="*/ 1040047 w 1530545"/>
                  <a:gd name="connsiteY196" fmla="*/ 81738 h 1413120"/>
                  <a:gd name="connsiteX197" fmla="*/ 1023581 w 1530545"/>
                  <a:gd name="connsiteY197" fmla="*/ 24655 h 1413120"/>
                  <a:gd name="connsiteX198" fmla="*/ 1021542 w 1530545"/>
                  <a:gd name="connsiteY198" fmla="*/ 24379 h 1413120"/>
                  <a:gd name="connsiteX199" fmla="*/ 1053301 w 1530545"/>
                  <a:gd name="connsiteY199" fmla="*/ 141926 h 1413120"/>
                  <a:gd name="connsiteX200" fmla="*/ 1160336 w 1530545"/>
                  <a:gd name="connsiteY200" fmla="*/ 189589 h 1413120"/>
                  <a:gd name="connsiteX201" fmla="*/ 1079461 w 1530545"/>
                  <a:gd name="connsiteY201" fmla="*/ 309097 h 1413120"/>
                  <a:gd name="connsiteX202" fmla="*/ 929957 w 1530545"/>
                  <a:gd name="connsiteY202" fmla="*/ 371276 h 1413120"/>
                  <a:gd name="connsiteX203" fmla="*/ 752523 w 1530545"/>
                  <a:gd name="connsiteY203" fmla="*/ 362555 h 1413120"/>
                  <a:gd name="connsiteX204" fmla="*/ 597706 w 1530545"/>
                  <a:gd name="connsiteY204" fmla="*/ 293363 h 1413120"/>
                  <a:gd name="connsiteX205" fmla="*/ 535745 w 1530545"/>
                  <a:gd name="connsiteY205" fmla="*/ 232611 h 1413120"/>
                  <a:gd name="connsiteX206" fmla="*/ 496205 w 1530545"/>
                  <a:gd name="connsiteY206" fmla="*/ 174025 h 1413120"/>
                  <a:gd name="connsiteX207" fmla="*/ 643169 w 1530545"/>
                  <a:gd name="connsiteY207" fmla="*/ 143652 h 1413120"/>
                  <a:gd name="connsiteX208" fmla="*/ 704947 w 1530545"/>
                  <a:gd name="connsiteY208" fmla="*/ 87518 h 1413120"/>
                  <a:gd name="connsiteX209" fmla="*/ 727109 w 1530545"/>
                  <a:gd name="connsiteY209" fmla="*/ 52448 h 1413120"/>
                  <a:gd name="connsiteX210" fmla="*/ 735897 w 1530545"/>
                  <a:gd name="connsiteY210" fmla="*/ 32616 h 1413120"/>
                  <a:gd name="connsiteX211" fmla="*/ 739161 w 1530545"/>
                  <a:gd name="connsiteY211" fmla="*/ 19650 h 1413120"/>
                  <a:gd name="connsiteX212" fmla="*/ 736623 w 1530545"/>
                  <a:gd name="connsiteY212" fmla="*/ 10265 h 1413120"/>
                  <a:gd name="connsiteX213" fmla="*/ 734559 w 1530545"/>
                  <a:gd name="connsiteY213" fmla="*/ 7070 h 1413120"/>
                  <a:gd name="connsiteX214" fmla="*/ 715071 w 1530545"/>
                  <a:gd name="connsiteY214" fmla="*/ 1959 h 1413120"/>
                  <a:gd name="connsiteX215" fmla="*/ 704521 w 1530545"/>
                  <a:gd name="connsiteY215" fmla="*/ 10265 h 1413120"/>
                  <a:gd name="connsiteX216" fmla="*/ 700536 w 1530545"/>
                  <a:gd name="connsiteY216" fmla="*/ 19956 h 1413120"/>
                  <a:gd name="connsiteX217" fmla="*/ 694501 w 1530545"/>
                  <a:gd name="connsiteY217" fmla="*/ 35000 h 1413120"/>
                  <a:gd name="connsiteX218" fmla="*/ 675263 w 1530545"/>
                  <a:gd name="connsiteY218" fmla="*/ 67514 h 1413120"/>
                  <a:gd name="connsiteX219" fmla="*/ 625567 w 1530545"/>
                  <a:gd name="connsiteY219" fmla="*/ 116316 h 1413120"/>
                  <a:gd name="connsiteX220" fmla="*/ 561219 w 1530545"/>
                  <a:gd name="connsiteY220" fmla="*/ 148564 h 1413120"/>
                  <a:gd name="connsiteX221" fmla="*/ 487282 w 1530545"/>
                  <a:gd name="connsiteY221" fmla="*/ 160997 h 1413120"/>
                  <a:gd name="connsiteX222" fmla="*/ 486481 w 1530545"/>
                  <a:gd name="connsiteY222" fmla="*/ 159873 h 1413120"/>
                  <a:gd name="connsiteX223" fmla="*/ 484900 w 1530545"/>
                  <a:gd name="connsiteY223" fmla="*/ 160302 h 1413120"/>
                  <a:gd name="connsiteX224" fmla="*/ 484877 w 1530545"/>
                  <a:gd name="connsiteY224" fmla="*/ 161568 h 1413120"/>
                  <a:gd name="connsiteX225" fmla="*/ 484990 w 1530545"/>
                  <a:gd name="connsiteY225" fmla="*/ 170281 h 1413120"/>
                  <a:gd name="connsiteX226" fmla="*/ 507536 w 1530545"/>
                  <a:gd name="connsiteY226" fmla="*/ 236869 h 1413120"/>
                  <a:gd name="connsiteX227" fmla="*/ 522876 w 1530545"/>
                  <a:gd name="connsiteY227" fmla="*/ 261330 h 1413120"/>
                  <a:gd name="connsiteX228" fmla="*/ 517270 w 1530545"/>
                  <a:gd name="connsiteY228" fmla="*/ 260217 h 1413120"/>
                  <a:gd name="connsiteX229" fmla="*/ 380810 w 1530545"/>
                  <a:gd name="connsiteY229" fmla="*/ 262369 h 1413120"/>
                  <a:gd name="connsiteX230" fmla="*/ 314585 w 1530545"/>
                  <a:gd name="connsiteY230" fmla="*/ 265600 h 1413120"/>
                  <a:gd name="connsiteX231" fmla="*/ 280470 w 1530545"/>
                  <a:gd name="connsiteY231" fmla="*/ 267774 h 1413120"/>
                  <a:gd name="connsiteX232" fmla="*/ 263459 w 1530545"/>
                  <a:gd name="connsiteY232" fmla="*/ 269676 h 1413120"/>
                  <a:gd name="connsiteX233" fmla="*/ 262312 w 1530545"/>
                  <a:gd name="connsiteY233" fmla="*/ 269868 h 1413120"/>
                  <a:gd name="connsiteX234" fmla="*/ 306489 w 1530545"/>
                  <a:gd name="connsiteY234" fmla="*/ 230958 h 1413120"/>
                  <a:gd name="connsiteX235" fmla="*/ 478301 w 1530545"/>
                  <a:gd name="connsiteY235" fmla="*/ 140978 h 1413120"/>
                  <a:gd name="connsiteX236" fmla="*/ 478152 w 1530545"/>
                  <a:gd name="connsiteY236" fmla="*/ 139867 h 1413120"/>
                  <a:gd name="connsiteX237" fmla="*/ 178326 w 1530545"/>
                  <a:gd name="connsiteY237" fmla="*/ 329049 h 1413120"/>
                  <a:gd name="connsiteX238" fmla="*/ 81569 w 1530545"/>
                  <a:gd name="connsiteY238" fmla="*/ 506136 h 1413120"/>
                  <a:gd name="connsiteX239" fmla="*/ 45418 w 1530545"/>
                  <a:gd name="connsiteY239" fmla="*/ 601824 h 1413120"/>
                  <a:gd name="connsiteX240" fmla="*/ 45319 w 1530545"/>
                  <a:gd name="connsiteY240" fmla="*/ 651904 h 1413120"/>
                  <a:gd name="connsiteX241" fmla="*/ 73230 w 1530545"/>
                  <a:gd name="connsiteY241" fmla="*/ 680822 h 1413120"/>
                  <a:gd name="connsiteX242" fmla="*/ 75512 w 1530545"/>
                  <a:gd name="connsiteY242" fmla="*/ 682239 h 1413120"/>
                  <a:gd name="connsiteX243" fmla="*/ 48809 w 1530545"/>
                  <a:gd name="connsiteY243" fmla="*/ 804943 h 1413120"/>
                  <a:gd name="connsiteX244" fmla="*/ 27673 w 1530545"/>
                  <a:gd name="connsiteY244" fmla="*/ 939614 h 1413120"/>
                  <a:gd name="connsiteX245" fmla="*/ 2312 w 1530545"/>
                  <a:gd name="connsiteY245" fmla="*/ 1210629 h 1413120"/>
                  <a:gd name="connsiteX246" fmla="*/ 123 w 1530545"/>
                  <a:gd name="connsiteY246" fmla="*/ 1285988 h 1413120"/>
                  <a:gd name="connsiteX247" fmla="*/ 203 w 1530545"/>
                  <a:gd name="connsiteY247" fmla="*/ 1323695 h 1413120"/>
                  <a:gd name="connsiteX248" fmla="*/ 5653 w 1530545"/>
                  <a:gd name="connsiteY248" fmla="*/ 1366188 h 1413120"/>
                  <a:gd name="connsiteX249" fmla="*/ 41963 w 1530545"/>
                  <a:gd name="connsiteY249" fmla="*/ 1365717 h 1413120"/>
                  <a:gd name="connsiteX250" fmla="*/ 42325 w 1530545"/>
                  <a:gd name="connsiteY250" fmla="*/ 1366188 h 1413120"/>
                  <a:gd name="connsiteX251" fmla="*/ 44215 w 1530545"/>
                  <a:gd name="connsiteY251" fmla="*/ 1361822 h 1413120"/>
                  <a:gd name="connsiteX252" fmla="*/ 45877 w 1530545"/>
                  <a:gd name="connsiteY252" fmla="*/ 1355804 h 1413120"/>
                  <a:gd name="connsiteX253" fmla="*/ 46774 w 1530545"/>
                  <a:gd name="connsiteY253" fmla="*/ 1331637 h 1413120"/>
                  <a:gd name="connsiteX254" fmla="*/ 46786 w 1530545"/>
                  <a:gd name="connsiteY254" fmla="*/ 1295908 h 1413120"/>
                  <a:gd name="connsiteX255" fmla="*/ 47748 w 1530545"/>
                  <a:gd name="connsiteY255" fmla="*/ 1228467 h 1413120"/>
                  <a:gd name="connsiteX256" fmla="*/ 54957 w 1530545"/>
                  <a:gd name="connsiteY256" fmla="*/ 1093782 h 1413120"/>
                  <a:gd name="connsiteX257" fmla="*/ 80378 w 1530545"/>
                  <a:gd name="connsiteY257" fmla="*/ 827186 h 1413120"/>
                  <a:gd name="connsiteX258" fmla="*/ 90931 w 1530545"/>
                  <a:gd name="connsiteY258" fmla="*/ 691057 h 1413120"/>
                  <a:gd name="connsiteX259" fmla="*/ 123045 w 1530545"/>
                  <a:gd name="connsiteY259" fmla="*/ 707085 h 1413120"/>
                  <a:gd name="connsiteX260" fmla="*/ 181926 w 1530545"/>
                  <a:gd name="connsiteY260" fmla="*/ 737071 h 1413120"/>
                  <a:gd name="connsiteX261" fmla="*/ 239094 w 1530545"/>
                  <a:gd name="connsiteY261" fmla="*/ 766023 h 1413120"/>
                  <a:gd name="connsiteX262" fmla="*/ 299059 w 1530545"/>
                  <a:gd name="connsiteY262" fmla="*/ 790945 h 1413120"/>
                  <a:gd name="connsiteX263" fmla="*/ 307996 w 1530545"/>
                  <a:gd name="connsiteY263" fmla="*/ 769359 h 1413120"/>
                  <a:gd name="connsiteX264" fmla="*/ 275403 w 1530545"/>
                  <a:gd name="connsiteY264" fmla="*/ 748414 h 1413120"/>
                  <a:gd name="connsiteX265" fmla="*/ 322799 w 1530545"/>
                  <a:gd name="connsiteY265" fmla="*/ 749423 h 1413120"/>
                  <a:gd name="connsiteX266" fmla="*/ 321316 w 1530545"/>
                  <a:gd name="connsiteY266" fmla="*/ 809126 h 1413120"/>
                  <a:gd name="connsiteX267" fmla="*/ 312216 w 1530545"/>
                  <a:gd name="connsiteY267" fmla="*/ 955109 h 1413120"/>
                  <a:gd name="connsiteX268" fmla="*/ 293924 w 1530545"/>
                  <a:gd name="connsiteY268" fmla="*/ 1258692 h 1413120"/>
                  <a:gd name="connsiteX269" fmla="*/ 290195 w 1530545"/>
                  <a:gd name="connsiteY269" fmla="*/ 1333080 h 1413120"/>
                  <a:gd name="connsiteX270" fmla="*/ 288410 w 1530545"/>
                  <a:gd name="connsiteY270" fmla="*/ 1369270 h 1413120"/>
                  <a:gd name="connsiteX271" fmla="*/ 300883 w 1530545"/>
                  <a:gd name="connsiteY271" fmla="*/ 1408131 h 1413120"/>
                  <a:gd name="connsiteX272" fmla="*/ 325890 w 1530545"/>
                  <a:gd name="connsiteY272" fmla="*/ 1403135 h 1413120"/>
                  <a:gd name="connsiteX273" fmla="*/ 335470 w 1530545"/>
                  <a:gd name="connsiteY273" fmla="*/ 1363239 h 1413120"/>
                  <a:gd name="connsiteX274" fmla="*/ 335941 w 1530545"/>
                  <a:gd name="connsiteY274" fmla="*/ 1354005 h 1413120"/>
                  <a:gd name="connsiteX275" fmla="*/ 376590 w 1530545"/>
                  <a:gd name="connsiteY275" fmla="*/ 1359521 h 1413120"/>
                  <a:gd name="connsiteX276" fmla="*/ 426681 w 1530545"/>
                  <a:gd name="connsiteY276" fmla="*/ 1362528 h 1413120"/>
                  <a:gd name="connsiteX277" fmla="*/ 528861 w 1530545"/>
                  <a:gd name="connsiteY277" fmla="*/ 1363720 h 1413120"/>
                  <a:gd name="connsiteX278" fmla="*/ 731204 w 1530545"/>
                  <a:gd name="connsiteY278" fmla="*/ 1361479 h 1413120"/>
                  <a:gd name="connsiteX279" fmla="*/ 1135812 w 1530545"/>
                  <a:gd name="connsiteY279" fmla="*/ 1351335 h 1413120"/>
                  <a:gd name="connsiteX280" fmla="*/ 1247957 w 1530545"/>
                  <a:gd name="connsiteY280" fmla="*/ 1347686 h 1413120"/>
                  <a:gd name="connsiteX281" fmla="*/ 1306028 w 1530545"/>
                  <a:gd name="connsiteY281" fmla="*/ 1345664 h 1413120"/>
                  <a:gd name="connsiteX282" fmla="*/ 1360494 w 1530545"/>
                  <a:gd name="connsiteY282" fmla="*/ 1337868 h 1413120"/>
                  <a:gd name="connsiteX283" fmla="*/ 1361945 w 1530545"/>
                  <a:gd name="connsiteY283" fmla="*/ 1355239 h 1413120"/>
                  <a:gd name="connsiteX284" fmla="*/ 1382320 w 1530545"/>
                  <a:gd name="connsiteY284" fmla="*/ 1375624 h 1413120"/>
                  <a:gd name="connsiteX285" fmla="*/ 1402694 w 1530545"/>
                  <a:gd name="connsiteY285" fmla="*/ 1355239 h 1413120"/>
                  <a:gd name="connsiteX286" fmla="*/ 1382658 w 1530545"/>
                  <a:gd name="connsiteY286" fmla="*/ 1055348 h 1413120"/>
                  <a:gd name="connsiteX287" fmla="*/ 1360884 w 1530545"/>
                  <a:gd name="connsiteY287" fmla="*/ 780300 h 1413120"/>
                  <a:gd name="connsiteX288" fmla="*/ 1370495 w 1530545"/>
                  <a:gd name="connsiteY288" fmla="*/ 783064 h 1413120"/>
                  <a:gd name="connsiteX289" fmla="*/ 1405934 w 1530545"/>
                  <a:gd name="connsiteY289" fmla="*/ 771636 h 1413120"/>
                  <a:gd name="connsiteX290" fmla="*/ 1440677 w 1530545"/>
                  <a:gd name="connsiteY290" fmla="*/ 761286 h 1413120"/>
                  <a:gd name="connsiteX291" fmla="*/ 1461619 w 1530545"/>
                  <a:gd name="connsiteY291" fmla="*/ 756976 h 1413120"/>
                  <a:gd name="connsiteX292" fmla="*/ 1460724 w 1530545"/>
                  <a:gd name="connsiteY292" fmla="*/ 799996 h 1413120"/>
                  <a:gd name="connsiteX293" fmla="*/ 1459102 w 1530545"/>
                  <a:gd name="connsiteY293" fmla="*/ 865759 h 1413120"/>
                  <a:gd name="connsiteX294" fmla="*/ 1456856 w 1530545"/>
                  <a:gd name="connsiteY294" fmla="*/ 995337 h 1413120"/>
                  <a:gd name="connsiteX295" fmla="*/ 1447805 w 1530545"/>
                  <a:gd name="connsiteY295" fmla="*/ 1256409 h 1413120"/>
                  <a:gd name="connsiteX296" fmla="*/ 1443494 w 1530545"/>
                  <a:gd name="connsiteY296" fmla="*/ 1328074 h 1413120"/>
                  <a:gd name="connsiteX297" fmla="*/ 1440836 w 1530545"/>
                  <a:gd name="connsiteY297" fmla="*/ 1365872 h 1413120"/>
                  <a:gd name="connsiteX298" fmla="*/ 1442450 w 1530545"/>
                  <a:gd name="connsiteY298" fmla="*/ 1403276 h 1413120"/>
                  <a:gd name="connsiteX299" fmla="*/ 1442893 w 1530545"/>
                  <a:gd name="connsiteY299" fmla="*/ 1403020 h 1413120"/>
                  <a:gd name="connsiteX300" fmla="*/ 1467177 w 1530545"/>
                  <a:gd name="connsiteY300" fmla="*/ 1406511 h 1413120"/>
                  <a:gd name="connsiteX301" fmla="*/ 1476478 w 1530545"/>
                  <a:gd name="connsiteY301" fmla="*/ 1342001 h 1413120"/>
                  <a:gd name="connsiteX302" fmla="*/ 1479970 w 1530545"/>
                  <a:gd name="connsiteY302" fmla="*/ 1276321 h 1413120"/>
                  <a:gd name="connsiteX303" fmla="*/ 1484288 w 1530545"/>
                  <a:gd name="connsiteY303" fmla="*/ 1144845 h 1413120"/>
                  <a:gd name="connsiteX304" fmla="*/ 1480304 w 1530545"/>
                  <a:gd name="connsiteY304" fmla="*/ 881707 h 1413120"/>
                  <a:gd name="connsiteX305" fmla="*/ 1474677 w 1530545"/>
                  <a:gd name="connsiteY305" fmla="*/ 809959 h 1413120"/>
                  <a:gd name="connsiteX306" fmla="*/ 1469433 w 1530545"/>
                  <a:gd name="connsiteY306" fmla="*/ 755722 h 1413120"/>
                  <a:gd name="connsiteX307" fmla="*/ 1510758 w 1530545"/>
                  <a:gd name="connsiteY307" fmla="*/ 752193 h 1413120"/>
                  <a:gd name="connsiteX308" fmla="*/ 1530034 w 1530545"/>
                  <a:gd name="connsiteY308" fmla="*/ 726874 h 1413120"/>
                  <a:gd name="connsiteX309" fmla="*/ 1441391 w 1530545"/>
                  <a:gd name="connsiteY309" fmla="*/ 430546 h 141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1530545" h="1413120">
                    <a:moveTo>
                      <a:pt x="1395412" y="733453"/>
                    </a:moveTo>
                    <a:cubicBezTo>
                      <a:pt x="1383390" y="737807"/>
                      <a:pt x="1366539" y="742051"/>
                      <a:pt x="1357942" y="751889"/>
                    </a:cubicBezTo>
                    <a:cubicBezTo>
                      <a:pt x="1356952" y="742721"/>
                      <a:pt x="1355950" y="733556"/>
                      <a:pt x="1354944" y="724388"/>
                    </a:cubicBezTo>
                    <a:cubicBezTo>
                      <a:pt x="1380134" y="723790"/>
                      <a:pt x="1405379" y="723573"/>
                      <a:pt x="1430583" y="722868"/>
                    </a:cubicBezTo>
                    <a:cubicBezTo>
                      <a:pt x="1418686" y="725779"/>
                      <a:pt x="1406928" y="729284"/>
                      <a:pt x="1395412" y="733453"/>
                    </a:cubicBezTo>
                    <a:moveTo>
                      <a:pt x="1340067" y="1310105"/>
                    </a:moveTo>
                    <a:cubicBezTo>
                      <a:pt x="1331398" y="1310185"/>
                      <a:pt x="1322700" y="1310789"/>
                      <a:pt x="1314037" y="1311128"/>
                    </a:cubicBezTo>
                    <a:cubicBezTo>
                      <a:pt x="1297351" y="1311774"/>
                      <a:pt x="1280665" y="1312412"/>
                      <a:pt x="1263977" y="1313038"/>
                    </a:cubicBezTo>
                    <a:cubicBezTo>
                      <a:pt x="1229934" y="1314314"/>
                      <a:pt x="1195892" y="1315544"/>
                      <a:pt x="1161845" y="1316730"/>
                    </a:cubicBezTo>
                    <a:cubicBezTo>
                      <a:pt x="1094425" y="1319075"/>
                      <a:pt x="1026996" y="1321239"/>
                      <a:pt x="959561" y="1323226"/>
                    </a:cubicBezTo>
                    <a:cubicBezTo>
                      <a:pt x="824693" y="1327194"/>
                      <a:pt x="689756" y="1329598"/>
                      <a:pt x="554906" y="1334135"/>
                    </a:cubicBezTo>
                    <a:cubicBezTo>
                      <a:pt x="517495" y="1335393"/>
                      <a:pt x="480086" y="1336372"/>
                      <a:pt x="442709" y="1338409"/>
                    </a:cubicBezTo>
                    <a:cubicBezTo>
                      <a:pt x="423341" y="1339464"/>
                      <a:pt x="403881" y="1340372"/>
                      <a:pt x="384605" y="1342617"/>
                    </a:cubicBezTo>
                    <a:cubicBezTo>
                      <a:pt x="368344" y="1344509"/>
                      <a:pt x="352314" y="1347702"/>
                      <a:pt x="336143" y="1350081"/>
                    </a:cubicBezTo>
                    <a:cubicBezTo>
                      <a:pt x="337227" y="1329002"/>
                      <a:pt x="338243" y="1307919"/>
                      <a:pt x="339300" y="1286841"/>
                    </a:cubicBezTo>
                    <a:cubicBezTo>
                      <a:pt x="340300" y="1266899"/>
                      <a:pt x="341234" y="1246956"/>
                      <a:pt x="342161" y="1227010"/>
                    </a:cubicBezTo>
                    <a:cubicBezTo>
                      <a:pt x="405286" y="1230313"/>
                      <a:pt x="468485" y="1231648"/>
                      <a:pt x="531694" y="1232212"/>
                    </a:cubicBezTo>
                    <a:cubicBezTo>
                      <a:pt x="598556" y="1232809"/>
                      <a:pt x="665397" y="1234468"/>
                      <a:pt x="732263" y="1234597"/>
                    </a:cubicBezTo>
                    <a:cubicBezTo>
                      <a:pt x="864635" y="1234861"/>
                      <a:pt x="997020" y="1233194"/>
                      <a:pt x="1129389" y="1231865"/>
                    </a:cubicBezTo>
                    <a:cubicBezTo>
                      <a:pt x="1166826" y="1231487"/>
                      <a:pt x="1204267" y="1231112"/>
                      <a:pt x="1241706" y="1230736"/>
                    </a:cubicBezTo>
                    <a:cubicBezTo>
                      <a:pt x="1260425" y="1230549"/>
                      <a:pt x="1279146" y="1230359"/>
                      <a:pt x="1297864" y="1230170"/>
                    </a:cubicBezTo>
                    <a:cubicBezTo>
                      <a:pt x="1307210" y="1230078"/>
                      <a:pt x="1316609" y="1230277"/>
                      <a:pt x="1325944" y="1229890"/>
                    </a:cubicBezTo>
                    <a:cubicBezTo>
                      <a:pt x="1335909" y="1229476"/>
                      <a:pt x="1341960" y="1226641"/>
                      <a:pt x="1349193" y="1219934"/>
                    </a:cubicBezTo>
                    <a:cubicBezTo>
                      <a:pt x="1353050" y="1216356"/>
                      <a:pt x="1353211" y="1209071"/>
                      <a:pt x="1349193" y="1205522"/>
                    </a:cubicBezTo>
                    <a:cubicBezTo>
                      <a:pt x="1343389" y="1200394"/>
                      <a:pt x="1338002" y="1196461"/>
                      <a:pt x="1329957" y="1195885"/>
                    </a:cubicBezTo>
                    <a:cubicBezTo>
                      <a:pt x="1322057" y="1195319"/>
                      <a:pt x="1313812" y="1196096"/>
                      <a:pt x="1305888" y="1196201"/>
                    </a:cubicBezTo>
                    <a:cubicBezTo>
                      <a:pt x="1288505" y="1196428"/>
                      <a:pt x="1271123" y="1196660"/>
                      <a:pt x="1253740" y="1196887"/>
                    </a:cubicBezTo>
                    <a:cubicBezTo>
                      <a:pt x="1220312" y="1197328"/>
                      <a:pt x="1186885" y="1197767"/>
                      <a:pt x="1153456" y="1198206"/>
                    </a:cubicBezTo>
                    <a:cubicBezTo>
                      <a:pt x="1086599" y="1199086"/>
                      <a:pt x="1019741" y="1199986"/>
                      <a:pt x="952888" y="1201004"/>
                    </a:cubicBezTo>
                    <a:cubicBezTo>
                      <a:pt x="887366" y="1202005"/>
                      <a:pt x="821839" y="1202750"/>
                      <a:pt x="756330" y="1204396"/>
                    </a:cubicBezTo>
                    <a:cubicBezTo>
                      <a:pt x="689442" y="1206081"/>
                      <a:pt x="622633" y="1209123"/>
                      <a:pt x="555762" y="1211273"/>
                    </a:cubicBezTo>
                    <a:cubicBezTo>
                      <a:pt x="484582" y="1213560"/>
                      <a:pt x="413438" y="1216292"/>
                      <a:pt x="342419" y="1221635"/>
                    </a:cubicBezTo>
                    <a:cubicBezTo>
                      <a:pt x="344125" y="1184664"/>
                      <a:pt x="345697" y="1147685"/>
                      <a:pt x="347176" y="1110702"/>
                    </a:cubicBezTo>
                    <a:cubicBezTo>
                      <a:pt x="488190" y="1118380"/>
                      <a:pt x="629300" y="1123846"/>
                      <a:pt x="770549" y="1124085"/>
                    </a:cubicBezTo>
                    <a:cubicBezTo>
                      <a:pt x="917706" y="1124337"/>
                      <a:pt x="1064855" y="1121821"/>
                      <a:pt x="1211958" y="1117980"/>
                    </a:cubicBezTo>
                    <a:cubicBezTo>
                      <a:pt x="1232687" y="1117436"/>
                      <a:pt x="1253416" y="1116888"/>
                      <a:pt x="1274141" y="1116238"/>
                    </a:cubicBezTo>
                    <a:cubicBezTo>
                      <a:pt x="1284839" y="1115902"/>
                      <a:pt x="1295536" y="1115592"/>
                      <a:pt x="1306234" y="1115205"/>
                    </a:cubicBezTo>
                    <a:cubicBezTo>
                      <a:pt x="1314098" y="1114920"/>
                      <a:pt x="1322179" y="1114583"/>
                      <a:pt x="1329289" y="1110821"/>
                    </a:cubicBezTo>
                    <a:cubicBezTo>
                      <a:pt x="1343319" y="1103397"/>
                      <a:pt x="1345740" y="1081717"/>
                      <a:pt x="1329094" y="1075787"/>
                    </a:cubicBezTo>
                    <a:cubicBezTo>
                      <a:pt x="1319994" y="1072546"/>
                      <a:pt x="1310341" y="1075714"/>
                      <a:pt x="1308127" y="1083922"/>
                    </a:cubicBezTo>
                    <a:cubicBezTo>
                      <a:pt x="1307447" y="1083988"/>
                      <a:pt x="1306799" y="1084042"/>
                      <a:pt x="1306234" y="1084065"/>
                    </a:cubicBezTo>
                    <a:cubicBezTo>
                      <a:pt x="1298211" y="1084367"/>
                      <a:pt x="1290185" y="1084590"/>
                      <a:pt x="1282164" y="1084844"/>
                    </a:cubicBezTo>
                    <a:cubicBezTo>
                      <a:pt x="1264780" y="1085395"/>
                      <a:pt x="1247397" y="1085961"/>
                      <a:pt x="1230013" y="1086506"/>
                    </a:cubicBezTo>
                    <a:cubicBezTo>
                      <a:pt x="1197918" y="1087511"/>
                      <a:pt x="1165822" y="1088439"/>
                      <a:pt x="1133723" y="1089289"/>
                    </a:cubicBezTo>
                    <a:cubicBezTo>
                      <a:pt x="1068190" y="1091026"/>
                      <a:pt x="1002648" y="1092441"/>
                      <a:pt x="937101" y="1093534"/>
                    </a:cubicBezTo>
                    <a:cubicBezTo>
                      <a:pt x="807326" y="1095696"/>
                      <a:pt x="677561" y="1097695"/>
                      <a:pt x="547803" y="1100663"/>
                    </a:cubicBezTo>
                    <a:cubicBezTo>
                      <a:pt x="480982" y="1102193"/>
                      <a:pt x="414180" y="1104176"/>
                      <a:pt x="347367" y="1105871"/>
                    </a:cubicBezTo>
                    <a:cubicBezTo>
                      <a:pt x="348963" y="1065671"/>
                      <a:pt x="350470" y="1025471"/>
                      <a:pt x="351829" y="985267"/>
                    </a:cubicBezTo>
                    <a:cubicBezTo>
                      <a:pt x="351988" y="980556"/>
                      <a:pt x="352161" y="975842"/>
                      <a:pt x="352332" y="971129"/>
                    </a:cubicBezTo>
                    <a:cubicBezTo>
                      <a:pt x="361906" y="973235"/>
                      <a:pt x="371710" y="974400"/>
                      <a:pt x="381464" y="975781"/>
                    </a:cubicBezTo>
                    <a:cubicBezTo>
                      <a:pt x="398390" y="978177"/>
                      <a:pt x="415368" y="979950"/>
                      <a:pt x="432366" y="981744"/>
                    </a:cubicBezTo>
                    <a:cubicBezTo>
                      <a:pt x="464394" y="985124"/>
                      <a:pt x="496527" y="987198"/>
                      <a:pt x="528674" y="988973"/>
                    </a:cubicBezTo>
                    <a:cubicBezTo>
                      <a:pt x="594213" y="992589"/>
                      <a:pt x="659771" y="995139"/>
                      <a:pt x="725378" y="997138"/>
                    </a:cubicBezTo>
                    <a:cubicBezTo>
                      <a:pt x="855159" y="1001092"/>
                      <a:pt x="985101" y="1001954"/>
                      <a:pt x="1114934" y="1001509"/>
                    </a:cubicBezTo>
                    <a:cubicBezTo>
                      <a:pt x="1185436" y="1001269"/>
                      <a:pt x="1256366" y="1002197"/>
                      <a:pt x="1326834" y="999123"/>
                    </a:cubicBezTo>
                    <a:cubicBezTo>
                      <a:pt x="1331176" y="1000311"/>
                      <a:pt x="1335652" y="1000188"/>
                      <a:pt x="1339980" y="998773"/>
                    </a:cubicBezTo>
                    <a:cubicBezTo>
                      <a:pt x="1343534" y="1061622"/>
                      <a:pt x="1347287" y="1124458"/>
                      <a:pt x="1350976" y="1187299"/>
                    </a:cubicBezTo>
                    <a:cubicBezTo>
                      <a:pt x="1353465" y="1229697"/>
                      <a:pt x="1355660" y="1272238"/>
                      <a:pt x="1358717" y="1314650"/>
                    </a:cubicBezTo>
                    <a:cubicBezTo>
                      <a:pt x="1352746" y="1311709"/>
                      <a:pt x="1347251" y="1310042"/>
                      <a:pt x="1340067" y="1310105"/>
                    </a:cubicBezTo>
                    <a:moveTo>
                      <a:pt x="118321" y="671590"/>
                    </a:moveTo>
                    <a:cubicBezTo>
                      <a:pt x="105957" y="665539"/>
                      <a:pt x="92321" y="660017"/>
                      <a:pt x="81406" y="651445"/>
                    </a:cubicBezTo>
                    <a:cubicBezTo>
                      <a:pt x="69475" y="642072"/>
                      <a:pt x="66545" y="631068"/>
                      <a:pt x="70212" y="616360"/>
                    </a:cubicBezTo>
                    <a:cubicBezTo>
                      <a:pt x="70486" y="615261"/>
                      <a:pt x="70808" y="614168"/>
                      <a:pt x="71093" y="613073"/>
                    </a:cubicBezTo>
                    <a:cubicBezTo>
                      <a:pt x="159014" y="613288"/>
                      <a:pt x="246711" y="609417"/>
                      <a:pt x="334593" y="607330"/>
                    </a:cubicBezTo>
                    <a:cubicBezTo>
                      <a:pt x="423880" y="605210"/>
                      <a:pt x="513135" y="603428"/>
                      <a:pt x="602446" y="602925"/>
                    </a:cubicBezTo>
                    <a:cubicBezTo>
                      <a:pt x="780558" y="601922"/>
                      <a:pt x="958649" y="605941"/>
                      <a:pt x="1136677" y="610943"/>
                    </a:cubicBezTo>
                    <a:cubicBezTo>
                      <a:pt x="1200792" y="612743"/>
                      <a:pt x="1264905" y="614518"/>
                      <a:pt x="1329021" y="616270"/>
                    </a:cubicBezTo>
                    <a:cubicBezTo>
                      <a:pt x="1327558" y="631908"/>
                      <a:pt x="1328122" y="647930"/>
                      <a:pt x="1327790" y="663457"/>
                    </a:cubicBezTo>
                    <a:cubicBezTo>
                      <a:pt x="1327498" y="677096"/>
                      <a:pt x="1327574" y="690755"/>
                      <a:pt x="1327778" y="704412"/>
                    </a:cubicBezTo>
                    <a:cubicBezTo>
                      <a:pt x="1294236" y="704329"/>
                      <a:pt x="1260703" y="703605"/>
                      <a:pt x="1227157" y="703226"/>
                    </a:cubicBezTo>
                    <a:cubicBezTo>
                      <a:pt x="1144111" y="702290"/>
                      <a:pt x="1061108" y="704676"/>
                      <a:pt x="978082" y="706576"/>
                    </a:cubicBezTo>
                    <a:cubicBezTo>
                      <a:pt x="812035" y="710377"/>
                      <a:pt x="645944" y="713366"/>
                      <a:pt x="479929" y="718369"/>
                    </a:cubicBezTo>
                    <a:cubicBezTo>
                      <a:pt x="434839" y="719726"/>
                      <a:pt x="389459" y="720440"/>
                      <a:pt x="344162" y="722371"/>
                    </a:cubicBezTo>
                    <a:cubicBezTo>
                      <a:pt x="342604" y="715003"/>
                      <a:pt x="340876" y="707671"/>
                      <a:pt x="338926" y="700388"/>
                    </a:cubicBezTo>
                    <a:cubicBezTo>
                      <a:pt x="335827" y="688816"/>
                      <a:pt x="332329" y="676923"/>
                      <a:pt x="323062" y="668884"/>
                    </a:cubicBezTo>
                    <a:cubicBezTo>
                      <a:pt x="322618" y="668496"/>
                      <a:pt x="322002" y="668665"/>
                      <a:pt x="321803" y="669217"/>
                    </a:cubicBezTo>
                    <a:cubicBezTo>
                      <a:pt x="318283" y="678974"/>
                      <a:pt x="319173" y="688909"/>
                      <a:pt x="320203" y="699134"/>
                    </a:cubicBezTo>
                    <a:cubicBezTo>
                      <a:pt x="321018" y="707210"/>
                      <a:pt x="321569" y="715309"/>
                      <a:pt x="321978" y="723418"/>
                    </a:cubicBezTo>
                    <a:cubicBezTo>
                      <a:pt x="293811" y="724899"/>
                      <a:pt x="265703" y="726983"/>
                      <a:pt x="237742" y="730105"/>
                    </a:cubicBezTo>
                    <a:cubicBezTo>
                      <a:pt x="229747" y="726153"/>
                      <a:pt x="221748" y="722210"/>
                      <a:pt x="213737" y="718286"/>
                    </a:cubicBezTo>
                    <a:cubicBezTo>
                      <a:pt x="181936" y="702711"/>
                      <a:pt x="150125" y="687155"/>
                      <a:pt x="118321" y="671590"/>
                    </a:cubicBezTo>
                    <a:moveTo>
                      <a:pt x="1139034" y="962138"/>
                    </a:moveTo>
                    <a:cubicBezTo>
                      <a:pt x="1073434" y="962668"/>
                      <a:pt x="1007830" y="962724"/>
                      <a:pt x="942232" y="962304"/>
                    </a:cubicBezTo>
                    <a:cubicBezTo>
                      <a:pt x="812383" y="961470"/>
                      <a:pt x="682576" y="958275"/>
                      <a:pt x="552755" y="955694"/>
                    </a:cubicBezTo>
                    <a:cubicBezTo>
                      <a:pt x="516624" y="954980"/>
                      <a:pt x="480541" y="954269"/>
                      <a:pt x="444404" y="954267"/>
                    </a:cubicBezTo>
                    <a:cubicBezTo>
                      <a:pt x="425695" y="954267"/>
                      <a:pt x="406924" y="954392"/>
                      <a:pt x="388236" y="955203"/>
                    </a:cubicBezTo>
                    <a:cubicBezTo>
                      <a:pt x="376474" y="955715"/>
                      <a:pt x="364549" y="955789"/>
                      <a:pt x="352841" y="957202"/>
                    </a:cubicBezTo>
                    <a:cubicBezTo>
                      <a:pt x="354253" y="919366"/>
                      <a:pt x="355725" y="881491"/>
                      <a:pt x="355678" y="843637"/>
                    </a:cubicBezTo>
                    <a:cubicBezTo>
                      <a:pt x="479529" y="862401"/>
                      <a:pt x="604709" y="867554"/>
                      <a:pt x="729783" y="871246"/>
                    </a:cubicBezTo>
                    <a:cubicBezTo>
                      <a:pt x="856497" y="874987"/>
                      <a:pt x="983242" y="876925"/>
                      <a:pt x="1110010" y="877111"/>
                    </a:cubicBezTo>
                    <a:cubicBezTo>
                      <a:pt x="1146037" y="877165"/>
                      <a:pt x="1182063" y="877085"/>
                      <a:pt x="1218088" y="876871"/>
                    </a:cubicBezTo>
                    <a:cubicBezTo>
                      <a:pt x="1235432" y="876770"/>
                      <a:pt x="1252778" y="876638"/>
                      <a:pt x="1270123" y="876475"/>
                    </a:cubicBezTo>
                    <a:cubicBezTo>
                      <a:pt x="1279446" y="876386"/>
                      <a:pt x="1288825" y="876575"/>
                      <a:pt x="1298140" y="876183"/>
                    </a:cubicBezTo>
                    <a:cubicBezTo>
                      <a:pt x="1307990" y="875768"/>
                      <a:pt x="1313941" y="873433"/>
                      <a:pt x="1320821" y="866423"/>
                    </a:cubicBezTo>
                    <a:cubicBezTo>
                      <a:pt x="1324343" y="862838"/>
                      <a:pt x="1324522" y="856649"/>
                      <a:pt x="1320821" y="853078"/>
                    </a:cubicBezTo>
                    <a:cubicBezTo>
                      <a:pt x="1308540" y="841227"/>
                      <a:pt x="1294091" y="843800"/>
                      <a:pt x="1278127" y="843997"/>
                    </a:cubicBezTo>
                    <a:cubicBezTo>
                      <a:pt x="1262118" y="844196"/>
                      <a:pt x="1246107" y="844367"/>
                      <a:pt x="1230095" y="844512"/>
                    </a:cubicBezTo>
                    <a:cubicBezTo>
                      <a:pt x="1198075" y="844804"/>
                      <a:pt x="1166051" y="844989"/>
                      <a:pt x="1134027" y="845072"/>
                    </a:cubicBezTo>
                    <a:cubicBezTo>
                      <a:pt x="1071317" y="845231"/>
                      <a:pt x="1008605" y="844989"/>
                      <a:pt x="945897" y="844349"/>
                    </a:cubicBezTo>
                    <a:cubicBezTo>
                      <a:pt x="819161" y="843053"/>
                      <a:pt x="692453" y="840235"/>
                      <a:pt x="565747" y="837265"/>
                    </a:cubicBezTo>
                    <a:cubicBezTo>
                      <a:pt x="495698" y="835624"/>
                      <a:pt x="425663" y="836075"/>
                      <a:pt x="355670" y="839474"/>
                    </a:cubicBezTo>
                    <a:cubicBezTo>
                      <a:pt x="355644" y="833189"/>
                      <a:pt x="355586" y="826902"/>
                      <a:pt x="355463" y="820617"/>
                    </a:cubicBezTo>
                    <a:cubicBezTo>
                      <a:pt x="355002" y="796814"/>
                      <a:pt x="352684" y="773011"/>
                      <a:pt x="349058" y="749471"/>
                    </a:cubicBezTo>
                    <a:cubicBezTo>
                      <a:pt x="383360" y="749353"/>
                      <a:pt x="417660" y="748620"/>
                      <a:pt x="451807" y="748181"/>
                    </a:cubicBezTo>
                    <a:cubicBezTo>
                      <a:pt x="534841" y="747116"/>
                      <a:pt x="617858" y="745443"/>
                      <a:pt x="700882" y="743776"/>
                    </a:cubicBezTo>
                    <a:cubicBezTo>
                      <a:pt x="783239" y="742126"/>
                      <a:pt x="865595" y="740473"/>
                      <a:pt x="947951" y="738820"/>
                    </a:cubicBezTo>
                    <a:cubicBezTo>
                      <a:pt x="1030256" y="737169"/>
                      <a:pt x="1112813" y="737050"/>
                      <a:pt x="1195019" y="732605"/>
                    </a:cubicBezTo>
                    <a:cubicBezTo>
                      <a:pt x="1239382" y="730206"/>
                      <a:pt x="1283762" y="726945"/>
                      <a:pt x="1328160" y="725231"/>
                    </a:cubicBezTo>
                    <a:cubicBezTo>
                      <a:pt x="1328247" y="729308"/>
                      <a:pt x="1328333" y="733387"/>
                      <a:pt x="1328420" y="737461"/>
                    </a:cubicBezTo>
                    <a:cubicBezTo>
                      <a:pt x="1329488" y="787477"/>
                      <a:pt x="1331442" y="837444"/>
                      <a:pt x="1333963" y="887408"/>
                    </a:cubicBezTo>
                    <a:cubicBezTo>
                      <a:pt x="1335175" y="911414"/>
                      <a:pt x="1336453" y="935420"/>
                      <a:pt x="1337767" y="959423"/>
                    </a:cubicBezTo>
                    <a:cubicBezTo>
                      <a:pt x="1337131" y="959360"/>
                      <a:pt x="1336481" y="959322"/>
                      <a:pt x="1335813" y="959316"/>
                    </a:cubicBezTo>
                    <a:cubicBezTo>
                      <a:pt x="1270265" y="958881"/>
                      <a:pt x="1204593" y="961607"/>
                      <a:pt x="1139034" y="962138"/>
                    </a:cubicBezTo>
                    <a:moveTo>
                      <a:pt x="101005" y="527765"/>
                    </a:moveTo>
                    <a:cubicBezTo>
                      <a:pt x="108515" y="508435"/>
                      <a:pt x="116672" y="489236"/>
                      <a:pt x="125490" y="470297"/>
                    </a:cubicBezTo>
                    <a:cubicBezTo>
                      <a:pt x="162928" y="480868"/>
                      <a:pt x="202862" y="486321"/>
                      <a:pt x="241499" y="489951"/>
                    </a:cubicBezTo>
                    <a:cubicBezTo>
                      <a:pt x="282631" y="493818"/>
                      <a:pt x="323843" y="495990"/>
                      <a:pt x="365144" y="496834"/>
                    </a:cubicBezTo>
                    <a:cubicBezTo>
                      <a:pt x="446567" y="498497"/>
                      <a:pt x="527990" y="494634"/>
                      <a:pt x="609326" y="491272"/>
                    </a:cubicBezTo>
                    <a:cubicBezTo>
                      <a:pt x="776622" y="484361"/>
                      <a:pt x="943903" y="479314"/>
                      <a:pt x="1111356" y="478990"/>
                    </a:cubicBezTo>
                    <a:cubicBezTo>
                      <a:pt x="1158121" y="478897"/>
                      <a:pt x="1204883" y="479114"/>
                      <a:pt x="1251643" y="479642"/>
                    </a:cubicBezTo>
                    <a:cubicBezTo>
                      <a:pt x="1275023" y="479906"/>
                      <a:pt x="1298402" y="480222"/>
                      <a:pt x="1321779" y="480622"/>
                    </a:cubicBezTo>
                    <a:cubicBezTo>
                      <a:pt x="1333803" y="480830"/>
                      <a:pt x="1345824" y="481057"/>
                      <a:pt x="1357848" y="481305"/>
                    </a:cubicBezTo>
                    <a:cubicBezTo>
                      <a:pt x="1363170" y="481413"/>
                      <a:pt x="1368557" y="481808"/>
                      <a:pt x="1373876" y="481647"/>
                    </a:cubicBezTo>
                    <a:cubicBezTo>
                      <a:pt x="1380990" y="481432"/>
                      <a:pt x="1386185" y="479292"/>
                      <a:pt x="1392788" y="476717"/>
                    </a:cubicBezTo>
                    <a:cubicBezTo>
                      <a:pt x="1400368" y="473764"/>
                      <a:pt x="1404840" y="461085"/>
                      <a:pt x="1395380" y="456884"/>
                    </a:cubicBezTo>
                    <a:cubicBezTo>
                      <a:pt x="1385930" y="452684"/>
                      <a:pt x="1378347" y="450224"/>
                      <a:pt x="1367865" y="449997"/>
                    </a:cubicBezTo>
                    <a:cubicBezTo>
                      <a:pt x="1356512" y="449753"/>
                      <a:pt x="1345156" y="449528"/>
                      <a:pt x="1333803" y="449318"/>
                    </a:cubicBezTo>
                    <a:cubicBezTo>
                      <a:pt x="1313096" y="448940"/>
                      <a:pt x="1292389" y="448622"/>
                      <a:pt x="1271682" y="448364"/>
                    </a:cubicBezTo>
                    <a:cubicBezTo>
                      <a:pt x="1229600" y="447839"/>
                      <a:pt x="1187513" y="447617"/>
                      <a:pt x="1145427" y="447623"/>
                    </a:cubicBezTo>
                    <a:cubicBezTo>
                      <a:pt x="1062590" y="447633"/>
                      <a:pt x="979752" y="448614"/>
                      <a:pt x="896939" y="450563"/>
                    </a:cubicBezTo>
                    <a:cubicBezTo>
                      <a:pt x="730681" y="454474"/>
                      <a:pt x="564795" y="466068"/>
                      <a:pt x="398597" y="471042"/>
                    </a:cubicBezTo>
                    <a:cubicBezTo>
                      <a:pt x="352788" y="472415"/>
                      <a:pt x="306893" y="472683"/>
                      <a:pt x="261083" y="471308"/>
                    </a:cubicBezTo>
                    <a:cubicBezTo>
                      <a:pt x="216711" y="469977"/>
                      <a:pt x="172434" y="466241"/>
                      <a:pt x="128117" y="464668"/>
                    </a:cubicBezTo>
                    <a:cubicBezTo>
                      <a:pt x="143424" y="432386"/>
                      <a:pt x="160744" y="400947"/>
                      <a:pt x="180288" y="371055"/>
                    </a:cubicBezTo>
                    <a:cubicBezTo>
                      <a:pt x="254167" y="373652"/>
                      <a:pt x="327886" y="371731"/>
                      <a:pt x="401781" y="369480"/>
                    </a:cubicBezTo>
                    <a:cubicBezTo>
                      <a:pt x="440556" y="368299"/>
                      <a:pt x="479331" y="367101"/>
                      <a:pt x="518103" y="365770"/>
                    </a:cubicBezTo>
                    <a:cubicBezTo>
                      <a:pt x="537490" y="365106"/>
                      <a:pt x="556876" y="364442"/>
                      <a:pt x="576263" y="363777"/>
                    </a:cubicBezTo>
                    <a:cubicBezTo>
                      <a:pt x="585622" y="363455"/>
                      <a:pt x="594982" y="363135"/>
                      <a:pt x="604341" y="362815"/>
                    </a:cubicBezTo>
                    <a:cubicBezTo>
                      <a:pt x="614423" y="362469"/>
                      <a:pt x="625034" y="363121"/>
                      <a:pt x="634826" y="360470"/>
                    </a:cubicBezTo>
                    <a:cubicBezTo>
                      <a:pt x="636599" y="359989"/>
                      <a:pt x="638007" y="358962"/>
                      <a:pt x="639068" y="357653"/>
                    </a:cubicBezTo>
                    <a:cubicBezTo>
                      <a:pt x="665131" y="371067"/>
                      <a:pt x="692698" y="381648"/>
                      <a:pt x="721046" y="389489"/>
                    </a:cubicBezTo>
                    <a:cubicBezTo>
                      <a:pt x="782579" y="406510"/>
                      <a:pt x="848760" y="412895"/>
                      <a:pt x="912400" y="407657"/>
                    </a:cubicBezTo>
                    <a:cubicBezTo>
                      <a:pt x="963473" y="403454"/>
                      <a:pt x="1014370" y="390807"/>
                      <a:pt x="1059273" y="366046"/>
                    </a:cubicBezTo>
                    <a:cubicBezTo>
                      <a:pt x="1160680" y="375385"/>
                      <a:pt x="1263508" y="370996"/>
                      <a:pt x="1365130" y="370332"/>
                    </a:cubicBezTo>
                    <a:cubicBezTo>
                      <a:pt x="1374840" y="370270"/>
                      <a:pt x="1378879" y="361372"/>
                      <a:pt x="1377255" y="354032"/>
                    </a:cubicBezTo>
                    <a:cubicBezTo>
                      <a:pt x="1409868" y="424344"/>
                      <a:pt x="1431473" y="500570"/>
                      <a:pt x="1451694" y="574713"/>
                    </a:cubicBezTo>
                    <a:cubicBezTo>
                      <a:pt x="1464259" y="620791"/>
                      <a:pt x="1475436" y="667157"/>
                      <a:pt x="1486075" y="713690"/>
                    </a:cubicBezTo>
                    <a:cubicBezTo>
                      <a:pt x="1485632" y="713729"/>
                      <a:pt x="1485192" y="713769"/>
                      <a:pt x="1484751" y="713811"/>
                    </a:cubicBezTo>
                    <a:cubicBezTo>
                      <a:pt x="1485985" y="708714"/>
                      <a:pt x="1483211" y="702705"/>
                      <a:pt x="1476235" y="702544"/>
                    </a:cubicBezTo>
                    <a:cubicBezTo>
                      <a:pt x="1435107" y="701600"/>
                      <a:pt x="1393846" y="703963"/>
                      <a:pt x="1352702" y="704343"/>
                    </a:cubicBezTo>
                    <a:cubicBezTo>
                      <a:pt x="1351545" y="694048"/>
                      <a:pt x="1350388" y="683751"/>
                      <a:pt x="1349169" y="673460"/>
                    </a:cubicBezTo>
                    <a:cubicBezTo>
                      <a:pt x="1347502" y="659441"/>
                      <a:pt x="1345518" y="645456"/>
                      <a:pt x="1343822" y="631439"/>
                    </a:cubicBezTo>
                    <a:cubicBezTo>
                      <a:pt x="1343208" y="626355"/>
                      <a:pt x="1342637" y="621447"/>
                      <a:pt x="1341938" y="616620"/>
                    </a:cubicBezTo>
                    <a:cubicBezTo>
                      <a:pt x="1374514" y="617506"/>
                      <a:pt x="1407087" y="618402"/>
                      <a:pt x="1439663" y="619261"/>
                    </a:cubicBezTo>
                    <a:cubicBezTo>
                      <a:pt x="1460804" y="619821"/>
                      <a:pt x="1460766" y="587068"/>
                      <a:pt x="1439663" y="586423"/>
                    </a:cubicBezTo>
                    <a:cubicBezTo>
                      <a:pt x="1260655" y="580940"/>
                      <a:pt x="1081638" y="575400"/>
                      <a:pt x="902569" y="572360"/>
                    </a:cubicBezTo>
                    <a:cubicBezTo>
                      <a:pt x="723392" y="569316"/>
                      <a:pt x="543597" y="567440"/>
                      <a:pt x="364557" y="576630"/>
                    </a:cubicBezTo>
                    <a:cubicBezTo>
                      <a:pt x="266989" y="581634"/>
                      <a:pt x="169663" y="588328"/>
                      <a:pt x="73309" y="604839"/>
                    </a:cubicBezTo>
                    <a:cubicBezTo>
                      <a:pt x="80793" y="578713"/>
                      <a:pt x="91233" y="552917"/>
                      <a:pt x="101005" y="527765"/>
                    </a:cubicBezTo>
                    <a:moveTo>
                      <a:pt x="253376" y="278892"/>
                    </a:moveTo>
                    <a:cubicBezTo>
                      <a:pt x="256618" y="281324"/>
                      <a:pt x="257656" y="282858"/>
                      <a:pt x="262502" y="283710"/>
                    </a:cubicBezTo>
                    <a:cubicBezTo>
                      <a:pt x="267756" y="284630"/>
                      <a:pt x="273159" y="284924"/>
                      <a:pt x="278463" y="285443"/>
                    </a:cubicBezTo>
                    <a:cubicBezTo>
                      <a:pt x="289813" y="286554"/>
                      <a:pt x="301191" y="286969"/>
                      <a:pt x="312578" y="287509"/>
                    </a:cubicBezTo>
                    <a:cubicBezTo>
                      <a:pt x="335318" y="288590"/>
                      <a:pt x="358055" y="289733"/>
                      <a:pt x="380810" y="290426"/>
                    </a:cubicBezTo>
                    <a:cubicBezTo>
                      <a:pt x="425981" y="291796"/>
                      <a:pt x="472119" y="293739"/>
                      <a:pt x="517270" y="291730"/>
                    </a:cubicBezTo>
                    <a:cubicBezTo>
                      <a:pt x="528316" y="291239"/>
                      <a:pt x="533340" y="282127"/>
                      <a:pt x="532336" y="273825"/>
                    </a:cubicBezTo>
                    <a:cubicBezTo>
                      <a:pt x="540804" y="284316"/>
                      <a:pt x="550063" y="294164"/>
                      <a:pt x="559923" y="303142"/>
                    </a:cubicBezTo>
                    <a:cubicBezTo>
                      <a:pt x="575776" y="317574"/>
                      <a:pt x="592889" y="330368"/>
                      <a:pt x="610929" y="341657"/>
                    </a:cubicBezTo>
                    <a:cubicBezTo>
                      <a:pt x="599226" y="342086"/>
                      <a:pt x="587309" y="343554"/>
                      <a:pt x="576263" y="344029"/>
                    </a:cubicBezTo>
                    <a:cubicBezTo>
                      <a:pt x="557544" y="344830"/>
                      <a:pt x="538826" y="345633"/>
                      <a:pt x="520107" y="346438"/>
                    </a:cubicBezTo>
                    <a:cubicBezTo>
                      <a:pt x="480662" y="348133"/>
                      <a:pt x="441220" y="349953"/>
                      <a:pt x="401781" y="351797"/>
                    </a:cubicBezTo>
                    <a:cubicBezTo>
                      <a:pt x="328788" y="355209"/>
                      <a:pt x="256044" y="359457"/>
                      <a:pt x="183329" y="366422"/>
                    </a:cubicBezTo>
                    <a:cubicBezTo>
                      <a:pt x="204096" y="335201"/>
                      <a:pt x="227358" y="305751"/>
                      <a:pt x="253376" y="278892"/>
                    </a:cubicBezTo>
                    <a:moveTo>
                      <a:pt x="1441391" y="430546"/>
                    </a:moveTo>
                    <a:cubicBezTo>
                      <a:pt x="1410550" y="345859"/>
                      <a:pt x="1370789" y="257888"/>
                      <a:pt x="1299235" y="199721"/>
                    </a:cubicBezTo>
                    <a:cubicBezTo>
                      <a:pt x="1262456" y="169822"/>
                      <a:pt x="1221481" y="149139"/>
                      <a:pt x="1175077" y="139341"/>
                    </a:cubicBezTo>
                    <a:cubicBezTo>
                      <a:pt x="1173652" y="139040"/>
                      <a:pt x="1173084" y="141069"/>
                      <a:pt x="1174475" y="141526"/>
                    </a:cubicBezTo>
                    <a:cubicBezTo>
                      <a:pt x="1254722" y="167863"/>
                      <a:pt x="1314108" y="237553"/>
                      <a:pt x="1354280" y="308974"/>
                    </a:cubicBezTo>
                    <a:cubicBezTo>
                      <a:pt x="1361558" y="321917"/>
                      <a:pt x="1368304" y="335169"/>
                      <a:pt x="1374683" y="348621"/>
                    </a:cubicBezTo>
                    <a:cubicBezTo>
                      <a:pt x="1372606" y="346088"/>
                      <a:pt x="1369429" y="344403"/>
                      <a:pt x="1365130" y="344476"/>
                    </a:cubicBezTo>
                    <a:cubicBezTo>
                      <a:pt x="1270237" y="346070"/>
                      <a:pt x="1174227" y="344461"/>
                      <a:pt x="1079547" y="353736"/>
                    </a:cubicBezTo>
                    <a:cubicBezTo>
                      <a:pt x="1081964" y="352125"/>
                      <a:pt x="1084381" y="350517"/>
                      <a:pt x="1086752" y="348824"/>
                    </a:cubicBezTo>
                    <a:cubicBezTo>
                      <a:pt x="1112616" y="330384"/>
                      <a:pt x="1135888" y="307821"/>
                      <a:pt x="1155126" y="282266"/>
                    </a:cubicBezTo>
                    <a:cubicBezTo>
                      <a:pt x="1166713" y="285206"/>
                      <a:pt x="1178912" y="285922"/>
                      <a:pt x="1190734" y="287048"/>
                    </a:cubicBezTo>
                    <a:cubicBezTo>
                      <a:pt x="1206513" y="288547"/>
                      <a:pt x="1222400" y="289234"/>
                      <a:pt x="1238229" y="290085"/>
                    </a:cubicBezTo>
                    <a:cubicBezTo>
                      <a:pt x="1254034" y="290933"/>
                      <a:pt x="1269899" y="291013"/>
                      <a:pt x="1285722" y="291396"/>
                    </a:cubicBezTo>
                    <a:cubicBezTo>
                      <a:pt x="1296597" y="291660"/>
                      <a:pt x="1317853" y="293465"/>
                      <a:pt x="1317865" y="276825"/>
                    </a:cubicBezTo>
                    <a:cubicBezTo>
                      <a:pt x="1317877" y="260166"/>
                      <a:pt x="1296599" y="261930"/>
                      <a:pt x="1285722" y="262147"/>
                    </a:cubicBezTo>
                    <a:cubicBezTo>
                      <a:pt x="1269897" y="262459"/>
                      <a:pt x="1254040" y="262506"/>
                      <a:pt x="1238229" y="263249"/>
                    </a:cubicBezTo>
                    <a:cubicBezTo>
                      <a:pt x="1223072" y="263957"/>
                      <a:pt x="1207825" y="264531"/>
                      <a:pt x="1192712" y="265888"/>
                    </a:cubicBezTo>
                    <a:cubicBezTo>
                      <a:pt x="1183494" y="266715"/>
                      <a:pt x="1174010" y="267259"/>
                      <a:pt x="1164741" y="268724"/>
                    </a:cubicBezTo>
                    <a:cubicBezTo>
                      <a:pt x="1179823" y="246212"/>
                      <a:pt x="1191831" y="221690"/>
                      <a:pt x="1199846" y="195825"/>
                    </a:cubicBezTo>
                    <a:cubicBezTo>
                      <a:pt x="1200653" y="193222"/>
                      <a:pt x="1200919" y="190791"/>
                      <a:pt x="1200786" y="188538"/>
                    </a:cubicBezTo>
                    <a:cubicBezTo>
                      <a:pt x="1204187" y="184949"/>
                      <a:pt x="1206356" y="180031"/>
                      <a:pt x="1206356" y="175525"/>
                    </a:cubicBezTo>
                    <a:cubicBezTo>
                      <a:pt x="1206356" y="164811"/>
                      <a:pt x="1198011" y="158535"/>
                      <a:pt x="1188257" y="157417"/>
                    </a:cubicBezTo>
                    <a:cubicBezTo>
                      <a:pt x="1149653" y="153002"/>
                      <a:pt x="1107120" y="146711"/>
                      <a:pt x="1076010" y="121320"/>
                    </a:cubicBezTo>
                    <a:cubicBezTo>
                      <a:pt x="1061970" y="109861"/>
                      <a:pt x="1050677" y="96315"/>
                      <a:pt x="1040047" y="81738"/>
                    </a:cubicBezTo>
                    <a:cubicBezTo>
                      <a:pt x="1028104" y="65354"/>
                      <a:pt x="1023627" y="44711"/>
                      <a:pt x="1023581" y="24655"/>
                    </a:cubicBezTo>
                    <a:cubicBezTo>
                      <a:pt x="1023579" y="23529"/>
                      <a:pt x="1021713" y="23189"/>
                      <a:pt x="1021542" y="24379"/>
                    </a:cubicBezTo>
                    <a:cubicBezTo>
                      <a:pt x="1015696" y="65042"/>
                      <a:pt x="1024128" y="111460"/>
                      <a:pt x="1053301" y="141926"/>
                    </a:cubicBezTo>
                    <a:cubicBezTo>
                      <a:pt x="1081944" y="171839"/>
                      <a:pt x="1120852" y="183044"/>
                      <a:pt x="1160336" y="189589"/>
                    </a:cubicBezTo>
                    <a:cubicBezTo>
                      <a:pt x="1144056" y="236106"/>
                      <a:pt x="1117186" y="276966"/>
                      <a:pt x="1079461" y="309097"/>
                    </a:cubicBezTo>
                    <a:cubicBezTo>
                      <a:pt x="1037423" y="344900"/>
                      <a:pt x="984209" y="364049"/>
                      <a:pt x="929957" y="371276"/>
                    </a:cubicBezTo>
                    <a:cubicBezTo>
                      <a:pt x="871427" y="379073"/>
                      <a:pt x="810081" y="375282"/>
                      <a:pt x="752523" y="362555"/>
                    </a:cubicBezTo>
                    <a:cubicBezTo>
                      <a:pt x="697075" y="350291"/>
                      <a:pt x="642835" y="328361"/>
                      <a:pt x="597706" y="293363"/>
                    </a:cubicBezTo>
                    <a:cubicBezTo>
                      <a:pt x="574939" y="275704"/>
                      <a:pt x="553995" y="254888"/>
                      <a:pt x="535745" y="232611"/>
                    </a:cubicBezTo>
                    <a:cubicBezTo>
                      <a:pt x="520683" y="214225"/>
                      <a:pt x="509134" y="193722"/>
                      <a:pt x="496205" y="174025"/>
                    </a:cubicBezTo>
                    <a:cubicBezTo>
                      <a:pt x="544442" y="187256"/>
                      <a:pt x="602763" y="169182"/>
                      <a:pt x="643169" y="143652"/>
                    </a:cubicBezTo>
                    <a:cubicBezTo>
                      <a:pt x="666969" y="128618"/>
                      <a:pt x="687818" y="109847"/>
                      <a:pt x="704947" y="87518"/>
                    </a:cubicBezTo>
                    <a:cubicBezTo>
                      <a:pt x="713395" y="76504"/>
                      <a:pt x="720911" y="64879"/>
                      <a:pt x="727109" y="52448"/>
                    </a:cubicBezTo>
                    <a:cubicBezTo>
                      <a:pt x="730333" y="45981"/>
                      <a:pt x="733230" y="39330"/>
                      <a:pt x="735897" y="32616"/>
                    </a:cubicBezTo>
                    <a:cubicBezTo>
                      <a:pt x="737545" y="28469"/>
                      <a:pt x="739161" y="24210"/>
                      <a:pt x="739161" y="19650"/>
                    </a:cubicBezTo>
                    <a:cubicBezTo>
                      <a:pt x="739151" y="16292"/>
                      <a:pt x="738306" y="13164"/>
                      <a:pt x="736623" y="10265"/>
                    </a:cubicBezTo>
                    <a:cubicBezTo>
                      <a:pt x="733166" y="6595"/>
                      <a:pt x="732478" y="5532"/>
                      <a:pt x="734559" y="7070"/>
                    </a:cubicBezTo>
                    <a:cubicBezTo>
                      <a:pt x="731164" y="117"/>
                      <a:pt x="721350" y="-1649"/>
                      <a:pt x="715071" y="1959"/>
                    </a:cubicBezTo>
                    <a:cubicBezTo>
                      <a:pt x="712731" y="3305"/>
                      <a:pt x="707227" y="5912"/>
                      <a:pt x="704521" y="10265"/>
                    </a:cubicBezTo>
                    <a:cubicBezTo>
                      <a:pt x="702691" y="13208"/>
                      <a:pt x="701707" y="16727"/>
                      <a:pt x="700536" y="19956"/>
                    </a:cubicBezTo>
                    <a:cubicBezTo>
                      <a:pt x="698687" y="25053"/>
                      <a:pt x="696823" y="30092"/>
                      <a:pt x="694501" y="35000"/>
                    </a:cubicBezTo>
                    <a:cubicBezTo>
                      <a:pt x="689108" y="46402"/>
                      <a:pt x="682641" y="57285"/>
                      <a:pt x="675263" y="67514"/>
                    </a:cubicBezTo>
                    <a:cubicBezTo>
                      <a:pt x="661779" y="86211"/>
                      <a:pt x="644447" y="103120"/>
                      <a:pt x="625567" y="116316"/>
                    </a:cubicBezTo>
                    <a:cubicBezTo>
                      <a:pt x="605748" y="130168"/>
                      <a:pt x="584387" y="141492"/>
                      <a:pt x="561219" y="148564"/>
                    </a:cubicBezTo>
                    <a:cubicBezTo>
                      <a:pt x="536749" y="156030"/>
                      <a:pt x="512529" y="158261"/>
                      <a:pt x="487282" y="160997"/>
                    </a:cubicBezTo>
                    <a:cubicBezTo>
                      <a:pt x="487013" y="160622"/>
                      <a:pt x="486751" y="160246"/>
                      <a:pt x="486481" y="159873"/>
                    </a:cubicBezTo>
                    <a:cubicBezTo>
                      <a:pt x="485994" y="159201"/>
                      <a:pt x="484942" y="159418"/>
                      <a:pt x="484900" y="160302"/>
                    </a:cubicBezTo>
                    <a:cubicBezTo>
                      <a:pt x="484879" y="160725"/>
                      <a:pt x="484890" y="161146"/>
                      <a:pt x="484877" y="161568"/>
                    </a:cubicBezTo>
                    <a:cubicBezTo>
                      <a:pt x="481277" y="163257"/>
                      <a:pt x="480980" y="168332"/>
                      <a:pt x="484990" y="170281"/>
                    </a:cubicBezTo>
                    <a:cubicBezTo>
                      <a:pt x="486477" y="193643"/>
                      <a:pt x="496555" y="216651"/>
                      <a:pt x="507536" y="236869"/>
                    </a:cubicBezTo>
                    <a:cubicBezTo>
                      <a:pt x="512110" y="245290"/>
                      <a:pt x="517278" y="253449"/>
                      <a:pt x="522876" y="261330"/>
                    </a:cubicBezTo>
                    <a:cubicBezTo>
                      <a:pt x="521220" y="260698"/>
                      <a:pt x="519359" y="260297"/>
                      <a:pt x="517270" y="260217"/>
                    </a:cubicBezTo>
                    <a:cubicBezTo>
                      <a:pt x="472103" y="258485"/>
                      <a:pt x="425977" y="260716"/>
                      <a:pt x="380810" y="262369"/>
                    </a:cubicBezTo>
                    <a:cubicBezTo>
                      <a:pt x="358721" y="263178"/>
                      <a:pt x="336656" y="264416"/>
                      <a:pt x="314585" y="265600"/>
                    </a:cubicBezTo>
                    <a:cubicBezTo>
                      <a:pt x="303209" y="266208"/>
                      <a:pt x="291805" y="266596"/>
                      <a:pt x="280470" y="267774"/>
                    </a:cubicBezTo>
                    <a:cubicBezTo>
                      <a:pt x="274801" y="268364"/>
                      <a:pt x="269098" y="268827"/>
                      <a:pt x="263459" y="269676"/>
                    </a:cubicBezTo>
                    <a:cubicBezTo>
                      <a:pt x="263051" y="269739"/>
                      <a:pt x="262671" y="269803"/>
                      <a:pt x="262312" y="269868"/>
                    </a:cubicBezTo>
                    <a:cubicBezTo>
                      <a:pt x="276262" y="256124"/>
                      <a:pt x="290966" y="243105"/>
                      <a:pt x="306489" y="230958"/>
                    </a:cubicBezTo>
                    <a:cubicBezTo>
                      <a:pt x="357413" y="191107"/>
                      <a:pt x="415899" y="158637"/>
                      <a:pt x="478301" y="140978"/>
                    </a:cubicBezTo>
                    <a:cubicBezTo>
                      <a:pt x="478893" y="140811"/>
                      <a:pt x="478806" y="139798"/>
                      <a:pt x="478152" y="139867"/>
                    </a:cubicBezTo>
                    <a:cubicBezTo>
                      <a:pt x="354036" y="152564"/>
                      <a:pt x="250649" y="230807"/>
                      <a:pt x="178326" y="329049"/>
                    </a:cubicBezTo>
                    <a:cubicBezTo>
                      <a:pt x="138196" y="383562"/>
                      <a:pt x="107760" y="443909"/>
                      <a:pt x="81569" y="506136"/>
                    </a:cubicBezTo>
                    <a:cubicBezTo>
                      <a:pt x="68369" y="537503"/>
                      <a:pt x="55878" y="569427"/>
                      <a:pt x="45418" y="601824"/>
                    </a:cubicBezTo>
                    <a:cubicBezTo>
                      <a:pt x="40102" y="618287"/>
                      <a:pt x="37705" y="635751"/>
                      <a:pt x="45319" y="651904"/>
                    </a:cubicBezTo>
                    <a:cubicBezTo>
                      <a:pt x="51159" y="664297"/>
                      <a:pt x="61935" y="673507"/>
                      <a:pt x="73230" y="680822"/>
                    </a:cubicBezTo>
                    <a:cubicBezTo>
                      <a:pt x="73981" y="681311"/>
                      <a:pt x="74754" y="681762"/>
                      <a:pt x="75512" y="682239"/>
                    </a:cubicBezTo>
                    <a:cubicBezTo>
                      <a:pt x="63966" y="722482"/>
                      <a:pt x="56230" y="763774"/>
                      <a:pt x="48809" y="804943"/>
                    </a:cubicBezTo>
                    <a:cubicBezTo>
                      <a:pt x="40747" y="849666"/>
                      <a:pt x="33714" y="894574"/>
                      <a:pt x="27673" y="939614"/>
                    </a:cubicBezTo>
                    <a:cubicBezTo>
                      <a:pt x="15599" y="1029642"/>
                      <a:pt x="6351" y="1119858"/>
                      <a:pt x="2312" y="1210629"/>
                    </a:cubicBezTo>
                    <a:cubicBezTo>
                      <a:pt x="1195" y="1235734"/>
                      <a:pt x="449" y="1260858"/>
                      <a:pt x="123" y="1285988"/>
                    </a:cubicBezTo>
                    <a:cubicBezTo>
                      <a:pt x="-40" y="1298558"/>
                      <a:pt x="31" y="1311125"/>
                      <a:pt x="203" y="1323695"/>
                    </a:cubicBezTo>
                    <a:cubicBezTo>
                      <a:pt x="398" y="1337761"/>
                      <a:pt x="-1505" y="1353634"/>
                      <a:pt x="5653" y="1366188"/>
                    </a:cubicBezTo>
                    <a:cubicBezTo>
                      <a:pt x="15217" y="1382961"/>
                      <a:pt x="33793" y="1377188"/>
                      <a:pt x="41963" y="1365717"/>
                    </a:cubicBezTo>
                    <a:cubicBezTo>
                      <a:pt x="42082" y="1365872"/>
                      <a:pt x="42204" y="1366031"/>
                      <a:pt x="42325" y="1366188"/>
                    </a:cubicBezTo>
                    <a:cubicBezTo>
                      <a:pt x="43066" y="1364731"/>
                      <a:pt x="43685" y="1363275"/>
                      <a:pt x="44215" y="1361822"/>
                    </a:cubicBezTo>
                    <a:cubicBezTo>
                      <a:pt x="45094" y="1359887"/>
                      <a:pt x="45668" y="1357866"/>
                      <a:pt x="45877" y="1355804"/>
                    </a:cubicBezTo>
                    <a:cubicBezTo>
                      <a:pt x="47416" y="1348014"/>
                      <a:pt x="46837" y="1340102"/>
                      <a:pt x="46774" y="1331637"/>
                    </a:cubicBezTo>
                    <a:cubicBezTo>
                      <a:pt x="46684" y="1319727"/>
                      <a:pt x="46752" y="1307818"/>
                      <a:pt x="46786" y="1295908"/>
                    </a:cubicBezTo>
                    <a:cubicBezTo>
                      <a:pt x="46853" y="1273424"/>
                      <a:pt x="47108" y="1250947"/>
                      <a:pt x="47748" y="1228467"/>
                    </a:cubicBezTo>
                    <a:cubicBezTo>
                      <a:pt x="49030" y="1183522"/>
                      <a:pt x="51534" y="1138616"/>
                      <a:pt x="54957" y="1093782"/>
                    </a:cubicBezTo>
                    <a:cubicBezTo>
                      <a:pt x="61758" y="1004722"/>
                      <a:pt x="71792" y="916070"/>
                      <a:pt x="80378" y="827186"/>
                    </a:cubicBezTo>
                    <a:cubicBezTo>
                      <a:pt x="84749" y="781929"/>
                      <a:pt x="90021" y="736555"/>
                      <a:pt x="90931" y="691057"/>
                    </a:cubicBezTo>
                    <a:cubicBezTo>
                      <a:pt x="101530" y="696639"/>
                      <a:pt x="112467" y="701698"/>
                      <a:pt x="123045" y="707085"/>
                    </a:cubicBezTo>
                    <a:cubicBezTo>
                      <a:pt x="142674" y="717080"/>
                      <a:pt x="162300" y="727075"/>
                      <a:pt x="181926" y="737071"/>
                    </a:cubicBezTo>
                    <a:cubicBezTo>
                      <a:pt x="200961" y="746764"/>
                      <a:pt x="220023" y="756396"/>
                      <a:pt x="239094" y="766023"/>
                    </a:cubicBezTo>
                    <a:cubicBezTo>
                      <a:pt x="258324" y="775726"/>
                      <a:pt x="277425" y="788558"/>
                      <a:pt x="299059" y="790945"/>
                    </a:cubicBezTo>
                    <a:cubicBezTo>
                      <a:pt x="310624" y="792220"/>
                      <a:pt x="314810" y="776634"/>
                      <a:pt x="307996" y="769359"/>
                    </a:cubicBezTo>
                    <a:cubicBezTo>
                      <a:pt x="299098" y="759853"/>
                      <a:pt x="287281" y="753946"/>
                      <a:pt x="275403" y="748414"/>
                    </a:cubicBezTo>
                    <a:cubicBezTo>
                      <a:pt x="291185" y="748992"/>
                      <a:pt x="306988" y="749302"/>
                      <a:pt x="322799" y="749423"/>
                    </a:cubicBezTo>
                    <a:cubicBezTo>
                      <a:pt x="323016" y="769325"/>
                      <a:pt x="322314" y="789269"/>
                      <a:pt x="321316" y="809126"/>
                    </a:cubicBezTo>
                    <a:cubicBezTo>
                      <a:pt x="318861" y="857831"/>
                      <a:pt x="315448" y="906450"/>
                      <a:pt x="312216" y="955109"/>
                    </a:cubicBezTo>
                    <a:cubicBezTo>
                      <a:pt x="305499" y="1056253"/>
                      <a:pt x="298997" y="1157453"/>
                      <a:pt x="293924" y="1258692"/>
                    </a:cubicBezTo>
                    <a:cubicBezTo>
                      <a:pt x="292682" y="1283492"/>
                      <a:pt x="291439" y="1308285"/>
                      <a:pt x="290195" y="1333080"/>
                    </a:cubicBezTo>
                    <a:cubicBezTo>
                      <a:pt x="289591" y="1345135"/>
                      <a:pt x="288752" y="1357206"/>
                      <a:pt x="288410" y="1369270"/>
                    </a:cubicBezTo>
                    <a:cubicBezTo>
                      <a:pt x="288028" y="1382806"/>
                      <a:pt x="288360" y="1399773"/>
                      <a:pt x="300883" y="1408131"/>
                    </a:cubicBezTo>
                    <a:cubicBezTo>
                      <a:pt x="309729" y="1414032"/>
                      <a:pt x="319249" y="1411252"/>
                      <a:pt x="325890" y="1403135"/>
                    </a:cubicBezTo>
                    <a:cubicBezTo>
                      <a:pt x="334770" y="1392282"/>
                      <a:pt x="334756" y="1376558"/>
                      <a:pt x="335470" y="1363239"/>
                    </a:cubicBezTo>
                    <a:cubicBezTo>
                      <a:pt x="335635" y="1360161"/>
                      <a:pt x="335782" y="1357083"/>
                      <a:pt x="335941" y="1354005"/>
                    </a:cubicBezTo>
                    <a:cubicBezTo>
                      <a:pt x="349504" y="1355762"/>
                      <a:pt x="362969" y="1358192"/>
                      <a:pt x="376590" y="1359521"/>
                    </a:cubicBezTo>
                    <a:cubicBezTo>
                      <a:pt x="393228" y="1361143"/>
                      <a:pt x="409971" y="1362099"/>
                      <a:pt x="426681" y="1362528"/>
                    </a:cubicBezTo>
                    <a:cubicBezTo>
                      <a:pt x="460756" y="1363406"/>
                      <a:pt x="494776" y="1363720"/>
                      <a:pt x="528861" y="1363720"/>
                    </a:cubicBezTo>
                    <a:cubicBezTo>
                      <a:pt x="596314" y="1363722"/>
                      <a:pt x="663761" y="1362569"/>
                      <a:pt x="731204" y="1361479"/>
                    </a:cubicBezTo>
                    <a:cubicBezTo>
                      <a:pt x="866094" y="1359301"/>
                      <a:pt x="1000968" y="1355523"/>
                      <a:pt x="1135812" y="1351335"/>
                    </a:cubicBezTo>
                    <a:cubicBezTo>
                      <a:pt x="1173195" y="1350174"/>
                      <a:pt x="1210576" y="1348956"/>
                      <a:pt x="1247957" y="1347686"/>
                    </a:cubicBezTo>
                    <a:cubicBezTo>
                      <a:pt x="1267313" y="1347025"/>
                      <a:pt x="1286670" y="1346353"/>
                      <a:pt x="1306028" y="1345664"/>
                    </a:cubicBezTo>
                    <a:cubicBezTo>
                      <a:pt x="1324351" y="1345012"/>
                      <a:pt x="1344367" y="1347384"/>
                      <a:pt x="1360494" y="1337868"/>
                    </a:cubicBezTo>
                    <a:cubicBezTo>
                      <a:pt x="1360961" y="1343659"/>
                      <a:pt x="1361436" y="1349453"/>
                      <a:pt x="1361945" y="1355239"/>
                    </a:cubicBezTo>
                    <a:cubicBezTo>
                      <a:pt x="1362913" y="1366204"/>
                      <a:pt x="1370618" y="1375624"/>
                      <a:pt x="1382320" y="1375624"/>
                    </a:cubicBezTo>
                    <a:cubicBezTo>
                      <a:pt x="1393315" y="1375624"/>
                      <a:pt x="1402765" y="1366295"/>
                      <a:pt x="1402694" y="1355239"/>
                    </a:cubicBezTo>
                    <a:cubicBezTo>
                      <a:pt x="1398587" y="1255221"/>
                      <a:pt x="1389699" y="1155196"/>
                      <a:pt x="1382658" y="1055348"/>
                    </a:cubicBezTo>
                    <a:cubicBezTo>
                      <a:pt x="1376192" y="963634"/>
                      <a:pt x="1370131" y="871794"/>
                      <a:pt x="1360884" y="780300"/>
                    </a:cubicBezTo>
                    <a:cubicBezTo>
                      <a:pt x="1363508" y="781997"/>
                      <a:pt x="1366714" y="783048"/>
                      <a:pt x="1370495" y="783064"/>
                    </a:cubicBezTo>
                    <a:cubicBezTo>
                      <a:pt x="1382575" y="783114"/>
                      <a:pt x="1394633" y="775620"/>
                      <a:pt x="1405934" y="771636"/>
                    </a:cubicBezTo>
                    <a:cubicBezTo>
                      <a:pt x="1417338" y="767617"/>
                      <a:pt x="1428929" y="764139"/>
                      <a:pt x="1440677" y="761286"/>
                    </a:cubicBezTo>
                    <a:cubicBezTo>
                      <a:pt x="1447632" y="759597"/>
                      <a:pt x="1454614" y="758182"/>
                      <a:pt x="1461619" y="756976"/>
                    </a:cubicBezTo>
                    <a:cubicBezTo>
                      <a:pt x="1460772" y="771291"/>
                      <a:pt x="1460989" y="785734"/>
                      <a:pt x="1460724" y="799996"/>
                    </a:cubicBezTo>
                    <a:cubicBezTo>
                      <a:pt x="1460315" y="821921"/>
                      <a:pt x="1459635" y="843838"/>
                      <a:pt x="1459102" y="865759"/>
                    </a:cubicBezTo>
                    <a:cubicBezTo>
                      <a:pt x="1458053" y="908950"/>
                      <a:pt x="1457681" y="952143"/>
                      <a:pt x="1456856" y="995337"/>
                    </a:cubicBezTo>
                    <a:cubicBezTo>
                      <a:pt x="1455194" y="1082412"/>
                      <a:pt x="1452457" y="1169441"/>
                      <a:pt x="1447805" y="1256409"/>
                    </a:cubicBezTo>
                    <a:cubicBezTo>
                      <a:pt x="1446527" y="1280307"/>
                      <a:pt x="1445090" y="1304196"/>
                      <a:pt x="1443494" y="1328074"/>
                    </a:cubicBezTo>
                    <a:cubicBezTo>
                      <a:pt x="1442653" y="1340676"/>
                      <a:pt x="1441768" y="1353278"/>
                      <a:pt x="1440836" y="1365872"/>
                    </a:cubicBezTo>
                    <a:cubicBezTo>
                      <a:pt x="1439924" y="1378253"/>
                      <a:pt x="1437791" y="1391408"/>
                      <a:pt x="1442450" y="1403276"/>
                    </a:cubicBezTo>
                    <a:cubicBezTo>
                      <a:pt x="1442599" y="1403189"/>
                      <a:pt x="1442746" y="1403107"/>
                      <a:pt x="1442893" y="1403020"/>
                    </a:cubicBezTo>
                    <a:cubicBezTo>
                      <a:pt x="1446143" y="1413251"/>
                      <a:pt x="1460428" y="1418140"/>
                      <a:pt x="1467177" y="1406511"/>
                    </a:cubicBezTo>
                    <a:cubicBezTo>
                      <a:pt x="1477696" y="1388381"/>
                      <a:pt x="1475271" y="1362397"/>
                      <a:pt x="1476478" y="1342001"/>
                    </a:cubicBezTo>
                    <a:cubicBezTo>
                      <a:pt x="1477776" y="1320116"/>
                      <a:pt x="1478939" y="1298221"/>
                      <a:pt x="1479970" y="1276321"/>
                    </a:cubicBezTo>
                    <a:cubicBezTo>
                      <a:pt x="1482030" y="1232513"/>
                      <a:pt x="1483459" y="1188694"/>
                      <a:pt x="1484288" y="1144845"/>
                    </a:cubicBezTo>
                    <a:cubicBezTo>
                      <a:pt x="1485946" y="1057131"/>
                      <a:pt x="1485665" y="969291"/>
                      <a:pt x="1480304" y="881707"/>
                    </a:cubicBezTo>
                    <a:cubicBezTo>
                      <a:pt x="1478837" y="857759"/>
                      <a:pt x="1476784" y="833855"/>
                      <a:pt x="1474677" y="809959"/>
                    </a:cubicBezTo>
                    <a:cubicBezTo>
                      <a:pt x="1473098" y="792047"/>
                      <a:pt x="1472226" y="773645"/>
                      <a:pt x="1469433" y="755722"/>
                    </a:cubicBezTo>
                    <a:cubicBezTo>
                      <a:pt x="1483093" y="753707"/>
                      <a:pt x="1496859" y="752537"/>
                      <a:pt x="1510758" y="752193"/>
                    </a:cubicBezTo>
                    <a:cubicBezTo>
                      <a:pt x="1524211" y="751857"/>
                      <a:pt x="1532886" y="739720"/>
                      <a:pt x="1530034" y="726874"/>
                    </a:cubicBezTo>
                    <a:cubicBezTo>
                      <a:pt x="1507704" y="626253"/>
                      <a:pt x="1476637" y="527337"/>
                      <a:pt x="1441391" y="430546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图形 40">
              <a:extLst>
                <a:ext uri="{FF2B5EF4-FFF2-40B4-BE49-F238E27FC236}">
                  <a16:creationId xmlns:a16="http://schemas.microsoft.com/office/drawing/2014/main" id="{822E4FDF-F2F8-3FD6-920B-171D492C9DE9}"/>
                </a:ext>
              </a:extLst>
            </p:cNvPr>
            <p:cNvGrpSpPr/>
            <p:nvPr/>
          </p:nvGrpSpPr>
          <p:grpSpPr>
            <a:xfrm>
              <a:off x="5641214" y="2115444"/>
              <a:ext cx="896808" cy="1156405"/>
              <a:chOff x="5641214" y="2115444"/>
              <a:chExt cx="896808" cy="1156405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21AC05E-C189-91B2-05FE-0E5A76EBE283}"/>
                  </a:ext>
                </a:extLst>
              </p:cNvPr>
              <p:cNvSpPr/>
              <p:nvPr/>
            </p:nvSpPr>
            <p:spPr>
              <a:xfrm>
                <a:off x="5765852" y="2260776"/>
                <a:ext cx="754599" cy="997176"/>
              </a:xfrm>
              <a:custGeom>
                <a:avLst/>
                <a:gdLst>
                  <a:gd name="connsiteX0" fmla="*/ 178159 w 754599"/>
                  <a:gd name="connsiteY0" fmla="*/ 40959 h 997176"/>
                  <a:gd name="connsiteX1" fmla="*/ 506570 w 754599"/>
                  <a:gd name="connsiteY1" fmla="*/ 78161 h 997176"/>
                  <a:gd name="connsiteX2" fmla="*/ 675062 w 754599"/>
                  <a:gd name="connsiteY2" fmla="*/ 11370 h 997176"/>
                  <a:gd name="connsiteX3" fmla="*/ 674821 w 754599"/>
                  <a:gd name="connsiteY3" fmla="*/ 109831 h 997176"/>
                  <a:gd name="connsiteX4" fmla="*/ 713964 w 754599"/>
                  <a:gd name="connsiteY4" fmla="*/ 316059 h 997176"/>
                  <a:gd name="connsiteX5" fmla="*/ 754679 w 754599"/>
                  <a:gd name="connsiteY5" fmla="*/ 693589 h 997176"/>
                  <a:gd name="connsiteX6" fmla="*/ 713964 w 754599"/>
                  <a:gd name="connsiteY6" fmla="*/ 848129 h 997176"/>
                  <a:gd name="connsiteX7" fmla="*/ 503933 w 754599"/>
                  <a:gd name="connsiteY7" fmla="*/ 997215 h 997176"/>
                  <a:gd name="connsiteX8" fmla="*/ 160379 w 754599"/>
                  <a:gd name="connsiteY8" fmla="*/ 825367 h 997176"/>
                  <a:gd name="connsiteX9" fmla="*/ 89304 w 754599"/>
                  <a:gd name="connsiteY9" fmla="*/ 803103 h 997176"/>
                  <a:gd name="connsiteX10" fmla="*/ 32404 w 754599"/>
                  <a:gd name="connsiteY10" fmla="*/ 646053 h 997176"/>
                  <a:gd name="connsiteX11" fmla="*/ 419 w 754599"/>
                  <a:gd name="connsiteY11" fmla="*/ 479458 h 997176"/>
                  <a:gd name="connsiteX12" fmla="*/ 178159 w 754599"/>
                  <a:gd name="connsiteY12" fmla="*/ 40959 h 99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4599" h="997176">
                    <a:moveTo>
                      <a:pt x="178159" y="40959"/>
                    </a:moveTo>
                    <a:cubicBezTo>
                      <a:pt x="304965" y="34034"/>
                      <a:pt x="417311" y="-1609"/>
                      <a:pt x="506570" y="78161"/>
                    </a:cubicBezTo>
                    <a:cubicBezTo>
                      <a:pt x="602836" y="6243"/>
                      <a:pt x="659000" y="-16021"/>
                      <a:pt x="675062" y="11370"/>
                    </a:cubicBezTo>
                    <a:cubicBezTo>
                      <a:pt x="691206" y="38901"/>
                      <a:pt x="668817" y="75859"/>
                      <a:pt x="674821" y="109831"/>
                    </a:cubicBezTo>
                    <a:cubicBezTo>
                      <a:pt x="713964" y="176587"/>
                      <a:pt x="711751" y="289579"/>
                      <a:pt x="713964" y="316059"/>
                    </a:cubicBezTo>
                    <a:cubicBezTo>
                      <a:pt x="719543" y="382801"/>
                      <a:pt x="754679" y="633950"/>
                      <a:pt x="754679" y="693589"/>
                    </a:cubicBezTo>
                    <a:cubicBezTo>
                      <a:pt x="754679" y="724031"/>
                      <a:pt x="729589" y="803760"/>
                      <a:pt x="713964" y="848129"/>
                    </a:cubicBezTo>
                    <a:cubicBezTo>
                      <a:pt x="679187" y="946885"/>
                      <a:pt x="612802" y="997215"/>
                      <a:pt x="503933" y="997215"/>
                    </a:cubicBezTo>
                    <a:cubicBezTo>
                      <a:pt x="395064" y="997215"/>
                      <a:pt x="217369" y="906187"/>
                      <a:pt x="160379" y="825367"/>
                    </a:cubicBezTo>
                    <a:cubicBezTo>
                      <a:pt x="155385" y="818284"/>
                      <a:pt x="123087" y="838948"/>
                      <a:pt x="89304" y="803103"/>
                    </a:cubicBezTo>
                    <a:cubicBezTo>
                      <a:pt x="52706" y="764270"/>
                      <a:pt x="32404" y="690204"/>
                      <a:pt x="32404" y="646053"/>
                    </a:cubicBezTo>
                    <a:cubicBezTo>
                      <a:pt x="32404" y="590027"/>
                      <a:pt x="-3791" y="551173"/>
                      <a:pt x="419" y="479458"/>
                    </a:cubicBezTo>
                    <a:cubicBezTo>
                      <a:pt x="9821" y="319297"/>
                      <a:pt x="42471" y="48369"/>
                      <a:pt x="178159" y="4095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F849CEA-49A4-46CA-6A25-B575D1189E7B}"/>
                  </a:ext>
                </a:extLst>
              </p:cNvPr>
              <p:cNvSpPr/>
              <p:nvPr/>
            </p:nvSpPr>
            <p:spPr>
              <a:xfrm>
                <a:off x="5641214" y="2115444"/>
                <a:ext cx="896808" cy="1156405"/>
              </a:xfrm>
              <a:custGeom>
                <a:avLst/>
                <a:gdLst>
                  <a:gd name="connsiteX0" fmla="*/ 288630 w 896808"/>
                  <a:gd name="connsiteY0" fmla="*/ 82 h 1156405"/>
                  <a:gd name="connsiteX1" fmla="*/ 293621 w 896808"/>
                  <a:gd name="connsiteY1" fmla="*/ 225 h 1156405"/>
                  <a:gd name="connsiteX2" fmla="*/ 299114 w 896808"/>
                  <a:gd name="connsiteY2" fmla="*/ 849 h 1156405"/>
                  <a:gd name="connsiteX3" fmla="*/ 323182 w 896808"/>
                  <a:gd name="connsiteY3" fmla="*/ 14516 h 1156405"/>
                  <a:gd name="connsiteX4" fmla="*/ 323665 w 896808"/>
                  <a:gd name="connsiteY4" fmla="*/ 15080 h 1156405"/>
                  <a:gd name="connsiteX5" fmla="*/ 331996 w 896808"/>
                  <a:gd name="connsiteY5" fmla="*/ 22669 h 1156405"/>
                  <a:gd name="connsiteX6" fmla="*/ 333324 w 896808"/>
                  <a:gd name="connsiteY6" fmla="*/ 21403 h 1156405"/>
                  <a:gd name="connsiteX7" fmla="*/ 337489 w 896808"/>
                  <a:gd name="connsiteY7" fmla="*/ 18082 h 1156405"/>
                  <a:gd name="connsiteX8" fmla="*/ 358317 w 896808"/>
                  <a:gd name="connsiteY8" fmla="*/ 6948 h 1156405"/>
                  <a:gd name="connsiteX9" fmla="*/ 359363 w 896808"/>
                  <a:gd name="connsiteY9" fmla="*/ 6665 h 1156405"/>
                  <a:gd name="connsiteX10" fmla="*/ 359967 w 896808"/>
                  <a:gd name="connsiteY10" fmla="*/ 6524 h 1156405"/>
                  <a:gd name="connsiteX11" fmla="*/ 376870 w 896808"/>
                  <a:gd name="connsiteY11" fmla="*/ 3807 h 1156405"/>
                  <a:gd name="connsiteX12" fmla="*/ 397094 w 896808"/>
                  <a:gd name="connsiteY12" fmla="*/ 7370 h 1156405"/>
                  <a:gd name="connsiteX13" fmla="*/ 416936 w 896808"/>
                  <a:gd name="connsiteY13" fmla="*/ 21524 h 1156405"/>
                  <a:gd name="connsiteX14" fmla="*/ 427179 w 896808"/>
                  <a:gd name="connsiteY14" fmla="*/ 31388 h 1156405"/>
                  <a:gd name="connsiteX15" fmla="*/ 443156 w 896808"/>
                  <a:gd name="connsiteY15" fmla="*/ 57217 h 1156405"/>
                  <a:gd name="connsiteX16" fmla="*/ 444444 w 896808"/>
                  <a:gd name="connsiteY16" fmla="*/ 61341 h 1156405"/>
                  <a:gd name="connsiteX17" fmla="*/ 470061 w 896808"/>
                  <a:gd name="connsiteY17" fmla="*/ 59308 h 1156405"/>
                  <a:gd name="connsiteX18" fmla="*/ 498878 w 896808"/>
                  <a:gd name="connsiteY18" fmla="*/ 58847 h 1156405"/>
                  <a:gd name="connsiteX19" fmla="*/ 576392 w 896808"/>
                  <a:gd name="connsiteY19" fmla="*/ 72939 h 1156405"/>
                  <a:gd name="connsiteX20" fmla="*/ 591022 w 896808"/>
                  <a:gd name="connsiteY20" fmla="*/ 78654 h 1156405"/>
                  <a:gd name="connsiteX21" fmla="*/ 611970 w 896808"/>
                  <a:gd name="connsiteY21" fmla="*/ 89867 h 1156405"/>
                  <a:gd name="connsiteX22" fmla="*/ 617576 w 896808"/>
                  <a:gd name="connsiteY22" fmla="*/ 93193 h 1156405"/>
                  <a:gd name="connsiteX23" fmla="*/ 625936 w 896808"/>
                  <a:gd name="connsiteY23" fmla="*/ 98302 h 1156405"/>
                  <a:gd name="connsiteX24" fmla="*/ 644429 w 896808"/>
                  <a:gd name="connsiteY24" fmla="*/ 112172 h 1156405"/>
                  <a:gd name="connsiteX25" fmla="*/ 661936 w 896808"/>
                  <a:gd name="connsiteY25" fmla="*/ 128237 h 1156405"/>
                  <a:gd name="connsiteX26" fmla="*/ 666321 w 896808"/>
                  <a:gd name="connsiteY26" fmla="*/ 132895 h 1156405"/>
                  <a:gd name="connsiteX27" fmla="*/ 700977 w 896808"/>
                  <a:gd name="connsiteY27" fmla="*/ 159116 h 1156405"/>
                  <a:gd name="connsiteX28" fmla="*/ 726995 w 896808"/>
                  <a:gd name="connsiteY28" fmla="*/ 146033 h 1156405"/>
                  <a:gd name="connsiteX29" fmla="*/ 757642 w 896808"/>
                  <a:gd name="connsiteY29" fmla="*/ 135184 h 1156405"/>
                  <a:gd name="connsiteX30" fmla="*/ 783642 w 896808"/>
                  <a:gd name="connsiteY30" fmla="*/ 129848 h 1156405"/>
                  <a:gd name="connsiteX31" fmla="*/ 795595 w 896808"/>
                  <a:gd name="connsiteY31" fmla="*/ 128157 h 1156405"/>
                  <a:gd name="connsiteX32" fmla="*/ 795434 w 896808"/>
                  <a:gd name="connsiteY32" fmla="*/ 128219 h 1156405"/>
                  <a:gd name="connsiteX33" fmla="*/ 795434 w 896808"/>
                  <a:gd name="connsiteY33" fmla="*/ 128219 h 1156405"/>
                  <a:gd name="connsiteX34" fmla="*/ 803886 w 896808"/>
                  <a:gd name="connsiteY34" fmla="*/ 127412 h 1156405"/>
                  <a:gd name="connsiteX35" fmla="*/ 803805 w 896808"/>
                  <a:gd name="connsiteY35" fmla="*/ 127392 h 1156405"/>
                  <a:gd name="connsiteX36" fmla="*/ 803805 w 896808"/>
                  <a:gd name="connsiteY36" fmla="*/ 127392 h 1156405"/>
                  <a:gd name="connsiteX37" fmla="*/ 807447 w 896808"/>
                  <a:gd name="connsiteY37" fmla="*/ 127110 h 1156405"/>
                  <a:gd name="connsiteX38" fmla="*/ 810385 w 896808"/>
                  <a:gd name="connsiteY38" fmla="*/ 126870 h 1156405"/>
                  <a:gd name="connsiteX39" fmla="*/ 810385 w 896808"/>
                  <a:gd name="connsiteY39" fmla="*/ 126870 h 1156405"/>
                  <a:gd name="connsiteX40" fmla="*/ 812639 w 896808"/>
                  <a:gd name="connsiteY40" fmla="*/ 129586 h 1156405"/>
                  <a:gd name="connsiteX41" fmla="*/ 812740 w 896808"/>
                  <a:gd name="connsiteY41" fmla="*/ 130331 h 1156405"/>
                  <a:gd name="connsiteX42" fmla="*/ 812740 w 896808"/>
                  <a:gd name="connsiteY42" fmla="*/ 130331 h 1156405"/>
                  <a:gd name="connsiteX43" fmla="*/ 814430 w 896808"/>
                  <a:gd name="connsiteY43" fmla="*/ 132406 h 1156405"/>
                  <a:gd name="connsiteX44" fmla="*/ 816000 w 896808"/>
                  <a:gd name="connsiteY44" fmla="*/ 132304 h 1156405"/>
                  <a:gd name="connsiteX45" fmla="*/ 820306 w 896808"/>
                  <a:gd name="connsiteY45" fmla="*/ 136028 h 1156405"/>
                  <a:gd name="connsiteX46" fmla="*/ 821143 w 896808"/>
                  <a:gd name="connsiteY46" fmla="*/ 137012 h 1156405"/>
                  <a:gd name="connsiteX47" fmla="*/ 823204 w 896808"/>
                  <a:gd name="connsiteY47" fmla="*/ 140920 h 1156405"/>
                  <a:gd name="connsiteX48" fmla="*/ 826082 w 896808"/>
                  <a:gd name="connsiteY48" fmla="*/ 166023 h 1156405"/>
                  <a:gd name="connsiteX49" fmla="*/ 825035 w 896808"/>
                  <a:gd name="connsiteY49" fmla="*/ 184866 h 1156405"/>
                  <a:gd name="connsiteX50" fmla="*/ 822640 w 896808"/>
                  <a:gd name="connsiteY50" fmla="*/ 202964 h 1156405"/>
                  <a:gd name="connsiteX51" fmla="*/ 818817 w 896808"/>
                  <a:gd name="connsiteY51" fmla="*/ 215646 h 1156405"/>
                  <a:gd name="connsiteX52" fmla="*/ 817207 w 896808"/>
                  <a:gd name="connsiteY52" fmla="*/ 220438 h 1156405"/>
                  <a:gd name="connsiteX53" fmla="*/ 805723 w 896808"/>
                  <a:gd name="connsiteY53" fmla="*/ 251417 h 1156405"/>
                  <a:gd name="connsiteX54" fmla="*/ 814901 w 896808"/>
                  <a:gd name="connsiteY54" fmla="*/ 262689 h 1156405"/>
                  <a:gd name="connsiteX55" fmla="*/ 816905 w 896808"/>
                  <a:gd name="connsiteY55" fmla="*/ 264807 h 1156405"/>
                  <a:gd name="connsiteX56" fmla="*/ 817630 w 896808"/>
                  <a:gd name="connsiteY56" fmla="*/ 264122 h 1156405"/>
                  <a:gd name="connsiteX57" fmla="*/ 819904 w 896808"/>
                  <a:gd name="connsiteY57" fmla="*/ 265030 h 1156405"/>
                  <a:gd name="connsiteX58" fmla="*/ 833708 w 896808"/>
                  <a:gd name="connsiteY58" fmla="*/ 286226 h 1156405"/>
                  <a:gd name="connsiteX59" fmla="*/ 835488 w 896808"/>
                  <a:gd name="connsiteY59" fmla="*/ 290435 h 1156405"/>
                  <a:gd name="connsiteX60" fmla="*/ 836365 w 896808"/>
                  <a:gd name="connsiteY60" fmla="*/ 292547 h 1156405"/>
                  <a:gd name="connsiteX61" fmla="*/ 841838 w 896808"/>
                  <a:gd name="connsiteY61" fmla="*/ 311309 h 1156405"/>
                  <a:gd name="connsiteX62" fmla="*/ 844663 w 896808"/>
                  <a:gd name="connsiteY62" fmla="*/ 326514 h 1156405"/>
                  <a:gd name="connsiteX63" fmla="*/ 855689 w 896808"/>
                  <a:gd name="connsiteY63" fmla="*/ 370789 h 1156405"/>
                  <a:gd name="connsiteX64" fmla="*/ 855216 w 896808"/>
                  <a:gd name="connsiteY64" fmla="*/ 376941 h 1156405"/>
                  <a:gd name="connsiteX65" fmla="*/ 857112 w 896808"/>
                  <a:gd name="connsiteY65" fmla="*/ 378789 h 1156405"/>
                  <a:gd name="connsiteX66" fmla="*/ 857112 w 896808"/>
                  <a:gd name="connsiteY66" fmla="*/ 378789 h 1156405"/>
                  <a:gd name="connsiteX67" fmla="*/ 860350 w 896808"/>
                  <a:gd name="connsiteY67" fmla="*/ 382016 h 1156405"/>
                  <a:gd name="connsiteX68" fmla="*/ 875383 w 896808"/>
                  <a:gd name="connsiteY68" fmla="*/ 399605 h 1156405"/>
                  <a:gd name="connsiteX69" fmla="*/ 886069 w 896808"/>
                  <a:gd name="connsiteY69" fmla="*/ 420583 h 1156405"/>
                  <a:gd name="connsiteX70" fmla="*/ 886806 w 896808"/>
                  <a:gd name="connsiteY70" fmla="*/ 422093 h 1156405"/>
                  <a:gd name="connsiteX71" fmla="*/ 886806 w 896808"/>
                  <a:gd name="connsiteY71" fmla="*/ 422093 h 1156405"/>
                  <a:gd name="connsiteX72" fmla="*/ 888312 w 896808"/>
                  <a:gd name="connsiteY72" fmla="*/ 425121 h 1156405"/>
                  <a:gd name="connsiteX73" fmla="*/ 892166 w 896808"/>
                  <a:gd name="connsiteY73" fmla="*/ 434250 h 1156405"/>
                  <a:gd name="connsiteX74" fmla="*/ 896453 w 896808"/>
                  <a:gd name="connsiteY74" fmla="*/ 454685 h 1156405"/>
                  <a:gd name="connsiteX75" fmla="*/ 892710 w 896808"/>
                  <a:gd name="connsiteY75" fmla="*/ 485746 h 1156405"/>
                  <a:gd name="connsiteX76" fmla="*/ 892609 w 896808"/>
                  <a:gd name="connsiteY76" fmla="*/ 485947 h 1156405"/>
                  <a:gd name="connsiteX77" fmla="*/ 877778 w 896808"/>
                  <a:gd name="connsiteY77" fmla="*/ 509239 h 1156405"/>
                  <a:gd name="connsiteX78" fmla="*/ 872466 w 896808"/>
                  <a:gd name="connsiteY78" fmla="*/ 513285 h 1156405"/>
                  <a:gd name="connsiteX79" fmla="*/ 858802 w 896808"/>
                  <a:gd name="connsiteY79" fmla="*/ 514957 h 1156405"/>
                  <a:gd name="connsiteX80" fmla="*/ 858178 w 896808"/>
                  <a:gd name="connsiteY80" fmla="*/ 514795 h 1156405"/>
                  <a:gd name="connsiteX81" fmla="*/ 856448 w 896808"/>
                  <a:gd name="connsiteY81" fmla="*/ 514372 h 1156405"/>
                  <a:gd name="connsiteX82" fmla="*/ 856448 w 896808"/>
                  <a:gd name="connsiteY82" fmla="*/ 516385 h 1156405"/>
                  <a:gd name="connsiteX83" fmla="*/ 853248 w 896808"/>
                  <a:gd name="connsiteY83" fmla="*/ 517392 h 1156405"/>
                  <a:gd name="connsiteX84" fmla="*/ 852825 w 896808"/>
                  <a:gd name="connsiteY84" fmla="*/ 519002 h 1156405"/>
                  <a:gd name="connsiteX85" fmla="*/ 847714 w 896808"/>
                  <a:gd name="connsiteY85" fmla="*/ 520069 h 1156405"/>
                  <a:gd name="connsiteX86" fmla="*/ 848053 w 896808"/>
                  <a:gd name="connsiteY86" fmla="*/ 522868 h 1156405"/>
                  <a:gd name="connsiteX87" fmla="*/ 855119 w 896808"/>
                  <a:gd name="connsiteY87" fmla="*/ 570983 h 1156405"/>
                  <a:gd name="connsiteX88" fmla="*/ 861659 w 896808"/>
                  <a:gd name="connsiteY88" fmla="*/ 640636 h 1156405"/>
                  <a:gd name="connsiteX89" fmla="*/ 862693 w 896808"/>
                  <a:gd name="connsiteY89" fmla="*/ 649042 h 1156405"/>
                  <a:gd name="connsiteX90" fmla="*/ 875424 w 896808"/>
                  <a:gd name="connsiteY90" fmla="*/ 728728 h 1156405"/>
                  <a:gd name="connsiteX91" fmla="*/ 882869 w 896808"/>
                  <a:gd name="connsiteY91" fmla="*/ 763334 h 1156405"/>
                  <a:gd name="connsiteX92" fmla="*/ 889047 w 896808"/>
                  <a:gd name="connsiteY92" fmla="*/ 790430 h 1156405"/>
                  <a:gd name="connsiteX93" fmla="*/ 892528 w 896808"/>
                  <a:gd name="connsiteY93" fmla="*/ 818815 h 1156405"/>
                  <a:gd name="connsiteX94" fmla="*/ 895909 w 896808"/>
                  <a:gd name="connsiteY94" fmla="*/ 837436 h 1156405"/>
                  <a:gd name="connsiteX95" fmla="*/ 895024 w 896808"/>
                  <a:gd name="connsiteY95" fmla="*/ 862844 h 1156405"/>
                  <a:gd name="connsiteX96" fmla="*/ 891402 w 896808"/>
                  <a:gd name="connsiteY96" fmla="*/ 888932 h 1156405"/>
                  <a:gd name="connsiteX97" fmla="*/ 882105 w 896808"/>
                  <a:gd name="connsiteY97" fmla="*/ 923237 h 1156405"/>
                  <a:gd name="connsiteX98" fmla="*/ 869145 w 896808"/>
                  <a:gd name="connsiteY98" fmla="*/ 959572 h 1156405"/>
                  <a:gd name="connsiteX99" fmla="*/ 841395 w 896808"/>
                  <a:gd name="connsiteY99" fmla="*/ 1011792 h 1156405"/>
                  <a:gd name="connsiteX100" fmla="*/ 808474 w 896808"/>
                  <a:gd name="connsiteY100" fmla="*/ 1056847 h 1156405"/>
                  <a:gd name="connsiteX101" fmla="*/ 754865 w 896808"/>
                  <a:gd name="connsiteY101" fmla="*/ 1105885 h 1156405"/>
                  <a:gd name="connsiteX102" fmla="*/ 719267 w 896808"/>
                  <a:gd name="connsiteY102" fmla="*/ 1128111 h 1156405"/>
                  <a:gd name="connsiteX103" fmla="*/ 672119 w 896808"/>
                  <a:gd name="connsiteY103" fmla="*/ 1147798 h 1156405"/>
                  <a:gd name="connsiteX104" fmla="*/ 640787 w 896808"/>
                  <a:gd name="connsiteY104" fmla="*/ 1154403 h 1156405"/>
                  <a:gd name="connsiteX105" fmla="*/ 577560 w 896808"/>
                  <a:gd name="connsiteY105" fmla="*/ 1153414 h 1156405"/>
                  <a:gd name="connsiteX106" fmla="*/ 538279 w 896808"/>
                  <a:gd name="connsiteY106" fmla="*/ 1143973 h 1156405"/>
                  <a:gd name="connsiteX107" fmla="*/ 508336 w 896808"/>
                  <a:gd name="connsiteY107" fmla="*/ 1131230 h 1156405"/>
                  <a:gd name="connsiteX108" fmla="*/ 493746 w 896808"/>
                  <a:gd name="connsiteY108" fmla="*/ 1122815 h 1156405"/>
                  <a:gd name="connsiteX109" fmla="*/ 471711 w 896808"/>
                  <a:gd name="connsiteY109" fmla="*/ 1105603 h 1156405"/>
                  <a:gd name="connsiteX110" fmla="*/ 465171 w 896808"/>
                  <a:gd name="connsiteY110" fmla="*/ 1099684 h 1156405"/>
                  <a:gd name="connsiteX111" fmla="*/ 465896 w 896808"/>
                  <a:gd name="connsiteY111" fmla="*/ 1097109 h 1156405"/>
                  <a:gd name="connsiteX112" fmla="*/ 466258 w 896808"/>
                  <a:gd name="connsiteY112" fmla="*/ 1097067 h 1156405"/>
                  <a:gd name="connsiteX113" fmla="*/ 466258 w 896808"/>
                  <a:gd name="connsiteY113" fmla="*/ 1097067 h 1156405"/>
                  <a:gd name="connsiteX114" fmla="*/ 464849 w 896808"/>
                  <a:gd name="connsiteY114" fmla="*/ 1095779 h 1156405"/>
                  <a:gd name="connsiteX115" fmla="*/ 464588 w 896808"/>
                  <a:gd name="connsiteY115" fmla="*/ 1095497 h 1156405"/>
                  <a:gd name="connsiteX116" fmla="*/ 463924 w 896808"/>
                  <a:gd name="connsiteY116" fmla="*/ 1094895 h 1156405"/>
                  <a:gd name="connsiteX117" fmla="*/ 464608 w 896808"/>
                  <a:gd name="connsiteY117" fmla="*/ 1092316 h 1156405"/>
                  <a:gd name="connsiteX118" fmla="*/ 465594 w 896808"/>
                  <a:gd name="connsiteY118" fmla="*/ 1092195 h 1156405"/>
                  <a:gd name="connsiteX119" fmla="*/ 465372 w 896808"/>
                  <a:gd name="connsiteY119" fmla="*/ 1091996 h 1156405"/>
                  <a:gd name="connsiteX120" fmla="*/ 465292 w 896808"/>
                  <a:gd name="connsiteY120" fmla="*/ 1091612 h 1156405"/>
                  <a:gd name="connsiteX121" fmla="*/ 464990 w 896808"/>
                  <a:gd name="connsiteY121" fmla="*/ 1091372 h 1156405"/>
                  <a:gd name="connsiteX122" fmla="*/ 464990 w 896808"/>
                  <a:gd name="connsiteY122" fmla="*/ 1091372 h 1156405"/>
                  <a:gd name="connsiteX123" fmla="*/ 465694 w 896808"/>
                  <a:gd name="connsiteY123" fmla="*/ 1088793 h 1156405"/>
                  <a:gd name="connsiteX124" fmla="*/ 468271 w 896808"/>
                  <a:gd name="connsiteY124" fmla="*/ 1088926 h 1156405"/>
                  <a:gd name="connsiteX125" fmla="*/ 468653 w 896808"/>
                  <a:gd name="connsiteY125" fmla="*/ 1089015 h 1156405"/>
                  <a:gd name="connsiteX126" fmla="*/ 467968 w 896808"/>
                  <a:gd name="connsiteY126" fmla="*/ 1088371 h 1156405"/>
                  <a:gd name="connsiteX127" fmla="*/ 468632 w 896808"/>
                  <a:gd name="connsiteY127" fmla="*/ 1085796 h 1156405"/>
                  <a:gd name="connsiteX128" fmla="*/ 471926 w 896808"/>
                  <a:gd name="connsiteY128" fmla="*/ 1086278 h 1156405"/>
                  <a:gd name="connsiteX129" fmla="*/ 472738 w 896808"/>
                  <a:gd name="connsiteY129" fmla="*/ 1086498 h 1156405"/>
                  <a:gd name="connsiteX130" fmla="*/ 473925 w 896808"/>
                  <a:gd name="connsiteY130" fmla="*/ 1086843 h 1156405"/>
                  <a:gd name="connsiteX131" fmla="*/ 471892 w 896808"/>
                  <a:gd name="connsiteY131" fmla="*/ 1084988 h 1156405"/>
                  <a:gd name="connsiteX132" fmla="*/ 472536 w 896808"/>
                  <a:gd name="connsiteY132" fmla="*/ 1082394 h 1156405"/>
                  <a:gd name="connsiteX133" fmla="*/ 475716 w 896808"/>
                  <a:gd name="connsiteY133" fmla="*/ 1083116 h 1156405"/>
                  <a:gd name="connsiteX134" fmla="*/ 480847 w 896808"/>
                  <a:gd name="connsiteY134" fmla="*/ 1084888 h 1156405"/>
                  <a:gd name="connsiteX135" fmla="*/ 488353 w 896808"/>
                  <a:gd name="connsiteY135" fmla="*/ 1091632 h 1156405"/>
                  <a:gd name="connsiteX136" fmla="*/ 492499 w 896808"/>
                  <a:gd name="connsiteY136" fmla="*/ 1093725 h 1156405"/>
                  <a:gd name="connsiteX137" fmla="*/ 501494 w 896808"/>
                  <a:gd name="connsiteY137" fmla="*/ 1101657 h 1156405"/>
                  <a:gd name="connsiteX138" fmla="*/ 503834 w 896808"/>
                  <a:gd name="connsiteY138" fmla="*/ 1103271 h 1156405"/>
                  <a:gd name="connsiteX139" fmla="*/ 505015 w 896808"/>
                  <a:gd name="connsiteY139" fmla="*/ 1104053 h 1156405"/>
                  <a:gd name="connsiteX140" fmla="*/ 518276 w 896808"/>
                  <a:gd name="connsiteY140" fmla="*/ 1111823 h 1156405"/>
                  <a:gd name="connsiteX141" fmla="*/ 566733 w 896808"/>
                  <a:gd name="connsiteY141" fmla="*/ 1128232 h 1156405"/>
                  <a:gd name="connsiteX142" fmla="*/ 568866 w 896808"/>
                  <a:gd name="connsiteY142" fmla="*/ 1128874 h 1156405"/>
                  <a:gd name="connsiteX143" fmla="*/ 568866 w 896808"/>
                  <a:gd name="connsiteY143" fmla="*/ 1128874 h 1156405"/>
                  <a:gd name="connsiteX144" fmla="*/ 584542 w 896808"/>
                  <a:gd name="connsiteY144" fmla="*/ 1130807 h 1156405"/>
                  <a:gd name="connsiteX145" fmla="*/ 584542 w 896808"/>
                  <a:gd name="connsiteY145" fmla="*/ 1130807 h 1156405"/>
                  <a:gd name="connsiteX146" fmla="*/ 615472 w 896808"/>
                  <a:gd name="connsiteY146" fmla="*/ 1130646 h 1156405"/>
                  <a:gd name="connsiteX147" fmla="*/ 638412 w 896808"/>
                  <a:gd name="connsiteY147" fmla="*/ 1128411 h 1156405"/>
                  <a:gd name="connsiteX148" fmla="*/ 676043 w 896808"/>
                  <a:gd name="connsiteY148" fmla="*/ 1118567 h 1156405"/>
                  <a:gd name="connsiteX149" fmla="*/ 716651 w 896808"/>
                  <a:gd name="connsiteY149" fmla="*/ 1099384 h 1156405"/>
                  <a:gd name="connsiteX150" fmla="*/ 730536 w 896808"/>
                  <a:gd name="connsiteY150" fmla="*/ 1090990 h 1156405"/>
                  <a:gd name="connsiteX151" fmla="*/ 734943 w 896808"/>
                  <a:gd name="connsiteY151" fmla="*/ 1087787 h 1156405"/>
                  <a:gd name="connsiteX152" fmla="*/ 762794 w 896808"/>
                  <a:gd name="connsiteY152" fmla="*/ 1064576 h 1156405"/>
                  <a:gd name="connsiteX153" fmla="*/ 774888 w 896808"/>
                  <a:gd name="connsiteY153" fmla="*/ 1052579 h 1156405"/>
                  <a:gd name="connsiteX154" fmla="*/ 776538 w 896808"/>
                  <a:gd name="connsiteY154" fmla="*/ 1050786 h 1156405"/>
                  <a:gd name="connsiteX155" fmla="*/ 787304 w 896808"/>
                  <a:gd name="connsiteY155" fmla="*/ 1038163 h 1156405"/>
                  <a:gd name="connsiteX156" fmla="*/ 790584 w 896808"/>
                  <a:gd name="connsiteY156" fmla="*/ 1034461 h 1156405"/>
                  <a:gd name="connsiteX157" fmla="*/ 790584 w 896808"/>
                  <a:gd name="connsiteY157" fmla="*/ 1034461 h 1156405"/>
                  <a:gd name="connsiteX158" fmla="*/ 826182 w 896808"/>
                  <a:gd name="connsiteY158" fmla="*/ 981978 h 1156405"/>
                  <a:gd name="connsiteX159" fmla="*/ 852222 w 896808"/>
                  <a:gd name="connsiteY159" fmla="*/ 925127 h 1156405"/>
                  <a:gd name="connsiteX160" fmla="*/ 857977 w 896808"/>
                  <a:gd name="connsiteY160" fmla="*/ 903770 h 1156405"/>
                  <a:gd name="connsiteX161" fmla="*/ 863813 w 896808"/>
                  <a:gd name="connsiteY161" fmla="*/ 877177 h 1156405"/>
                  <a:gd name="connsiteX162" fmla="*/ 864597 w 896808"/>
                  <a:gd name="connsiteY162" fmla="*/ 871860 h 1156405"/>
                  <a:gd name="connsiteX163" fmla="*/ 864736 w 896808"/>
                  <a:gd name="connsiteY163" fmla="*/ 869068 h 1156405"/>
                  <a:gd name="connsiteX164" fmla="*/ 864779 w 896808"/>
                  <a:gd name="connsiteY164" fmla="*/ 867673 h 1156405"/>
                  <a:gd name="connsiteX165" fmla="*/ 865785 w 896808"/>
                  <a:gd name="connsiteY165" fmla="*/ 859218 h 1156405"/>
                  <a:gd name="connsiteX166" fmla="*/ 866066 w 896808"/>
                  <a:gd name="connsiteY166" fmla="*/ 850703 h 1156405"/>
                  <a:gd name="connsiteX167" fmla="*/ 865845 w 896808"/>
                  <a:gd name="connsiteY167" fmla="*/ 833289 h 1156405"/>
                  <a:gd name="connsiteX168" fmla="*/ 865845 w 896808"/>
                  <a:gd name="connsiteY168" fmla="*/ 833289 h 1156405"/>
                  <a:gd name="connsiteX169" fmla="*/ 865684 w 896808"/>
                  <a:gd name="connsiteY169" fmla="*/ 831618 h 1156405"/>
                  <a:gd name="connsiteX170" fmla="*/ 865241 w 896808"/>
                  <a:gd name="connsiteY170" fmla="*/ 827775 h 1156405"/>
                  <a:gd name="connsiteX171" fmla="*/ 862565 w 896808"/>
                  <a:gd name="connsiteY171" fmla="*/ 803960 h 1156405"/>
                  <a:gd name="connsiteX172" fmla="*/ 862545 w 896808"/>
                  <a:gd name="connsiteY172" fmla="*/ 803797 h 1156405"/>
                  <a:gd name="connsiteX173" fmla="*/ 861358 w 896808"/>
                  <a:gd name="connsiteY173" fmla="*/ 794879 h 1156405"/>
                  <a:gd name="connsiteX174" fmla="*/ 860593 w 896808"/>
                  <a:gd name="connsiteY174" fmla="*/ 789564 h 1156405"/>
                  <a:gd name="connsiteX175" fmla="*/ 860090 w 896808"/>
                  <a:gd name="connsiteY175" fmla="*/ 786466 h 1156405"/>
                  <a:gd name="connsiteX176" fmla="*/ 860090 w 896808"/>
                  <a:gd name="connsiteY176" fmla="*/ 786466 h 1156405"/>
                  <a:gd name="connsiteX177" fmla="*/ 856649 w 896808"/>
                  <a:gd name="connsiteY177" fmla="*/ 770433 h 1156405"/>
                  <a:gd name="connsiteX178" fmla="*/ 856045 w 896808"/>
                  <a:gd name="connsiteY178" fmla="*/ 768165 h 1156405"/>
                  <a:gd name="connsiteX179" fmla="*/ 852544 w 896808"/>
                  <a:gd name="connsiteY179" fmla="*/ 750550 h 1156405"/>
                  <a:gd name="connsiteX180" fmla="*/ 848599 w 896808"/>
                  <a:gd name="connsiteY180" fmla="*/ 733217 h 1156405"/>
                  <a:gd name="connsiteX181" fmla="*/ 842220 w 896808"/>
                  <a:gd name="connsiteY181" fmla="*/ 698109 h 1156405"/>
                  <a:gd name="connsiteX182" fmla="*/ 834272 w 896808"/>
                  <a:gd name="connsiteY182" fmla="*/ 641581 h 1156405"/>
                  <a:gd name="connsiteX183" fmla="*/ 833930 w 896808"/>
                  <a:gd name="connsiteY183" fmla="*/ 638843 h 1156405"/>
                  <a:gd name="connsiteX184" fmla="*/ 828859 w 896808"/>
                  <a:gd name="connsiteY184" fmla="*/ 586059 h 1156405"/>
                  <a:gd name="connsiteX185" fmla="*/ 826323 w 896808"/>
                  <a:gd name="connsiteY185" fmla="*/ 533780 h 1156405"/>
                  <a:gd name="connsiteX186" fmla="*/ 827450 w 896808"/>
                  <a:gd name="connsiteY186" fmla="*/ 531987 h 1156405"/>
                  <a:gd name="connsiteX187" fmla="*/ 827394 w 896808"/>
                  <a:gd name="connsiteY187" fmla="*/ 528631 h 1156405"/>
                  <a:gd name="connsiteX188" fmla="*/ 827241 w 896808"/>
                  <a:gd name="connsiteY188" fmla="*/ 525840 h 1156405"/>
                  <a:gd name="connsiteX189" fmla="*/ 827203 w 896808"/>
                  <a:gd name="connsiteY189" fmla="*/ 516531 h 1156405"/>
                  <a:gd name="connsiteX190" fmla="*/ 827229 w 896808"/>
                  <a:gd name="connsiteY190" fmla="*/ 515177 h 1156405"/>
                  <a:gd name="connsiteX191" fmla="*/ 798865 w 896808"/>
                  <a:gd name="connsiteY191" fmla="*/ 514764 h 1156405"/>
                  <a:gd name="connsiteX192" fmla="*/ 797104 w 896808"/>
                  <a:gd name="connsiteY192" fmla="*/ 514674 h 1156405"/>
                  <a:gd name="connsiteX193" fmla="*/ 768730 w 896808"/>
                  <a:gd name="connsiteY193" fmla="*/ 511614 h 1156405"/>
                  <a:gd name="connsiteX194" fmla="*/ 767825 w 896808"/>
                  <a:gd name="connsiteY194" fmla="*/ 512540 h 1156405"/>
                  <a:gd name="connsiteX195" fmla="*/ 765028 w 896808"/>
                  <a:gd name="connsiteY195" fmla="*/ 512602 h 1156405"/>
                  <a:gd name="connsiteX196" fmla="*/ 765370 w 896808"/>
                  <a:gd name="connsiteY196" fmla="*/ 513909 h 1156405"/>
                  <a:gd name="connsiteX197" fmla="*/ 765370 w 896808"/>
                  <a:gd name="connsiteY197" fmla="*/ 513909 h 1156405"/>
                  <a:gd name="connsiteX198" fmla="*/ 764444 w 896808"/>
                  <a:gd name="connsiteY198" fmla="*/ 515177 h 1156405"/>
                  <a:gd name="connsiteX199" fmla="*/ 761760 w 896808"/>
                  <a:gd name="connsiteY199" fmla="*/ 515298 h 1156405"/>
                  <a:gd name="connsiteX200" fmla="*/ 751022 w 896808"/>
                  <a:gd name="connsiteY200" fmla="*/ 515036 h 1156405"/>
                  <a:gd name="connsiteX201" fmla="*/ 741604 w 896808"/>
                  <a:gd name="connsiteY201" fmla="*/ 512983 h 1156405"/>
                  <a:gd name="connsiteX202" fmla="*/ 735748 w 896808"/>
                  <a:gd name="connsiteY202" fmla="*/ 511654 h 1156405"/>
                  <a:gd name="connsiteX203" fmla="*/ 720435 w 896808"/>
                  <a:gd name="connsiteY203" fmla="*/ 506644 h 1156405"/>
                  <a:gd name="connsiteX204" fmla="*/ 704336 w 896808"/>
                  <a:gd name="connsiteY204" fmla="*/ 506501 h 1156405"/>
                  <a:gd name="connsiteX205" fmla="*/ 687332 w 896808"/>
                  <a:gd name="connsiteY205" fmla="*/ 508876 h 1156405"/>
                  <a:gd name="connsiteX206" fmla="*/ 683730 w 896808"/>
                  <a:gd name="connsiteY206" fmla="*/ 507628 h 1156405"/>
                  <a:gd name="connsiteX207" fmla="*/ 682631 w 896808"/>
                  <a:gd name="connsiteY207" fmla="*/ 507551 h 1156405"/>
                  <a:gd name="connsiteX208" fmla="*/ 682060 w 896808"/>
                  <a:gd name="connsiteY208" fmla="*/ 507487 h 1156405"/>
                  <a:gd name="connsiteX209" fmla="*/ 663808 w 896808"/>
                  <a:gd name="connsiteY209" fmla="*/ 500320 h 1156405"/>
                  <a:gd name="connsiteX210" fmla="*/ 657482 w 896808"/>
                  <a:gd name="connsiteY210" fmla="*/ 500796 h 1156405"/>
                  <a:gd name="connsiteX211" fmla="*/ 656966 w 896808"/>
                  <a:gd name="connsiteY211" fmla="*/ 501027 h 1156405"/>
                  <a:gd name="connsiteX212" fmla="*/ 654933 w 896808"/>
                  <a:gd name="connsiteY212" fmla="*/ 502537 h 1156405"/>
                  <a:gd name="connsiteX213" fmla="*/ 652505 w 896808"/>
                  <a:gd name="connsiteY213" fmla="*/ 505455 h 1156405"/>
                  <a:gd name="connsiteX214" fmla="*/ 651311 w 896808"/>
                  <a:gd name="connsiteY214" fmla="*/ 506923 h 1156405"/>
                  <a:gd name="connsiteX215" fmla="*/ 643946 w 896808"/>
                  <a:gd name="connsiteY215" fmla="*/ 513849 h 1156405"/>
                  <a:gd name="connsiteX216" fmla="*/ 631611 w 896808"/>
                  <a:gd name="connsiteY216" fmla="*/ 518982 h 1156405"/>
                  <a:gd name="connsiteX217" fmla="*/ 623461 w 896808"/>
                  <a:gd name="connsiteY217" fmla="*/ 517635 h 1156405"/>
                  <a:gd name="connsiteX218" fmla="*/ 592712 w 896808"/>
                  <a:gd name="connsiteY218" fmla="*/ 518340 h 1156405"/>
                  <a:gd name="connsiteX219" fmla="*/ 581141 w 896808"/>
                  <a:gd name="connsiteY219" fmla="*/ 514996 h 1156405"/>
                  <a:gd name="connsiteX220" fmla="*/ 575950 w 896808"/>
                  <a:gd name="connsiteY220" fmla="*/ 512258 h 1156405"/>
                  <a:gd name="connsiteX221" fmla="*/ 555384 w 896808"/>
                  <a:gd name="connsiteY221" fmla="*/ 522628 h 1156405"/>
                  <a:gd name="connsiteX222" fmla="*/ 553847 w 896808"/>
                  <a:gd name="connsiteY222" fmla="*/ 523400 h 1156405"/>
                  <a:gd name="connsiteX223" fmla="*/ 531276 w 896808"/>
                  <a:gd name="connsiteY223" fmla="*/ 529754 h 1156405"/>
                  <a:gd name="connsiteX224" fmla="*/ 501836 w 896808"/>
                  <a:gd name="connsiteY224" fmla="*/ 526108 h 1156405"/>
                  <a:gd name="connsiteX225" fmla="*/ 501574 w 896808"/>
                  <a:gd name="connsiteY225" fmla="*/ 526068 h 1156405"/>
                  <a:gd name="connsiteX226" fmla="*/ 500233 w 896808"/>
                  <a:gd name="connsiteY226" fmla="*/ 525845 h 1156405"/>
                  <a:gd name="connsiteX227" fmla="*/ 500233 w 896808"/>
                  <a:gd name="connsiteY227" fmla="*/ 525845 h 1156405"/>
                  <a:gd name="connsiteX228" fmla="*/ 495361 w 896808"/>
                  <a:gd name="connsiteY228" fmla="*/ 524990 h 1156405"/>
                  <a:gd name="connsiteX229" fmla="*/ 495361 w 896808"/>
                  <a:gd name="connsiteY229" fmla="*/ 524990 h 1156405"/>
                  <a:gd name="connsiteX230" fmla="*/ 491432 w 896808"/>
                  <a:gd name="connsiteY230" fmla="*/ 524258 h 1156405"/>
                  <a:gd name="connsiteX231" fmla="*/ 491432 w 896808"/>
                  <a:gd name="connsiteY231" fmla="*/ 524258 h 1156405"/>
                  <a:gd name="connsiteX232" fmla="*/ 489424 w 896808"/>
                  <a:gd name="connsiteY232" fmla="*/ 525028 h 1156405"/>
                  <a:gd name="connsiteX233" fmla="*/ 439414 w 896808"/>
                  <a:gd name="connsiteY233" fmla="*/ 531624 h 1156405"/>
                  <a:gd name="connsiteX234" fmla="*/ 419753 w 896808"/>
                  <a:gd name="connsiteY234" fmla="*/ 524337 h 1156405"/>
                  <a:gd name="connsiteX235" fmla="*/ 419149 w 896808"/>
                  <a:gd name="connsiteY235" fmla="*/ 523894 h 1156405"/>
                  <a:gd name="connsiteX236" fmla="*/ 416533 w 896808"/>
                  <a:gd name="connsiteY236" fmla="*/ 522286 h 1156405"/>
                  <a:gd name="connsiteX237" fmla="*/ 416365 w 896808"/>
                  <a:gd name="connsiteY237" fmla="*/ 522154 h 1156405"/>
                  <a:gd name="connsiteX238" fmla="*/ 416365 w 896808"/>
                  <a:gd name="connsiteY238" fmla="*/ 522154 h 1156405"/>
                  <a:gd name="connsiteX239" fmla="*/ 416211 w 896808"/>
                  <a:gd name="connsiteY239" fmla="*/ 522022 h 1156405"/>
                  <a:gd name="connsiteX240" fmla="*/ 416131 w 896808"/>
                  <a:gd name="connsiteY240" fmla="*/ 521982 h 1156405"/>
                  <a:gd name="connsiteX241" fmla="*/ 403111 w 896808"/>
                  <a:gd name="connsiteY241" fmla="*/ 499558 h 1156405"/>
                  <a:gd name="connsiteX242" fmla="*/ 403192 w 896808"/>
                  <a:gd name="connsiteY242" fmla="*/ 490237 h 1156405"/>
                  <a:gd name="connsiteX243" fmla="*/ 394398 w 896808"/>
                  <a:gd name="connsiteY243" fmla="*/ 500341 h 1156405"/>
                  <a:gd name="connsiteX244" fmla="*/ 362957 w 896808"/>
                  <a:gd name="connsiteY244" fmla="*/ 540782 h 1156405"/>
                  <a:gd name="connsiteX245" fmla="*/ 360691 w 896808"/>
                  <a:gd name="connsiteY245" fmla="*/ 544007 h 1156405"/>
                  <a:gd name="connsiteX246" fmla="*/ 345539 w 896808"/>
                  <a:gd name="connsiteY246" fmla="*/ 567780 h 1156405"/>
                  <a:gd name="connsiteX247" fmla="*/ 330949 w 896808"/>
                  <a:gd name="connsiteY247" fmla="*/ 591738 h 1156405"/>
                  <a:gd name="connsiteX248" fmla="*/ 312065 w 896808"/>
                  <a:gd name="connsiteY248" fmla="*/ 613872 h 1156405"/>
                  <a:gd name="connsiteX249" fmla="*/ 309478 w 896808"/>
                  <a:gd name="connsiteY249" fmla="*/ 617121 h 1156405"/>
                  <a:gd name="connsiteX250" fmla="*/ 300744 w 896808"/>
                  <a:gd name="connsiteY250" fmla="*/ 628616 h 1156405"/>
                  <a:gd name="connsiteX251" fmla="*/ 285390 w 896808"/>
                  <a:gd name="connsiteY251" fmla="*/ 652653 h 1156405"/>
                  <a:gd name="connsiteX252" fmla="*/ 276254 w 896808"/>
                  <a:gd name="connsiteY252" fmla="*/ 671598 h 1156405"/>
                  <a:gd name="connsiteX253" fmla="*/ 273699 w 896808"/>
                  <a:gd name="connsiteY253" fmla="*/ 677494 h 1156405"/>
                  <a:gd name="connsiteX254" fmla="*/ 266595 w 896808"/>
                  <a:gd name="connsiteY254" fmla="*/ 701169 h 1156405"/>
                  <a:gd name="connsiteX255" fmla="*/ 263372 w 896808"/>
                  <a:gd name="connsiteY255" fmla="*/ 719025 h 1156405"/>
                  <a:gd name="connsiteX256" fmla="*/ 263174 w 896808"/>
                  <a:gd name="connsiteY256" fmla="*/ 721040 h 1156405"/>
                  <a:gd name="connsiteX257" fmla="*/ 262651 w 896808"/>
                  <a:gd name="connsiteY257" fmla="*/ 728164 h 1156405"/>
                  <a:gd name="connsiteX258" fmla="*/ 264080 w 896808"/>
                  <a:gd name="connsiteY258" fmla="*/ 729191 h 1156405"/>
                  <a:gd name="connsiteX259" fmla="*/ 265549 w 896808"/>
                  <a:gd name="connsiteY259" fmla="*/ 729717 h 1156405"/>
                  <a:gd name="connsiteX260" fmla="*/ 265549 w 896808"/>
                  <a:gd name="connsiteY260" fmla="*/ 729717 h 1156405"/>
                  <a:gd name="connsiteX261" fmla="*/ 266736 w 896808"/>
                  <a:gd name="connsiteY261" fmla="*/ 730069 h 1156405"/>
                  <a:gd name="connsiteX262" fmla="*/ 271022 w 896808"/>
                  <a:gd name="connsiteY262" fmla="*/ 733298 h 1156405"/>
                  <a:gd name="connsiteX263" fmla="*/ 267138 w 896808"/>
                  <a:gd name="connsiteY263" fmla="*/ 740708 h 1156405"/>
                  <a:gd name="connsiteX264" fmla="*/ 267138 w 896808"/>
                  <a:gd name="connsiteY264" fmla="*/ 740708 h 1156405"/>
                  <a:gd name="connsiteX265" fmla="*/ 267460 w 896808"/>
                  <a:gd name="connsiteY265" fmla="*/ 742057 h 1156405"/>
                  <a:gd name="connsiteX266" fmla="*/ 259632 w 896808"/>
                  <a:gd name="connsiteY266" fmla="*/ 756974 h 1156405"/>
                  <a:gd name="connsiteX267" fmla="*/ 259270 w 896808"/>
                  <a:gd name="connsiteY267" fmla="*/ 757397 h 1156405"/>
                  <a:gd name="connsiteX268" fmla="*/ 265750 w 896808"/>
                  <a:gd name="connsiteY268" fmla="*/ 760777 h 1156405"/>
                  <a:gd name="connsiteX269" fmla="*/ 275530 w 896808"/>
                  <a:gd name="connsiteY269" fmla="*/ 769252 h 1156405"/>
                  <a:gd name="connsiteX270" fmla="*/ 283740 w 896808"/>
                  <a:gd name="connsiteY270" fmla="*/ 775050 h 1156405"/>
                  <a:gd name="connsiteX271" fmla="*/ 292051 w 896808"/>
                  <a:gd name="connsiteY271" fmla="*/ 786021 h 1156405"/>
                  <a:gd name="connsiteX272" fmla="*/ 297364 w 896808"/>
                  <a:gd name="connsiteY272" fmla="*/ 797758 h 1156405"/>
                  <a:gd name="connsiteX273" fmla="*/ 298229 w 896808"/>
                  <a:gd name="connsiteY273" fmla="*/ 804421 h 1156405"/>
                  <a:gd name="connsiteX274" fmla="*/ 275751 w 896808"/>
                  <a:gd name="connsiteY274" fmla="*/ 808327 h 1156405"/>
                  <a:gd name="connsiteX275" fmla="*/ 262993 w 896808"/>
                  <a:gd name="connsiteY275" fmla="*/ 783648 h 1156405"/>
                  <a:gd name="connsiteX276" fmla="*/ 262812 w 896808"/>
                  <a:gd name="connsiteY276" fmla="*/ 783525 h 1156405"/>
                  <a:gd name="connsiteX277" fmla="*/ 262812 w 896808"/>
                  <a:gd name="connsiteY277" fmla="*/ 783525 h 1156405"/>
                  <a:gd name="connsiteX278" fmla="*/ 250637 w 896808"/>
                  <a:gd name="connsiteY278" fmla="*/ 778633 h 1156405"/>
                  <a:gd name="connsiteX279" fmla="*/ 248726 w 896808"/>
                  <a:gd name="connsiteY279" fmla="*/ 778935 h 1156405"/>
                  <a:gd name="connsiteX280" fmla="*/ 247619 w 896808"/>
                  <a:gd name="connsiteY280" fmla="*/ 781150 h 1156405"/>
                  <a:gd name="connsiteX281" fmla="*/ 228441 w 896808"/>
                  <a:gd name="connsiteY281" fmla="*/ 782196 h 1156405"/>
                  <a:gd name="connsiteX282" fmla="*/ 218662 w 896808"/>
                  <a:gd name="connsiteY282" fmla="*/ 780809 h 1156405"/>
                  <a:gd name="connsiteX283" fmla="*/ 218662 w 896808"/>
                  <a:gd name="connsiteY283" fmla="*/ 780809 h 1156405"/>
                  <a:gd name="connsiteX284" fmla="*/ 207073 w 896808"/>
                  <a:gd name="connsiteY284" fmla="*/ 786744 h 1156405"/>
                  <a:gd name="connsiteX285" fmla="*/ 205863 w 896808"/>
                  <a:gd name="connsiteY285" fmla="*/ 787551 h 1156405"/>
                  <a:gd name="connsiteX286" fmla="*/ 205642 w 896808"/>
                  <a:gd name="connsiteY286" fmla="*/ 787712 h 1156405"/>
                  <a:gd name="connsiteX287" fmla="*/ 183929 w 896808"/>
                  <a:gd name="connsiteY287" fmla="*/ 816379 h 1156405"/>
                  <a:gd name="connsiteX288" fmla="*/ 182654 w 896808"/>
                  <a:gd name="connsiteY288" fmla="*/ 819345 h 1156405"/>
                  <a:gd name="connsiteX289" fmla="*/ 182057 w 896808"/>
                  <a:gd name="connsiteY289" fmla="*/ 820848 h 1156405"/>
                  <a:gd name="connsiteX290" fmla="*/ 182017 w 896808"/>
                  <a:gd name="connsiteY290" fmla="*/ 820929 h 1156405"/>
                  <a:gd name="connsiteX291" fmla="*/ 193226 w 896808"/>
                  <a:gd name="connsiteY291" fmla="*/ 897950 h 1156405"/>
                  <a:gd name="connsiteX292" fmla="*/ 213590 w 896808"/>
                  <a:gd name="connsiteY292" fmla="*/ 928570 h 1156405"/>
                  <a:gd name="connsiteX293" fmla="*/ 220473 w 896808"/>
                  <a:gd name="connsiteY293" fmla="*/ 937570 h 1156405"/>
                  <a:gd name="connsiteX294" fmla="*/ 220473 w 896808"/>
                  <a:gd name="connsiteY294" fmla="*/ 937570 h 1156405"/>
                  <a:gd name="connsiteX295" fmla="*/ 232406 w 896808"/>
                  <a:gd name="connsiteY295" fmla="*/ 949345 h 1156405"/>
                  <a:gd name="connsiteX296" fmla="*/ 234297 w 896808"/>
                  <a:gd name="connsiteY296" fmla="*/ 951137 h 1156405"/>
                  <a:gd name="connsiteX297" fmla="*/ 240576 w 896808"/>
                  <a:gd name="connsiteY297" fmla="*/ 954682 h 1156405"/>
                  <a:gd name="connsiteX298" fmla="*/ 243091 w 896808"/>
                  <a:gd name="connsiteY298" fmla="*/ 955447 h 1156405"/>
                  <a:gd name="connsiteX299" fmla="*/ 256030 w 896808"/>
                  <a:gd name="connsiteY299" fmla="*/ 958587 h 1156405"/>
                  <a:gd name="connsiteX300" fmla="*/ 273424 w 896808"/>
                  <a:gd name="connsiteY300" fmla="*/ 956500 h 1156405"/>
                  <a:gd name="connsiteX301" fmla="*/ 274544 w 896808"/>
                  <a:gd name="connsiteY301" fmla="*/ 956129 h 1156405"/>
                  <a:gd name="connsiteX302" fmla="*/ 275369 w 896808"/>
                  <a:gd name="connsiteY302" fmla="*/ 955827 h 1156405"/>
                  <a:gd name="connsiteX303" fmla="*/ 283961 w 896808"/>
                  <a:gd name="connsiteY303" fmla="*/ 948580 h 1156405"/>
                  <a:gd name="connsiteX304" fmla="*/ 286980 w 896808"/>
                  <a:gd name="connsiteY304" fmla="*/ 948298 h 1156405"/>
                  <a:gd name="connsiteX305" fmla="*/ 289053 w 896808"/>
                  <a:gd name="connsiteY305" fmla="*/ 945983 h 1156405"/>
                  <a:gd name="connsiteX306" fmla="*/ 290803 w 896808"/>
                  <a:gd name="connsiteY306" fmla="*/ 945842 h 1156405"/>
                  <a:gd name="connsiteX307" fmla="*/ 296538 w 896808"/>
                  <a:gd name="connsiteY307" fmla="*/ 950110 h 1156405"/>
                  <a:gd name="connsiteX308" fmla="*/ 295794 w 896808"/>
                  <a:gd name="connsiteY308" fmla="*/ 951137 h 1156405"/>
                  <a:gd name="connsiteX309" fmla="*/ 298410 w 896808"/>
                  <a:gd name="connsiteY309" fmla="*/ 952669 h 1156405"/>
                  <a:gd name="connsiteX310" fmla="*/ 308371 w 896808"/>
                  <a:gd name="connsiteY310" fmla="*/ 959329 h 1156405"/>
                  <a:gd name="connsiteX311" fmla="*/ 308311 w 896808"/>
                  <a:gd name="connsiteY311" fmla="*/ 959431 h 1156405"/>
                  <a:gd name="connsiteX312" fmla="*/ 304496 w 896808"/>
                  <a:gd name="connsiteY312" fmla="*/ 964065 h 1156405"/>
                  <a:gd name="connsiteX313" fmla="*/ 303964 w 896808"/>
                  <a:gd name="connsiteY313" fmla="*/ 964463 h 1156405"/>
                  <a:gd name="connsiteX314" fmla="*/ 302777 w 896808"/>
                  <a:gd name="connsiteY314" fmla="*/ 965289 h 1156405"/>
                  <a:gd name="connsiteX315" fmla="*/ 305151 w 896808"/>
                  <a:gd name="connsiteY315" fmla="*/ 968389 h 1156405"/>
                  <a:gd name="connsiteX316" fmla="*/ 304085 w 896808"/>
                  <a:gd name="connsiteY316" fmla="*/ 970163 h 1156405"/>
                  <a:gd name="connsiteX317" fmla="*/ 314287 w 896808"/>
                  <a:gd name="connsiteY317" fmla="*/ 982924 h 1156405"/>
                  <a:gd name="connsiteX318" fmla="*/ 326844 w 896808"/>
                  <a:gd name="connsiteY318" fmla="*/ 1003437 h 1156405"/>
                  <a:gd name="connsiteX319" fmla="*/ 341876 w 896808"/>
                  <a:gd name="connsiteY319" fmla="*/ 1022018 h 1156405"/>
                  <a:gd name="connsiteX320" fmla="*/ 343345 w 896808"/>
                  <a:gd name="connsiteY320" fmla="*/ 1023430 h 1156405"/>
                  <a:gd name="connsiteX321" fmla="*/ 356874 w 896808"/>
                  <a:gd name="connsiteY321" fmla="*/ 1032474 h 1156405"/>
                  <a:gd name="connsiteX322" fmla="*/ 358900 w 896808"/>
                  <a:gd name="connsiteY322" fmla="*/ 1033696 h 1156405"/>
                  <a:gd name="connsiteX323" fmla="*/ 360913 w 896808"/>
                  <a:gd name="connsiteY323" fmla="*/ 1036694 h 1156405"/>
                  <a:gd name="connsiteX324" fmla="*/ 360551 w 896808"/>
                  <a:gd name="connsiteY324" fmla="*/ 1037177 h 1156405"/>
                  <a:gd name="connsiteX325" fmla="*/ 369727 w 896808"/>
                  <a:gd name="connsiteY325" fmla="*/ 1042635 h 1156405"/>
                  <a:gd name="connsiteX326" fmla="*/ 370026 w 896808"/>
                  <a:gd name="connsiteY326" fmla="*/ 1042819 h 1156405"/>
                  <a:gd name="connsiteX327" fmla="*/ 371135 w 896808"/>
                  <a:gd name="connsiteY327" fmla="*/ 1046095 h 1156405"/>
                  <a:gd name="connsiteX328" fmla="*/ 364032 w 896808"/>
                  <a:gd name="connsiteY328" fmla="*/ 1043237 h 1156405"/>
                  <a:gd name="connsiteX329" fmla="*/ 362885 w 896808"/>
                  <a:gd name="connsiteY329" fmla="*/ 1043017 h 1156405"/>
                  <a:gd name="connsiteX330" fmla="*/ 364687 w 896808"/>
                  <a:gd name="connsiteY330" fmla="*/ 1044027 h 1156405"/>
                  <a:gd name="connsiteX331" fmla="*/ 365601 w 896808"/>
                  <a:gd name="connsiteY331" fmla="*/ 1044527 h 1156405"/>
                  <a:gd name="connsiteX332" fmla="*/ 367352 w 896808"/>
                  <a:gd name="connsiteY332" fmla="*/ 1048211 h 1156405"/>
                  <a:gd name="connsiteX333" fmla="*/ 364072 w 896808"/>
                  <a:gd name="connsiteY333" fmla="*/ 1047323 h 1156405"/>
                  <a:gd name="connsiteX334" fmla="*/ 360571 w 896808"/>
                  <a:gd name="connsiteY334" fmla="*/ 1045471 h 1156405"/>
                  <a:gd name="connsiteX335" fmla="*/ 359967 w 896808"/>
                  <a:gd name="connsiteY335" fmla="*/ 1047124 h 1156405"/>
                  <a:gd name="connsiteX336" fmla="*/ 358941 w 896808"/>
                  <a:gd name="connsiteY336" fmla="*/ 1047084 h 1156405"/>
                  <a:gd name="connsiteX337" fmla="*/ 366266 w 896808"/>
                  <a:gd name="connsiteY337" fmla="*/ 1051329 h 1156405"/>
                  <a:gd name="connsiteX338" fmla="*/ 366672 w 896808"/>
                  <a:gd name="connsiteY338" fmla="*/ 1051584 h 1156405"/>
                  <a:gd name="connsiteX339" fmla="*/ 368197 w 896808"/>
                  <a:gd name="connsiteY339" fmla="*/ 1054713 h 1156405"/>
                  <a:gd name="connsiteX340" fmla="*/ 361999 w 896808"/>
                  <a:gd name="connsiteY340" fmla="*/ 1052700 h 1156405"/>
                  <a:gd name="connsiteX341" fmla="*/ 359061 w 896808"/>
                  <a:gd name="connsiteY341" fmla="*/ 1050947 h 1156405"/>
                  <a:gd name="connsiteX342" fmla="*/ 359061 w 896808"/>
                  <a:gd name="connsiteY342" fmla="*/ 1050947 h 1156405"/>
                  <a:gd name="connsiteX343" fmla="*/ 358337 w 896808"/>
                  <a:gd name="connsiteY343" fmla="*/ 1051110 h 1156405"/>
                  <a:gd name="connsiteX344" fmla="*/ 360953 w 896808"/>
                  <a:gd name="connsiteY344" fmla="*/ 1052759 h 1156405"/>
                  <a:gd name="connsiteX345" fmla="*/ 362185 w 896808"/>
                  <a:gd name="connsiteY345" fmla="*/ 1053430 h 1156405"/>
                  <a:gd name="connsiteX346" fmla="*/ 365118 w 896808"/>
                  <a:gd name="connsiteY346" fmla="*/ 1057087 h 1156405"/>
                  <a:gd name="connsiteX347" fmla="*/ 360466 w 896808"/>
                  <a:gd name="connsiteY347" fmla="*/ 1056433 h 1156405"/>
                  <a:gd name="connsiteX348" fmla="*/ 358836 w 896808"/>
                  <a:gd name="connsiteY348" fmla="*/ 1055423 h 1156405"/>
                  <a:gd name="connsiteX349" fmla="*/ 358619 w 896808"/>
                  <a:gd name="connsiteY349" fmla="*/ 1055295 h 1156405"/>
                  <a:gd name="connsiteX350" fmla="*/ 358556 w 896808"/>
                  <a:gd name="connsiteY350" fmla="*/ 1055537 h 1156405"/>
                  <a:gd name="connsiteX351" fmla="*/ 358498 w 896808"/>
                  <a:gd name="connsiteY351" fmla="*/ 1055658 h 1156405"/>
                  <a:gd name="connsiteX352" fmla="*/ 354536 w 896808"/>
                  <a:gd name="connsiteY352" fmla="*/ 1055353 h 1156405"/>
                  <a:gd name="connsiteX353" fmla="*/ 353487 w 896808"/>
                  <a:gd name="connsiteY353" fmla="*/ 1054713 h 1156405"/>
                  <a:gd name="connsiteX354" fmla="*/ 348182 w 896808"/>
                  <a:gd name="connsiteY354" fmla="*/ 1051500 h 1156405"/>
                  <a:gd name="connsiteX355" fmla="*/ 345559 w 896808"/>
                  <a:gd name="connsiteY355" fmla="*/ 1049882 h 1156405"/>
                  <a:gd name="connsiteX356" fmla="*/ 345518 w 896808"/>
                  <a:gd name="connsiteY356" fmla="*/ 1049882 h 1156405"/>
                  <a:gd name="connsiteX357" fmla="*/ 320143 w 896808"/>
                  <a:gd name="connsiteY357" fmla="*/ 1031985 h 1156405"/>
                  <a:gd name="connsiteX358" fmla="*/ 306821 w 896808"/>
                  <a:gd name="connsiteY358" fmla="*/ 1018636 h 1156405"/>
                  <a:gd name="connsiteX359" fmla="*/ 286115 w 896808"/>
                  <a:gd name="connsiteY359" fmla="*/ 987234 h 1156405"/>
                  <a:gd name="connsiteX360" fmla="*/ 286396 w 896808"/>
                  <a:gd name="connsiteY360" fmla="*/ 986084 h 1156405"/>
                  <a:gd name="connsiteX361" fmla="*/ 284444 w 896808"/>
                  <a:gd name="connsiteY361" fmla="*/ 981897 h 1156405"/>
                  <a:gd name="connsiteX362" fmla="*/ 264945 w 896808"/>
                  <a:gd name="connsiteY362" fmla="*/ 983711 h 1156405"/>
                  <a:gd name="connsiteX363" fmla="*/ 254783 w 896808"/>
                  <a:gd name="connsiteY363" fmla="*/ 981978 h 1156405"/>
                  <a:gd name="connsiteX364" fmla="*/ 224779 w 896808"/>
                  <a:gd name="connsiteY364" fmla="*/ 969738 h 1156405"/>
                  <a:gd name="connsiteX365" fmla="*/ 223189 w 896808"/>
                  <a:gd name="connsiteY365" fmla="*/ 968613 h 1156405"/>
                  <a:gd name="connsiteX366" fmla="*/ 212685 w 896808"/>
                  <a:gd name="connsiteY366" fmla="*/ 961363 h 1156405"/>
                  <a:gd name="connsiteX367" fmla="*/ 194413 w 896808"/>
                  <a:gd name="connsiteY367" fmla="*/ 943829 h 1156405"/>
                  <a:gd name="connsiteX368" fmla="*/ 182903 w 896808"/>
                  <a:gd name="connsiteY368" fmla="*/ 928791 h 1156405"/>
                  <a:gd name="connsiteX369" fmla="*/ 171835 w 896808"/>
                  <a:gd name="connsiteY369" fmla="*/ 913391 h 1156405"/>
                  <a:gd name="connsiteX370" fmla="*/ 152416 w 896808"/>
                  <a:gd name="connsiteY370" fmla="*/ 859802 h 1156405"/>
                  <a:gd name="connsiteX371" fmla="*/ 150665 w 896808"/>
                  <a:gd name="connsiteY371" fmla="*/ 838704 h 1156405"/>
                  <a:gd name="connsiteX372" fmla="*/ 152315 w 896808"/>
                  <a:gd name="connsiteY372" fmla="*/ 823326 h 1156405"/>
                  <a:gd name="connsiteX373" fmla="*/ 150565 w 896808"/>
                  <a:gd name="connsiteY373" fmla="*/ 821615 h 1156405"/>
                  <a:gd name="connsiteX374" fmla="*/ 149719 w 896808"/>
                  <a:gd name="connsiteY374" fmla="*/ 822378 h 1156405"/>
                  <a:gd name="connsiteX375" fmla="*/ 145107 w 896808"/>
                  <a:gd name="connsiteY375" fmla="*/ 817758 h 1156405"/>
                  <a:gd name="connsiteX376" fmla="*/ 135875 w 896808"/>
                  <a:gd name="connsiteY376" fmla="*/ 806696 h 1156405"/>
                  <a:gd name="connsiteX377" fmla="*/ 122090 w 896808"/>
                  <a:gd name="connsiteY377" fmla="*/ 778957 h 1156405"/>
                  <a:gd name="connsiteX378" fmla="*/ 117482 w 896808"/>
                  <a:gd name="connsiteY378" fmla="*/ 756149 h 1156405"/>
                  <a:gd name="connsiteX379" fmla="*/ 116918 w 896808"/>
                  <a:gd name="connsiteY379" fmla="*/ 752221 h 1156405"/>
                  <a:gd name="connsiteX380" fmla="*/ 118408 w 896808"/>
                  <a:gd name="connsiteY380" fmla="*/ 721340 h 1156405"/>
                  <a:gd name="connsiteX381" fmla="*/ 119313 w 896808"/>
                  <a:gd name="connsiteY381" fmla="*/ 720011 h 1156405"/>
                  <a:gd name="connsiteX382" fmla="*/ 119706 w 896808"/>
                  <a:gd name="connsiteY382" fmla="*/ 717511 h 1156405"/>
                  <a:gd name="connsiteX383" fmla="*/ 97566 w 896808"/>
                  <a:gd name="connsiteY383" fmla="*/ 665837 h 1156405"/>
                  <a:gd name="connsiteX384" fmla="*/ 101675 w 896808"/>
                  <a:gd name="connsiteY384" fmla="*/ 647022 h 1156405"/>
                  <a:gd name="connsiteX385" fmla="*/ 101983 w 896808"/>
                  <a:gd name="connsiteY385" fmla="*/ 646350 h 1156405"/>
                  <a:gd name="connsiteX386" fmla="*/ 101983 w 896808"/>
                  <a:gd name="connsiteY386" fmla="*/ 646350 h 1156405"/>
                  <a:gd name="connsiteX387" fmla="*/ 75400 w 896808"/>
                  <a:gd name="connsiteY387" fmla="*/ 627128 h 1156405"/>
                  <a:gd name="connsiteX388" fmla="*/ 73696 w 896808"/>
                  <a:gd name="connsiteY388" fmla="*/ 625727 h 1156405"/>
                  <a:gd name="connsiteX389" fmla="*/ 47990 w 896808"/>
                  <a:gd name="connsiteY389" fmla="*/ 586103 h 1156405"/>
                  <a:gd name="connsiteX390" fmla="*/ 40156 w 896808"/>
                  <a:gd name="connsiteY390" fmla="*/ 558153 h 1156405"/>
                  <a:gd name="connsiteX391" fmla="*/ 39965 w 896808"/>
                  <a:gd name="connsiteY391" fmla="*/ 556074 h 1156405"/>
                  <a:gd name="connsiteX392" fmla="*/ 37784 w 896808"/>
                  <a:gd name="connsiteY392" fmla="*/ 509740 h 1156405"/>
                  <a:gd name="connsiteX393" fmla="*/ 31234 w 896808"/>
                  <a:gd name="connsiteY393" fmla="*/ 480693 h 1156405"/>
                  <a:gd name="connsiteX394" fmla="*/ 29624 w 896808"/>
                  <a:gd name="connsiteY394" fmla="*/ 466561 h 1156405"/>
                  <a:gd name="connsiteX395" fmla="*/ 29584 w 896808"/>
                  <a:gd name="connsiteY395" fmla="*/ 466301 h 1156405"/>
                  <a:gd name="connsiteX396" fmla="*/ 29523 w 896808"/>
                  <a:gd name="connsiteY396" fmla="*/ 465453 h 1156405"/>
                  <a:gd name="connsiteX397" fmla="*/ 29353 w 896808"/>
                  <a:gd name="connsiteY397" fmla="*/ 463340 h 1156405"/>
                  <a:gd name="connsiteX398" fmla="*/ 29282 w 896808"/>
                  <a:gd name="connsiteY398" fmla="*/ 462293 h 1156405"/>
                  <a:gd name="connsiteX399" fmla="*/ 51458 w 896808"/>
                  <a:gd name="connsiteY399" fmla="*/ 336795 h 1156405"/>
                  <a:gd name="connsiteX400" fmla="*/ 55759 w 896808"/>
                  <a:gd name="connsiteY400" fmla="*/ 326066 h 1156405"/>
                  <a:gd name="connsiteX401" fmla="*/ 57327 w 896808"/>
                  <a:gd name="connsiteY401" fmla="*/ 322353 h 1156405"/>
                  <a:gd name="connsiteX402" fmla="*/ 57327 w 896808"/>
                  <a:gd name="connsiteY402" fmla="*/ 322353 h 1156405"/>
                  <a:gd name="connsiteX403" fmla="*/ 117695 w 896808"/>
                  <a:gd name="connsiteY403" fmla="*/ 253626 h 1156405"/>
                  <a:gd name="connsiteX404" fmla="*/ 106314 w 896808"/>
                  <a:gd name="connsiteY404" fmla="*/ 242238 h 1156405"/>
                  <a:gd name="connsiteX405" fmla="*/ 65198 w 896808"/>
                  <a:gd name="connsiteY405" fmla="*/ 285970 h 1156405"/>
                  <a:gd name="connsiteX406" fmla="*/ 58259 w 896808"/>
                  <a:gd name="connsiteY406" fmla="*/ 286087 h 1156405"/>
                  <a:gd name="connsiteX407" fmla="*/ 46547 w 896808"/>
                  <a:gd name="connsiteY407" fmla="*/ 284213 h 1156405"/>
                  <a:gd name="connsiteX408" fmla="*/ 20709 w 896808"/>
                  <a:gd name="connsiteY408" fmla="*/ 273423 h 1156405"/>
                  <a:gd name="connsiteX409" fmla="*/ 465 w 896808"/>
                  <a:gd name="connsiteY409" fmla="*/ 247393 h 1156405"/>
                  <a:gd name="connsiteX410" fmla="*/ 465 w 896808"/>
                  <a:gd name="connsiteY410" fmla="*/ 243812 h 1156405"/>
                  <a:gd name="connsiteX411" fmla="*/ 2820 w 896808"/>
                  <a:gd name="connsiteY411" fmla="*/ 226155 h 1156405"/>
                  <a:gd name="connsiteX412" fmla="*/ 4470 w 896808"/>
                  <a:gd name="connsiteY412" fmla="*/ 221565 h 1156405"/>
                  <a:gd name="connsiteX413" fmla="*/ 13747 w 896808"/>
                  <a:gd name="connsiteY413" fmla="*/ 209849 h 1156405"/>
                  <a:gd name="connsiteX414" fmla="*/ 14008 w 896808"/>
                  <a:gd name="connsiteY414" fmla="*/ 209688 h 1156405"/>
                  <a:gd name="connsiteX415" fmla="*/ 15296 w 896808"/>
                  <a:gd name="connsiteY415" fmla="*/ 208401 h 1156405"/>
                  <a:gd name="connsiteX416" fmla="*/ 17469 w 896808"/>
                  <a:gd name="connsiteY416" fmla="*/ 206650 h 1156405"/>
                  <a:gd name="connsiteX417" fmla="*/ 10205 w 896808"/>
                  <a:gd name="connsiteY417" fmla="*/ 192697 h 1156405"/>
                  <a:gd name="connsiteX418" fmla="*/ 6120 w 896808"/>
                  <a:gd name="connsiteY418" fmla="*/ 176290 h 1156405"/>
                  <a:gd name="connsiteX419" fmla="*/ 5717 w 896808"/>
                  <a:gd name="connsiteY419" fmla="*/ 169568 h 1156405"/>
                  <a:gd name="connsiteX420" fmla="*/ 5436 w 896808"/>
                  <a:gd name="connsiteY420" fmla="*/ 166446 h 1156405"/>
                  <a:gd name="connsiteX421" fmla="*/ 8837 w 896808"/>
                  <a:gd name="connsiteY421" fmla="*/ 142752 h 1156405"/>
                  <a:gd name="connsiteX422" fmla="*/ 9601 w 896808"/>
                  <a:gd name="connsiteY422" fmla="*/ 141040 h 1156405"/>
                  <a:gd name="connsiteX423" fmla="*/ 11553 w 896808"/>
                  <a:gd name="connsiteY423" fmla="*/ 136008 h 1156405"/>
                  <a:gd name="connsiteX424" fmla="*/ 23969 w 896808"/>
                  <a:gd name="connsiteY424" fmla="*/ 119883 h 1156405"/>
                  <a:gd name="connsiteX425" fmla="*/ 33387 w 896808"/>
                  <a:gd name="connsiteY425" fmla="*/ 112394 h 1156405"/>
                  <a:gd name="connsiteX426" fmla="*/ 40168 w 896808"/>
                  <a:gd name="connsiteY426" fmla="*/ 109072 h 1156405"/>
                  <a:gd name="connsiteX427" fmla="*/ 54617 w 896808"/>
                  <a:gd name="connsiteY427" fmla="*/ 104525 h 1156405"/>
                  <a:gd name="connsiteX428" fmla="*/ 56166 w 896808"/>
                  <a:gd name="connsiteY428" fmla="*/ 104565 h 1156405"/>
                  <a:gd name="connsiteX429" fmla="*/ 62646 w 896808"/>
                  <a:gd name="connsiteY429" fmla="*/ 69957 h 1156405"/>
                  <a:gd name="connsiteX430" fmla="*/ 75283 w 896808"/>
                  <a:gd name="connsiteY430" fmla="*/ 50773 h 1156405"/>
                  <a:gd name="connsiteX431" fmla="*/ 88395 w 896808"/>
                  <a:gd name="connsiteY431" fmla="*/ 42264 h 1156405"/>
                  <a:gd name="connsiteX432" fmla="*/ 89350 w 896808"/>
                  <a:gd name="connsiteY432" fmla="*/ 41935 h 1156405"/>
                  <a:gd name="connsiteX433" fmla="*/ 89712 w 896808"/>
                  <a:gd name="connsiteY433" fmla="*/ 41834 h 1156405"/>
                  <a:gd name="connsiteX434" fmla="*/ 105046 w 896808"/>
                  <a:gd name="connsiteY434" fmla="*/ 38595 h 1156405"/>
                  <a:gd name="connsiteX435" fmla="*/ 123016 w 896808"/>
                  <a:gd name="connsiteY435" fmla="*/ 42297 h 1156405"/>
                  <a:gd name="connsiteX436" fmla="*/ 126497 w 896808"/>
                  <a:gd name="connsiteY436" fmla="*/ 44451 h 1156405"/>
                  <a:gd name="connsiteX437" fmla="*/ 129435 w 896808"/>
                  <a:gd name="connsiteY437" fmla="*/ 39219 h 1156405"/>
                  <a:gd name="connsiteX438" fmla="*/ 143441 w 896808"/>
                  <a:gd name="connsiteY438" fmla="*/ 22649 h 1156405"/>
                  <a:gd name="connsiteX439" fmla="*/ 145473 w 896808"/>
                  <a:gd name="connsiteY439" fmla="*/ 20980 h 1156405"/>
                  <a:gd name="connsiteX440" fmla="*/ 153804 w 896808"/>
                  <a:gd name="connsiteY440" fmla="*/ 14357 h 1156405"/>
                  <a:gd name="connsiteX441" fmla="*/ 174129 w 896808"/>
                  <a:gd name="connsiteY441" fmla="*/ 4672 h 1156405"/>
                  <a:gd name="connsiteX442" fmla="*/ 200001 w 896808"/>
                  <a:gd name="connsiteY442" fmla="*/ 471 h 1156405"/>
                  <a:gd name="connsiteX443" fmla="*/ 201818 w 896808"/>
                  <a:gd name="connsiteY443" fmla="*/ 547 h 1156405"/>
                  <a:gd name="connsiteX444" fmla="*/ 201818 w 896808"/>
                  <a:gd name="connsiteY444" fmla="*/ 547 h 1156405"/>
                  <a:gd name="connsiteX445" fmla="*/ 203006 w 896808"/>
                  <a:gd name="connsiteY445" fmla="*/ 626 h 1156405"/>
                  <a:gd name="connsiteX446" fmla="*/ 228522 w 896808"/>
                  <a:gd name="connsiteY446" fmla="*/ 6544 h 1156405"/>
                  <a:gd name="connsiteX447" fmla="*/ 250939 w 896808"/>
                  <a:gd name="connsiteY447" fmla="*/ 20838 h 1156405"/>
                  <a:gd name="connsiteX448" fmla="*/ 256493 w 896808"/>
                  <a:gd name="connsiteY448" fmla="*/ 14677 h 1156405"/>
                  <a:gd name="connsiteX449" fmla="*/ 258405 w 896808"/>
                  <a:gd name="connsiteY449" fmla="*/ 13147 h 1156405"/>
                  <a:gd name="connsiteX450" fmla="*/ 259914 w 896808"/>
                  <a:gd name="connsiteY450" fmla="*/ 11738 h 1156405"/>
                  <a:gd name="connsiteX451" fmla="*/ 267621 w 896808"/>
                  <a:gd name="connsiteY451" fmla="*/ 6162 h 1156405"/>
                  <a:gd name="connsiteX452" fmla="*/ 277582 w 896808"/>
                  <a:gd name="connsiteY452" fmla="*/ 2279 h 1156405"/>
                  <a:gd name="connsiteX453" fmla="*/ 288630 w 896808"/>
                  <a:gd name="connsiteY453" fmla="*/ 82 h 1156405"/>
                  <a:gd name="connsiteX454" fmla="*/ 247277 w 896808"/>
                  <a:gd name="connsiteY454" fmla="*/ 829988 h 1156405"/>
                  <a:gd name="connsiteX455" fmla="*/ 275557 w 896808"/>
                  <a:gd name="connsiteY455" fmla="*/ 841480 h 1156405"/>
                  <a:gd name="connsiteX456" fmla="*/ 276013 w 896808"/>
                  <a:gd name="connsiteY456" fmla="*/ 841704 h 1156405"/>
                  <a:gd name="connsiteX457" fmla="*/ 301489 w 896808"/>
                  <a:gd name="connsiteY457" fmla="*/ 857668 h 1156405"/>
                  <a:gd name="connsiteX458" fmla="*/ 302797 w 896808"/>
                  <a:gd name="connsiteY458" fmla="*/ 859520 h 1156405"/>
                  <a:gd name="connsiteX459" fmla="*/ 292031 w 896808"/>
                  <a:gd name="connsiteY459" fmla="*/ 876229 h 1156405"/>
                  <a:gd name="connsiteX460" fmla="*/ 288382 w 896808"/>
                  <a:gd name="connsiteY460" fmla="*/ 873942 h 1156405"/>
                  <a:gd name="connsiteX461" fmla="*/ 286537 w 896808"/>
                  <a:gd name="connsiteY461" fmla="*/ 872827 h 1156405"/>
                  <a:gd name="connsiteX462" fmla="*/ 286477 w 896808"/>
                  <a:gd name="connsiteY462" fmla="*/ 872847 h 1156405"/>
                  <a:gd name="connsiteX463" fmla="*/ 286537 w 896808"/>
                  <a:gd name="connsiteY463" fmla="*/ 872807 h 1156405"/>
                  <a:gd name="connsiteX464" fmla="*/ 228844 w 896808"/>
                  <a:gd name="connsiteY464" fmla="*/ 846798 h 1156405"/>
                  <a:gd name="connsiteX465" fmla="*/ 240576 w 896808"/>
                  <a:gd name="connsiteY465" fmla="*/ 831618 h 1156405"/>
                  <a:gd name="connsiteX466" fmla="*/ 247277 w 896808"/>
                  <a:gd name="connsiteY466" fmla="*/ 829988 h 1156405"/>
                  <a:gd name="connsiteX467" fmla="*/ 438413 w 896808"/>
                  <a:gd name="connsiteY467" fmla="*/ 390958 h 1156405"/>
                  <a:gd name="connsiteX468" fmla="*/ 402125 w 896808"/>
                  <a:gd name="connsiteY468" fmla="*/ 394773 h 1156405"/>
                  <a:gd name="connsiteX469" fmla="*/ 378963 w 896808"/>
                  <a:gd name="connsiteY469" fmla="*/ 397108 h 1156405"/>
                  <a:gd name="connsiteX470" fmla="*/ 344170 w 896808"/>
                  <a:gd name="connsiteY470" fmla="*/ 396524 h 1156405"/>
                  <a:gd name="connsiteX471" fmla="*/ 332056 w 896808"/>
                  <a:gd name="connsiteY471" fmla="*/ 394169 h 1156405"/>
                  <a:gd name="connsiteX472" fmla="*/ 323645 w 896808"/>
                  <a:gd name="connsiteY472" fmla="*/ 399828 h 1156405"/>
                  <a:gd name="connsiteX473" fmla="*/ 291689 w 896808"/>
                  <a:gd name="connsiteY473" fmla="*/ 424285 h 1156405"/>
                  <a:gd name="connsiteX474" fmla="*/ 291689 w 896808"/>
                  <a:gd name="connsiteY474" fmla="*/ 424285 h 1156405"/>
                  <a:gd name="connsiteX475" fmla="*/ 230414 w 896808"/>
                  <a:gd name="connsiteY475" fmla="*/ 478700 h 1156405"/>
                  <a:gd name="connsiteX476" fmla="*/ 153716 w 896808"/>
                  <a:gd name="connsiteY476" fmla="*/ 598035 h 1156405"/>
                  <a:gd name="connsiteX477" fmla="*/ 150607 w 896808"/>
                  <a:gd name="connsiteY477" fmla="*/ 602933 h 1156405"/>
                  <a:gd name="connsiteX478" fmla="*/ 135752 w 896808"/>
                  <a:gd name="connsiteY478" fmla="*/ 656117 h 1156405"/>
                  <a:gd name="connsiteX479" fmla="*/ 148041 w 896808"/>
                  <a:gd name="connsiteY479" fmla="*/ 703530 h 1156405"/>
                  <a:gd name="connsiteX480" fmla="*/ 158394 w 896808"/>
                  <a:gd name="connsiteY480" fmla="*/ 704355 h 1156405"/>
                  <a:gd name="connsiteX481" fmla="*/ 163208 w 896808"/>
                  <a:gd name="connsiteY481" fmla="*/ 699578 h 1156405"/>
                  <a:gd name="connsiteX482" fmla="*/ 175403 w 896808"/>
                  <a:gd name="connsiteY482" fmla="*/ 681424 h 1156405"/>
                  <a:gd name="connsiteX483" fmla="*/ 169589 w 896808"/>
                  <a:gd name="connsiteY483" fmla="*/ 671936 h 1156405"/>
                  <a:gd name="connsiteX484" fmla="*/ 175739 w 896808"/>
                  <a:gd name="connsiteY484" fmla="*/ 652554 h 1156405"/>
                  <a:gd name="connsiteX485" fmla="*/ 202080 w 896808"/>
                  <a:gd name="connsiteY485" fmla="*/ 598361 h 1156405"/>
                  <a:gd name="connsiteX486" fmla="*/ 234660 w 896808"/>
                  <a:gd name="connsiteY486" fmla="*/ 557251 h 1156405"/>
                  <a:gd name="connsiteX487" fmla="*/ 235303 w 896808"/>
                  <a:gd name="connsiteY487" fmla="*/ 556971 h 1156405"/>
                  <a:gd name="connsiteX488" fmla="*/ 237779 w 896808"/>
                  <a:gd name="connsiteY488" fmla="*/ 554232 h 1156405"/>
                  <a:gd name="connsiteX489" fmla="*/ 237779 w 896808"/>
                  <a:gd name="connsiteY489" fmla="*/ 554232 h 1156405"/>
                  <a:gd name="connsiteX490" fmla="*/ 239610 w 896808"/>
                  <a:gd name="connsiteY490" fmla="*/ 554091 h 1156405"/>
                  <a:gd name="connsiteX491" fmla="*/ 241844 w 896808"/>
                  <a:gd name="connsiteY491" fmla="*/ 551715 h 1156405"/>
                  <a:gd name="connsiteX492" fmla="*/ 243876 w 896808"/>
                  <a:gd name="connsiteY492" fmla="*/ 551796 h 1156405"/>
                  <a:gd name="connsiteX493" fmla="*/ 248162 w 896808"/>
                  <a:gd name="connsiteY493" fmla="*/ 553328 h 1156405"/>
                  <a:gd name="connsiteX494" fmla="*/ 248726 w 896808"/>
                  <a:gd name="connsiteY494" fmla="*/ 556184 h 1156405"/>
                  <a:gd name="connsiteX495" fmla="*/ 248182 w 896808"/>
                  <a:gd name="connsiteY495" fmla="*/ 556768 h 1156405"/>
                  <a:gd name="connsiteX496" fmla="*/ 252006 w 896808"/>
                  <a:gd name="connsiteY496" fmla="*/ 558904 h 1156405"/>
                  <a:gd name="connsiteX497" fmla="*/ 260055 w 896808"/>
                  <a:gd name="connsiteY497" fmla="*/ 564219 h 1156405"/>
                  <a:gd name="connsiteX498" fmla="*/ 254461 w 896808"/>
                  <a:gd name="connsiteY498" fmla="*/ 570316 h 1156405"/>
                  <a:gd name="connsiteX499" fmla="*/ 256694 w 896808"/>
                  <a:gd name="connsiteY499" fmla="*/ 573036 h 1156405"/>
                  <a:gd name="connsiteX500" fmla="*/ 234961 w 896808"/>
                  <a:gd name="connsiteY500" fmla="*/ 599345 h 1156405"/>
                  <a:gd name="connsiteX501" fmla="*/ 221257 w 896808"/>
                  <a:gd name="connsiteY501" fmla="*/ 620986 h 1156405"/>
                  <a:gd name="connsiteX502" fmla="*/ 205461 w 896808"/>
                  <a:gd name="connsiteY502" fmla="*/ 653780 h 1156405"/>
                  <a:gd name="connsiteX503" fmla="*/ 203589 w 896808"/>
                  <a:gd name="connsiteY503" fmla="*/ 658913 h 1156405"/>
                  <a:gd name="connsiteX504" fmla="*/ 189805 w 896808"/>
                  <a:gd name="connsiteY504" fmla="*/ 716790 h 1156405"/>
                  <a:gd name="connsiteX505" fmla="*/ 189717 w 896808"/>
                  <a:gd name="connsiteY505" fmla="*/ 718124 h 1156405"/>
                  <a:gd name="connsiteX506" fmla="*/ 188436 w 896808"/>
                  <a:gd name="connsiteY506" fmla="*/ 748859 h 1156405"/>
                  <a:gd name="connsiteX507" fmla="*/ 202321 w 896808"/>
                  <a:gd name="connsiteY507" fmla="*/ 754458 h 1156405"/>
                  <a:gd name="connsiteX508" fmla="*/ 205078 w 896808"/>
                  <a:gd name="connsiteY508" fmla="*/ 755182 h 1156405"/>
                  <a:gd name="connsiteX509" fmla="*/ 206688 w 896808"/>
                  <a:gd name="connsiteY509" fmla="*/ 754617 h 1156405"/>
                  <a:gd name="connsiteX510" fmla="*/ 220473 w 896808"/>
                  <a:gd name="connsiteY510" fmla="*/ 750913 h 1156405"/>
                  <a:gd name="connsiteX511" fmla="*/ 230001 w 896808"/>
                  <a:gd name="connsiteY511" fmla="*/ 750436 h 1156405"/>
                  <a:gd name="connsiteX512" fmla="*/ 231359 w 896808"/>
                  <a:gd name="connsiteY512" fmla="*/ 750490 h 1156405"/>
                  <a:gd name="connsiteX513" fmla="*/ 235565 w 896808"/>
                  <a:gd name="connsiteY513" fmla="*/ 750774 h 1156405"/>
                  <a:gd name="connsiteX514" fmla="*/ 235384 w 896808"/>
                  <a:gd name="connsiteY514" fmla="*/ 748376 h 1156405"/>
                  <a:gd name="connsiteX515" fmla="*/ 234660 w 896808"/>
                  <a:gd name="connsiteY515" fmla="*/ 747269 h 1156405"/>
                  <a:gd name="connsiteX516" fmla="*/ 234599 w 896808"/>
                  <a:gd name="connsiteY516" fmla="*/ 720092 h 1156405"/>
                  <a:gd name="connsiteX517" fmla="*/ 236672 w 896808"/>
                  <a:gd name="connsiteY517" fmla="*/ 705942 h 1156405"/>
                  <a:gd name="connsiteX518" fmla="*/ 239348 w 896808"/>
                  <a:gd name="connsiteY518" fmla="*/ 694465 h 1156405"/>
                  <a:gd name="connsiteX519" fmla="*/ 249671 w 896808"/>
                  <a:gd name="connsiteY519" fmla="*/ 663203 h 1156405"/>
                  <a:gd name="connsiteX520" fmla="*/ 296297 w 896808"/>
                  <a:gd name="connsiteY520" fmla="*/ 581912 h 1156405"/>
                  <a:gd name="connsiteX521" fmla="*/ 334028 w 896808"/>
                  <a:gd name="connsiteY521" fmla="*/ 524740 h 1156405"/>
                  <a:gd name="connsiteX522" fmla="*/ 369385 w 896808"/>
                  <a:gd name="connsiteY522" fmla="*/ 478237 h 1156405"/>
                  <a:gd name="connsiteX523" fmla="*/ 409269 w 896808"/>
                  <a:gd name="connsiteY523" fmla="*/ 435802 h 1156405"/>
                  <a:gd name="connsiteX524" fmla="*/ 416232 w 896808"/>
                  <a:gd name="connsiteY524" fmla="*/ 429602 h 1156405"/>
                  <a:gd name="connsiteX525" fmla="*/ 459617 w 896808"/>
                  <a:gd name="connsiteY525" fmla="*/ 397855 h 1156405"/>
                  <a:gd name="connsiteX526" fmla="*/ 462113 w 896808"/>
                  <a:gd name="connsiteY526" fmla="*/ 398618 h 1156405"/>
                  <a:gd name="connsiteX527" fmla="*/ 464574 w 896808"/>
                  <a:gd name="connsiteY527" fmla="*/ 397105 h 1156405"/>
                  <a:gd name="connsiteX528" fmla="*/ 465815 w 896808"/>
                  <a:gd name="connsiteY528" fmla="*/ 396363 h 1156405"/>
                  <a:gd name="connsiteX529" fmla="*/ 466841 w 896808"/>
                  <a:gd name="connsiteY529" fmla="*/ 396867 h 1156405"/>
                  <a:gd name="connsiteX530" fmla="*/ 469981 w 896808"/>
                  <a:gd name="connsiteY530" fmla="*/ 395276 h 1156405"/>
                  <a:gd name="connsiteX531" fmla="*/ 472299 w 896808"/>
                  <a:gd name="connsiteY531" fmla="*/ 393469 h 1156405"/>
                  <a:gd name="connsiteX532" fmla="*/ 438413 w 896808"/>
                  <a:gd name="connsiteY532" fmla="*/ 390958 h 1156405"/>
                  <a:gd name="connsiteX533" fmla="*/ 580276 w 896808"/>
                  <a:gd name="connsiteY533" fmla="*/ 256754 h 1156405"/>
                  <a:gd name="connsiteX534" fmla="*/ 552748 w 896808"/>
                  <a:gd name="connsiteY534" fmla="*/ 256029 h 1156405"/>
                  <a:gd name="connsiteX535" fmla="*/ 541231 w 896808"/>
                  <a:gd name="connsiteY535" fmla="*/ 258099 h 1156405"/>
                  <a:gd name="connsiteX536" fmla="*/ 561364 w 896808"/>
                  <a:gd name="connsiteY536" fmla="*/ 286427 h 1156405"/>
                  <a:gd name="connsiteX537" fmla="*/ 541960 w 896808"/>
                  <a:gd name="connsiteY537" fmla="*/ 291780 h 1156405"/>
                  <a:gd name="connsiteX538" fmla="*/ 517914 w 896808"/>
                  <a:gd name="connsiteY538" fmla="*/ 266335 h 1156405"/>
                  <a:gd name="connsiteX539" fmla="*/ 511274 w 896808"/>
                  <a:gd name="connsiteY539" fmla="*/ 270544 h 1156405"/>
                  <a:gd name="connsiteX540" fmla="*/ 503426 w 896808"/>
                  <a:gd name="connsiteY540" fmla="*/ 277912 h 1156405"/>
                  <a:gd name="connsiteX541" fmla="*/ 489943 w 896808"/>
                  <a:gd name="connsiteY541" fmla="*/ 299191 h 1156405"/>
                  <a:gd name="connsiteX542" fmla="*/ 487186 w 896808"/>
                  <a:gd name="connsiteY542" fmla="*/ 312115 h 1156405"/>
                  <a:gd name="connsiteX543" fmla="*/ 486844 w 896808"/>
                  <a:gd name="connsiteY543" fmla="*/ 315175 h 1156405"/>
                  <a:gd name="connsiteX544" fmla="*/ 501059 w 896808"/>
                  <a:gd name="connsiteY544" fmla="*/ 374215 h 1156405"/>
                  <a:gd name="connsiteX545" fmla="*/ 501462 w 896808"/>
                  <a:gd name="connsiteY545" fmla="*/ 374221 h 1156405"/>
                  <a:gd name="connsiteX546" fmla="*/ 501462 w 896808"/>
                  <a:gd name="connsiteY546" fmla="*/ 374221 h 1156405"/>
                  <a:gd name="connsiteX547" fmla="*/ 530028 w 896808"/>
                  <a:gd name="connsiteY547" fmla="*/ 361677 h 1156405"/>
                  <a:gd name="connsiteX548" fmla="*/ 554539 w 896808"/>
                  <a:gd name="connsiteY548" fmla="*/ 347002 h 1156405"/>
                  <a:gd name="connsiteX549" fmla="*/ 610904 w 896808"/>
                  <a:gd name="connsiteY549" fmla="*/ 325262 h 1156405"/>
                  <a:gd name="connsiteX550" fmla="*/ 613158 w 896808"/>
                  <a:gd name="connsiteY550" fmla="*/ 324697 h 1156405"/>
                  <a:gd name="connsiteX551" fmla="*/ 627044 w 896808"/>
                  <a:gd name="connsiteY551" fmla="*/ 321583 h 1156405"/>
                  <a:gd name="connsiteX552" fmla="*/ 629840 w 896808"/>
                  <a:gd name="connsiteY552" fmla="*/ 321055 h 1156405"/>
                  <a:gd name="connsiteX553" fmla="*/ 629880 w 896808"/>
                  <a:gd name="connsiteY553" fmla="*/ 321055 h 1156405"/>
                  <a:gd name="connsiteX554" fmla="*/ 629578 w 896808"/>
                  <a:gd name="connsiteY554" fmla="*/ 318053 h 1156405"/>
                  <a:gd name="connsiteX555" fmla="*/ 629578 w 896808"/>
                  <a:gd name="connsiteY555" fmla="*/ 318053 h 1156405"/>
                  <a:gd name="connsiteX556" fmla="*/ 617444 w 896808"/>
                  <a:gd name="connsiteY556" fmla="*/ 285242 h 1156405"/>
                  <a:gd name="connsiteX557" fmla="*/ 598749 w 896808"/>
                  <a:gd name="connsiteY557" fmla="*/ 263560 h 1156405"/>
                  <a:gd name="connsiteX558" fmla="*/ 598709 w 896808"/>
                  <a:gd name="connsiteY558" fmla="*/ 263538 h 1156405"/>
                  <a:gd name="connsiteX559" fmla="*/ 588059 w 896808"/>
                  <a:gd name="connsiteY559" fmla="*/ 258686 h 1156405"/>
                  <a:gd name="connsiteX560" fmla="*/ 586675 w 896808"/>
                  <a:gd name="connsiteY560" fmla="*/ 258204 h 1156405"/>
                  <a:gd name="connsiteX561" fmla="*/ 580276 w 896808"/>
                  <a:gd name="connsiteY561" fmla="*/ 256754 h 1156405"/>
                  <a:gd name="connsiteX562" fmla="*/ 334974 w 896808"/>
                  <a:gd name="connsiteY562" fmla="*/ 238860 h 1156405"/>
                  <a:gd name="connsiteX563" fmla="*/ 277985 w 896808"/>
                  <a:gd name="connsiteY563" fmla="*/ 238797 h 1156405"/>
                  <a:gd name="connsiteX564" fmla="*/ 240958 w 896808"/>
                  <a:gd name="connsiteY564" fmla="*/ 243910 h 1156405"/>
                  <a:gd name="connsiteX565" fmla="*/ 216488 w 896808"/>
                  <a:gd name="connsiteY565" fmla="*/ 249851 h 1156405"/>
                  <a:gd name="connsiteX566" fmla="*/ 221069 w 896808"/>
                  <a:gd name="connsiteY566" fmla="*/ 259119 h 1156405"/>
                  <a:gd name="connsiteX567" fmla="*/ 245808 w 896808"/>
                  <a:gd name="connsiteY567" fmla="*/ 304465 h 1156405"/>
                  <a:gd name="connsiteX568" fmla="*/ 261383 w 896808"/>
                  <a:gd name="connsiteY568" fmla="*/ 325985 h 1156405"/>
                  <a:gd name="connsiteX569" fmla="*/ 273960 w 896808"/>
                  <a:gd name="connsiteY569" fmla="*/ 339634 h 1156405"/>
                  <a:gd name="connsiteX570" fmla="*/ 277764 w 896808"/>
                  <a:gd name="connsiteY570" fmla="*/ 343841 h 1156405"/>
                  <a:gd name="connsiteX571" fmla="*/ 291387 w 896808"/>
                  <a:gd name="connsiteY571" fmla="*/ 353162 h 1156405"/>
                  <a:gd name="connsiteX572" fmla="*/ 303771 w 896808"/>
                  <a:gd name="connsiteY572" fmla="*/ 360766 h 1156405"/>
                  <a:gd name="connsiteX573" fmla="*/ 305393 w 896808"/>
                  <a:gd name="connsiteY573" fmla="*/ 361579 h 1156405"/>
                  <a:gd name="connsiteX574" fmla="*/ 320485 w 896808"/>
                  <a:gd name="connsiteY574" fmla="*/ 367375 h 1156405"/>
                  <a:gd name="connsiteX575" fmla="*/ 322921 w 896808"/>
                  <a:gd name="connsiteY575" fmla="*/ 368048 h 1156405"/>
                  <a:gd name="connsiteX576" fmla="*/ 324148 w 896808"/>
                  <a:gd name="connsiteY576" fmla="*/ 368363 h 1156405"/>
                  <a:gd name="connsiteX577" fmla="*/ 326442 w 896808"/>
                  <a:gd name="connsiteY577" fmla="*/ 368844 h 1156405"/>
                  <a:gd name="connsiteX578" fmla="*/ 328163 w 896808"/>
                  <a:gd name="connsiteY578" fmla="*/ 367909 h 1156405"/>
                  <a:gd name="connsiteX579" fmla="*/ 329038 w 896808"/>
                  <a:gd name="connsiteY579" fmla="*/ 367455 h 1156405"/>
                  <a:gd name="connsiteX580" fmla="*/ 329963 w 896808"/>
                  <a:gd name="connsiteY580" fmla="*/ 368059 h 1156405"/>
                  <a:gd name="connsiteX581" fmla="*/ 329842 w 896808"/>
                  <a:gd name="connsiteY581" fmla="*/ 368603 h 1156405"/>
                  <a:gd name="connsiteX582" fmla="*/ 332042 w 896808"/>
                  <a:gd name="connsiteY582" fmla="*/ 367413 h 1156405"/>
                  <a:gd name="connsiteX583" fmla="*/ 332042 w 896808"/>
                  <a:gd name="connsiteY583" fmla="*/ 367413 h 1156405"/>
                  <a:gd name="connsiteX584" fmla="*/ 344140 w 896808"/>
                  <a:gd name="connsiteY584" fmla="*/ 370986 h 1156405"/>
                  <a:gd name="connsiteX585" fmla="*/ 349994 w 896808"/>
                  <a:gd name="connsiteY585" fmla="*/ 371870 h 1156405"/>
                  <a:gd name="connsiteX586" fmla="*/ 350256 w 896808"/>
                  <a:gd name="connsiteY586" fmla="*/ 372045 h 1156405"/>
                  <a:gd name="connsiteX587" fmla="*/ 350388 w 896808"/>
                  <a:gd name="connsiteY587" fmla="*/ 372148 h 1156405"/>
                  <a:gd name="connsiteX588" fmla="*/ 352525 w 896808"/>
                  <a:gd name="connsiteY588" fmla="*/ 372148 h 1156405"/>
                  <a:gd name="connsiteX589" fmla="*/ 352525 w 896808"/>
                  <a:gd name="connsiteY589" fmla="*/ 372148 h 1156405"/>
                  <a:gd name="connsiteX590" fmla="*/ 397847 w 896808"/>
                  <a:gd name="connsiteY590" fmla="*/ 368981 h 1156405"/>
                  <a:gd name="connsiteX591" fmla="*/ 461589 w 896808"/>
                  <a:gd name="connsiteY591" fmla="*/ 362281 h 1156405"/>
                  <a:gd name="connsiteX592" fmla="*/ 462153 w 896808"/>
                  <a:gd name="connsiteY592" fmla="*/ 362706 h 1156405"/>
                  <a:gd name="connsiteX593" fmla="*/ 463461 w 896808"/>
                  <a:gd name="connsiteY593" fmla="*/ 362585 h 1156405"/>
                  <a:gd name="connsiteX594" fmla="*/ 463461 w 896808"/>
                  <a:gd name="connsiteY594" fmla="*/ 362585 h 1156405"/>
                  <a:gd name="connsiteX595" fmla="*/ 466137 w 896808"/>
                  <a:gd name="connsiteY595" fmla="*/ 366692 h 1156405"/>
                  <a:gd name="connsiteX596" fmla="*/ 469216 w 896808"/>
                  <a:gd name="connsiteY596" fmla="*/ 369128 h 1156405"/>
                  <a:gd name="connsiteX597" fmla="*/ 469699 w 896808"/>
                  <a:gd name="connsiteY597" fmla="*/ 369086 h 1156405"/>
                  <a:gd name="connsiteX598" fmla="*/ 462917 w 896808"/>
                  <a:gd name="connsiteY598" fmla="*/ 351171 h 1156405"/>
                  <a:gd name="connsiteX599" fmla="*/ 460865 w 896808"/>
                  <a:gd name="connsiteY599" fmla="*/ 340741 h 1156405"/>
                  <a:gd name="connsiteX600" fmla="*/ 460865 w 896808"/>
                  <a:gd name="connsiteY600" fmla="*/ 340741 h 1156405"/>
                  <a:gd name="connsiteX601" fmla="*/ 459919 w 896808"/>
                  <a:gd name="connsiteY601" fmla="*/ 328622 h 1156405"/>
                  <a:gd name="connsiteX602" fmla="*/ 459678 w 896808"/>
                  <a:gd name="connsiteY602" fmla="*/ 323469 h 1156405"/>
                  <a:gd name="connsiteX603" fmla="*/ 459758 w 896808"/>
                  <a:gd name="connsiteY603" fmla="*/ 319122 h 1156405"/>
                  <a:gd name="connsiteX604" fmla="*/ 447543 w 896808"/>
                  <a:gd name="connsiteY604" fmla="*/ 314792 h 1156405"/>
                  <a:gd name="connsiteX605" fmla="*/ 412247 w 896808"/>
                  <a:gd name="connsiteY605" fmla="*/ 310464 h 1156405"/>
                  <a:gd name="connsiteX606" fmla="*/ 391077 w 896808"/>
                  <a:gd name="connsiteY606" fmla="*/ 312014 h 1156405"/>
                  <a:gd name="connsiteX607" fmla="*/ 367171 w 896808"/>
                  <a:gd name="connsiteY607" fmla="*/ 314712 h 1156405"/>
                  <a:gd name="connsiteX608" fmla="*/ 364293 w 896808"/>
                  <a:gd name="connsiteY608" fmla="*/ 312618 h 1156405"/>
                  <a:gd name="connsiteX609" fmla="*/ 360893 w 896808"/>
                  <a:gd name="connsiteY609" fmla="*/ 313083 h 1156405"/>
                  <a:gd name="connsiteX610" fmla="*/ 360893 w 896808"/>
                  <a:gd name="connsiteY610" fmla="*/ 313083 h 1156405"/>
                  <a:gd name="connsiteX611" fmla="*/ 359605 w 896808"/>
                  <a:gd name="connsiteY611" fmla="*/ 309035 h 1156405"/>
                  <a:gd name="connsiteX612" fmla="*/ 362140 w 896808"/>
                  <a:gd name="connsiteY612" fmla="*/ 308076 h 1156405"/>
                  <a:gd name="connsiteX613" fmla="*/ 363408 w 896808"/>
                  <a:gd name="connsiteY613" fmla="*/ 307625 h 1156405"/>
                  <a:gd name="connsiteX614" fmla="*/ 362684 w 896808"/>
                  <a:gd name="connsiteY614" fmla="*/ 307706 h 1156405"/>
                  <a:gd name="connsiteX615" fmla="*/ 361798 w 896808"/>
                  <a:gd name="connsiteY615" fmla="*/ 307547 h 1156405"/>
                  <a:gd name="connsiteX616" fmla="*/ 356204 w 896808"/>
                  <a:gd name="connsiteY616" fmla="*/ 308250 h 1156405"/>
                  <a:gd name="connsiteX617" fmla="*/ 356037 w 896808"/>
                  <a:gd name="connsiteY617" fmla="*/ 304717 h 1156405"/>
                  <a:gd name="connsiteX618" fmla="*/ 356828 w 896808"/>
                  <a:gd name="connsiteY618" fmla="*/ 304425 h 1156405"/>
                  <a:gd name="connsiteX619" fmla="*/ 355933 w 896808"/>
                  <a:gd name="connsiteY619" fmla="*/ 300406 h 1156405"/>
                  <a:gd name="connsiteX620" fmla="*/ 356164 w 896808"/>
                  <a:gd name="connsiteY620" fmla="*/ 300318 h 1156405"/>
                  <a:gd name="connsiteX621" fmla="*/ 358558 w 896808"/>
                  <a:gd name="connsiteY621" fmla="*/ 299432 h 1156405"/>
                  <a:gd name="connsiteX622" fmla="*/ 358578 w 896808"/>
                  <a:gd name="connsiteY622" fmla="*/ 298709 h 1156405"/>
                  <a:gd name="connsiteX623" fmla="*/ 355258 w 896808"/>
                  <a:gd name="connsiteY623" fmla="*/ 299130 h 1156405"/>
                  <a:gd name="connsiteX624" fmla="*/ 355258 w 896808"/>
                  <a:gd name="connsiteY624" fmla="*/ 299130 h 1156405"/>
                  <a:gd name="connsiteX625" fmla="*/ 357090 w 896808"/>
                  <a:gd name="connsiteY625" fmla="*/ 296631 h 1156405"/>
                  <a:gd name="connsiteX626" fmla="*/ 357210 w 896808"/>
                  <a:gd name="connsiteY626" fmla="*/ 296573 h 1156405"/>
                  <a:gd name="connsiteX627" fmla="*/ 358800 w 896808"/>
                  <a:gd name="connsiteY627" fmla="*/ 296090 h 1156405"/>
                  <a:gd name="connsiteX628" fmla="*/ 360772 w 896808"/>
                  <a:gd name="connsiteY628" fmla="*/ 293757 h 1156405"/>
                  <a:gd name="connsiteX629" fmla="*/ 377716 w 896808"/>
                  <a:gd name="connsiteY629" fmla="*/ 289004 h 1156405"/>
                  <a:gd name="connsiteX630" fmla="*/ 378682 w 896808"/>
                  <a:gd name="connsiteY630" fmla="*/ 288320 h 1156405"/>
                  <a:gd name="connsiteX631" fmla="*/ 389387 w 896808"/>
                  <a:gd name="connsiteY631" fmla="*/ 286248 h 1156405"/>
                  <a:gd name="connsiteX632" fmla="*/ 390152 w 896808"/>
                  <a:gd name="connsiteY632" fmla="*/ 285602 h 1156405"/>
                  <a:gd name="connsiteX633" fmla="*/ 416855 w 896808"/>
                  <a:gd name="connsiteY633" fmla="*/ 284819 h 1156405"/>
                  <a:gd name="connsiteX634" fmla="*/ 421987 w 896808"/>
                  <a:gd name="connsiteY634" fmla="*/ 285381 h 1156405"/>
                  <a:gd name="connsiteX635" fmla="*/ 431807 w 896808"/>
                  <a:gd name="connsiteY635" fmla="*/ 286832 h 1156405"/>
                  <a:gd name="connsiteX636" fmla="*/ 455715 w 896808"/>
                  <a:gd name="connsiteY636" fmla="*/ 293240 h 1156405"/>
                  <a:gd name="connsiteX637" fmla="*/ 457504 w 896808"/>
                  <a:gd name="connsiteY637" fmla="*/ 293916 h 1156405"/>
                  <a:gd name="connsiteX638" fmla="*/ 463300 w 896808"/>
                  <a:gd name="connsiteY638" fmla="*/ 296233 h 1156405"/>
                  <a:gd name="connsiteX639" fmla="*/ 466902 w 896808"/>
                  <a:gd name="connsiteY639" fmla="*/ 286087 h 1156405"/>
                  <a:gd name="connsiteX640" fmla="*/ 467626 w 896808"/>
                  <a:gd name="connsiteY640" fmla="*/ 284195 h 1156405"/>
                  <a:gd name="connsiteX641" fmla="*/ 465674 w 896808"/>
                  <a:gd name="connsiteY641" fmla="*/ 283025 h 1156405"/>
                  <a:gd name="connsiteX642" fmla="*/ 465674 w 896808"/>
                  <a:gd name="connsiteY642" fmla="*/ 283025 h 1156405"/>
                  <a:gd name="connsiteX643" fmla="*/ 463823 w 896808"/>
                  <a:gd name="connsiteY643" fmla="*/ 284114 h 1156405"/>
                  <a:gd name="connsiteX644" fmla="*/ 419451 w 896808"/>
                  <a:gd name="connsiteY644" fmla="*/ 260519 h 1156405"/>
                  <a:gd name="connsiteX645" fmla="*/ 392627 w 896808"/>
                  <a:gd name="connsiteY645" fmla="*/ 250634 h 1156405"/>
                  <a:gd name="connsiteX646" fmla="*/ 378822 w 896808"/>
                  <a:gd name="connsiteY646" fmla="*/ 246570 h 1156405"/>
                  <a:gd name="connsiteX647" fmla="*/ 371840 w 896808"/>
                  <a:gd name="connsiteY647" fmla="*/ 245199 h 1156405"/>
                  <a:gd name="connsiteX648" fmla="*/ 334974 w 896808"/>
                  <a:gd name="connsiteY648" fmla="*/ 238860 h 1156405"/>
                  <a:gd name="connsiteX649" fmla="*/ 795822 w 896808"/>
                  <a:gd name="connsiteY649" fmla="*/ 270814 h 1156405"/>
                  <a:gd name="connsiteX650" fmla="*/ 790484 w 896808"/>
                  <a:gd name="connsiteY650" fmla="*/ 279522 h 1156405"/>
                  <a:gd name="connsiteX651" fmla="*/ 758111 w 896808"/>
                  <a:gd name="connsiteY651" fmla="*/ 317918 h 1156405"/>
                  <a:gd name="connsiteX652" fmla="*/ 767732 w 896808"/>
                  <a:gd name="connsiteY652" fmla="*/ 318331 h 1156405"/>
                  <a:gd name="connsiteX653" fmla="*/ 783811 w 896808"/>
                  <a:gd name="connsiteY653" fmla="*/ 321033 h 1156405"/>
                  <a:gd name="connsiteX654" fmla="*/ 785090 w 896808"/>
                  <a:gd name="connsiteY654" fmla="*/ 320791 h 1156405"/>
                  <a:gd name="connsiteX655" fmla="*/ 786455 w 896808"/>
                  <a:gd name="connsiteY655" fmla="*/ 321735 h 1156405"/>
                  <a:gd name="connsiteX656" fmla="*/ 786455 w 896808"/>
                  <a:gd name="connsiteY656" fmla="*/ 321735 h 1156405"/>
                  <a:gd name="connsiteX657" fmla="*/ 817759 w 896808"/>
                  <a:gd name="connsiteY657" fmla="*/ 335910 h 1156405"/>
                  <a:gd name="connsiteX658" fmla="*/ 817587 w 896808"/>
                  <a:gd name="connsiteY658" fmla="*/ 334649 h 1156405"/>
                  <a:gd name="connsiteX659" fmla="*/ 817489 w 896808"/>
                  <a:gd name="connsiteY659" fmla="*/ 334019 h 1156405"/>
                  <a:gd name="connsiteX660" fmla="*/ 817610 w 896808"/>
                  <a:gd name="connsiteY660" fmla="*/ 326609 h 1156405"/>
                  <a:gd name="connsiteX661" fmla="*/ 805073 w 896808"/>
                  <a:gd name="connsiteY661" fmla="*/ 285201 h 1156405"/>
                  <a:gd name="connsiteX662" fmla="*/ 805206 w 896808"/>
                  <a:gd name="connsiteY662" fmla="*/ 284253 h 1156405"/>
                  <a:gd name="connsiteX663" fmla="*/ 795822 w 896808"/>
                  <a:gd name="connsiteY663" fmla="*/ 270814 h 1156405"/>
                  <a:gd name="connsiteX664" fmla="*/ 798412 w 896808"/>
                  <a:gd name="connsiteY664" fmla="*/ 156702 h 1156405"/>
                  <a:gd name="connsiteX665" fmla="*/ 785895 w 896808"/>
                  <a:gd name="connsiteY665" fmla="*/ 159682 h 1156405"/>
                  <a:gd name="connsiteX666" fmla="*/ 763277 w 896808"/>
                  <a:gd name="connsiteY666" fmla="*/ 165822 h 1156405"/>
                  <a:gd name="connsiteX667" fmla="*/ 733796 w 896808"/>
                  <a:gd name="connsiteY667" fmla="*/ 177923 h 1156405"/>
                  <a:gd name="connsiteX668" fmla="*/ 681214 w 896808"/>
                  <a:gd name="connsiteY668" fmla="*/ 210253 h 1156405"/>
                  <a:gd name="connsiteX669" fmla="*/ 678216 w 896808"/>
                  <a:gd name="connsiteY669" fmla="*/ 212649 h 1156405"/>
                  <a:gd name="connsiteX670" fmla="*/ 667792 w 896808"/>
                  <a:gd name="connsiteY670" fmla="*/ 222471 h 1156405"/>
                  <a:gd name="connsiteX671" fmla="*/ 657328 w 896808"/>
                  <a:gd name="connsiteY671" fmla="*/ 233845 h 1156405"/>
                  <a:gd name="connsiteX672" fmla="*/ 644288 w 896808"/>
                  <a:gd name="connsiteY672" fmla="*/ 247192 h 1156405"/>
                  <a:gd name="connsiteX673" fmla="*/ 642195 w 896808"/>
                  <a:gd name="connsiteY673" fmla="*/ 250354 h 1156405"/>
                  <a:gd name="connsiteX674" fmla="*/ 644469 w 896808"/>
                  <a:gd name="connsiteY674" fmla="*/ 251138 h 1156405"/>
                  <a:gd name="connsiteX675" fmla="*/ 644469 w 896808"/>
                  <a:gd name="connsiteY675" fmla="*/ 251138 h 1156405"/>
                  <a:gd name="connsiteX676" fmla="*/ 644167 w 896808"/>
                  <a:gd name="connsiteY676" fmla="*/ 254842 h 1156405"/>
                  <a:gd name="connsiteX677" fmla="*/ 642316 w 896808"/>
                  <a:gd name="connsiteY677" fmla="*/ 254199 h 1156405"/>
                  <a:gd name="connsiteX678" fmla="*/ 642799 w 896808"/>
                  <a:gd name="connsiteY678" fmla="*/ 255184 h 1156405"/>
                  <a:gd name="connsiteX679" fmla="*/ 640988 w 896808"/>
                  <a:gd name="connsiteY679" fmla="*/ 257139 h 1156405"/>
                  <a:gd name="connsiteX680" fmla="*/ 639358 w 896808"/>
                  <a:gd name="connsiteY680" fmla="*/ 256573 h 1156405"/>
                  <a:gd name="connsiteX681" fmla="*/ 639076 w 896808"/>
                  <a:gd name="connsiteY681" fmla="*/ 258425 h 1156405"/>
                  <a:gd name="connsiteX682" fmla="*/ 639398 w 896808"/>
                  <a:gd name="connsiteY682" fmla="*/ 258528 h 1156405"/>
                  <a:gd name="connsiteX683" fmla="*/ 643584 w 896808"/>
                  <a:gd name="connsiteY683" fmla="*/ 262473 h 1156405"/>
                  <a:gd name="connsiteX684" fmla="*/ 641753 w 896808"/>
                  <a:gd name="connsiteY684" fmla="*/ 264404 h 1156405"/>
                  <a:gd name="connsiteX685" fmla="*/ 639157 w 896808"/>
                  <a:gd name="connsiteY685" fmla="*/ 263397 h 1156405"/>
                  <a:gd name="connsiteX686" fmla="*/ 640203 w 896808"/>
                  <a:gd name="connsiteY686" fmla="*/ 265030 h 1156405"/>
                  <a:gd name="connsiteX687" fmla="*/ 638372 w 896808"/>
                  <a:gd name="connsiteY687" fmla="*/ 266963 h 1156405"/>
                  <a:gd name="connsiteX688" fmla="*/ 633301 w 896808"/>
                  <a:gd name="connsiteY688" fmla="*/ 264446 h 1156405"/>
                  <a:gd name="connsiteX689" fmla="*/ 631993 w 896808"/>
                  <a:gd name="connsiteY689" fmla="*/ 265191 h 1156405"/>
                  <a:gd name="connsiteX690" fmla="*/ 631208 w 896808"/>
                  <a:gd name="connsiteY690" fmla="*/ 264949 h 1156405"/>
                  <a:gd name="connsiteX691" fmla="*/ 631208 w 896808"/>
                  <a:gd name="connsiteY691" fmla="*/ 264949 h 1156405"/>
                  <a:gd name="connsiteX692" fmla="*/ 631810 w 896808"/>
                  <a:gd name="connsiteY692" fmla="*/ 265567 h 1156405"/>
                  <a:gd name="connsiteX693" fmla="*/ 632094 w 896808"/>
                  <a:gd name="connsiteY693" fmla="*/ 265874 h 1156405"/>
                  <a:gd name="connsiteX694" fmla="*/ 646381 w 896808"/>
                  <a:gd name="connsiteY694" fmla="*/ 285664 h 1156405"/>
                  <a:gd name="connsiteX695" fmla="*/ 647065 w 896808"/>
                  <a:gd name="connsiteY695" fmla="*/ 285058 h 1156405"/>
                  <a:gd name="connsiteX696" fmla="*/ 652619 w 896808"/>
                  <a:gd name="connsiteY696" fmla="*/ 280591 h 1156405"/>
                  <a:gd name="connsiteX697" fmla="*/ 653185 w 896808"/>
                  <a:gd name="connsiteY697" fmla="*/ 280096 h 1156405"/>
                  <a:gd name="connsiteX698" fmla="*/ 653185 w 896808"/>
                  <a:gd name="connsiteY698" fmla="*/ 280096 h 1156405"/>
                  <a:gd name="connsiteX699" fmla="*/ 653766 w 896808"/>
                  <a:gd name="connsiteY699" fmla="*/ 279603 h 1156405"/>
                  <a:gd name="connsiteX700" fmla="*/ 649561 w 896808"/>
                  <a:gd name="connsiteY700" fmla="*/ 280992 h 1156405"/>
                  <a:gd name="connsiteX701" fmla="*/ 649654 w 896808"/>
                  <a:gd name="connsiteY701" fmla="*/ 280883 h 1156405"/>
                  <a:gd name="connsiteX702" fmla="*/ 651307 w 896808"/>
                  <a:gd name="connsiteY702" fmla="*/ 278810 h 1156405"/>
                  <a:gd name="connsiteX703" fmla="*/ 651412 w 896808"/>
                  <a:gd name="connsiteY703" fmla="*/ 278717 h 1156405"/>
                  <a:gd name="connsiteX704" fmla="*/ 670287 w 896808"/>
                  <a:gd name="connsiteY704" fmla="*/ 265574 h 1156405"/>
                  <a:gd name="connsiteX705" fmla="*/ 684172 w 896808"/>
                  <a:gd name="connsiteY705" fmla="*/ 258304 h 1156405"/>
                  <a:gd name="connsiteX706" fmla="*/ 719650 w 896808"/>
                  <a:gd name="connsiteY706" fmla="*/ 245060 h 1156405"/>
                  <a:gd name="connsiteX707" fmla="*/ 725083 w 896808"/>
                  <a:gd name="connsiteY707" fmla="*/ 243286 h 1156405"/>
                  <a:gd name="connsiteX708" fmla="*/ 725626 w 896808"/>
                  <a:gd name="connsiteY708" fmla="*/ 243689 h 1156405"/>
                  <a:gd name="connsiteX709" fmla="*/ 726572 w 896808"/>
                  <a:gd name="connsiteY709" fmla="*/ 243407 h 1156405"/>
                  <a:gd name="connsiteX710" fmla="*/ 726572 w 896808"/>
                  <a:gd name="connsiteY710" fmla="*/ 243407 h 1156405"/>
                  <a:gd name="connsiteX711" fmla="*/ 729993 w 896808"/>
                  <a:gd name="connsiteY711" fmla="*/ 247232 h 1156405"/>
                  <a:gd name="connsiteX712" fmla="*/ 731959 w 896808"/>
                  <a:gd name="connsiteY712" fmla="*/ 249013 h 1156405"/>
                  <a:gd name="connsiteX713" fmla="*/ 732388 w 896808"/>
                  <a:gd name="connsiteY713" fmla="*/ 249447 h 1156405"/>
                  <a:gd name="connsiteX714" fmla="*/ 732871 w 896808"/>
                  <a:gd name="connsiteY714" fmla="*/ 249306 h 1156405"/>
                  <a:gd name="connsiteX715" fmla="*/ 738275 w 896808"/>
                  <a:gd name="connsiteY715" fmla="*/ 252692 h 1156405"/>
                  <a:gd name="connsiteX716" fmla="*/ 739411 w 896808"/>
                  <a:gd name="connsiteY716" fmla="*/ 253895 h 1156405"/>
                  <a:gd name="connsiteX717" fmla="*/ 739894 w 896808"/>
                  <a:gd name="connsiteY717" fmla="*/ 257481 h 1156405"/>
                  <a:gd name="connsiteX718" fmla="*/ 737298 w 896808"/>
                  <a:gd name="connsiteY718" fmla="*/ 258365 h 1156405"/>
                  <a:gd name="connsiteX719" fmla="*/ 737298 w 896808"/>
                  <a:gd name="connsiteY719" fmla="*/ 258365 h 1156405"/>
                  <a:gd name="connsiteX720" fmla="*/ 736352 w 896808"/>
                  <a:gd name="connsiteY720" fmla="*/ 259633 h 1156405"/>
                  <a:gd name="connsiteX721" fmla="*/ 733676 w 896808"/>
                  <a:gd name="connsiteY721" fmla="*/ 260581 h 1156405"/>
                  <a:gd name="connsiteX722" fmla="*/ 735259 w 896808"/>
                  <a:gd name="connsiteY722" fmla="*/ 262030 h 1156405"/>
                  <a:gd name="connsiteX723" fmla="*/ 736030 w 896808"/>
                  <a:gd name="connsiteY723" fmla="*/ 262773 h 1156405"/>
                  <a:gd name="connsiteX724" fmla="*/ 737194 w 896808"/>
                  <a:gd name="connsiteY724" fmla="*/ 266660 h 1156405"/>
                  <a:gd name="connsiteX725" fmla="*/ 736956 w 896808"/>
                  <a:gd name="connsiteY725" fmla="*/ 266759 h 1156405"/>
                  <a:gd name="connsiteX726" fmla="*/ 734481 w 896808"/>
                  <a:gd name="connsiteY726" fmla="*/ 267645 h 1156405"/>
                  <a:gd name="connsiteX727" fmla="*/ 733635 w 896808"/>
                  <a:gd name="connsiteY727" fmla="*/ 269457 h 1156405"/>
                  <a:gd name="connsiteX728" fmla="*/ 691296 w 896808"/>
                  <a:gd name="connsiteY728" fmla="*/ 286671 h 1156405"/>
                  <a:gd name="connsiteX729" fmla="*/ 658576 w 896808"/>
                  <a:gd name="connsiteY729" fmla="*/ 299452 h 1156405"/>
                  <a:gd name="connsiteX730" fmla="*/ 654732 w 896808"/>
                  <a:gd name="connsiteY730" fmla="*/ 296898 h 1156405"/>
                  <a:gd name="connsiteX731" fmla="*/ 653016 w 896808"/>
                  <a:gd name="connsiteY731" fmla="*/ 297403 h 1156405"/>
                  <a:gd name="connsiteX732" fmla="*/ 652156 w 896808"/>
                  <a:gd name="connsiteY732" fmla="*/ 297640 h 1156405"/>
                  <a:gd name="connsiteX733" fmla="*/ 651875 w 896808"/>
                  <a:gd name="connsiteY733" fmla="*/ 297703 h 1156405"/>
                  <a:gd name="connsiteX734" fmla="*/ 651875 w 896808"/>
                  <a:gd name="connsiteY734" fmla="*/ 297703 h 1156405"/>
                  <a:gd name="connsiteX735" fmla="*/ 656503 w 896808"/>
                  <a:gd name="connsiteY735" fmla="*/ 315678 h 1156405"/>
                  <a:gd name="connsiteX736" fmla="*/ 656745 w 896808"/>
                  <a:gd name="connsiteY736" fmla="*/ 317331 h 1156405"/>
                  <a:gd name="connsiteX737" fmla="*/ 663486 w 896808"/>
                  <a:gd name="connsiteY737" fmla="*/ 316868 h 1156405"/>
                  <a:gd name="connsiteX738" fmla="*/ 710494 w 896808"/>
                  <a:gd name="connsiteY738" fmla="*/ 318396 h 1156405"/>
                  <a:gd name="connsiteX739" fmla="*/ 728705 w 896808"/>
                  <a:gd name="connsiteY739" fmla="*/ 306037 h 1156405"/>
                  <a:gd name="connsiteX740" fmla="*/ 733957 w 896808"/>
                  <a:gd name="connsiteY740" fmla="*/ 301828 h 1156405"/>
                  <a:gd name="connsiteX741" fmla="*/ 762070 w 896808"/>
                  <a:gd name="connsiteY741" fmla="*/ 271752 h 1156405"/>
                  <a:gd name="connsiteX742" fmla="*/ 782112 w 896808"/>
                  <a:gd name="connsiteY742" fmla="*/ 239363 h 1156405"/>
                  <a:gd name="connsiteX743" fmla="*/ 794347 w 896808"/>
                  <a:gd name="connsiteY743" fmla="*/ 206084 h 1156405"/>
                  <a:gd name="connsiteX744" fmla="*/ 798915 w 896808"/>
                  <a:gd name="connsiteY744" fmla="*/ 174539 h 1156405"/>
                  <a:gd name="connsiteX745" fmla="*/ 799459 w 896808"/>
                  <a:gd name="connsiteY745" fmla="*/ 169224 h 1156405"/>
                  <a:gd name="connsiteX746" fmla="*/ 799442 w 896808"/>
                  <a:gd name="connsiteY746" fmla="*/ 168465 h 1156405"/>
                  <a:gd name="connsiteX747" fmla="*/ 799442 w 896808"/>
                  <a:gd name="connsiteY747" fmla="*/ 168465 h 1156405"/>
                  <a:gd name="connsiteX748" fmla="*/ 799418 w 896808"/>
                  <a:gd name="connsiteY748" fmla="*/ 168097 h 1156405"/>
                  <a:gd name="connsiteX749" fmla="*/ 798412 w 896808"/>
                  <a:gd name="connsiteY749" fmla="*/ 156702 h 1156405"/>
                  <a:gd name="connsiteX750" fmla="*/ 650969 w 896808"/>
                  <a:gd name="connsiteY750" fmla="*/ 291521 h 1156405"/>
                  <a:gd name="connsiteX751" fmla="*/ 649540 w 896808"/>
                  <a:gd name="connsiteY751" fmla="*/ 291984 h 1156405"/>
                  <a:gd name="connsiteX752" fmla="*/ 650345 w 896808"/>
                  <a:gd name="connsiteY752" fmla="*/ 293836 h 1156405"/>
                  <a:gd name="connsiteX753" fmla="*/ 650376 w 896808"/>
                  <a:gd name="connsiteY753" fmla="*/ 293823 h 1156405"/>
                  <a:gd name="connsiteX754" fmla="*/ 650376 w 896808"/>
                  <a:gd name="connsiteY754" fmla="*/ 293823 h 1156405"/>
                  <a:gd name="connsiteX755" fmla="*/ 652277 w 896808"/>
                  <a:gd name="connsiteY755" fmla="*/ 292326 h 1156405"/>
                  <a:gd name="connsiteX756" fmla="*/ 652277 w 896808"/>
                  <a:gd name="connsiteY756" fmla="*/ 292326 h 1156405"/>
                  <a:gd name="connsiteX757" fmla="*/ 650969 w 896808"/>
                  <a:gd name="connsiteY757" fmla="*/ 291521 h 1156405"/>
                  <a:gd name="connsiteX758" fmla="*/ 795595 w 896808"/>
                  <a:gd name="connsiteY758" fmla="*/ 128157 h 1156405"/>
                  <a:gd name="connsiteX759" fmla="*/ 803805 w 896808"/>
                  <a:gd name="connsiteY759" fmla="*/ 127392 h 1156405"/>
                  <a:gd name="connsiteX760" fmla="*/ 795595 w 896808"/>
                  <a:gd name="connsiteY760" fmla="*/ 128157 h 115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</a:cxnLst>
                <a:rect l="l" t="t" r="r" b="b"/>
                <a:pathLst>
                  <a:path w="896808" h="1156405">
                    <a:moveTo>
                      <a:pt x="288630" y="82"/>
                    </a:moveTo>
                    <a:cubicBezTo>
                      <a:pt x="290280" y="-18"/>
                      <a:pt x="291950" y="62"/>
                      <a:pt x="293621" y="225"/>
                    </a:cubicBezTo>
                    <a:cubicBezTo>
                      <a:pt x="295452" y="306"/>
                      <a:pt x="297283" y="485"/>
                      <a:pt x="299114" y="849"/>
                    </a:cubicBezTo>
                    <a:cubicBezTo>
                      <a:pt x="308431" y="2639"/>
                      <a:pt x="316742" y="7571"/>
                      <a:pt x="323182" y="14516"/>
                    </a:cubicBezTo>
                    <a:cubicBezTo>
                      <a:pt x="323363" y="14698"/>
                      <a:pt x="323504" y="14901"/>
                      <a:pt x="323665" y="15080"/>
                    </a:cubicBezTo>
                    <a:cubicBezTo>
                      <a:pt x="326683" y="17355"/>
                      <a:pt x="329480" y="19934"/>
                      <a:pt x="331996" y="22669"/>
                    </a:cubicBezTo>
                    <a:cubicBezTo>
                      <a:pt x="332438" y="22247"/>
                      <a:pt x="332861" y="21826"/>
                      <a:pt x="333324" y="21403"/>
                    </a:cubicBezTo>
                    <a:cubicBezTo>
                      <a:pt x="334652" y="20234"/>
                      <a:pt x="336040" y="19126"/>
                      <a:pt x="337489" y="18082"/>
                    </a:cubicBezTo>
                    <a:cubicBezTo>
                      <a:pt x="343553" y="12881"/>
                      <a:pt x="350665" y="9100"/>
                      <a:pt x="358317" y="6948"/>
                    </a:cubicBezTo>
                    <a:lnTo>
                      <a:pt x="359363" y="6665"/>
                    </a:lnTo>
                    <a:cubicBezTo>
                      <a:pt x="359564" y="6605"/>
                      <a:pt x="359766" y="6565"/>
                      <a:pt x="359967" y="6524"/>
                    </a:cubicBezTo>
                    <a:cubicBezTo>
                      <a:pt x="365400" y="4715"/>
                      <a:pt x="371115" y="3789"/>
                      <a:pt x="376870" y="3807"/>
                    </a:cubicBezTo>
                    <a:cubicBezTo>
                      <a:pt x="383753" y="3585"/>
                      <a:pt x="390655" y="4715"/>
                      <a:pt x="397094" y="7370"/>
                    </a:cubicBezTo>
                    <a:cubicBezTo>
                      <a:pt x="404721" y="10532"/>
                      <a:pt x="411362" y="15523"/>
                      <a:pt x="416936" y="21524"/>
                    </a:cubicBezTo>
                    <a:cubicBezTo>
                      <a:pt x="420598" y="24503"/>
                      <a:pt x="423798" y="27783"/>
                      <a:pt x="427179" y="31388"/>
                    </a:cubicBezTo>
                    <a:cubicBezTo>
                      <a:pt x="434161" y="38855"/>
                      <a:pt x="439675" y="47592"/>
                      <a:pt x="443156" y="57217"/>
                    </a:cubicBezTo>
                    <a:cubicBezTo>
                      <a:pt x="443639" y="58565"/>
                      <a:pt x="444062" y="59952"/>
                      <a:pt x="444444" y="61341"/>
                    </a:cubicBezTo>
                    <a:cubicBezTo>
                      <a:pt x="452956" y="60357"/>
                      <a:pt x="461509" y="59652"/>
                      <a:pt x="470061" y="59308"/>
                    </a:cubicBezTo>
                    <a:cubicBezTo>
                      <a:pt x="479660" y="58726"/>
                      <a:pt x="489259" y="58523"/>
                      <a:pt x="498878" y="58847"/>
                    </a:cubicBezTo>
                    <a:cubicBezTo>
                      <a:pt x="525380" y="59711"/>
                      <a:pt x="551299" y="64383"/>
                      <a:pt x="576392" y="72939"/>
                    </a:cubicBezTo>
                    <a:cubicBezTo>
                      <a:pt x="581423" y="74427"/>
                      <a:pt x="586313" y="76319"/>
                      <a:pt x="591022" y="78654"/>
                    </a:cubicBezTo>
                    <a:cubicBezTo>
                      <a:pt x="598407" y="81593"/>
                      <a:pt x="605390" y="85338"/>
                      <a:pt x="611970" y="89867"/>
                    </a:cubicBezTo>
                    <a:lnTo>
                      <a:pt x="617576" y="93193"/>
                    </a:lnTo>
                    <a:cubicBezTo>
                      <a:pt x="620391" y="94867"/>
                      <a:pt x="623207" y="96563"/>
                      <a:pt x="625936" y="98302"/>
                    </a:cubicBezTo>
                    <a:cubicBezTo>
                      <a:pt x="632436" y="102471"/>
                      <a:pt x="638593" y="107140"/>
                      <a:pt x="644429" y="112172"/>
                    </a:cubicBezTo>
                    <a:cubicBezTo>
                      <a:pt x="650587" y="117147"/>
                      <a:pt x="656402" y="122562"/>
                      <a:pt x="661936" y="128237"/>
                    </a:cubicBezTo>
                    <a:cubicBezTo>
                      <a:pt x="663439" y="129773"/>
                      <a:pt x="664890" y="131329"/>
                      <a:pt x="666321" y="132895"/>
                    </a:cubicBezTo>
                    <a:cubicBezTo>
                      <a:pt x="679077" y="139782"/>
                      <a:pt x="690409" y="148600"/>
                      <a:pt x="700977" y="159116"/>
                    </a:cubicBezTo>
                    <a:cubicBezTo>
                      <a:pt x="709359" y="154293"/>
                      <a:pt x="718038" y="149920"/>
                      <a:pt x="726995" y="146033"/>
                    </a:cubicBezTo>
                    <a:cubicBezTo>
                      <a:pt x="736231" y="142027"/>
                      <a:pt x="747963" y="137900"/>
                      <a:pt x="757642" y="135184"/>
                    </a:cubicBezTo>
                    <a:cubicBezTo>
                      <a:pt x="766336" y="132748"/>
                      <a:pt x="774928" y="131078"/>
                      <a:pt x="783642" y="129848"/>
                    </a:cubicBezTo>
                    <a:cubicBezTo>
                      <a:pt x="787606" y="129163"/>
                      <a:pt x="791590" y="128620"/>
                      <a:pt x="795595" y="128157"/>
                    </a:cubicBezTo>
                    <a:lnTo>
                      <a:pt x="795434" y="128219"/>
                    </a:lnTo>
                    <a:lnTo>
                      <a:pt x="795434" y="128219"/>
                    </a:lnTo>
                    <a:cubicBezTo>
                      <a:pt x="798251" y="127915"/>
                      <a:pt x="801048" y="127653"/>
                      <a:pt x="803886" y="127412"/>
                    </a:cubicBezTo>
                    <a:lnTo>
                      <a:pt x="803805" y="127392"/>
                    </a:lnTo>
                    <a:lnTo>
                      <a:pt x="803805" y="127392"/>
                    </a:lnTo>
                    <a:cubicBezTo>
                      <a:pt x="805013" y="127293"/>
                      <a:pt x="806240" y="127190"/>
                      <a:pt x="807447" y="127110"/>
                    </a:cubicBezTo>
                    <a:lnTo>
                      <a:pt x="810385" y="126870"/>
                    </a:lnTo>
                    <a:lnTo>
                      <a:pt x="810385" y="126870"/>
                    </a:lnTo>
                    <a:cubicBezTo>
                      <a:pt x="811271" y="126790"/>
                      <a:pt x="812559" y="128861"/>
                      <a:pt x="812639" y="129586"/>
                    </a:cubicBezTo>
                    <a:lnTo>
                      <a:pt x="812740" y="130331"/>
                    </a:lnTo>
                    <a:lnTo>
                      <a:pt x="812740" y="130331"/>
                    </a:lnTo>
                    <a:cubicBezTo>
                      <a:pt x="813404" y="131078"/>
                      <a:pt x="814008" y="131903"/>
                      <a:pt x="814430" y="132406"/>
                    </a:cubicBezTo>
                    <a:cubicBezTo>
                      <a:pt x="814953" y="132364"/>
                      <a:pt x="815477" y="132326"/>
                      <a:pt x="816000" y="132304"/>
                    </a:cubicBezTo>
                    <a:cubicBezTo>
                      <a:pt x="817569" y="132165"/>
                      <a:pt x="819381" y="134961"/>
                      <a:pt x="820306" y="136028"/>
                    </a:cubicBezTo>
                    <a:lnTo>
                      <a:pt x="821143" y="137012"/>
                    </a:lnTo>
                    <a:cubicBezTo>
                      <a:pt x="822097" y="138158"/>
                      <a:pt x="823049" y="139480"/>
                      <a:pt x="823204" y="140920"/>
                    </a:cubicBezTo>
                    <a:cubicBezTo>
                      <a:pt x="824230" y="149276"/>
                      <a:pt x="825196" y="157649"/>
                      <a:pt x="826082" y="166023"/>
                    </a:cubicBezTo>
                    <a:cubicBezTo>
                      <a:pt x="826424" y="172364"/>
                      <a:pt x="826082" y="178645"/>
                      <a:pt x="825035" y="184866"/>
                    </a:cubicBezTo>
                    <a:cubicBezTo>
                      <a:pt x="824250" y="190905"/>
                      <a:pt x="823445" y="196945"/>
                      <a:pt x="822640" y="202964"/>
                    </a:cubicBezTo>
                    <a:cubicBezTo>
                      <a:pt x="821353" y="207193"/>
                      <a:pt x="820085" y="211421"/>
                      <a:pt x="818817" y="215646"/>
                    </a:cubicBezTo>
                    <a:cubicBezTo>
                      <a:pt x="818314" y="217259"/>
                      <a:pt x="817751" y="218847"/>
                      <a:pt x="817207" y="220438"/>
                    </a:cubicBezTo>
                    <a:cubicBezTo>
                      <a:pt x="813990" y="231059"/>
                      <a:pt x="810216" y="241398"/>
                      <a:pt x="805723" y="251417"/>
                    </a:cubicBezTo>
                    <a:cubicBezTo>
                      <a:pt x="809001" y="255045"/>
                      <a:pt x="812058" y="258805"/>
                      <a:pt x="814901" y="262689"/>
                    </a:cubicBezTo>
                    <a:cubicBezTo>
                      <a:pt x="815581" y="263387"/>
                      <a:pt x="816265" y="264082"/>
                      <a:pt x="816905" y="264807"/>
                    </a:cubicBezTo>
                    <a:cubicBezTo>
                      <a:pt x="817086" y="264527"/>
                      <a:pt x="817348" y="264265"/>
                      <a:pt x="817630" y="264122"/>
                    </a:cubicBezTo>
                    <a:cubicBezTo>
                      <a:pt x="818596" y="263699"/>
                      <a:pt x="819300" y="264203"/>
                      <a:pt x="819904" y="265030"/>
                    </a:cubicBezTo>
                    <a:cubicBezTo>
                      <a:pt x="826243" y="271087"/>
                      <a:pt x="830851" y="278156"/>
                      <a:pt x="833708" y="286226"/>
                    </a:cubicBezTo>
                    <a:lnTo>
                      <a:pt x="835488" y="290435"/>
                    </a:lnTo>
                    <a:cubicBezTo>
                      <a:pt x="835783" y="291139"/>
                      <a:pt x="836076" y="291843"/>
                      <a:pt x="836365" y="292547"/>
                    </a:cubicBezTo>
                    <a:cubicBezTo>
                      <a:pt x="838638" y="298669"/>
                      <a:pt x="840389" y="304950"/>
                      <a:pt x="841838" y="311309"/>
                    </a:cubicBezTo>
                    <a:cubicBezTo>
                      <a:pt x="843134" y="316314"/>
                      <a:pt x="844064" y="321387"/>
                      <a:pt x="844663" y="326514"/>
                    </a:cubicBezTo>
                    <a:cubicBezTo>
                      <a:pt x="849010" y="341116"/>
                      <a:pt x="852447" y="356053"/>
                      <a:pt x="855689" y="370789"/>
                    </a:cubicBezTo>
                    <a:cubicBezTo>
                      <a:pt x="856200" y="373108"/>
                      <a:pt x="855959" y="375177"/>
                      <a:pt x="855216" y="376941"/>
                    </a:cubicBezTo>
                    <a:lnTo>
                      <a:pt x="857112" y="378789"/>
                    </a:lnTo>
                    <a:lnTo>
                      <a:pt x="857112" y="378789"/>
                    </a:lnTo>
                    <a:lnTo>
                      <a:pt x="860350" y="382016"/>
                    </a:lnTo>
                    <a:cubicBezTo>
                      <a:pt x="865791" y="387443"/>
                      <a:pt x="871342" y="393147"/>
                      <a:pt x="875383" y="399605"/>
                    </a:cubicBezTo>
                    <a:cubicBezTo>
                      <a:pt x="879569" y="406308"/>
                      <a:pt x="882648" y="413475"/>
                      <a:pt x="886069" y="420583"/>
                    </a:cubicBezTo>
                    <a:lnTo>
                      <a:pt x="886806" y="422093"/>
                    </a:lnTo>
                    <a:lnTo>
                      <a:pt x="886806" y="422093"/>
                    </a:lnTo>
                    <a:lnTo>
                      <a:pt x="888312" y="425121"/>
                    </a:lnTo>
                    <a:cubicBezTo>
                      <a:pt x="889941" y="428427"/>
                      <a:pt x="890722" y="430253"/>
                      <a:pt x="892166" y="434250"/>
                    </a:cubicBezTo>
                    <a:cubicBezTo>
                      <a:pt x="894561" y="440916"/>
                      <a:pt x="895849" y="447617"/>
                      <a:pt x="896453" y="454685"/>
                    </a:cubicBezTo>
                    <a:cubicBezTo>
                      <a:pt x="897338" y="464970"/>
                      <a:pt x="897217" y="476183"/>
                      <a:pt x="892710" y="485746"/>
                    </a:cubicBezTo>
                    <a:cubicBezTo>
                      <a:pt x="892689" y="485826"/>
                      <a:pt x="892649" y="485888"/>
                      <a:pt x="892609" y="485947"/>
                    </a:cubicBezTo>
                    <a:cubicBezTo>
                      <a:pt x="890556" y="495189"/>
                      <a:pt x="885485" y="503763"/>
                      <a:pt x="877778" y="509239"/>
                    </a:cubicBezTo>
                    <a:cubicBezTo>
                      <a:pt x="876128" y="510791"/>
                      <a:pt x="874357" y="512180"/>
                      <a:pt x="872466" y="513285"/>
                    </a:cubicBezTo>
                    <a:cubicBezTo>
                      <a:pt x="867926" y="515952"/>
                      <a:pt x="863757" y="516190"/>
                      <a:pt x="858802" y="514957"/>
                    </a:cubicBezTo>
                    <a:lnTo>
                      <a:pt x="858178" y="514795"/>
                    </a:lnTo>
                    <a:cubicBezTo>
                      <a:pt x="857554" y="514634"/>
                      <a:pt x="856991" y="514493"/>
                      <a:pt x="856448" y="514372"/>
                    </a:cubicBezTo>
                    <a:cubicBezTo>
                      <a:pt x="857252" y="515036"/>
                      <a:pt x="857655" y="515823"/>
                      <a:pt x="856448" y="516385"/>
                    </a:cubicBezTo>
                    <a:cubicBezTo>
                      <a:pt x="855280" y="516949"/>
                      <a:pt x="854234" y="517271"/>
                      <a:pt x="853248" y="517392"/>
                    </a:cubicBezTo>
                    <a:cubicBezTo>
                      <a:pt x="853671" y="517935"/>
                      <a:pt x="853711" y="518519"/>
                      <a:pt x="852825" y="519002"/>
                    </a:cubicBezTo>
                    <a:cubicBezTo>
                      <a:pt x="850894" y="520029"/>
                      <a:pt x="849324" y="520353"/>
                      <a:pt x="847714" y="520069"/>
                    </a:cubicBezTo>
                    <a:lnTo>
                      <a:pt x="848053" y="522868"/>
                    </a:lnTo>
                    <a:cubicBezTo>
                      <a:pt x="850693" y="544046"/>
                      <a:pt x="853054" y="548234"/>
                      <a:pt x="855119" y="570983"/>
                    </a:cubicBezTo>
                    <a:cubicBezTo>
                      <a:pt x="856488" y="594272"/>
                      <a:pt x="858661" y="617504"/>
                      <a:pt x="861659" y="640636"/>
                    </a:cubicBezTo>
                    <a:lnTo>
                      <a:pt x="862693" y="649042"/>
                    </a:lnTo>
                    <a:cubicBezTo>
                      <a:pt x="866003" y="675682"/>
                      <a:pt x="869725" y="702518"/>
                      <a:pt x="875424" y="728728"/>
                    </a:cubicBezTo>
                    <a:cubicBezTo>
                      <a:pt x="878301" y="740183"/>
                      <a:pt x="880777" y="751718"/>
                      <a:pt x="882869" y="763334"/>
                    </a:cubicBezTo>
                    <a:cubicBezTo>
                      <a:pt x="885827" y="772171"/>
                      <a:pt x="887900" y="781210"/>
                      <a:pt x="889047" y="790430"/>
                    </a:cubicBezTo>
                    <a:cubicBezTo>
                      <a:pt x="890717" y="799811"/>
                      <a:pt x="891864" y="809273"/>
                      <a:pt x="892528" y="818815"/>
                    </a:cubicBezTo>
                    <a:cubicBezTo>
                      <a:pt x="894843" y="824917"/>
                      <a:pt x="895970" y="831115"/>
                      <a:pt x="895909" y="837436"/>
                    </a:cubicBezTo>
                    <a:cubicBezTo>
                      <a:pt x="896211" y="845931"/>
                      <a:pt x="895929" y="854409"/>
                      <a:pt x="895024" y="862844"/>
                    </a:cubicBezTo>
                    <a:cubicBezTo>
                      <a:pt x="894521" y="871619"/>
                      <a:pt x="893313" y="880315"/>
                      <a:pt x="891402" y="888932"/>
                    </a:cubicBezTo>
                    <a:cubicBezTo>
                      <a:pt x="889691" y="900751"/>
                      <a:pt x="886572" y="912165"/>
                      <a:pt x="882105" y="923237"/>
                    </a:cubicBezTo>
                    <a:cubicBezTo>
                      <a:pt x="878523" y="935595"/>
                      <a:pt x="874136" y="947716"/>
                      <a:pt x="869145" y="959572"/>
                    </a:cubicBezTo>
                    <a:cubicBezTo>
                      <a:pt x="861398" y="977931"/>
                      <a:pt x="852041" y="994982"/>
                      <a:pt x="841395" y="1011792"/>
                    </a:cubicBezTo>
                    <a:cubicBezTo>
                      <a:pt x="831414" y="1027554"/>
                      <a:pt x="820709" y="1042733"/>
                      <a:pt x="808474" y="1056847"/>
                    </a:cubicBezTo>
                    <a:cubicBezTo>
                      <a:pt x="792657" y="1075084"/>
                      <a:pt x="774626" y="1091793"/>
                      <a:pt x="754865" y="1105885"/>
                    </a:cubicBezTo>
                    <a:cubicBezTo>
                      <a:pt x="743596" y="1114221"/>
                      <a:pt x="731704" y="1121708"/>
                      <a:pt x="719267" y="1128111"/>
                    </a:cubicBezTo>
                    <a:cubicBezTo>
                      <a:pt x="704054" y="1135961"/>
                      <a:pt x="688600" y="1143027"/>
                      <a:pt x="672119" y="1147798"/>
                    </a:cubicBezTo>
                    <a:cubicBezTo>
                      <a:pt x="661836" y="1150777"/>
                      <a:pt x="651372" y="1152830"/>
                      <a:pt x="640787" y="1154403"/>
                    </a:cubicBezTo>
                    <a:cubicBezTo>
                      <a:pt x="619999" y="1157481"/>
                      <a:pt x="598468" y="1157018"/>
                      <a:pt x="577560" y="1153414"/>
                    </a:cubicBezTo>
                    <a:cubicBezTo>
                      <a:pt x="564077" y="1151602"/>
                      <a:pt x="550816" y="1148462"/>
                      <a:pt x="538279" y="1143973"/>
                    </a:cubicBezTo>
                    <a:cubicBezTo>
                      <a:pt x="527976" y="1140271"/>
                      <a:pt x="518156" y="1136021"/>
                      <a:pt x="508336" y="1131230"/>
                    </a:cubicBezTo>
                    <a:cubicBezTo>
                      <a:pt x="503285" y="1128794"/>
                      <a:pt x="498415" y="1125975"/>
                      <a:pt x="493746" y="1122815"/>
                    </a:cubicBezTo>
                    <a:cubicBezTo>
                      <a:pt x="485898" y="1117722"/>
                      <a:pt x="478553" y="1111966"/>
                      <a:pt x="471711" y="1105603"/>
                    </a:cubicBezTo>
                    <a:cubicBezTo>
                      <a:pt x="469478" y="1103690"/>
                      <a:pt x="467304" y="1101738"/>
                      <a:pt x="465171" y="1099684"/>
                    </a:cubicBezTo>
                    <a:cubicBezTo>
                      <a:pt x="464145" y="1098778"/>
                      <a:pt x="464708" y="1097430"/>
                      <a:pt x="465896" y="1097109"/>
                    </a:cubicBezTo>
                    <a:lnTo>
                      <a:pt x="466258" y="1097067"/>
                    </a:lnTo>
                    <a:lnTo>
                      <a:pt x="466258" y="1097067"/>
                    </a:lnTo>
                    <a:cubicBezTo>
                      <a:pt x="465795" y="1096644"/>
                      <a:pt x="465312" y="1096222"/>
                      <a:pt x="464849" y="1095779"/>
                    </a:cubicBezTo>
                    <a:cubicBezTo>
                      <a:pt x="464749" y="1095698"/>
                      <a:pt x="464668" y="1095600"/>
                      <a:pt x="464588" y="1095497"/>
                    </a:cubicBezTo>
                    <a:cubicBezTo>
                      <a:pt x="464366" y="1095296"/>
                      <a:pt x="464125" y="1095096"/>
                      <a:pt x="463924" y="1094895"/>
                    </a:cubicBezTo>
                    <a:cubicBezTo>
                      <a:pt x="463139" y="1094209"/>
                      <a:pt x="463924" y="1092679"/>
                      <a:pt x="464608" y="1092316"/>
                    </a:cubicBezTo>
                    <a:cubicBezTo>
                      <a:pt x="464869" y="1092175"/>
                      <a:pt x="465211" y="1092157"/>
                      <a:pt x="465594" y="1092195"/>
                    </a:cubicBezTo>
                    <a:cubicBezTo>
                      <a:pt x="465513" y="1092115"/>
                      <a:pt x="465453" y="1092055"/>
                      <a:pt x="465372" y="1091996"/>
                    </a:cubicBezTo>
                    <a:cubicBezTo>
                      <a:pt x="465292" y="1091934"/>
                      <a:pt x="465272" y="1091773"/>
                      <a:pt x="465292" y="1091612"/>
                    </a:cubicBezTo>
                    <a:lnTo>
                      <a:pt x="464990" y="1091372"/>
                    </a:lnTo>
                    <a:lnTo>
                      <a:pt x="464990" y="1091372"/>
                    </a:lnTo>
                    <a:cubicBezTo>
                      <a:pt x="463964" y="1090464"/>
                      <a:pt x="464487" y="1089138"/>
                      <a:pt x="465694" y="1088793"/>
                    </a:cubicBezTo>
                    <a:cubicBezTo>
                      <a:pt x="466285" y="1088614"/>
                      <a:pt x="467257" y="1088706"/>
                      <a:pt x="468271" y="1088926"/>
                    </a:cubicBezTo>
                    <a:lnTo>
                      <a:pt x="468653" y="1089015"/>
                    </a:lnTo>
                    <a:lnTo>
                      <a:pt x="467968" y="1088371"/>
                    </a:lnTo>
                    <a:cubicBezTo>
                      <a:pt x="466761" y="1087324"/>
                      <a:pt x="467143" y="1086156"/>
                      <a:pt x="468632" y="1085796"/>
                    </a:cubicBezTo>
                    <a:cubicBezTo>
                      <a:pt x="469743" y="1085860"/>
                      <a:pt x="470841" y="1086014"/>
                      <a:pt x="471926" y="1086278"/>
                    </a:cubicBezTo>
                    <a:lnTo>
                      <a:pt x="472738" y="1086498"/>
                    </a:lnTo>
                    <a:cubicBezTo>
                      <a:pt x="473140" y="1086599"/>
                      <a:pt x="473522" y="1086720"/>
                      <a:pt x="473925" y="1086843"/>
                    </a:cubicBezTo>
                    <a:cubicBezTo>
                      <a:pt x="473241" y="1086217"/>
                      <a:pt x="472556" y="1085615"/>
                      <a:pt x="471892" y="1084988"/>
                    </a:cubicBezTo>
                    <a:cubicBezTo>
                      <a:pt x="471228" y="1084407"/>
                      <a:pt x="471933" y="1082734"/>
                      <a:pt x="472536" y="1082394"/>
                    </a:cubicBezTo>
                    <a:cubicBezTo>
                      <a:pt x="473361" y="1081931"/>
                      <a:pt x="474971" y="1082573"/>
                      <a:pt x="475716" y="1083116"/>
                    </a:cubicBezTo>
                    <a:cubicBezTo>
                      <a:pt x="477547" y="1083320"/>
                      <a:pt x="479962" y="1084123"/>
                      <a:pt x="480847" y="1084888"/>
                    </a:cubicBezTo>
                    <a:cubicBezTo>
                      <a:pt x="483282" y="1087223"/>
                      <a:pt x="485798" y="1089458"/>
                      <a:pt x="488353" y="1091632"/>
                    </a:cubicBezTo>
                    <a:cubicBezTo>
                      <a:pt x="489903" y="1092115"/>
                      <a:pt x="491372" y="1092759"/>
                      <a:pt x="492499" y="1093725"/>
                    </a:cubicBezTo>
                    <a:cubicBezTo>
                      <a:pt x="495396" y="1096503"/>
                      <a:pt x="498415" y="1099123"/>
                      <a:pt x="501494" y="1101657"/>
                    </a:cubicBezTo>
                    <a:lnTo>
                      <a:pt x="503834" y="1103271"/>
                    </a:lnTo>
                    <a:cubicBezTo>
                      <a:pt x="504226" y="1103536"/>
                      <a:pt x="504619" y="1103798"/>
                      <a:pt x="505015" y="1104053"/>
                    </a:cubicBezTo>
                    <a:cubicBezTo>
                      <a:pt x="509442" y="1106650"/>
                      <a:pt x="513870" y="1109226"/>
                      <a:pt x="518276" y="1111823"/>
                    </a:cubicBezTo>
                    <a:cubicBezTo>
                      <a:pt x="534435" y="1117299"/>
                      <a:pt x="550594" y="1122777"/>
                      <a:pt x="566733" y="1128232"/>
                    </a:cubicBezTo>
                    <a:lnTo>
                      <a:pt x="568866" y="1128874"/>
                    </a:lnTo>
                    <a:lnTo>
                      <a:pt x="568866" y="1128874"/>
                    </a:lnTo>
                    <a:lnTo>
                      <a:pt x="584542" y="1130807"/>
                    </a:lnTo>
                    <a:lnTo>
                      <a:pt x="584542" y="1130807"/>
                    </a:lnTo>
                    <a:cubicBezTo>
                      <a:pt x="594845" y="1131894"/>
                      <a:pt x="605169" y="1131836"/>
                      <a:pt x="615472" y="1130646"/>
                    </a:cubicBezTo>
                    <a:cubicBezTo>
                      <a:pt x="623199" y="1130749"/>
                      <a:pt x="630866" y="1129982"/>
                      <a:pt x="638412" y="1128411"/>
                    </a:cubicBezTo>
                    <a:cubicBezTo>
                      <a:pt x="651231" y="1126237"/>
                      <a:pt x="663808" y="1123038"/>
                      <a:pt x="676043" y="1118567"/>
                    </a:cubicBezTo>
                    <a:cubicBezTo>
                      <a:pt x="690129" y="1113434"/>
                      <a:pt x="703551" y="1106672"/>
                      <a:pt x="716651" y="1099384"/>
                    </a:cubicBezTo>
                    <a:cubicBezTo>
                      <a:pt x="721360" y="1096745"/>
                      <a:pt x="725989" y="1093947"/>
                      <a:pt x="730536" y="1090990"/>
                    </a:cubicBezTo>
                    <a:cubicBezTo>
                      <a:pt x="732005" y="1089943"/>
                      <a:pt x="733474" y="1088874"/>
                      <a:pt x="734943" y="1087787"/>
                    </a:cubicBezTo>
                    <a:cubicBezTo>
                      <a:pt x="744623" y="1080519"/>
                      <a:pt x="753879" y="1072769"/>
                      <a:pt x="762794" y="1064576"/>
                    </a:cubicBezTo>
                    <a:cubicBezTo>
                      <a:pt x="766980" y="1060731"/>
                      <a:pt x="771004" y="1056726"/>
                      <a:pt x="774888" y="1052579"/>
                    </a:cubicBezTo>
                    <a:cubicBezTo>
                      <a:pt x="775451" y="1051974"/>
                      <a:pt x="775995" y="1051392"/>
                      <a:pt x="776538" y="1050786"/>
                    </a:cubicBezTo>
                    <a:cubicBezTo>
                      <a:pt x="780261" y="1046719"/>
                      <a:pt x="783863" y="1042514"/>
                      <a:pt x="787304" y="1038163"/>
                    </a:cubicBezTo>
                    <a:lnTo>
                      <a:pt x="790584" y="1034461"/>
                    </a:lnTo>
                    <a:lnTo>
                      <a:pt x="790584" y="1034461"/>
                    </a:lnTo>
                    <a:cubicBezTo>
                      <a:pt x="803825" y="1017974"/>
                      <a:pt x="815597" y="1000238"/>
                      <a:pt x="826182" y="981978"/>
                    </a:cubicBezTo>
                    <a:cubicBezTo>
                      <a:pt x="836686" y="963880"/>
                      <a:pt x="845340" y="944836"/>
                      <a:pt x="852222" y="925127"/>
                    </a:cubicBezTo>
                    <a:cubicBezTo>
                      <a:pt x="854435" y="918102"/>
                      <a:pt x="856367" y="910977"/>
                      <a:pt x="857977" y="903770"/>
                    </a:cubicBezTo>
                    <a:cubicBezTo>
                      <a:pt x="860955" y="895112"/>
                      <a:pt x="862907" y="886236"/>
                      <a:pt x="863813" y="877177"/>
                    </a:cubicBezTo>
                    <a:cubicBezTo>
                      <a:pt x="864114" y="875403"/>
                      <a:pt x="864356" y="873632"/>
                      <a:pt x="864597" y="871860"/>
                    </a:cubicBezTo>
                    <a:lnTo>
                      <a:pt x="864736" y="869068"/>
                    </a:lnTo>
                    <a:cubicBezTo>
                      <a:pt x="864756" y="868602"/>
                      <a:pt x="864772" y="868136"/>
                      <a:pt x="864779" y="867673"/>
                    </a:cubicBezTo>
                    <a:cubicBezTo>
                      <a:pt x="865181" y="864857"/>
                      <a:pt x="865523" y="862036"/>
                      <a:pt x="865785" y="859218"/>
                    </a:cubicBezTo>
                    <a:cubicBezTo>
                      <a:pt x="865946" y="856382"/>
                      <a:pt x="866046" y="853541"/>
                      <a:pt x="866066" y="850703"/>
                    </a:cubicBezTo>
                    <a:lnTo>
                      <a:pt x="865845" y="833289"/>
                    </a:lnTo>
                    <a:lnTo>
                      <a:pt x="865845" y="833289"/>
                    </a:lnTo>
                    <a:cubicBezTo>
                      <a:pt x="865785" y="832746"/>
                      <a:pt x="865724" y="832184"/>
                      <a:pt x="865684" y="831618"/>
                    </a:cubicBezTo>
                    <a:lnTo>
                      <a:pt x="865241" y="827775"/>
                    </a:lnTo>
                    <a:cubicBezTo>
                      <a:pt x="864275" y="819842"/>
                      <a:pt x="863531" y="811890"/>
                      <a:pt x="862565" y="803960"/>
                    </a:cubicBezTo>
                    <a:cubicBezTo>
                      <a:pt x="862565" y="803918"/>
                      <a:pt x="862565" y="803857"/>
                      <a:pt x="862545" y="803797"/>
                    </a:cubicBezTo>
                    <a:cubicBezTo>
                      <a:pt x="862183" y="800838"/>
                      <a:pt x="861800" y="797858"/>
                      <a:pt x="861358" y="794879"/>
                    </a:cubicBezTo>
                    <a:cubicBezTo>
                      <a:pt x="861136" y="793107"/>
                      <a:pt x="860855" y="791336"/>
                      <a:pt x="860593" y="789564"/>
                    </a:cubicBezTo>
                    <a:lnTo>
                      <a:pt x="860090" y="786466"/>
                    </a:lnTo>
                    <a:lnTo>
                      <a:pt x="860090" y="786466"/>
                    </a:lnTo>
                    <a:cubicBezTo>
                      <a:pt x="859157" y="781076"/>
                      <a:pt x="858023" y="775731"/>
                      <a:pt x="856649" y="770433"/>
                    </a:cubicBezTo>
                    <a:lnTo>
                      <a:pt x="856045" y="768165"/>
                    </a:lnTo>
                    <a:lnTo>
                      <a:pt x="852544" y="750550"/>
                    </a:lnTo>
                    <a:lnTo>
                      <a:pt x="848599" y="733217"/>
                    </a:lnTo>
                    <a:cubicBezTo>
                      <a:pt x="846044" y="721602"/>
                      <a:pt x="843911" y="709906"/>
                      <a:pt x="842220" y="698109"/>
                    </a:cubicBezTo>
                    <a:cubicBezTo>
                      <a:pt x="839162" y="679308"/>
                      <a:pt x="836546" y="660484"/>
                      <a:pt x="834272" y="641581"/>
                    </a:cubicBezTo>
                    <a:cubicBezTo>
                      <a:pt x="834151" y="640675"/>
                      <a:pt x="834030" y="639749"/>
                      <a:pt x="833930" y="638843"/>
                    </a:cubicBezTo>
                    <a:cubicBezTo>
                      <a:pt x="831615" y="621311"/>
                      <a:pt x="829945" y="603714"/>
                      <a:pt x="828859" y="586059"/>
                    </a:cubicBezTo>
                    <a:cubicBezTo>
                      <a:pt x="827390" y="568668"/>
                      <a:pt x="826544" y="551232"/>
                      <a:pt x="826323" y="533780"/>
                    </a:cubicBezTo>
                    <a:cubicBezTo>
                      <a:pt x="826303" y="532993"/>
                      <a:pt x="826826" y="532351"/>
                      <a:pt x="827450" y="531987"/>
                    </a:cubicBezTo>
                    <a:lnTo>
                      <a:pt x="827394" y="528631"/>
                    </a:lnTo>
                    <a:cubicBezTo>
                      <a:pt x="827320" y="525663"/>
                      <a:pt x="827266" y="529224"/>
                      <a:pt x="827241" y="525840"/>
                    </a:cubicBezTo>
                    <a:lnTo>
                      <a:pt x="827203" y="516531"/>
                    </a:lnTo>
                    <a:cubicBezTo>
                      <a:pt x="827205" y="515756"/>
                      <a:pt x="827212" y="515216"/>
                      <a:pt x="827229" y="515177"/>
                    </a:cubicBezTo>
                    <a:cubicBezTo>
                      <a:pt x="816476" y="515921"/>
                      <a:pt x="809246" y="515312"/>
                      <a:pt x="798865" y="514764"/>
                    </a:cubicBezTo>
                    <a:lnTo>
                      <a:pt x="797104" y="514674"/>
                    </a:lnTo>
                    <a:cubicBezTo>
                      <a:pt x="787586" y="514233"/>
                      <a:pt x="778128" y="513186"/>
                      <a:pt x="768730" y="511614"/>
                    </a:cubicBezTo>
                    <a:cubicBezTo>
                      <a:pt x="768690" y="512099"/>
                      <a:pt x="768368" y="512439"/>
                      <a:pt x="767825" y="512540"/>
                    </a:cubicBezTo>
                    <a:cubicBezTo>
                      <a:pt x="766859" y="512580"/>
                      <a:pt x="765953" y="512580"/>
                      <a:pt x="765028" y="512602"/>
                    </a:cubicBezTo>
                    <a:lnTo>
                      <a:pt x="765370" y="513909"/>
                    </a:lnTo>
                    <a:lnTo>
                      <a:pt x="765370" y="513909"/>
                    </a:lnTo>
                    <a:cubicBezTo>
                      <a:pt x="765390" y="514575"/>
                      <a:pt x="765088" y="514996"/>
                      <a:pt x="764444" y="515177"/>
                    </a:cubicBezTo>
                    <a:lnTo>
                      <a:pt x="761760" y="515298"/>
                    </a:lnTo>
                    <a:cubicBezTo>
                      <a:pt x="758176" y="515449"/>
                      <a:pt x="754580" y="515519"/>
                      <a:pt x="751022" y="515036"/>
                    </a:cubicBezTo>
                    <a:cubicBezTo>
                      <a:pt x="747822" y="514616"/>
                      <a:pt x="744703" y="513869"/>
                      <a:pt x="741604" y="512983"/>
                    </a:cubicBezTo>
                    <a:cubicBezTo>
                      <a:pt x="739692" y="512661"/>
                      <a:pt x="737741" y="512220"/>
                      <a:pt x="735748" y="511654"/>
                    </a:cubicBezTo>
                    <a:cubicBezTo>
                      <a:pt x="730637" y="510185"/>
                      <a:pt x="725566" y="508212"/>
                      <a:pt x="720435" y="506644"/>
                    </a:cubicBezTo>
                    <a:cubicBezTo>
                      <a:pt x="715203" y="505534"/>
                      <a:pt x="709890" y="505174"/>
                      <a:pt x="704336" y="506501"/>
                    </a:cubicBezTo>
                    <a:cubicBezTo>
                      <a:pt x="698460" y="507890"/>
                      <a:pt x="693490" y="510406"/>
                      <a:pt x="687332" y="508876"/>
                    </a:cubicBezTo>
                    <a:cubicBezTo>
                      <a:pt x="686104" y="508576"/>
                      <a:pt x="684917" y="508113"/>
                      <a:pt x="683730" y="507628"/>
                    </a:cubicBezTo>
                    <a:lnTo>
                      <a:pt x="682631" y="507551"/>
                    </a:lnTo>
                    <a:cubicBezTo>
                      <a:pt x="682444" y="507535"/>
                      <a:pt x="682254" y="507515"/>
                      <a:pt x="682060" y="507487"/>
                    </a:cubicBezTo>
                    <a:cubicBezTo>
                      <a:pt x="675640" y="506563"/>
                      <a:pt x="669925" y="502497"/>
                      <a:pt x="663808" y="500320"/>
                    </a:cubicBezTo>
                    <a:cubicBezTo>
                      <a:pt x="661672" y="499800"/>
                      <a:pt x="659553" y="499932"/>
                      <a:pt x="657482" y="500796"/>
                    </a:cubicBezTo>
                    <a:lnTo>
                      <a:pt x="656966" y="501027"/>
                    </a:lnTo>
                    <a:lnTo>
                      <a:pt x="654933" y="502537"/>
                    </a:lnTo>
                    <a:cubicBezTo>
                      <a:pt x="654115" y="503502"/>
                      <a:pt x="653306" y="504477"/>
                      <a:pt x="652505" y="505455"/>
                    </a:cubicBezTo>
                    <a:lnTo>
                      <a:pt x="651311" y="506923"/>
                    </a:lnTo>
                    <a:cubicBezTo>
                      <a:pt x="649118" y="509641"/>
                      <a:pt x="646783" y="512077"/>
                      <a:pt x="643946" y="513849"/>
                    </a:cubicBezTo>
                    <a:cubicBezTo>
                      <a:pt x="640525" y="517009"/>
                      <a:pt x="636460" y="518861"/>
                      <a:pt x="631611" y="518982"/>
                    </a:cubicBezTo>
                    <a:cubicBezTo>
                      <a:pt x="628854" y="519063"/>
                      <a:pt x="626117" y="518479"/>
                      <a:pt x="623461" y="517635"/>
                    </a:cubicBezTo>
                    <a:cubicBezTo>
                      <a:pt x="613439" y="520735"/>
                      <a:pt x="602714" y="521360"/>
                      <a:pt x="592712" y="518340"/>
                    </a:cubicBezTo>
                    <a:cubicBezTo>
                      <a:pt x="588748" y="517734"/>
                      <a:pt x="584864" y="516669"/>
                      <a:pt x="581141" y="514996"/>
                    </a:cubicBezTo>
                    <a:cubicBezTo>
                      <a:pt x="579391" y="514211"/>
                      <a:pt x="577640" y="513285"/>
                      <a:pt x="575950" y="512258"/>
                    </a:cubicBezTo>
                    <a:cubicBezTo>
                      <a:pt x="568886" y="515240"/>
                      <a:pt x="562206" y="519203"/>
                      <a:pt x="555384" y="522628"/>
                    </a:cubicBezTo>
                    <a:lnTo>
                      <a:pt x="553847" y="523400"/>
                    </a:lnTo>
                    <a:cubicBezTo>
                      <a:pt x="546877" y="526873"/>
                      <a:pt x="539164" y="530260"/>
                      <a:pt x="531276" y="529754"/>
                    </a:cubicBezTo>
                    <a:cubicBezTo>
                      <a:pt x="521335" y="529108"/>
                      <a:pt x="511575" y="527781"/>
                      <a:pt x="501836" y="526108"/>
                    </a:cubicBezTo>
                    <a:cubicBezTo>
                      <a:pt x="501755" y="526108"/>
                      <a:pt x="501655" y="526088"/>
                      <a:pt x="501574" y="526068"/>
                    </a:cubicBezTo>
                    <a:lnTo>
                      <a:pt x="500233" y="525845"/>
                    </a:lnTo>
                    <a:lnTo>
                      <a:pt x="500233" y="525845"/>
                    </a:lnTo>
                    <a:lnTo>
                      <a:pt x="495361" y="524990"/>
                    </a:lnTo>
                    <a:lnTo>
                      <a:pt x="495361" y="524990"/>
                    </a:lnTo>
                    <a:lnTo>
                      <a:pt x="491432" y="524258"/>
                    </a:lnTo>
                    <a:lnTo>
                      <a:pt x="491432" y="524258"/>
                    </a:lnTo>
                    <a:lnTo>
                      <a:pt x="489424" y="525028"/>
                    </a:lnTo>
                    <a:cubicBezTo>
                      <a:pt x="473295" y="531133"/>
                      <a:pt x="455622" y="535895"/>
                      <a:pt x="439414" y="531624"/>
                    </a:cubicBezTo>
                    <a:cubicBezTo>
                      <a:pt x="432350" y="530761"/>
                      <a:pt x="425730" y="528383"/>
                      <a:pt x="419753" y="524337"/>
                    </a:cubicBezTo>
                    <a:cubicBezTo>
                      <a:pt x="419552" y="524196"/>
                      <a:pt x="419351" y="524055"/>
                      <a:pt x="419149" y="523894"/>
                    </a:cubicBezTo>
                    <a:cubicBezTo>
                      <a:pt x="418204" y="523411"/>
                      <a:pt x="417318" y="522869"/>
                      <a:pt x="416533" y="522286"/>
                    </a:cubicBezTo>
                    <a:lnTo>
                      <a:pt x="416365" y="522154"/>
                    </a:lnTo>
                    <a:lnTo>
                      <a:pt x="416365" y="522154"/>
                    </a:lnTo>
                    <a:lnTo>
                      <a:pt x="416211" y="522022"/>
                    </a:lnTo>
                    <a:lnTo>
                      <a:pt x="416131" y="521982"/>
                    </a:lnTo>
                    <a:cubicBezTo>
                      <a:pt x="407297" y="517917"/>
                      <a:pt x="402226" y="509259"/>
                      <a:pt x="403111" y="499558"/>
                    </a:cubicBezTo>
                    <a:cubicBezTo>
                      <a:pt x="402568" y="496475"/>
                      <a:pt x="402588" y="493456"/>
                      <a:pt x="403192" y="490237"/>
                    </a:cubicBezTo>
                    <a:cubicBezTo>
                      <a:pt x="400314" y="493637"/>
                      <a:pt x="397376" y="497001"/>
                      <a:pt x="394398" y="500341"/>
                    </a:cubicBezTo>
                    <a:cubicBezTo>
                      <a:pt x="383504" y="513463"/>
                      <a:pt x="372836" y="526848"/>
                      <a:pt x="362957" y="540782"/>
                    </a:cubicBezTo>
                    <a:lnTo>
                      <a:pt x="360691" y="544007"/>
                    </a:lnTo>
                    <a:cubicBezTo>
                      <a:pt x="355258" y="551675"/>
                      <a:pt x="350207" y="559609"/>
                      <a:pt x="345539" y="567780"/>
                    </a:cubicBezTo>
                    <a:cubicBezTo>
                      <a:pt x="340810" y="575852"/>
                      <a:pt x="335960" y="583847"/>
                      <a:pt x="330949" y="591738"/>
                    </a:cubicBezTo>
                    <a:cubicBezTo>
                      <a:pt x="324434" y="598941"/>
                      <a:pt x="318135" y="606316"/>
                      <a:pt x="312065" y="613872"/>
                    </a:cubicBezTo>
                    <a:lnTo>
                      <a:pt x="309478" y="617121"/>
                    </a:lnTo>
                    <a:lnTo>
                      <a:pt x="300744" y="628616"/>
                    </a:lnTo>
                    <a:cubicBezTo>
                      <a:pt x="294566" y="635946"/>
                      <a:pt x="289435" y="643958"/>
                      <a:pt x="285390" y="652653"/>
                    </a:cubicBezTo>
                    <a:cubicBezTo>
                      <a:pt x="282070" y="658835"/>
                      <a:pt x="279011" y="665136"/>
                      <a:pt x="276254" y="671598"/>
                    </a:cubicBezTo>
                    <a:cubicBezTo>
                      <a:pt x="275369" y="673549"/>
                      <a:pt x="274524" y="675522"/>
                      <a:pt x="273699" y="677494"/>
                    </a:cubicBezTo>
                    <a:cubicBezTo>
                      <a:pt x="270861" y="685205"/>
                      <a:pt x="268467" y="693058"/>
                      <a:pt x="266595" y="701169"/>
                    </a:cubicBezTo>
                    <a:cubicBezTo>
                      <a:pt x="265092" y="707039"/>
                      <a:pt x="264012" y="712991"/>
                      <a:pt x="263372" y="719025"/>
                    </a:cubicBezTo>
                    <a:lnTo>
                      <a:pt x="263174" y="721040"/>
                    </a:lnTo>
                    <a:cubicBezTo>
                      <a:pt x="262933" y="723414"/>
                      <a:pt x="262752" y="725789"/>
                      <a:pt x="262651" y="728164"/>
                    </a:cubicBezTo>
                    <a:cubicBezTo>
                      <a:pt x="263235" y="728509"/>
                      <a:pt x="263717" y="728849"/>
                      <a:pt x="264080" y="729191"/>
                    </a:cubicBezTo>
                    <a:lnTo>
                      <a:pt x="265549" y="729717"/>
                    </a:lnTo>
                    <a:lnTo>
                      <a:pt x="265549" y="729717"/>
                    </a:lnTo>
                    <a:lnTo>
                      <a:pt x="266736" y="730069"/>
                    </a:lnTo>
                    <a:cubicBezTo>
                      <a:pt x="268588" y="730644"/>
                      <a:pt x="271786" y="731832"/>
                      <a:pt x="271022" y="733298"/>
                    </a:cubicBezTo>
                    <a:lnTo>
                      <a:pt x="267138" y="740708"/>
                    </a:lnTo>
                    <a:lnTo>
                      <a:pt x="267138" y="740708"/>
                    </a:lnTo>
                    <a:cubicBezTo>
                      <a:pt x="267541" y="741131"/>
                      <a:pt x="267722" y="741572"/>
                      <a:pt x="267460" y="742057"/>
                    </a:cubicBezTo>
                    <a:cubicBezTo>
                      <a:pt x="264865" y="747027"/>
                      <a:pt x="262249" y="752000"/>
                      <a:pt x="259632" y="756974"/>
                    </a:cubicBezTo>
                    <a:cubicBezTo>
                      <a:pt x="259552" y="757155"/>
                      <a:pt x="259411" y="757294"/>
                      <a:pt x="259270" y="757397"/>
                    </a:cubicBezTo>
                    <a:cubicBezTo>
                      <a:pt x="261504" y="758422"/>
                      <a:pt x="263677" y="759549"/>
                      <a:pt x="265750" y="760777"/>
                    </a:cubicBezTo>
                    <a:cubicBezTo>
                      <a:pt x="269795" y="763195"/>
                      <a:pt x="272773" y="765991"/>
                      <a:pt x="275530" y="769252"/>
                    </a:cubicBezTo>
                    <a:cubicBezTo>
                      <a:pt x="278428" y="770985"/>
                      <a:pt x="281164" y="772878"/>
                      <a:pt x="283740" y="775050"/>
                    </a:cubicBezTo>
                    <a:cubicBezTo>
                      <a:pt x="286920" y="778392"/>
                      <a:pt x="289697" y="782057"/>
                      <a:pt x="292051" y="786021"/>
                    </a:cubicBezTo>
                    <a:cubicBezTo>
                      <a:pt x="294224" y="789766"/>
                      <a:pt x="295995" y="793671"/>
                      <a:pt x="297364" y="797758"/>
                    </a:cubicBezTo>
                    <a:cubicBezTo>
                      <a:pt x="297967" y="799912"/>
                      <a:pt x="298249" y="802146"/>
                      <a:pt x="298229" y="804421"/>
                    </a:cubicBezTo>
                    <a:cubicBezTo>
                      <a:pt x="295794" y="821615"/>
                      <a:pt x="276134" y="809836"/>
                      <a:pt x="275751" y="808327"/>
                    </a:cubicBezTo>
                    <a:cubicBezTo>
                      <a:pt x="273055" y="797939"/>
                      <a:pt x="269956" y="791378"/>
                      <a:pt x="262993" y="783648"/>
                    </a:cubicBezTo>
                    <a:lnTo>
                      <a:pt x="262812" y="783525"/>
                    </a:lnTo>
                    <a:lnTo>
                      <a:pt x="262812" y="783525"/>
                    </a:lnTo>
                    <a:cubicBezTo>
                      <a:pt x="258787" y="781753"/>
                      <a:pt x="254803" y="780002"/>
                      <a:pt x="250637" y="778633"/>
                    </a:cubicBezTo>
                    <a:cubicBezTo>
                      <a:pt x="250014" y="778754"/>
                      <a:pt x="249370" y="778837"/>
                      <a:pt x="248726" y="778935"/>
                    </a:cubicBezTo>
                    <a:cubicBezTo>
                      <a:pt x="249450" y="779964"/>
                      <a:pt x="249088" y="780970"/>
                      <a:pt x="247619" y="781150"/>
                    </a:cubicBezTo>
                    <a:cubicBezTo>
                      <a:pt x="241280" y="782400"/>
                      <a:pt x="234881" y="782740"/>
                      <a:pt x="228441" y="782196"/>
                    </a:cubicBezTo>
                    <a:lnTo>
                      <a:pt x="218662" y="780809"/>
                    </a:lnTo>
                    <a:lnTo>
                      <a:pt x="218662" y="780809"/>
                    </a:lnTo>
                    <a:cubicBezTo>
                      <a:pt x="214605" y="782366"/>
                      <a:pt x="210727" y="784364"/>
                      <a:pt x="207073" y="786744"/>
                    </a:cubicBezTo>
                    <a:lnTo>
                      <a:pt x="205863" y="787551"/>
                    </a:lnTo>
                    <a:lnTo>
                      <a:pt x="205642" y="787712"/>
                    </a:lnTo>
                    <a:cubicBezTo>
                      <a:pt x="196204" y="795302"/>
                      <a:pt x="188919" y="805387"/>
                      <a:pt x="183929" y="816379"/>
                    </a:cubicBezTo>
                    <a:cubicBezTo>
                      <a:pt x="183486" y="817359"/>
                      <a:pt x="183061" y="818347"/>
                      <a:pt x="182654" y="819345"/>
                    </a:cubicBezTo>
                    <a:lnTo>
                      <a:pt x="182057" y="820848"/>
                    </a:lnTo>
                    <a:lnTo>
                      <a:pt x="182017" y="820929"/>
                    </a:lnTo>
                    <a:cubicBezTo>
                      <a:pt x="175497" y="846558"/>
                      <a:pt x="181313" y="874699"/>
                      <a:pt x="193226" y="897950"/>
                    </a:cubicBezTo>
                    <a:cubicBezTo>
                      <a:pt x="199726" y="908358"/>
                      <a:pt x="206507" y="918565"/>
                      <a:pt x="213590" y="928570"/>
                    </a:cubicBezTo>
                    <a:lnTo>
                      <a:pt x="220473" y="937570"/>
                    </a:lnTo>
                    <a:lnTo>
                      <a:pt x="220473" y="937570"/>
                    </a:lnTo>
                    <a:cubicBezTo>
                      <a:pt x="224538" y="941395"/>
                      <a:pt x="228522" y="945319"/>
                      <a:pt x="232406" y="949345"/>
                    </a:cubicBezTo>
                    <a:cubicBezTo>
                      <a:pt x="233009" y="949951"/>
                      <a:pt x="233653" y="950553"/>
                      <a:pt x="234297" y="951137"/>
                    </a:cubicBezTo>
                    <a:cubicBezTo>
                      <a:pt x="236350" y="952486"/>
                      <a:pt x="238443" y="953675"/>
                      <a:pt x="240576" y="954682"/>
                    </a:cubicBezTo>
                    <a:cubicBezTo>
                      <a:pt x="241401" y="954962"/>
                      <a:pt x="242246" y="955223"/>
                      <a:pt x="243091" y="955447"/>
                    </a:cubicBezTo>
                    <a:cubicBezTo>
                      <a:pt x="247196" y="957418"/>
                      <a:pt x="251503" y="958466"/>
                      <a:pt x="256030" y="958587"/>
                    </a:cubicBezTo>
                    <a:cubicBezTo>
                      <a:pt x="262011" y="958984"/>
                      <a:pt x="267814" y="958281"/>
                      <a:pt x="273424" y="956500"/>
                    </a:cubicBezTo>
                    <a:lnTo>
                      <a:pt x="274544" y="956129"/>
                    </a:lnTo>
                    <a:lnTo>
                      <a:pt x="275369" y="955827"/>
                    </a:lnTo>
                    <a:cubicBezTo>
                      <a:pt x="278428" y="953875"/>
                      <a:pt x="281265" y="951439"/>
                      <a:pt x="283961" y="948580"/>
                    </a:cubicBezTo>
                    <a:cubicBezTo>
                      <a:pt x="284565" y="947956"/>
                      <a:pt x="285692" y="947956"/>
                      <a:pt x="286980" y="948298"/>
                    </a:cubicBezTo>
                    <a:cubicBezTo>
                      <a:pt x="287684" y="947574"/>
                      <a:pt x="288389" y="946809"/>
                      <a:pt x="289053" y="945983"/>
                    </a:cubicBezTo>
                    <a:cubicBezTo>
                      <a:pt x="289515" y="945480"/>
                      <a:pt x="290240" y="945462"/>
                      <a:pt x="290803" y="945842"/>
                    </a:cubicBezTo>
                    <a:cubicBezTo>
                      <a:pt x="292715" y="945623"/>
                      <a:pt x="297887" y="948562"/>
                      <a:pt x="296538" y="950110"/>
                    </a:cubicBezTo>
                    <a:cubicBezTo>
                      <a:pt x="296317" y="950472"/>
                      <a:pt x="296035" y="950794"/>
                      <a:pt x="295794" y="951137"/>
                    </a:cubicBezTo>
                    <a:cubicBezTo>
                      <a:pt x="296699" y="951600"/>
                      <a:pt x="297605" y="952123"/>
                      <a:pt x="298410" y="952669"/>
                    </a:cubicBezTo>
                    <a:cubicBezTo>
                      <a:pt x="302636" y="953841"/>
                      <a:pt x="308878" y="958060"/>
                      <a:pt x="308371" y="959329"/>
                    </a:cubicBezTo>
                    <a:lnTo>
                      <a:pt x="308311" y="959431"/>
                    </a:lnTo>
                    <a:cubicBezTo>
                      <a:pt x="307333" y="961281"/>
                      <a:pt x="306061" y="962834"/>
                      <a:pt x="304496" y="964065"/>
                    </a:cubicBezTo>
                    <a:lnTo>
                      <a:pt x="303964" y="964463"/>
                    </a:lnTo>
                    <a:lnTo>
                      <a:pt x="302777" y="965289"/>
                    </a:lnTo>
                    <a:cubicBezTo>
                      <a:pt x="304447" y="966338"/>
                      <a:pt x="305856" y="967544"/>
                      <a:pt x="305151" y="968389"/>
                    </a:cubicBezTo>
                    <a:cubicBezTo>
                      <a:pt x="304829" y="969013"/>
                      <a:pt x="304487" y="969619"/>
                      <a:pt x="304085" y="970163"/>
                    </a:cubicBezTo>
                    <a:cubicBezTo>
                      <a:pt x="307506" y="974390"/>
                      <a:pt x="310906" y="978656"/>
                      <a:pt x="314287" y="982924"/>
                    </a:cubicBezTo>
                    <a:cubicBezTo>
                      <a:pt x="317668" y="990253"/>
                      <a:pt x="321854" y="997096"/>
                      <a:pt x="326844" y="1003437"/>
                    </a:cubicBezTo>
                    <a:cubicBezTo>
                      <a:pt x="331010" y="1010322"/>
                      <a:pt x="336020" y="1016504"/>
                      <a:pt x="341876" y="1022018"/>
                    </a:cubicBezTo>
                    <a:cubicBezTo>
                      <a:pt x="342359" y="1022504"/>
                      <a:pt x="342862" y="1022967"/>
                      <a:pt x="343345" y="1023430"/>
                    </a:cubicBezTo>
                    <a:cubicBezTo>
                      <a:pt x="347659" y="1026618"/>
                      <a:pt x="352173" y="1029604"/>
                      <a:pt x="356874" y="1032474"/>
                    </a:cubicBezTo>
                    <a:lnTo>
                      <a:pt x="358900" y="1033696"/>
                    </a:lnTo>
                    <a:cubicBezTo>
                      <a:pt x="359967" y="1034339"/>
                      <a:pt x="361758" y="1035144"/>
                      <a:pt x="360913" y="1036694"/>
                    </a:cubicBezTo>
                    <a:cubicBezTo>
                      <a:pt x="360812" y="1036895"/>
                      <a:pt x="360691" y="1037058"/>
                      <a:pt x="360551" y="1037177"/>
                    </a:cubicBezTo>
                    <a:cubicBezTo>
                      <a:pt x="363509" y="1039112"/>
                      <a:pt x="366567" y="1040942"/>
                      <a:pt x="369727" y="1042635"/>
                    </a:cubicBezTo>
                    <a:lnTo>
                      <a:pt x="370026" y="1042819"/>
                    </a:lnTo>
                    <a:cubicBezTo>
                      <a:pt x="371221" y="1043582"/>
                      <a:pt x="372839" y="1044965"/>
                      <a:pt x="371135" y="1046095"/>
                    </a:cubicBezTo>
                    <a:cubicBezTo>
                      <a:pt x="369686" y="1047061"/>
                      <a:pt x="365843" y="1044444"/>
                      <a:pt x="364032" y="1043237"/>
                    </a:cubicBezTo>
                    <a:cubicBezTo>
                      <a:pt x="363690" y="1043237"/>
                      <a:pt x="363287" y="1043138"/>
                      <a:pt x="362885" y="1043017"/>
                    </a:cubicBezTo>
                    <a:cubicBezTo>
                      <a:pt x="363489" y="1043338"/>
                      <a:pt x="364083" y="1043686"/>
                      <a:pt x="364687" y="1044027"/>
                    </a:cubicBezTo>
                    <a:lnTo>
                      <a:pt x="365601" y="1044527"/>
                    </a:lnTo>
                    <a:cubicBezTo>
                      <a:pt x="366306" y="1044948"/>
                      <a:pt x="369767" y="1047243"/>
                      <a:pt x="367352" y="1048211"/>
                    </a:cubicBezTo>
                    <a:cubicBezTo>
                      <a:pt x="366165" y="1048310"/>
                      <a:pt x="365078" y="1048008"/>
                      <a:pt x="364072" y="1047323"/>
                    </a:cubicBezTo>
                    <a:cubicBezTo>
                      <a:pt x="362885" y="1046739"/>
                      <a:pt x="361718" y="1046117"/>
                      <a:pt x="360571" y="1045471"/>
                    </a:cubicBezTo>
                    <a:cubicBezTo>
                      <a:pt x="360973" y="1046095"/>
                      <a:pt x="360973" y="1046719"/>
                      <a:pt x="359967" y="1047124"/>
                    </a:cubicBezTo>
                    <a:cubicBezTo>
                      <a:pt x="359625" y="1047142"/>
                      <a:pt x="359283" y="1047124"/>
                      <a:pt x="358941" y="1047084"/>
                    </a:cubicBezTo>
                    <a:cubicBezTo>
                      <a:pt x="361315" y="1048593"/>
                      <a:pt x="363750" y="1050001"/>
                      <a:pt x="366266" y="1051329"/>
                    </a:cubicBezTo>
                    <a:lnTo>
                      <a:pt x="366672" y="1051584"/>
                    </a:lnTo>
                    <a:cubicBezTo>
                      <a:pt x="367735" y="1052273"/>
                      <a:pt x="369430" y="1053584"/>
                      <a:pt x="368197" y="1054713"/>
                    </a:cubicBezTo>
                    <a:cubicBezTo>
                      <a:pt x="366809" y="1055959"/>
                      <a:pt x="362985" y="1053302"/>
                      <a:pt x="361999" y="1052700"/>
                    </a:cubicBezTo>
                    <a:lnTo>
                      <a:pt x="359061" y="1050947"/>
                    </a:lnTo>
                    <a:lnTo>
                      <a:pt x="359061" y="1050947"/>
                    </a:lnTo>
                    <a:cubicBezTo>
                      <a:pt x="358840" y="1051047"/>
                      <a:pt x="358599" y="1051088"/>
                      <a:pt x="358337" y="1051110"/>
                    </a:cubicBezTo>
                    <a:cubicBezTo>
                      <a:pt x="359222" y="1051653"/>
                      <a:pt x="360047" y="1052237"/>
                      <a:pt x="360953" y="1052759"/>
                    </a:cubicBezTo>
                    <a:lnTo>
                      <a:pt x="362185" y="1053430"/>
                    </a:lnTo>
                    <a:cubicBezTo>
                      <a:pt x="363728" y="1054283"/>
                      <a:pt x="365909" y="1055685"/>
                      <a:pt x="365118" y="1057087"/>
                    </a:cubicBezTo>
                    <a:cubicBezTo>
                      <a:pt x="364328" y="1058474"/>
                      <a:pt x="361982" y="1057332"/>
                      <a:pt x="360466" y="1056433"/>
                    </a:cubicBezTo>
                    <a:lnTo>
                      <a:pt x="358836" y="1055423"/>
                    </a:lnTo>
                    <a:cubicBezTo>
                      <a:pt x="358764" y="1055379"/>
                      <a:pt x="358692" y="1055336"/>
                      <a:pt x="358619" y="1055295"/>
                    </a:cubicBezTo>
                    <a:lnTo>
                      <a:pt x="358556" y="1055537"/>
                    </a:lnTo>
                    <a:cubicBezTo>
                      <a:pt x="358543" y="1055577"/>
                      <a:pt x="358525" y="1055617"/>
                      <a:pt x="358498" y="1055658"/>
                    </a:cubicBezTo>
                    <a:cubicBezTo>
                      <a:pt x="357743" y="1056971"/>
                      <a:pt x="355845" y="1056110"/>
                      <a:pt x="354536" y="1055353"/>
                    </a:cubicBezTo>
                    <a:lnTo>
                      <a:pt x="353487" y="1054713"/>
                    </a:lnTo>
                    <a:cubicBezTo>
                      <a:pt x="351703" y="1053638"/>
                      <a:pt x="349937" y="1052573"/>
                      <a:pt x="348182" y="1051500"/>
                    </a:cubicBezTo>
                    <a:lnTo>
                      <a:pt x="345559" y="1049882"/>
                    </a:lnTo>
                    <a:lnTo>
                      <a:pt x="345518" y="1049882"/>
                    </a:lnTo>
                    <a:cubicBezTo>
                      <a:pt x="336443" y="1044424"/>
                      <a:pt x="328051" y="1038991"/>
                      <a:pt x="320143" y="1031985"/>
                    </a:cubicBezTo>
                    <a:cubicBezTo>
                      <a:pt x="315414" y="1027796"/>
                      <a:pt x="311007" y="1023367"/>
                      <a:pt x="306821" y="1018636"/>
                    </a:cubicBezTo>
                    <a:cubicBezTo>
                      <a:pt x="298410" y="1009155"/>
                      <a:pt x="292152" y="998306"/>
                      <a:pt x="286115" y="987234"/>
                    </a:cubicBezTo>
                    <a:cubicBezTo>
                      <a:pt x="286014" y="987051"/>
                      <a:pt x="286155" y="986588"/>
                      <a:pt x="286396" y="986084"/>
                    </a:cubicBezTo>
                    <a:cubicBezTo>
                      <a:pt x="285732" y="984717"/>
                      <a:pt x="285088" y="983326"/>
                      <a:pt x="284444" y="981897"/>
                    </a:cubicBezTo>
                    <a:cubicBezTo>
                      <a:pt x="278246" y="983630"/>
                      <a:pt x="271324" y="984134"/>
                      <a:pt x="264945" y="983711"/>
                    </a:cubicBezTo>
                    <a:cubicBezTo>
                      <a:pt x="261524" y="983487"/>
                      <a:pt x="258143" y="982883"/>
                      <a:pt x="254783" y="981978"/>
                    </a:cubicBezTo>
                    <a:cubicBezTo>
                      <a:pt x="244057" y="980488"/>
                      <a:pt x="233714" y="975596"/>
                      <a:pt x="224779" y="969738"/>
                    </a:cubicBezTo>
                    <a:cubicBezTo>
                      <a:pt x="224216" y="969375"/>
                      <a:pt x="223712" y="968973"/>
                      <a:pt x="223189" y="968613"/>
                    </a:cubicBezTo>
                    <a:cubicBezTo>
                      <a:pt x="219507" y="966537"/>
                      <a:pt x="216005" y="964123"/>
                      <a:pt x="212685" y="961363"/>
                    </a:cubicBezTo>
                    <a:cubicBezTo>
                      <a:pt x="206205" y="956008"/>
                      <a:pt x="200027" y="950050"/>
                      <a:pt x="194413" y="943829"/>
                    </a:cubicBezTo>
                    <a:cubicBezTo>
                      <a:pt x="190348" y="939000"/>
                      <a:pt x="186505" y="933985"/>
                      <a:pt x="182903" y="928791"/>
                    </a:cubicBezTo>
                    <a:cubicBezTo>
                      <a:pt x="179240" y="923658"/>
                      <a:pt x="175537" y="918526"/>
                      <a:pt x="171835" y="913391"/>
                    </a:cubicBezTo>
                    <a:cubicBezTo>
                      <a:pt x="161552" y="897286"/>
                      <a:pt x="154971" y="878745"/>
                      <a:pt x="152416" y="859802"/>
                    </a:cubicBezTo>
                    <a:cubicBezTo>
                      <a:pt x="151168" y="852818"/>
                      <a:pt x="150524" y="845750"/>
                      <a:pt x="150665" y="838704"/>
                    </a:cubicBezTo>
                    <a:cubicBezTo>
                      <a:pt x="150766" y="833611"/>
                      <a:pt x="151329" y="828458"/>
                      <a:pt x="152315" y="823326"/>
                    </a:cubicBezTo>
                    <a:cubicBezTo>
                      <a:pt x="151732" y="822761"/>
                      <a:pt x="151148" y="822199"/>
                      <a:pt x="150565" y="821615"/>
                    </a:cubicBezTo>
                    <a:cubicBezTo>
                      <a:pt x="150243" y="822177"/>
                      <a:pt x="149921" y="822581"/>
                      <a:pt x="149719" y="822378"/>
                    </a:cubicBezTo>
                    <a:lnTo>
                      <a:pt x="145107" y="817758"/>
                    </a:lnTo>
                    <a:cubicBezTo>
                      <a:pt x="141836" y="814459"/>
                      <a:pt x="139640" y="812031"/>
                      <a:pt x="135875" y="806696"/>
                    </a:cubicBezTo>
                    <a:cubicBezTo>
                      <a:pt x="129878" y="798180"/>
                      <a:pt x="125410" y="788819"/>
                      <a:pt x="122090" y="778957"/>
                    </a:cubicBezTo>
                    <a:cubicBezTo>
                      <a:pt x="119695" y="771911"/>
                      <a:pt x="118106" y="763897"/>
                      <a:pt x="117482" y="756149"/>
                    </a:cubicBezTo>
                    <a:cubicBezTo>
                      <a:pt x="117281" y="754858"/>
                      <a:pt x="117079" y="753550"/>
                      <a:pt x="116918" y="752221"/>
                    </a:cubicBezTo>
                    <a:cubicBezTo>
                      <a:pt x="115631" y="741733"/>
                      <a:pt x="116818" y="731687"/>
                      <a:pt x="118408" y="721340"/>
                    </a:cubicBezTo>
                    <a:cubicBezTo>
                      <a:pt x="118508" y="720658"/>
                      <a:pt x="118850" y="720235"/>
                      <a:pt x="119313" y="720011"/>
                    </a:cubicBezTo>
                    <a:cubicBezTo>
                      <a:pt x="119430" y="719192"/>
                      <a:pt x="119569" y="718351"/>
                      <a:pt x="119706" y="717511"/>
                    </a:cubicBezTo>
                    <a:cubicBezTo>
                      <a:pt x="106376" y="703395"/>
                      <a:pt x="96783" y="686382"/>
                      <a:pt x="97566" y="665837"/>
                    </a:cubicBezTo>
                    <a:cubicBezTo>
                      <a:pt x="97811" y="659362"/>
                      <a:pt x="99140" y="652981"/>
                      <a:pt x="101675" y="647022"/>
                    </a:cubicBezTo>
                    <a:lnTo>
                      <a:pt x="101983" y="646350"/>
                    </a:lnTo>
                    <a:lnTo>
                      <a:pt x="101983" y="646350"/>
                    </a:lnTo>
                    <a:cubicBezTo>
                      <a:pt x="90857" y="644638"/>
                      <a:pt x="82031" y="636820"/>
                      <a:pt x="75400" y="627128"/>
                    </a:cubicBezTo>
                    <a:cubicBezTo>
                      <a:pt x="74813" y="626663"/>
                      <a:pt x="74243" y="626194"/>
                      <a:pt x="73696" y="625727"/>
                    </a:cubicBezTo>
                    <a:cubicBezTo>
                      <a:pt x="61839" y="615597"/>
                      <a:pt x="53619" y="601254"/>
                      <a:pt x="47990" y="586103"/>
                    </a:cubicBezTo>
                    <a:cubicBezTo>
                      <a:pt x="43960" y="577306"/>
                      <a:pt x="41289" y="567905"/>
                      <a:pt x="40156" y="558153"/>
                    </a:cubicBezTo>
                    <a:cubicBezTo>
                      <a:pt x="40076" y="557457"/>
                      <a:pt x="40028" y="556766"/>
                      <a:pt x="39965" y="556074"/>
                    </a:cubicBezTo>
                    <a:cubicBezTo>
                      <a:pt x="37212" y="540655"/>
                      <a:pt x="36512" y="525082"/>
                      <a:pt x="37784" y="509740"/>
                    </a:cubicBezTo>
                    <a:cubicBezTo>
                      <a:pt x="35021" y="500244"/>
                      <a:pt x="32773" y="490581"/>
                      <a:pt x="31234" y="480693"/>
                    </a:cubicBezTo>
                    <a:cubicBezTo>
                      <a:pt x="30509" y="475984"/>
                      <a:pt x="30006" y="471271"/>
                      <a:pt x="29624" y="466561"/>
                    </a:cubicBezTo>
                    <a:lnTo>
                      <a:pt x="29584" y="466301"/>
                    </a:lnTo>
                    <a:lnTo>
                      <a:pt x="29523" y="465453"/>
                    </a:lnTo>
                    <a:lnTo>
                      <a:pt x="29353" y="463340"/>
                    </a:lnTo>
                    <a:cubicBezTo>
                      <a:pt x="29326" y="462991"/>
                      <a:pt x="29302" y="462642"/>
                      <a:pt x="29282" y="462293"/>
                    </a:cubicBezTo>
                    <a:cubicBezTo>
                      <a:pt x="25881" y="419172"/>
                      <a:pt x="35520" y="376736"/>
                      <a:pt x="51458" y="336795"/>
                    </a:cubicBezTo>
                    <a:cubicBezTo>
                      <a:pt x="52846" y="333204"/>
                      <a:pt x="54280" y="329621"/>
                      <a:pt x="55759" y="326066"/>
                    </a:cubicBezTo>
                    <a:lnTo>
                      <a:pt x="57327" y="322353"/>
                    </a:lnTo>
                    <a:lnTo>
                      <a:pt x="57327" y="322353"/>
                    </a:lnTo>
                    <a:cubicBezTo>
                      <a:pt x="73325" y="296545"/>
                      <a:pt x="97349" y="275671"/>
                      <a:pt x="117695" y="253626"/>
                    </a:cubicBezTo>
                    <a:cubicBezTo>
                      <a:pt x="124716" y="246020"/>
                      <a:pt x="113361" y="234602"/>
                      <a:pt x="106314" y="242238"/>
                    </a:cubicBezTo>
                    <a:cubicBezTo>
                      <a:pt x="92795" y="256885"/>
                      <a:pt x="78292" y="270914"/>
                      <a:pt x="65198" y="285970"/>
                    </a:cubicBezTo>
                    <a:cubicBezTo>
                      <a:pt x="62886" y="286140"/>
                      <a:pt x="60569" y="286202"/>
                      <a:pt x="58259" y="286087"/>
                    </a:cubicBezTo>
                    <a:cubicBezTo>
                      <a:pt x="54235" y="285884"/>
                      <a:pt x="50331" y="285242"/>
                      <a:pt x="46547" y="284213"/>
                    </a:cubicBezTo>
                    <a:cubicBezTo>
                      <a:pt x="37110" y="282824"/>
                      <a:pt x="28517" y="279019"/>
                      <a:pt x="20709" y="273423"/>
                    </a:cubicBezTo>
                    <a:cubicBezTo>
                      <a:pt x="10265" y="268553"/>
                      <a:pt x="1351" y="259371"/>
                      <a:pt x="465" y="247393"/>
                    </a:cubicBezTo>
                    <a:cubicBezTo>
                      <a:pt x="365" y="246185"/>
                      <a:pt x="385" y="244998"/>
                      <a:pt x="465" y="243812"/>
                    </a:cubicBezTo>
                    <a:cubicBezTo>
                      <a:pt x="-501" y="237952"/>
                      <a:pt x="365" y="231814"/>
                      <a:pt x="2820" y="226155"/>
                    </a:cubicBezTo>
                    <a:cubicBezTo>
                      <a:pt x="3242" y="224605"/>
                      <a:pt x="3786" y="223075"/>
                      <a:pt x="4470" y="221565"/>
                    </a:cubicBezTo>
                    <a:cubicBezTo>
                      <a:pt x="6462" y="217076"/>
                      <a:pt x="9742" y="212770"/>
                      <a:pt x="13747" y="209849"/>
                    </a:cubicBezTo>
                    <a:cubicBezTo>
                      <a:pt x="13847" y="209788"/>
                      <a:pt x="13928" y="209750"/>
                      <a:pt x="14008" y="209688"/>
                    </a:cubicBezTo>
                    <a:cubicBezTo>
                      <a:pt x="14431" y="209247"/>
                      <a:pt x="14833" y="208802"/>
                      <a:pt x="15296" y="208401"/>
                    </a:cubicBezTo>
                    <a:cubicBezTo>
                      <a:pt x="15980" y="207775"/>
                      <a:pt x="16705" y="207193"/>
                      <a:pt x="17469" y="206650"/>
                    </a:cubicBezTo>
                    <a:cubicBezTo>
                      <a:pt x="14753" y="202179"/>
                      <a:pt x="12298" y="197591"/>
                      <a:pt x="10205" y="192697"/>
                    </a:cubicBezTo>
                    <a:cubicBezTo>
                      <a:pt x="7931" y="187382"/>
                      <a:pt x="6764" y="181989"/>
                      <a:pt x="6120" y="176290"/>
                    </a:cubicBezTo>
                    <a:cubicBezTo>
                      <a:pt x="5858" y="174035"/>
                      <a:pt x="5758" y="171801"/>
                      <a:pt x="5717" y="169568"/>
                    </a:cubicBezTo>
                    <a:cubicBezTo>
                      <a:pt x="5597" y="168540"/>
                      <a:pt x="5516" y="167493"/>
                      <a:pt x="5436" y="166446"/>
                    </a:cubicBezTo>
                    <a:cubicBezTo>
                      <a:pt x="4933" y="158474"/>
                      <a:pt x="5858" y="150202"/>
                      <a:pt x="8837" y="142752"/>
                    </a:cubicBezTo>
                    <a:cubicBezTo>
                      <a:pt x="9058" y="142190"/>
                      <a:pt x="9340" y="141624"/>
                      <a:pt x="9601" y="141040"/>
                    </a:cubicBezTo>
                    <a:cubicBezTo>
                      <a:pt x="10165" y="139349"/>
                      <a:pt x="10788" y="137660"/>
                      <a:pt x="11553" y="136008"/>
                    </a:cubicBezTo>
                    <a:cubicBezTo>
                      <a:pt x="14531" y="129666"/>
                      <a:pt x="18757" y="124291"/>
                      <a:pt x="23969" y="119883"/>
                    </a:cubicBezTo>
                    <a:cubicBezTo>
                      <a:pt x="26786" y="117044"/>
                      <a:pt x="29946" y="114528"/>
                      <a:pt x="33387" y="112394"/>
                    </a:cubicBezTo>
                    <a:cubicBezTo>
                      <a:pt x="35419" y="111126"/>
                      <a:pt x="37734" y="109998"/>
                      <a:pt x="40168" y="109072"/>
                    </a:cubicBezTo>
                    <a:cubicBezTo>
                      <a:pt x="44515" y="106777"/>
                      <a:pt x="50089" y="104684"/>
                      <a:pt x="54617" y="104525"/>
                    </a:cubicBezTo>
                    <a:cubicBezTo>
                      <a:pt x="55160" y="104502"/>
                      <a:pt x="55643" y="104565"/>
                      <a:pt x="56166" y="104565"/>
                    </a:cubicBezTo>
                    <a:cubicBezTo>
                      <a:pt x="56589" y="93008"/>
                      <a:pt x="58078" y="80426"/>
                      <a:pt x="62646" y="69957"/>
                    </a:cubicBezTo>
                    <a:cubicBezTo>
                      <a:pt x="65302" y="62370"/>
                      <a:pt x="69287" y="55626"/>
                      <a:pt x="75283" y="50773"/>
                    </a:cubicBezTo>
                    <a:cubicBezTo>
                      <a:pt x="78761" y="47141"/>
                      <a:pt x="83047" y="44192"/>
                      <a:pt x="88395" y="42264"/>
                    </a:cubicBezTo>
                    <a:lnTo>
                      <a:pt x="89350" y="41935"/>
                    </a:lnTo>
                    <a:lnTo>
                      <a:pt x="89712" y="41834"/>
                    </a:lnTo>
                    <a:cubicBezTo>
                      <a:pt x="94521" y="39499"/>
                      <a:pt x="99713" y="38573"/>
                      <a:pt x="105046" y="38595"/>
                    </a:cubicBezTo>
                    <a:cubicBezTo>
                      <a:pt x="111264" y="38271"/>
                      <a:pt x="117603" y="39441"/>
                      <a:pt x="123016" y="42297"/>
                    </a:cubicBezTo>
                    <a:cubicBezTo>
                      <a:pt x="124143" y="42901"/>
                      <a:pt x="125350" y="43646"/>
                      <a:pt x="126497" y="44451"/>
                    </a:cubicBezTo>
                    <a:cubicBezTo>
                      <a:pt x="127362" y="42720"/>
                      <a:pt x="128328" y="40969"/>
                      <a:pt x="129435" y="39219"/>
                    </a:cubicBezTo>
                    <a:cubicBezTo>
                      <a:pt x="133319" y="32997"/>
                      <a:pt x="138008" y="27581"/>
                      <a:pt x="143441" y="22649"/>
                    </a:cubicBezTo>
                    <a:cubicBezTo>
                      <a:pt x="144085" y="22066"/>
                      <a:pt x="144789" y="21542"/>
                      <a:pt x="145473" y="20980"/>
                    </a:cubicBezTo>
                    <a:cubicBezTo>
                      <a:pt x="148109" y="18585"/>
                      <a:pt x="150907" y="16370"/>
                      <a:pt x="153804" y="14357"/>
                    </a:cubicBezTo>
                    <a:cubicBezTo>
                      <a:pt x="160063" y="10007"/>
                      <a:pt x="166925" y="6768"/>
                      <a:pt x="174129" y="4672"/>
                    </a:cubicBezTo>
                    <a:cubicBezTo>
                      <a:pt x="182446" y="1598"/>
                      <a:pt x="191222" y="170"/>
                      <a:pt x="200001" y="471"/>
                    </a:cubicBezTo>
                    <a:lnTo>
                      <a:pt x="201818" y="547"/>
                    </a:lnTo>
                    <a:lnTo>
                      <a:pt x="201818" y="547"/>
                    </a:lnTo>
                    <a:cubicBezTo>
                      <a:pt x="202221" y="586"/>
                      <a:pt x="202623" y="606"/>
                      <a:pt x="203006" y="626"/>
                    </a:cubicBezTo>
                    <a:cubicBezTo>
                      <a:pt x="211719" y="1192"/>
                      <a:pt x="220312" y="3326"/>
                      <a:pt x="228522" y="6544"/>
                    </a:cubicBezTo>
                    <a:cubicBezTo>
                      <a:pt x="237034" y="9908"/>
                      <a:pt x="244238" y="15000"/>
                      <a:pt x="250939" y="20838"/>
                    </a:cubicBezTo>
                    <a:cubicBezTo>
                      <a:pt x="252509" y="18665"/>
                      <a:pt x="254300" y="16610"/>
                      <a:pt x="256493" y="14677"/>
                    </a:cubicBezTo>
                    <a:cubicBezTo>
                      <a:pt x="257117" y="14136"/>
                      <a:pt x="257781" y="13651"/>
                      <a:pt x="258405" y="13147"/>
                    </a:cubicBezTo>
                    <a:cubicBezTo>
                      <a:pt x="258888" y="12664"/>
                      <a:pt x="259391" y="12201"/>
                      <a:pt x="259914" y="11738"/>
                    </a:cubicBezTo>
                    <a:cubicBezTo>
                      <a:pt x="262309" y="9625"/>
                      <a:pt x="264844" y="7793"/>
                      <a:pt x="267621" y="6162"/>
                    </a:cubicBezTo>
                    <a:cubicBezTo>
                      <a:pt x="270740" y="4332"/>
                      <a:pt x="274101" y="3064"/>
                      <a:pt x="277582" y="2279"/>
                    </a:cubicBezTo>
                    <a:cubicBezTo>
                      <a:pt x="281124" y="1069"/>
                      <a:pt x="284847" y="324"/>
                      <a:pt x="288630" y="82"/>
                    </a:cubicBezTo>
                    <a:close/>
                    <a:moveTo>
                      <a:pt x="247277" y="829988"/>
                    </a:moveTo>
                    <a:cubicBezTo>
                      <a:pt x="247633" y="829968"/>
                      <a:pt x="266271" y="836960"/>
                      <a:pt x="275557" y="841480"/>
                    </a:cubicBezTo>
                    <a:lnTo>
                      <a:pt x="276013" y="841704"/>
                    </a:lnTo>
                    <a:cubicBezTo>
                      <a:pt x="286719" y="847019"/>
                      <a:pt x="291870" y="850844"/>
                      <a:pt x="301489" y="857668"/>
                    </a:cubicBezTo>
                    <a:cubicBezTo>
                      <a:pt x="302133" y="858131"/>
                      <a:pt x="302797" y="858836"/>
                      <a:pt x="302797" y="859520"/>
                    </a:cubicBezTo>
                    <a:cubicBezTo>
                      <a:pt x="302797" y="869460"/>
                      <a:pt x="300383" y="881614"/>
                      <a:pt x="292031" y="876229"/>
                    </a:cubicBezTo>
                    <a:cubicBezTo>
                      <a:pt x="290824" y="875451"/>
                      <a:pt x="289607" y="874690"/>
                      <a:pt x="288382" y="873942"/>
                    </a:cubicBezTo>
                    <a:lnTo>
                      <a:pt x="286537" y="872827"/>
                    </a:lnTo>
                    <a:lnTo>
                      <a:pt x="286477" y="872847"/>
                    </a:lnTo>
                    <a:cubicBezTo>
                      <a:pt x="286497" y="872847"/>
                      <a:pt x="286517" y="872827"/>
                      <a:pt x="286537" y="872807"/>
                    </a:cubicBezTo>
                    <a:cubicBezTo>
                      <a:pt x="268346" y="861715"/>
                      <a:pt x="249128" y="853018"/>
                      <a:pt x="228844" y="846798"/>
                    </a:cubicBezTo>
                    <a:cubicBezTo>
                      <a:pt x="227456" y="846294"/>
                      <a:pt x="237738" y="830753"/>
                      <a:pt x="240576" y="831618"/>
                    </a:cubicBezTo>
                    <a:cubicBezTo>
                      <a:pt x="238946" y="830974"/>
                      <a:pt x="247006" y="830003"/>
                      <a:pt x="247277" y="829988"/>
                    </a:cubicBezTo>
                    <a:close/>
                    <a:moveTo>
                      <a:pt x="438413" y="390958"/>
                    </a:moveTo>
                    <a:cubicBezTo>
                      <a:pt x="426317" y="392253"/>
                      <a:pt x="414221" y="393527"/>
                      <a:pt x="402125" y="394773"/>
                    </a:cubicBezTo>
                    <a:cubicBezTo>
                      <a:pt x="394418" y="395659"/>
                      <a:pt x="386691" y="396444"/>
                      <a:pt x="378963" y="397108"/>
                    </a:cubicBezTo>
                    <a:cubicBezTo>
                      <a:pt x="367352" y="397976"/>
                      <a:pt x="355741" y="398115"/>
                      <a:pt x="344170" y="396524"/>
                    </a:cubicBezTo>
                    <a:cubicBezTo>
                      <a:pt x="340065" y="395963"/>
                      <a:pt x="336040" y="395156"/>
                      <a:pt x="332056" y="394169"/>
                    </a:cubicBezTo>
                    <a:cubicBezTo>
                      <a:pt x="329339" y="396162"/>
                      <a:pt x="326522" y="398034"/>
                      <a:pt x="323645" y="399828"/>
                    </a:cubicBezTo>
                    <a:lnTo>
                      <a:pt x="291689" y="424285"/>
                    </a:lnTo>
                    <a:lnTo>
                      <a:pt x="291689" y="424285"/>
                    </a:lnTo>
                    <a:cubicBezTo>
                      <a:pt x="270258" y="441137"/>
                      <a:pt x="249289" y="458991"/>
                      <a:pt x="230414" y="478700"/>
                    </a:cubicBezTo>
                    <a:cubicBezTo>
                      <a:pt x="197448" y="513132"/>
                      <a:pt x="170597" y="553414"/>
                      <a:pt x="153716" y="598035"/>
                    </a:cubicBezTo>
                    <a:cubicBezTo>
                      <a:pt x="152184" y="598939"/>
                      <a:pt x="151001" y="600515"/>
                      <a:pt x="150607" y="602933"/>
                    </a:cubicBezTo>
                    <a:cubicBezTo>
                      <a:pt x="147625" y="621222"/>
                      <a:pt x="138903" y="637903"/>
                      <a:pt x="135752" y="656117"/>
                    </a:cubicBezTo>
                    <a:cubicBezTo>
                      <a:pt x="132649" y="674058"/>
                      <a:pt x="136776" y="689309"/>
                      <a:pt x="148041" y="703530"/>
                    </a:cubicBezTo>
                    <a:cubicBezTo>
                      <a:pt x="150446" y="706568"/>
                      <a:pt x="155372" y="706407"/>
                      <a:pt x="158394" y="704355"/>
                    </a:cubicBezTo>
                    <a:cubicBezTo>
                      <a:pt x="159097" y="705736"/>
                      <a:pt x="162139" y="705678"/>
                      <a:pt x="163208" y="699578"/>
                    </a:cubicBezTo>
                    <a:cubicBezTo>
                      <a:pt x="168217" y="694153"/>
                      <a:pt x="172501" y="688466"/>
                      <a:pt x="175403" y="681424"/>
                    </a:cubicBezTo>
                    <a:cubicBezTo>
                      <a:pt x="177540" y="676238"/>
                      <a:pt x="173948" y="672643"/>
                      <a:pt x="169589" y="671936"/>
                    </a:cubicBezTo>
                    <a:cubicBezTo>
                      <a:pt x="171400" y="665414"/>
                      <a:pt x="173443" y="658950"/>
                      <a:pt x="175739" y="652554"/>
                    </a:cubicBezTo>
                    <a:cubicBezTo>
                      <a:pt x="182540" y="633548"/>
                      <a:pt x="191193" y="615392"/>
                      <a:pt x="202080" y="598361"/>
                    </a:cubicBezTo>
                    <a:cubicBezTo>
                      <a:pt x="211659" y="583381"/>
                      <a:pt x="222747" y="570337"/>
                      <a:pt x="234660" y="557251"/>
                    </a:cubicBezTo>
                    <a:cubicBezTo>
                      <a:pt x="234800" y="557070"/>
                      <a:pt x="235042" y="557012"/>
                      <a:pt x="235303" y="556971"/>
                    </a:cubicBezTo>
                    <a:lnTo>
                      <a:pt x="237779" y="554232"/>
                    </a:lnTo>
                    <a:lnTo>
                      <a:pt x="237779" y="554232"/>
                    </a:lnTo>
                    <a:cubicBezTo>
                      <a:pt x="238121" y="553849"/>
                      <a:pt x="238825" y="553889"/>
                      <a:pt x="239610" y="554091"/>
                    </a:cubicBezTo>
                    <a:cubicBezTo>
                      <a:pt x="240354" y="553306"/>
                      <a:pt x="241079" y="552500"/>
                      <a:pt x="241844" y="551715"/>
                    </a:cubicBezTo>
                    <a:cubicBezTo>
                      <a:pt x="242588" y="550910"/>
                      <a:pt x="243413" y="551152"/>
                      <a:pt x="243876" y="551796"/>
                    </a:cubicBezTo>
                    <a:cubicBezTo>
                      <a:pt x="245144" y="551514"/>
                      <a:pt x="247458" y="552883"/>
                      <a:pt x="248162" y="553328"/>
                    </a:cubicBezTo>
                    <a:cubicBezTo>
                      <a:pt x="249370" y="554131"/>
                      <a:pt x="249752" y="555037"/>
                      <a:pt x="248726" y="556184"/>
                    </a:cubicBezTo>
                    <a:cubicBezTo>
                      <a:pt x="248545" y="556388"/>
                      <a:pt x="248363" y="556589"/>
                      <a:pt x="248182" y="556768"/>
                    </a:cubicBezTo>
                    <a:cubicBezTo>
                      <a:pt x="249571" y="557354"/>
                      <a:pt x="250939" y="558137"/>
                      <a:pt x="252006" y="558904"/>
                    </a:cubicBezTo>
                    <a:cubicBezTo>
                      <a:pt x="255729" y="559727"/>
                      <a:pt x="260961" y="563190"/>
                      <a:pt x="260055" y="564219"/>
                    </a:cubicBezTo>
                    <a:cubicBezTo>
                      <a:pt x="258143" y="566210"/>
                      <a:pt x="256292" y="568245"/>
                      <a:pt x="254461" y="570316"/>
                    </a:cubicBezTo>
                    <a:cubicBezTo>
                      <a:pt x="256071" y="571446"/>
                      <a:pt x="257117" y="572551"/>
                      <a:pt x="256694" y="573036"/>
                    </a:cubicBezTo>
                    <a:cubicBezTo>
                      <a:pt x="248846" y="581308"/>
                      <a:pt x="241602" y="590067"/>
                      <a:pt x="234961" y="599345"/>
                    </a:cubicBezTo>
                    <a:cubicBezTo>
                      <a:pt x="229910" y="606271"/>
                      <a:pt x="225342" y="613477"/>
                      <a:pt x="221257" y="620986"/>
                    </a:cubicBezTo>
                    <a:cubicBezTo>
                      <a:pt x="215180" y="631616"/>
                      <a:pt x="210029" y="642547"/>
                      <a:pt x="205461" y="653780"/>
                    </a:cubicBezTo>
                    <a:cubicBezTo>
                      <a:pt x="204817" y="655493"/>
                      <a:pt x="204193" y="657202"/>
                      <a:pt x="203589" y="658913"/>
                    </a:cubicBezTo>
                    <a:cubicBezTo>
                      <a:pt x="196908" y="677615"/>
                      <a:pt x="191918" y="697022"/>
                      <a:pt x="189805" y="716790"/>
                    </a:cubicBezTo>
                    <a:lnTo>
                      <a:pt x="189717" y="718124"/>
                    </a:lnTo>
                    <a:cubicBezTo>
                      <a:pt x="189323" y="725245"/>
                      <a:pt x="189169" y="744312"/>
                      <a:pt x="188436" y="748859"/>
                    </a:cubicBezTo>
                    <a:cubicBezTo>
                      <a:pt x="192884" y="751054"/>
                      <a:pt x="197512" y="752926"/>
                      <a:pt x="202321" y="754458"/>
                    </a:cubicBezTo>
                    <a:cubicBezTo>
                      <a:pt x="203227" y="754719"/>
                      <a:pt x="204153" y="754961"/>
                      <a:pt x="205078" y="755182"/>
                    </a:cubicBezTo>
                    <a:cubicBezTo>
                      <a:pt x="205602" y="754961"/>
                      <a:pt x="206145" y="754778"/>
                      <a:pt x="206688" y="754617"/>
                    </a:cubicBezTo>
                    <a:cubicBezTo>
                      <a:pt x="211115" y="752825"/>
                      <a:pt x="215744" y="751537"/>
                      <a:pt x="220473" y="750913"/>
                    </a:cubicBezTo>
                    <a:cubicBezTo>
                      <a:pt x="223660" y="750492"/>
                      <a:pt x="226831" y="750345"/>
                      <a:pt x="230001" y="750436"/>
                    </a:cubicBezTo>
                    <a:lnTo>
                      <a:pt x="231359" y="750490"/>
                    </a:lnTo>
                    <a:cubicBezTo>
                      <a:pt x="232768" y="750530"/>
                      <a:pt x="234156" y="750631"/>
                      <a:pt x="235565" y="750774"/>
                    </a:cubicBezTo>
                    <a:cubicBezTo>
                      <a:pt x="235485" y="749966"/>
                      <a:pt x="235444" y="749183"/>
                      <a:pt x="235384" y="748376"/>
                    </a:cubicBezTo>
                    <a:cubicBezTo>
                      <a:pt x="234982" y="748114"/>
                      <a:pt x="234680" y="747754"/>
                      <a:pt x="234660" y="747269"/>
                    </a:cubicBezTo>
                    <a:cubicBezTo>
                      <a:pt x="233714" y="738210"/>
                      <a:pt x="233694" y="729151"/>
                      <a:pt x="234599" y="720092"/>
                    </a:cubicBezTo>
                    <a:cubicBezTo>
                      <a:pt x="235203" y="715361"/>
                      <a:pt x="235907" y="710650"/>
                      <a:pt x="236672" y="705942"/>
                    </a:cubicBezTo>
                    <a:cubicBezTo>
                      <a:pt x="237457" y="702075"/>
                      <a:pt x="238362" y="698272"/>
                      <a:pt x="239348" y="694465"/>
                    </a:cubicBezTo>
                    <a:cubicBezTo>
                      <a:pt x="241964" y="683798"/>
                      <a:pt x="245446" y="673388"/>
                      <a:pt x="249671" y="663203"/>
                    </a:cubicBezTo>
                    <a:cubicBezTo>
                      <a:pt x="261705" y="634152"/>
                      <a:pt x="278951" y="607962"/>
                      <a:pt x="296297" y="581912"/>
                    </a:cubicBezTo>
                    <a:cubicBezTo>
                      <a:pt x="308955" y="562890"/>
                      <a:pt x="320928" y="543441"/>
                      <a:pt x="334028" y="524740"/>
                    </a:cubicBezTo>
                    <a:cubicBezTo>
                      <a:pt x="345176" y="508816"/>
                      <a:pt x="356888" y="493134"/>
                      <a:pt x="369385" y="478237"/>
                    </a:cubicBezTo>
                    <a:cubicBezTo>
                      <a:pt x="381861" y="463362"/>
                      <a:pt x="395042" y="449047"/>
                      <a:pt x="409269" y="435802"/>
                    </a:cubicBezTo>
                    <a:cubicBezTo>
                      <a:pt x="411563" y="433686"/>
                      <a:pt x="413877" y="431633"/>
                      <a:pt x="416232" y="429602"/>
                    </a:cubicBezTo>
                    <a:cubicBezTo>
                      <a:pt x="429714" y="417523"/>
                      <a:pt x="444364" y="407597"/>
                      <a:pt x="459617" y="397855"/>
                    </a:cubicBezTo>
                    <a:cubicBezTo>
                      <a:pt x="460201" y="397473"/>
                      <a:pt x="461247" y="397895"/>
                      <a:pt x="462113" y="398618"/>
                    </a:cubicBezTo>
                    <a:lnTo>
                      <a:pt x="464574" y="397105"/>
                    </a:lnTo>
                    <a:cubicBezTo>
                      <a:pt x="464986" y="396853"/>
                      <a:pt x="465399" y="396605"/>
                      <a:pt x="465815" y="396363"/>
                    </a:cubicBezTo>
                    <a:cubicBezTo>
                      <a:pt x="466198" y="396124"/>
                      <a:pt x="466620" y="396524"/>
                      <a:pt x="466841" y="396867"/>
                    </a:cubicBezTo>
                    <a:cubicBezTo>
                      <a:pt x="467888" y="396323"/>
                      <a:pt x="468934" y="395802"/>
                      <a:pt x="469981" y="395276"/>
                    </a:cubicBezTo>
                    <a:cubicBezTo>
                      <a:pt x="470743" y="394660"/>
                      <a:pt x="471530" y="394077"/>
                      <a:pt x="472299" y="393469"/>
                    </a:cubicBezTo>
                    <a:cubicBezTo>
                      <a:pt x="460988" y="392899"/>
                      <a:pt x="449692" y="392053"/>
                      <a:pt x="438413" y="390958"/>
                    </a:cubicBezTo>
                    <a:close/>
                    <a:moveTo>
                      <a:pt x="580276" y="256754"/>
                    </a:moveTo>
                    <a:cubicBezTo>
                      <a:pt x="571140" y="254924"/>
                      <a:pt x="561964" y="254660"/>
                      <a:pt x="552748" y="256029"/>
                    </a:cubicBezTo>
                    <a:cubicBezTo>
                      <a:pt x="548886" y="256595"/>
                      <a:pt x="545042" y="257276"/>
                      <a:pt x="541231" y="258099"/>
                    </a:cubicBezTo>
                    <a:cubicBezTo>
                      <a:pt x="549886" y="265648"/>
                      <a:pt x="556847" y="275309"/>
                      <a:pt x="561364" y="286427"/>
                    </a:cubicBezTo>
                    <a:cubicBezTo>
                      <a:pt x="566246" y="298446"/>
                      <a:pt x="546773" y="303625"/>
                      <a:pt x="541960" y="291780"/>
                    </a:cubicBezTo>
                    <a:cubicBezTo>
                      <a:pt x="537317" y="280354"/>
                      <a:pt x="528529" y="271589"/>
                      <a:pt x="517914" y="266335"/>
                    </a:cubicBezTo>
                    <a:cubicBezTo>
                      <a:pt x="515620" y="267617"/>
                      <a:pt x="513397" y="269006"/>
                      <a:pt x="511274" y="270544"/>
                    </a:cubicBezTo>
                    <a:cubicBezTo>
                      <a:pt x="508497" y="272799"/>
                      <a:pt x="505881" y="275234"/>
                      <a:pt x="503426" y="277912"/>
                    </a:cubicBezTo>
                    <a:cubicBezTo>
                      <a:pt x="498073" y="283732"/>
                      <a:pt x="493163" y="291500"/>
                      <a:pt x="489943" y="299191"/>
                    </a:cubicBezTo>
                    <a:cubicBezTo>
                      <a:pt x="488695" y="303378"/>
                      <a:pt x="487770" y="307686"/>
                      <a:pt x="487186" y="312115"/>
                    </a:cubicBezTo>
                    <a:cubicBezTo>
                      <a:pt x="487065" y="313121"/>
                      <a:pt x="486945" y="314148"/>
                      <a:pt x="486844" y="315175"/>
                    </a:cubicBezTo>
                    <a:cubicBezTo>
                      <a:pt x="484860" y="336008"/>
                      <a:pt x="490814" y="356278"/>
                      <a:pt x="501059" y="374215"/>
                    </a:cubicBezTo>
                    <a:lnTo>
                      <a:pt x="501462" y="374221"/>
                    </a:lnTo>
                    <a:lnTo>
                      <a:pt x="501462" y="374221"/>
                    </a:lnTo>
                    <a:cubicBezTo>
                      <a:pt x="510605" y="369261"/>
                      <a:pt x="520178" y="365082"/>
                      <a:pt x="530028" y="361677"/>
                    </a:cubicBezTo>
                    <a:cubicBezTo>
                      <a:pt x="537917" y="356365"/>
                      <a:pt x="546107" y="351451"/>
                      <a:pt x="554539" y="347002"/>
                    </a:cubicBezTo>
                    <a:cubicBezTo>
                      <a:pt x="572463" y="337542"/>
                      <a:pt x="591395" y="330249"/>
                      <a:pt x="610904" y="325262"/>
                    </a:cubicBezTo>
                    <a:lnTo>
                      <a:pt x="613158" y="324697"/>
                    </a:lnTo>
                    <a:cubicBezTo>
                      <a:pt x="617752" y="323522"/>
                      <a:pt x="622389" y="322488"/>
                      <a:pt x="627044" y="321583"/>
                    </a:cubicBezTo>
                    <a:lnTo>
                      <a:pt x="629840" y="321055"/>
                    </a:lnTo>
                    <a:lnTo>
                      <a:pt x="629880" y="321055"/>
                    </a:lnTo>
                    <a:lnTo>
                      <a:pt x="629578" y="318053"/>
                    </a:lnTo>
                    <a:lnTo>
                      <a:pt x="629578" y="318053"/>
                    </a:lnTo>
                    <a:cubicBezTo>
                      <a:pt x="628009" y="306277"/>
                      <a:pt x="623400" y="295345"/>
                      <a:pt x="617444" y="285242"/>
                    </a:cubicBezTo>
                    <a:cubicBezTo>
                      <a:pt x="612976" y="277612"/>
                      <a:pt x="606235" y="269801"/>
                      <a:pt x="598749" y="263560"/>
                    </a:cubicBezTo>
                    <a:lnTo>
                      <a:pt x="598709" y="263538"/>
                    </a:lnTo>
                    <a:cubicBezTo>
                      <a:pt x="595310" y="261606"/>
                      <a:pt x="591737" y="260007"/>
                      <a:pt x="588059" y="258686"/>
                    </a:cubicBezTo>
                    <a:lnTo>
                      <a:pt x="586675" y="258204"/>
                    </a:lnTo>
                    <a:lnTo>
                      <a:pt x="580276" y="256754"/>
                    </a:lnTo>
                    <a:close/>
                    <a:moveTo>
                      <a:pt x="334974" y="238860"/>
                    </a:moveTo>
                    <a:cubicBezTo>
                      <a:pt x="315978" y="237066"/>
                      <a:pt x="296981" y="237247"/>
                      <a:pt x="277985" y="238797"/>
                    </a:cubicBezTo>
                    <a:cubicBezTo>
                      <a:pt x="265569" y="240027"/>
                      <a:pt x="253233" y="241736"/>
                      <a:pt x="240958" y="243910"/>
                    </a:cubicBezTo>
                    <a:cubicBezTo>
                      <a:pt x="232647" y="245340"/>
                      <a:pt x="224497" y="247353"/>
                      <a:pt x="216488" y="249851"/>
                    </a:cubicBezTo>
                    <a:lnTo>
                      <a:pt x="221069" y="259119"/>
                    </a:lnTo>
                    <a:cubicBezTo>
                      <a:pt x="228725" y="274553"/>
                      <a:pt x="236568" y="289887"/>
                      <a:pt x="245808" y="304465"/>
                    </a:cubicBezTo>
                    <a:cubicBezTo>
                      <a:pt x="250577" y="311974"/>
                      <a:pt x="255749" y="319122"/>
                      <a:pt x="261383" y="325985"/>
                    </a:cubicBezTo>
                    <a:cubicBezTo>
                      <a:pt x="265186" y="330897"/>
                      <a:pt x="269372" y="335449"/>
                      <a:pt x="273960" y="339634"/>
                    </a:cubicBezTo>
                    <a:cubicBezTo>
                      <a:pt x="275168" y="341105"/>
                      <a:pt x="276456" y="342495"/>
                      <a:pt x="277764" y="343841"/>
                    </a:cubicBezTo>
                    <a:cubicBezTo>
                      <a:pt x="281949" y="347425"/>
                      <a:pt x="286457" y="350565"/>
                      <a:pt x="291387" y="353162"/>
                    </a:cubicBezTo>
                    <a:cubicBezTo>
                      <a:pt x="295340" y="356043"/>
                      <a:pt x="299468" y="358560"/>
                      <a:pt x="303771" y="360766"/>
                    </a:cubicBezTo>
                    <a:lnTo>
                      <a:pt x="305393" y="361579"/>
                    </a:lnTo>
                    <a:lnTo>
                      <a:pt x="320485" y="367375"/>
                    </a:lnTo>
                    <a:cubicBezTo>
                      <a:pt x="321290" y="367603"/>
                      <a:pt x="322104" y="367831"/>
                      <a:pt x="322921" y="368048"/>
                    </a:cubicBezTo>
                    <a:lnTo>
                      <a:pt x="324148" y="368363"/>
                    </a:lnTo>
                    <a:lnTo>
                      <a:pt x="326442" y="368844"/>
                    </a:lnTo>
                    <a:lnTo>
                      <a:pt x="328163" y="367909"/>
                    </a:lnTo>
                    <a:cubicBezTo>
                      <a:pt x="328452" y="367755"/>
                      <a:pt x="328742" y="367603"/>
                      <a:pt x="329038" y="367455"/>
                    </a:cubicBezTo>
                    <a:cubicBezTo>
                      <a:pt x="329520" y="367195"/>
                      <a:pt x="329863" y="367699"/>
                      <a:pt x="329963" y="368059"/>
                    </a:cubicBezTo>
                    <a:cubicBezTo>
                      <a:pt x="330003" y="368202"/>
                      <a:pt x="329943" y="368401"/>
                      <a:pt x="329842" y="368603"/>
                    </a:cubicBezTo>
                    <a:lnTo>
                      <a:pt x="332042" y="367413"/>
                    </a:lnTo>
                    <a:lnTo>
                      <a:pt x="332042" y="367413"/>
                    </a:lnTo>
                    <a:cubicBezTo>
                      <a:pt x="335823" y="368949"/>
                      <a:pt x="339836" y="370177"/>
                      <a:pt x="344140" y="370986"/>
                    </a:cubicBezTo>
                    <a:cubicBezTo>
                      <a:pt x="346088" y="371350"/>
                      <a:pt x="348040" y="371630"/>
                      <a:pt x="349994" y="371870"/>
                    </a:cubicBezTo>
                    <a:lnTo>
                      <a:pt x="350256" y="372045"/>
                    </a:lnTo>
                    <a:cubicBezTo>
                      <a:pt x="350299" y="372075"/>
                      <a:pt x="350343" y="372109"/>
                      <a:pt x="350388" y="372148"/>
                    </a:cubicBezTo>
                    <a:lnTo>
                      <a:pt x="352525" y="372148"/>
                    </a:lnTo>
                    <a:lnTo>
                      <a:pt x="352525" y="372148"/>
                    </a:lnTo>
                    <a:cubicBezTo>
                      <a:pt x="367569" y="373599"/>
                      <a:pt x="382827" y="371681"/>
                      <a:pt x="397847" y="368981"/>
                    </a:cubicBezTo>
                    <a:cubicBezTo>
                      <a:pt x="419101" y="366843"/>
                      <a:pt x="440351" y="364486"/>
                      <a:pt x="461589" y="362281"/>
                    </a:cubicBezTo>
                    <a:cubicBezTo>
                      <a:pt x="461992" y="362243"/>
                      <a:pt x="462153" y="362422"/>
                      <a:pt x="462153" y="362706"/>
                    </a:cubicBezTo>
                    <a:lnTo>
                      <a:pt x="463461" y="362585"/>
                    </a:lnTo>
                    <a:lnTo>
                      <a:pt x="463461" y="362585"/>
                    </a:lnTo>
                    <a:cubicBezTo>
                      <a:pt x="465352" y="362382"/>
                      <a:pt x="467566" y="365543"/>
                      <a:pt x="466137" y="366692"/>
                    </a:cubicBezTo>
                    <a:cubicBezTo>
                      <a:pt x="467284" y="367375"/>
                      <a:pt x="468391" y="368363"/>
                      <a:pt x="469216" y="369128"/>
                    </a:cubicBezTo>
                    <a:lnTo>
                      <a:pt x="469699" y="369086"/>
                    </a:lnTo>
                    <a:cubicBezTo>
                      <a:pt x="466781" y="363369"/>
                      <a:pt x="464527" y="357390"/>
                      <a:pt x="462917" y="351171"/>
                    </a:cubicBezTo>
                    <a:lnTo>
                      <a:pt x="460865" y="340741"/>
                    </a:lnTo>
                    <a:lnTo>
                      <a:pt x="460865" y="340741"/>
                    </a:lnTo>
                    <a:cubicBezTo>
                      <a:pt x="460301" y="336856"/>
                      <a:pt x="459979" y="332711"/>
                      <a:pt x="459919" y="328622"/>
                    </a:cubicBezTo>
                    <a:cubicBezTo>
                      <a:pt x="459778" y="326750"/>
                      <a:pt x="459678" y="325001"/>
                      <a:pt x="459678" y="323469"/>
                    </a:cubicBezTo>
                    <a:cubicBezTo>
                      <a:pt x="459678" y="322019"/>
                      <a:pt x="459698" y="320570"/>
                      <a:pt x="459758" y="319122"/>
                    </a:cubicBezTo>
                    <a:cubicBezTo>
                      <a:pt x="455754" y="317470"/>
                      <a:pt x="451689" y="316022"/>
                      <a:pt x="447543" y="314792"/>
                    </a:cubicBezTo>
                    <a:cubicBezTo>
                      <a:pt x="435771" y="313345"/>
                      <a:pt x="424019" y="311893"/>
                      <a:pt x="412247" y="310464"/>
                    </a:cubicBezTo>
                    <a:cubicBezTo>
                      <a:pt x="405184" y="310726"/>
                      <a:pt x="398121" y="311229"/>
                      <a:pt x="391077" y="312014"/>
                    </a:cubicBezTo>
                    <a:cubicBezTo>
                      <a:pt x="383089" y="312719"/>
                      <a:pt x="375120" y="313625"/>
                      <a:pt x="367171" y="314712"/>
                    </a:cubicBezTo>
                    <a:cubicBezTo>
                      <a:pt x="366427" y="314792"/>
                      <a:pt x="365098" y="313786"/>
                      <a:pt x="364293" y="312618"/>
                    </a:cubicBezTo>
                    <a:lnTo>
                      <a:pt x="360893" y="313083"/>
                    </a:lnTo>
                    <a:lnTo>
                      <a:pt x="360893" y="313083"/>
                    </a:lnTo>
                    <a:cubicBezTo>
                      <a:pt x="359122" y="313304"/>
                      <a:pt x="357270" y="309759"/>
                      <a:pt x="359605" y="309035"/>
                    </a:cubicBezTo>
                    <a:cubicBezTo>
                      <a:pt x="360450" y="308699"/>
                      <a:pt x="361295" y="308381"/>
                      <a:pt x="362140" y="308076"/>
                    </a:cubicBezTo>
                    <a:lnTo>
                      <a:pt x="363408" y="307625"/>
                    </a:lnTo>
                    <a:lnTo>
                      <a:pt x="362684" y="307706"/>
                    </a:lnTo>
                    <a:cubicBezTo>
                      <a:pt x="362442" y="307728"/>
                      <a:pt x="362140" y="307666"/>
                      <a:pt x="361798" y="307547"/>
                    </a:cubicBezTo>
                    <a:cubicBezTo>
                      <a:pt x="359927" y="307786"/>
                      <a:pt x="358055" y="308028"/>
                      <a:pt x="356204" y="308250"/>
                    </a:cubicBezTo>
                    <a:cubicBezTo>
                      <a:pt x="353856" y="308543"/>
                      <a:pt x="354390" y="305446"/>
                      <a:pt x="356037" y="304717"/>
                    </a:cubicBezTo>
                    <a:lnTo>
                      <a:pt x="356828" y="304425"/>
                    </a:lnTo>
                    <a:cubicBezTo>
                      <a:pt x="355437" y="303557"/>
                      <a:pt x="354213" y="301183"/>
                      <a:pt x="355933" y="300406"/>
                    </a:cubicBezTo>
                    <a:lnTo>
                      <a:pt x="356164" y="300318"/>
                    </a:lnTo>
                    <a:cubicBezTo>
                      <a:pt x="356969" y="299998"/>
                      <a:pt x="357753" y="299734"/>
                      <a:pt x="358558" y="299432"/>
                    </a:cubicBezTo>
                    <a:cubicBezTo>
                      <a:pt x="358498" y="299172"/>
                      <a:pt x="358498" y="298929"/>
                      <a:pt x="358578" y="298709"/>
                    </a:cubicBezTo>
                    <a:lnTo>
                      <a:pt x="355258" y="299130"/>
                    </a:lnTo>
                    <a:lnTo>
                      <a:pt x="355258" y="299130"/>
                    </a:lnTo>
                    <a:cubicBezTo>
                      <a:pt x="354955" y="299170"/>
                      <a:pt x="356399" y="297050"/>
                      <a:pt x="357090" y="296631"/>
                    </a:cubicBezTo>
                    <a:lnTo>
                      <a:pt x="357210" y="296573"/>
                    </a:lnTo>
                    <a:lnTo>
                      <a:pt x="358800" y="296090"/>
                    </a:lnTo>
                    <a:cubicBezTo>
                      <a:pt x="359041" y="295406"/>
                      <a:pt x="360329" y="293896"/>
                      <a:pt x="360772" y="293757"/>
                    </a:cubicBezTo>
                    <a:cubicBezTo>
                      <a:pt x="366608" y="291923"/>
                      <a:pt x="372041" y="290274"/>
                      <a:pt x="377716" y="289004"/>
                    </a:cubicBezTo>
                    <a:cubicBezTo>
                      <a:pt x="377997" y="288662"/>
                      <a:pt x="378319" y="288400"/>
                      <a:pt x="378682" y="288320"/>
                    </a:cubicBezTo>
                    <a:cubicBezTo>
                      <a:pt x="382223" y="287474"/>
                      <a:pt x="385805" y="286810"/>
                      <a:pt x="389387" y="286248"/>
                    </a:cubicBezTo>
                    <a:cubicBezTo>
                      <a:pt x="389629" y="285884"/>
                      <a:pt x="389870" y="285624"/>
                      <a:pt x="390152" y="285602"/>
                    </a:cubicBezTo>
                    <a:cubicBezTo>
                      <a:pt x="399026" y="284475"/>
                      <a:pt x="407921" y="284213"/>
                      <a:pt x="416855" y="284819"/>
                    </a:cubicBezTo>
                    <a:cubicBezTo>
                      <a:pt x="418566" y="284978"/>
                      <a:pt x="420276" y="285161"/>
                      <a:pt x="421987" y="285381"/>
                    </a:cubicBezTo>
                    <a:cubicBezTo>
                      <a:pt x="425267" y="285745"/>
                      <a:pt x="428547" y="286208"/>
                      <a:pt x="431807" y="286832"/>
                    </a:cubicBezTo>
                    <a:cubicBezTo>
                      <a:pt x="439973" y="288234"/>
                      <a:pt x="447948" y="290365"/>
                      <a:pt x="455715" y="293240"/>
                    </a:cubicBezTo>
                    <a:lnTo>
                      <a:pt x="457504" y="293916"/>
                    </a:lnTo>
                    <a:cubicBezTo>
                      <a:pt x="459456" y="294643"/>
                      <a:pt x="461388" y="295406"/>
                      <a:pt x="463300" y="296233"/>
                    </a:cubicBezTo>
                    <a:cubicBezTo>
                      <a:pt x="464266" y="292791"/>
                      <a:pt x="465473" y="289407"/>
                      <a:pt x="466902" y="286087"/>
                    </a:cubicBezTo>
                    <a:cubicBezTo>
                      <a:pt x="467123" y="285441"/>
                      <a:pt x="467365" y="284819"/>
                      <a:pt x="467626" y="284195"/>
                    </a:cubicBezTo>
                    <a:lnTo>
                      <a:pt x="465674" y="283025"/>
                    </a:lnTo>
                    <a:lnTo>
                      <a:pt x="465674" y="283025"/>
                    </a:lnTo>
                    <a:cubicBezTo>
                      <a:pt x="465252" y="283830"/>
                      <a:pt x="464386" y="284455"/>
                      <a:pt x="463823" y="284114"/>
                    </a:cubicBezTo>
                    <a:cubicBezTo>
                      <a:pt x="449837" y="274673"/>
                      <a:pt x="435047" y="266800"/>
                      <a:pt x="419451" y="260519"/>
                    </a:cubicBezTo>
                    <a:cubicBezTo>
                      <a:pt x="410718" y="256653"/>
                      <a:pt x="401783" y="253374"/>
                      <a:pt x="392627" y="250634"/>
                    </a:cubicBezTo>
                    <a:cubicBezTo>
                      <a:pt x="388059" y="249167"/>
                      <a:pt x="383451" y="247838"/>
                      <a:pt x="378822" y="246570"/>
                    </a:cubicBezTo>
                    <a:cubicBezTo>
                      <a:pt x="376508" y="246085"/>
                      <a:pt x="374194" y="245601"/>
                      <a:pt x="371840" y="245199"/>
                    </a:cubicBezTo>
                    <a:cubicBezTo>
                      <a:pt x="359746" y="241938"/>
                      <a:pt x="347450" y="239826"/>
                      <a:pt x="334974" y="238860"/>
                    </a:cubicBezTo>
                    <a:close/>
                    <a:moveTo>
                      <a:pt x="795822" y="270814"/>
                    </a:moveTo>
                    <a:cubicBezTo>
                      <a:pt x="794124" y="273749"/>
                      <a:pt x="792357" y="276656"/>
                      <a:pt x="790484" y="279522"/>
                    </a:cubicBezTo>
                    <a:cubicBezTo>
                      <a:pt x="781386" y="293451"/>
                      <a:pt x="770479" y="306522"/>
                      <a:pt x="758111" y="317918"/>
                    </a:cubicBezTo>
                    <a:cubicBezTo>
                      <a:pt x="761337" y="317910"/>
                      <a:pt x="764555" y="318033"/>
                      <a:pt x="767732" y="318331"/>
                    </a:cubicBezTo>
                    <a:cubicBezTo>
                      <a:pt x="773212" y="318849"/>
                      <a:pt x="778579" y="319758"/>
                      <a:pt x="783811" y="321033"/>
                    </a:cubicBezTo>
                    <a:cubicBezTo>
                      <a:pt x="784235" y="320693"/>
                      <a:pt x="784710" y="320521"/>
                      <a:pt x="785090" y="320791"/>
                    </a:cubicBezTo>
                    <a:lnTo>
                      <a:pt x="786455" y="321735"/>
                    </a:lnTo>
                    <a:lnTo>
                      <a:pt x="786455" y="321735"/>
                    </a:lnTo>
                    <a:cubicBezTo>
                      <a:pt x="797678" y="324765"/>
                      <a:pt x="808214" y="329528"/>
                      <a:pt x="817759" y="335910"/>
                    </a:cubicBezTo>
                    <a:lnTo>
                      <a:pt x="817587" y="334649"/>
                    </a:lnTo>
                    <a:cubicBezTo>
                      <a:pt x="817558" y="334439"/>
                      <a:pt x="817527" y="334229"/>
                      <a:pt x="817489" y="334019"/>
                    </a:cubicBezTo>
                    <a:cubicBezTo>
                      <a:pt x="817650" y="331543"/>
                      <a:pt x="817690" y="329065"/>
                      <a:pt x="817610" y="326609"/>
                    </a:cubicBezTo>
                    <a:cubicBezTo>
                      <a:pt x="815638" y="312095"/>
                      <a:pt x="810707" y="298727"/>
                      <a:pt x="805073" y="285201"/>
                    </a:cubicBezTo>
                    <a:cubicBezTo>
                      <a:pt x="804966" y="284940"/>
                      <a:pt x="805043" y="284599"/>
                      <a:pt x="805206" y="284253"/>
                    </a:cubicBezTo>
                    <a:cubicBezTo>
                      <a:pt x="802362" y="279607"/>
                      <a:pt x="799249" y="275114"/>
                      <a:pt x="795822" y="270814"/>
                    </a:cubicBezTo>
                    <a:close/>
                    <a:moveTo>
                      <a:pt x="798412" y="156702"/>
                    </a:moveTo>
                    <a:cubicBezTo>
                      <a:pt x="794206" y="157467"/>
                      <a:pt x="790041" y="158454"/>
                      <a:pt x="785895" y="159682"/>
                    </a:cubicBezTo>
                    <a:cubicBezTo>
                      <a:pt x="778108" y="160851"/>
                      <a:pt x="770562" y="162905"/>
                      <a:pt x="763277" y="165822"/>
                    </a:cubicBezTo>
                    <a:cubicBezTo>
                      <a:pt x="753235" y="169385"/>
                      <a:pt x="743496" y="173532"/>
                      <a:pt x="733796" y="177923"/>
                    </a:cubicBezTo>
                    <a:cubicBezTo>
                      <a:pt x="714961" y="186456"/>
                      <a:pt x="697293" y="197249"/>
                      <a:pt x="681214" y="210253"/>
                    </a:cubicBezTo>
                    <a:cubicBezTo>
                      <a:pt x="680188" y="211036"/>
                      <a:pt x="679202" y="211844"/>
                      <a:pt x="678216" y="212649"/>
                    </a:cubicBezTo>
                    <a:cubicBezTo>
                      <a:pt x="674614" y="215767"/>
                      <a:pt x="671112" y="219028"/>
                      <a:pt x="667792" y="222471"/>
                    </a:cubicBezTo>
                    <a:cubicBezTo>
                      <a:pt x="664311" y="226255"/>
                      <a:pt x="660809" y="230042"/>
                      <a:pt x="657328" y="233845"/>
                    </a:cubicBezTo>
                    <a:cubicBezTo>
                      <a:pt x="653062" y="238316"/>
                      <a:pt x="648152" y="242360"/>
                      <a:pt x="644288" y="247192"/>
                    </a:cubicBezTo>
                    <a:cubicBezTo>
                      <a:pt x="643503" y="248178"/>
                      <a:pt x="642819" y="249265"/>
                      <a:pt x="642195" y="250354"/>
                    </a:cubicBezTo>
                    <a:lnTo>
                      <a:pt x="644469" y="251138"/>
                    </a:lnTo>
                    <a:lnTo>
                      <a:pt x="644469" y="251138"/>
                    </a:lnTo>
                    <a:cubicBezTo>
                      <a:pt x="646381" y="251782"/>
                      <a:pt x="646059" y="255365"/>
                      <a:pt x="644167" y="254842"/>
                    </a:cubicBezTo>
                    <a:cubicBezTo>
                      <a:pt x="643524" y="254660"/>
                      <a:pt x="642920" y="254439"/>
                      <a:pt x="642316" y="254199"/>
                    </a:cubicBezTo>
                    <a:cubicBezTo>
                      <a:pt x="642578" y="254542"/>
                      <a:pt x="642759" y="254884"/>
                      <a:pt x="642799" y="255184"/>
                    </a:cubicBezTo>
                    <a:cubicBezTo>
                      <a:pt x="642920" y="256150"/>
                      <a:pt x="642175" y="257481"/>
                      <a:pt x="640988" y="257139"/>
                    </a:cubicBezTo>
                    <a:cubicBezTo>
                      <a:pt x="640445" y="256996"/>
                      <a:pt x="639901" y="256794"/>
                      <a:pt x="639358" y="256573"/>
                    </a:cubicBezTo>
                    <a:cubicBezTo>
                      <a:pt x="639197" y="257197"/>
                      <a:pt x="639076" y="257821"/>
                      <a:pt x="639076" y="258425"/>
                    </a:cubicBezTo>
                    <a:cubicBezTo>
                      <a:pt x="639177" y="258465"/>
                      <a:pt x="639278" y="258506"/>
                      <a:pt x="639398" y="258528"/>
                    </a:cubicBezTo>
                    <a:cubicBezTo>
                      <a:pt x="640726" y="258991"/>
                      <a:pt x="643222" y="261062"/>
                      <a:pt x="643584" y="262473"/>
                    </a:cubicBezTo>
                    <a:cubicBezTo>
                      <a:pt x="643866" y="263560"/>
                      <a:pt x="642940" y="264726"/>
                      <a:pt x="641753" y="264404"/>
                    </a:cubicBezTo>
                    <a:cubicBezTo>
                      <a:pt x="640867" y="264162"/>
                      <a:pt x="640002" y="263800"/>
                      <a:pt x="639157" y="263397"/>
                    </a:cubicBezTo>
                    <a:cubicBezTo>
                      <a:pt x="639720" y="263943"/>
                      <a:pt x="640163" y="264527"/>
                      <a:pt x="640203" y="265030"/>
                    </a:cubicBezTo>
                    <a:cubicBezTo>
                      <a:pt x="640284" y="265956"/>
                      <a:pt x="639479" y="267263"/>
                      <a:pt x="638372" y="266963"/>
                    </a:cubicBezTo>
                    <a:cubicBezTo>
                      <a:pt x="636319" y="266397"/>
                      <a:pt x="634669" y="265533"/>
                      <a:pt x="633301" y="264446"/>
                    </a:cubicBezTo>
                    <a:cubicBezTo>
                      <a:pt x="632939" y="264927"/>
                      <a:pt x="632416" y="265310"/>
                      <a:pt x="631993" y="265191"/>
                    </a:cubicBezTo>
                    <a:lnTo>
                      <a:pt x="631208" y="264949"/>
                    </a:lnTo>
                    <a:lnTo>
                      <a:pt x="631208" y="264949"/>
                    </a:lnTo>
                    <a:cubicBezTo>
                      <a:pt x="631423" y="265149"/>
                      <a:pt x="631620" y="265360"/>
                      <a:pt x="631810" y="265567"/>
                    </a:cubicBezTo>
                    <a:lnTo>
                      <a:pt x="632094" y="265874"/>
                    </a:lnTo>
                    <a:cubicBezTo>
                      <a:pt x="637648" y="271873"/>
                      <a:pt x="642497" y="278516"/>
                      <a:pt x="646381" y="285664"/>
                    </a:cubicBezTo>
                    <a:cubicBezTo>
                      <a:pt x="646562" y="285461"/>
                      <a:pt x="646783" y="285280"/>
                      <a:pt x="647065" y="285058"/>
                    </a:cubicBezTo>
                    <a:cubicBezTo>
                      <a:pt x="648876" y="283529"/>
                      <a:pt x="650748" y="282039"/>
                      <a:pt x="652619" y="280591"/>
                    </a:cubicBezTo>
                    <a:lnTo>
                      <a:pt x="653185" y="280096"/>
                    </a:lnTo>
                    <a:lnTo>
                      <a:pt x="653185" y="280096"/>
                    </a:lnTo>
                    <a:lnTo>
                      <a:pt x="653766" y="279603"/>
                    </a:lnTo>
                    <a:lnTo>
                      <a:pt x="649561" y="280992"/>
                    </a:lnTo>
                    <a:lnTo>
                      <a:pt x="649654" y="280883"/>
                    </a:lnTo>
                    <a:cubicBezTo>
                      <a:pt x="649951" y="280502"/>
                      <a:pt x="650876" y="279233"/>
                      <a:pt x="651307" y="278810"/>
                    </a:cubicBezTo>
                    <a:lnTo>
                      <a:pt x="651412" y="278717"/>
                    </a:lnTo>
                    <a:cubicBezTo>
                      <a:pt x="657187" y="273545"/>
                      <a:pt x="663486" y="269155"/>
                      <a:pt x="670287" y="265574"/>
                    </a:cubicBezTo>
                    <a:cubicBezTo>
                      <a:pt x="674694" y="262713"/>
                      <a:pt x="679323" y="260297"/>
                      <a:pt x="684172" y="258304"/>
                    </a:cubicBezTo>
                    <a:cubicBezTo>
                      <a:pt x="695743" y="252929"/>
                      <a:pt x="707536" y="248845"/>
                      <a:pt x="719650" y="245060"/>
                    </a:cubicBezTo>
                    <a:cubicBezTo>
                      <a:pt x="721461" y="244476"/>
                      <a:pt x="723272" y="243852"/>
                      <a:pt x="725083" y="243286"/>
                    </a:cubicBezTo>
                    <a:cubicBezTo>
                      <a:pt x="725606" y="243105"/>
                      <a:pt x="725707" y="243327"/>
                      <a:pt x="725626" y="243689"/>
                    </a:cubicBezTo>
                    <a:lnTo>
                      <a:pt x="726572" y="243407"/>
                    </a:lnTo>
                    <a:lnTo>
                      <a:pt x="726572" y="243407"/>
                    </a:lnTo>
                    <a:cubicBezTo>
                      <a:pt x="728262" y="242864"/>
                      <a:pt x="731140" y="245843"/>
                      <a:pt x="729993" y="247232"/>
                    </a:cubicBezTo>
                    <a:cubicBezTo>
                      <a:pt x="730685" y="247796"/>
                      <a:pt x="731365" y="248424"/>
                      <a:pt x="731959" y="249013"/>
                    </a:cubicBezTo>
                    <a:lnTo>
                      <a:pt x="732388" y="249447"/>
                    </a:lnTo>
                    <a:lnTo>
                      <a:pt x="732871" y="249306"/>
                    </a:lnTo>
                    <a:cubicBezTo>
                      <a:pt x="734308" y="248862"/>
                      <a:pt x="736734" y="251104"/>
                      <a:pt x="738275" y="252692"/>
                    </a:cubicBezTo>
                    <a:lnTo>
                      <a:pt x="739411" y="253895"/>
                    </a:lnTo>
                    <a:cubicBezTo>
                      <a:pt x="740276" y="254822"/>
                      <a:pt x="741966" y="256734"/>
                      <a:pt x="739894" y="257481"/>
                    </a:cubicBezTo>
                    <a:lnTo>
                      <a:pt x="737298" y="258365"/>
                    </a:lnTo>
                    <a:lnTo>
                      <a:pt x="737298" y="258365"/>
                    </a:lnTo>
                    <a:cubicBezTo>
                      <a:pt x="737378" y="258888"/>
                      <a:pt x="737157" y="259331"/>
                      <a:pt x="736352" y="259633"/>
                    </a:cubicBezTo>
                    <a:cubicBezTo>
                      <a:pt x="735447" y="259935"/>
                      <a:pt x="734561" y="260257"/>
                      <a:pt x="733676" y="260581"/>
                    </a:cubicBezTo>
                    <a:cubicBezTo>
                      <a:pt x="734212" y="261049"/>
                      <a:pt x="734740" y="261537"/>
                      <a:pt x="735259" y="262030"/>
                    </a:cubicBezTo>
                    <a:lnTo>
                      <a:pt x="736030" y="262773"/>
                    </a:lnTo>
                    <a:cubicBezTo>
                      <a:pt x="736941" y="263704"/>
                      <a:pt x="739102" y="265754"/>
                      <a:pt x="737194" y="266660"/>
                    </a:cubicBezTo>
                    <a:lnTo>
                      <a:pt x="736956" y="266759"/>
                    </a:lnTo>
                    <a:lnTo>
                      <a:pt x="734481" y="267645"/>
                    </a:lnTo>
                    <a:cubicBezTo>
                      <a:pt x="734803" y="268370"/>
                      <a:pt x="734722" y="269056"/>
                      <a:pt x="733635" y="269457"/>
                    </a:cubicBezTo>
                    <a:cubicBezTo>
                      <a:pt x="719187" y="274369"/>
                      <a:pt x="705081" y="280128"/>
                      <a:pt x="691296" y="286671"/>
                    </a:cubicBezTo>
                    <a:cubicBezTo>
                      <a:pt x="680973" y="292386"/>
                      <a:pt x="670066" y="296656"/>
                      <a:pt x="658576" y="299452"/>
                    </a:cubicBezTo>
                    <a:cubicBezTo>
                      <a:pt x="657630" y="299756"/>
                      <a:pt x="655577" y="298327"/>
                      <a:pt x="654732" y="296898"/>
                    </a:cubicBezTo>
                    <a:lnTo>
                      <a:pt x="653016" y="297403"/>
                    </a:lnTo>
                    <a:cubicBezTo>
                      <a:pt x="652731" y="297486"/>
                      <a:pt x="652445" y="297567"/>
                      <a:pt x="652156" y="297640"/>
                    </a:cubicBezTo>
                    <a:lnTo>
                      <a:pt x="651875" y="297703"/>
                    </a:lnTo>
                    <a:lnTo>
                      <a:pt x="651875" y="297703"/>
                    </a:lnTo>
                    <a:cubicBezTo>
                      <a:pt x="654028" y="303440"/>
                      <a:pt x="655618" y="309659"/>
                      <a:pt x="656503" y="315678"/>
                    </a:cubicBezTo>
                    <a:cubicBezTo>
                      <a:pt x="656604" y="316221"/>
                      <a:pt x="656684" y="316787"/>
                      <a:pt x="656745" y="317331"/>
                    </a:cubicBezTo>
                    <a:cubicBezTo>
                      <a:pt x="658998" y="317147"/>
                      <a:pt x="661232" y="316986"/>
                      <a:pt x="663486" y="316868"/>
                    </a:cubicBezTo>
                    <a:cubicBezTo>
                      <a:pt x="679081" y="316040"/>
                      <a:pt x="694858" y="316544"/>
                      <a:pt x="710494" y="318396"/>
                    </a:cubicBezTo>
                    <a:cubicBezTo>
                      <a:pt x="716812" y="314631"/>
                      <a:pt x="722890" y="310504"/>
                      <a:pt x="728705" y="306037"/>
                    </a:cubicBezTo>
                    <a:cubicBezTo>
                      <a:pt x="730476" y="304666"/>
                      <a:pt x="732227" y="303257"/>
                      <a:pt x="733957" y="301828"/>
                    </a:cubicBezTo>
                    <a:cubicBezTo>
                      <a:pt x="744341" y="292809"/>
                      <a:pt x="753738" y="282685"/>
                      <a:pt x="762070" y="271752"/>
                    </a:cubicBezTo>
                    <a:cubicBezTo>
                      <a:pt x="769777" y="261626"/>
                      <a:pt x="776478" y="250755"/>
                      <a:pt x="782112" y="239363"/>
                    </a:cubicBezTo>
                    <a:cubicBezTo>
                      <a:pt x="787103" y="228671"/>
                      <a:pt x="791228" y="217559"/>
                      <a:pt x="794347" y="206084"/>
                    </a:cubicBezTo>
                    <a:cubicBezTo>
                      <a:pt x="797205" y="195596"/>
                      <a:pt x="798191" y="185389"/>
                      <a:pt x="798915" y="174539"/>
                    </a:cubicBezTo>
                    <a:cubicBezTo>
                      <a:pt x="799157" y="172767"/>
                      <a:pt x="799318" y="170998"/>
                      <a:pt x="799459" y="169224"/>
                    </a:cubicBezTo>
                    <a:lnTo>
                      <a:pt x="799442" y="168465"/>
                    </a:lnTo>
                    <a:lnTo>
                      <a:pt x="799442" y="168465"/>
                    </a:lnTo>
                    <a:lnTo>
                      <a:pt x="799418" y="168097"/>
                    </a:lnTo>
                    <a:cubicBezTo>
                      <a:pt x="799217" y="164294"/>
                      <a:pt x="798835" y="160487"/>
                      <a:pt x="798412" y="156702"/>
                    </a:cubicBezTo>
                    <a:close/>
                    <a:moveTo>
                      <a:pt x="650969" y="291521"/>
                    </a:moveTo>
                    <a:cubicBezTo>
                      <a:pt x="650506" y="291682"/>
                      <a:pt x="650023" y="291843"/>
                      <a:pt x="649540" y="291984"/>
                    </a:cubicBezTo>
                    <a:cubicBezTo>
                      <a:pt x="649822" y="292608"/>
                      <a:pt x="650084" y="293214"/>
                      <a:pt x="650345" y="293836"/>
                    </a:cubicBezTo>
                    <a:lnTo>
                      <a:pt x="650376" y="293823"/>
                    </a:lnTo>
                    <a:lnTo>
                      <a:pt x="650376" y="293823"/>
                    </a:lnTo>
                    <a:lnTo>
                      <a:pt x="652277" y="292326"/>
                    </a:lnTo>
                    <a:lnTo>
                      <a:pt x="652277" y="292326"/>
                    </a:lnTo>
                    <a:cubicBezTo>
                      <a:pt x="651875" y="292145"/>
                      <a:pt x="651412" y="291865"/>
                      <a:pt x="650969" y="291521"/>
                    </a:cubicBezTo>
                    <a:close/>
                    <a:moveTo>
                      <a:pt x="795595" y="128157"/>
                    </a:moveTo>
                    <a:cubicBezTo>
                      <a:pt x="799217" y="126808"/>
                      <a:pt x="801954" y="126547"/>
                      <a:pt x="803805" y="127392"/>
                    </a:cubicBezTo>
                    <a:cubicBezTo>
                      <a:pt x="801068" y="127593"/>
                      <a:pt x="798332" y="127855"/>
                      <a:pt x="795595" y="12815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A101DCC-7D18-D2AC-EF11-97BF9813E1F5}"/>
                </a:ext>
              </a:extLst>
            </p:cNvPr>
            <p:cNvSpPr/>
            <p:nvPr/>
          </p:nvSpPr>
          <p:spPr>
            <a:xfrm>
              <a:off x="6128197" y="272743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732F6EB-1FA6-1E28-7B7A-1F1BB2AD8B05}"/>
                </a:ext>
              </a:extLst>
            </p:cNvPr>
            <p:cNvSpPr/>
            <p:nvPr/>
          </p:nvSpPr>
          <p:spPr>
            <a:xfrm>
              <a:off x="5947088" y="2894517"/>
              <a:ext cx="594038" cy="461341"/>
            </a:xfrm>
            <a:custGeom>
              <a:avLst/>
              <a:gdLst>
                <a:gd name="connsiteX0" fmla="*/ 501438 w 594038"/>
                <a:gd name="connsiteY0" fmla="*/ 259245 h 461341"/>
                <a:gd name="connsiteX1" fmla="*/ 480586 w 594038"/>
                <a:gd name="connsiteY1" fmla="*/ 251692 h 461341"/>
                <a:gd name="connsiteX2" fmla="*/ 365186 w 594038"/>
                <a:gd name="connsiteY2" fmla="*/ 245653 h 461341"/>
                <a:gd name="connsiteX3" fmla="*/ 311636 w 594038"/>
                <a:gd name="connsiteY3" fmla="*/ 274903 h 461341"/>
                <a:gd name="connsiteX4" fmla="*/ 298475 w 594038"/>
                <a:gd name="connsiteY4" fmla="*/ 279236 h 461341"/>
                <a:gd name="connsiteX5" fmla="*/ 290345 w 594038"/>
                <a:gd name="connsiteY5" fmla="*/ 276276 h 461341"/>
                <a:gd name="connsiteX6" fmla="*/ 234944 w 594038"/>
                <a:gd name="connsiteY6" fmla="*/ 249995 h 461341"/>
                <a:gd name="connsiteX7" fmla="*/ 228982 w 594038"/>
                <a:gd name="connsiteY7" fmla="*/ 242257 h 461341"/>
                <a:gd name="connsiteX8" fmla="*/ 265735 w 594038"/>
                <a:gd name="connsiteY8" fmla="*/ 234283 h 461341"/>
                <a:gd name="connsiteX9" fmla="*/ 368283 w 594038"/>
                <a:gd name="connsiteY9" fmla="*/ 199154 h 461341"/>
                <a:gd name="connsiteX10" fmla="*/ 468315 w 594038"/>
                <a:gd name="connsiteY10" fmla="*/ 196316 h 461341"/>
                <a:gd name="connsiteX11" fmla="*/ 512345 w 594038"/>
                <a:gd name="connsiteY11" fmla="*/ 217916 h 461341"/>
                <a:gd name="connsiteX12" fmla="*/ 538505 w 594038"/>
                <a:gd name="connsiteY12" fmla="*/ 225023 h 461341"/>
                <a:gd name="connsiteX13" fmla="*/ 515122 w 594038"/>
                <a:gd name="connsiteY13" fmla="*/ 263070 h 461341"/>
                <a:gd name="connsiteX14" fmla="*/ 501438 w 594038"/>
                <a:gd name="connsiteY14" fmla="*/ 259245 h 461341"/>
                <a:gd name="connsiteX15" fmla="*/ 576943 w 594038"/>
                <a:gd name="connsiteY15" fmla="*/ 149346 h 461341"/>
                <a:gd name="connsiteX16" fmla="*/ 556853 w 594038"/>
                <a:gd name="connsiteY16" fmla="*/ 165231 h 461341"/>
                <a:gd name="connsiteX17" fmla="*/ 553648 w 594038"/>
                <a:gd name="connsiteY17" fmla="*/ 163973 h 461341"/>
                <a:gd name="connsiteX18" fmla="*/ 546377 w 594038"/>
                <a:gd name="connsiteY18" fmla="*/ 160800 h 461341"/>
                <a:gd name="connsiteX19" fmla="*/ 494898 w 594038"/>
                <a:gd name="connsiteY19" fmla="*/ 123461 h 461341"/>
                <a:gd name="connsiteX20" fmla="*/ 458515 w 594038"/>
                <a:gd name="connsiteY20" fmla="*/ 94009 h 461341"/>
                <a:gd name="connsiteX21" fmla="*/ 406799 w 594038"/>
                <a:gd name="connsiteY21" fmla="*/ 91030 h 461341"/>
                <a:gd name="connsiteX22" fmla="*/ 349890 w 594038"/>
                <a:gd name="connsiteY22" fmla="*/ 89480 h 461341"/>
                <a:gd name="connsiteX23" fmla="*/ 311656 w 594038"/>
                <a:gd name="connsiteY23" fmla="*/ 105605 h 461341"/>
                <a:gd name="connsiteX24" fmla="*/ 253359 w 594038"/>
                <a:gd name="connsiteY24" fmla="*/ 166964 h 461341"/>
                <a:gd name="connsiteX25" fmla="*/ 174013 w 594038"/>
                <a:gd name="connsiteY25" fmla="*/ 212783 h 461341"/>
                <a:gd name="connsiteX26" fmla="*/ 172886 w 594038"/>
                <a:gd name="connsiteY26" fmla="*/ 212078 h 461341"/>
                <a:gd name="connsiteX27" fmla="*/ 112798 w 594038"/>
                <a:gd name="connsiteY27" fmla="*/ 145001 h 461341"/>
                <a:gd name="connsiteX28" fmla="*/ 38664 w 594038"/>
                <a:gd name="connsiteY28" fmla="*/ 5533 h 461341"/>
                <a:gd name="connsiteX29" fmla="*/ 24236 w 594038"/>
                <a:gd name="connsiteY29" fmla="*/ 118 h 461341"/>
                <a:gd name="connsiteX30" fmla="*/ 3871 w 594038"/>
                <a:gd name="connsiteY30" fmla="*/ 15921 h 461341"/>
                <a:gd name="connsiteX31" fmla="*/ 1295 w 594038"/>
                <a:gd name="connsiteY31" fmla="*/ 70093 h 461341"/>
                <a:gd name="connsiteX32" fmla="*/ 5440 w 594038"/>
                <a:gd name="connsiteY32" fmla="*/ 132299 h 461341"/>
                <a:gd name="connsiteX33" fmla="*/ 14013 w 594038"/>
                <a:gd name="connsiteY33" fmla="*/ 193336 h 461341"/>
                <a:gd name="connsiteX34" fmla="*/ 19990 w 594038"/>
                <a:gd name="connsiteY34" fmla="*/ 223935 h 461341"/>
                <a:gd name="connsiteX35" fmla="*/ 22585 w 594038"/>
                <a:gd name="connsiteY35" fmla="*/ 232652 h 461341"/>
                <a:gd name="connsiteX36" fmla="*/ 26027 w 594038"/>
                <a:gd name="connsiteY36" fmla="*/ 247610 h 461341"/>
                <a:gd name="connsiteX37" fmla="*/ 70801 w 594038"/>
                <a:gd name="connsiteY37" fmla="*/ 336448 h 461341"/>
                <a:gd name="connsiteX38" fmla="*/ 161738 w 594038"/>
                <a:gd name="connsiteY38" fmla="*/ 392775 h 461341"/>
                <a:gd name="connsiteX39" fmla="*/ 256015 w 594038"/>
                <a:gd name="connsiteY39" fmla="*/ 429253 h 461341"/>
                <a:gd name="connsiteX40" fmla="*/ 344698 w 594038"/>
                <a:gd name="connsiteY40" fmla="*/ 457456 h 461341"/>
                <a:gd name="connsiteX41" fmla="*/ 445355 w 594038"/>
                <a:gd name="connsiteY41" fmla="*/ 452081 h 461341"/>
                <a:gd name="connsiteX42" fmla="*/ 489746 w 594038"/>
                <a:gd name="connsiteY42" fmla="*/ 428528 h 461341"/>
                <a:gd name="connsiteX43" fmla="*/ 540517 w 594038"/>
                <a:gd name="connsiteY43" fmla="*/ 386575 h 461341"/>
                <a:gd name="connsiteX44" fmla="*/ 583363 w 594038"/>
                <a:gd name="connsiteY44" fmla="*/ 273568 h 461341"/>
                <a:gd name="connsiteX45" fmla="*/ 590229 w 594038"/>
                <a:gd name="connsiteY45" fmla="*/ 216853 h 461341"/>
                <a:gd name="connsiteX46" fmla="*/ 594120 w 594038"/>
                <a:gd name="connsiteY46" fmla="*/ 156464 h 461341"/>
                <a:gd name="connsiteX47" fmla="*/ 576943 w 594038"/>
                <a:gd name="connsiteY47" fmla="*/ 149346 h 4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94038" h="461341">
                  <a:moveTo>
                    <a:pt x="501438" y="259245"/>
                  </a:moveTo>
                  <a:cubicBezTo>
                    <a:pt x="494415" y="256946"/>
                    <a:pt x="487517" y="254271"/>
                    <a:pt x="480586" y="251692"/>
                  </a:cubicBezTo>
                  <a:cubicBezTo>
                    <a:pt x="445151" y="233886"/>
                    <a:pt x="402347" y="230657"/>
                    <a:pt x="365186" y="245653"/>
                  </a:cubicBezTo>
                  <a:cubicBezTo>
                    <a:pt x="346946" y="253013"/>
                    <a:pt x="329938" y="266237"/>
                    <a:pt x="311636" y="274903"/>
                  </a:cubicBezTo>
                  <a:cubicBezTo>
                    <a:pt x="307289" y="276526"/>
                    <a:pt x="302906" y="278000"/>
                    <a:pt x="298475" y="279236"/>
                  </a:cubicBezTo>
                  <a:cubicBezTo>
                    <a:pt x="295758" y="278289"/>
                    <a:pt x="293042" y="277283"/>
                    <a:pt x="290345" y="276276"/>
                  </a:cubicBezTo>
                  <a:cubicBezTo>
                    <a:pt x="270932" y="268957"/>
                    <a:pt x="252673" y="259928"/>
                    <a:pt x="234944" y="249995"/>
                  </a:cubicBezTo>
                  <a:cubicBezTo>
                    <a:pt x="233052" y="247332"/>
                    <a:pt x="231090" y="244743"/>
                    <a:pt x="228982" y="242257"/>
                  </a:cubicBezTo>
                  <a:cubicBezTo>
                    <a:pt x="241810" y="240435"/>
                    <a:pt x="254371" y="237407"/>
                    <a:pt x="265735" y="234283"/>
                  </a:cubicBezTo>
                  <a:cubicBezTo>
                    <a:pt x="300628" y="224721"/>
                    <a:pt x="333510" y="209139"/>
                    <a:pt x="368283" y="199154"/>
                  </a:cubicBezTo>
                  <a:cubicBezTo>
                    <a:pt x="400661" y="189833"/>
                    <a:pt x="435796" y="184740"/>
                    <a:pt x="468315" y="196316"/>
                  </a:cubicBezTo>
                  <a:cubicBezTo>
                    <a:pt x="483750" y="201811"/>
                    <a:pt x="497333" y="211434"/>
                    <a:pt x="512345" y="217916"/>
                  </a:cubicBezTo>
                  <a:cubicBezTo>
                    <a:pt x="520112" y="221258"/>
                    <a:pt x="529430" y="224539"/>
                    <a:pt x="538505" y="225023"/>
                  </a:cubicBezTo>
                  <a:cubicBezTo>
                    <a:pt x="532649" y="239054"/>
                    <a:pt x="525244" y="252159"/>
                    <a:pt x="515122" y="263070"/>
                  </a:cubicBezTo>
                  <a:cubicBezTo>
                    <a:pt x="510494" y="262084"/>
                    <a:pt x="505905" y="260695"/>
                    <a:pt x="501438" y="259245"/>
                  </a:cubicBezTo>
                  <a:close/>
                  <a:moveTo>
                    <a:pt x="576943" y="149346"/>
                  </a:moveTo>
                  <a:cubicBezTo>
                    <a:pt x="573835" y="151928"/>
                    <a:pt x="561013" y="160263"/>
                    <a:pt x="556853" y="165231"/>
                  </a:cubicBezTo>
                  <a:cubicBezTo>
                    <a:pt x="555779" y="164822"/>
                    <a:pt x="554710" y="164404"/>
                    <a:pt x="553648" y="163973"/>
                  </a:cubicBezTo>
                  <a:cubicBezTo>
                    <a:pt x="551819" y="161726"/>
                    <a:pt x="549124" y="160740"/>
                    <a:pt x="546377" y="160800"/>
                  </a:cubicBezTo>
                  <a:cubicBezTo>
                    <a:pt x="527202" y="151878"/>
                    <a:pt x="510131" y="139270"/>
                    <a:pt x="494898" y="123461"/>
                  </a:cubicBezTo>
                  <a:cubicBezTo>
                    <a:pt x="484072" y="112248"/>
                    <a:pt x="472984" y="100512"/>
                    <a:pt x="458515" y="94009"/>
                  </a:cubicBezTo>
                  <a:cubicBezTo>
                    <a:pt x="441471" y="86319"/>
                    <a:pt x="424708" y="89862"/>
                    <a:pt x="406799" y="91030"/>
                  </a:cubicBezTo>
                  <a:cubicBezTo>
                    <a:pt x="387742" y="92298"/>
                    <a:pt x="368927" y="86883"/>
                    <a:pt x="349890" y="89480"/>
                  </a:cubicBezTo>
                  <a:cubicBezTo>
                    <a:pt x="335965" y="91392"/>
                    <a:pt x="322925" y="97291"/>
                    <a:pt x="311656" y="105605"/>
                  </a:cubicBezTo>
                  <a:cubicBezTo>
                    <a:pt x="288655" y="122575"/>
                    <a:pt x="272798" y="146410"/>
                    <a:pt x="253359" y="166964"/>
                  </a:cubicBezTo>
                  <a:cubicBezTo>
                    <a:pt x="231304" y="190276"/>
                    <a:pt x="204178" y="205173"/>
                    <a:pt x="174013" y="212783"/>
                  </a:cubicBezTo>
                  <a:cubicBezTo>
                    <a:pt x="173651" y="212541"/>
                    <a:pt x="173268" y="212300"/>
                    <a:pt x="172886" y="212078"/>
                  </a:cubicBezTo>
                  <a:cubicBezTo>
                    <a:pt x="150650" y="191947"/>
                    <a:pt x="130567" y="169219"/>
                    <a:pt x="112798" y="145001"/>
                  </a:cubicBezTo>
                  <a:cubicBezTo>
                    <a:pt x="95452" y="121347"/>
                    <a:pt x="49712" y="14874"/>
                    <a:pt x="38664" y="5533"/>
                  </a:cubicBezTo>
                  <a:cubicBezTo>
                    <a:pt x="34076" y="1648"/>
                    <a:pt x="29045" y="-23"/>
                    <a:pt x="24236" y="118"/>
                  </a:cubicBezTo>
                  <a:cubicBezTo>
                    <a:pt x="15522" y="319"/>
                    <a:pt x="7473" y="6378"/>
                    <a:pt x="3871" y="15921"/>
                  </a:cubicBezTo>
                  <a:cubicBezTo>
                    <a:pt x="-2247" y="32146"/>
                    <a:pt x="812" y="53123"/>
                    <a:pt x="1295" y="70093"/>
                  </a:cubicBezTo>
                  <a:cubicBezTo>
                    <a:pt x="1899" y="90869"/>
                    <a:pt x="3267" y="111624"/>
                    <a:pt x="5440" y="132299"/>
                  </a:cubicBezTo>
                  <a:cubicBezTo>
                    <a:pt x="7594" y="152732"/>
                    <a:pt x="10451" y="173104"/>
                    <a:pt x="14013" y="193336"/>
                  </a:cubicBezTo>
                  <a:cubicBezTo>
                    <a:pt x="15804" y="203563"/>
                    <a:pt x="17796" y="213769"/>
                    <a:pt x="19990" y="223935"/>
                  </a:cubicBezTo>
                  <a:cubicBezTo>
                    <a:pt x="20674" y="227136"/>
                    <a:pt x="21539" y="229995"/>
                    <a:pt x="22585" y="232652"/>
                  </a:cubicBezTo>
                  <a:cubicBezTo>
                    <a:pt x="23652" y="237665"/>
                    <a:pt x="24799" y="242657"/>
                    <a:pt x="26027" y="247610"/>
                  </a:cubicBezTo>
                  <a:cubicBezTo>
                    <a:pt x="34036" y="280041"/>
                    <a:pt x="46673" y="312512"/>
                    <a:pt x="70801" y="336448"/>
                  </a:cubicBezTo>
                  <a:cubicBezTo>
                    <a:pt x="95915" y="361391"/>
                    <a:pt x="130044" y="377959"/>
                    <a:pt x="161738" y="392775"/>
                  </a:cubicBezTo>
                  <a:cubicBezTo>
                    <a:pt x="191923" y="406887"/>
                    <a:pt x="223556" y="419429"/>
                    <a:pt x="256015" y="429253"/>
                  </a:cubicBezTo>
                  <a:cubicBezTo>
                    <a:pt x="284208" y="442036"/>
                    <a:pt x="314393" y="452142"/>
                    <a:pt x="344698" y="457456"/>
                  </a:cubicBezTo>
                  <a:cubicBezTo>
                    <a:pt x="378063" y="463315"/>
                    <a:pt x="413137" y="463677"/>
                    <a:pt x="445355" y="452081"/>
                  </a:cubicBezTo>
                  <a:cubicBezTo>
                    <a:pt x="461192" y="446384"/>
                    <a:pt x="476163" y="438432"/>
                    <a:pt x="489746" y="428528"/>
                  </a:cubicBezTo>
                  <a:cubicBezTo>
                    <a:pt x="509004" y="418523"/>
                    <a:pt x="526331" y="404773"/>
                    <a:pt x="540517" y="386575"/>
                  </a:cubicBezTo>
                  <a:cubicBezTo>
                    <a:pt x="565927" y="353960"/>
                    <a:pt x="578056" y="314380"/>
                    <a:pt x="583363" y="273568"/>
                  </a:cubicBezTo>
                  <a:cubicBezTo>
                    <a:pt x="584721" y="263122"/>
                    <a:pt x="589828" y="223086"/>
                    <a:pt x="590229" y="216853"/>
                  </a:cubicBezTo>
                  <a:cubicBezTo>
                    <a:pt x="591526" y="196724"/>
                    <a:pt x="592823" y="176594"/>
                    <a:pt x="594120" y="156464"/>
                  </a:cubicBezTo>
                  <a:cubicBezTo>
                    <a:pt x="594731" y="146964"/>
                    <a:pt x="583076" y="144252"/>
                    <a:pt x="576943" y="149346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864BBB7-2F05-4DAD-CF7A-AE2479FF084C}"/>
              </a:ext>
            </a:extLst>
          </p:cNvPr>
          <p:cNvGrpSpPr>
            <a:grpSpLocks noChangeAspect="1"/>
          </p:cNvGrpSpPr>
          <p:nvPr/>
        </p:nvGrpSpPr>
        <p:grpSpPr>
          <a:xfrm>
            <a:off x="7351579" y="241552"/>
            <a:ext cx="1410763" cy="1980000"/>
            <a:chOff x="7578198" y="3747364"/>
            <a:chExt cx="1621099" cy="2275207"/>
          </a:xfrm>
        </p:grpSpPr>
        <p:grpSp>
          <p:nvGrpSpPr>
            <p:cNvPr id="41" name="图形 52">
              <a:extLst>
                <a:ext uri="{FF2B5EF4-FFF2-40B4-BE49-F238E27FC236}">
                  <a16:creationId xmlns:a16="http://schemas.microsoft.com/office/drawing/2014/main" id="{B36E871A-E5F6-B559-B217-C57334EF0490}"/>
                </a:ext>
              </a:extLst>
            </p:cNvPr>
            <p:cNvGrpSpPr/>
            <p:nvPr/>
          </p:nvGrpSpPr>
          <p:grpSpPr>
            <a:xfrm>
              <a:off x="7578198" y="4505448"/>
              <a:ext cx="1621099" cy="1517123"/>
              <a:chOff x="7578198" y="4505448"/>
              <a:chExt cx="1621099" cy="1517123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FCF699A-F0C2-C8D9-CF00-1CADAA34EDFF}"/>
                  </a:ext>
                </a:extLst>
              </p:cNvPr>
              <p:cNvSpPr/>
              <p:nvPr/>
            </p:nvSpPr>
            <p:spPr>
              <a:xfrm>
                <a:off x="7598653" y="4505448"/>
                <a:ext cx="1547956" cy="1503990"/>
              </a:xfrm>
              <a:custGeom>
                <a:avLst/>
                <a:gdLst>
                  <a:gd name="connsiteX0" fmla="*/ 181423 w 1547956"/>
                  <a:gd name="connsiteY0" fmla="*/ 1498226 h 1503990"/>
                  <a:gd name="connsiteX1" fmla="*/ 253688 w 1547956"/>
                  <a:gd name="connsiteY1" fmla="*/ 1501789 h 1503990"/>
                  <a:gd name="connsiteX2" fmla="*/ 1198208 w 1547956"/>
                  <a:gd name="connsiteY2" fmla="*/ 1469748 h 1503990"/>
                  <a:gd name="connsiteX3" fmla="*/ 1526241 w 1547956"/>
                  <a:gd name="connsiteY3" fmla="*/ 1477108 h 1503990"/>
                  <a:gd name="connsiteX4" fmla="*/ 1547890 w 1547956"/>
                  <a:gd name="connsiteY4" fmla="*/ 1455451 h 1503990"/>
                  <a:gd name="connsiteX5" fmla="*/ 1489317 w 1547956"/>
                  <a:gd name="connsiteY5" fmla="*/ 931865 h 1503990"/>
                  <a:gd name="connsiteX6" fmla="*/ 1493686 w 1547956"/>
                  <a:gd name="connsiteY6" fmla="*/ 904621 h 1503990"/>
                  <a:gd name="connsiteX7" fmla="*/ 1500163 w 1547956"/>
                  <a:gd name="connsiteY7" fmla="*/ 895788 h 1503990"/>
                  <a:gd name="connsiteX8" fmla="*/ 1500747 w 1547956"/>
                  <a:gd name="connsiteY8" fmla="*/ 895482 h 1503990"/>
                  <a:gd name="connsiteX9" fmla="*/ 1520588 w 1547956"/>
                  <a:gd name="connsiteY9" fmla="*/ 859485 h 1503990"/>
                  <a:gd name="connsiteX10" fmla="*/ 1189159 w 1547956"/>
                  <a:gd name="connsiteY10" fmla="*/ 297636 h 1503990"/>
                  <a:gd name="connsiteX11" fmla="*/ 1085411 w 1547956"/>
                  <a:gd name="connsiteY11" fmla="*/ 211841 h 1503990"/>
                  <a:gd name="connsiteX12" fmla="*/ 1028827 w 1547956"/>
                  <a:gd name="connsiteY12" fmla="*/ 161946 h 1503990"/>
                  <a:gd name="connsiteX13" fmla="*/ 967471 w 1547956"/>
                  <a:gd name="connsiteY13" fmla="*/ 16976 h 1503990"/>
                  <a:gd name="connsiteX14" fmla="*/ 787821 w 1547956"/>
                  <a:gd name="connsiteY14" fmla="*/ 6542 h 1503990"/>
                  <a:gd name="connsiteX15" fmla="*/ 699512 w 1547956"/>
                  <a:gd name="connsiteY15" fmla="*/ 137716 h 1503990"/>
                  <a:gd name="connsiteX16" fmla="*/ 624202 w 1547956"/>
                  <a:gd name="connsiteY16" fmla="*/ 204103 h 1503990"/>
                  <a:gd name="connsiteX17" fmla="*/ 587476 w 1547956"/>
                  <a:gd name="connsiteY17" fmla="*/ 180755 h 1503990"/>
                  <a:gd name="connsiteX18" fmla="*/ 3934 w 1547956"/>
                  <a:gd name="connsiteY18" fmla="*/ 769668 h 1503990"/>
                  <a:gd name="connsiteX19" fmla="*/ 44963 w 1547956"/>
                  <a:gd name="connsiteY19" fmla="*/ 872464 h 1503990"/>
                  <a:gd name="connsiteX20" fmla="*/ 35618 w 1547956"/>
                  <a:gd name="connsiteY20" fmla="*/ 1250055 h 1503990"/>
                  <a:gd name="connsiteX21" fmla="*/ 57957 w 1547956"/>
                  <a:gd name="connsiteY21" fmla="*/ 1451338 h 1503990"/>
                  <a:gd name="connsiteX22" fmla="*/ 66956 w 1547956"/>
                  <a:gd name="connsiteY22" fmla="*/ 1467944 h 1503990"/>
                  <a:gd name="connsiteX23" fmla="*/ 181423 w 1547956"/>
                  <a:gd name="connsiteY23" fmla="*/ 1498226 h 1503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47956" h="1503990">
                    <a:moveTo>
                      <a:pt x="181423" y="1498226"/>
                    </a:moveTo>
                    <a:cubicBezTo>
                      <a:pt x="205513" y="1499715"/>
                      <a:pt x="229601" y="1500891"/>
                      <a:pt x="253688" y="1501789"/>
                    </a:cubicBezTo>
                    <a:cubicBezTo>
                      <a:pt x="568678" y="1513530"/>
                      <a:pt x="883413" y="1477608"/>
                      <a:pt x="1198208" y="1469748"/>
                    </a:cubicBezTo>
                    <a:cubicBezTo>
                      <a:pt x="1307833" y="1466861"/>
                      <a:pt x="1416897" y="1468303"/>
                      <a:pt x="1526241" y="1477108"/>
                    </a:cubicBezTo>
                    <a:cubicBezTo>
                      <a:pt x="1536955" y="1477970"/>
                      <a:pt x="1549206" y="1466439"/>
                      <a:pt x="1547890" y="1455451"/>
                    </a:cubicBezTo>
                    <a:cubicBezTo>
                      <a:pt x="1527688" y="1281007"/>
                      <a:pt x="1502415" y="1107026"/>
                      <a:pt x="1489317" y="931865"/>
                    </a:cubicBezTo>
                    <a:cubicBezTo>
                      <a:pt x="1489307" y="922600"/>
                      <a:pt x="1490502" y="913350"/>
                      <a:pt x="1493686" y="904621"/>
                    </a:cubicBezTo>
                    <a:cubicBezTo>
                      <a:pt x="1494285" y="903937"/>
                      <a:pt x="1497396" y="896263"/>
                      <a:pt x="1500163" y="895788"/>
                    </a:cubicBezTo>
                    <a:cubicBezTo>
                      <a:pt x="1499260" y="896456"/>
                      <a:pt x="1503355" y="895281"/>
                      <a:pt x="1500747" y="895482"/>
                    </a:cubicBezTo>
                    <a:cubicBezTo>
                      <a:pt x="1516556" y="892893"/>
                      <a:pt x="1532061" y="875822"/>
                      <a:pt x="1520588" y="859485"/>
                    </a:cubicBezTo>
                    <a:cubicBezTo>
                      <a:pt x="1402401" y="678271"/>
                      <a:pt x="1241064" y="512874"/>
                      <a:pt x="1189159" y="297636"/>
                    </a:cubicBezTo>
                    <a:cubicBezTo>
                      <a:pt x="1176896" y="239445"/>
                      <a:pt x="1132600" y="235848"/>
                      <a:pt x="1085411" y="211841"/>
                    </a:cubicBezTo>
                    <a:cubicBezTo>
                      <a:pt x="1070689" y="203082"/>
                      <a:pt x="1034687" y="178816"/>
                      <a:pt x="1028827" y="161946"/>
                    </a:cubicBezTo>
                    <a:cubicBezTo>
                      <a:pt x="1014831" y="101144"/>
                      <a:pt x="1039478" y="41578"/>
                      <a:pt x="967471" y="16976"/>
                    </a:cubicBezTo>
                    <a:cubicBezTo>
                      <a:pt x="919936" y="3792"/>
                      <a:pt x="835917" y="-7363"/>
                      <a:pt x="787821" y="6542"/>
                    </a:cubicBezTo>
                    <a:cubicBezTo>
                      <a:pt x="729151" y="26075"/>
                      <a:pt x="733542" y="92214"/>
                      <a:pt x="699512" y="137716"/>
                    </a:cubicBezTo>
                    <a:cubicBezTo>
                      <a:pt x="681912" y="164035"/>
                      <a:pt x="651908" y="200070"/>
                      <a:pt x="624202" y="204103"/>
                    </a:cubicBezTo>
                    <a:cubicBezTo>
                      <a:pt x="610774" y="206057"/>
                      <a:pt x="600883" y="178884"/>
                      <a:pt x="587476" y="180755"/>
                    </a:cubicBezTo>
                    <a:cubicBezTo>
                      <a:pt x="378488" y="231531"/>
                      <a:pt x="93756" y="577919"/>
                      <a:pt x="3934" y="769668"/>
                    </a:cubicBezTo>
                    <a:cubicBezTo>
                      <a:pt x="-16308" y="830015"/>
                      <a:pt x="48973" y="811809"/>
                      <a:pt x="44963" y="872464"/>
                    </a:cubicBezTo>
                    <a:cubicBezTo>
                      <a:pt x="40018" y="987535"/>
                      <a:pt x="29205" y="1134847"/>
                      <a:pt x="35618" y="1250055"/>
                    </a:cubicBezTo>
                    <a:cubicBezTo>
                      <a:pt x="41625" y="1316923"/>
                      <a:pt x="37180" y="1386985"/>
                      <a:pt x="57957" y="1451338"/>
                    </a:cubicBezTo>
                    <a:cubicBezTo>
                      <a:pt x="52365" y="1458130"/>
                      <a:pt x="60400" y="1464993"/>
                      <a:pt x="66956" y="1467944"/>
                    </a:cubicBezTo>
                    <a:cubicBezTo>
                      <a:pt x="75217" y="1481998"/>
                      <a:pt x="156498" y="1496279"/>
                      <a:pt x="181423" y="149822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E8AF2E9-B606-18F5-413A-741F8268BBFF}"/>
                  </a:ext>
                </a:extLst>
              </p:cNvPr>
              <p:cNvSpPr/>
              <p:nvPr/>
            </p:nvSpPr>
            <p:spPr>
              <a:xfrm>
                <a:off x="7578198" y="4556633"/>
                <a:ext cx="1621099" cy="1465938"/>
              </a:xfrm>
              <a:custGeom>
                <a:avLst/>
                <a:gdLst>
                  <a:gd name="connsiteX0" fmla="*/ 745966 w 1621099"/>
                  <a:gd name="connsiteY0" fmla="*/ 14059 h 1465938"/>
                  <a:gd name="connsiteX1" fmla="*/ 783636 w 1621099"/>
                  <a:gd name="connsiteY1" fmla="*/ 24447 h 1465938"/>
                  <a:gd name="connsiteX2" fmla="*/ 721679 w 1621099"/>
                  <a:gd name="connsiteY2" fmla="*/ 122689 h 1465938"/>
                  <a:gd name="connsiteX3" fmla="*/ 634966 w 1621099"/>
                  <a:gd name="connsiteY3" fmla="*/ 162365 h 1465938"/>
                  <a:gd name="connsiteX4" fmla="*/ 643740 w 1621099"/>
                  <a:gd name="connsiteY4" fmla="*/ 171263 h 1465938"/>
                  <a:gd name="connsiteX5" fmla="*/ 664969 w 1621099"/>
                  <a:gd name="connsiteY5" fmla="*/ 190106 h 1465938"/>
                  <a:gd name="connsiteX6" fmla="*/ 713024 w 1621099"/>
                  <a:gd name="connsiteY6" fmla="*/ 222577 h 1465938"/>
                  <a:gd name="connsiteX7" fmla="*/ 935869 w 1621099"/>
                  <a:gd name="connsiteY7" fmla="*/ 259337 h 1465938"/>
                  <a:gd name="connsiteX8" fmla="*/ 1043387 w 1621099"/>
                  <a:gd name="connsiteY8" fmla="*/ 235059 h 1465938"/>
                  <a:gd name="connsiteX9" fmla="*/ 1088264 w 1621099"/>
                  <a:gd name="connsiteY9" fmla="*/ 210581 h 1465938"/>
                  <a:gd name="connsiteX10" fmla="*/ 1091824 w 1621099"/>
                  <a:gd name="connsiteY10" fmla="*/ 207908 h 1465938"/>
                  <a:gd name="connsiteX11" fmla="*/ 1112993 w 1621099"/>
                  <a:gd name="connsiteY11" fmla="*/ 186545 h 1465938"/>
                  <a:gd name="connsiteX12" fmla="*/ 1072747 w 1621099"/>
                  <a:gd name="connsiteY12" fmla="*/ 166675 h 1465938"/>
                  <a:gd name="connsiteX13" fmla="*/ 1047311 w 1621099"/>
                  <a:gd name="connsiteY13" fmla="*/ 133236 h 1465938"/>
                  <a:gd name="connsiteX14" fmla="*/ 1038620 w 1621099"/>
                  <a:gd name="connsiteY14" fmla="*/ 52490 h 1465938"/>
                  <a:gd name="connsiteX15" fmla="*/ 1041777 w 1621099"/>
                  <a:gd name="connsiteY15" fmla="*/ 52914 h 1465938"/>
                  <a:gd name="connsiteX16" fmla="*/ 1074520 w 1621099"/>
                  <a:gd name="connsiteY16" fmla="*/ 133298 h 1465938"/>
                  <a:gd name="connsiteX17" fmla="*/ 1108023 w 1621099"/>
                  <a:gd name="connsiteY17" fmla="*/ 157131 h 1465938"/>
                  <a:gd name="connsiteX18" fmla="*/ 1109782 w 1621099"/>
                  <a:gd name="connsiteY18" fmla="*/ 157939 h 1465938"/>
                  <a:gd name="connsiteX19" fmla="*/ 1122954 w 1621099"/>
                  <a:gd name="connsiteY19" fmla="*/ 168566 h 1465938"/>
                  <a:gd name="connsiteX20" fmla="*/ 1125510 w 1621099"/>
                  <a:gd name="connsiteY20" fmla="*/ 168769 h 1465938"/>
                  <a:gd name="connsiteX21" fmla="*/ 1127603 w 1621099"/>
                  <a:gd name="connsiteY21" fmla="*/ 169433 h 1465938"/>
                  <a:gd name="connsiteX22" fmla="*/ 1125470 w 1621099"/>
                  <a:gd name="connsiteY22" fmla="*/ 159003 h 1465938"/>
                  <a:gd name="connsiteX23" fmla="*/ 1150624 w 1621099"/>
                  <a:gd name="connsiteY23" fmla="*/ 156791 h 1465938"/>
                  <a:gd name="connsiteX24" fmla="*/ 1150724 w 1621099"/>
                  <a:gd name="connsiteY24" fmla="*/ 157294 h 1465938"/>
                  <a:gd name="connsiteX25" fmla="*/ 1150623 w 1621099"/>
                  <a:gd name="connsiteY25" fmla="*/ 156790 h 1465938"/>
                  <a:gd name="connsiteX26" fmla="*/ 1150664 w 1621099"/>
                  <a:gd name="connsiteY26" fmla="*/ 156938 h 1465938"/>
                  <a:gd name="connsiteX27" fmla="*/ 1150664 w 1621099"/>
                  <a:gd name="connsiteY27" fmla="*/ 156938 h 1465938"/>
                  <a:gd name="connsiteX28" fmla="*/ 1150746 w 1621099"/>
                  <a:gd name="connsiteY28" fmla="*/ 157293 h 1465938"/>
                  <a:gd name="connsiteX29" fmla="*/ 1150724 w 1621099"/>
                  <a:gd name="connsiteY29" fmla="*/ 157294 h 1465938"/>
                  <a:gd name="connsiteX30" fmla="*/ 1150853 w 1621099"/>
                  <a:gd name="connsiteY30" fmla="*/ 158079 h 1465938"/>
                  <a:gd name="connsiteX31" fmla="*/ 1150881 w 1621099"/>
                  <a:gd name="connsiteY31" fmla="*/ 158430 h 1465938"/>
                  <a:gd name="connsiteX32" fmla="*/ 1150864 w 1621099"/>
                  <a:gd name="connsiteY32" fmla="*/ 158136 h 1465938"/>
                  <a:gd name="connsiteX33" fmla="*/ 1150790 w 1621099"/>
                  <a:gd name="connsiteY33" fmla="*/ 157547 h 1465938"/>
                  <a:gd name="connsiteX34" fmla="*/ 1150745 w 1621099"/>
                  <a:gd name="connsiteY34" fmla="*/ 157294 h 1465938"/>
                  <a:gd name="connsiteX35" fmla="*/ 1151549 w 1621099"/>
                  <a:gd name="connsiteY35" fmla="*/ 157455 h 1465938"/>
                  <a:gd name="connsiteX36" fmla="*/ 1151682 w 1621099"/>
                  <a:gd name="connsiteY36" fmla="*/ 157508 h 1465938"/>
                  <a:gd name="connsiteX37" fmla="*/ 1154489 w 1621099"/>
                  <a:gd name="connsiteY37" fmla="*/ 158764 h 1465938"/>
                  <a:gd name="connsiteX38" fmla="*/ 1165797 w 1621099"/>
                  <a:gd name="connsiteY38" fmla="*/ 161661 h 1465938"/>
                  <a:gd name="connsiteX39" fmla="*/ 1185701 w 1621099"/>
                  <a:gd name="connsiteY39" fmla="*/ 175108 h 1465938"/>
                  <a:gd name="connsiteX40" fmla="*/ 1191957 w 1621099"/>
                  <a:gd name="connsiteY40" fmla="*/ 191696 h 1465938"/>
                  <a:gd name="connsiteX41" fmla="*/ 1288812 w 1621099"/>
                  <a:gd name="connsiteY41" fmla="*/ 258171 h 1465938"/>
                  <a:gd name="connsiteX42" fmla="*/ 1430800 w 1621099"/>
                  <a:gd name="connsiteY42" fmla="*/ 474681 h 1465938"/>
                  <a:gd name="connsiteX43" fmla="*/ 1481139 w 1621099"/>
                  <a:gd name="connsiteY43" fmla="*/ 597273 h 1465938"/>
                  <a:gd name="connsiteX44" fmla="*/ 1483643 w 1621099"/>
                  <a:gd name="connsiteY44" fmla="*/ 603782 h 1465938"/>
                  <a:gd name="connsiteX45" fmla="*/ 1519422 w 1621099"/>
                  <a:gd name="connsiteY45" fmla="*/ 740513 h 1465938"/>
                  <a:gd name="connsiteX46" fmla="*/ 1515921 w 1621099"/>
                  <a:gd name="connsiteY46" fmla="*/ 752108 h 1465938"/>
                  <a:gd name="connsiteX47" fmla="*/ 1517108 w 1621099"/>
                  <a:gd name="connsiteY47" fmla="*/ 762776 h 1465938"/>
                  <a:gd name="connsiteX48" fmla="*/ 1517008 w 1621099"/>
                  <a:gd name="connsiteY48" fmla="*/ 764408 h 1465938"/>
                  <a:gd name="connsiteX49" fmla="*/ 1533629 w 1621099"/>
                  <a:gd name="connsiteY49" fmla="*/ 773427 h 1465938"/>
                  <a:gd name="connsiteX50" fmla="*/ 1540411 w 1621099"/>
                  <a:gd name="connsiteY50" fmla="*/ 773405 h 1465938"/>
                  <a:gd name="connsiteX51" fmla="*/ 1559287 w 1621099"/>
                  <a:gd name="connsiteY51" fmla="*/ 806100 h 1465938"/>
                  <a:gd name="connsiteX52" fmla="*/ 1563211 w 1621099"/>
                  <a:gd name="connsiteY52" fmla="*/ 846541 h 1465938"/>
                  <a:gd name="connsiteX53" fmla="*/ 1555725 w 1621099"/>
                  <a:gd name="connsiteY53" fmla="*/ 859588 h 1465938"/>
                  <a:gd name="connsiteX54" fmla="*/ 1528176 w 1621099"/>
                  <a:gd name="connsiteY54" fmla="*/ 869594 h 1465938"/>
                  <a:gd name="connsiteX55" fmla="*/ 1507429 w 1621099"/>
                  <a:gd name="connsiteY55" fmla="*/ 877123 h 1465938"/>
                  <a:gd name="connsiteX56" fmla="*/ 1514633 w 1621099"/>
                  <a:gd name="connsiteY56" fmla="*/ 900354 h 1465938"/>
                  <a:gd name="connsiteX57" fmla="*/ 1522765 w 1621099"/>
                  <a:gd name="connsiteY57" fmla="*/ 933933 h 1465938"/>
                  <a:gd name="connsiteX58" fmla="*/ 1562225 w 1621099"/>
                  <a:gd name="connsiteY58" fmla="*/ 1166527 h 1465938"/>
                  <a:gd name="connsiteX59" fmla="*/ 1585749 w 1621099"/>
                  <a:gd name="connsiteY59" fmla="*/ 1282261 h 1465938"/>
                  <a:gd name="connsiteX60" fmla="*/ 1598909 w 1621099"/>
                  <a:gd name="connsiteY60" fmla="*/ 1338868 h 1465938"/>
                  <a:gd name="connsiteX61" fmla="*/ 1606677 w 1621099"/>
                  <a:gd name="connsiteY61" fmla="*/ 1368884 h 1465938"/>
                  <a:gd name="connsiteX62" fmla="*/ 1609038 w 1621099"/>
                  <a:gd name="connsiteY62" fmla="*/ 1377600 h 1465938"/>
                  <a:gd name="connsiteX63" fmla="*/ 1610440 w 1621099"/>
                  <a:gd name="connsiteY63" fmla="*/ 1382675 h 1465938"/>
                  <a:gd name="connsiteX64" fmla="*/ 1610440 w 1621099"/>
                  <a:gd name="connsiteY64" fmla="*/ 1382675 h 1465938"/>
                  <a:gd name="connsiteX65" fmla="*/ 1617926 w 1621099"/>
                  <a:gd name="connsiteY65" fmla="*/ 1390424 h 1465938"/>
                  <a:gd name="connsiteX66" fmla="*/ 1608045 w 1621099"/>
                  <a:gd name="connsiteY66" fmla="*/ 1424870 h 1465938"/>
                  <a:gd name="connsiteX67" fmla="*/ 1570153 w 1621099"/>
                  <a:gd name="connsiteY67" fmla="*/ 1412568 h 1465938"/>
                  <a:gd name="connsiteX68" fmla="*/ 1560413 w 1621099"/>
                  <a:gd name="connsiteY68" fmla="*/ 1381647 h 1465938"/>
                  <a:gd name="connsiteX69" fmla="*/ 1551861 w 1621099"/>
                  <a:gd name="connsiteY69" fmla="*/ 1347828 h 1465938"/>
                  <a:gd name="connsiteX70" fmla="*/ 1511434 w 1621099"/>
                  <a:gd name="connsiteY70" fmla="*/ 1114671 h 1465938"/>
                  <a:gd name="connsiteX71" fmla="*/ 1510769 w 1621099"/>
                  <a:gd name="connsiteY71" fmla="*/ 1109073 h 1465938"/>
                  <a:gd name="connsiteX72" fmla="*/ 1498414 w 1621099"/>
                  <a:gd name="connsiteY72" fmla="*/ 987763 h 1465938"/>
                  <a:gd name="connsiteX73" fmla="*/ 1495053 w 1621099"/>
                  <a:gd name="connsiteY73" fmla="*/ 927992 h 1465938"/>
                  <a:gd name="connsiteX74" fmla="*/ 1495858 w 1621099"/>
                  <a:gd name="connsiteY74" fmla="*/ 897151 h 1465938"/>
                  <a:gd name="connsiteX75" fmla="*/ 1496643 w 1621099"/>
                  <a:gd name="connsiteY75" fmla="*/ 883665 h 1465938"/>
                  <a:gd name="connsiteX76" fmla="*/ 1496688 w 1621099"/>
                  <a:gd name="connsiteY76" fmla="*/ 883026 h 1465938"/>
                  <a:gd name="connsiteX77" fmla="*/ 1496820 w 1621099"/>
                  <a:gd name="connsiteY77" fmla="*/ 881345 h 1465938"/>
                  <a:gd name="connsiteX78" fmla="*/ 1496864 w 1621099"/>
                  <a:gd name="connsiteY78" fmla="*/ 880585 h 1465938"/>
                  <a:gd name="connsiteX79" fmla="*/ 1454668 w 1621099"/>
                  <a:gd name="connsiteY79" fmla="*/ 891615 h 1465938"/>
                  <a:gd name="connsiteX80" fmla="*/ 1362542 w 1621099"/>
                  <a:gd name="connsiteY80" fmla="*/ 899951 h 1465938"/>
                  <a:gd name="connsiteX81" fmla="*/ 1380311 w 1621099"/>
                  <a:gd name="connsiteY81" fmla="*/ 1052885 h 1465938"/>
                  <a:gd name="connsiteX82" fmla="*/ 1406471 w 1621099"/>
                  <a:gd name="connsiteY82" fmla="*/ 1198898 h 1465938"/>
                  <a:gd name="connsiteX83" fmla="*/ 1422348 w 1621099"/>
                  <a:gd name="connsiteY83" fmla="*/ 1271713 h 1465938"/>
                  <a:gd name="connsiteX84" fmla="*/ 1431526 w 1621099"/>
                  <a:gd name="connsiteY84" fmla="*/ 1310465 h 1465938"/>
                  <a:gd name="connsiteX85" fmla="*/ 1430397 w 1621099"/>
                  <a:gd name="connsiteY85" fmla="*/ 1331884 h 1465938"/>
                  <a:gd name="connsiteX86" fmla="*/ 1440249 w 1621099"/>
                  <a:gd name="connsiteY86" fmla="*/ 1360568 h 1465938"/>
                  <a:gd name="connsiteX87" fmla="*/ 1441183 w 1621099"/>
                  <a:gd name="connsiteY87" fmla="*/ 1363309 h 1465938"/>
                  <a:gd name="connsiteX88" fmla="*/ 1446234 w 1621099"/>
                  <a:gd name="connsiteY88" fmla="*/ 1411704 h 1465938"/>
                  <a:gd name="connsiteX89" fmla="*/ 1422086 w 1621099"/>
                  <a:gd name="connsiteY89" fmla="*/ 1424830 h 1465938"/>
                  <a:gd name="connsiteX90" fmla="*/ 1421563 w 1621099"/>
                  <a:gd name="connsiteY90" fmla="*/ 1425150 h 1465938"/>
                  <a:gd name="connsiteX91" fmla="*/ 1405344 w 1621099"/>
                  <a:gd name="connsiteY91" fmla="*/ 1427205 h 1465938"/>
                  <a:gd name="connsiteX92" fmla="*/ 1380351 w 1621099"/>
                  <a:gd name="connsiteY92" fmla="*/ 1431835 h 1465938"/>
                  <a:gd name="connsiteX93" fmla="*/ 1318230 w 1621099"/>
                  <a:gd name="connsiteY93" fmla="*/ 1440814 h 1465938"/>
                  <a:gd name="connsiteX94" fmla="*/ 1199103 w 1621099"/>
                  <a:gd name="connsiteY94" fmla="*/ 1449531 h 1465938"/>
                  <a:gd name="connsiteX95" fmla="*/ 761925 w 1621099"/>
                  <a:gd name="connsiteY95" fmla="*/ 1448220 h 1465938"/>
                  <a:gd name="connsiteX96" fmla="*/ 539340 w 1621099"/>
                  <a:gd name="connsiteY96" fmla="*/ 1457342 h 1465938"/>
                  <a:gd name="connsiteX97" fmla="*/ 428340 w 1621099"/>
                  <a:gd name="connsiteY97" fmla="*/ 1463763 h 1465938"/>
                  <a:gd name="connsiteX98" fmla="*/ 416886 w 1621099"/>
                  <a:gd name="connsiteY98" fmla="*/ 1464321 h 1465938"/>
                  <a:gd name="connsiteX99" fmla="*/ 317602 w 1621099"/>
                  <a:gd name="connsiteY99" fmla="*/ 1464710 h 1465938"/>
                  <a:gd name="connsiteX100" fmla="*/ 316113 w 1621099"/>
                  <a:gd name="connsiteY100" fmla="*/ 1464045 h 1465938"/>
                  <a:gd name="connsiteX101" fmla="*/ 294380 w 1621099"/>
                  <a:gd name="connsiteY101" fmla="*/ 1440109 h 1465938"/>
                  <a:gd name="connsiteX102" fmla="*/ 309191 w 1621099"/>
                  <a:gd name="connsiteY102" fmla="*/ 1284997 h 1465938"/>
                  <a:gd name="connsiteX103" fmla="*/ 335834 w 1621099"/>
                  <a:gd name="connsiteY103" fmla="*/ 1008597 h 1465938"/>
                  <a:gd name="connsiteX104" fmla="*/ 337131 w 1621099"/>
                  <a:gd name="connsiteY104" fmla="*/ 995298 h 1465938"/>
                  <a:gd name="connsiteX105" fmla="*/ 344487 w 1621099"/>
                  <a:gd name="connsiteY105" fmla="*/ 901982 h 1465938"/>
                  <a:gd name="connsiteX106" fmla="*/ 322432 w 1621099"/>
                  <a:gd name="connsiteY106" fmla="*/ 899989 h 1465938"/>
                  <a:gd name="connsiteX107" fmla="*/ 93259 w 1621099"/>
                  <a:gd name="connsiteY107" fmla="*/ 835550 h 1465938"/>
                  <a:gd name="connsiteX108" fmla="*/ 90290 w 1621099"/>
                  <a:gd name="connsiteY108" fmla="*/ 834263 h 1465938"/>
                  <a:gd name="connsiteX109" fmla="*/ 69060 w 1621099"/>
                  <a:gd name="connsiteY109" fmla="*/ 825426 h 1465938"/>
                  <a:gd name="connsiteX110" fmla="*/ 68658 w 1621099"/>
                  <a:gd name="connsiteY110" fmla="*/ 867518 h 1465938"/>
                  <a:gd name="connsiteX111" fmla="*/ 68798 w 1621099"/>
                  <a:gd name="connsiteY111" fmla="*/ 936890 h 1465938"/>
                  <a:gd name="connsiteX112" fmla="*/ 73125 w 1621099"/>
                  <a:gd name="connsiteY112" fmla="*/ 1079722 h 1465938"/>
                  <a:gd name="connsiteX113" fmla="*/ 89586 w 1621099"/>
                  <a:gd name="connsiteY113" fmla="*/ 1331359 h 1465938"/>
                  <a:gd name="connsiteX114" fmla="*/ 95784 w 1621099"/>
                  <a:gd name="connsiteY114" fmla="*/ 1394551 h 1465938"/>
                  <a:gd name="connsiteX115" fmla="*/ 82927 w 1621099"/>
                  <a:gd name="connsiteY115" fmla="*/ 1423843 h 1465938"/>
                  <a:gd name="connsiteX116" fmla="*/ 67450 w 1621099"/>
                  <a:gd name="connsiteY116" fmla="*/ 1423119 h 1465938"/>
                  <a:gd name="connsiteX117" fmla="*/ 52217 w 1621099"/>
                  <a:gd name="connsiteY117" fmla="*/ 1388634 h 1465938"/>
                  <a:gd name="connsiteX118" fmla="*/ 49440 w 1621099"/>
                  <a:gd name="connsiteY118" fmla="*/ 1359021 h 1465938"/>
                  <a:gd name="connsiteX119" fmla="*/ 44590 w 1621099"/>
                  <a:gd name="connsiteY119" fmla="*/ 1295747 h 1465938"/>
                  <a:gd name="connsiteX120" fmla="*/ 41431 w 1621099"/>
                  <a:gd name="connsiteY120" fmla="*/ 1044009 h 1465938"/>
                  <a:gd name="connsiteX121" fmla="*/ 48763 w 1621099"/>
                  <a:gd name="connsiteY121" fmla="*/ 926111 h 1465938"/>
                  <a:gd name="connsiteX122" fmla="*/ 49520 w 1621099"/>
                  <a:gd name="connsiteY122" fmla="*/ 917063 h 1465938"/>
                  <a:gd name="connsiteX123" fmla="*/ 59381 w 1621099"/>
                  <a:gd name="connsiteY123" fmla="*/ 821279 h 1465938"/>
                  <a:gd name="connsiteX124" fmla="*/ 5088 w 1621099"/>
                  <a:gd name="connsiteY124" fmla="*/ 778176 h 1465938"/>
                  <a:gd name="connsiteX125" fmla="*/ 27063 w 1621099"/>
                  <a:gd name="connsiteY125" fmla="*/ 712247 h 1465938"/>
                  <a:gd name="connsiteX126" fmla="*/ 27626 w 1621099"/>
                  <a:gd name="connsiteY126" fmla="*/ 704498 h 1465938"/>
                  <a:gd name="connsiteX127" fmla="*/ 53102 w 1621099"/>
                  <a:gd name="connsiteY127" fmla="*/ 628866 h 1465938"/>
                  <a:gd name="connsiteX128" fmla="*/ 85219 w 1621099"/>
                  <a:gd name="connsiteY128" fmla="*/ 556231 h 1465938"/>
                  <a:gd name="connsiteX129" fmla="*/ 273633 w 1621099"/>
                  <a:gd name="connsiteY129" fmla="*/ 301069 h 1465938"/>
                  <a:gd name="connsiteX130" fmla="*/ 398115 w 1621099"/>
                  <a:gd name="connsiteY130" fmla="*/ 202929 h 1465938"/>
                  <a:gd name="connsiteX131" fmla="*/ 466333 w 1621099"/>
                  <a:gd name="connsiteY131" fmla="*/ 164622 h 1465938"/>
                  <a:gd name="connsiteX132" fmla="*/ 469802 w 1621099"/>
                  <a:gd name="connsiteY132" fmla="*/ 162932 h 1465938"/>
                  <a:gd name="connsiteX133" fmla="*/ 522620 w 1621099"/>
                  <a:gd name="connsiteY133" fmla="*/ 142156 h 1465938"/>
                  <a:gd name="connsiteX134" fmla="*/ 528353 w 1621099"/>
                  <a:gd name="connsiteY134" fmla="*/ 138150 h 1465938"/>
                  <a:gd name="connsiteX135" fmla="*/ 549422 w 1621099"/>
                  <a:gd name="connsiteY135" fmla="*/ 143623 h 1465938"/>
                  <a:gd name="connsiteX136" fmla="*/ 556566 w 1621099"/>
                  <a:gd name="connsiteY136" fmla="*/ 139355 h 1465938"/>
                  <a:gd name="connsiteX137" fmla="*/ 559251 w 1621099"/>
                  <a:gd name="connsiteY137" fmla="*/ 138129 h 1465938"/>
                  <a:gd name="connsiteX138" fmla="*/ 612810 w 1621099"/>
                  <a:gd name="connsiteY138" fmla="*/ 128748 h 1465938"/>
                  <a:gd name="connsiteX139" fmla="*/ 636336 w 1621099"/>
                  <a:gd name="connsiteY139" fmla="*/ 150148 h 1465938"/>
                  <a:gd name="connsiteX140" fmla="*/ 662555 w 1621099"/>
                  <a:gd name="connsiteY140" fmla="*/ 134647 h 1465938"/>
                  <a:gd name="connsiteX141" fmla="*/ 699944 w 1621099"/>
                  <a:gd name="connsiteY141" fmla="*/ 100965 h 1465938"/>
                  <a:gd name="connsiteX142" fmla="*/ 745966 w 1621099"/>
                  <a:gd name="connsiteY142" fmla="*/ 14059 h 1465938"/>
                  <a:gd name="connsiteX143" fmla="*/ 1524514 w 1621099"/>
                  <a:gd name="connsiteY143" fmla="*/ 799173 h 1465938"/>
                  <a:gd name="connsiteX144" fmla="*/ 1519704 w 1621099"/>
                  <a:gd name="connsiteY144" fmla="*/ 799575 h 1465938"/>
                  <a:gd name="connsiteX145" fmla="*/ 1515019 w 1621099"/>
                  <a:gd name="connsiteY145" fmla="*/ 802570 h 1465938"/>
                  <a:gd name="connsiteX146" fmla="*/ 1514895 w 1621099"/>
                  <a:gd name="connsiteY146" fmla="*/ 802637 h 1465938"/>
                  <a:gd name="connsiteX147" fmla="*/ 1505759 w 1621099"/>
                  <a:gd name="connsiteY147" fmla="*/ 807650 h 1465938"/>
                  <a:gd name="connsiteX148" fmla="*/ 1483764 w 1621099"/>
                  <a:gd name="connsiteY148" fmla="*/ 818038 h 1465938"/>
                  <a:gd name="connsiteX149" fmla="*/ 1438265 w 1621099"/>
                  <a:gd name="connsiteY149" fmla="*/ 832633 h 1465938"/>
                  <a:gd name="connsiteX150" fmla="*/ 1391378 w 1621099"/>
                  <a:gd name="connsiteY150" fmla="*/ 838408 h 1465938"/>
                  <a:gd name="connsiteX151" fmla="*/ 1357672 w 1621099"/>
                  <a:gd name="connsiteY151" fmla="*/ 835047 h 1465938"/>
                  <a:gd name="connsiteX152" fmla="*/ 1361857 w 1621099"/>
                  <a:gd name="connsiteY152" fmla="*/ 891937 h 1465938"/>
                  <a:gd name="connsiteX153" fmla="*/ 1383239 w 1621099"/>
                  <a:gd name="connsiteY153" fmla="*/ 887033 h 1465938"/>
                  <a:gd name="connsiteX154" fmla="*/ 1447079 w 1621099"/>
                  <a:gd name="connsiteY154" fmla="*/ 870981 h 1465938"/>
                  <a:gd name="connsiteX155" fmla="*/ 1493967 w 1621099"/>
                  <a:gd name="connsiteY155" fmla="*/ 855218 h 1465938"/>
                  <a:gd name="connsiteX156" fmla="*/ 1518014 w 1621099"/>
                  <a:gd name="connsiteY156" fmla="*/ 845497 h 1465938"/>
                  <a:gd name="connsiteX157" fmla="*/ 1529315 w 1621099"/>
                  <a:gd name="connsiteY157" fmla="*/ 839646 h 1465938"/>
                  <a:gd name="connsiteX158" fmla="*/ 1532442 w 1621099"/>
                  <a:gd name="connsiteY158" fmla="*/ 837867 h 1465938"/>
                  <a:gd name="connsiteX159" fmla="*/ 1528460 w 1621099"/>
                  <a:gd name="connsiteY159" fmla="*/ 812703 h 1465938"/>
                  <a:gd name="connsiteX160" fmla="*/ 1524514 w 1621099"/>
                  <a:gd name="connsiteY160" fmla="*/ 799173 h 1465938"/>
                  <a:gd name="connsiteX161" fmla="*/ 60387 w 1621099"/>
                  <a:gd name="connsiteY161" fmla="*/ 709771 h 1465938"/>
                  <a:gd name="connsiteX162" fmla="*/ 44007 w 1621099"/>
                  <a:gd name="connsiteY162" fmla="*/ 728817 h 1465938"/>
                  <a:gd name="connsiteX163" fmla="*/ 35494 w 1621099"/>
                  <a:gd name="connsiteY163" fmla="*/ 727991 h 1465938"/>
                  <a:gd name="connsiteX164" fmla="*/ 34934 w 1621099"/>
                  <a:gd name="connsiteY164" fmla="*/ 729122 h 1465938"/>
                  <a:gd name="connsiteX165" fmla="*/ 42799 w 1621099"/>
                  <a:gd name="connsiteY165" fmla="*/ 774434 h 1465938"/>
                  <a:gd name="connsiteX166" fmla="*/ 68879 w 1621099"/>
                  <a:gd name="connsiteY166" fmla="*/ 789168 h 1465938"/>
                  <a:gd name="connsiteX167" fmla="*/ 119019 w 1621099"/>
                  <a:gd name="connsiteY167" fmla="*/ 809557 h 1465938"/>
                  <a:gd name="connsiteX168" fmla="*/ 122286 w 1621099"/>
                  <a:gd name="connsiteY168" fmla="*/ 810831 h 1465938"/>
                  <a:gd name="connsiteX169" fmla="*/ 211694 w 1621099"/>
                  <a:gd name="connsiteY169" fmla="*/ 841609 h 1465938"/>
                  <a:gd name="connsiteX170" fmla="*/ 305289 w 1621099"/>
                  <a:gd name="connsiteY170" fmla="*/ 862143 h 1465938"/>
                  <a:gd name="connsiteX171" fmla="*/ 345535 w 1621099"/>
                  <a:gd name="connsiteY171" fmla="*/ 866232 h 1465938"/>
                  <a:gd name="connsiteX172" fmla="*/ 345594 w 1621099"/>
                  <a:gd name="connsiteY172" fmla="*/ 811857 h 1465938"/>
                  <a:gd name="connsiteX173" fmla="*/ 331469 w 1621099"/>
                  <a:gd name="connsiteY173" fmla="*/ 810064 h 1465938"/>
                  <a:gd name="connsiteX174" fmla="*/ 289731 w 1621099"/>
                  <a:gd name="connsiteY174" fmla="*/ 803966 h 1465938"/>
                  <a:gd name="connsiteX175" fmla="*/ 204288 w 1621099"/>
                  <a:gd name="connsiteY175" fmla="*/ 782506 h 1465938"/>
                  <a:gd name="connsiteX176" fmla="*/ 60387 w 1621099"/>
                  <a:gd name="connsiteY176" fmla="*/ 709771 h 1465938"/>
                  <a:gd name="connsiteX177" fmla="*/ 627399 w 1621099"/>
                  <a:gd name="connsiteY177" fmla="*/ 154796 h 1465938"/>
                  <a:gd name="connsiteX178" fmla="*/ 578985 w 1621099"/>
                  <a:gd name="connsiteY178" fmla="*/ 152886 h 1465938"/>
                  <a:gd name="connsiteX179" fmla="*/ 566265 w 1621099"/>
                  <a:gd name="connsiteY179" fmla="*/ 158804 h 1465938"/>
                  <a:gd name="connsiteX180" fmla="*/ 565470 w 1621099"/>
                  <a:gd name="connsiteY180" fmla="*/ 159249 h 1465938"/>
                  <a:gd name="connsiteX181" fmla="*/ 563047 w 1621099"/>
                  <a:gd name="connsiteY181" fmla="*/ 169129 h 1465938"/>
                  <a:gd name="connsiteX182" fmla="*/ 574334 w 1621099"/>
                  <a:gd name="connsiteY182" fmla="*/ 190046 h 1465938"/>
                  <a:gd name="connsiteX183" fmla="*/ 640137 w 1621099"/>
                  <a:gd name="connsiteY183" fmla="*/ 265014 h 1465938"/>
                  <a:gd name="connsiteX184" fmla="*/ 978329 w 1621099"/>
                  <a:gd name="connsiteY184" fmla="*/ 341232 h 1465938"/>
                  <a:gd name="connsiteX185" fmla="*/ 1127003 w 1621099"/>
                  <a:gd name="connsiteY185" fmla="*/ 265121 h 1465938"/>
                  <a:gd name="connsiteX186" fmla="*/ 1130694 w 1621099"/>
                  <a:gd name="connsiteY186" fmla="*/ 261447 h 1465938"/>
                  <a:gd name="connsiteX187" fmla="*/ 1167890 w 1621099"/>
                  <a:gd name="connsiteY187" fmla="*/ 197174 h 1465938"/>
                  <a:gd name="connsiteX188" fmla="*/ 1147907 w 1621099"/>
                  <a:gd name="connsiteY188" fmla="*/ 182599 h 1465938"/>
                  <a:gd name="connsiteX189" fmla="*/ 1136819 w 1621099"/>
                  <a:gd name="connsiteY189" fmla="*/ 178512 h 1465938"/>
                  <a:gd name="connsiteX190" fmla="*/ 1118024 w 1621099"/>
                  <a:gd name="connsiteY190" fmla="*/ 214144 h 1465938"/>
                  <a:gd name="connsiteX191" fmla="*/ 1064780 w 1621099"/>
                  <a:gd name="connsiteY191" fmla="*/ 249616 h 1465938"/>
                  <a:gd name="connsiteX192" fmla="*/ 947117 w 1621099"/>
                  <a:gd name="connsiteY192" fmla="*/ 279186 h 1465938"/>
                  <a:gd name="connsiteX193" fmla="*/ 809676 w 1621099"/>
                  <a:gd name="connsiteY193" fmla="*/ 275967 h 1465938"/>
                  <a:gd name="connsiteX194" fmla="*/ 697589 w 1621099"/>
                  <a:gd name="connsiteY194" fmla="*/ 233289 h 1465938"/>
                  <a:gd name="connsiteX195" fmla="*/ 653781 w 1621099"/>
                  <a:gd name="connsiteY195" fmla="*/ 199066 h 1465938"/>
                  <a:gd name="connsiteX196" fmla="*/ 651027 w 1621099"/>
                  <a:gd name="connsiteY196" fmla="*/ 196282 h 1465938"/>
                  <a:gd name="connsiteX197" fmla="*/ 625186 w 1621099"/>
                  <a:gd name="connsiteY197" fmla="*/ 162891 h 1465938"/>
                  <a:gd name="connsiteX198" fmla="*/ 618827 w 1621099"/>
                  <a:gd name="connsiteY198" fmla="*/ 162707 h 1465938"/>
                  <a:gd name="connsiteX199" fmla="*/ 618022 w 1621099"/>
                  <a:gd name="connsiteY199" fmla="*/ 159728 h 1465938"/>
                  <a:gd name="connsiteX200" fmla="*/ 623033 w 1621099"/>
                  <a:gd name="connsiteY200" fmla="*/ 157093 h 1465938"/>
                  <a:gd name="connsiteX201" fmla="*/ 622308 w 1621099"/>
                  <a:gd name="connsiteY201" fmla="*/ 154335 h 1465938"/>
                  <a:gd name="connsiteX202" fmla="*/ 623697 w 1621099"/>
                  <a:gd name="connsiteY202" fmla="*/ 153268 h 1465938"/>
                  <a:gd name="connsiteX203" fmla="*/ 626615 w 1621099"/>
                  <a:gd name="connsiteY203" fmla="*/ 155199 h 1465938"/>
                  <a:gd name="connsiteX204" fmla="*/ 627399 w 1621099"/>
                  <a:gd name="connsiteY204" fmla="*/ 154796 h 146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</a:cxnLst>
                <a:rect l="l" t="t" r="r" b="b"/>
                <a:pathLst>
                  <a:path w="1621099" h="1465938">
                    <a:moveTo>
                      <a:pt x="745966" y="14059"/>
                    </a:moveTo>
                    <a:cubicBezTo>
                      <a:pt x="751399" y="-10398"/>
                      <a:pt x="790297" y="90"/>
                      <a:pt x="783636" y="24447"/>
                    </a:cubicBezTo>
                    <a:cubicBezTo>
                      <a:pt x="773313" y="62114"/>
                      <a:pt x="751902" y="97706"/>
                      <a:pt x="721679" y="122689"/>
                    </a:cubicBezTo>
                    <a:cubicBezTo>
                      <a:pt x="698334" y="141974"/>
                      <a:pt x="666521" y="159185"/>
                      <a:pt x="634966" y="162365"/>
                    </a:cubicBezTo>
                    <a:cubicBezTo>
                      <a:pt x="637924" y="165246"/>
                      <a:pt x="640761" y="168326"/>
                      <a:pt x="643740" y="171263"/>
                    </a:cubicBezTo>
                    <a:cubicBezTo>
                      <a:pt x="650461" y="177947"/>
                      <a:pt x="657604" y="184147"/>
                      <a:pt x="664969" y="190106"/>
                    </a:cubicBezTo>
                    <a:cubicBezTo>
                      <a:pt x="680104" y="202346"/>
                      <a:pt x="695839" y="213357"/>
                      <a:pt x="713024" y="222577"/>
                    </a:cubicBezTo>
                    <a:cubicBezTo>
                      <a:pt x="781664" y="259419"/>
                      <a:pt x="859201" y="267915"/>
                      <a:pt x="935869" y="259337"/>
                    </a:cubicBezTo>
                    <a:cubicBezTo>
                      <a:pt x="972251" y="255270"/>
                      <a:pt x="1009178" y="248367"/>
                      <a:pt x="1043387" y="235059"/>
                    </a:cubicBezTo>
                    <a:cubicBezTo>
                      <a:pt x="1059246" y="228901"/>
                      <a:pt x="1074659" y="220806"/>
                      <a:pt x="1088264" y="210581"/>
                    </a:cubicBezTo>
                    <a:lnTo>
                      <a:pt x="1091824" y="207908"/>
                    </a:lnTo>
                    <a:cubicBezTo>
                      <a:pt x="1098976" y="202504"/>
                      <a:pt x="1108522" y="194880"/>
                      <a:pt x="1112993" y="186545"/>
                    </a:cubicBezTo>
                    <a:cubicBezTo>
                      <a:pt x="1099390" y="189603"/>
                      <a:pt x="1082185" y="175108"/>
                      <a:pt x="1072747" y="166675"/>
                    </a:cubicBezTo>
                    <a:cubicBezTo>
                      <a:pt x="1062426" y="157415"/>
                      <a:pt x="1053730" y="145475"/>
                      <a:pt x="1047311" y="133236"/>
                    </a:cubicBezTo>
                    <a:cubicBezTo>
                      <a:pt x="1034734" y="109221"/>
                      <a:pt x="1028073" y="78239"/>
                      <a:pt x="1038620" y="52490"/>
                    </a:cubicBezTo>
                    <a:cubicBezTo>
                      <a:pt x="1039322" y="50778"/>
                      <a:pt x="1041576" y="51062"/>
                      <a:pt x="1041777" y="52914"/>
                    </a:cubicBezTo>
                    <a:cubicBezTo>
                      <a:pt x="1044896" y="82930"/>
                      <a:pt x="1052986" y="111073"/>
                      <a:pt x="1074520" y="133298"/>
                    </a:cubicBezTo>
                    <a:cubicBezTo>
                      <a:pt x="1084078" y="143142"/>
                      <a:pt x="1095526" y="151396"/>
                      <a:pt x="1108023" y="157131"/>
                    </a:cubicBezTo>
                    <a:lnTo>
                      <a:pt x="1109782" y="157939"/>
                    </a:lnTo>
                    <a:cubicBezTo>
                      <a:pt x="1115105" y="160403"/>
                      <a:pt x="1120710" y="163293"/>
                      <a:pt x="1122954" y="168566"/>
                    </a:cubicBezTo>
                    <a:cubicBezTo>
                      <a:pt x="1123822" y="168465"/>
                      <a:pt x="1124685" y="168546"/>
                      <a:pt x="1125510" y="168769"/>
                    </a:cubicBezTo>
                    <a:cubicBezTo>
                      <a:pt x="1126255" y="168968"/>
                      <a:pt x="1126939" y="169192"/>
                      <a:pt x="1127603" y="169433"/>
                    </a:cubicBezTo>
                    <a:cubicBezTo>
                      <a:pt x="1126114" y="166514"/>
                      <a:pt x="1125331" y="163072"/>
                      <a:pt x="1125470" y="159003"/>
                    </a:cubicBezTo>
                    <a:cubicBezTo>
                      <a:pt x="1125995" y="143241"/>
                      <a:pt x="1147627" y="142760"/>
                      <a:pt x="1150624" y="156791"/>
                    </a:cubicBezTo>
                    <a:cubicBezTo>
                      <a:pt x="1150080" y="154939"/>
                      <a:pt x="1149356" y="156731"/>
                      <a:pt x="1150724" y="157294"/>
                    </a:cubicBezTo>
                    <a:cubicBezTo>
                      <a:pt x="1150703" y="157131"/>
                      <a:pt x="1150665" y="156950"/>
                      <a:pt x="1150623" y="156790"/>
                    </a:cubicBezTo>
                    <a:lnTo>
                      <a:pt x="1150664" y="156938"/>
                    </a:lnTo>
                    <a:lnTo>
                      <a:pt x="1150664" y="156938"/>
                    </a:lnTo>
                    <a:lnTo>
                      <a:pt x="1150746" y="157293"/>
                    </a:lnTo>
                    <a:lnTo>
                      <a:pt x="1150724" y="157294"/>
                    </a:lnTo>
                    <a:cubicBezTo>
                      <a:pt x="1150779" y="157548"/>
                      <a:pt x="1150824" y="157812"/>
                      <a:pt x="1150853" y="158079"/>
                    </a:cubicBezTo>
                    <a:lnTo>
                      <a:pt x="1150881" y="158430"/>
                    </a:lnTo>
                    <a:lnTo>
                      <a:pt x="1150864" y="158136"/>
                    </a:lnTo>
                    <a:cubicBezTo>
                      <a:pt x="1150845" y="157919"/>
                      <a:pt x="1150819" y="157724"/>
                      <a:pt x="1150790" y="157547"/>
                    </a:cubicBezTo>
                    <a:lnTo>
                      <a:pt x="1150745" y="157294"/>
                    </a:lnTo>
                    <a:cubicBezTo>
                      <a:pt x="1150946" y="157393"/>
                      <a:pt x="1151227" y="157455"/>
                      <a:pt x="1151549" y="157455"/>
                    </a:cubicBezTo>
                    <a:lnTo>
                      <a:pt x="1151682" y="157508"/>
                    </a:lnTo>
                    <a:cubicBezTo>
                      <a:pt x="1152187" y="157725"/>
                      <a:pt x="1153965" y="158554"/>
                      <a:pt x="1154489" y="158764"/>
                    </a:cubicBezTo>
                    <a:cubicBezTo>
                      <a:pt x="1158090" y="160092"/>
                      <a:pt x="1162114" y="160513"/>
                      <a:pt x="1165797" y="161661"/>
                    </a:cubicBezTo>
                    <a:cubicBezTo>
                      <a:pt x="1173788" y="164119"/>
                      <a:pt x="1180831" y="168185"/>
                      <a:pt x="1185701" y="175108"/>
                    </a:cubicBezTo>
                    <a:cubicBezTo>
                      <a:pt x="1189202" y="180083"/>
                      <a:pt x="1191152" y="185780"/>
                      <a:pt x="1191957" y="191696"/>
                    </a:cubicBezTo>
                    <a:cubicBezTo>
                      <a:pt x="1227313" y="208709"/>
                      <a:pt x="1260778" y="230811"/>
                      <a:pt x="1288812" y="258171"/>
                    </a:cubicBezTo>
                    <a:cubicBezTo>
                      <a:pt x="1351375" y="319207"/>
                      <a:pt x="1395000" y="395604"/>
                      <a:pt x="1430800" y="474681"/>
                    </a:cubicBezTo>
                    <a:cubicBezTo>
                      <a:pt x="1449020" y="514939"/>
                      <a:pt x="1465258" y="556050"/>
                      <a:pt x="1481139" y="597273"/>
                    </a:cubicBezTo>
                    <a:lnTo>
                      <a:pt x="1483643" y="603782"/>
                    </a:lnTo>
                    <a:cubicBezTo>
                      <a:pt x="1500668" y="648089"/>
                      <a:pt x="1515722" y="692881"/>
                      <a:pt x="1519422" y="740513"/>
                    </a:cubicBezTo>
                    <a:cubicBezTo>
                      <a:pt x="1519765" y="744781"/>
                      <a:pt x="1518356" y="748787"/>
                      <a:pt x="1515921" y="752108"/>
                    </a:cubicBezTo>
                    <a:cubicBezTo>
                      <a:pt x="1516786" y="755692"/>
                      <a:pt x="1517231" y="759275"/>
                      <a:pt x="1517108" y="762776"/>
                    </a:cubicBezTo>
                    <a:cubicBezTo>
                      <a:pt x="1517088" y="763321"/>
                      <a:pt x="1517050" y="763865"/>
                      <a:pt x="1517008" y="764408"/>
                    </a:cubicBezTo>
                    <a:cubicBezTo>
                      <a:pt x="1522723" y="764308"/>
                      <a:pt x="1528317" y="766703"/>
                      <a:pt x="1533629" y="773427"/>
                    </a:cubicBezTo>
                    <a:cubicBezTo>
                      <a:pt x="1535783" y="772743"/>
                      <a:pt x="1538117" y="772660"/>
                      <a:pt x="1540411" y="773405"/>
                    </a:cubicBezTo>
                    <a:cubicBezTo>
                      <a:pt x="1554397" y="777874"/>
                      <a:pt x="1556650" y="793236"/>
                      <a:pt x="1559287" y="806100"/>
                    </a:cubicBezTo>
                    <a:cubicBezTo>
                      <a:pt x="1562005" y="819386"/>
                      <a:pt x="1563190" y="832995"/>
                      <a:pt x="1563211" y="846541"/>
                    </a:cubicBezTo>
                    <a:cubicBezTo>
                      <a:pt x="1563211" y="851395"/>
                      <a:pt x="1560434" y="857515"/>
                      <a:pt x="1555725" y="859588"/>
                    </a:cubicBezTo>
                    <a:cubicBezTo>
                      <a:pt x="1546871" y="863492"/>
                      <a:pt x="1537334" y="866050"/>
                      <a:pt x="1528176" y="869594"/>
                    </a:cubicBezTo>
                    <a:cubicBezTo>
                      <a:pt x="1521294" y="872251"/>
                      <a:pt x="1514392" y="874767"/>
                      <a:pt x="1507429" y="877123"/>
                    </a:cubicBezTo>
                    <a:cubicBezTo>
                      <a:pt x="1511293" y="883864"/>
                      <a:pt x="1512540" y="893248"/>
                      <a:pt x="1514633" y="900354"/>
                    </a:cubicBezTo>
                    <a:cubicBezTo>
                      <a:pt x="1517913" y="911446"/>
                      <a:pt x="1520549" y="922579"/>
                      <a:pt x="1522765" y="933933"/>
                    </a:cubicBezTo>
                    <a:cubicBezTo>
                      <a:pt x="1537775" y="1011135"/>
                      <a:pt x="1548178" y="1089164"/>
                      <a:pt x="1562225" y="1166527"/>
                    </a:cubicBezTo>
                    <a:cubicBezTo>
                      <a:pt x="1569248" y="1205280"/>
                      <a:pt x="1577420" y="1243771"/>
                      <a:pt x="1585749" y="1282261"/>
                    </a:cubicBezTo>
                    <a:cubicBezTo>
                      <a:pt x="1589854" y="1301185"/>
                      <a:pt x="1594221" y="1320066"/>
                      <a:pt x="1598909" y="1338868"/>
                    </a:cubicBezTo>
                    <a:cubicBezTo>
                      <a:pt x="1601406" y="1348893"/>
                      <a:pt x="1604000" y="1358921"/>
                      <a:pt x="1606677" y="1368884"/>
                    </a:cubicBezTo>
                    <a:cubicBezTo>
                      <a:pt x="1607455" y="1371796"/>
                      <a:pt x="1608242" y="1374699"/>
                      <a:pt x="1609038" y="1377600"/>
                    </a:cubicBezTo>
                    <a:lnTo>
                      <a:pt x="1610440" y="1382675"/>
                    </a:lnTo>
                    <a:lnTo>
                      <a:pt x="1610440" y="1382675"/>
                    </a:lnTo>
                    <a:cubicBezTo>
                      <a:pt x="1613499" y="1384366"/>
                      <a:pt x="1616115" y="1386923"/>
                      <a:pt x="1617926" y="1390424"/>
                    </a:cubicBezTo>
                    <a:cubicBezTo>
                      <a:pt x="1624548" y="1403229"/>
                      <a:pt x="1620743" y="1417663"/>
                      <a:pt x="1608045" y="1424870"/>
                    </a:cubicBezTo>
                    <a:cubicBezTo>
                      <a:pt x="1594241" y="1432721"/>
                      <a:pt x="1577762" y="1425311"/>
                      <a:pt x="1570153" y="1412568"/>
                    </a:cubicBezTo>
                    <a:cubicBezTo>
                      <a:pt x="1564800" y="1403571"/>
                      <a:pt x="1563050" y="1391654"/>
                      <a:pt x="1560413" y="1381647"/>
                    </a:cubicBezTo>
                    <a:cubicBezTo>
                      <a:pt x="1557435" y="1370415"/>
                      <a:pt x="1554598" y="1359122"/>
                      <a:pt x="1551861" y="1347828"/>
                    </a:cubicBezTo>
                    <a:cubicBezTo>
                      <a:pt x="1533269" y="1271103"/>
                      <a:pt x="1520819" y="1193034"/>
                      <a:pt x="1511434" y="1114671"/>
                    </a:cubicBezTo>
                    <a:lnTo>
                      <a:pt x="1510769" y="1109073"/>
                    </a:lnTo>
                    <a:cubicBezTo>
                      <a:pt x="1506000" y="1068731"/>
                      <a:pt x="1501392" y="1028287"/>
                      <a:pt x="1498414" y="987763"/>
                    </a:cubicBezTo>
                    <a:cubicBezTo>
                      <a:pt x="1496945" y="967853"/>
                      <a:pt x="1495778" y="947944"/>
                      <a:pt x="1495053" y="927992"/>
                    </a:cubicBezTo>
                    <a:cubicBezTo>
                      <a:pt x="1494691" y="917727"/>
                      <a:pt x="1495275" y="907400"/>
                      <a:pt x="1495858" y="897151"/>
                    </a:cubicBezTo>
                    <a:cubicBezTo>
                      <a:pt x="1496120" y="892664"/>
                      <a:pt x="1496502" y="888152"/>
                      <a:pt x="1496643" y="883665"/>
                    </a:cubicBezTo>
                    <a:lnTo>
                      <a:pt x="1496688" y="883026"/>
                    </a:lnTo>
                    <a:cubicBezTo>
                      <a:pt x="1496725" y="882571"/>
                      <a:pt x="1496778" y="881973"/>
                      <a:pt x="1496820" y="881345"/>
                    </a:cubicBezTo>
                    <a:lnTo>
                      <a:pt x="1496864" y="880585"/>
                    </a:lnTo>
                    <a:cubicBezTo>
                      <a:pt x="1482979" y="884933"/>
                      <a:pt x="1468893" y="888557"/>
                      <a:pt x="1454668" y="891615"/>
                    </a:cubicBezTo>
                    <a:cubicBezTo>
                      <a:pt x="1424400" y="898158"/>
                      <a:pt x="1393431" y="901803"/>
                      <a:pt x="1362542" y="899951"/>
                    </a:cubicBezTo>
                    <a:cubicBezTo>
                      <a:pt x="1366848" y="951125"/>
                      <a:pt x="1372462" y="1002175"/>
                      <a:pt x="1380311" y="1052885"/>
                    </a:cubicBezTo>
                    <a:cubicBezTo>
                      <a:pt x="1387877" y="1101725"/>
                      <a:pt x="1396610" y="1150461"/>
                      <a:pt x="1406471" y="1198898"/>
                    </a:cubicBezTo>
                    <a:cubicBezTo>
                      <a:pt x="1411403" y="1223237"/>
                      <a:pt x="1416734" y="1247515"/>
                      <a:pt x="1422348" y="1271713"/>
                    </a:cubicBezTo>
                    <a:cubicBezTo>
                      <a:pt x="1425366" y="1284637"/>
                      <a:pt x="1428807" y="1297478"/>
                      <a:pt x="1431526" y="1310465"/>
                    </a:cubicBezTo>
                    <a:cubicBezTo>
                      <a:pt x="1433134" y="1318193"/>
                      <a:pt x="1433637" y="1324655"/>
                      <a:pt x="1430397" y="1331884"/>
                    </a:cubicBezTo>
                    <a:cubicBezTo>
                      <a:pt x="1433965" y="1341602"/>
                      <a:pt x="1437133" y="1351370"/>
                      <a:pt x="1440249" y="1360568"/>
                    </a:cubicBezTo>
                    <a:lnTo>
                      <a:pt x="1441183" y="1363309"/>
                    </a:lnTo>
                    <a:cubicBezTo>
                      <a:pt x="1446697" y="1379414"/>
                      <a:pt x="1457161" y="1395879"/>
                      <a:pt x="1446234" y="1411704"/>
                    </a:cubicBezTo>
                    <a:cubicBezTo>
                      <a:pt x="1440582" y="1419876"/>
                      <a:pt x="1431365" y="1424548"/>
                      <a:pt x="1422086" y="1424830"/>
                    </a:cubicBezTo>
                    <a:cubicBezTo>
                      <a:pt x="1421925" y="1424928"/>
                      <a:pt x="1421744" y="1425051"/>
                      <a:pt x="1421563" y="1425150"/>
                    </a:cubicBezTo>
                    <a:cubicBezTo>
                      <a:pt x="1416573" y="1427827"/>
                      <a:pt x="1410817" y="1428353"/>
                      <a:pt x="1405344" y="1427205"/>
                    </a:cubicBezTo>
                    <a:cubicBezTo>
                      <a:pt x="1397033" y="1428834"/>
                      <a:pt x="1388702" y="1430406"/>
                      <a:pt x="1380351" y="1431835"/>
                    </a:cubicBezTo>
                    <a:cubicBezTo>
                      <a:pt x="1359724" y="1435399"/>
                      <a:pt x="1338997" y="1438336"/>
                      <a:pt x="1318230" y="1440814"/>
                    </a:cubicBezTo>
                    <a:cubicBezTo>
                      <a:pt x="1278688" y="1445523"/>
                      <a:pt x="1238884" y="1448101"/>
                      <a:pt x="1199103" y="1449531"/>
                    </a:cubicBezTo>
                    <a:cubicBezTo>
                      <a:pt x="1053449" y="1454783"/>
                      <a:pt x="907636" y="1445563"/>
                      <a:pt x="761925" y="1448220"/>
                    </a:cubicBezTo>
                    <a:cubicBezTo>
                      <a:pt x="687689" y="1449569"/>
                      <a:pt x="613454" y="1452911"/>
                      <a:pt x="539340" y="1457342"/>
                    </a:cubicBezTo>
                    <a:cubicBezTo>
                      <a:pt x="502354" y="1459556"/>
                      <a:pt x="465347" y="1461931"/>
                      <a:pt x="428340" y="1463763"/>
                    </a:cubicBezTo>
                    <a:lnTo>
                      <a:pt x="416886" y="1464321"/>
                    </a:lnTo>
                    <a:cubicBezTo>
                      <a:pt x="383791" y="1465904"/>
                      <a:pt x="350672" y="1467128"/>
                      <a:pt x="317602" y="1464710"/>
                    </a:cubicBezTo>
                    <a:cubicBezTo>
                      <a:pt x="316958" y="1464667"/>
                      <a:pt x="316455" y="1464406"/>
                      <a:pt x="316113" y="1464045"/>
                    </a:cubicBezTo>
                    <a:cubicBezTo>
                      <a:pt x="304703" y="1462757"/>
                      <a:pt x="293235" y="1452246"/>
                      <a:pt x="294380" y="1440109"/>
                    </a:cubicBezTo>
                    <a:cubicBezTo>
                      <a:pt x="299310" y="1388411"/>
                      <a:pt x="304240" y="1336716"/>
                      <a:pt x="309191" y="1284997"/>
                    </a:cubicBezTo>
                    <a:cubicBezTo>
                      <a:pt x="317984" y="1192859"/>
                      <a:pt x="326859" y="1100719"/>
                      <a:pt x="335834" y="1008597"/>
                    </a:cubicBezTo>
                    <a:lnTo>
                      <a:pt x="337131" y="995298"/>
                    </a:lnTo>
                    <a:cubicBezTo>
                      <a:pt x="340146" y="964258"/>
                      <a:pt x="343025" y="933145"/>
                      <a:pt x="344487" y="901982"/>
                    </a:cubicBezTo>
                    <a:cubicBezTo>
                      <a:pt x="337122" y="901461"/>
                      <a:pt x="329779" y="900797"/>
                      <a:pt x="322432" y="899989"/>
                    </a:cubicBezTo>
                    <a:cubicBezTo>
                      <a:pt x="242833" y="891272"/>
                      <a:pt x="166526" y="867187"/>
                      <a:pt x="93259" y="835550"/>
                    </a:cubicBezTo>
                    <a:lnTo>
                      <a:pt x="90290" y="834263"/>
                    </a:lnTo>
                    <a:cubicBezTo>
                      <a:pt x="83690" y="831383"/>
                      <a:pt x="76465" y="828504"/>
                      <a:pt x="69060" y="825426"/>
                    </a:cubicBezTo>
                    <a:cubicBezTo>
                      <a:pt x="69183" y="839495"/>
                      <a:pt x="68718" y="853587"/>
                      <a:pt x="68658" y="867518"/>
                    </a:cubicBezTo>
                    <a:cubicBezTo>
                      <a:pt x="68557" y="890651"/>
                      <a:pt x="68738" y="913781"/>
                      <a:pt x="68798" y="936890"/>
                    </a:cubicBezTo>
                    <a:cubicBezTo>
                      <a:pt x="68939" y="984520"/>
                      <a:pt x="70750" y="1032170"/>
                      <a:pt x="73125" y="1079722"/>
                    </a:cubicBezTo>
                    <a:cubicBezTo>
                      <a:pt x="77290" y="1163707"/>
                      <a:pt x="82180" y="1247573"/>
                      <a:pt x="89586" y="1331359"/>
                    </a:cubicBezTo>
                    <a:cubicBezTo>
                      <a:pt x="91457" y="1352436"/>
                      <a:pt x="93995" y="1373473"/>
                      <a:pt x="95784" y="1394551"/>
                    </a:cubicBezTo>
                    <a:cubicBezTo>
                      <a:pt x="96852" y="1406972"/>
                      <a:pt x="94295" y="1417321"/>
                      <a:pt x="82927" y="1423843"/>
                    </a:cubicBezTo>
                    <a:cubicBezTo>
                      <a:pt x="77331" y="1427064"/>
                      <a:pt x="73004" y="1425716"/>
                      <a:pt x="67450" y="1423119"/>
                    </a:cubicBezTo>
                    <a:cubicBezTo>
                      <a:pt x="53887" y="1416755"/>
                      <a:pt x="53505" y="1401719"/>
                      <a:pt x="52217" y="1388634"/>
                    </a:cubicBezTo>
                    <a:cubicBezTo>
                      <a:pt x="51233" y="1378768"/>
                      <a:pt x="50325" y="1368906"/>
                      <a:pt x="49440" y="1359021"/>
                    </a:cubicBezTo>
                    <a:cubicBezTo>
                      <a:pt x="47550" y="1337944"/>
                      <a:pt x="45918" y="1316865"/>
                      <a:pt x="44590" y="1295747"/>
                    </a:cubicBezTo>
                    <a:cubicBezTo>
                      <a:pt x="39340" y="1211841"/>
                      <a:pt x="37809" y="1128017"/>
                      <a:pt x="41431" y="1044009"/>
                    </a:cubicBezTo>
                    <a:cubicBezTo>
                      <a:pt x="43113" y="1004716"/>
                      <a:pt x="45540" y="965335"/>
                      <a:pt x="48763" y="926111"/>
                    </a:cubicBezTo>
                    <a:lnTo>
                      <a:pt x="49520" y="917063"/>
                    </a:lnTo>
                    <a:cubicBezTo>
                      <a:pt x="52177" y="885717"/>
                      <a:pt x="53887" y="852824"/>
                      <a:pt x="59381" y="821279"/>
                    </a:cubicBezTo>
                    <a:cubicBezTo>
                      <a:pt x="37225" y="811455"/>
                      <a:pt x="15271" y="798953"/>
                      <a:pt x="5088" y="778176"/>
                    </a:cubicBezTo>
                    <a:cubicBezTo>
                      <a:pt x="-8111" y="751200"/>
                      <a:pt x="6396" y="728132"/>
                      <a:pt x="27063" y="712247"/>
                    </a:cubicBezTo>
                    <a:cubicBezTo>
                      <a:pt x="26862" y="709569"/>
                      <a:pt x="27063" y="706912"/>
                      <a:pt x="27626" y="704498"/>
                    </a:cubicBezTo>
                    <a:cubicBezTo>
                      <a:pt x="33563" y="678789"/>
                      <a:pt x="43503" y="653383"/>
                      <a:pt x="53102" y="628866"/>
                    </a:cubicBezTo>
                    <a:cubicBezTo>
                      <a:pt x="62782" y="604223"/>
                      <a:pt x="73467" y="579967"/>
                      <a:pt x="85219" y="556231"/>
                    </a:cubicBezTo>
                    <a:cubicBezTo>
                      <a:pt x="132388" y="461151"/>
                      <a:pt x="196822" y="374267"/>
                      <a:pt x="273633" y="301069"/>
                    </a:cubicBezTo>
                    <a:cubicBezTo>
                      <a:pt x="311787" y="264714"/>
                      <a:pt x="353542" y="231113"/>
                      <a:pt x="398115" y="202929"/>
                    </a:cubicBezTo>
                    <a:cubicBezTo>
                      <a:pt x="420211" y="188981"/>
                      <a:pt x="442869" y="176095"/>
                      <a:pt x="466333" y="164622"/>
                    </a:cubicBezTo>
                    <a:lnTo>
                      <a:pt x="469802" y="162932"/>
                    </a:lnTo>
                    <a:cubicBezTo>
                      <a:pt x="486136" y="155002"/>
                      <a:pt x="504456" y="146571"/>
                      <a:pt x="522620" y="142156"/>
                    </a:cubicBezTo>
                    <a:cubicBezTo>
                      <a:pt x="524509" y="140746"/>
                      <a:pt x="526421" y="139418"/>
                      <a:pt x="528353" y="138150"/>
                    </a:cubicBezTo>
                    <a:cubicBezTo>
                      <a:pt x="535497" y="133397"/>
                      <a:pt x="545196" y="136839"/>
                      <a:pt x="549422" y="143623"/>
                    </a:cubicBezTo>
                    <a:cubicBezTo>
                      <a:pt x="551476" y="142033"/>
                      <a:pt x="553849" y="140626"/>
                      <a:pt x="556566" y="139355"/>
                    </a:cubicBezTo>
                    <a:lnTo>
                      <a:pt x="559251" y="138129"/>
                    </a:lnTo>
                    <a:cubicBezTo>
                      <a:pt x="575549" y="130788"/>
                      <a:pt x="595119" y="123923"/>
                      <a:pt x="612810" y="128748"/>
                    </a:cubicBezTo>
                    <a:cubicBezTo>
                      <a:pt x="623797" y="131748"/>
                      <a:pt x="632450" y="139841"/>
                      <a:pt x="636336" y="150148"/>
                    </a:cubicBezTo>
                    <a:cubicBezTo>
                      <a:pt x="645249" y="145437"/>
                      <a:pt x="654002" y="140585"/>
                      <a:pt x="662555" y="134647"/>
                    </a:cubicBezTo>
                    <a:cubicBezTo>
                      <a:pt x="676299" y="125145"/>
                      <a:pt x="688755" y="113346"/>
                      <a:pt x="699944" y="100965"/>
                    </a:cubicBezTo>
                    <a:cubicBezTo>
                      <a:pt x="722381" y="76065"/>
                      <a:pt x="738681" y="46895"/>
                      <a:pt x="745966" y="14059"/>
                    </a:cubicBezTo>
                    <a:close/>
                    <a:moveTo>
                      <a:pt x="1524514" y="799173"/>
                    </a:moveTo>
                    <a:cubicBezTo>
                      <a:pt x="1522984" y="799618"/>
                      <a:pt x="1521374" y="799779"/>
                      <a:pt x="1519704" y="799575"/>
                    </a:cubicBezTo>
                    <a:cubicBezTo>
                      <a:pt x="1522722" y="799930"/>
                      <a:pt x="1516677" y="801715"/>
                      <a:pt x="1515019" y="802570"/>
                    </a:cubicBezTo>
                    <a:lnTo>
                      <a:pt x="1514895" y="802637"/>
                    </a:lnTo>
                    <a:cubicBezTo>
                      <a:pt x="1511876" y="804367"/>
                      <a:pt x="1508840" y="806038"/>
                      <a:pt x="1505759" y="807650"/>
                    </a:cubicBezTo>
                    <a:cubicBezTo>
                      <a:pt x="1498575" y="811433"/>
                      <a:pt x="1491232" y="814835"/>
                      <a:pt x="1483764" y="818038"/>
                    </a:cubicBezTo>
                    <a:cubicBezTo>
                      <a:pt x="1469054" y="824298"/>
                      <a:pt x="1453861" y="829110"/>
                      <a:pt x="1438265" y="832633"/>
                    </a:cubicBezTo>
                    <a:cubicBezTo>
                      <a:pt x="1423012" y="836073"/>
                      <a:pt x="1407014" y="838086"/>
                      <a:pt x="1391378" y="838408"/>
                    </a:cubicBezTo>
                    <a:cubicBezTo>
                      <a:pt x="1380914" y="838610"/>
                      <a:pt x="1368498" y="838129"/>
                      <a:pt x="1357672" y="835047"/>
                    </a:cubicBezTo>
                    <a:cubicBezTo>
                      <a:pt x="1358921" y="854030"/>
                      <a:pt x="1360308" y="872994"/>
                      <a:pt x="1361857" y="891937"/>
                    </a:cubicBezTo>
                    <a:lnTo>
                      <a:pt x="1383239" y="887033"/>
                    </a:lnTo>
                    <a:cubicBezTo>
                      <a:pt x="1404621" y="882125"/>
                      <a:pt x="1425982" y="877097"/>
                      <a:pt x="1447079" y="870981"/>
                    </a:cubicBezTo>
                    <a:cubicBezTo>
                      <a:pt x="1462916" y="866393"/>
                      <a:pt x="1478532" y="861018"/>
                      <a:pt x="1493967" y="855218"/>
                    </a:cubicBezTo>
                    <a:cubicBezTo>
                      <a:pt x="1502056" y="852178"/>
                      <a:pt x="1510085" y="848959"/>
                      <a:pt x="1518014" y="845497"/>
                    </a:cubicBezTo>
                    <a:cubicBezTo>
                      <a:pt x="1521960" y="843773"/>
                      <a:pt x="1525659" y="841722"/>
                      <a:pt x="1529315" y="839646"/>
                    </a:cubicBezTo>
                    <a:lnTo>
                      <a:pt x="1532442" y="837867"/>
                    </a:lnTo>
                    <a:cubicBezTo>
                      <a:pt x="1531718" y="829392"/>
                      <a:pt x="1530390" y="821078"/>
                      <a:pt x="1528460" y="812703"/>
                    </a:cubicBezTo>
                    <a:cubicBezTo>
                      <a:pt x="1527454" y="808274"/>
                      <a:pt x="1525741" y="803725"/>
                      <a:pt x="1524514" y="799173"/>
                    </a:cubicBezTo>
                    <a:close/>
                    <a:moveTo>
                      <a:pt x="60387" y="709771"/>
                    </a:moveTo>
                    <a:cubicBezTo>
                      <a:pt x="57670" y="718590"/>
                      <a:pt x="53505" y="726824"/>
                      <a:pt x="44007" y="728817"/>
                    </a:cubicBezTo>
                    <a:cubicBezTo>
                      <a:pt x="40646" y="729521"/>
                      <a:pt x="37831" y="729139"/>
                      <a:pt x="35494" y="727991"/>
                    </a:cubicBezTo>
                    <a:lnTo>
                      <a:pt x="34934" y="729122"/>
                    </a:lnTo>
                    <a:cubicBezTo>
                      <a:pt x="27125" y="745157"/>
                      <a:pt x="24831" y="762082"/>
                      <a:pt x="42799" y="774434"/>
                    </a:cubicBezTo>
                    <a:cubicBezTo>
                      <a:pt x="50911" y="780010"/>
                      <a:pt x="59743" y="784842"/>
                      <a:pt x="68879" y="789168"/>
                    </a:cubicBezTo>
                    <a:cubicBezTo>
                      <a:pt x="85216" y="796945"/>
                      <a:pt x="102615" y="803198"/>
                      <a:pt x="119019" y="809557"/>
                    </a:cubicBezTo>
                    <a:lnTo>
                      <a:pt x="122286" y="810831"/>
                    </a:lnTo>
                    <a:cubicBezTo>
                      <a:pt x="151626" y="822346"/>
                      <a:pt x="181428" y="832834"/>
                      <a:pt x="211694" y="841609"/>
                    </a:cubicBezTo>
                    <a:cubicBezTo>
                      <a:pt x="242404" y="850487"/>
                      <a:pt x="273653" y="857613"/>
                      <a:pt x="305289" y="862143"/>
                    </a:cubicBezTo>
                    <a:cubicBezTo>
                      <a:pt x="318628" y="864037"/>
                      <a:pt x="332071" y="865366"/>
                      <a:pt x="345535" y="866232"/>
                    </a:cubicBezTo>
                    <a:cubicBezTo>
                      <a:pt x="345755" y="848114"/>
                      <a:pt x="345654" y="829975"/>
                      <a:pt x="345594" y="811857"/>
                    </a:cubicBezTo>
                    <a:cubicBezTo>
                      <a:pt x="340804" y="811252"/>
                      <a:pt x="336055" y="810609"/>
                      <a:pt x="331469" y="810064"/>
                    </a:cubicBezTo>
                    <a:cubicBezTo>
                      <a:pt x="317502" y="808435"/>
                      <a:pt x="303576" y="806442"/>
                      <a:pt x="289731" y="803966"/>
                    </a:cubicBezTo>
                    <a:cubicBezTo>
                      <a:pt x="260814" y="798792"/>
                      <a:pt x="232199" y="791646"/>
                      <a:pt x="204288" y="782506"/>
                    </a:cubicBezTo>
                    <a:cubicBezTo>
                      <a:pt x="152571" y="765536"/>
                      <a:pt x="104457" y="741276"/>
                      <a:pt x="60387" y="709771"/>
                    </a:cubicBezTo>
                    <a:close/>
                    <a:moveTo>
                      <a:pt x="627399" y="154796"/>
                    </a:moveTo>
                    <a:cubicBezTo>
                      <a:pt x="615647" y="142357"/>
                      <a:pt x="593170" y="146846"/>
                      <a:pt x="578985" y="152886"/>
                    </a:cubicBezTo>
                    <a:cubicBezTo>
                      <a:pt x="574697" y="154717"/>
                      <a:pt x="570370" y="156570"/>
                      <a:pt x="566265" y="158804"/>
                    </a:cubicBezTo>
                    <a:lnTo>
                      <a:pt x="565470" y="159249"/>
                    </a:lnTo>
                    <a:cubicBezTo>
                      <a:pt x="560689" y="162003"/>
                      <a:pt x="560713" y="163641"/>
                      <a:pt x="563047" y="169129"/>
                    </a:cubicBezTo>
                    <a:cubicBezTo>
                      <a:pt x="566084" y="176358"/>
                      <a:pt x="570310" y="183342"/>
                      <a:pt x="574334" y="190046"/>
                    </a:cubicBezTo>
                    <a:cubicBezTo>
                      <a:pt x="591562" y="218815"/>
                      <a:pt x="614239" y="243858"/>
                      <a:pt x="640137" y="265014"/>
                    </a:cubicBezTo>
                    <a:cubicBezTo>
                      <a:pt x="731859" y="339902"/>
                      <a:pt x="863626" y="366316"/>
                      <a:pt x="978329" y="341232"/>
                    </a:cubicBezTo>
                    <a:cubicBezTo>
                      <a:pt x="1033378" y="329207"/>
                      <a:pt x="1086478" y="304933"/>
                      <a:pt x="1127003" y="265121"/>
                    </a:cubicBezTo>
                    <a:lnTo>
                      <a:pt x="1130694" y="261447"/>
                    </a:lnTo>
                    <a:cubicBezTo>
                      <a:pt x="1147033" y="245091"/>
                      <a:pt x="1169463" y="221415"/>
                      <a:pt x="1167890" y="197174"/>
                    </a:cubicBezTo>
                    <a:cubicBezTo>
                      <a:pt x="1167145" y="185516"/>
                      <a:pt x="1157627" y="184852"/>
                      <a:pt x="1147907" y="182599"/>
                    </a:cubicBezTo>
                    <a:cubicBezTo>
                      <a:pt x="1143925" y="181673"/>
                      <a:pt x="1140120" y="180362"/>
                      <a:pt x="1136819" y="178512"/>
                    </a:cubicBezTo>
                    <a:cubicBezTo>
                      <a:pt x="1139476" y="189967"/>
                      <a:pt x="1125331" y="206996"/>
                      <a:pt x="1118024" y="214144"/>
                    </a:cubicBezTo>
                    <a:cubicBezTo>
                      <a:pt x="1102710" y="229140"/>
                      <a:pt x="1084278" y="240856"/>
                      <a:pt x="1064780" y="249616"/>
                    </a:cubicBezTo>
                    <a:cubicBezTo>
                      <a:pt x="1027671" y="266304"/>
                      <a:pt x="987306" y="274196"/>
                      <a:pt x="947117" y="279186"/>
                    </a:cubicBezTo>
                    <a:cubicBezTo>
                      <a:pt x="901518" y="284865"/>
                      <a:pt x="854933" y="284362"/>
                      <a:pt x="809676" y="275967"/>
                    </a:cubicBezTo>
                    <a:cubicBezTo>
                      <a:pt x="770295" y="268660"/>
                      <a:pt x="731477" y="254829"/>
                      <a:pt x="697589" y="233289"/>
                    </a:cubicBezTo>
                    <a:cubicBezTo>
                      <a:pt x="682054" y="223423"/>
                      <a:pt x="666740" y="212170"/>
                      <a:pt x="653781" y="199066"/>
                    </a:cubicBezTo>
                    <a:lnTo>
                      <a:pt x="651027" y="196282"/>
                    </a:lnTo>
                    <a:cubicBezTo>
                      <a:pt x="641670" y="186798"/>
                      <a:pt x="630784" y="175335"/>
                      <a:pt x="625186" y="162891"/>
                    </a:cubicBezTo>
                    <a:cubicBezTo>
                      <a:pt x="623053" y="162911"/>
                      <a:pt x="620940" y="162848"/>
                      <a:pt x="618827" y="162707"/>
                    </a:cubicBezTo>
                    <a:cubicBezTo>
                      <a:pt x="617338" y="162629"/>
                      <a:pt x="616535" y="160513"/>
                      <a:pt x="618022" y="159728"/>
                    </a:cubicBezTo>
                    <a:cubicBezTo>
                      <a:pt x="619692" y="158842"/>
                      <a:pt x="621362" y="157959"/>
                      <a:pt x="623033" y="157093"/>
                    </a:cubicBezTo>
                    <a:cubicBezTo>
                      <a:pt x="622753" y="156165"/>
                      <a:pt x="622510" y="155261"/>
                      <a:pt x="622308" y="154335"/>
                    </a:cubicBezTo>
                    <a:cubicBezTo>
                      <a:pt x="622147" y="153550"/>
                      <a:pt x="622972" y="152825"/>
                      <a:pt x="623697" y="153268"/>
                    </a:cubicBezTo>
                    <a:cubicBezTo>
                      <a:pt x="624703" y="153870"/>
                      <a:pt x="625669" y="154516"/>
                      <a:pt x="626615" y="155199"/>
                    </a:cubicBezTo>
                    <a:cubicBezTo>
                      <a:pt x="626876" y="155080"/>
                      <a:pt x="627138" y="154939"/>
                      <a:pt x="627399" y="15479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" name="图形 52">
              <a:extLst>
                <a:ext uri="{FF2B5EF4-FFF2-40B4-BE49-F238E27FC236}">
                  <a16:creationId xmlns:a16="http://schemas.microsoft.com/office/drawing/2014/main" id="{C55D86EA-0F9A-E054-408F-0F81A4E671C2}"/>
                </a:ext>
              </a:extLst>
            </p:cNvPr>
            <p:cNvGrpSpPr/>
            <p:nvPr/>
          </p:nvGrpSpPr>
          <p:grpSpPr>
            <a:xfrm>
              <a:off x="7952490" y="3747364"/>
              <a:ext cx="1050909" cy="912774"/>
              <a:chOff x="7952490" y="3747364"/>
              <a:chExt cx="1050909" cy="912774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D48C2F8-8894-9F61-B6AC-9B0B39A1DF7A}"/>
                  </a:ext>
                </a:extLst>
              </p:cNvPr>
              <p:cNvSpPr/>
              <p:nvPr/>
            </p:nvSpPr>
            <p:spPr>
              <a:xfrm>
                <a:off x="8081278" y="3912439"/>
                <a:ext cx="793876" cy="740411"/>
              </a:xfrm>
              <a:custGeom>
                <a:avLst/>
                <a:gdLst>
                  <a:gd name="connsiteX0" fmla="*/ 705461 w 793876"/>
                  <a:gd name="connsiteY0" fmla="*/ 59798 h 740411"/>
                  <a:gd name="connsiteX1" fmla="*/ 208831 w 793876"/>
                  <a:gd name="connsiteY1" fmla="*/ 37464 h 740411"/>
                  <a:gd name="connsiteX2" fmla="*/ 11774 w 793876"/>
                  <a:gd name="connsiteY2" fmla="*/ 317732 h 740411"/>
                  <a:gd name="connsiteX3" fmla="*/ 177692 w 793876"/>
                  <a:gd name="connsiteY3" fmla="*/ 655928 h 740411"/>
                  <a:gd name="connsiteX4" fmla="*/ 261027 w 793876"/>
                  <a:gd name="connsiteY4" fmla="*/ 684948 h 740411"/>
                  <a:gd name="connsiteX5" fmla="*/ 373510 w 793876"/>
                  <a:gd name="connsiteY5" fmla="*/ 724390 h 740411"/>
                  <a:gd name="connsiteX6" fmla="*/ 603283 w 793876"/>
                  <a:gd name="connsiteY6" fmla="*/ 711084 h 740411"/>
                  <a:gd name="connsiteX7" fmla="*/ 684624 w 793876"/>
                  <a:gd name="connsiteY7" fmla="*/ 630929 h 740411"/>
                  <a:gd name="connsiteX8" fmla="*/ 793747 w 793876"/>
                  <a:gd name="connsiteY8" fmla="*/ 291143 h 740411"/>
                  <a:gd name="connsiteX9" fmla="*/ 705461 w 793876"/>
                  <a:gd name="connsiteY9" fmla="*/ 59798 h 74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876" h="740411">
                    <a:moveTo>
                      <a:pt x="705461" y="59798"/>
                    </a:moveTo>
                    <a:cubicBezTo>
                      <a:pt x="584456" y="-20330"/>
                      <a:pt x="342035" y="-11627"/>
                      <a:pt x="208831" y="37464"/>
                    </a:cubicBezTo>
                    <a:cubicBezTo>
                      <a:pt x="78859" y="78699"/>
                      <a:pt x="33355" y="193597"/>
                      <a:pt x="11774" y="317732"/>
                    </a:cubicBezTo>
                    <a:cubicBezTo>
                      <a:pt x="-14456" y="457246"/>
                      <a:pt x="-10931" y="658362"/>
                      <a:pt x="177692" y="655928"/>
                    </a:cubicBezTo>
                    <a:cubicBezTo>
                      <a:pt x="204211" y="668758"/>
                      <a:pt x="233589" y="674322"/>
                      <a:pt x="261027" y="684948"/>
                    </a:cubicBezTo>
                    <a:cubicBezTo>
                      <a:pt x="298581" y="697936"/>
                      <a:pt x="335402" y="713014"/>
                      <a:pt x="373510" y="724390"/>
                    </a:cubicBezTo>
                    <a:cubicBezTo>
                      <a:pt x="448565" y="748572"/>
                      <a:pt x="532085" y="746468"/>
                      <a:pt x="603283" y="711084"/>
                    </a:cubicBezTo>
                    <a:cubicBezTo>
                      <a:pt x="642619" y="692075"/>
                      <a:pt x="658900" y="662473"/>
                      <a:pt x="684624" y="630929"/>
                    </a:cubicBezTo>
                    <a:cubicBezTo>
                      <a:pt x="759463" y="539161"/>
                      <a:pt x="797120" y="407829"/>
                      <a:pt x="793747" y="291143"/>
                    </a:cubicBezTo>
                    <a:cubicBezTo>
                      <a:pt x="787829" y="208977"/>
                      <a:pt x="774244" y="113862"/>
                      <a:pt x="705461" y="5979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FD79C31-7A4F-B96A-1551-C6CB29930F0E}"/>
                  </a:ext>
                </a:extLst>
              </p:cNvPr>
              <p:cNvSpPr/>
              <p:nvPr/>
            </p:nvSpPr>
            <p:spPr>
              <a:xfrm>
                <a:off x="7952490" y="3747364"/>
                <a:ext cx="1050909" cy="912774"/>
              </a:xfrm>
              <a:custGeom>
                <a:avLst/>
                <a:gdLst>
                  <a:gd name="connsiteX0" fmla="*/ 987373 w 1050909"/>
                  <a:gd name="connsiteY0" fmla="*/ 563095 h 912774"/>
                  <a:gd name="connsiteX1" fmla="*/ 955256 w 1050909"/>
                  <a:gd name="connsiteY1" fmla="*/ 331084 h 912774"/>
                  <a:gd name="connsiteX2" fmla="*/ 861401 w 1050909"/>
                  <a:gd name="connsiteY2" fmla="*/ 136195 h 912774"/>
                  <a:gd name="connsiteX3" fmla="*/ 696813 w 1050909"/>
                  <a:gd name="connsiteY3" fmla="*/ 28191 h 912774"/>
                  <a:gd name="connsiteX4" fmla="*/ 319905 w 1050909"/>
                  <a:gd name="connsiteY4" fmla="*/ 45707 h 912774"/>
                  <a:gd name="connsiteX5" fmla="*/ 72228 w 1050909"/>
                  <a:gd name="connsiteY5" fmla="*/ 292211 h 912774"/>
                  <a:gd name="connsiteX6" fmla="*/ 15159 w 1050909"/>
                  <a:gd name="connsiteY6" fmla="*/ 513874 h 912774"/>
                  <a:gd name="connsiteX7" fmla="*/ 2743 w 1050909"/>
                  <a:gd name="connsiteY7" fmla="*/ 771553 h 912774"/>
                  <a:gd name="connsiteX8" fmla="*/ 1616 w 1050909"/>
                  <a:gd name="connsiteY8" fmla="*/ 803322 h 912774"/>
                  <a:gd name="connsiteX9" fmla="*/ 9967 w 1050909"/>
                  <a:gd name="connsiteY9" fmla="*/ 835872 h 912774"/>
                  <a:gd name="connsiteX10" fmla="*/ 11074 w 1050909"/>
                  <a:gd name="connsiteY10" fmla="*/ 838048 h 912774"/>
                  <a:gd name="connsiteX11" fmla="*/ 2441 w 1050909"/>
                  <a:gd name="connsiteY11" fmla="*/ 839294 h 912774"/>
                  <a:gd name="connsiteX12" fmla="*/ 2441 w 1050909"/>
                  <a:gd name="connsiteY12" fmla="*/ 845655 h 912774"/>
                  <a:gd name="connsiteX13" fmla="*/ 81787 w 1050909"/>
                  <a:gd name="connsiteY13" fmla="*/ 853023 h 912774"/>
                  <a:gd name="connsiteX14" fmla="*/ 164272 w 1050909"/>
                  <a:gd name="connsiteY14" fmla="*/ 856063 h 912774"/>
                  <a:gd name="connsiteX15" fmla="*/ 244745 w 1050909"/>
                  <a:gd name="connsiteY15" fmla="*/ 858781 h 912774"/>
                  <a:gd name="connsiteX16" fmla="*/ 287004 w 1050909"/>
                  <a:gd name="connsiteY16" fmla="*/ 860210 h 912774"/>
                  <a:gd name="connsiteX17" fmla="*/ 307127 w 1050909"/>
                  <a:gd name="connsiteY17" fmla="*/ 860895 h 912774"/>
                  <a:gd name="connsiteX18" fmla="*/ 317168 w 1050909"/>
                  <a:gd name="connsiteY18" fmla="*/ 861237 h 912774"/>
                  <a:gd name="connsiteX19" fmla="*/ 324594 w 1050909"/>
                  <a:gd name="connsiteY19" fmla="*/ 861056 h 912774"/>
                  <a:gd name="connsiteX20" fmla="*/ 326224 w 1050909"/>
                  <a:gd name="connsiteY20" fmla="*/ 861801 h 912774"/>
                  <a:gd name="connsiteX21" fmla="*/ 328095 w 1050909"/>
                  <a:gd name="connsiteY21" fmla="*/ 862988 h 912774"/>
                  <a:gd name="connsiteX22" fmla="*/ 339666 w 1050909"/>
                  <a:gd name="connsiteY22" fmla="*/ 862988 h 912774"/>
                  <a:gd name="connsiteX23" fmla="*/ 340612 w 1050909"/>
                  <a:gd name="connsiteY23" fmla="*/ 862404 h 912774"/>
                  <a:gd name="connsiteX24" fmla="*/ 345784 w 1050909"/>
                  <a:gd name="connsiteY24" fmla="*/ 856385 h 912774"/>
                  <a:gd name="connsiteX25" fmla="*/ 369831 w 1050909"/>
                  <a:gd name="connsiteY25" fmla="*/ 836737 h 912774"/>
                  <a:gd name="connsiteX26" fmla="*/ 318154 w 1050909"/>
                  <a:gd name="connsiteY26" fmla="*/ 418594 h 912774"/>
                  <a:gd name="connsiteX27" fmla="*/ 443079 w 1050909"/>
                  <a:gd name="connsiteY27" fmla="*/ 402046 h 912774"/>
                  <a:gd name="connsiteX28" fmla="*/ 508420 w 1050909"/>
                  <a:gd name="connsiteY28" fmla="*/ 395121 h 912774"/>
                  <a:gd name="connsiteX29" fmla="*/ 521802 w 1050909"/>
                  <a:gd name="connsiteY29" fmla="*/ 350229 h 912774"/>
                  <a:gd name="connsiteX30" fmla="*/ 522486 w 1050909"/>
                  <a:gd name="connsiteY30" fmla="*/ 347793 h 912774"/>
                  <a:gd name="connsiteX31" fmla="*/ 531481 w 1050909"/>
                  <a:gd name="connsiteY31" fmla="*/ 363515 h 912774"/>
                  <a:gd name="connsiteX32" fmla="*/ 546895 w 1050909"/>
                  <a:gd name="connsiteY32" fmla="*/ 394859 h 912774"/>
                  <a:gd name="connsiteX33" fmla="*/ 830190 w 1050909"/>
                  <a:gd name="connsiteY33" fmla="*/ 391417 h 912774"/>
                  <a:gd name="connsiteX34" fmla="*/ 833591 w 1050909"/>
                  <a:gd name="connsiteY34" fmla="*/ 489133 h 912774"/>
                  <a:gd name="connsiteX35" fmla="*/ 819042 w 1050909"/>
                  <a:gd name="connsiteY35" fmla="*/ 668904 h 912774"/>
                  <a:gd name="connsiteX36" fmla="*/ 791887 w 1050909"/>
                  <a:gd name="connsiteY36" fmla="*/ 780095 h 912774"/>
                  <a:gd name="connsiteX37" fmla="*/ 643728 w 1050909"/>
                  <a:gd name="connsiteY37" fmla="*/ 888888 h 912774"/>
                  <a:gd name="connsiteX38" fmla="*/ 504596 w 1050909"/>
                  <a:gd name="connsiteY38" fmla="*/ 851133 h 912774"/>
                  <a:gd name="connsiteX39" fmla="*/ 495863 w 1050909"/>
                  <a:gd name="connsiteY39" fmla="*/ 869028 h 912774"/>
                  <a:gd name="connsiteX40" fmla="*/ 643728 w 1050909"/>
                  <a:gd name="connsiteY40" fmla="*/ 912813 h 912774"/>
                  <a:gd name="connsiteX41" fmla="*/ 803084 w 1050909"/>
                  <a:gd name="connsiteY41" fmla="*/ 819203 h 912774"/>
                  <a:gd name="connsiteX42" fmla="*/ 1040398 w 1050909"/>
                  <a:gd name="connsiteY42" fmla="*/ 824679 h 912774"/>
                  <a:gd name="connsiteX43" fmla="*/ 1050540 w 1050909"/>
                  <a:gd name="connsiteY43" fmla="*/ 811332 h 912774"/>
                  <a:gd name="connsiteX44" fmla="*/ 987373 w 1050909"/>
                  <a:gd name="connsiteY44" fmla="*/ 563095 h 91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50909" h="912774">
                    <a:moveTo>
                      <a:pt x="987373" y="563095"/>
                    </a:moveTo>
                    <a:cubicBezTo>
                      <a:pt x="974957" y="485993"/>
                      <a:pt x="971516" y="407582"/>
                      <a:pt x="955256" y="331084"/>
                    </a:cubicBezTo>
                    <a:cubicBezTo>
                      <a:pt x="939962" y="259097"/>
                      <a:pt x="911367" y="191072"/>
                      <a:pt x="861401" y="136195"/>
                    </a:cubicBezTo>
                    <a:cubicBezTo>
                      <a:pt x="816688" y="87095"/>
                      <a:pt x="758873" y="51040"/>
                      <a:pt x="696813" y="28191"/>
                    </a:cubicBezTo>
                    <a:cubicBezTo>
                      <a:pt x="575913" y="-16319"/>
                      <a:pt x="436861" y="-6253"/>
                      <a:pt x="319905" y="45707"/>
                    </a:cubicBezTo>
                    <a:cubicBezTo>
                      <a:pt x="210435" y="94322"/>
                      <a:pt x="123120" y="184268"/>
                      <a:pt x="72228" y="292211"/>
                    </a:cubicBezTo>
                    <a:cubicBezTo>
                      <a:pt x="39166" y="362348"/>
                      <a:pt x="22544" y="436913"/>
                      <a:pt x="15159" y="513874"/>
                    </a:cubicBezTo>
                    <a:cubicBezTo>
                      <a:pt x="6969" y="599371"/>
                      <a:pt x="6083" y="685754"/>
                      <a:pt x="2743" y="771553"/>
                    </a:cubicBezTo>
                    <a:cubicBezTo>
                      <a:pt x="2340" y="782142"/>
                      <a:pt x="1757" y="792731"/>
                      <a:pt x="1616" y="803322"/>
                    </a:cubicBezTo>
                    <a:cubicBezTo>
                      <a:pt x="1455" y="814915"/>
                      <a:pt x="6144" y="825081"/>
                      <a:pt x="9967" y="835872"/>
                    </a:cubicBezTo>
                    <a:cubicBezTo>
                      <a:pt x="10229" y="836637"/>
                      <a:pt x="10611" y="837363"/>
                      <a:pt x="11074" y="838048"/>
                    </a:cubicBezTo>
                    <a:cubicBezTo>
                      <a:pt x="8196" y="838408"/>
                      <a:pt x="5318" y="838831"/>
                      <a:pt x="2441" y="839294"/>
                    </a:cubicBezTo>
                    <a:cubicBezTo>
                      <a:pt x="-779" y="839797"/>
                      <a:pt x="-638" y="845031"/>
                      <a:pt x="2441" y="845655"/>
                    </a:cubicBezTo>
                    <a:cubicBezTo>
                      <a:pt x="28500" y="850970"/>
                      <a:pt x="55284" y="851715"/>
                      <a:pt x="81787" y="853023"/>
                    </a:cubicBezTo>
                    <a:cubicBezTo>
                      <a:pt x="109255" y="854392"/>
                      <a:pt x="136763" y="855139"/>
                      <a:pt x="164272" y="856063"/>
                    </a:cubicBezTo>
                    <a:cubicBezTo>
                      <a:pt x="191096" y="856969"/>
                      <a:pt x="217921" y="857875"/>
                      <a:pt x="244745" y="858781"/>
                    </a:cubicBezTo>
                    <a:cubicBezTo>
                      <a:pt x="258831" y="859264"/>
                      <a:pt x="272917" y="859747"/>
                      <a:pt x="287004" y="860210"/>
                    </a:cubicBezTo>
                    <a:cubicBezTo>
                      <a:pt x="293705" y="860432"/>
                      <a:pt x="300406" y="860675"/>
                      <a:pt x="307127" y="860895"/>
                    </a:cubicBezTo>
                    <a:cubicBezTo>
                      <a:pt x="310467" y="861017"/>
                      <a:pt x="313828" y="861114"/>
                      <a:pt x="317168" y="861237"/>
                    </a:cubicBezTo>
                    <a:cubicBezTo>
                      <a:pt x="319885" y="861317"/>
                      <a:pt x="324312" y="863049"/>
                      <a:pt x="324594" y="861056"/>
                    </a:cubicBezTo>
                    <a:cubicBezTo>
                      <a:pt x="325097" y="861360"/>
                      <a:pt x="325640" y="861617"/>
                      <a:pt x="326224" y="861801"/>
                    </a:cubicBezTo>
                    <a:cubicBezTo>
                      <a:pt x="326868" y="862143"/>
                      <a:pt x="327492" y="862545"/>
                      <a:pt x="328095" y="862988"/>
                    </a:cubicBezTo>
                    <a:cubicBezTo>
                      <a:pt x="331375" y="865243"/>
                      <a:pt x="336346" y="864961"/>
                      <a:pt x="339666" y="862988"/>
                    </a:cubicBezTo>
                    <a:cubicBezTo>
                      <a:pt x="339968" y="862807"/>
                      <a:pt x="340290" y="862606"/>
                      <a:pt x="340612" y="862404"/>
                    </a:cubicBezTo>
                    <a:cubicBezTo>
                      <a:pt x="343087" y="860935"/>
                      <a:pt x="344818" y="858801"/>
                      <a:pt x="345784" y="856385"/>
                    </a:cubicBezTo>
                    <a:cubicBezTo>
                      <a:pt x="359548" y="873013"/>
                      <a:pt x="383917" y="854332"/>
                      <a:pt x="369831" y="836737"/>
                    </a:cubicBezTo>
                    <a:cubicBezTo>
                      <a:pt x="362265" y="827276"/>
                      <a:pt x="287004" y="595305"/>
                      <a:pt x="318154" y="418594"/>
                    </a:cubicBezTo>
                    <a:lnTo>
                      <a:pt x="443079" y="402046"/>
                    </a:lnTo>
                    <a:cubicBezTo>
                      <a:pt x="458306" y="400503"/>
                      <a:pt x="480086" y="398194"/>
                      <a:pt x="508420" y="395121"/>
                    </a:cubicBezTo>
                    <a:cubicBezTo>
                      <a:pt x="515355" y="372480"/>
                      <a:pt x="519816" y="357516"/>
                      <a:pt x="521802" y="350229"/>
                    </a:cubicBezTo>
                    <a:cubicBezTo>
                      <a:pt x="522023" y="349423"/>
                      <a:pt x="522244" y="348598"/>
                      <a:pt x="522486" y="347793"/>
                    </a:cubicBezTo>
                    <a:cubicBezTo>
                      <a:pt x="525464" y="353049"/>
                      <a:pt x="528462" y="358281"/>
                      <a:pt x="531481" y="363515"/>
                    </a:cubicBezTo>
                    <a:lnTo>
                      <a:pt x="546895" y="394859"/>
                    </a:lnTo>
                    <a:cubicBezTo>
                      <a:pt x="698571" y="392323"/>
                      <a:pt x="793002" y="391175"/>
                      <a:pt x="830190" y="391417"/>
                    </a:cubicBezTo>
                    <a:cubicBezTo>
                      <a:pt x="831136" y="391417"/>
                      <a:pt x="835624" y="459259"/>
                      <a:pt x="833591" y="489133"/>
                    </a:cubicBezTo>
                    <a:cubicBezTo>
                      <a:pt x="829486" y="549124"/>
                      <a:pt x="825119" y="609074"/>
                      <a:pt x="819042" y="668904"/>
                    </a:cubicBezTo>
                    <a:cubicBezTo>
                      <a:pt x="815163" y="707215"/>
                      <a:pt x="805814" y="744785"/>
                      <a:pt x="791887" y="780095"/>
                    </a:cubicBezTo>
                    <a:cubicBezTo>
                      <a:pt x="769886" y="835872"/>
                      <a:pt x="706011" y="888888"/>
                      <a:pt x="643728" y="888888"/>
                    </a:cubicBezTo>
                    <a:cubicBezTo>
                      <a:pt x="604960" y="888888"/>
                      <a:pt x="517354" y="857476"/>
                      <a:pt x="504596" y="851133"/>
                    </a:cubicBezTo>
                    <a:cubicBezTo>
                      <a:pt x="491838" y="844790"/>
                      <a:pt x="484236" y="862102"/>
                      <a:pt x="495863" y="869028"/>
                    </a:cubicBezTo>
                    <a:cubicBezTo>
                      <a:pt x="519414" y="883056"/>
                      <a:pt x="584336" y="912813"/>
                      <a:pt x="643728" y="912813"/>
                    </a:cubicBezTo>
                    <a:cubicBezTo>
                      <a:pt x="729982" y="912813"/>
                      <a:pt x="795095" y="830939"/>
                      <a:pt x="803084" y="819203"/>
                    </a:cubicBezTo>
                    <a:cubicBezTo>
                      <a:pt x="881625" y="814897"/>
                      <a:pt x="961957" y="816888"/>
                      <a:pt x="1040398" y="824679"/>
                    </a:cubicBezTo>
                    <a:cubicBezTo>
                      <a:pt x="1046978" y="825323"/>
                      <a:pt x="1052653" y="817391"/>
                      <a:pt x="1050540" y="811332"/>
                    </a:cubicBezTo>
                    <a:cubicBezTo>
                      <a:pt x="1022367" y="730668"/>
                      <a:pt x="1000936" y="647467"/>
                      <a:pt x="987373" y="563095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60FCBFA-8996-970C-5844-EA84437B6FBA}"/>
                </a:ext>
              </a:extLst>
            </p:cNvPr>
            <p:cNvSpPr/>
            <p:nvPr/>
          </p:nvSpPr>
          <p:spPr>
            <a:xfrm>
              <a:off x="8429411" y="4125829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109612C-F751-6450-242B-139D50666AAA}"/>
                </a:ext>
              </a:extLst>
            </p:cNvPr>
            <p:cNvSpPr/>
            <p:nvPr/>
          </p:nvSpPr>
          <p:spPr>
            <a:xfrm>
              <a:off x="8071218" y="4149984"/>
              <a:ext cx="839817" cy="241939"/>
            </a:xfrm>
            <a:custGeom>
              <a:avLst/>
              <a:gdLst>
                <a:gd name="connsiteX0" fmla="*/ 829034 w 839817"/>
                <a:gd name="connsiteY0" fmla="*/ 8608 h 241939"/>
                <a:gd name="connsiteX1" fmla="*/ 824061 w 839817"/>
                <a:gd name="connsiteY1" fmla="*/ 7829 h 241939"/>
                <a:gd name="connsiteX2" fmla="*/ 819481 w 839817"/>
                <a:gd name="connsiteY2" fmla="*/ 6188 h 241939"/>
                <a:gd name="connsiteX3" fmla="*/ 807440 w 839817"/>
                <a:gd name="connsiteY3" fmla="*/ 4101 h 241939"/>
                <a:gd name="connsiteX4" fmla="*/ 611715 w 839817"/>
                <a:gd name="connsiteY4" fmla="*/ 58543 h 241939"/>
                <a:gd name="connsiteX5" fmla="*/ 556418 w 839817"/>
                <a:gd name="connsiteY5" fmla="*/ 59725 h 241939"/>
                <a:gd name="connsiteX6" fmla="*/ 248001 w 839817"/>
                <a:gd name="connsiteY6" fmla="*/ 42461 h 241939"/>
                <a:gd name="connsiteX7" fmla="*/ 247849 w 839817"/>
                <a:gd name="connsiteY7" fmla="*/ 42418 h 241939"/>
                <a:gd name="connsiteX8" fmla="*/ 201213 w 839817"/>
                <a:gd name="connsiteY8" fmla="*/ 38758 h 241939"/>
                <a:gd name="connsiteX9" fmla="*/ 107372 w 839817"/>
                <a:gd name="connsiteY9" fmla="*/ 47552 h 241939"/>
                <a:gd name="connsiteX10" fmla="*/ 11048 w 839817"/>
                <a:gd name="connsiteY10" fmla="*/ 139551 h 241939"/>
                <a:gd name="connsiteX11" fmla="*/ 11072 w 839817"/>
                <a:gd name="connsiteY11" fmla="*/ 139589 h 241939"/>
                <a:gd name="connsiteX12" fmla="*/ 11078 w 839817"/>
                <a:gd name="connsiteY12" fmla="*/ 139583 h 241939"/>
                <a:gd name="connsiteX13" fmla="*/ 30169 w 839817"/>
                <a:gd name="connsiteY13" fmla="*/ 131364 h 241939"/>
                <a:gd name="connsiteX14" fmla="*/ 70599 w 839817"/>
                <a:gd name="connsiteY14" fmla="*/ 83299 h 241939"/>
                <a:gd name="connsiteX15" fmla="*/ 248684 w 839817"/>
                <a:gd name="connsiteY15" fmla="*/ 65909 h 241939"/>
                <a:gd name="connsiteX16" fmla="*/ 267392 w 839817"/>
                <a:gd name="connsiteY16" fmla="*/ 78358 h 241939"/>
                <a:gd name="connsiteX17" fmla="*/ 311977 w 839817"/>
                <a:gd name="connsiteY17" fmla="*/ 119351 h 241939"/>
                <a:gd name="connsiteX18" fmla="*/ 507338 w 839817"/>
                <a:gd name="connsiteY18" fmla="*/ 212077 h 241939"/>
                <a:gd name="connsiteX19" fmla="*/ 550418 w 839817"/>
                <a:gd name="connsiteY19" fmla="*/ 102697 h 241939"/>
                <a:gd name="connsiteX20" fmla="*/ 557628 w 839817"/>
                <a:gd name="connsiteY20" fmla="*/ 97324 h 241939"/>
                <a:gd name="connsiteX21" fmla="*/ 588776 w 839817"/>
                <a:gd name="connsiteY21" fmla="*/ 78358 h 241939"/>
                <a:gd name="connsiteX22" fmla="*/ 620789 w 839817"/>
                <a:gd name="connsiteY22" fmla="*/ 82199 h 241939"/>
                <a:gd name="connsiteX23" fmla="*/ 622278 w 839817"/>
                <a:gd name="connsiteY23" fmla="*/ 84915 h 241939"/>
                <a:gd name="connsiteX24" fmla="*/ 625328 w 839817"/>
                <a:gd name="connsiteY24" fmla="*/ 88190 h 241939"/>
                <a:gd name="connsiteX25" fmla="*/ 770523 w 839817"/>
                <a:gd name="connsiteY25" fmla="*/ 203938 h 241939"/>
                <a:gd name="connsiteX26" fmla="*/ 814853 w 839817"/>
                <a:gd name="connsiteY26" fmla="*/ 74187 h 241939"/>
                <a:gd name="connsiteX27" fmla="*/ 821025 w 839817"/>
                <a:gd name="connsiteY27" fmla="*/ 58628 h 241939"/>
                <a:gd name="connsiteX28" fmla="*/ 832646 w 839817"/>
                <a:gd name="connsiteY28" fmla="*/ 36258 h 241939"/>
                <a:gd name="connsiteX29" fmla="*/ 829034 w 839817"/>
                <a:gd name="connsiteY29" fmla="*/ 8608 h 241939"/>
                <a:gd name="connsiteX30" fmla="*/ 479196 w 839817"/>
                <a:gd name="connsiteY30" fmla="*/ 57911 h 241939"/>
                <a:gd name="connsiteX31" fmla="*/ 474913 w 839817"/>
                <a:gd name="connsiteY31" fmla="*/ 73505 h 241939"/>
                <a:gd name="connsiteX32" fmla="*/ 492287 w 839817"/>
                <a:gd name="connsiteY32" fmla="*/ 84841 h 241939"/>
                <a:gd name="connsiteX33" fmla="*/ 492719 w 839817"/>
                <a:gd name="connsiteY33" fmla="*/ 85508 h 241939"/>
                <a:gd name="connsiteX34" fmla="*/ 506629 w 839817"/>
                <a:gd name="connsiteY34" fmla="*/ 77345 h 241939"/>
                <a:gd name="connsiteX35" fmla="*/ 479196 w 839817"/>
                <a:gd name="connsiteY35" fmla="*/ 57911 h 241939"/>
                <a:gd name="connsiteX36" fmla="*/ 775181 w 839817"/>
                <a:gd name="connsiteY36" fmla="*/ 48247 h 241939"/>
                <a:gd name="connsiteX37" fmla="*/ 764159 w 839817"/>
                <a:gd name="connsiteY37" fmla="*/ 51148 h 241939"/>
                <a:gd name="connsiteX38" fmla="*/ 766711 w 839817"/>
                <a:gd name="connsiteY38" fmla="*/ 61959 h 241939"/>
                <a:gd name="connsiteX39" fmla="*/ 767051 w 839817"/>
                <a:gd name="connsiteY39" fmla="*/ 62209 h 241939"/>
                <a:gd name="connsiteX40" fmla="*/ 773467 w 839817"/>
                <a:gd name="connsiteY40" fmla="*/ 72198 h 241939"/>
                <a:gd name="connsiteX41" fmla="*/ 773500 w 839817"/>
                <a:gd name="connsiteY41" fmla="*/ 72694 h 241939"/>
                <a:gd name="connsiteX42" fmla="*/ 789611 w 839817"/>
                <a:gd name="connsiteY42" fmla="*/ 72694 h 241939"/>
                <a:gd name="connsiteX43" fmla="*/ 775181 w 839817"/>
                <a:gd name="connsiteY43" fmla="*/ 48247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39817" h="241939"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  <a:moveTo>
                    <a:pt x="479196" y="57911"/>
                  </a:moveTo>
                  <a:cubicBezTo>
                    <a:pt x="469090" y="55688"/>
                    <a:pt x="464775" y="71275"/>
                    <a:pt x="474913" y="73505"/>
                  </a:cubicBezTo>
                  <a:cubicBezTo>
                    <a:pt x="482091" y="75083"/>
                    <a:pt x="488176" y="78705"/>
                    <a:pt x="492287" y="84841"/>
                  </a:cubicBezTo>
                  <a:lnTo>
                    <a:pt x="492719" y="85508"/>
                  </a:lnTo>
                  <a:cubicBezTo>
                    <a:pt x="498236" y="94289"/>
                    <a:pt x="512184" y="86183"/>
                    <a:pt x="506629" y="77345"/>
                  </a:cubicBezTo>
                  <a:cubicBezTo>
                    <a:pt x="500380" y="67400"/>
                    <a:pt x="490669" y="60434"/>
                    <a:pt x="479196" y="57911"/>
                  </a:cubicBezTo>
                  <a:close/>
                  <a:moveTo>
                    <a:pt x="775181" y="48247"/>
                  </a:moveTo>
                  <a:cubicBezTo>
                    <a:pt x="771619" y="45736"/>
                    <a:pt x="766227" y="47600"/>
                    <a:pt x="764159" y="51148"/>
                  </a:cubicBezTo>
                  <a:cubicBezTo>
                    <a:pt x="761883" y="55054"/>
                    <a:pt x="763375" y="59404"/>
                    <a:pt x="766711" y="61959"/>
                  </a:cubicBezTo>
                  <a:lnTo>
                    <a:pt x="767051" y="62209"/>
                  </a:lnTo>
                  <a:cubicBezTo>
                    <a:pt x="770112" y="64367"/>
                    <a:pt x="773092" y="68235"/>
                    <a:pt x="773467" y="72198"/>
                  </a:cubicBezTo>
                  <a:lnTo>
                    <a:pt x="773500" y="72694"/>
                  </a:lnTo>
                  <a:cubicBezTo>
                    <a:pt x="773900" y="83066"/>
                    <a:pt x="790014" y="83118"/>
                    <a:pt x="789611" y="72694"/>
                  </a:cubicBezTo>
                  <a:cubicBezTo>
                    <a:pt x="789218" y="62496"/>
                    <a:pt x="783315" y="53976"/>
                    <a:pt x="775181" y="48247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F017AFF-BFDD-1483-694F-B552A630A9B6}"/>
              </a:ext>
            </a:extLst>
          </p:cNvPr>
          <p:cNvGrpSpPr>
            <a:grpSpLocks noChangeAspect="1"/>
          </p:cNvGrpSpPr>
          <p:nvPr/>
        </p:nvGrpSpPr>
        <p:grpSpPr>
          <a:xfrm>
            <a:off x="9052233" y="241552"/>
            <a:ext cx="1347695" cy="1980000"/>
            <a:chOff x="8952905" y="3469130"/>
            <a:chExt cx="1502657" cy="2207664"/>
          </a:xfrm>
        </p:grpSpPr>
        <p:grpSp>
          <p:nvGrpSpPr>
            <p:cNvPr id="50" name="图形 101">
              <a:extLst>
                <a:ext uri="{FF2B5EF4-FFF2-40B4-BE49-F238E27FC236}">
                  <a16:creationId xmlns:a16="http://schemas.microsoft.com/office/drawing/2014/main" id="{D148D970-A2A6-CA82-7E02-D2632B7F0345}"/>
                </a:ext>
              </a:extLst>
            </p:cNvPr>
            <p:cNvGrpSpPr/>
            <p:nvPr/>
          </p:nvGrpSpPr>
          <p:grpSpPr>
            <a:xfrm>
              <a:off x="8952905" y="4189822"/>
              <a:ext cx="1502657" cy="1486972"/>
              <a:chOff x="8952905" y="4189822"/>
              <a:chExt cx="1502657" cy="1486972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CF15445-D4F9-9465-E488-632CF2DAE33A}"/>
                  </a:ext>
                </a:extLst>
              </p:cNvPr>
              <p:cNvSpPr/>
              <p:nvPr/>
            </p:nvSpPr>
            <p:spPr>
              <a:xfrm>
                <a:off x="8966992" y="4189822"/>
                <a:ext cx="1466741" cy="1483066"/>
              </a:xfrm>
              <a:custGeom>
                <a:avLst/>
                <a:gdLst>
                  <a:gd name="connsiteX0" fmla="*/ 1385956 w 1466741"/>
                  <a:gd name="connsiteY0" fmla="*/ 660291 h 1483066"/>
                  <a:gd name="connsiteX1" fmla="*/ 1393987 w 1466741"/>
                  <a:gd name="connsiteY1" fmla="*/ 608805 h 1483066"/>
                  <a:gd name="connsiteX2" fmla="*/ 1460148 w 1466741"/>
                  <a:gd name="connsiteY2" fmla="*/ 437946 h 1483066"/>
                  <a:gd name="connsiteX3" fmla="*/ 1432986 w 1466741"/>
                  <a:gd name="connsiteY3" fmla="*/ 402600 h 1483066"/>
                  <a:gd name="connsiteX4" fmla="*/ 1327615 w 1466741"/>
                  <a:gd name="connsiteY4" fmla="*/ 401445 h 1483066"/>
                  <a:gd name="connsiteX5" fmla="*/ 1254181 w 1466741"/>
                  <a:gd name="connsiteY5" fmla="*/ 335865 h 1483066"/>
                  <a:gd name="connsiteX6" fmla="*/ 1162775 w 1466741"/>
                  <a:gd name="connsiteY6" fmla="*/ 278556 h 1483066"/>
                  <a:gd name="connsiteX7" fmla="*/ 1130368 w 1466741"/>
                  <a:gd name="connsiteY7" fmla="*/ 270200 h 1483066"/>
                  <a:gd name="connsiteX8" fmla="*/ 1025871 w 1466741"/>
                  <a:gd name="connsiteY8" fmla="*/ 240988 h 1483066"/>
                  <a:gd name="connsiteX9" fmla="*/ 991008 w 1466741"/>
                  <a:gd name="connsiteY9" fmla="*/ 114079 h 1483066"/>
                  <a:gd name="connsiteX10" fmla="*/ 979110 w 1466741"/>
                  <a:gd name="connsiteY10" fmla="*/ 63538 h 1483066"/>
                  <a:gd name="connsiteX11" fmla="*/ 718953 w 1466741"/>
                  <a:gd name="connsiteY11" fmla="*/ 15499 h 1483066"/>
                  <a:gd name="connsiteX12" fmla="*/ 681292 w 1466741"/>
                  <a:gd name="connsiteY12" fmla="*/ 53812 h 1483066"/>
                  <a:gd name="connsiteX13" fmla="*/ 673571 w 1466741"/>
                  <a:gd name="connsiteY13" fmla="*/ 90755 h 1483066"/>
                  <a:gd name="connsiteX14" fmla="*/ 491069 w 1466741"/>
                  <a:gd name="connsiteY14" fmla="*/ 220683 h 1483066"/>
                  <a:gd name="connsiteX15" fmla="*/ 461353 w 1466741"/>
                  <a:gd name="connsiteY15" fmla="*/ 220293 h 1483066"/>
                  <a:gd name="connsiteX16" fmla="*/ 290795 w 1466741"/>
                  <a:gd name="connsiteY16" fmla="*/ 292970 h 1483066"/>
                  <a:gd name="connsiteX17" fmla="*/ 162831 w 1466741"/>
                  <a:gd name="connsiteY17" fmla="*/ 407355 h 1483066"/>
                  <a:gd name="connsiteX18" fmla="*/ 159770 w 1466741"/>
                  <a:gd name="connsiteY18" fmla="*/ 423071 h 1483066"/>
                  <a:gd name="connsiteX19" fmla="*/ 19960 w 1466741"/>
                  <a:gd name="connsiteY19" fmla="*/ 875285 h 1483066"/>
                  <a:gd name="connsiteX20" fmla="*/ 67626 w 1466741"/>
                  <a:gd name="connsiteY20" fmla="*/ 1289428 h 1483066"/>
                  <a:gd name="connsiteX21" fmla="*/ 67686 w 1466741"/>
                  <a:gd name="connsiteY21" fmla="*/ 1289402 h 1483066"/>
                  <a:gd name="connsiteX22" fmla="*/ 127849 w 1466741"/>
                  <a:gd name="connsiteY22" fmla="*/ 1372860 h 1483066"/>
                  <a:gd name="connsiteX23" fmla="*/ 215824 w 1466741"/>
                  <a:gd name="connsiteY23" fmla="*/ 1395030 h 1483066"/>
                  <a:gd name="connsiteX24" fmla="*/ 219178 w 1466741"/>
                  <a:gd name="connsiteY24" fmla="*/ 1454191 h 1483066"/>
                  <a:gd name="connsiteX25" fmla="*/ 264928 w 1466741"/>
                  <a:gd name="connsiteY25" fmla="*/ 1452939 h 1483066"/>
                  <a:gd name="connsiteX26" fmla="*/ 1178942 w 1466741"/>
                  <a:gd name="connsiteY26" fmla="*/ 1473539 h 1483066"/>
                  <a:gd name="connsiteX27" fmla="*/ 1442683 w 1466741"/>
                  <a:gd name="connsiteY27" fmla="*/ 1483158 h 1483066"/>
                  <a:gd name="connsiteX28" fmla="*/ 1466733 w 1466741"/>
                  <a:gd name="connsiteY28" fmla="*/ 1459095 h 1483066"/>
                  <a:gd name="connsiteX29" fmla="*/ 1409035 w 1466741"/>
                  <a:gd name="connsiteY29" fmla="*/ 795135 h 1483066"/>
                  <a:gd name="connsiteX30" fmla="*/ 1385956 w 1466741"/>
                  <a:gd name="connsiteY30" fmla="*/ 660291 h 148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466741" h="1483066">
                    <a:moveTo>
                      <a:pt x="1385956" y="660291"/>
                    </a:moveTo>
                    <a:cubicBezTo>
                      <a:pt x="1379633" y="642925"/>
                      <a:pt x="1388866" y="625605"/>
                      <a:pt x="1393987" y="608805"/>
                    </a:cubicBezTo>
                    <a:cubicBezTo>
                      <a:pt x="1412180" y="550544"/>
                      <a:pt x="1432044" y="492280"/>
                      <a:pt x="1460148" y="437946"/>
                    </a:cubicBezTo>
                    <a:cubicBezTo>
                      <a:pt x="1470793" y="419772"/>
                      <a:pt x="1453280" y="397475"/>
                      <a:pt x="1432986" y="402600"/>
                    </a:cubicBezTo>
                    <a:cubicBezTo>
                      <a:pt x="1398243" y="407468"/>
                      <a:pt x="1362418" y="403593"/>
                      <a:pt x="1327615" y="401445"/>
                    </a:cubicBezTo>
                    <a:cubicBezTo>
                      <a:pt x="1314887" y="368502"/>
                      <a:pt x="1280917" y="354837"/>
                      <a:pt x="1254181" y="335865"/>
                    </a:cubicBezTo>
                    <a:cubicBezTo>
                      <a:pt x="1223841" y="316922"/>
                      <a:pt x="1194328" y="295164"/>
                      <a:pt x="1162775" y="278556"/>
                    </a:cubicBezTo>
                    <a:cubicBezTo>
                      <a:pt x="1161020" y="262864"/>
                      <a:pt x="1142000" y="258975"/>
                      <a:pt x="1130368" y="270200"/>
                    </a:cubicBezTo>
                    <a:cubicBezTo>
                      <a:pt x="1098423" y="250320"/>
                      <a:pt x="1060114" y="254012"/>
                      <a:pt x="1025871" y="240988"/>
                    </a:cubicBezTo>
                    <a:cubicBezTo>
                      <a:pt x="999850" y="198912"/>
                      <a:pt x="997898" y="154670"/>
                      <a:pt x="991008" y="114079"/>
                    </a:cubicBezTo>
                    <a:cubicBezTo>
                      <a:pt x="988005" y="96385"/>
                      <a:pt x="991196" y="79313"/>
                      <a:pt x="979110" y="63538"/>
                    </a:cubicBezTo>
                    <a:cubicBezTo>
                      <a:pt x="938512" y="6416"/>
                      <a:pt x="778097" y="-18352"/>
                      <a:pt x="718953" y="15499"/>
                    </a:cubicBezTo>
                    <a:cubicBezTo>
                      <a:pt x="687116" y="-4364"/>
                      <a:pt x="686349" y="31610"/>
                      <a:pt x="681292" y="53812"/>
                    </a:cubicBezTo>
                    <a:cubicBezTo>
                      <a:pt x="675672" y="64921"/>
                      <a:pt x="672631" y="77501"/>
                      <a:pt x="673571" y="90755"/>
                    </a:cubicBezTo>
                    <a:cubicBezTo>
                      <a:pt x="639374" y="162210"/>
                      <a:pt x="561136" y="194515"/>
                      <a:pt x="491069" y="220683"/>
                    </a:cubicBezTo>
                    <a:cubicBezTo>
                      <a:pt x="482279" y="212222"/>
                      <a:pt x="469716" y="213291"/>
                      <a:pt x="461353" y="220293"/>
                    </a:cubicBezTo>
                    <a:cubicBezTo>
                      <a:pt x="400621" y="233501"/>
                      <a:pt x="341678" y="256718"/>
                      <a:pt x="290795" y="292970"/>
                    </a:cubicBezTo>
                    <a:cubicBezTo>
                      <a:pt x="232985" y="309884"/>
                      <a:pt x="192271" y="356921"/>
                      <a:pt x="162831" y="407355"/>
                    </a:cubicBezTo>
                    <a:cubicBezTo>
                      <a:pt x="159587" y="412672"/>
                      <a:pt x="158822" y="418093"/>
                      <a:pt x="159770" y="423071"/>
                    </a:cubicBezTo>
                    <a:cubicBezTo>
                      <a:pt x="69238" y="555830"/>
                      <a:pt x="26029" y="714763"/>
                      <a:pt x="19960" y="875285"/>
                    </a:cubicBezTo>
                    <a:cubicBezTo>
                      <a:pt x="-38259" y="910238"/>
                      <a:pt x="47632" y="1224240"/>
                      <a:pt x="67626" y="1289428"/>
                    </a:cubicBezTo>
                    <a:cubicBezTo>
                      <a:pt x="67646" y="1289420"/>
                      <a:pt x="67666" y="1289412"/>
                      <a:pt x="67686" y="1289402"/>
                    </a:cubicBezTo>
                    <a:cubicBezTo>
                      <a:pt x="80658" y="1312376"/>
                      <a:pt x="95386" y="1377931"/>
                      <a:pt x="127849" y="1372860"/>
                    </a:cubicBezTo>
                    <a:cubicBezTo>
                      <a:pt x="150117" y="1398048"/>
                      <a:pt x="185604" y="1393095"/>
                      <a:pt x="215824" y="1395030"/>
                    </a:cubicBezTo>
                    <a:cubicBezTo>
                      <a:pt x="210901" y="1413917"/>
                      <a:pt x="213320" y="1435528"/>
                      <a:pt x="219178" y="1454191"/>
                    </a:cubicBezTo>
                    <a:cubicBezTo>
                      <a:pt x="226107" y="1476408"/>
                      <a:pt x="260107" y="1477161"/>
                      <a:pt x="264928" y="1452939"/>
                    </a:cubicBezTo>
                    <a:cubicBezTo>
                      <a:pt x="565859" y="1511428"/>
                      <a:pt x="874628" y="1464760"/>
                      <a:pt x="1178942" y="1473539"/>
                    </a:cubicBezTo>
                    <a:cubicBezTo>
                      <a:pt x="1266929" y="1474163"/>
                      <a:pt x="1354908" y="1476887"/>
                      <a:pt x="1442683" y="1483158"/>
                    </a:cubicBezTo>
                    <a:cubicBezTo>
                      <a:pt x="1455043" y="1484040"/>
                      <a:pt x="1467574" y="1471405"/>
                      <a:pt x="1466733" y="1459095"/>
                    </a:cubicBezTo>
                    <a:cubicBezTo>
                      <a:pt x="1447861" y="1258243"/>
                      <a:pt x="1430138" y="994020"/>
                      <a:pt x="1409035" y="795135"/>
                    </a:cubicBezTo>
                    <a:cubicBezTo>
                      <a:pt x="1404031" y="749777"/>
                      <a:pt x="1400072" y="703923"/>
                      <a:pt x="1385956" y="66029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65DACB2-494F-C390-2EC9-CC1D69CCEC55}"/>
                  </a:ext>
                </a:extLst>
              </p:cNvPr>
              <p:cNvSpPr/>
              <p:nvPr/>
            </p:nvSpPr>
            <p:spPr>
              <a:xfrm>
                <a:off x="8952905" y="4215992"/>
                <a:ext cx="1502657" cy="1460802"/>
              </a:xfrm>
              <a:custGeom>
                <a:avLst/>
                <a:gdLst>
                  <a:gd name="connsiteX0" fmla="*/ 700342 w 1502657"/>
                  <a:gd name="connsiteY0" fmla="*/ 1725 h 1460802"/>
                  <a:gd name="connsiteX1" fmla="*/ 704789 w 1502657"/>
                  <a:gd name="connsiteY1" fmla="*/ 2327 h 1460802"/>
                  <a:gd name="connsiteX2" fmla="*/ 646949 w 1502657"/>
                  <a:gd name="connsiteY2" fmla="*/ 165959 h 1460802"/>
                  <a:gd name="connsiteX3" fmla="*/ 564949 w 1502657"/>
                  <a:gd name="connsiteY3" fmla="*/ 204799 h 1460802"/>
                  <a:gd name="connsiteX4" fmla="*/ 561773 w 1502657"/>
                  <a:gd name="connsiteY4" fmla="*/ 205971 h 1460802"/>
                  <a:gd name="connsiteX5" fmla="*/ 512032 w 1502657"/>
                  <a:gd name="connsiteY5" fmla="*/ 224508 h 1460802"/>
                  <a:gd name="connsiteX6" fmla="*/ 472955 w 1502657"/>
                  <a:gd name="connsiteY6" fmla="*/ 230042 h 1460802"/>
                  <a:gd name="connsiteX7" fmla="*/ 501786 w 1502657"/>
                  <a:gd name="connsiteY7" fmla="*/ 300016 h 1460802"/>
                  <a:gd name="connsiteX8" fmla="*/ 554519 w 1502657"/>
                  <a:gd name="connsiteY8" fmla="*/ 377112 h 1460802"/>
                  <a:gd name="connsiteX9" fmla="*/ 889979 w 1502657"/>
                  <a:gd name="connsiteY9" fmla="*/ 470746 h 1460802"/>
                  <a:gd name="connsiteX10" fmla="*/ 1052722 w 1502657"/>
                  <a:gd name="connsiteY10" fmla="*/ 382074 h 1460802"/>
                  <a:gd name="connsiteX11" fmla="*/ 1107060 w 1502657"/>
                  <a:gd name="connsiteY11" fmla="*/ 247608 h 1460802"/>
                  <a:gd name="connsiteX12" fmla="*/ 1103130 w 1502657"/>
                  <a:gd name="connsiteY12" fmla="*/ 247504 h 1460802"/>
                  <a:gd name="connsiteX13" fmla="*/ 1059616 w 1502657"/>
                  <a:gd name="connsiteY13" fmla="*/ 228223 h 1460802"/>
                  <a:gd name="connsiteX14" fmla="*/ 1058340 w 1502657"/>
                  <a:gd name="connsiteY14" fmla="*/ 227457 h 1460802"/>
                  <a:gd name="connsiteX15" fmla="*/ 1023151 w 1502657"/>
                  <a:gd name="connsiteY15" fmla="*/ 199050 h 1460802"/>
                  <a:gd name="connsiteX16" fmla="*/ 1004526 w 1502657"/>
                  <a:gd name="connsiteY16" fmla="*/ 148557 h 1460802"/>
                  <a:gd name="connsiteX17" fmla="*/ 999908 w 1502657"/>
                  <a:gd name="connsiteY17" fmla="*/ 90417 h 1460802"/>
                  <a:gd name="connsiteX18" fmla="*/ 1006746 w 1502657"/>
                  <a:gd name="connsiteY18" fmla="*/ 89654 h 1460802"/>
                  <a:gd name="connsiteX19" fmla="*/ 1018640 w 1502657"/>
                  <a:gd name="connsiteY19" fmla="*/ 142475 h 1460802"/>
                  <a:gd name="connsiteX20" fmla="*/ 1019524 w 1502657"/>
                  <a:gd name="connsiteY20" fmla="*/ 145065 h 1460802"/>
                  <a:gd name="connsiteX21" fmla="*/ 1037917 w 1502657"/>
                  <a:gd name="connsiteY21" fmla="*/ 186055 h 1460802"/>
                  <a:gd name="connsiteX22" fmla="*/ 1108139 w 1502657"/>
                  <a:gd name="connsiteY22" fmla="*/ 225637 h 1460802"/>
                  <a:gd name="connsiteX23" fmla="*/ 1146536 w 1502657"/>
                  <a:gd name="connsiteY23" fmla="*/ 227177 h 1460802"/>
                  <a:gd name="connsiteX24" fmla="*/ 1146405 w 1502657"/>
                  <a:gd name="connsiteY24" fmla="*/ 231111 h 1460802"/>
                  <a:gd name="connsiteX25" fmla="*/ 1154777 w 1502657"/>
                  <a:gd name="connsiteY25" fmla="*/ 236337 h 1460802"/>
                  <a:gd name="connsiteX26" fmla="*/ 1157344 w 1502657"/>
                  <a:gd name="connsiteY26" fmla="*/ 238080 h 1460802"/>
                  <a:gd name="connsiteX27" fmla="*/ 1187195 w 1502657"/>
                  <a:gd name="connsiteY27" fmla="*/ 256583 h 1460802"/>
                  <a:gd name="connsiteX28" fmla="*/ 1248949 w 1502657"/>
                  <a:gd name="connsiteY28" fmla="*/ 285912 h 1460802"/>
                  <a:gd name="connsiteX29" fmla="*/ 1307256 w 1502657"/>
                  <a:gd name="connsiteY29" fmla="*/ 321993 h 1460802"/>
                  <a:gd name="connsiteX30" fmla="*/ 1331680 w 1502657"/>
                  <a:gd name="connsiteY30" fmla="*/ 343343 h 1460802"/>
                  <a:gd name="connsiteX31" fmla="*/ 1333781 w 1502657"/>
                  <a:gd name="connsiteY31" fmla="*/ 345415 h 1460802"/>
                  <a:gd name="connsiteX32" fmla="*/ 1354942 w 1502657"/>
                  <a:gd name="connsiteY32" fmla="*/ 370622 h 1460802"/>
                  <a:gd name="connsiteX33" fmla="*/ 1363022 w 1502657"/>
                  <a:gd name="connsiteY33" fmla="*/ 377864 h 1460802"/>
                  <a:gd name="connsiteX34" fmla="*/ 1479666 w 1502657"/>
                  <a:gd name="connsiteY34" fmla="*/ 389446 h 1460802"/>
                  <a:gd name="connsiteX35" fmla="*/ 1489955 w 1502657"/>
                  <a:gd name="connsiteY35" fmla="*/ 404383 h 1460802"/>
                  <a:gd name="connsiteX36" fmla="*/ 1414065 w 1502657"/>
                  <a:gd name="connsiteY36" fmla="*/ 578723 h 1460802"/>
                  <a:gd name="connsiteX37" fmla="*/ 1414918 w 1502657"/>
                  <a:gd name="connsiteY37" fmla="*/ 650635 h 1460802"/>
                  <a:gd name="connsiteX38" fmla="*/ 1422840 w 1502657"/>
                  <a:gd name="connsiteY38" fmla="*/ 749636 h 1460802"/>
                  <a:gd name="connsiteX39" fmla="*/ 1467411 w 1502657"/>
                  <a:gd name="connsiteY39" fmla="*/ 1102072 h 1460802"/>
                  <a:gd name="connsiteX40" fmla="*/ 1489523 w 1502657"/>
                  <a:gd name="connsiteY40" fmla="*/ 1278412 h 1460802"/>
                  <a:gd name="connsiteX41" fmla="*/ 1498464 w 1502657"/>
                  <a:gd name="connsiteY41" fmla="*/ 1367740 h 1460802"/>
                  <a:gd name="connsiteX42" fmla="*/ 1501096 w 1502657"/>
                  <a:gd name="connsiteY42" fmla="*/ 1405076 h 1460802"/>
                  <a:gd name="connsiteX43" fmla="*/ 1501766 w 1502657"/>
                  <a:gd name="connsiteY43" fmla="*/ 1416121 h 1460802"/>
                  <a:gd name="connsiteX44" fmla="*/ 1496220 w 1502657"/>
                  <a:gd name="connsiteY44" fmla="*/ 1455224 h 1460802"/>
                  <a:gd name="connsiteX45" fmla="*/ 1478294 w 1502657"/>
                  <a:gd name="connsiteY45" fmla="*/ 1457535 h 1460802"/>
                  <a:gd name="connsiteX46" fmla="*/ 1468840 w 1502657"/>
                  <a:gd name="connsiteY46" fmla="*/ 1433881 h 1460802"/>
                  <a:gd name="connsiteX47" fmla="*/ 1467902 w 1502657"/>
                  <a:gd name="connsiteY47" fmla="*/ 1410525 h 1460802"/>
                  <a:gd name="connsiteX48" fmla="*/ 1465049 w 1502657"/>
                  <a:gd name="connsiteY48" fmla="*/ 1359965 h 1460802"/>
                  <a:gd name="connsiteX49" fmla="*/ 1457263 w 1502657"/>
                  <a:gd name="connsiteY49" fmla="*/ 1259014 h 1460802"/>
                  <a:gd name="connsiteX50" fmla="*/ 1413871 w 1502657"/>
                  <a:gd name="connsiteY50" fmla="*/ 906570 h 1460802"/>
                  <a:gd name="connsiteX51" fmla="*/ 1400017 w 1502657"/>
                  <a:gd name="connsiteY51" fmla="*/ 728297 h 1460802"/>
                  <a:gd name="connsiteX52" fmla="*/ 1398608 w 1502657"/>
                  <a:gd name="connsiteY52" fmla="*/ 638975 h 1460802"/>
                  <a:gd name="connsiteX53" fmla="*/ 1400008 w 1502657"/>
                  <a:gd name="connsiteY53" fmla="*/ 605719 h 1460802"/>
                  <a:gd name="connsiteX54" fmla="*/ 1337830 w 1502657"/>
                  <a:gd name="connsiteY54" fmla="*/ 738826 h 1460802"/>
                  <a:gd name="connsiteX55" fmla="*/ 1332688 w 1502657"/>
                  <a:gd name="connsiteY55" fmla="*/ 749206 h 1460802"/>
                  <a:gd name="connsiteX56" fmla="*/ 1288302 w 1502657"/>
                  <a:gd name="connsiteY56" fmla="*/ 830836 h 1460802"/>
                  <a:gd name="connsiteX57" fmla="*/ 1285462 w 1502657"/>
                  <a:gd name="connsiteY57" fmla="*/ 835288 h 1460802"/>
                  <a:gd name="connsiteX58" fmla="*/ 1257417 w 1502657"/>
                  <a:gd name="connsiteY58" fmla="*/ 865972 h 1460802"/>
                  <a:gd name="connsiteX59" fmla="*/ 1229808 w 1502657"/>
                  <a:gd name="connsiteY59" fmla="*/ 866495 h 1460802"/>
                  <a:gd name="connsiteX60" fmla="*/ 1203851 w 1502657"/>
                  <a:gd name="connsiteY60" fmla="*/ 865944 h 1460802"/>
                  <a:gd name="connsiteX61" fmla="*/ 1175530 w 1502657"/>
                  <a:gd name="connsiteY61" fmla="*/ 861750 h 1460802"/>
                  <a:gd name="connsiteX62" fmla="*/ 1171157 w 1502657"/>
                  <a:gd name="connsiteY62" fmla="*/ 860297 h 1460802"/>
                  <a:gd name="connsiteX63" fmla="*/ 1129271 w 1502657"/>
                  <a:gd name="connsiteY63" fmla="*/ 894385 h 1460802"/>
                  <a:gd name="connsiteX64" fmla="*/ 1088569 w 1502657"/>
                  <a:gd name="connsiteY64" fmla="*/ 907131 h 1460802"/>
                  <a:gd name="connsiteX65" fmla="*/ 1083701 w 1502657"/>
                  <a:gd name="connsiteY65" fmla="*/ 908352 h 1460802"/>
                  <a:gd name="connsiteX66" fmla="*/ 1043660 w 1502657"/>
                  <a:gd name="connsiteY66" fmla="*/ 928074 h 1460802"/>
                  <a:gd name="connsiteX67" fmla="*/ 1041723 w 1502657"/>
                  <a:gd name="connsiteY67" fmla="*/ 931385 h 1460802"/>
                  <a:gd name="connsiteX68" fmla="*/ 1019313 w 1502657"/>
                  <a:gd name="connsiteY68" fmla="*/ 958732 h 1460802"/>
                  <a:gd name="connsiteX69" fmla="*/ 982145 w 1502657"/>
                  <a:gd name="connsiteY69" fmla="*/ 975964 h 1460802"/>
                  <a:gd name="connsiteX70" fmla="*/ 941586 w 1502657"/>
                  <a:gd name="connsiteY70" fmla="*/ 986501 h 1460802"/>
                  <a:gd name="connsiteX71" fmla="*/ 937892 w 1502657"/>
                  <a:gd name="connsiteY71" fmla="*/ 987419 h 1460802"/>
                  <a:gd name="connsiteX72" fmla="*/ 911024 w 1502657"/>
                  <a:gd name="connsiteY72" fmla="*/ 994153 h 1460802"/>
                  <a:gd name="connsiteX73" fmla="*/ 899646 w 1502657"/>
                  <a:gd name="connsiteY73" fmla="*/ 997543 h 1460802"/>
                  <a:gd name="connsiteX74" fmla="*/ 888681 w 1502657"/>
                  <a:gd name="connsiteY74" fmla="*/ 1003924 h 1460802"/>
                  <a:gd name="connsiteX75" fmla="*/ 861517 w 1502657"/>
                  <a:gd name="connsiteY75" fmla="*/ 1019840 h 1460802"/>
                  <a:gd name="connsiteX76" fmla="*/ 846038 w 1502657"/>
                  <a:gd name="connsiteY76" fmla="*/ 1014670 h 1460802"/>
                  <a:gd name="connsiteX77" fmla="*/ 820677 w 1502657"/>
                  <a:gd name="connsiteY77" fmla="*/ 1034204 h 1460802"/>
                  <a:gd name="connsiteX78" fmla="*/ 785716 w 1502657"/>
                  <a:gd name="connsiteY78" fmla="*/ 1060932 h 1460802"/>
                  <a:gd name="connsiteX79" fmla="*/ 712653 w 1502657"/>
                  <a:gd name="connsiteY79" fmla="*/ 1114720 h 1460802"/>
                  <a:gd name="connsiteX80" fmla="*/ 579091 w 1502657"/>
                  <a:gd name="connsiteY80" fmla="*/ 1204543 h 1460802"/>
                  <a:gd name="connsiteX81" fmla="*/ 521933 w 1502657"/>
                  <a:gd name="connsiteY81" fmla="*/ 1240151 h 1460802"/>
                  <a:gd name="connsiteX82" fmla="*/ 523984 w 1502657"/>
                  <a:gd name="connsiteY82" fmla="*/ 1240912 h 1460802"/>
                  <a:gd name="connsiteX83" fmla="*/ 528052 w 1502657"/>
                  <a:gd name="connsiteY83" fmla="*/ 1242450 h 1460802"/>
                  <a:gd name="connsiteX84" fmla="*/ 550248 w 1502657"/>
                  <a:gd name="connsiteY84" fmla="*/ 1263068 h 1460802"/>
                  <a:gd name="connsiteX85" fmla="*/ 537969 w 1502657"/>
                  <a:gd name="connsiteY85" fmla="*/ 1279193 h 1460802"/>
                  <a:gd name="connsiteX86" fmla="*/ 512900 w 1502657"/>
                  <a:gd name="connsiteY86" fmla="*/ 1266058 h 1460802"/>
                  <a:gd name="connsiteX87" fmla="*/ 504070 w 1502657"/>
                  <a:gd name="connsiteY87" fmla="*/ 1256866 h 1460802"/>
                  <a:gd name="connsiteX88" fmla="*/ 501329 w 1502657"/>
                  <a:gd name="connsiteY88" fmla="*/ 1252475 h 1460802"/>
                  <a:gd name="connsiteX89" fmla="*/ 443719 w 1502657"/>
                  <a:gd name="connsiteY89" fmla="*/ 1284565 h 1460802"/>
                  <a:gd name="connsiteX90" fmla="*/ 438844 w 1502657"/>
                  <a:gd name="connsiteY90" fmla="*/ 1287077 h 1460802"/>
                  <a:gd name="connsiteX91" fmla="*/ 294852 w 1502657"/>
                  <a:gd name="connsiteY91" fmla="*/ 1362844 h 1460802"/>
                  <a:gd name="connsiteX92" fmla="*/ 250515 w 1502657"/>
                  <a:gd name="connsiteY92" fmla="*/ 1380499 h 1460802"/>
                  <a:gd name="connsiteX93" fmla="*/ 254841 w 1502657"/>
                  <a:gd name="connsiteY93" fmla="*/ 1432210 h 1460802"/>
                  <a:gd name="connsiteX94" fmla="*/ 229393 w 1502657"/>
                  <a:gd name="connsiteY94" fmla="*/ 1432210 h 1460802"/>
                  <a:gd name="connsiteX95" fmla="*/ 229659 w 1502657"/>
                  <a:gd name="connsiteY95" fmla="*/ 1424313 h 1460802"/>
                  <a:gd name="connsiteX96" fmla="*/ 234060 w 1502657"/>
                  <a:gd name="connsiteY96" fmla="*/ 1384328 h 1460802"/>
                  <a:gd name="connsiteX97" fmla="*/ 130123 w 1502657"/>
                  <a:gd name="connsiteY97" fmla="*/ 1369918 h 1460802"/>
                  <a:gd name="connsiteX98" fmla="*/ 104116 w 1502657"/>
                  <a:gd name="connsiteY98" fmla="*/ 1346713 h 1460802"/>
                  <a:gd name="connsiteX99" fmla="*/ 67655 w 1502657"/>
                  <a:gd name="connsiteY99" fmla="*/ 1285257 h 1460802"/>
                  <a:gd name="connsiteX100" fmla="*/ 21301 w 1502657"/>
                  <a:gd name="connsiteY100" fmla="*/ 1138980 h 1460802"/>
                  <a:gd name="connsiteX101" fmla="*/ 63210 w 1502657"/>
                  <a:gd name="connsiteY101" fmla="*/ 582488 h 1460802"/>
                  <a:gd name="connsiteX102" fmla="*/ 120209 w 1502657"/>
                  <a:gd name="connsiteY102" fmla="*/ 453972 h 1460802"/>
                  <a:gd name="connsiteX103" fmla="*/ 122919 w 1502657"/>
                  <a:gd name="connsiteY103" fmla="*/ 448845 h 1460802"/>
                  <a:gd name="connsiteX104" fmla="*/ 199645 w 1502657"/>
                  <a:gd name="connsiteY104" fmla="*/ 332064 h 1460802"/>
                  <a:gd name="connsiteX105" fmla="*/ 314185 w 1502657"/>
                  <a:gd name="connsiteY105" fmla="*/ 245489 h 1460802"/>
                  <a:gd name="connsiteX106" fmla="*/ 378849 w 1502657"/>
                  <a:gd name="connsiteY106" fmla="*/ 217271 h 1460802"/>
                  <a:gd name="connsiteX107" fmla="*/ 389542 w 1502657"/>
                  <a:gd name="connsiteY107" fmla="*/ 213633 h 1460802"/>
                  <a:gd name="connsiteX108" fmla="*/ 468395 w 1502657"/>
                  <a:gd name="connsiteY108" fmla="*/ 185478 h 1460802"/>
                  <a:gd name="connsiteX109" fmla="*/ 472977 w 1502657"/>
                  <a:gd name="connsiteY109" fmla="*/ 187318 h 1460802"/>
                  <a:gd name="connsiteX110" fmla="*/ 477018 w 1502657"/>
                  <a:gd name="connsiteY110" fmla="*/ 188232 h 1460802"/>
                  <a:gd name="connsiteX111" fmla="*/ 482711 w 1502657"/>
                  <a:gd name="connsiteY111" fmla="*/ 195710 h 1460802"/>
                  <a:gd name="connsiteX112" fmla="*/ 482566 w 1502657"/>
                  <a:gd name="connsiteY112" fmla="*/ 196826 h 1460802"/>
                  <a:gd name="connsiteX113" fmla="*/ 482218 w 1502657"/>
                  <a:gd name="connsiteY113" fmla="*/ 198410 h 1460802"/>
                  <a:gd name="connsiteX114" fmla="*/ 485156 w 1502657"/>
                  <a:gd name="connsiteY114" fmla="*/ 199125 h 1460802"/>
                  <a:gd name="connsiteX115" fmla="*/ 564244 w 1502657"/>
                  <a:gd name="connsiteY115" fmla="*/ 170718 h 1460802"/>
                  <a:gd name="connsiteX116" fmla="*/ 570183 w 1502657"/>
                  <a:gd name="connsiteY116" fmla="*/ 168620 h 1460802"/>
                  <a:gd name="connsiteX117" fmla="*/ 632343 w 1502657"/>
                  <a:gd name="connsiteY117" fmla="*/ 138307 h 1460802"/>
                  <a:gd name="connsiteX118" fmla="*/ 673258 w 1502657"/>
                  <a:gd name="connsiteY118" fmla="*/ 82600 h 1460802"/>
                  <a:gd name="connsiteX119" fmla="*/ 700342 w 1502657"/>
                  <a:gd name="connsiteY119" fmla="*/ 1725 h 1460802"/>
                  <a:gd name="connsiteX120" fmla="*/ 1235336 w 1502657"/>
                  <a:gd name="connsiteY120" fmla="*/ 1373299 h 1460802"/>
                  <a:gd name="connsiteX121" fmla="*/ 1248863 w 1502657"/>
                  <a:gd name="connsiteY121" fmla="*/ 1378805 h 1460802"/>
                  <a:gd name="connsiteX122" fmla="*/ 1242989 w 1502657"/>
                  <a:gd name="connsiteY122" fmla="*/ 1433795 h 1460802"/>
                  <a:gd name="connsiteX123" fmla="*/ 1210221 w 1502657"/>
                  <a:gd name="connsiteY123" fmla="*/ 1424915 h 1460802"/>
                  <a:gd name="connsiteX124" fmla="*/ 1235336 w 1502657"/>
                  <a:gd name="connsiteY124" fmla="*/ 1373299 h 1460802"/>
                  <a:gd name="connsiteX125" fmla="*/ 1289988 w 1502657"/>
                  <a:gd name="connsiteY125" fmla="*/ 931648 h 1460802"/>
                  <a:gd name="connsiteX126" fmla="*/ 1294173 w 1502657"/>
                  <a:gd name="connsiteY126" fmla="*/ 931648 h 1460802"/>
                  <a:gd name="connsiteX127" fmla="*/ 1299769 w 1502657"/>
                  <a:gd name="connsiteY127" fmla="*/ 989870 h 1460802"/>
                  <a:gd name="connsiteX128" fmla="*/ 1299918 w 1502657"/>
                  <a:gd name="connsiteY128" fmla="*/ 992004 h 1460802"/>
                  <a:gd name="connsiteX129" fmla="*/ 1303704 w 1502657"/>
                  <a:gd name="connsiteY129" fmla="*/ 1055759 h 1460802"/>
                  <a:gd name="connsiteX130" fmla="*/ 1310155 w 1502657"/>
                  <a:gd name="connsiteY130" fmla="*/ 1181196 h 1460802"/>
                  <a:gd name="connsiteX131" fmla="*/ 1314055 w 1502657"/>
                  <a:gd name="connsiteY131" fmla="*/ 1243355 h 1460802"/>
                  <a:gd name="connsiteX132" fmla="*/ 1327507 w 1502657"/>
                  <a:gd name="connsiteY132" fmla="*/ 1236931 h 1460802"/>
                  <a:gd name="connsiteX133" fmla="*/ 1348681 w 1502657"/>
                  <a:gd name="connsiteY133" fmla="*/ 1233877 h 1460802"/>
                  <a:gd name="connsiteX134" fmla="*/ 1363411 w 1502657"/>
                  <a:gd name="connsiteY134" fmla="*/ 1250876 h 1460802"/>
                  <a:gd name="connsiteX135" fmla="*/ 1344695 w 1502657"/>
                  <a:gd name="connsiteY135" fmla="*/ 1263349 h 1460802"/>
                  <a:gd name="connsiteX136" fmla="*/ 1315097 w 1502657"/>
                  <a:gd name="connsiteY136" fmla="*/ 1258443 h 1460802"/>
                  <a:gd name="connsiteX137" fmla="*/ 1318553 w 1502657"/>
                  <a:gd name="connsiteY137" fmla="*/ 1306474 h 1460802"/>
                  <a:gd name="connsiteX138" fmla="*/ 1323716 w 1502657"/>
                  <a:gd name="connsiteY138" fmla="*/ 1370020 h 1460802"/>
                  <a:gd name="connsiteX139" fmla="*/ 1324163 w 1502657"/>
                  <a:gd name="connsiteY139" fmla="*/ 1376097 h 1460802"/>
                  <a:gd name="connsiteX140" fmla="*/ 1343469 w 1502657"/>
                  <a:gd name="connsiteY140" fmla="*/ 1369508 h 1460802"/>
                  <a:gd name="connsiteX141" fmla="*/ 1345320 w 1502657"/>
                  <a:gd name="connsiteY141" fmla="*/ 1368989 h 1460802"/>
                  <a:gd name="connsiteX142" fmla="*/ 1376266 w 1502657"/>
                  <a:gd name="connsiteY142" fmla="*/ 1368866 h 1460802"/>
                  <a:gd name="connsiteX143" fmla="*/ 1378653 w 1502657"/>
                  <a:gd name="connsiteY143" fmla="*/ 1387391 h 1460802"/>
                  <a:gd name="connsiteX144" fmla="*/ 1347482 w 1502657"/>
                  <a:gd name="connsiteY144" fmla="*/ 1394450 h 1460802"/>
                  <a:gd name="connsiteX145" fmla="*/ 1341483 w 1502657"/>
                  <a:gd name="connsiteY145" fmla="*/ 1394232 h 1460802"/>
                  <a:gd name="connsiteX146" fmla="*/ 1325386 w 1502657"/>
                  <a:gd name="connsiteY146" fmla="*/ 1392220 h 1460802"/>
                  <a:gd name="connsiteX147" fmla="*/ 1325159 w 1502657"/>
                  <a:gd name="connsiteY147" fmla="*/ 1433495 h 1460802"/>
                  <a:gd name="connsiteX148" fmla="*/ 1312004 w 1502657"/>
                  <a:gd name="connsiteY148" fmla="*/ 1435275 h 1460802"/>
                  <a:gd name="connsiteX149" fmla="*/ 1301482 w 1502657"/>
                  <a:gd name="connsiteY149" fmla="*/ 1373989 h 1460802"/>
                  <a:gd name="connsiteX150" fmla="*/ 1296307 w 1502657"/>
                  <a:gd name="connsiteY150" fmla="*/ 1316225 h 1460802"/>
                  <a:gd name="connsiteX151" fmla="*/ 1295854 w 1502657"/>
                  <a:gd name="connsiteY151" fmla="*/ 1310448 h 1460802"/>
                  <a:gd name="connsiteX152" fmla="*/ 1287822 w 1502657"/>
                  <a:gd name="connsiteY152" fmla="*/ 1183187 h 1460802"/>
                  <a:gd name="connsiteX153" fmla="*/ 1284198 w 1502657"/>
                  <a:gd name="connsiteY153" fmla="*/ 1055759 h 1460802"/>
                  <a:gd name="connsiteX154" fmla="*/ 1285059 w 1502657"/>
                  <a:gd name="connsiteY154" fmla="*/ 997791 h 1460802"/>
                  <a:gd name="connsiteX155" fmla="*/ 1285299 w 1502657"/>
                  <a:gd name="connsiteY155" fmla="*/ 992004 h 1460802"/>
                  <a:gd name="connsiteX156" fmla="*/ 1289988 w 1502657"/>
                  <a:gd name="connsiteY156" fmla="*/ 931648 h 1460802"/>
                  <a:gd name="connsiteX157" fmla="*/ 405725 w 1502657"/>
                  <a:gd name="connsiteY157" fmla="*/ 1376428 h 1460802"/>
                  <a:gd name="connsiteX158" fmla="*/ 411384 w 1502657"/>
                  <a:gd name="connsiteY158" fmla="*/ 1370767 h 1460802"/>
                  <a:gd name="connsiteX159" fmla="*/ 420371 w 1502657"/>
                  <a:gd name="connsiteY159" fmla="*/ 1371460 h 1460802"/>
                  <a:gd name="connsiteX160" fmla="*/ 430998 w 1502657"/>
                  <a:gd name="connsiteY160" fmla="*/ 1375846 h 1460802"/>
                  <a:gd name="connsiteX161" fmla="*/ 449302 w 1502657"/>
                  <a:gd name="connsiteY161" fmla="*/ 1381332 h 1460802"/>
                  <a:gd name="connsiteX162" fmla="*/ 462088 w 1502657"/>
                  <a:gd name="connsiteY162" fmla="*/ 1407970 h 1460802"/>
                  <a:gd name="connsiteX163" fmla="*/ 434099 w 1502657"/>
                  <a:gd name="connsiteY163" fmla="*/ 1417407 h 1460802"/>
                  <a:gd name="connsiteX164" fmla="*/ 413723 w 1502657"/>
                  <a:gd name="connsiteY164" fmla="*/ 1400209 h 1460802"/>
                  <a:gd name="connsiteX165" fmla="*/ 412118 w 1502657"/>
                  <a:gd name="connsiteY165" fmla="*/ 1398170 h 1460802"/>
                  <a:gd name="connsiteX166" fmla="*/ 405880 w 1502657"/>
                  <a:gd name="connsiteY166" fmla="*/ 1387945 h 1460802"/>
                  <a:gd name="connsiteX167" fmla="*/ 405725 w 1502657"/>
                  <a:gd name="connsiteY167" fmla="*/ 1376428 h 1460802"/>
                  <a:gd name="connsiteX168" fmla="*/ 955084 w 1502657"/>
                  <a:gd name="connsiteY168" fmla="*/ 1321471 h 1460802"/>
                  <a:gd name="connsiteX169" fmla="*/ 994229 w 1502657"/>
                  <a:gd name="connsiteY169" fmla="*/ 1328844 h 1460802"/>
                  <a:gd name="connsiteX170" fmla="*/ 995288 w 1502657"/>
                  <a:gd name="connsiteY170" fmla="*/ 1329211 h 1460802"/>
                  <a:gd name="connsiteX171" fmla="*/ 1034701 w 1502657"/>
                  <a:gd name="connsiteY171" fmla="*/ 1350542 h 1460802"/>
                  <a:gd name="connsiteX172" fmla="*/ 1025966 w 1502657"/>
                  <a:gd name="connsiteY172" fmla="*/ 1372030 h 1460802"/>
                  <a:gd name="connsiteX173" fmla="*/ 984337 w 1502657"/>
                  <a:gd name="connsiteY173" fmla="*/ 1357165 h 1460802"/>
                  <a:gd name="connsiteX174" fmla="*/ 983673 w 1502657"/>
                  <a:gd name="connsiteY174" fmla="*/ 1356773 h 1460802"/>
                  <a:gd name="connsiteX175" fmla="*/ 951093 w 1502657"/>
                  <a:gd name="connsiteY175" fmla="*/ 1331285 h 1460802"/>
                  <a:gd name="connsiteX176" fmla="*/ 955084 w 1502657"/>
                  <a:gd name="connsiteY176" fmla="*/ 1321471 h 1460802"/>
                  <a:gd name="connsiteX177" fmla="*/ 463435 w 1502657"/>
                  <a:gd name="connsiteY177" fmla="*/ 200987 h 1460802"/>
                  <a:gd name="connsiteX178" fmla="*/ 446513 w 1502657"/>
                  <a:gd name="connsiteY178" fmla="*/ 204443 h 1460802"/>
                  <a:gd name="connsiteX179" fmla="*/ 382123 w 1502657"/>
                  <a:gd name="connsiteY179" fmla="*/ 238113 h 1460802"/>
                  <a:gd name="connsiteX180" fmla="*/ 312923 w 1502657"/>
                  <a:gd name="connsiteY180" fmla="*/ 273354 h 1460802"/>
                  <a:gd name="connsiteX181" fmla="*/ 199987 w 1502657"/>
                  <a:gd name="connsiteY181" fmla="*/ 376788 h 1460802"/>
                  <a:gd name="connsiteX182" fmla="*/ 79264 w 1502657"/>
                  <a:gd name="connsiteY182" fmla="*/ 619813 h 1460802"/>
                  <a:gd name="connsiteX183" fmla="*/ 59775 w 1502657"/>
                  <a:gd name="connsiteY183" fmla="*/ 686445 h 1460802"/>
                  <a:gd name="connsiteX184" fmla="*/ 95431 w 1502657"/>
                  <a:gd name="connsiteY184" fmla="*/ 666328 h 1460802"/>
                  <a:gd name="connsiteX185" fmla="*/ 111151 w 1502657"/>
                  <a:gd name="connsiteY185" fmla="*/ 672727 h 1460802"/>
                  <a:gd name="connsiteX186" fmla="*/ 113053 w 1502657"/>
                  <a:gd name="connsiteY186" fmla="*/ 679755 h 1460802"/>
                  <a:gd name="connsiteX187" fmla="*/ 102832 w 1502657"/>
                  <a:gd name="connsiteY187" fmla="*/ 693184 h 1460802"/>
                  <a:gd name="connsiteX188" fmla="*/ 60539 w 1502657"/>
                  <a:gd name="connsiteY188" fmla="*/ 705559 h 1460802"/>
                  <a:gd name="connsiteX189" fmla="*/ 55180 w 1502657"/>
                  <a:gd name="connsiteY189" fmla="*/ 705175 h 1460802"/>
                  <a:gd name="connsiteX190" fmla="*/ 29714 w 1502657"/>
                  <a:gd name="connsiteY190" fmla="*/ 883194 h 1460802"/>
                  <a:gd name="connsiteX191" fmla="*/ 34347 w 1502657"/>
                  <a:gd name="connsiteY191" fmla="*/ 1035858 h 1460802"/>
                  <a:gd name="connsiteX192" fmla="*/ 47630 w 1502657"/>
                  <a:gd name="connsiteY192" fmla="*/ 1030991 h 1460802"/>
                  <a:gd name="connsiteX193" fmla="*/ 65810 w 1502657"/>
                  <a:gd name="connsiteY193" fmla="*/ 1025857 h 1460802"/>
                  <a:gd name="connsiteX194" fmla="*/ 73316 w 1502657"/>
                  <a:gd name="connsiteY194" fmla="*/ 1053097 h 1460802"/>
                  <a:gd name="connsiteX195" fmla="*/ 53416 w 1502657"/>
                  <a:gd name="connsiteY195" fmla="*/ 1057046 h 1460802"/>
                  <a:gd name="connsiteX196" fmla="*/ 36898 w 1502657"/>
                  <a:gd name="connsiteY196" fmla="*/ 1056628 h 1460802"/>
                  <a:gd name="connsiteX197" fmla="*/ 54174 w 1502657"/>
                  <a:gd name="connsiteY197" fmla="*/ 1150630 h 1460802"/>
                  <a:gd name="connsiteX198" fmla="*/ 55790 w 1502657"/>
                  <a:gd name="connsiteY198" fmla="*/ 1157405 h 1460802"/>
                  <a:gd name="connsiteX199" fmla="*/ 92410 w 1502657"/>
                  <a:gd name="connsiteY199" fmla="*/ 1274227 h 1460802"/>
                  <a:gd name="connsiteX200" fmla="*/ 123535 w 1502657"/>
                  <a:gd name="connsiteY200" fmla="*/ 1325251 h 1460802"/>
                  <a:gd name="connsiteX201" fmla="*/ 144501 w 1502657"/>
                  <a:gd name="connsiteY201" fmla="*/ 1345312 h 1460802"/>
                  <a:gd name="connsiteX202" fmla="*/ 198110 w 1502657"/>
                  <a:gd name="connsiteY202" fmla="*/ 1361417 h 1460802"/>
                  <a:gd name="connsiteX203" fmla="*/ 243584 w 1502657"/>
                  <a:gd name="connsiteY203" fmla="*/ 1354542 h 1460802"/>
                  <a:gd name="connsiteX204" fmla="*/ 317379 w 1502657"/>
                  <a:gd name="connsiteY204" fmla="*/ 1319178 h 1460802"/>
                  <a:gd name="connsiteX205" fmla="*/ 319857 w 1502657"/>
                  <a:gd name="connsiteY205" fmla="*/ 1317889 h 1460802"/>
                  <a:gd name="connsiteX206" fmla="*/ 351545 w 1502657"/>
                  <a:gd name="connsiteY206" fmla="*/ 1301223 h 1460802"/>
                  <a:gd name="connsiteX207" fmla="*/ 358138 w 1502657"/>
                  <a:gd name="connsiteY207" fmla="*/ 1271541 h 1460802"/>
                  <a:gd name="connsiteX208" fmla="*/ 380282 w 1502657"/>
                  <a:gd name="connsiteY208" fmla="*/ 1277131 h 1460802"/>
                  <a:gd name="connsiteX209" fmla="*/ 380318 w 1502657"/>
                  <a:gd name="connsiteY209" fmla="*/ 1277551 h 1460802"/>
                  <a:gd name="connsiteX210" fmla="*/ 381416 w 1502657"/>
                  <a:gd name="connsiteY210" fmla="*/ 1285061 h 1460802"/>
                  <a:gd name="connsiteX211" fmla="*/ 588577 w 1502657"/>
                  <a:gd name="connsiteY211" fmla="*/ 1162163 h 1460802"/>
                  <a:gd name="connsiteX212" fmla="*/ 718084 w 1502657"/>
                  <a:gd name="connsiteY212" fmla="*/ 1076527 h 1460802"/>
                  <a:gd name="connsiteX213" fmla="*/ 781382 w 1502657"/>
                  <a:gd name="connsiteY213" fmla="*/ 1031649 h 1460802"/>
                  <a:gd name="connsiteX214" fmla="*/ 814072 w 1502657"/>
                  <a:gd name="connsiteY214" fmla="*/ 1007496 h 1460802"/>
                  <a:gd name="connsiteX215" fmla="*/ 827549 w 1502657"/>
                  <a:gd name="connsiteY215" fmla="*/ 997162 h 1460802"/>
                  <a:gd name="connsiteX216" fmla="*/ 824337 w 1502657"/>
                  <a:gd name="connsiteY216" fmla="*/ 993050 h 1460802"/>
                  <a:gd name="connsiteX217" fmla="*/ 790995 w 1502657"/>
                  <a:gd name="connsiteY217" fmla="*/ 917278 h 1460802"/>
                  <a:gd name="connsiteX218" fmla="*/ 785616 w 1502657"/>
                  <a:gd name="connsiteY218" fmla="*/ 867037 h 1460802"/>
                  <a:gd name="connsiteX219" fmla="*/ 785403 w 1502657"/>
                  <a:gd name="connsiteY219" fmla="*/ 859753 h 1460802"/>
                  <a:gd name="connsiteX220" fmla="*/ 787242 w 1502657"/>
                  <a:gd name="connsiteY220" fmla="*/ 822744 h 1460802"/>
                  <a:gd name="connsiteX221" fmla="*/ 777889 w 1502657"/>
                  <a:gd name="connsiteY221" fmla="*/ 827870 h 1460802"/>
                  <a:gd name="connsiteX222" fmla="*/ 744122 w 1502657"/>
                  <a:gd name="connsiteY222" fmla="*/ 846926 h 1460802"/>
                  <a:gd name="connsiteX223" fmla="*/ 675990 w 1502657"/>
                  <a:gd name="connsiteY223" fmla="*/ 884124 h 1460802"/>
                  <a:gd name="connsiteX224" fmla="*/ 551228 w 1502657"/>
                  <a:gd name="connsiteY224" fmla="*/ 944294 h 1460802"/>
                  <a:gd name="connsiteX225" fmla="*/ 530565 w 1502657"/>
                  <a:gd name="connsiteY225" fmla="*/ 953204 h 1460802"/>
                  <a:gd name="connsiteX226" fmla="*/ 421262 w 1502657"/>
                  <a:gd name="connsiteY226" fmla="*/ 995258 h 1460802"/>
                  <a:gd name="connsiteX227" fmla="*/ 357709 w 1502657"/>
                  <a:gd name="connsiteY227" fmla="*/ 1012190 h 1460802"/>
                  <a:gd name="connsiteX228" fmla="*/ 366336 w 1502657"/>
                  <a:gd name="connsiteY228" fmla="*/ 1022300 h 1460802"/>
                  <a:gd name="connsiteX229" fmla="*/ 364813 w 1502657"/>
                  <a:gd name="connsiteY229" fmla="*/ 1044760 h 1460802"/>
                  <a:gd name="connsiteX230" fmla="*/ 342707 w 1502657"/>
                  <a:gd name="connsiteY230" fmla="*/ 1040539 h 1460802"/>
                  <a:gd name="connsiteX231" fmla="*/ 333783 w 1502657"/>
                  <a:gd name="connsiteY231" fmla="*/ 1026805 h 1460802"/>
                  <a:gd name="connsiteX232" fmla="*/ 330179 w 1502657"/>
                  <a:gd name="connsiteY232" fmla="*/ 1018224 h 1460802"/>
                  <a:gd name="connsiteX233" fmla="*/ 300621 w 1502657"/>
                  <a:gd name="connsiteY233" fmla="*/ 1024165 h 1460802"/>
                  <a:gd name="connsiteX234" fmla="*/ 281945 w 1502657"/>
                  <a:gd name="connsiteY234" fmla="*/ 1027732 h 1460802"/>
                  <a:gd name="connsiteX235" fmla="*/ 205584 w 1502657"/>
                  <a:gd name="connsiteY235" fmla="*/ 1056125 h 1460802"/>
                  <a:gd name="connsiteX236" fmla="*/ 203768 w 1502657"/>
                  <a:gd name="connsiteY236" fmla="*/ 1045708 h 1460802"/>
                  <a:gd name="connsiteX237" fmla="*/ 290284 w 1502657"/>
                  <a:gd name="connsiteY237" fmla="*/ 1009068 h 1460802"/>
                  <a:gd name="connsiteX238" fmla="*/ 291802 w 1502657"/>
                  <a:gd name="connsiteY238" fmla="*/ 1008651 h 1460802"/>
                  <a:gd name="connsiteX239" fmla="*/ 325743 w 1502657"/>
                  <a:gd name="connsiteY239" fmla="*/ 998954 h 1460802"/>
                  <a:gd name="connsiteX240" fmla="*/ 323928 w 1502657"/>
                  <a:gd name="connsiteY240" fmla="*/ 984657 h 1460802"/>
                  <a:gd name="connsiteX241" fmla="*/ 325866 w 1502657"/>
                  <a:gd name="connsiteY241" fmla="*/ 950267 h 1460802"/>
                  <a:gd name="connsiteX242" fmla="*/ 330678 w 1502657"/>
                  <a:gd name="connsiteY242" fmla="*/ 878326 h 1460802"/>
                  <a:gd name="connsiteX243" fmla="*/ 333171 w 1502657"/>
                  <a:gd name="connsiteY243" fmla="*/ 850574 h 1460802"/>
                  <a:gd name="connsiteX244" fmla="*/ 315143 w 1502657"/>
                  <a:gd name="connsiteY244" fmla="*/ 840895 h 1460802"/>
                  <a:gd name="connsiteX245" fmla="*/ 314004 w 1502657"/>
                  <a:gd name="connsiteY245" fmla="*/ 840562 h 1460802"/>
                  <a:gd name="connsiteX246" fmla="*/ 315634 w 1502657"/>
                  <a:gd name="connsiteY246" fmla="*/ 828512 h 1460802"/>
                  <a:gd name="connsiteX247" fmla="*/ 332952 w 1502657"/>
                  <a:gd name="connsiteY247" fmla="*/ 829353 h 1460802"/>
                  <a:gd name="connsiteX248" fmla="*/ 335479 w 1502657"/>
                  <a:gd name="connsiteY248" fmla="*/ 830006 h 1460802"/>
                  <a:gd name="connsiteX249" fmla="*/ 339025 w 1502657"/>
                  <a:gd name="connsiteY249" fmla="*/ 804383 h 1460802"/>
                  <a:gd name="connsiteX250" fmla="*/ 352314 w 1502657"/>
                  <a:gd name="connsiteY250" fmla="*/ 736672 h 1460802"/>
                  <a:gd name="connsiteX251" fmla="*/ 356107 w 1502657"/>
                  <a:gd name="connsiteY251" fmla="*/ 736176 h 1460802"/>
                  <a:gd name="connsiteX252" fmla="*/ 368295 w 1502657"/>
                  <a:gd name="connsiteY252" fmla="*/ 803692 h 1460802"/>
                  <a:gd name="connsiteX253" fmla="*/ 368443 w 1502657"/>
                  <a:gd name="connsiteY253" fmla="*/ 806382 h 1460802"/>
                  <a:gd name="connsiteX254" fmla="*/ 369479 w 1502657"/>
                  <a:gd name="connsiteY254" fmla="*/ 880323 h 1460802"/>
                  <a:gd name="connsiteX255" fmla="*/ 367008 w 1502657"/>
                  <a:gd name="connsiteY255" fmla="*/ 956260 h 1460802"/>
                  <a:gd name="connsiteX256" fmla="*/ 364833 w 1502657"/>
                  <a:gd name="connsiteY256" fmla="*/ 986781 h 1460802"/>
                  <a:gd name="connsiteX257" fmla="*/ 549633 w 1502657"/>
                  <a:gd name="connsiteY257" fmla="*/ 912493 h 1460802"/>
                  <a:gd name="connsiteX258" fmla="*/ 674371 w 1502657"/>
                  <a:gd name="connsiteY258" fmla="*/ 848399 h 1460802"/>
                  <a:gd name="connsiteX259" fmla="*/ 736288 w 1502657"/>
                  <a:gd name="connsiteY259" fmla="*/ 815211 h 1460802"/>
                  <a:gd name="connsiteX260" fmla="*/ 757919 w 1502657"/>
                  <a:gd name="connsiteY260" fmla="*/ 803455 h 1460802"/>
                  <a:gd name="connsiteX261" fmla="*/ 768726 w 1502657"/>
                  <a:gd name="connsiteY261" fmla="*/ 797560 h 1460802"/>
                  <a:gd name="connsiteX262" fmla="*/ 799062 w 1502657"/>
                  <a:gd name="connsiteY262" fmla="*/ 786158 h 1460802"/>
                  <a:gd name="connsiteX263" fmla="*/ 807959 w 1502657"/>
                  <a:gd name="connsiteY263" fmla="*/ 790178 h 1460802"/>
                  <a:gd name="connsiteX264" fmla="*/ 829285 w 1502657"/>
                  <a:gd name="connsiteY264" fmla="*/ 782993 h 1460802"/>
                  <a:gd name="connsiteX265" fmla="*/ 864783 w 1502657"/>
                  <a:gd name="connsiteY265" fmla="*/ 735683 h 1460802"/>
                  <a:gd name="connsiteX266" fmla="*/ 873798 w 1502657"/>
                  <a:gd name="connsiteY266" fmla="*/ 724210 h 1460802"/>
                  <a:gd name="connsiteX267" fmla="*/ 925826 w 1502657"/>
                  <a:gd name="connsiteY267" fmla="*/ 669253 h 1460802"/>
                  <a:gd name="connsiteX268" fmla="*/ 954661 w 1502657"/>
                  <a:gd name="connsiteY268" fmla="*/ 653321 h 1460802"/>
                  <a:gd name="connsiteX269" fmla="*/ 947827 w 1502657"/>
                  <a:gd name="connsiteY269" fmla="*/ 649617 h 1460802"/>
                  <a:gd name="connsiteX270" fmla="*/ 934781 w 1502657"/>
                  <a:gd name="connsiteY270" fmla="*/ 611235 h 1460802"/>
                  <a:gd name="connsiteX271" fmla="*/ 935548 w 1502657"/>
                  <a:gd name="connsiteY271" fmla="*/ 573471 h 1460802"/>
                  <a:gd name="connsiteX272" fmla="*/ 946755 w 1502657"/>
                  <a:gd name="connsiteY272" fmla="*/ 572005 h 1460802"/>
                  <a:gd name="connsiteX273" fmla="*/ 959546 w 1502657"/>
                  <a:gd name="connsiteY273" fmla="*/ 601098 h 1460802"/>
                  <a:gd name="connsiteX274" fmla="*/ 960702 w 1502657"/>
                  <a:gd name="connsiteY274" fmla="*/ 604086 h 1460802"/>
                  <a:gd name="connsiteX275" fmla="*/ 973281 w 1502657"/>
                  <a:gd name="connsiteY275" fmla="*/ 639070 h 1460802"/>
                  <a:gd name="connsiteX276" fmla="*/ 970295 w 1502657"/>
                  <a:gd name="connsiteY276" fmla="*/ 647598 h 1460802"/>
                  <a:gd name="connsiteX277" fmla="*/ 996059 w 1502657"/>
                  <a:gd name="connsiteY277" fmla="*/ 639583 h 1460802"/>
                  <a:gd name="connsiteX278" fmla="*/ 1077314 w 1502657"/>
                  <a:gd name="connsiteY278" fmla="*/ 616755 h 1460802"/>
                  <a:gd name="connsiteX279" fmla="*/ 1099295 w 1502657"/>
                  <a:gd name="connsiteY279" fmla="*/ 611986 h 1460802"/>
                  <a:gd name="connsiteX280" fmla="*/ 1115394 w 1502657"/>
                  <a:gd name="connsiteY280" fmla="*/ 558052 h 1460802"/>
                  <a:gd name="connsiteX281" fmla="*/ 1099659 w 1502657"/>
                  <a:gd name="connsiteY281" fmla="*/ 544655 h 1460802"/>
                  <a:gd name="connsiteX282" fmla="*/ 1086819 w 1502657"/>
                  <a:gd name="connsiteY282" fmla="*/ 529547 h 1460802"/>
                  <a:gd name="connsiteX283" fmla="*/ 1092153 w 1502657"/>
                  <a:gd name="connsiteY283" fmla="*/ 516661 h 1460802"/>
                  <a:gd name="connsiteX284" fmla="*/ 1094152 w 1502657"/>
                  <a:gd name="connsiteY284" fmla="*/ 516745 h 1460802"/>
                  <a:gd name="connsiteX285" fmla="*/ 1115168 w 1502657"/>
                  <a:gd name="connsiteY285" fmla="*/ 521253 h 1460802"/>
                  <a:gd name="connsiteX286" fmla="*/ 1117529 w 1502657"/>
                  <a:gd name="connsiteY286" fmla="*/ 522470 h 1460802"/>
                  <a:gd name="connsiteX287" fmla="*/ 1127469 w 1502657"/>
                  <a:gd name="connsiteY287" fmla="*/ 528357 h 1460802"/>
                  <a:gd name="connsiteX288" fmla="*/ 1140226 w 1502657"/>
                  <a:gd name="connsiteY288" fmla="*/ 500134 h 1460802"/>
                  <a:gd name="connsiteX289" fmla="*/ 1145855 w 1502657"/>
                  <a:gd name="connsiteY289" fmla="*/ 488090 h 1460802"/>
                  <a:gd name="connsiteX290" fmla="*/ 1193325 w 1502657"/>
                  <a:gd name="connsiteY290" fmla="*/ 395010 h 1460802"/>
                  <a:gd name="connsiteX291" fmla="*/ 1227870 w 1502657"/>
                  <a:gd name="connsiteY291" fmla="*/ 372677 h 1460802"/>
                  <a:gd name="connsiteX292" fmla="*/ 1276595 w 1502657"/>
                  <a:gd name="connsiteY292" fmla="*/ 373627 h 1460802"/>
                  <a:gd name="connsiteX293" fmla="*/ 1332370 w 1502657"/>
                  <a:gd name="connsiteY293" fmla="*/ 376059 h 1460802"/>
                  <a:gd name="connsiteX294" fmla="*/ 1318477 w 1502657"/>
                  <a:gd name="connsiteY294" fmla="*/ 360723 h 1460802"/>
                  <a:gd name="connsiteX295" fmla="*/ 1293329 w 1502657"/>
                  <a:gd name="connsiteY295" fmla="*/ 338293 h 1460802"/>
                  <a:gd name="connsiteX296" fmla="*/ 1236755 w 1502657"/>
                  <a:gd name="connsiteY296" fmla="*/ 303402 h 1460802"/>
                  <a:gd name="connsiteX297" fmla="*/ 1177582 w 1502657"/>
                  <a:gd name="connsiteY297" fmla="*/ 273032 h 1460802"/>
                  <a:gd name="connsiteX298" fmla="*/ 1145498 w 1502657"/>
                  <a:gd name="connsiteY298" fmla="*/ 245374 h 1460802"/>
                  <a:gd name="connsiteX299" fmla="*/ 1060175 w 1502657"/>
                  <a:gd name="connsiteY299" fmla="*/ 417728 h 1460802"/>
                  <a:gd name="connsiteX300" fmla="*/ 875673 w 1502657"/>
                  <a:gd name="connsiteY300" fmla="*/ 502533 h 1460802"/>
                  <a:gd name="connsiteX301" fmla="*/ 671241 w 1502657"/>
                  <a:gd name="connsiteY301" fmla="*/ 486017 h 1460802"/>
                  <a:gd name="connsiteX302" fmla="*/ 576654 w 1502657"/>
                  <a:gd name="connsiteY302" fmla="*/ 434453 h 1460802"/>
                  <a:gd name="connsiteX303" fmla="*/ 575211 w 1502657"/>
                  <a:gd name="connsiteY303" fmla="*/ 440010 h 1460802"/>
                  <a:gd name="connsiteX304" fmla="*/ 571579 w 1502657"/>
                  <a:gd name="connsiteY304" fmla="*/ 446501 h 1460802"/>
                  <a:gd name="connsiteX305" fmla="*/ 569073 w 1502657"/>
                  <a:gd name="connsiteY305" fmla="*/ 450167 h 1460802"/>
                  <a:gd name="connsiteX306" fmla="*/ 564087 w 1502657"/>
                  <a:gd name="connsiteY306" fmla="*/ 456893 h 1460802"/>
                  <a:gd name="connsiteX307" fmla="*/ 546956 w 1502657"/>
                  <a:gd name="connsiteY307" fmla="*/ 464312 h 1460802"/>
                  <a:gd name="connsiteX308" fmla="*/ 528062 w 1502657"/>
                  <a:gd name="connsiteY308" fmla="*/ 439500 h 1460802"/>
                  <a:gd name="connsiteX309" fmla="*/ 541976 w 1502657"/>
                  <a:gd name="connsiteY309" fmla="*/ 424072 h 1460802"/>
                  <a:gd name="connsiteX310" fmla="*/ 548876 w 1502657"/>
                  <a:gd name="connsiteY310" fmla="*/ 421521 h 1460802"/>
                  <a:gd name="connsiteX311" fmla="*/ 550621 w 1502657"/>
                  <a:gd name="connsiteY311" fmla="*/ 420929 h 1460802"/>
                  <a:gd name="connsiteX312" fmla="*/ 557716 w 1502657"/>
                  <a:gd name="connsiteY312" fmla="*/ 418914 h 1460802"/>
                  <a:gd name="connsiteX313" fmla="*/ 520166 w 1502657"/>
                  <a:gd name="connsiteY313" fmla="*/ 379723 h 1460802"/>
                  <a:gd name="connsiteX314" fmla="*/ 461567 w 1502657"/>
                  <a:gd name="connsiteY314" fmla="*/ 214807 h 1460802"/>
                  <a:gd name="connsiteX315" fmla="*/ 463658 w 1502657"/>
                  <a:gd name="connsiteY315" fmla="*/ 213003 h 1460802"/>
                  <a:gd name="connsiteX316" fmla="*/ 469544 w 1502657"/>
                  <a:gd name="connsiteY316" fmla="*/ 202211 h 1460802"/>
                  <a:gd name="connsiteX317" fmla="*/ 463435 w 1502657"/>
                  <a:gd name="connsiteY317" fmla="*/ 200987 h 1460802"/>
                  <a:gd name="connsiteX318" fmla="*/ 831768 w 1502657"/>
                  <a:gd name="connsiteY318" fmla="*/ 1216591 h 1460802"/>
                  <a:gd name="connsiteX319" fmla="*/ 840341 w 1502657"/>
                  <a:gd name="connsiteY319" fmla="*/ 1227706 h 1460802"/>
                  <a:gd name="connsiteX320" fmla="*/ 831817 w 1502657"/>
                  <a:gd name="connsiteY320" fmla="*/ 1236236 h 1460802"/>
                  <a:gd name="connsiteX321" fmla="*/ 809435 w 1502657"/>
                  <a:gd name="connsiteY321" fmla="*/ 1261290 h 1460802"/>
                  <a:gd name="connsiteX322" fmla="*/ 807796 w 1502657"/>
                  <a:gd name="connsiteY322" fmla="*/ 1263506 h 1460802"/>
                  <a:gd name="connsiteX323" fmla="*/ 773932 w 1502657"/>
                  <a:gd name="connsiteY323" fmla="*/ 1295008 h 1460802"/>
                  <a:gd name="connsiteX324" fmla="*/ 748899 w 1502657"/>
                  <a:gd name="connsiteY324" fmla="*/ 1262432 h 1460802"/>
                  <a:gd name="connsiteX325" fmla="*/ 790922 w 1502657"/>
                  <a:gd name="connsiteY325" fmla="*/ 1237197 h 1460802"/>
                  <a:gd name="connsiteX326" fmla="*/ 831768 w 1502657"/>
                  <a:gd name="connsiteY326" fmla="*/ 1216591 h 1460802"/>
                  <a:gd name="connsiteX327" fmla="*/ 247387 w 1502657"/>
                  <a:gd name="connsiteY327" fmla="*/ 1151562 h 1460802"/>
                  <a:gd name="connsiteX328" fmla="*/ 259457 w 1502657"/>
                  <a:gd name="connsiteY328" fmla="*/ 1156653 h 1460802"/>
                  <a:gd name="connsiteX329" fmla="*/ 223437 w 1502657"/>
                  <a:gd name="connsiteY329" fmla="*/ 1231861 h 1460802"/>
                  <a:gd name="connsiteX330" fmla="*/ 198110 w 1502657"/>
                  <a:gd name="connsiteY330" fmla="*/ 1228592 h 1460802"/>
                  <a:gd name="connsiteX331" fmla="*/ 194842 w 1502657"/>
                  <a:gd name="connsiteY331" fmla="*/ 1203255 h 1460802"/>
                  <a:gd name="connsiteX332" fmla="*/ 220082 w 1502657"/>
                  <a:gd name="connsiteY332" fmla="*/ 1177410 h 1460802"/>
                  <a:gd name="connsiteX333" fmla="*/ 220835 w 1502657"/>
                  <a:gd name="connsiteY333" fmla="*/ 1176690 h 1460802"/>
                  <a:gd name="connsiteX334" fmla="*/ 247387 w 1502657"/>
                  <a:gd name="connsiteY334" fmla="*/ 1151562 h 1460802"/>
                  <a:gd name="connsiteX335" fmla="*/ 1214082 w 1502657"/>
                  <a:gd name="connsiteY335" fmla="*/ 1180148 h 1460802"/>
                  <a:gd name="connsiteX336" fmla="*/ 1246339 w 1502657"/>
                  <a:gd name="connsiteY336" fmla="*/ 1178106 h 1460802"/>
                  <a:gd name="connsiteX337" fmla="*/ 1247015 w 1502657"/>
                  <a:gd name="connsiteY337" fmla="*/ 1178988 h 1460802"/>
                  <a:gd name="connsiteX338" fmla="*/ 1247015 w 1502657"/>
                  <a:gd name="connsiteY338" fmla="*/ 1187244 h 1460802"/>
                  <a:gd name="connsiteX339" fmla="*/ 1224052 w 1502657"/>
                  <a:gd name="connsiteY339" fmla="*/ 1211747 h 1460802"/>
                  <a:gd name="connsiteX340" fmla="*/ 1222994 w 1502657"/>
                  <a:gd name="connsiteY340" fmla="*/ 1212534 h 1460802"/>
                  <a:gd name="connsiteX341" fmla="*/ 1190586 w 1502657"/>
                  <a:gd name="connsiteY341" fmla="*/ 1232351 h 1460802"/>
                  <a:gd name="connsiteX342" fmla="*/ 1173320 w 1502657"/>
                  <a:gd name="connsiteY342" fmla="*/ 1202684 h 1460802"/>
                  <a:gd name="connsiteX343" fmla="*/ 1211092 w 1502657"/>
                  <a:gd name="connsiteY343" fmla="*/ 1181475 h 1460802"/>
                  <a:gd name="connsiteX344" fmla="*/ 1214082 w 1502657"/>
                  <a:gd name="connsiteY344" fmla="*/ 1180148 h 1460802"/>
                  <a:gd name="connsiteX345" fmla="*/ 518051 w 1502657"/>
                  <a:gd name="connsiteY345" fmla="*/ 1038226 h 1460802"/>
                  <a:gd name="connsiteX346" fmla="*/ 526441 w 1502657"/>
                  <a:gd name="connsiteY346" fmla="*/ 1029833 h 1460802"/>
                  <a:gd name="connsiteX347" fmla="*/ 576761 w 1502657"/>
                  <a:gd name="connsiteY347" fmla="*/ 1051252 h 1460802"/>
                  <a:gd name="connsiteX348" fmla="*/ 589477 w 1502657"/>
                  <a:gd name="connsiteY348" fmla="*/ 1067959 h 1460802"/>
                  <a:gd name="connsiteX349" fmla="*/ 589396 w 1502657"/>
                  <a:gd name="connsiteY349" fmla="*/ 1069112 h 1460802"/>
                  <a:gd name="connsiteX350" fmla="*/ 587112 w 1502657"/>
                  <a:gd name="connsiteY350" fmla="*/ 1076706 h 1460802"/>
                  <a:gd name="connsiteX351" fmla="*/ 563415 w 1502657"/>
                  <a:gd name="connsiteY351" fmla="*/ 1082921 h 1460802"/>
                  <a:gd name="connsiteX352" fmla="*/ 518051 w 1502657"/>
                  <a:gd name="connsiteY352" fmla="*/ 1038226 h 1460802"/>
                  <a:gd name="connsiteX353" fmla="*/ 965346 w 1502657"/>
                  <a:gd name="connsiteY353" fmla="*/ 1022351 h 1460802"/>
                  <a:gd name="connsiteX354" fmla="*/ 968825 w 1502657"/>
                  <a:gd name="connsiteY354" fmla="*/ 1018870 h 1460802"/>
                  <a:gd name="connsiteX355" fmla="*/ 1004809 w 1502657"/>
                  <a:gd name="connsiteY355" fmla="*/ 1034754 h 1460802"/>
                  <a:gd name="connsiteX356" fmla="*/ 1022453 w 1502657"/>
                  <a:gd name="connsiteY356" fmla="*/ 1046730 h 1460802"/>
                  <a:gd name="connsiteX357" fmla="*/ 1033628 w 1502657"/>
                  <a:gd name="connsiteY357" fmla="*/ 1064318 h 1460802"/>
                  <a:gd name="connsiteX358" fmla="*/ 1023932 w 1502657"/>
                  <a:gd name="connsiteY358" fmla="*/ 1077057 h 1460802"/>
                  <a:gd name="connsiteX359" fmla="*/ 985609 w 1502657"/>
                  <a:gd name="connsiteY359" fmla="*/ 1057732 h 1460802"/>
                  <a:gd name="connsiteX360" fmla="*/ 985195 w 1502657"/>
                  <a:gd name="connsiteY360" fmla="*/ 1057311 h 1460802"/>
                  <a:gd name="connsiteX361" fmla="*/ 965346 w 1502657"/>
                  <a:gd name="connsiteY361" fmla="*/ 1022351 h 1460802"/>
                  <a:gd name="connsiteX362" fmla="*/ 1353787 w 1502657"/>
                  <a:gd name="connsiteY362" fmla="*/ 1007101 h 1460802"/>
                  <a:gd name="connsiteX363" fmla="*/ 1367644 w 1502657"/>
                  <a:gd name="connsiteY363" fmla="*/ 996446 h 1460802"/>
                  <a:gd name="connsiteX364" fmla="*/ 1386590 w 1502657"/>
                  <a:gd name="connsiteY364" fmla="*/ 1007401 h 1460802"/>
                  <a:gd name="connsiteX365" fmla="*/ 1402159 w 1502657"/>
                  <a:gd name="connsiteY365" fmla="*/ 1020081 h 1460802"/>
                  <a:gd name="connsiteX366" fmla="*/ 1404729 w 1502657"/>
                  <a:gd name="connsiteY366" fmla="*/ 1022117 h 1460802"/>
                  <a:gd name="connsiteX367" fmla="*/ 1416374 w 1502657"/>
                  <a:gd name="connsiteY367" fmla="*/ 1059764 h 1460802"/>
                  <a:gd name="connsiteX368" fmla="*/ 1377472 w 1502657"/>
                  <a:gd name="connsiteY368" fmla="*/ 1047081 h 1460802"/>
                  <a:gd name="connsiteX369" fmla="*/ 1376864 w 1502657"/>
                  <a:gd name="connsiteY369" fmla="*/ 1046389 h 1460802"/>
                  <a:gd name="connsiteX370" fmla="*/ 1362035 w 1502657"/>
                  <a:gd name="connsiteY370" fmla="*/ 1027538 h 1460802"/>
                  <a:gd name="connsiteX371" fmla="*/ 1353787 w 1502657"/>
                  <a:gd name="connsiteY371" fmla="*/ 1007101 h 1460802"/>
                  <a:gd name="connsiteX372" fmla="*/ 1225781 w 1502657"/>
                  <a:gd name="connsiteY372" fmla="*/ 390592 h 1460802"/>
                  <a:gd name="connsiteX373" fmla="*/ 1196051 w 1502657"/>
                  <a:gd name="connsiteY373" fmla="*/ 426908 h 1460802"/>
                  <a:gd name="connsiteX374" fmla="*/ 1150112 w 1502657"/>
                  <a:gd name="connsiteY374" fmla="*/ 520723 h 1460802"/>
                  <a:gd name="connsiteX375" fmla="*/ 1136531 w 1502657"/>
                  <a:gd name="connsiteY375" fmla="*/ 549909 h 1460802"/>
                  <a:gd name="connsiteX376" fmla="*/ 1135485 w 1502657"/>
                  <a:gd name="connsiteY376" fmla="*/ 552166 h 1460802"/>
                  <a:gd name="connsiteX377" fmla="*/ 1105585 w 1502657"/>
                  <a:gd name="connsiteY377" fmla="*/ 610772 h 1460802"/>
                  <a:gd name="connsiteX378" fmla="*/ 1136288 w 1502657"/>
                  <a:gd name="connsiteY378" fmla="*/ 605956 h 1460802"/>
                  <a:gd name="connsiteX379" fmla="*/ 1145672 w 1502657"/>
                  <a:gd name="connsiteY379" fmla="*/ 575172 h 1460802"/>
                  <a:gd name="connsiteX380" fmla="*/ 1145945 w 1502657"/>
                  <a:gd name="connsiteY380" fmla="*/ 574485 h 1460802"/>
                  <a:gd name="connsiteX381" fmla="*/ 1164836 w 1502657"/>
                  <a:gd name="connsiteY381" fmla="*/ 542171 h 1460802"/>
                  <a:gd name="connsiteX382" fmla="*/ 1172360 w 1502657"/>
                  <a:gd name="connsiteY382" fmla="*/ 546489 h 1460802"/>
                  <a:gd name="connsiteX383" fmla="*/ 1156425 w 1502657"/>
                  <a:gd name="connsiteY383" fmla="*/ 580895 h 1460802"/>
                  <a:gd name="connsiteX384" fmla="*/ 1146709 w 1502657"/>
                  <a:gd name="connsiteY384" fmla="*/ 598719 h 1460802"/>
                  <a:gd name="connsiteX385" fmla="*/ 1143325 w 1502657"/>
                  <a:gd name="connsiteY385" fmla="*/ 605143 h 1460802"/>
                  <a:gd name="connsiteX386" fmla="*/ 1159252 w 1502657"/>
                  <a:gd name="connsiteY386" fmla="*/ 603686 h 1460802"/>
                  <a:gd name="connsiteX387" fmla="*/ 1162719 w 1502657"/>
                  <a:gd name="connsiteY387" fmla="*/ 603448 h 1460802"/>
                  <a:gd name="connsiteX388" fmla="*/ 1221216 w 1502657"/>
                  <a:gd name="connsiteY388" fmla="*/ 611507 h 1460802"/>
                  <a:gd name="connsiteX389" fmla="*/ 1237119 w 1502657"/>
                  <a:gd name="connsiteY389" fmla="*/ 657343 h 1460802"/>
                  <a:gd name="connsiteX390" fmla="*/ 1178967 w 1502657"/>
                  <a:gd name="connsiteY390" fmla="*/ 683868 h 1460802"/>
                  <a:gd name="connsiteX391" fmla="*/ 1096983 w 1502657"/>
                  <a:gd name="connsiteY391" fmla="*/ 693953 h 1460802"/>
                  <a:gd name="connsiteX392" fmla="*/ 1014705 w 1502657"/>
                  <a:gd name="connsiteY392" fmla="*/ 713672 h 1460802"/>
                  <a:gd name="connsiteX393" fmla="*/ 1012888 w 1502657"/>
                  <a:gd name="connsiteY393" fmla="*/ 709358 h 1460802"/>
                  <a:gd name="connsiteX394" fmla="*/ 1085712 w 1502657"/>
                  <a:gd name="connsiteY394" fmla="*/ 681280 h 1460802"/>
                  <a:gd name="connsiteX395" fmla="*/ 1087688 w 1502657"/>
                  <a:gd name="connsiteY395" fmla="*/ 680675 h 1460802"/>
                  <a:gd name="connsiteX396" fmla="*/ 1127586 w 1502657"/>
                  <a:gd name="connsiteY396" fmla="*/ 669645 h 1460802"/>
                  <a:gd name="connsiteX397" fmla="*/ 1167694 w 1502657"/>
                  <a:gd name="connsiteY397" fmla="*/ 664208 h 1460802"/>
                  <a:gd name="connsiteX398" fmla="*/ 1168997 w 1502657"/>
                  <a:gd name="connsiteY398" fmla="*/ 664087 h 1460802"/>
                  <a:gd name="connsiteX399" fmla="*/ 1219867 w 1502657"/>
                  <a:gd name="connsiteY399" fmla="*/ 641389 h 1460802"/>
                  <a:gd name="connsiteX400" fmla="*/ 1184539 w 1502657"/>
                  <a:gd name="connsiteY400" fmla="*/ 624233 h 1460802"/>
                  <a:gd name="connsiteX401" fmla="*/ 1038881 w 1502657"/>
                  <a:gd name="connsiteY401" fmla="*/ 650533 h 1460802"/>
                  <a:gd name="connsiteX402" fmla="*/ 1028432 w 1502657"/>
                  <a:gd name="connsiteY402" fmla="*/ 653667 h 1460802"/>
                  <a:gd name="connsiteX403" fmla="*/ 971269 w 1502657"/>
                  <a:gd name="connsiteY403" fmla="*/ 672133 h 1460802"/>
                  <a:gd name="connsiteX404" fmla="*/ 917648 w 1502657"/>
                  <a:gd name="connsiteY404" fmla="*/ 708096 h 1460802"/>
                  <a:gd name="connsiteX405" fmla="*/ 865918 w 1502657"/>
                  <a:gd name="connsiteY405" fmla="*/ 762289 h 1460802"/>
                  <a:gd name="connsiteX406" fmla="*/ 831770 w 1502657"/>
                  <a:gd name="connsiteY406" fmla="*/ 794943 h 1460802"/>
                  <a:gd name="connsiteX407" fmla="*/ 825659 w 1502657"/>
                  <a:gd name="connsiteY407" fmla="*/ 806708 h 1460802"/>
                  <a:gd name="connsiteX408" fmla="*/ 824705 w 1502657"/>
                  <a:gd name="connsiteY408" fmla="*/ 830408 h 1460802"/>
                  <a:gd name="connsiteX409" fmla="*/ 830430 w 1502657"/>
                  <a:gd name="connsiteY409" fmla="*/ 892940 h 1460802"/>
                  <a:gd name="connsiteX410" fmla="*/ 844849 w 1502657"/>
                  <a:gd name="connsiteY410" fmla="*/ 949864 h 1460802"/>
                  <a:gd name="connsiteX411" fmla="*/ 856790 w 1502657"/>
                  <a:gd name="connsiteY411" fmla="*/ 970044 h 1460802"/>
                  <a:gd name="connsiteX412" fmla="*/ 860566 w 1502657"/>
                  <a:gd name="connsiteY412" fmla="*/ 974955 h 1460802"/>
                  <a:gd name="connsiteX413" fmla="*/ 865986 w 1502657"/>
                  <a:gd name="connsiteY413" fmla="*/ 981617 h 1460802"/>
                  <a:gd name="connsiteX414" fmla="*/ 877700 w 1502657"/>
                  <a:gd name="connsiteY414" fmla="*/ 976466 h 1460802"/>
                  <a:gd name="connsiteX415" fmla="*/ 905758 w 1502657"/>
                  <a:gd name="connsiteY415" fmla="*/ 975042 h 1460802"/>
                  <a:gd name="connsiteX416" fmla="*/ 928760 w 1502657"/>
                  <a:gd name="connsiteY416" fmla="*/ 969174 h 1460802"/>
                  <a:gd name="connsiteX417" fmla="*/ 973899 w 1502657"/>
                  <a:gd name="connsiteY417" fmla="*/ 957428 h 1460802"/>
                  <a:gd name="connsiteX418" fmla="*/ 976460 w 1502657"/>
                  <a:gd name="connsiteY418" fmla="*/ 956656 h 1460802"/>
                  <a:gd name="connsiteX419" fmla="*/ 1007907 w 1502657"/>
                  <a:gd name="connsiteY419" fmla="*/ 941812 h 1460802"/>
                  <a:gd name="connsiteX420" fmla="*/ 1029898 w 1502657"/>
                  <a:gd name="connsiteY420" fmla="*/ 911066 h 1460802"/>
                  <a:gd name="connsiteX421" fmla="*/ 1108415 w 1502657"/>
                  <a:gd name="connsiteY421" fmla="*/ 883256 h 1460802"/>
                  <a:gd name="connsiteX422" fmla="*/ 1164458 w 1502657"/>
                  <a:gd name="connsiteY422" fmla="*/ 854616 h 1460802"/>
                  <a:gd name="connsiteX423" fmla="*/ 1165311 w 1502657"/>
                  <a:gd name="connsiteY423" fmla="*/ 853703 h 1460802"/>
                  <a:gd name="connsiteX424" fmla="*/ 1168253 w 1502657"/>
                  <a:gd name="connsiteY424" fmla="*/ 846465 h 1460802"/>
                  <a:gd name="connsiteX425" fmla="*/ 1168807 w 1502657"/>
                  <a:gd name="connsiteY425" fmla="*/ 846157 h 1460802"/>
                  <a:gd name="connsiteX426" fmla="*/ 1171910 w 1502657"/>
                  <a:gd name="connsiteY426" fmla="*/ 845396 h 1460802"/>
                  <a:gd name="connsiteX427" fmla="*/ 1175763 w 1502657"/>
                  <a:gd name="connsiteY427" fmla="*/ 839155 h 1460802"/>
                  <a:gd name="connsiteX428" fmla="*/ 1178866 w 1502657"/>
                  <a:gd name="connsiteY428" fmla="*/ 840462 h 1460802"/>
                  <a:gd name="connsiteX429" fmla="*/ 1178158 w 1502657"/>
                  <a:gd name="connsiteY429" fmla="*/ 843606 h 1460802"/>
                  <a:gd name="connsiteX430" fmla="*/ 1222226 w 1502657"/>
                  <a:gd name="connsiteY430" fmla="*/ 840669 h 1460802"/>
                  <a:gd name="connsiteX431" fmla="*/ 1240874 w 1502657"/>
                  <a:gd name="connsiteY431" fmla="*/ 840604 h 1460802"/>
                  <a:gd name="connsiteX432" fmla="*/ 1249340 w 1502657"/>
                  <a:gd name="connsiteY432" fmla="*/ 840208 h 1460802"/>
                  <a:gd name="connsiteX433" fmla="*/ 1249778 w 1502657"/>
                  <a:gd name="connsiteY433" fmla="*/ 840013 h 1460802"/>
                  <a:gd name="connsiteX434" fmla="*/ 1250103 w 1502657"/>
                  <a:gd name="connsiteY434" fmla="*/ 839264 h 1460802"/>
                  <a:gd name="connsiteX435" fmla="*/ 1252741 w 1502657"/>
                  <a:gd name="connsiteY435" fmla="*/ 835656 h 1460802"/>
                  <a:gd name="connsiteX436" fmla="*/ 1261621 w 1502657"/>
                  <a:gd name="connsiteY436" fmla="*/ 822376 h 1460802"/>
                  <a:gd name="connsiteX437" fmla="*/ 1166154 w 1502657"/>
                  <a:gd name="connsiteY437" fmla="*/ 839415 h 1460802"/>
                  <a:gd name="connsiteX438" fmla="*/ 1062769 w 1502657"/>
                  <a:gd name="connsiteY438" fmla="*/ 846958 h 1460802"/>
                  <a:gd name="connsiteX439" fmla="*/ 1062769 w 1502657"/>
                  <a:gd name="connsiteY439" fmla="*/ 832238 h 1460802"/>
                  <a:gd name="connsiteX440" fmla="*/ 1171976 w 1502657"/>
                  <a:gd name="connsiteY440" fmla="*/ 824222 h 1460802"/>
                  <a:gd name="connsiteX441" fmla="*/ 1228033 w 1502657"/>
                  <a:gd name="connsiteY441" fmla="*/ 815195 h 1460802"/>
                  <a:gd name="connsiteX442" fmla="*/ 1249512 w 1502657"/>
                  <a:gd name="connsiteY442" fmla="*/ 810829 h 1460802"/>
                  <a:gd name="connsiteX443" fmla="*/ 1254866 w 1502657"/>
                  <a:gd name="connsiteY443" fmla="*/ 809659 h 1460802"/>
                  <a:gd name="connsiteX444" fmla="*/ 1272343 w 1502657"/>
                  <a:gd name="connsiteY444" fmla="*/ 804741 h 1460802"/>
                  <a:gd name="connsiteX445" fmla="*/ 1275063 w 1502657"/>
                  <a:gd name="connsiteY445" fmla="*/ 800055 h 1460802"/>
                  <a:gd name="connsiteX446" fmla="*/ 1257411 w 1502657"/>
                  <a:gd name="connsiteY446" fmla="*/ 795296 h 1460802"/>
                  <a:gd name="connsiteX447" fmla="*/ 1229607 w 1502657"/>
                  <a:gd name="connsiteY447" fmla="*/ 795376 h 1460802"/>
                  <a:gd name="connsiteX448" fmla="*/ 1174000 w 1502657"/>
                  <a:gd name="connsiteY448" fmla="*/ 795120 h 1460802"/>
                  <a:gd name="connsiteX449" fmla="*/ 1062785 w 1502657"/>
                  <a:gd name="connsiteY449" fmla="*/ 795108 h 1460802"/>
                  <a:gd name="connsiteX450" fmla="*/ 1057962 w 1502657"/>
                  <a:gd name="connsiteY450" fmla="*/ 777288 h 1460802"/>
                  <a:gd name="connsiteX451" fmla="*/ 1182521 w 1502657"/>
                  <a:gd name="connsiteY451" fmla="*/ 751762 h 1460802"/>
                  <a:gd name="connsiteX452" fmla="*/ 1248066 w 1502657"/>
                  <a:gd name="connsiteY452" fmla="*/ 740458 h 1460802"/>
                  <a:gd name="connsiteX453" fmla="*/ 1253386 w 1502657"/>
                  <a:gd name="connsiteY453" fmla="*/ 739105 h 1460802"/>
                  <a:gd name="connsiteX454" fmla="*/ 1293208 w 1502657"/>
                  <a:gd name="connsiteY454" fmla="*/ 723152 h 1460802"/>
                  <a:gd name="connsiteX455" fmla="*/ 1237105 w 1502657"/>
                  <a:gd name="connsiteY455" fmla="*/ 716042 h 1460802"/>
                  <a:gd name="connsiteX456" fmla="*/ 1235749 w 1502657"/>
                  <a:gd name="connsiteY456" fmla="*/ 715963 h 1460802"/>
                  <a:gd name="connsiteX457" fmla="*/ 1161168 w 1502657"/>
                  <a:gd name="connsiteY457" fmla="*/ 713620 h 1460802"/>
                  <a:gd name="connsiteX458" fmla="*/ 1008509 w 1502657"/>
                  <a:gd name="connsiteY458" fmla="*/ 717767 h 1460802"/>
                  <a:gd name="connsiteX459" fmla="*/ 1008209 w 1502657"/>
                  <a:gd name="connsiteY459" fmla="*/ 715542 h 1460802"/>
                  <a:gd name="connsiteX460" fmla="*/ 1167058 w 1502657"/>
                  <a:gd name="connsiteY460" fmla="*/ 697795 h 1460802"/>
                  <a:gd name="connsiteX461" fmla="*/ 1241768 w 1502657"/>
                  <a:gd name="connsiteY461" fmla="*/ 698854 h 1460802"/>
                  <a:gd name="connsiteX462" fmla="*/ 1250899 w 1502657"/>
                  <a:gd name="connsiteY462" fmla="*/ 699276 h 1460802"/>
                  <a:gd name="connsiteX463" fmla="*/ 1313412 w 1502657"/>
                  <a:gd name="connsiteY463" fmla="*/ 713255 h 1460802"/>
                  <a:gd name="connsiteX464" fmla="*/ 1317769 w 1502657"/>
                  <a:gd name="connsiteY464" fmla="*/ 720341 h 1460802"/>
                  <a:gd name="connsiteX465" fmla="*/ 1385642 w 1502657"/>
                  <a:gd name="connsiteY465" fmla="*/ 576253 h 1460802"/>
                  <a:gd name="connsiteX466" fmla="*/ 1437118 w 1502657"/>
                  <a:gd name="connsiteY466" fmla="*/ 463923 h 1460802"/>
                  <a:gd name="connsiteX467" fmla="*/ 1442877 w 1502657"/>
                  <a:gd name="connsiteY467" fmla="*/ 451907 h 1460802"/>
                  <a:gd name="connsiteX468" fmla="*/ 1467260 w 1502657"/>
                  <a:gd name="connsiteY468" fmla="*/ 404383 h 1460802"/>
                  <a:gd name="connsiteX469" fmla="*/ 1368465 w 1502657"/>
                  <a:gd name="connsiteY469" fmla="*/ 394620 h 1460802"/>
                  <a:gd name="connsiteX470" fmla="*/ 1225781 w 1502657"/>
                  <a:gd name="connsiteY470" fmla="*/ 390592 h 1460802"/>
                  <a:gd name="connsiteX471" fmla="*/ 1211256 w 1502657"/>
                  <a:gd name="connsiteY471" fmla="*/ 905133 h 1460802"/>
                  <a:gd name="connsiteX472" fmla="*/ 1221650 w 1502657"/>
                  <a:gd name="connsiteY472" fmla="*/ 909362 h 1460802"/>
                  <a:gd name="connsiteX473" fmla="*/ 1223507 w 1502657"/>
                  <a:gd name="connsiteY473" fmla="*/ 920128 h 1460802"/>
                  <a:gd name="connsiteX474" fmla="*/ 1221199 w 1502657"/>
                  <a:gd name="connsiteY474" fmla="*/ 933034 h 1460802"/>
                  <a:gd name="connsiteX475" fmla="*/ 1212266 w 1502657"/>
                  <a:gd name="connsiteY475" fmla="*/ 958645 h 1460802"/>
                  <a:gd name="connsiteX476" fmla="*/ 1197057 w 1502657"/>
                  <a:gd name="connsiteY476" fmla="*/ 967370 h 1460802"/>
                  <a:gd name="connsiteX477" fmla="*/ 1184603 w 1502657"/>
                  <a:gd name="connsiteY477" fmla="*/ 962211 h 1460802"/>
                  <a:gd name="connsiteX478" fmla="*/ 1180073 w 1502657"/>
                  <a:gd name="connsiteY478" fmla="*/ 945067 h 1460802"/>
                  <a:gd name="connsiteX479" fmla="*/ 1211256 w 1502657"/>
                  <a:gd name="connsiteY479" fmla="*/ 905133 h 1460802"/>
                  <a:gd name="connsiteX480" fmla="*/ 417803 w 1502657"/>
                  <a:gd name="connsiteY480" fmla="*/ 889327 h 1460802"/>
                  <a:gd name="connsiteX481" fmla="*/ 465412 w 1502657"/>
                  <a:gd name="connsiteY481" fmla="*/ 861639 h 1460802"/>
                  <a:gd name="connsiteX482" fmla="*/ 471825 w 1502657"/>
                  <a:gd name="connsiteY482" fmla="*/ 909037 h 1460802"/>
                  <a:gd name="connsiteX483" fmla="*/ 420680 w 1502657"/>
                  <a:gd name="connsiteY483" fmla="*/ 900300 h 1460802"/>
                  <a:gd name="connsiteX484" fmla="*/ 417803 w 1502657"/>
                  <a:gd name="connsiteY484" fmla="*/ 889327 h 1460802"/>
                  <a:gd name="connsiteX485" fmla="*/ 138373 w 1502657"/>
                  <a:gd name="connsiteY485" fmla="*/ 836927 h 1460802"/>
                  <a:gd name="connsiteX486" fmla="*/ 142633 w 1502657"/>
                  <a:gd name="connsiteY486" fmla="*/ 831383 h 1460802"/>
                  <a:gd name="connsiteX487" fmla="*/ 162722 w 1502657"/>
                  <a:gd name="connsiteY487" fmla="*/ 835417 h 1460802"/>
                  <a:gd name="connsiteX488" fmla="*/ 182220 w 1502657"/>
                  <a:gd name="connsiteY488" fmla="*/ 843037 h 1460802"/>
                  <a:gd name="connsiteX489" fmla="*/ 223738 w 1502657"/>
                  <a:gd name="connsiteY489" fmla="*/ 856019 h 1460802"/>
                  <a:gd name="connsiteX490" fmla="*/ 232701 w 1502657"/>
                  <a:gd name="connsiteY490" fmla="*/ 871647 h 1460802"/>
                  <a:gd name="connsiteX491" fmla="*/ 232576 w 1502657"/>
                  <a:gd name="connsiteY491" fmla="*/ 872969 h 1460802"/>
                  <a:gd name="connsiteX492" fmla="*/ 230230 w 1502657"/>
                  <a:gd name="connsiteY492" fmla="*/ 880783 h 1460802"/>
                  <a:gd name="connsiteX493" fmla="*/ 209797 w 1502657"/>
                  <a:gd name="connsiteY493" fmla="*/ 889101 h 1460802"/>
                  <a:gd name="connsiteX494" fmla="*/ 168449 w 1502657"/>
                  <a:gd name="connsiteY494" fmla="*/ 866707 h 1460802"/>
                  <a:gd name="connsiteX495" fmla="*/ 166147 w 1502657"/>
                  <a:gd name="connsiteY495" fmla="*/ 865177 h 1460802"/>
                  <a:gd name="connsiteX496" fmla="*/ 150465 w 1502657"/>
                  <a:gd name="connsiteY496" fmla="*/ 853221 h 1460802"/>
                  <a:gd name="connsiteX497" fmla="*/ 138373 w 1502657"/>
                  <a:gd name="connsiteY497" fmla="*/ 836927 h 1460802"/>
                  <a:gd name="connsiteX498" fmla="*/ 640644 w 1502657"/>
                  <a:gd name="connsiteY498" fmla="*/ 781145 h 1460802"/>
                  <a:gd name="connsiteX499" fmla="*/ 650891 w 1502657"/>
                  <a:gd name="connsiteY499" fmla="*/ 775176 h 1460802"/>
                  <a:gd name="connsiteX500" fmla="*/ 677444 w 1502657"/>
                  <a:gd name="connsiteY500" fmla="*/ 799331 h 1460802"/>
                  <a:gd name="connsiteX501" fmla="*/ 678021 w 1502657"/>
                  <a:gd name="connsiteY501" fmla="*/ 799903 h 1460802"/>
                  <a:gd name="connsiteX502" fmla="*/ 685127 w 1502657"/>
                  <a:gd name="connsiteY502" fmla="*/ 826025 h 1460802"/>
                  <a:gd name="connsiteX503" fmla="*/ 655079 w 1502657"/>
                  <a:gd name="connsiteY503" fmla="*/ 813125 h 1460802"/>
                  <a:gd name="connsiteX504" fmla="*/ 640644 w 1502657"/>
                  <a:gd name="connsiteY504" fmla="*/ 781145 h 1460802"/>
                  <a:gd name="connsiteX505" fmla="*/ 1312368 w 1502657"/>
                  <a:gd name="connsiteY505" fmla="*/ 731045 h 1460802"/>
                  <a:gd name="connsiteX506" fmla="*/ 1261619 w 1502657"/>
                  <a:gd name="connsiteY506" fmla="*/ 756442 h 1460802"/>
                  <a:gd name="connsiteX507" fmla="*/ 1197492 w 1502657"/>
                  <a:gd name="connsiteY507" fmla="*/ 769449 h 1460802"/>
                  <a:gd name="connsiteX508" fmla="*/ 1135364 w 1502657"/>
                  <a:gd name="connsiteY508" fmla="*/ 778440 h 1460802"/>
                  <a:gd name="connsiteX509" fmla="*/ 1181943 w 1502657"/>
                  <a:gd name="connsiteY509" fmla="*/ 779026 h 1460802"/>
                  <a:gd name="connsiteX510" fmla="*/ 1235565 w 1502657"/>
                  <a:gd name="connsiteY510" fmla="*/ 780256 h 1460802"/>
                  <a:gd name="connsiteX511" fmla="*/ 1276227 w 1502657"/>
                  <a:gd name="connsiteY511" fmla="*/ 783688 h 1460802"/>
                  <a:gd name="connsiteX512" fmla="*/ 1282358 w 1502657"/>
                  <a:gd name="connsiteY512" fmla="*/ 787235 h 1460802"/>
                  <a:gd name="connsiteX513" fmla="*/ 1312368 w 1502657"/>
                  <a:gd name="connsiteY513" fmla="*/ 731045 h 1460802"/>
                  <a:gd name="connsiteX514" fmla="*/ 509167 w 1502657"/>
                  <a:gd name="connsiteY514" fmla="*/ 602017 h 1460802"/>
                  <a:gd name="connsiteX515" fmla="*/ 549947 w 1502657"/>
                  <a:gd name="connsiteY515" fmla="*/ 593455 h 1460802"/>
                  <a:gd name="connsiteX516" fmla="*/ 554428 w 1502657"/>
                  <a:gd name="connsiteY516" fmla="*/ 601262 h 1460802"/>
                  <a:gd name="connsiteX517" fmla="*/ 525568 w 1502657"/>
                  <a:gd name="connsiteY517" fmla="*/ 628109 h 1460802"/>
                  <a:gd name="connsiteX518" fmla="*/ 524604 w 1502657"/>
                  <a:gd name="connsiteY518" fmla="*/ 628821 h 1460802"/>
                  <a:gd name="connsiteX519" fmla="*/ 486786 w 1502657"/>
                  <a:gd name="connsiteY519" fmla="*/ 653140 h 1460802"/>
                  <a:gd name="connsiteX520" fmla="*/ 466935 w 1502657"/>
                  <a:gd name="connsiteY520" fmla="*/ 619165 h 1460802"/>
                  <a:gd name="connsiteX521" fmla="*/ 509167 w 1502657"/>
                  <a:gd name="connsiteY521" fmla="*/ 602017 h 1460802"/>
                  <a:gd name="connsiteX522" fmla="*/ 753865 w 1502657"/>
                  <a:gd name="connsiteY522" fmla="*/ 570772 h 1460802"/>
                  <a:gd name="connsiteX523" fmla="*/ 816259 w 1502657"/>
                  <a:gd name="connsiteY523" fmla="*/ 573913 h 1460802"/>
                  <a:gd name="connsiteX524" fmla="*/ 812122 w 1502657"/>
                  <a:gd name="connsiteY524" fmla="*/ 604500 h 1460802"/>
                  <a:gd name="connsiteX525" fmla="*/ 752235 w 1502657"/>
                  <a:gd name="connsiteY525" fmla="*/ 582821 h 1460802"/>
                  <a:gd name="connsiteX526" fmla="*/ 753477 w 1502657"/>
                  <a:gd name="connsiteY526" fmla="*/ 570757 h 1460802"/>
                  <a:gd name="connsiteX527" fmla="*/ 753865 w 1502657"/>
                  <a:gd name="connsiteY527" fmla="*/ 570772 h 1460802"/>
                  <a:gd name="connsiteX528" fmla="*/ 220546 w 1502657"/>
                  <a:gd name="connsiteY528" fmla="*/ 504727 h 1460802"/>
                  <a:gd name="connsiteX529" fmla="*/ 236767 w 1502657"/>
                  <a:gd name="connsiteY529" fmla="*/ 506050 h 1460802"/>
                  <a:gd name="connsiteX530" fmla="*/ 242510 w 1502657"/>
                  <a:gd name="connsiteY530" fmla="*/ 506607 h 1460802"/>
                  <a:gd name="connsiteX531" fmla="*/ 276738 w 1502657"/>
                  <a:gd name="connsiteY531" fmla="*/ 514058 h 1460802"/>
                  <a:gd name="connsiteX532" fmla="*/ 265469 w 1502657"/>
                  <a:gd name="connsiteY532" fmla="*/ 555683 h 1460802"/>
                  <a:gd name="connsiteX533" fmla="*/ 223744 w 1502657"/>
                  <a:gd name="connsiteY533" fmla="*/ 540744 h 1460802"/>
                  <a:gd name="connsiteX534" fmla="*/ 197634 w 1502657"/>
                  <a:gd name="connsiteY534" fmla="*/ 514920 h 1460802"/>
                  <a:gd name="connsiteX535" fmla="*/ 202113 w 1502657"/>
                  <a:gd name="connsiteY535" fmla="*/ 507111 h 1460802"/>
                  <a:gd name="connsiteX536" fmla="*/ 220546 w 1502657"/>
                  <a:gd name="connsiteY536" fmla="*/ 504727 h 1460802"/>
                  <a:gd name="connsiteX537" fmla="*/ 1264776 w 1502657"/>
                  <a:gd name="connsiteY537" fmla="*/ 436314 h 1460802"/>
                  <a:gd name="connsiteX538" fmla="*/ 1239880 w 1502657"/>
                  <a:gd name="connsiteY538" fmla="*/ 495558 h 1460802"/>
                  <a:gd name="connsiteX539" fmla="*/ 1215603 w 1502657"/>
                  <a:gd name="connsiteY539" fmla="*/ 495558 h 1460802"/>
                  <a:gd name="connsiteX540" fmla="*/ 1218964 w 1502657"/>
                  <a:gd name="connsiteY540" fmla="*/ 455318 h 1460802"/>
                  <a:gd name="connsiteX541" fmla="*/ 1220988 w 1502657"/>
                  <a:gd name="connsiteY541" fmla="*/ 451675 h 1460802"/>
                  <a:gd name="connsiteX542" fmla="*/ 1234136 w 1502657"/>
                  <a:gd name="connsiteY542" fmla="*/ 432741 h 1460802"/>
                  <a:gd name="connsiteX543" fmla="*/ 1234227 w 1502657"/>
                  <a:gd name="connsiteY543" fmla="*/ 432177 h 1460802"/>
                  <a:gd name="connsiteX544" fmla="*/ 1264776 w 1502657"/>
                  <a:gd name="connsiteY544" fmla="*/ 436314 h 1460802"/>
                  <a:gd name="connsiteX545" fmla="*/ 423757 w 1502657"/>
                  <a:gd name="connsiteY545" fmla="*/ 298219 h 1460802"/>
                  <a:gd name="connsiteX546" fmla="*/ 440169 w 1502657"/>
                  <a:gd name="connsiteY546" fmla="*/ 302553 h 1460802"/>
                  <a:gd name="connsiteX547" fmla="*/ 442415 w 1502657"/>
                  <a:gd name="connsiteY547" fmla="*/ 335999 h 1460802"/>
                  <a:gd name="connsiteX548" fmla="*/ 438964 w 1502657"/>
                  <a:gd name="connsiteY548" fmla="*/ 353889 h 1460802"/>
                  <a:gd name="connsiteX549" fmla="*/ 427242 w 1502657"/>
                  <a:gd name="connsiteY549" fmla="*/ 368684 h 1460802"/>
                  <a:gd name="connsiteX550" fmla="*/ 397011 w 1502657"/>
                  <a:gd name="connsiteY550" fmla="*/ 360700 h 1460802"/>
                  <a:gd name="connsiteX551" fmla="*/ 396706 w 1502657"/>
                  <a:gd name="connsiteY551" fmla="*/ 358997 h 1460802"/>
                  <a:gd name="connsiteX552" fmla="*/ 395743 w 1502657"/>
                  <a:gd name="connsiteY552" fmla="*/ 338900 h 1460802"/>
                  <a:gd name="connsiteX553" fmla="*/ 402599 w 1502657"/>
                  <a:gd name="connsiteY553" fmla="*/ 324422 h 1460802"/>
                  <a:gd name="connsiteX554" fmla="*/ 403124 w 1502657"/>
                  <a:gd name="connsiteY554" fmla="*/ 323453 h 1460802"/>
                  <a:gd name="connsiteX555" fmla="*/ 423757 w 1502657"/>
                  <a:gd name="connsiteY555" fmla="*/ 298219 h 1460802"/>
                  <a:gd name="connsiteX556" fmla="*/ 1152402 w 1502657"/>
                  <a:gd name="connsiteY556" fmla="*/ 320867 h 1460802"/>
                  <a:gd name="connsiteX557" fmla="*/ 1154276 w 1502657"/>
                  <a:gd name="connsiteY557" fmla="*/ 320887 h 1460802"/>
                  <a:gd name="connsiteX558" fmla="*/ 1195339 w 1502657"/>
                  <a:gd name="connsiteY558" fmla="*/ 342583 h 1460802"/>
                  <a:gd name="connsiteX559" fmla="*/ 1188068 w 1502657"/>
                  <a:gd name="connsiteY559" fmla="*/ 352137 h 1460802"/>
                  <a:gd name="connsiteX560" fmla="*/ 1167665 w 1502657"/>
                  <a:gd name="connsiteY560" fmla="*/ 343865 h 1460802"/>
                  <a:gd name="connsiteX561" fmla="*/ 1150645 w 1502657"/>
                  <a:gd name="connsiteY561" fmla="*/ 333842 h 1460802"/>
                  <a:gd name="connsiteX562" fmla="*/ 1152402 w 1502657"/>
                  <a:gd name="connsiteY562" fmla="*/ 320867 h 146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</a:cxnLst>
                <a:rect l="l" t="t" r="r" b="b"/>
                <a:pathLst>
                  <a:path w="1502657" h="1460802">
                    <a:moveTo>
                      <a:pt x="700342" y="1725"/>
                    </a:moveTo>
                    <a:cubicBezTo>
                      <a:pt x="701205" y="-630"/>
                      <a:pt x="704722" y="-318"/>
                      <a:pt x="704789" y="2327"/>
                    </a:cubicBezTo>
                    <a:cubicBezTo>
                      <a:pt x="706175" y="58801"/>
                      <a:pt x="692121" y="127812"/>
                      <a:pt x="646949" y="165959"/>
                    </a:cubicBezTo>
                    <a:cubicBezTo>
                      <a:pt x="623760" y="185540"/>
                      <a:pt x="593103" y="194502"/>
                      <a:pt x="564949" y="204799"/>
                    </a:cubicBezTo>
                    <a:lnTo>
                      <a:pt x="561773" y="205971"/>
                    </a:lnTo>
                    <a:lnTo>
                      <a:pt x="512032" y="224508"/>
                    </a:lnTo>
                    <a:cubicBezTo>
                      <a:pt x="498840" y="229424"/>
                      <a:pt x="484608" y="236987"/>
                      <a:pt x="472955" y="230042"/>
                    </a:cubicBezTo>
                    <a:cubicBezTo>
                      <a:pt x="482385" y="253434"/>
                      <a:pt x="490301" y="277471"/>
                      <a:pt x="501786" y="300016"/>
                    </a:cubicBezTo>
                    <a:cubicBezTo>
                      <a:pt x="516081" y="328081"/>
                      <a:pt x="533365" y="353758"/>
                      <a:pt x="554519" y="377112"/>
                    </a:cubicBezTo>
                    <a:cubicBezTo>
                      <a:pt x="638324" y="469632"/>
                      <a:pt x="770956" y="497854"/>
                      <a:pt x="889979" y="470746"/>
                    </a:cubicBezTo>
                    <a:cubicBezTo>
                      <a:pt x="951268" y="456785"/>
                      <a:pt x="1010908" y="430328"/>
                      <a:pt x="1052722" y="382074"/>
                    </a:cubicBezTo>
                    <a:cubicBezTo>
                      <a:pt x="1084500" y="345395"/>
                      <a:pt x="1102758" y="296167"/>
                      <a:pt x="1107060" y="247608"/>
                    </a:cubicBezTo>
                    <a:cubicBezTo>
                      <a:pt x="1105803" y="247810"/>
                      <a:pt x="1104485" y="247802"/>
                      <a:pt x="1103130" y="247504"/>
                    </a:cubicBezTo>
                    <a:cubicBezTo>
                      <a:pt x="1088071" y="244218"/>
                      <a:pt x="1072868" y="236142"/>
                      <a:pt x="1059616" y="228223"/>
                    </a:cubicBezTo>
                    <a:lnTo>
                      <a:pt x="1058340" y="227457"/>
                    </a:lnTo>
                    <a:cubicBezTo>
                      <a:pt x="1045590" y="219779"/>
                      <a:pt x="1032301" y="210980"/>
                      <a:pt x="1023151" y="199050"/>
                    </a:cubicBezTo>
                    <a:cubicBezTo>
                      <a:pt x="1017092" y="191152"/>
                      <a:pt x="1010884" y="174321"/>
                      <a:pt x="1004526" y="148557"/>
                    </a:cubicBezTo>
                    <a:cubicBezTo>
                      <a:pt x="1001928" y="134033"/>
                      <a:pt x="999491" y="105098"/>
                      <a:pt x="999908" y="90417"/>
                    </a:cubicBezTo>
                    <a:cubicBezTo>
                      <a:pt x="999946" y="89032"/>
                      <a:pt x="1006090" y="88214"/>
                      <a:pt x="1006746" y="89654"/>
                    </a:cubicBezTo>
                    <a:cubicBezTo>
                      <a:pt x="1012423" y="102117"/>
                      <a:pt x="1014258" y="129503"/>
                      <a:pt x="1018640" y="142475"/>
                    </a:cubicBezTo>
                    <a:lnTo>
                      <a:pt x="1019524" y="145065"/>
                    </a:lnTo>
                    <a:cubicBezTo>
                      <a:pt x="1024203" y="158611"/>
                      <a:pt x="1028216" y="175104"/>
                      <a:pt x="1037917" y="186055"/>
                    </a:cubicBezTo>
                    <a:cubicBezTo>
                      <a:pt x="1056131" y="206619"/>
                      <a:pt x="1083611" y="215324"/>
                      <a:pt x="1108139" y="225637"/>
                    </a:cubicBezTo>
                    <a:cubicBezTo>
                      <a:pt x="1109900" y="202396"/>
                      <a:pt x="1147007" y="202937"/>
                      <a:pt x="1146536" y="227177"/>
                    </a:cubicBezTo>
                    <a:cubicBezTo>
                      <a:pt x="1146510" y="228492"/>
                      <a:pt x="1146452" y="229800"/>
                      <a:pt x="1146405" y="231111"/>
                    </a:cubicBezTo>
                    <a:cubicBezTo>
                      <a:pt x="1149332" y="232720"/>
                      <a:pt x="1152146" y="234561"/>
                      <a:pt x="1154777" y="236337"/>
                    </a:cubicBezTo>
                    <a:lnTo>
                      <a:pt x="1157344" y="238080"/>
                    </a:lnTo>
                    <a:cubicBezTo>
                      <a:pt x="1167060" y="244691"/>
                      <a:pt x="1176850" y="250974"/>
                      <a:pt x="1187195" y="256583"/>
                    </a:cubicBezTo>
                    <a:cubicBezTo>
                      <a:pt x="1207224" y="267444"/>
                      <a:pt x="1228428" y="276054"/>
                      <a:pt x="1248949" y="285912"/>
                    </a:cubicBezTo>
                    <a:cubicBezTo>
                      <a:pt x="1269711" y="295887"/>
                      <a:pt x="1289127" y="307770"/>
                      <a:pt x="1307256" y="321993"/>
                    </a:cubicBezTo>
                    <a:cubicBezTo>
                      <a:pt x="1315771" y="328671"/>
                      <a:pt x="1323936" y="335784"/>
                      <a:pt x="1331680" y="343343"/>
                    </a:cubicBezTo>
                    <a:lnTo>
                      <a:pt x="1333781" y="345415"/>
                    </a:lnTo>
                    <a:cubicBezTo>
                      <a:pt x="1341152" y="352759"/>
                      <a:pt x="1350743" y="360971"/>
                      <a:pt x="1354942" y="370622"/>
                    </a:cubicBezTo>
                    <a:cubicBezTo>
                      <a:pt x="1355868" y="372749"/>
                      <a:pt x="1360506" y="377699"/>
                      <a:pt x="1363022" y="377864"/>
                    </a:cubicBezTo>
                    <a:cubicBezTo>
                      <a:pt x="1402013" y="380421"/>
                      <a:pt x="1440920" y="384032"/>
                      <a:pt x="1479666" y="389446"/>
                    </a:cubicBezTo>
                    <a:cubicBezTo>
                      <a:pt x="1489698" y="390847"/>
                      <a:pt x="1493663" y="396019"/>
                      <a:pt x="1489955" y="404383"/>
                    </a:cubicBezTo>
                    <a:cubicBezTo>
                      <a:pt x="1477213" y="433127"/>
                      <a:pt x="1427330" y="547916"/>
                      <a:pt x="1414065" y="578723"/>
                    </a:cubicBezTo>
                    <a:cubicBezTo>
                      <a:pt x="1415614" y="601354"/>
                      <a:pt x="1413521" y="627998"/>
                      <a:pt x="1414918" y="650635"/>
                    </a:cubicBezTo>
                    <a:cubicBezTo>
                      <a:pt x="1416960" y="683671"/>
                      <a:pt x="1419635" y="716694"/>
                      <a:pt x="1422840" y="749636"/>
                    </a:cubicBezTo>
                    <a:cubicBezTo>
                      <a:pt x="1434311" y="867478"/>
                      <a:pt x="1451699" y="984745"/>
                      <a:pt x="1467411" y="1102072"/>
                    </a:cubicBezTo>
                    <a:cubicBezTo>
                      <a:pt x="1475276" y="1160790"/>
                      <a:pt x="1482445" y="1219595"/>
                      <a:pt x="1489523" y="1278412"/>
                    </a:cubicBezTo>
                    <a:cubicBezTo>
                      <a:pt x="1493097" y="1308136"/>
                      <a:pt x="1496129" y="1337889"/>
                      <a:pt x="1498464" y="1367740"/>
                    </a:cubicBezTo>
                    <a:cubicBezTo>
                      <a:pt x="1499436" y="1380178"/>
                      <a:pt x="1500318" y="1392625"/>
                      <a:pt x="1501096" y="1405076"/>
                    </a:cubicBezTo>
                    <a:lnTo>
                      <a:pt x="1501766" y="1416121"/>
                    </a:lnTo>
                    <a:cubicBezTo>
                      <a:pt x="1502689" y="1430020"/>
                      <a:pt x="1504818" y="1443294"/>
                      <a:pt x="1496220" y="1455224"/>
                    </a:cubicBezTo>
                    <a:cubicBezTo>
                      <a:pt x="1492322" y="1460635"/>
                      <a:pt x="1483419" y="1463683"/>
                      <a:pt x="1478294" y="1457535"/>
                    </a:cubicBezTo>
                    <a:cubicBezTo>
                      <a:pt x="1471850" y="1449807"/>
                      <a:pt x="1469456" y="1444033"/>
                      <a:pt x="1468840" y="1433881"/>
                    </a:cubicBezTo>
                    <a:cubicBezTo>
                      <a:pt x="1468369" y="1426110"/>
                      <a:pt x="1468256" y="1418303"/>
                      <a:pt x="1467902" y="1410525"/>
                    </a:cubicBezTo>
                    <a:cubicBezTo>
                      <a:pt x="1467138" y="1393663"/>
                      <a:pt x="1466176" y="1376809"/>
                      <a:pt x="1465049" y="1359965"/>
                    </a:cubicBezTo>
                    <a:cubicBezTo>
                      <a:pt x="1462801" y="1326294"/>
                      <a:pt x="1460235" y="1292629"/>
                      <a:pt x="1457263" y="1259014"/>
                    </a:cubicBezTo>
                    <a:cubicBezTo>
                      <a:pt x="1446845" y="1141140"/>
                      <a:pt x="1427046" y="1024154"/>
                      <a:pt x="1413871" y="906570"/>
                    </a:cubicBezTo>
                    <a:cubicBezTo>
                      <a:pt x="1407231" y="847292"/>
                      <a:pt x="1402514" y="787903"/>
                      <a:pt x="1400017" y="728297"/>
                    </a:cubicBezTo>
                    <a:cubicBezTo>
                      <a:pt x="1398767" y="698531"/>
                      <a:pt x="1398314" y="668767"/>
                      <a:pt x="1398608" y="638975"/>
                    </a:cubicBezTo>
                    <a:cubicBezTo>
                      <a:pt x="1398719" y="627847"/>
                      <a:pt x="1399246" y="616771"/>
                      <a:pt x="1400008" y="605719"/>
                    </a:cubicBezTo>
                    <a:cubicBezTo>
                      <a:pt x="1380272" y="650573"/>
                      <a:pt x="1359523" y="694994"/>
                      <a:pt x="1337830" y="738826"/>
                    </a:cubicBezTo>
                    <a:lnTo>
                      <a:pt x="1332688" y="749206"/>
                    </a:lnTo>
                    <a:cubicBezTo>
                      <a:pt x="1318941" y="776910"/>
                      <a:pt x="1304824" y="804718"/>
                      <a:pt x="1288302" y="830836"/>
                    </a:cubicBezTo>
                    <a:lnTo>
                      <a:pt x="1285462" y="835288"/>
                    </a:lnTo>
                    <a:cubicBezTo>
                      <a:pt x="1278767" y="845897"/>
                      <a:pt x="1269623" y="862624"/>
                      <a:pt x="1257417" y="865972"/>
                    </a:cubicBezTo>
                    <a:cubicBezTo>
                      <a:pt x="1248915" y="868305"/>
                      <a:pt x="1238526" y="866662"/>
                      <a:pt x="1229808" y="866495"/>
                    </a:cubicBezTo>
                    <a:cubicBezTo>
                      <a:pt x="1221157" y="866330"/>
                      <a:pt x="1212496" y="866294"/>
                      <a:pt x="1203851" y="865944"/>
                    </a:cubicBezTo>
                    <a:cubicBezTo>
                      <a:pt x="1194154" y="865553"/>
                      <a:pt x="1184901" y="864279"/>
                      <a:pt x="1175530" y="861750"/>
                    </a:cubicBezTo>
                    <a:cubicBezTo>
                      <a:pt x="1173972" y="861332"/>
                      <a:pt x="1172499" y="860877"/>
                      <a:pt x="1171157" y="860297"/>
                    </a:cubicBezTo>
                    <a:cubicBezTo>
                      <a:pt x="1161715" y="875754"/>
                      <a:pt x="1145673" y="887526"/>
                      <a:pt x="1129271" y="894385"/>
                    </a:cubicBezTo>
                    <a:cubicBezTo>
                      <a:pt x="1116132" y="899879"/>
                      <a:pt x="1102362" y="903645"/>
                      <a:pt x="1088569" y="907131"/>
                    </a:cubicBezTo>
                    <a:lnTo>
                      <a:pt x="1083701" y="908352"/>
                    </a:lnTo>
                    <a:cubicBezTo>
                      <a:pt x="1068915" y="912038"/>
                      <a:pt x="1051999" y="913789"/>
                      <a:pt x="1043660" y="928074"/>
                    </a:cubicBezTo>
                    <a:lnTo>
                      <a:pt x="1041723" y="931385"/>
                    </a:lnTo>
                    <a:cubicBezTo>
                      <a:pt x="1035523" y="941923"/>
                      <a:pt x="1029575" y="951177"/>
                      <a:pt x="1019313" y="958732"/>
                    </a:cubicBezTo>
                    <a:cubicBezTo>
                      <a:pt x="1008267" y="966867"/>
                      <a:pt x="995181" y="971982"/>
                      <a:pt x="982145" y="975964"/>
                    </a:cubicBezTo>
                    <a:cubicBezTo>
                      <a:pt x="968798" y="980039"/>
                      <a:pt x="955139" y="983159"/>
                      <a:pt x="941586" y="986501"/>
                    </a:cubicBezTo>
                    <a:lnTo>
                      <a:pt x="937892" y="987419"/>
                    </a:lnTo>
                    <a:cubicBezTo>
                      <a:pt x="928946" y="989659"/>
                      <a:pt x="919918" y="991715"/>
                      <a:pt x="911024" y="994153"/>
                    </a:cubicBezTo>
                    <a:cubicBezTo>
                      <a:pt x="907231" y="995191"/>
                      <a:pt x="903369" y="996262"/>
                      <a:pt x="899646" y="997543"/>
                    </a:cubicBezTo>
                    <a:cubicBezTo>
                      <a:pt x="895288" y="999041"/>
                      <a:pt x="892120" y="1001380"/>
                      <a:pt x="888681" y="1003924"/>
                    </a:cubicBezTo>
                    <a:cubicBezTo>
                      <a:pt x="885590" y="1014727"/>
                      <a:pt x="872379" y="1020593"/>
                      <a:pt x="861517" y="1019840"/>
                    </a:cubicBezTo>
                    <a:cubicBezTo>
                      <a:pt x="855812" y="1019445"/>
                      <a:pt x="850694" y="1017509"/>
                      <a:pt x="846038" y="1014670"/>
                    </a:cubicBezTo>
                    <a:cubicBezTo>
                      <a:pt x="837910" y="1021591"/>
                      <a:pt x="828961" y="1027792"/>
                      <a:pt x="820677" y="1034204"/>
                    </a:cubicBezTo>
                    <a:cubicBezTo>
                      <a:pt x="809075" y="1043182"/>
                      <a:pt x="797428" y="1052098"/>
                      <a:pt x="785716" y="1060932"/>
                    </a:cubicBezTo>
                    <a:cubicBezTo>
                      <a:pt x="761569" y="1079140"/>
                      <a:pt x="737238" y="1097107"/>
                      <a:pt x="712653" y="1114720"/>
                    </a:cubicBezTo>
                    <a:cubicBezTo>
                      <a:pt x="669016" y="1145984"/>
                      <a:pt x="624435" y="1175816"/>
                      <a:pt x="579091" y="1204543"/>
                    </a:cubicBezTo>
                    <a:cubicBezTo>
                      <a:pt x="560185" y="1216521"/>
                      <a:pt x="541153" y="1228479"/>
                      <a:pt x="521933" y="1240151"/>
                    </a:cubicBezTo>
                    <a:lnTo>
                      <a:pt x="523984" y="1240912"/>
                    </a:lnTo>
                    <a:lnTo>
                      <a:pt x="528052" y="1242450"/>
                    </a:lnTo>
                    <a:cubicBezTo>
                      <a:pt x="537669" y="1246041"/>
                      <a:pt x="548385" y="1251845"/>
                      <a:pt x="550248" y="1263068"/>
                    </a:cubicBezTo>
                    <a:cubicBezTo>
                      <a:pt x="551725" y="1271970"/>
                      <a:pt x="546755" y="1278106"/>
                      <a:pt x="537969" y="1279193"/>
                    </a:cubicBezTo>
                    <a:cubicBezTo>
                      <a:pt x="527527" y="1280484"/>
                      <a:pt x="519401" y="1273104"/>
                      <a:pt x="512900" y="1266058"/>
                    </a:cubicBezTo>
                    <a:cubicBezTo>
                      <a:pt x="510030" y="1262951"/>
                      <a:pt x="506818" y="1260065"/>
                      <a:pt x="504070" y="1256866"/>
                    </a:cubicBezTo>
                    <a:cubicBezTo>
                      <a:pt x="502949" y="1255559"/>
                      <a:pt x="502087" y="1254053"/>
                      <a:pt x="501329" y="1252475"/>
                    </a:cubicBezTo>
                    <a:cubicBezTo>
                      <a:pt x="482362" y="1263656"/>
                      <a:pt x="463192" y="1274462"/>
                      <a:pt x="443719" y="1284565"/>
                    </a:cubicBezTo>
                    <a:lnTo>
                      <a:pt x="438844" y="1287077"/>
                    </a:lnTo>
                    <a:cubicBezTo>
                      <a:pt x="390554" y="1311779"/>
                      <a:pt x="343552" y="1338844"/>
                      <a:pt x="294852" y="1362844"/>
                    </a:cubicBezTo>
                    <a:cubicBezTo>
                      <a:pt x="282148" y="1369105"/>
                      <a:pt x="266660" y="1375877"/>
                      <a:pt x="250515" y="1380499"/>
                    </a:cubicBezTo>
                    <a:cubicBezTo>
                      <a:pt x="254799" y="1397111"/>
                      <a:pt x="254733" y="1415350"/>
                      <a:pt x="254841" y="1432210"/>
                    </a:cubicBezTo>
                    <a:cubicBezTo>
                      <a:pt x="254944" y="1448641"/>
                      <a:pt x="228842" y="1448562"/>
                      <a:pt x="229393" y="1432210"/>
                    </a:cubicBezTo>
                    <a:lnTo>
                      <a:pt x="229659" y="1424313"/>
                    </a:lnTo>
                    <a:cubicBezTo>
                      <a:pt x="230134" y="1411034"/>
                      <a:pt x="230911" y="1397249"/>
                      <a:pt x="234060" y="1384328"/>
                    </a:cubicBezTo>
                    <a:cubicBezTo>
                      <a:pt x="186491" y="1392220"/>
                      <a:pt x="138971" y="1375068"/>
                      <a:pt x="130123" y="1369918"/>
                    </a:cubicBezTo>
                    <a:cubicBezTo>
                      <a:pt x="120358" y="1364237"/>
                      <a:pt x="111493" y="1355146"/>
                      <a:pt x="104116" y="1346713"/>
                    </a:cubicBezTo>
                    <a:cubicBezTo>
                      <a:pt x="88329" y="1328661"/>
                      <a:pt x="77374" y="1307025"/>
                      <a:pt x="67655" y="1285257"/>
                    </a:cubicBezTo>
                    <a:cubicBezTo>
                      <a:pt x="46835" y="1238641"/>
                      <a:pt x="32085" y="1188813"/>
                      <a:pt x="21301" y="1138980"/>
                    </a:cubicBezTo>
                    <a:cubicBezTo>
                      <a:pt x="-18457" y="955251"/>
                      <a:pt x="-1356" y="758607"/>
                      <a:pt x="63210" y="582488"/>
                    </a:cubicBezTo>
                    <a:cubicBezTo>
                      <a:pt x="79340" y="538483"/>
                      <a:pt x="98385" y="495449"/>
                      <a:pt x="120209" y="453972"/>
                    </a:cubicBezTo>
                    <a:lnTo>
                      <a:pt x="122919" y="448845"/>
                    </a:lnTo>
                    <a:cubicBezTo>
                      <a:pt x="144696" y="407829"/>
                      <a:pt x="168900" y="366969"/>
                      <a:pt x="199645" y="332064"/>
                    </a:cubicBezTo>
                    <a:cubicBezTo>
                      <a:pt x="231669" y="295710"/>
                      <a:pt x="271173" y="267436"/>
                      <a:pt x="314185" y="245489"/>
                    </a:cubicBezTo>
                    <a:cubicBezTo>
                      <a:pt x="335175" y="234779"/>
                      <a:pt x="356773" y="225496"/>
                      <a:pt x="378849" y="217271"/>
                    </a:cubicBezTo>
                    <a:cubicBezTo>
                      <a:pt x="382394" y="215948"/>
                      <a:pt x="385964" y="214762"/>
                      <a:pt x="389542" y="213633"/>
                    </a:cubicBezTo>
                    <a:cubicBezTo>
                      <a:pt x="412547" y="198962"/>
                      <a:pt x="440466" y="184926"/>
                      <a:pt x="468395" y="185478"/>
                    </a:cubicBezTo>
                    <a:cubicBezTo>
                      <a:pt x="470293" y="185512"/>
                      <a:pt x="471830" y="186233"/>
                      <a:pt x="472977" y="187318"/>
                    </a:cubicBezTo>
                    <a:cubicBezTo>
                      <a:pt x="474323" y="187553"/>
                      <a:pt x="475670" y="187839"/>
                      <a:pt x="477018" y="188232"/>
                    </a:cubicBezTo>
                    <a:cubicBezTo>
                      <a:pt x="479994" y="189095"/>
                      <a:pt x="483137" y="192359"/>
                      <a:pt x="482711" y="195710"/>
                    </a:cubicBezTo>
                    <a:lnTo>
                      <a:pt x="482566" y="196826"/>
                    </a:lnTo>
                    <a:cubicBezTo>
                      <a:pt x="482487" y="197370"/>
                      <a:pt x="482388" y="197897"/>
                      <a:pt x="482218" y="198410"/>
                    </a:cubicBezTo>
                    <a:cubicBezTo>
                      <a:pt x="483216" y="198559"/>
                      <a:pt x="484196" y="198796"/>
                      <a:pt x="485156" y="199125"/>
                    </a:cubicBezTo>
                    <a:cubicBezTo>
                      <a:pt x="511877" y="191575"/>
                      <a:pt x="538168" y="180030"/>
                      <a:pt x="564244" y="170718"/>
                    </a:cubicBezTo>
                    <a:lnTo>
                      <a:pt x="570183" y="168620"/>
                    </a:lnTo>
                    <a:cubicBezTo>
                      <a:pt x="592022" y="160963"/>
                      <a:pt x="614428" y="153459"/>
                      <a:pt x="632343" y="138307"/>
                    </a:cubicBezTo>
                    <a:cubicBezTo>
                      <a:pt x="650166" y="123232"/>
                      <a:pt x="663568" y="103707"/>
                      <a:pt x="673258" y="82600"/>
                    </a:cubicBezTo>
                    <a:cubicBezTo>
                      <a:pt x="685195" y="56594"/>
                      <a:pt x="690540" y="28423"/>
                      <a:pt x="700342" y="1725"/>
                    </a:cubicBezTo>
                    <a:close/>
                    <a:moveTo>
                      <a:pt x="1235336" y="1373299"/>
                    </a:moveTo>
                    <a:cubicBezTo>
                      <a:pt x="1240627" y="1369362"/>
                      <a:pt x="1246883" y="1373931"/>
                      <a:pt x="1248863" y="1378805"/>
                    </a:cubicBezTo>
                    <a:cubicBezTo>
                      <a:pt x="1255363" y="1394799"/>
                      <a:pt x="1252151" y="1419653"/>
                      <a:pt x="1242989" y="1433795"/>
                    </a:cubicBezTo>
                    <a:cubicBezTo>
                      <a:pt x="1233495" y="1448447"/>
                      <a:pt x="1210770" y="1442663"/>
                      <a:pt x="1210221" y="1424915"/>
                    </a:cubicBezTo>
                    <a:cubicBezTo>
                      <a:pt x="1209647" y="1406409"/>
                      <a:pt x="1220401" y="1384422"/>
                      <a:pt x="1235336" y="1373299"/>
                    </a:cubicBezTo>
                    <a:close/>
                    <a:moveTo>
                      <a:pt x="1289988" y="931648"/>
                    </a:moveTo>
                    <a:cubicBezTo>
                      <a:pt x="1290462" y="929569"/>
                      <a:pt x="1293690" y="929589"/>
                      <a:pt x="1294173" y="931648"/>
                    </a:cubicBezTo>
                    <a:cubicBezTo>
                      <a:pt x="1298578" y="950416"/>
                      <a:pt x="1298475" y="970627"/>
                      <a:pt x="1299769" y="989870"/>
                    </a:cubicBezTo>
                    <a:lnTo>
                      <a:pt x="1299918" y="992004"/>
                    </a:lnTo>
                    <a:cubicBezTo>
                      <a:pt x="1301470" y="1013224"/>
                      <a:pt x="1302774" y="1034502"/>
                      <a:pt x="1303704" y="1055759"/>
                    </a:cubicBezTo>
                    <a:cubicBezTo>
                      <a:pt x="1305529" y="1097581"/>
                      <a:pt x="1307710" y="1139406"/>
                      <a:pt x="1310155" y="1181196"/>
                    </a:cubicBezTo>
                    <a:cubicBezTo>
                      <a:pt x="1311369" y="1201919"/>
                      <a:pt x="1312668" y="1222640"/>
                      <a:pt x="1314055" y="1243355"/>
                    </a:cubicBezTo>
                    <a:cubicBezTo>
                      <a:pt x="1318397" y="1240933"/>
                      <a:pt x="1322871" y="1238807"/>
                      <a:pt x="1327507" y="1236931"/>
                    </a:cubicBezTo>
                    <a:cubicBezTo>
                      <a:pt x="1334454" y="1234123"/>
                      <a:pt x="1341217" y="1233800"/>
                      <a:pt x="1348681" y="1233877"/>
                    </a:cubicBezTo>
                    <a:cubicBezTo>
                      <a:pt x="1357771" y="1233970"/>
                      <a:pt x="1364615" y="1241968"/>
                      <a:pt x="1363411" y="1250876"/>
                    </a:cubicBezTo>
                    <a:cubicBezTo>
                      <a:pt x="1362099" y="1260577"/>
                      <a:pt x="1353561" y="1264734"/>
                      <a:pt x="1344695" y="1263349"/>
                    </a:cubicBezTo>
                    <a:cubicBezTo>
                      <a:pt x="1334874" y="1261811"/>
                      <a:pt x="1325012" y="1259429"/>
                      <a:pt x="1315097" y="1258443"/>
                    </a:cubicBezTo>
                    <a:cubicBezTo>
                      <a:pt x="1316202" y="1274459"/>
                      <a:pt x="1317343" y="1290471"/>
                      <a:pt x="1318553" y="1306474"/>
                    </a:cubicBezTo>
                    <a:cubicBezTo>
                      <a:pt x="1320156" y="1327662"/>
                      <a:pt x="1322247" y="1348824"/>
                      <a:pt x="1323716" y="1370020"/>
                    </a:cubicBezTo>
                    <a:cubicBezTo>
                      <a:pt x="1323857" y="1372041"/>
                      <a:pt x="1324008" y="1374066"/>
                      <a:pt x="1324163" y="1376097"/>
                    </a:cubicBezTo>
                    <a:cubicBezTo>
                      <a:pt x="1330075" y="1373021"/>
                      <a:pt x="1336354" y="1371447"/>
                      <a:pt x="1343469" y="1369508"/>
                    </a:cubicBezTo>
                    <a:lnTo>
                      <a:pt x="1345320" y="1368989"/>
                    </a:lnTo>
                    <a:cubicBezTo>
                      <a:pt x="1355651" y="1366021"/>
                      <a:pt x="1366704" y="1361917"/>
                      <a:pt x="1376266" y="1368866"/>
                    </a:cubicBezTo>
                    <a:cubicBezTo>
                      <a:pt x="1382693" y="1373538"/>
                      <a:pt x="1383977" y="1381229"/>
                      <a:pt x="1378653" y="1387391"/>
                    </a:cubicBezTo>
                    <a:cubicBezTo>
                      <a:pt x="1370579" y="1396741"/>
                      <a:pt x="1358634" y="1394927"/>
                      <a:pt x="1347482" y="1394450"/>
                    </a:cubicBezTo>
                    <a:lnTo>
                      <a:pt x="1341483" y="1394232"/>
                    </a:lnTo>
                    <a:cubicBezTo>
                      <a:pt x="1335829" y="1394009"/>
                      <a:pt x="1330612" y="1393647"/>
                      <a:pt x="1325386" y="1392220"/>
                    </a:cubicBezTo>
                    <a:cubicBezTo>
                      <a:pt x="1326346" y="1406028"/>
                      <a:pt x="1326851" y="1419888"/>
                      <a:pt x="1325159" y="1433495"/>
                    </a:cubicBezTo>
                    <a:cubicBezTo>
                      <a:pt x="1324243" y="1440849"/>
                      <a:pt x="1314566" y="1442779"/>
                      <a:pt x="1312004" y="1435275"/>
                    </a:cubicBezTo>
                    <a:cubicBezTo>
                      <a:pt x="1305313" y="1415669"/>
                      <a:pt x="1303931" y="1394525"/>
                      <a:pt x="1301482" y="1373989"/>
                    </a:cubicBezTo>
                    <a:cubicBezTo>
                      <a:pt x="1299195" y="1354810"/>
                      <a:pt x="1297805" y="1335491"/>
                      <a:pt x="1296307" y="1316225"/>
                    </a:cubicBezTo>
                    <a:lnTo>
                      <a:pt x="1295854" y="1310448"/>
                    </a:lnTo>
                    <a:cubicBezTo>
                      <a:pt x="1292485" y="1268064"/>
                      <a:pt x="1289790" y="1225657"/>
                      <a:pt x="1287822" y="1183187"/>
                    </a:cubicBezTo>
                    <a:cubicBezTo>
                      <a:pt x="1285852" y="1140722"/>
                      <a:pt x="1284669" y="1098266"/>
                      <a:pt x="1284198" y="1055759"/>
                    </a:cubicBezTo>
                    <a:cubicBezTo>
                      <a:pt x="1283984" y="1036459"/>
                      <a:pt x="1284304" y="1017088"/>
                      <a:pt x="1285059" y="997791"/>
                    </a:cubicBezTo>
                    <a:lnTo>
                      <a:pt x="1285299" y="992004"/>
                    </a:lnTo>
                    <a:cubicBezTo>
                      <a:pt x="1286168" y="972156"/>
                      <a:pt x="1285560" y="951095"/>
                      <a:pt x="1289988" y="931648"/>
                    </a:cubicBezTo>
                    <a:close/>
                    <a:moveTo>
                      <a:pt x="405725" y="1376428"/>
                    </a:moveTo>
                    <a:cubicBezTo>
                      <a:pt x="405982" y="1373717"/>
                      <a:pt x="408154" y="1370347"/>
                      <a:pt x="411384" y="1370767"/>
                    </a:cubicBezTo>
                    <a:cubicBezTo>
                      <a:pt x="414360" y="1371154"/>
                      <a:pt x="417427" y="1370969"/>
                      <a:pt x="420371" y="1371460"/>
                    </a:cubicBezTo>
                    <a:cubicBezTo>
                      <a:pt x="424256" y="1372104"/>
                      <a:pt x="427384" y="1374401"/>
                      <a:pt x="430998" y="1375846"/>
                    </a:cubicBezTo>
                    <a:cubicBezTo>
                      <a:pt x="436872" y="1378196"/>
                      <a:pt x="443275" y="1379409"/>
                      <a:pt x="449302" y="1381332"/>
                    </a:cubicBezTo>
                    <a:cubicBezTo>
                      <a:pt x="460609" y="1384942"/>
                      <a:pt x="466771" y="1396849"/>
                      <a:pt x="462088" y="1407970"/>
                    </a:cubicBezTo>
                    <a:cubicBezTo>
                      <a:pt x="457164" y="1419660"/>
                      <a:pt x="444790" y="1422313"/>
                      <a:pt x="434099" y="1417407"/>
                    </a:cubicBezTo>
                    <a:cubicBezTo>
                      <a:pt x="425671" y="1413542"/>
                      <a:pt x="419390" y="1407361"/>
                      <a:pt x="413723" y="1400209"/>
                    </a:cubicBezTo>
                    <a:lnTo>
                      <a:pt x="412118" y="1398170"/>
                    </a:lnTo>
                    <a:cubicBezTo>
                      <a:pt x="409676" y="1395097"/>
                      <a:pt x="406904" y="1391668"/>
                      <a:pt x="405880" y="1387945"/>
                    </a:cubicBezTo>
                    <a:cubicBezTo>
                      <a:pt x="404884" y="1384317"/>
                      <a:pt x="405375" y="1380118"/>
                      <a:pt x="405725" y="1376428"/>
                    </a:cubicBezTo>
                    <a:close/>
                    <a:moveTo>
                      <a:pt x="955084" y="1321471"/>
                    </a:moveTo>
                    <a:cubicBezTo>
                      <a:pt x="969168" y="1319487"/>
                      <a:pt x="981197" y="1324304"/>
                      <a:pt x="994229" y="1328844"/>
                    </a:cubicBezTo>
                    <a:lnTo>
                      <a:pt x="995288" y="1329211"/>
                    </a:lnTo>
                    <a:cubicBezTo>
                      <a:pt x="1008551" y="1333791"/>
                      <a:pt x="1027904" y="1336962"/>
                      <a:pt x="1034701" y="1350542"/>
                    </a:cubicBezTo>
                    <a:cubicBezTo>
                      <a:pt x="1038803" y="1358732"/>
                      <a:pt x="1035617" y="1369606"/>
                      <a:pt x="1025966" y="1372030"/>
                    </a:cubicBezTo>
                    <a:cubicBezTo>
                      <a:pt x="1010681" y="1375864"/>
                      <a:pt x="996976" y="1364688"/>
                      <a:pt x="984337" y="1357165"/>
                    </a:cubicBezTo>
                    <a:lnTo>
                      <a:pt x="983673" y="1356773"/>
                    </a:lnTo>
                    <a:cubicBezTo>
                      <a:pt x="971474" y="1349624"/>
                      <a:pt x="958883" y="1343615"/>
                      <a:pt x="951093" y="1331285"/>
                    </a:cubicBezTo>
                    <a:cubicBezTo>
                      <a:pt x="949015" y="1327995"/>
                      <a:pt x="950818" y="1322073"/>
                      <a:pt x="955084" y="1321471"/>
                    </a:cubicBezTo>
                    <a:close/>
                    <a:moveTo>
                      <a:pt x="463435" y="200987"/>
                    </a:moveTo>
                    <a:cubicBezTo>
                      <a:pt x="457792" y="202251"/>
                      <a:pt x="452150" y="203368"/>
                      <a:pt x="446513" y="204443"/>
                    </a:cubicBezTo>
                    <a:cubicBezTo>
                      <a:pt x="425072" y="215940"/>
                      <a:pt x="404260" y="227870"/>
                      <a:pt x="382123" y="238113"/>
                    </a:cubicBezTo>
                    <a:cubicBezTo>
                      <a:pt x="358635" y="248981"/>
                      <a:pt x="335234" y="260206"/>
                      <a:pt x="312923" y="273354"/>
                    </a:cubicBezTo>
                    <a:cubicBezTo>
                      <a:pt x="267849" y="299917"/>
                      <a:pt x="230691" y="334454"/>
                      <a:pt x="199987" y="376788"/>
                    </a:cubicBezTo>
                    <a:cubicBezTo>
                      <a:pt x="146950" y="449914"/>
                      <a:pt x="107499" y="534245"/>
                      <a:pt x="79264" y="619813"/>
                    </a:cubicBezTo>
                    <a:cubicBezTo>
                      <a:pt x="72010" y="641796"/>
                      <a:pt x="65518" y="664027"/>
                      <a:pt x="59775" y="686445"/>
                    </a:cubicBezTo>
                    <a:cubicBezTo>
                      <a:pt x="69929" y="677049"/>
                      <a:pt x="81950" y="671274"/>
                      <a:pt x="95431" y="666328"/>
                    </a:cubicBezTo>
                    <a:cubicBezTo>
                      <a:pt x="101144" y="664232"/>
                      <a:pt x="108255" y="667779"/>
                      <a:pt x="111151" y="672727"/>
                    </a:cubicBezTo>
                    <a:cubicBezTo>
                      <a:pt x="112453" y="674950"/>
                      <a:pt x="113188" y="677148"/>
                      <a:pt x="113053" y="679755"/>
                    </a:cubicBezTo>
                    <a:cubicBezTo>
                      <a:pt x="112753" y="685509"/>
                      <a:pt x="109010" y="692045"/>
                      <a:pt x="102832" y="693184"/>
                    </a:cubicBezTo>
                    <a:cubicBezTo>
                      <a:pt x="88430" y="695840"/>
                      <a:pt x="74426" y="701009"/>
                      <a:pt x="60539" y="705559"/>
                    </a:cubicBezTo>
                    <a:cubicBezTo>
                      <a:pt x="58434" y="706250"/>
                      <a:pt x="56625" y="705988"/>
                      <a:pt x="55180" y="705175"/>
                    </a:cubicBezTo>
                    <a:cubicBezTo>
                      <a:pt x="41394" y="763593"/>
                      <a:pt x="32769" y="823213"/>
                      <a:pt x="29714" y="883194"/>
                    </a:cubicBezTo>
                    <a:cubicBezTo>
                      <a:pt x="27131" y="933973"/>
                      <a:pt x="28724" y="985150"/>
                      <a:pt x="34347" y="1035858"/>
                    </a:cubicBezTo>
                    <a:cubicBezTo>
                      <a:pt x="38667" y="1033916"/>
                      <a:pt x="42893" y="1032094"/>
                      <a:pt x="47630" y="1030991"/>
                    </a:cubicBezTo>
                    <a:cubicBezTo>
                      <a:pt x="53774" y="1029561"/>
                      <a:pt x="59817" y="1027822"/>
                      <a:pt x="65810" y="1025857"/>
                    </a:cubicBezTo>
                    <a:cubicBezTo>
                      <a:pt x="83103" y="1020182"/>
                      <a:pt x="90992" y="1048744"/>
                      <a:pt x="73316" y="1053097"/>
                    </a:cubicBezTo>
                    <a:cubicBezTo>
                      <a:pt x="66737" y="1054717"/>
                      <a:pt x="60119" y="1056062"/>
                      <a:pt x="53416" y="1057046"/>
                    </a:cubicBezTo>
                    <a:cubicBezTo>
                      <a:pt x="47574" y="1057904"/>
                      <a:pt x="42406" y="1057526"/>
                      <a:pt x="36898" y="1056628"/>
                    </a:cubicBezTo>
                    <a:cubicBezTo>
                      <a:pt x="41106" y="1088264"/>
                      <a:pt x="46853" y="1119670"/>
                      <a:pt x="54174" y="1150630"/>
                    </a:cubicBezTo>
                    <a:lnTo>
                      <a:pt x="55790" y="1157405"/>
                    </a:lnTo>
                    <a:cubicBezTo>
                      <a:pt x="65299" y="1196947"/>
                      <a:pt x="76383" y="1236859"/>
                      <a:pt x="92410" y="1274227"/>
                    </a:cubicBezTo>
                    <a:cubicBezTo>
                      <a:pt x="100273" y="1292558"/>
                      <a:pt x="110682" y="1309968"/>
                      <a:pt x="123535" y="1325251"/>
                    </a:cubicBezTo>
                    <a:cubicBezTo>
                      <a:pt x="129850" y="1332766"/>
                      <a:pt x="136859" y="1339208"/>
                      <a:pt x="144501" y="1345312"/>
                    </a:cubicBezTo>
                    <a:cubicBezTo>
                      <a:pt x="150864" y="1350395"/>
                      <a:pt x="172493" y="1361417"/>
                      <a:pt x="198110" y="1361417"/>
                    </a:cubicBezTo>
                    <a:cubicBezTo>
                      <a:pt x="223726" y="1361417"/>
                      <a:pt x="230660" y="1358992"/>
                      <a:pt x="243584" y="1354542"/>
                    </a:cubicBezTo>
                    <a:cubicBezTo>
                      <a:pt x="269143" y="1345742"/>
                      <a:pt x="293410" y="1331692"/>
                      <a:pt x="317379" y="1319178"/>
                    </a:cubicBezTo>
                    <a:lnTo>
                      <a:pt x="319857" y="1317889"/>
                    </a:lnTo>
                    <a:cubicBezTo>
                      <a:pt x="330456" y="1312404"/>
                      <a:pt x="341015" y="1306839"/>
                      <a:pt x="351545" y="1301223"/>
                    </a:cubicBezTo>
                    <a:cubicBezTo>
                      <a:pt x="350215" y="1290483"/>
                      <a:pt x="352544" y="1281462"/>
                      <a:pt x="358138" y="1271541"/>
                    </a:cubicBezTo>
                    <a:cubicBezTo>
                      <a:pt x="364185" y="1260810"/>
                      <a:pt x="379168" y="1266155"/>
                      <a:pt x="380282" y="1277131"/>
                    </a:cubicBezTo>
                    <a:lnTo>
                      <a:pt x="380318" y="1277551"/>
                    </a:lnTo>
                    <a:cubicBezTo>
                      <a:pt x="380487" y="1280025"/>
                      <a:pt x="380901" y="1282547"/>
                      <a:pt x="381416" y="1285061"/>
                    </a:cubicBezTo>
                    <a:cubicBezTo>
                      <a:pt x="451830" y="1246476"/>
                      <a:pt x="520752" y="1205187"/>
                      <a:pt x="588577" y="1162163"/>
                    </a:cubicBezTo>
                    <a:cubicBezTo>
                      <a:pt x="632267" y="1134446"/>
                      <a:pt x="675491" y="1105905"/>
                      <a:pt x="718084" y="1076527"/>
                    </a:cubicBezTo>
                    <a:cubicBezTo>
                      <a:pt x="739377" y="1061842"/>
                      <a:pt x="760484" y="1046892"/>
                      <a:pt x="781382" y="1031649"/>
                    </a:cubicBezTo>
                    <a:cubicBezTo>
                      <a:pt x="792329" y="1023663"/>
                      <a:pt x="803226" y="1015615"/>
                      <a:pt x="814072" y="1007496"/>
                    </a:cubicBezTo>
                    <a:cubicBezTo>
                      <a:pt x="818590" y="1004114"/>
                      <a:pt x="823021" y="1000562"/>
                      <a:pt x="827549" y="997162"/>
                    </a:cubicBezTo>
                    <a:cubicBezTo>
                      <a:pt x="826448" y="995785"/>
                      <a:pt x="825375" y="994410"/>
                      <a:pt x="824337" y="993050"/>
                    </a:cubicBezTo>
                    <a:cubicBezTo>
                      <a:pt x="807429" y="970905"/>
                      <a:pt x="796460" y="944509"/>
                      <a:pt x="790995" y="917278"/>
                    </a:cubicBezTo>
                    <a:cubicBezTo>
                      <a:pt x="787695" y="900847"/>
                      <a:pt x="786101" y="883790"/>
                      <a:pt x="785616" y="867037"/>
                    </a:cubicBezTo>
                    <a:lnTo>
                      <a:pt x="785403" y="859753"/>
                    </a:lnTo>
                    <a:cubicBezTo>
                      <a:pt x="785068" y="847479"/>
                      <a:pt x="784981" y="834635"/>
                      <a:pt x="787242" y="822744"/>
                    </a:cubicBezTo>
                    <a:cubicBezTo>
                      <a:pt x="784165" y="824435"/>
                      <a:pt x="781022" y="826094"/>
                      <a:pt x="777889" y="827870"/>
                    </a:cubicBezTo>
                    <a:cubicBezTo>
                      <a:pt x="766646" y="834241"/>
                      <a:pt x="755393" y="840599"/>
                      <a:pt x="744122" y="846926"/>
                    </a:cubicBezTo>
                    <a:cubicBezTo>
                      <a:pt x="721551" y="859590"/>
                      <a:pt x="698915" y="872110"/>
                      <a:pt x="675990" y="884124"/>
                    </a:cubicBezTo>
                    <a:cubicBezTo>
                      <a:pt x="635044" y="905586"/>
                      <a:pt x="593694" y="925999"/>
                      <a:pt x="551228" y="944294"/>
                    </a:cubicBezTo>
                    <a:lnTo>
                      <a:pt x="530565" y="953204"/>
                    </a:lnTo>
                    <a:cubicBezTo>
                      <a:pt x="494703" y="968636"/>
                      <a:pt x="458548" y="983788"/>
                      <a:pt x="421262" y="995258"/>
                    </a:cubicBezTo>
                    <a:cubicBezTo>
                      <a:pt x="400232" y="1001726"/>
                      <a:pt x="379042" y="1007254"/>
                      <a:pt x="357709" y="1012190"/>
                    </a:cubicBezTo>
                    <a:lnTo>
                      <a:pt x="366336" y="1022300"/>
                    </a:lnTo>
                    <a:cubicBezTo>
                      <a:pt x="372186" y="1029157"/>
                      <a:pt x="372288" y="1038989"/>
                      <a:pt x="364813" y="1044760"/>
                    </a:cubicBezTo>
                    <a:cubicBezTo>
                      <a:pt x="357464" y="1050435"/>
                      <a:pt x="347603" y="1048072"/>
                      <a:pt x="342707" y="1040539"/>
                    </a:cubicBezTo>
                    <a:lnTo>
                      <a:pt x="333783" y="1026805"/>
                    </a:lnTo>
                    <a:cubicBezTo>
                      <a:pt x="331875" y="1023870"/>
                      <a:pt x="330792" y="1021120"/>
                      <a:pt x="330179" y="1018224"/>
                    </a:cubicBezTo>
                    <a:cubicBezTo>
                      <a:pt x="320352" y="1020280"/>
                      <a:pt x="310500" y="1022256"/>
                      <a:pt x="300621" y="1024165"/>
                    </a:cubicBezTo>
                    <a:lnTo>
                      <a:pt x="281945" y="1027732"/>
                    </a:lnTo>
                    <a:cubicBezTo>
                      <a:pt x="255277" y="1032881"/>
                      <a:pt x="229421" y="1043076"/>
                      <a:pt x="205584" y="1056125"/>
                    </a:cubicBezTo>
                    <a:cubicBezTo>
                      <a:pt x="197297" y="1060661"/>
                      <a:pt x="194989" y="1051848"/>
                      <a:pt x="203768" y="1045708"/>
                    </a:cubicBezTo>
                    <a:cubicBezTo>
                      <a:pt x="229441" y="1027754"/>
                      <a:pt x="259386" y="1017594"/>
                      <a:pt x="290284" y="1009068"/>
                    </a:cubicBezTo>
                    <a:lnTo>
                      <a:pt x="291802" y="1008651"/>
                    </a:lnTo>
                    <a:cubicBezTo>
                      <a:pt x="303137" y="1005545"/>
                      <a:pt x="314452" y="1002308"/>
                      <a:pt x="325743" y="998954"/>
                    </a:cubicBezTo>
                    <a:cubicBezTo>
                      <a:pt x="324502" y="994461"/>
                      <a:pt x="323785" y="989798"/>
                      <a:pt x="323928" y="984657"/>
                    </a:cubicBezTo>
                    <a:cubicBezTo>
                      <a:pt x="324246" y="973204"/>
                      <a:pt x="325258" y="961711"/>
                      <a:pt x="325866" y="950267"/>
                    </a:cubicBezTo>
                    <a:cubicBezTo>
                      <a:pt x="327142" y="926246"/>
                      <a:pt x="328770" y="902302"/>
                      <a:pt x="330678" y="878326"/>
                    </a:cubicBezTo>
                    <a:cubicBezTo>
                      <a:pt x="331410" y="869090"/>
                      <a:pt x="332231" y="859828"/>
                      <a:pt x="333171" y="850574"/>
                    </a:cubicBezTo>
                    <a:cubicBezTo>
                      <a:pt x="327116" y="847326"/>
                      <a:pt x="321894" y="843015"/>
                      <a:pt x="315143" y="840895"/>
                    </a:cubicBezTo>
                    <a:lnTo>
                      <a:pt x="314004" y="840562"/>
                    </a:lnTo>
                    <a:cubicBezTo>
                      <a:pt x="306783" y="838616"/>
                      <a:pt x="309220" y="829309"/>
                      <a:pt x="315634" y="828512"/>
                    </a:cubicBezTo>
                    <a:cubicBezTo>
                      <a:pt x="321443" y="827793"/>
                      <a:pt x="327224" y="828123"/>
                      <a:pt x="332952" y="829353"/>
                    </a:cubicBezTo>
                    <a:cubicBezTo>
                      <a:pt x="333839" y="829547"/>
                      <a:pt x="334678" y="829762"/>
                      <a:pt x="335479" y="830006"/>
                    </a:cubicBezTo>
                    <a:cubicBezTo>
                      <a:pt x="336532" y="821434"/>
                      <a:pt x="337699" y="812884"/>
                      <a:pt x="339025" y="804383"/>
                    </a:cubicBezTo>
                    <a:cubicBezTo>
                      <a:pt x="342532" y="781920"/>
                      <a:pt x="345013" y="758254"/>
                      <a:pt x="352314" y="736672"/>
                    </a:cubicBezTo>
                    <a:cubicBezTo>
                      <a:pt x="352855" y="735073"/>
                      <a:pt x="355228" y="734502"/>
                      <a:pt x="356107" y="736176"/>
                    </a:cubicBezTo>
                    <a:cubicBezTo>
                      <a:pt x="366728" y="756389"/>
                      <a:pt x="367098" y="781184"/>
                      <a:pt x="368295" y="803692"/>
                    </a:cubicBezTo>
                    <a:lnTo>
                      <a:pt x="368443" y="806382"/>
                    </a:lnTo>
                    <a:cubicBezTo>
                      <a:pt x="369854" y="830938"/>
                      <a:pt x="369934" y="855733"/>
                      <a:pt x="369479" y="880323"/>
                    </a:cubicBezTo>
                    <a:cubicBezTo>
                      <a:pt x="369012" y="905664"/>
                      <a:pt x="368145" y="930941"/>
                      <a:pt x="367008" y="956260"/>
                    </a:cubicBezTo>
                    <a:cubicBezTo>
                      <a:pt x="366551" y="966454"/>
                      <a:pt x="366569" y="977031"/>
                      <a:pt x="364833" y="986781"/>
                    </a:cubicBezTo>
                    <a:cubicBezTo>
                      <a:pt x="428036" y="966227"/>
                      <a:pt x="490122" y="941625"/>
                      <a:pt x="549633" y="912493"/>
                    </a:cubicBezTo>
                    <a:cubicBezTo>
                      <a:pt x="591612" y="891945"/>
                      <a:pt x="633229" y="870574"/>
                      <a:pt x="674371" y="848399"/>
                    </a:cubicBezTo>
                    <a:cubicBezTo>
                      <a:pt x="694985" y="837291"/>
                      <a:pt x="715696" y="826362"/>
                      <a:pt x="736288" y="815211"/>
                    </a:cubicBezTo>
                    <a:cubicBezTo>
                      <a:pt x="743503" y="811303"/>
                      <a:pt x="750712" y="807383"/>
                      <a:pt x="757919" y="803455"/>
                    </a:cubicBezTo>
                    <a:lnTo>
                      <a:pt x="768726" y="797560"/>
                    </a:lnTo>
                    <a:cubicBezTo>
                      <a:pt x="778840" y="792038"/>
                      <a:pt x="787282" y="786545"/>
                      <a:pt x="799062" y="786158"/>
                    </a:cubicBezTo>
                    <a:cubicBezTo>
                      <a:pt x="802574" y="786041"/>
                      <a:pt x="805723" y="787688"/>
                      <a:pt x="807959" y="790178"/>
                    </a:cubicBezTo>
                    <a:cubicBezTo>
                      <a:pt x="814289" y="785687"/>
                      <a:pt x="821606" y="782929"/>
                      <a:pt x="829285" y="782993"/>
                    </a:cubicBezTo>
                    <a:cubicBezTo>
                      <a:pt x="840844" y="767021"/>
                      <a:pt x="852580" y="751180"/>
                      <a:pt x="864783" y="735683"/>
                    </a:cubicBezTo>
                    <a:lnTo>
                      <a:pt x="873798" y="724210"/>
                    </a:lnTo>
                    <a:cubicBezTo>
                      <a:pt x="889401" y="704415"/>
                      <a:pt x="905930" y="684320"/>
                      <a:pt x="925826" y="669253"/>
                    </a:cubicBezTo>
                    <a:cubicBezTo>
                      <a:pt x="934707" y="662531"/>
                      <a:pt x="944475" y="657488"/>
                      <a:pt x="954661" y="653321"/>
                    </a:cubicBezTo>
                    <a:cubicBezTo>
                      <a:pt x="952264" y="652735"/>
                      <a:pt x="949918" y="651557"/>
                      <a:pt x="947827" y="649617"/>
                    </a:cubicBezTo>
                    <a:cubicBezTo>
                      <a:pt x="938098" y="640592"/>
                      <a:pt x="936757" y="623829"/>
                      <a:pt x="934781" y="611235"/>
                    </a:cubicBezTo>
                    <a:cubicBezTo>
                      <a:pt x="932731" y="598176"/>
                      <a:pt x="933524" y="586488"/>
                      <a:pt x="935548" y="573471"/>
                    </a:cubicBezTo>
                    <a:cubicBezTo>
                      <a:pt x="936335" y="568412"/>
                      <a:pt x="944710" y="567359"/>
                      <a:pt x="946755" y="572005"/>
                    </a:cubicBezTo>
                    <a:cubicBezTo>
                      <a:pt x="951063" y="581802"/>
                      <a:pt x="955626" y="591191"/>
                      <a:pt x="959546" y="601098"/>
                    </a:cubicBezTo>
                    <a:lnTo>
                      <a:pt x="960702" y="604086"/>
                    </a:lnTo>
                    <a:cubicBezTo>
                      <a:pt x="964910" y="615239"/>
                      <a:pt x="973873" y="626971"/>
                      <a:pt x="973281" y="639070"/>
                    </a:cubicBezTo>
                    <a:cubicBezTo>
                      <a:pt x="973120" y="642386"/>
                      <a:pt x="972009" y="645274"/>
                      <a:pt x="970295" y="647598"/>
                    </a:cubicBezTo>
                    <a:cubicBezTo>
                      <a:pt x="978845" y="644757"/>
                      <a:pt x="987518" y="642225"/>
                      <a:pt x="996059" y="639583"/>
                    </a:cubicBezTo>
                    <a:cubicBezTo>
                      <a:pt x="1022937" y="631275"/>
                      <a:pt x="1049919" y="623201"/>
                      <a:pt x="1077314" y="616755"/>
                    </a:cubicBezTo>
                    <a:cubicBezTo>
                      <a:pt x="1084607" y="615040"/>
                      <a:pt x="1091936" y="613447"/>
                      <a:pt x="1099295" y="611986"/>
                    </a:cubicBezTo>
                    <a:cubicBezTo>
                      <a:pt x="1103151" y="593674"/>
                      <a:pt x="1108769" y="575701"/>
                      <a:pt x="1115394" y="558052"/>
                    </a:cubicBezTo>
                    <a:cubicBezTo>
                      <a:pt x="1109121" y="554837"/>
                      <a:pt x="1105060" y="549448"/>
                      <a:pt x="1099659" y="544655"/>
                    </a:cubicBezTo>
                    <a:cubicBezTo>
                      <a:pt x="1094604" y="540166"/>
                      <a:pt x="1091131" y="534700"/>
                      <a:pt x="1086819" y="529547"/>
                    </a:cubicBezTo>
                    <a:cubicBezTo>
                      <a:pt x="1082892" y="524858"/>
                      <a:pt x="1085098" y="516387"/>
                      <a:pt x="1092153" y="516661"/>
                    </a:cubicBezTo>
                    <a:lnTo>
                      <a:pt x="1094152" y="516745"/>
                    </a:lnTo>
                    <a:cubicBezTo>
                      <a:pt x="1101461" y="517084"/>
                      <a:pt x="1108540" y="517841"/>
                      <a:pt x="1115168" y="521253"/>
                    </a:cubicBezTo>
                    <a:lnTo>
                      <a:pt x="1117529" y="522470"/>
                    </a:lnTo>
                    <a:cubicBezTo>
                      <a:pt x="1120768" y="524153"/>
                      <a:pt x="1124313" y="526080"/>
                      <a:pt x="1127469" y="528357"/>
                    </a:cubicBezTo>
                    <a:cubicBezTo>
                      <a:pt x="1131596" y="518857"/>
                      <a:pt x="1135888" y="509447"/>
                      <a:pt x="1140226" y="500134"/>
                    </a:cubicBezTo>
                    <a:lnTo>
                      <a:pt x="1145855" y="488090"/>
                    </a:lnTo>
                    <a:cubicBezTo>
                      <a:pt x="1160449" y="456741"/>
                      <a:pt x="1175002" y="424201"/>
                      <a:pt x="1193325" y="395010"/>
                    </a:cubicBezTo>
                    <a:cubicBezTo>
                      <a:pt x="1201471" y="382034"/>
                      <a:pt x="1212311" y="373931"/>
                      <a:pt x="1227870" y="372677"/>
                    </a:cubicBezTo>
                    <a:cubicBezTo>
                      <a:pt x="1243892" y="371387"/>
                      <a:pt x="1260550" y="373053"/>
                      <a:pt x="1276595" y="373627"/>
                    </a:cubicBezTo>
                    <a:cubicBezTo>
                      <a:pt x="1295195" y="374294"/>
                      <a:pt x="1313788" y="375083"/>
                      <a:pt x="1332370" y="376059"/>
                    </a:cubicBezTo>
                    <a:cubicBezTo>
                      <a:pt x="1327607" y="371069"/>
                      <a:pt x="1323261" y="365512"/>
                      <a:pt x="1318477" y="360723"/>
                    </a:cubicBezTo>
                    <a:cubicBezTo>
                      <a:pt x="1310537" y="352781"/>
                      <a:pt x="1302147" y="345252"/>
                      <a:pt x="1293329" y="338293"/>
                    </a:cubicBezTo>
                    <a:cubicBezTo>
                      <a:pt x="1275876" y="324521"/>
                      <a:pt x="1256687" y="313173"/>
                      <a:pt x="1236755" y="303402"/>
                    </a:cubicBezTo>
                    <a:cubicBezTo>
                      <a:pt x="1216819" y="293628"/>
                      <a:pt x="1196297" y="285107"/>
                      <a:pt x="1177582" y="273032"/>
                    </a:cubicBezTo>
                    <a:cubicBezTo>
                      <a:pt x="1165740" y="265392"/>
                      <a:pt x="1155155" y="255778"/>
                      <a:pt x="1145498" y="245374"/>
                    </a:cubicBezTo>
                    <a:cubicBezTo>
                      <a:pt x="1139419" y="310981"/>
                      <a:pt x="1107751" y="371934"/>
                      <a:pt x="1060175" y="417728"/>
                    </a:cubicBezTo>
                    <a:cubicBezTo>
                      <a:pt x="1010761" y="465288"/>
                      <a:pt x="942474" y="491418"/>
                      <a:pt x="875673" y="502533"/>
                    </a:cubicBezTo>
                    <a:cubicBezTo>
                      <a:pt x="807536" y="513871"/>
                      <a:pt x="736423" y="509709"/>
                      <a:pt x="671241" y="486017"/>
                    </a:cubicBezTo>
                    <a:cubicBezTo>
                      <a:pt x="637634" y="473800"/>
                      <a:pt x="605400" y="456346"/>
                      <a:pt x="576654" y="434453"/>
                    </a:cubicBezTo>
                    <a:cubicBezTo>
                      <a:pt x="576338" y="436358"/>
                      <a:pt x="575958" y="438240"/>
                      <a:pt x="575211" y="440010"/>
                    </a:cubicBezTo>
                    <a:cubicBezTo>
                      <a:pt x="574209" y="442388"/>
                      <a:pt x="572984" y="444413"/>
                      <a:pt x="571579" y="446501"/>
                    </a:cubicBezTo>
                    <a:lnTo>
                      <a:pt x="569073" y="450167"/>
                    </a:lnTo>
                    <a:cubicBezTo>
                      <a:pt x="567492" y="452470"/>
                      <a:pt x="565881" y="454755"/>
                      <a:pt x="564087" y="456893"/>
                    </a:cubicBezTo>
                    <a:cubicBezTo>
                      <a:pt x="559743" y="462069"/>
                      <a:pt x="553587" y="464336"/>
                      <a:pt x="546956" y="464312"/>
                    </a:cubicBezTo>
                    <a:cubicBezTo>
                      <a:pt x="534260" y="464270"/>
                      <a:pt x="524646" y="451816"/>
                      <a:pt x="528062" y="439500"/>
                    </a:cubicBezTo>
                    <a:cubicBezTo>
                      <a:pt x="530210" y="431760"/>
                      <a:pt x="534804" y="427101"/>
                      <a:pt x="541976" y="424072"/>
                    </a:cubicBezTo>
                    <a:cubicBezTo>
                      <a:pt x="544242" y="423113"/>
                      <a:pt x="546553" y="422311"/>
                      <a:pt x="548876" y="421521"/>
                    </a:cubicBezTo>
                    <a:lnTo>
                      <a:pt x="550621" y="420929"/>
                    </a:lnTo>
                    <a:cubicBezTo>
                      <a:pt x="552969" y="420126"/>
                      <a:pt x="555299" y="419359"/>
                      <a:pt x="557716" y="418914"/>
                    </a:cubicBezTo>
                    <a:cubicBezTo>
                      <a:pt x="544105" y="406896"/>
                      <a:pt x="531475" y="393827"/>
                      <a:pt x="520166" y="379723"/>
                    </a:cubicBezTo>
                    <a:cubicBezTo>
                      <a:pt x="484695" y="335493"/>
                      <a:pt x="449709" y="273547"/>
                      <a:pt x="461567" y="214807"/>
                    </a:cubicBezTo>
                    <a:cubicBezTo>
                      <a:pt x="461772" y="213798"/>
                      <a:pt x="462680" y="213164"/>
                      <a:pt x="463658" y="213003"/>
                    </a:cubicBezTo>
                    <a:cubicBezTo>
                      <a:pt x="464346" y="208880"/>
                      <a:pt x="466540" y="204892"/>
                      <a:pt x="469544" y="202211"/>
                    </a:cubicBezTo>
                    <a:cubicBezTo>
                      <a:pt x="467522" y="201679"/>
                      <a:pt x="465483" y="201269"/>
                      <a:pt x="463435" y="200987"/>
                    </a:cubicBezTo>
                    <a:close/>
                    <a:moveTo>
                      <a:pt x="831768" y="1216591"/>
                    </a:moveTo>
                    <a:cubicBezTo>
                      <a:pt x="838793" y="1212684"/>
                      <a:pt x="846050" y="1221970"/>
                      <a:pt x="840341" y="1227706"/>
                    </a:cubicBezTo>
                    <a:lnTo>
                      <a:pt x="831817" y="1236236"/>
                    </a:lnTo>
                    <a:cubicBezTo>
                      <a:pt x="823906" y="1244189"/>
                      <a:pt x="816207" y="1252227"/>
                      <a:pt x="809435" y="1261290"/>
                    </a:cubicBezTo>
                    <a:lnTo>
                      <a:pt x="807796" y="1263506"/>
                    </a:lnTo>
                    <a:cubicBezTo>
                      <a:pt x="798656" y="1275945"/>
                      <a:pt x="788908" y="1290359"/>
                      <a:pt x="773932" y="1295008"/>
                    </a:cubicBezTo>
                    <a:cubicBezTo>
                      <a:pt x="755817" y="1300630"/>
                      <a:pt x="738408" y="1278557"/>
                      <a:pt x="748899" y="1262432"/>
                    </a:cubicBezTo>
                    <a:cubicBezTo>
                      <a:pt x="758063" y="1248340"/>
                      <a:pt x="775709" y="1243023"/>
                      <a:pt x="790922" y="1237197"/>
                    </a:cubicBezTo>
                    <a:cubicBezTo>
                      <a:pt x="805314" y="1231685"/>
                      <a:pt x="818314" y="1224074"/>
                      <a:pt x="831768" y="1216591"/>
                    </a:cubicBezTo>
                    <a:close/>
                    <a:moveTo>
                      <a:pt x="247387" y="1151562"/>
                    </a:moveTo>
                    <a:cubicBezTo>
                      <a:pt x="251515" y="1146157"/>
                      <a:pt x="262277" y="1149003"/>
                      <a:pt x="259457" y="1156653"/>
                    </a:cubicBezTo>
                    <a:cubicBezTo>
                      <a:pt x="250299" y="1181491"/>
                      <a:pt x="246566" y="1215359"/>
                      <a:pt x="223437" y="1231861"/>
                    </a:cubicBezTo>
                    <a:cubicBezTo>
                      <a:pt x="215975" y="1237182"/>
                      <a:pt x="204253" y="1234736"/>
                      <a:pt x="198110" y="1228592"/>
                    </a:cubicBezTo>
                    <a:cubicBezTo>
                      <a:pt x="191129" y="1221608"/>
                      <a:pt x="190849" y="1211774"/>
                      <a:pt x="194842" y="1203255"/>
                    </a:cubicBezTo>
                    <a:cubicBezTo>
                      <a:pt x="199711" y="1192862"/>
                      <a:pt x="211687" y="1185327"/>
                      <a:pt x="220082" y="1177410"/>
                    </a:cubicBezTo>
                    <a:lnTo>
                      <a:pt x="220835" y="1176690"/>
                    </a:lnTo>
                    <a:cubicBezTo>
                      <a:pt x="229866" y="1167914"/>
                      <a:pt x="239634" y="1161716"/>
                      <a:pt x="247387" y="1151562"/>
                    </a:cubicBezTo>
                    <a:close/>
                    <a:moveTo>
                      <a:pt x="1214082" y="1180148"/>
                    </a:moveTo>
                    <a:cubicBezTo>
                      <a:pt x="1221449" y="1176972"/>
                      <a:pt x="1240649" y="1170795"/>
                      <a:pt x="1246339" y="1178106"/>
                    </a:cubicBezTo>
                    <a:cubicBezTo>
                      <a:pt x="1246605" y="1178374"/>
                      <a:pt x="1246832" y="1178666"/>
                      <a:pt x="1247015" y="1178988"/>
                    </a:cubicBezTo>
                    <a:cubicBezTo>
                      <a:pt x="1248410" y="1181416"/>
                      <a:pt x="1248617" y="1184836"/>
                      <a:pt x="1247015" y="1187244"/>
                    </a:cubicBezTo>
                    <a:cubicBezTo>
                      <a:pt x="1240385" y="1197212"/>
                      <a:pt x="1233479" y="1204653"/>
                      <a:pt x="1224052" y="1211747"/>
                    </a:cubicBezTo>
                    <a:lnTo>
                      <a:pt x="1222994" y="1212534"/>
                    </a:lnTo>
                    <a:cubicBezTo>
                      <a:pt x="1212731" y="1220081"/>
                      <a:pt x="1203090" y="1228947"/>
                      <a:pt x="1190586" y="1232351"/>
                    </a:cubicBezTo>
                    <a:cubicBezTo>
                      <a:pt x="1173254" y="1237070"/>
                      <a:pt x="1161147" y="1215361"/>
                      <a:pt x="1173320" y="1202684"/>
                    </a:cubicBezTo>
                    <a:cubicBezTo>
                      <a:pt x="1183127" y="1192472"/>
                      <a:pt x="1198098" y="1187170"/>
                      <a:pt x="1211092" y="1181475"/>
                    </a:cubicBezTo>
                    <a:lnTo>
                      <a:pt x="1214082" y="1180148"/>
                    </a:lnTo>
                    <a:close/>
                    <a:moveTo>
                      <a:pt x="518051" y="1038226"/>
                    </a:moveTo>
                    <a:cubicBezTo>
                      <a:pt x="515152" y="1032985"/>
                      <a:pt x="521076" y="1026554"/>
                      <a:pt x="526441" y="1029833"/>
                    </a:cubicBezTo>
                    <a:cubicBezTo>
                      <a:pt x="541744" y="1039190"/>
                      <a:pt x="559572" y="1046210"/>
                      <a:pt x="576761" y="1051252"/>
                    </a:cubicBezTo>
                    <a:cubicBezTo>
                      <a:pt x="583718" y="1053294"/>
                      <a:pt x="589994" y="1060348"/>
                      <a:pt x="589477" y="1067959"/>
                    </a:cubicBezTo>
                    <a:lnTo>
                      <a:pt x="589396" y="1069112"/>
                    </a:lnTo>
                    <a:cubicBezTo>
                      <a:pt x="589191" y="1071801"/>
                      <a:pt x="588820" y="1074471"/>
                      <a:pt x="587112" y="1076706"/>
                    </a:cubicBezTo>
                    <a:cubicBezTo>
                      <a:pt x="581126" y="1084539"/>
                      <a:pt x="572561" y="1087557"/>
                      <a:pt x="563415" y="1082921"/>
                    </a:cubicBezTo>
                    <a:cubicBezTo>
                      <a:pt x="543032" y="1072589"/>
                      <a:pt x="529081" y="1058165"/>
                      <a:pt x="518051" y="1038226"/>
                    </a:cubicBezTo>
                    <a:close/>
                    <a:moveTo>
                      <a:pt x="965346" y="1022351"/>
                    </a:moveTo>
                    <a:cubicBezTo>
                      <a:pt x="964973" y="1020147"/>
                      <a:pt x="966585" y="1018446"/>
                      <a:pt x="968825" y="1018870"/>
                    </a:cubicBezTo>
                    <a:cubicBezTo>
                      <a:pt x="981758" y="1021322"/>
                      <a:pt x="993703" y="1027571"/>
                      <a:pt x="1004809" y="1034754"/>
                    </a:cubicBezTo>
                    <a:cubicBezTo>
                      <a:pt x="1010766" y="1038607"/>
                      <a:pt x="1016511" y="1042838"/>
                      <a:pt x="1022453" y="1046730"/>
                    </a:cubicBezTo>
                    <a:cubicBezTo>
                      <a:pt x="1029794" y="1051533"/>
                      <a:pt x="1032543" y="1055501"/>
                      <a:pt x="1033628" y="1064318"/>
                    </a:cubicBezTo>
                    <a:cubicBezTo>
                      <a:pt x="1034344" y="1070136"/>
                      <a:pt x="1028913" y="1075451"/>
                      <a:pt x="1023932" y="1077057"/>
                    </a:cubicBezTo>
                    <a:cubicBezTo>
                      <a:pt x="1010358" y="1081436"/>
                      <a:pt x="994805" y="1067067"/>
                      <a:pt x="985609" y="1057732"/>
                    </a:cubicBezTo>
                    <a:lnTo>
                      <a:pt x="985195" y="1057311"/>
                    </a:lnTo>
                    <a:cubicBezTo>
                      <a:pt x="975568" y="1047495"/>
                      <a:pt x="967628" y="1035887"/>
                      <a:pt x="965346" y="1022351"/>
                    </a:cubicBezTo>
                    <a:close/>
                    <a:moveTo>
                      <a:pt x="1353787" y="1007101"/>
                    </a:moveTo>
                    <a:cubicBezTo>
                      <a:pt x="1350839" y="999137"/>
                      <a:pt x="1360999" y="992534"/>
                      <a:pt x="1367644" y="996446"/>
                    </a:cubicBezTo>
                    <a:cubicBezTo>
                      <a:pt x="1373900" y="1000128"/>
                      <a:pt x="1380687" y="1003182"/>
                      <a:pt x="1386590" y="1007401"/>
                    </a:cubicBezTo>
                    <a:cubicBezTo>
                      <a:pt x="1392013" y="1011280"/>
                      <a:pt x="1396958" y="1015876"/>
                      <a:pt x="1402159" y="1020081"/>
                    </a:cubicBezTo>
                    <a:lnTo>
                      <a:pt x="1404729" y="1022117"/>
                    </a:lnTo>
                    <a:cubicBezTo>
                      <a:pt x="1414268" y="1029787"/>
                      <a:pt x="1430012" y="1048760"/>
                      <a:pt x="1416374" y="1059764"/>
                    </a:cubicBezTo>
                    <a:cubicBezTo>
                      <a:pt x="1403394" y="1070239"/>
                      <a:pt x="1386184" y="1056861"/>
                      <a:pt x="1377472" y="1047081"/>
                    </a:cubicBezTo>
                    <a:lnTo>
                      <a:pt x="1376864" y="1046389"/>
                    </a:lnTo>
                    <a:cubicBezTo>
                      <a:pt x="1371851" y="1040597"/>
                      <a:pt x="1365671" y="1034304"/>
                      <a:pt x="1362035" y="1027538"/>
                    </a:cubicBezTo>
                    <a:cubicBezTo>
                      <a:pt x="1358612" y="1021171"/>
                      <a:pt x="1356290" y="1013861"/>
                      <a:pt x="1353787" y="1007101"/>
                    </a:cubicBezTo>
                    <a:close/>
                    <a:moveTo>
                      <a:pt x="1225781" y="390592"/>
                    </a:moveTo>
                    <a:cubicBezTo>
                      <a:pt x="1209524" y="393748"/>
                      <a:pt x="1202897" y="413823"/>
                      <a:pt x="1196051" y="426908"/>
                    </a:cubicBezTo>
                    <a:cubicBezTo>
                      <a:pt x="1179894" y="457789"/>
                      <a:pt x="1165035" y="489236"/>
                      <a:pt x="1150112" y="520723"/>
                    </a:cubicBezTo>
                    <a:cubicBezTo>
                      <a:pt x="1145518" y="530408"/>
                      <a:pt x="1141045" y="540168"/>
                      <a:pt x="1136531" y="549909"/>
                    </a:cubicBezTo>
                    <a:cubicBezTo>
                      <a:pt x="1136255" y="550672"/>
                      <a:pt x="1135901" y="551423"/>
                      <a:pt x="1135485" y="552166"/>
                    </a:cubicBezTo>
                    <a:cubicBezTo>
                      <a:pt x="1126238" y="572082"/>
                      <a:pt x="1116716" y="591867"/>
                      <a:pt x="1105585" y="610772"/>
                    </a:cubicBezTo>
                    <a:cubicBezTo>
                      <a:pt x="1115772" y="608863"/>
                      <a:pt x="1126011" y="607237"/>
                      <a:pt x="1136288" y="605956"/>
                    </a:cubicBezTo>
                    <a:cubicBezTo>
                      <a:pt x="1135769" y="596276"/>
                      <a:pt x="1142395" y="583321"/>
                      <a:pt x="1145672" y="575172"/>
                    </a:cubicBezTo>
                    <a:lnTo>
                      <a:pt x="1145945" y="574485"/>
                    </a:lnTo>
                    <a:cubicBezTo>
                      <a:pt x="1150032" y="564041"/>
                      <a:pt x="1154316" y="547590"/>
                      <a:pt x="1164836" y="542171"/>
                    </a:cubicBezTo>
                    <a:cubicBezTo>
                      <a:pt x="1168342" y="540367"/>
                      <a:pt x="1172091" y="542628"/>
                      <a:pt x="1172360" y="546489"/>
                    </a:cubicBezTo>
                    <a:cubicBezTo>
                      <a:pt x="1173157" y="557984"/>
                      <a:pt x="1161918" y="571140"/>
                      <a:pt x="1156425" y="580895"/>
                    </a:cubicBezTo>
                    <a:cubicBezTo>
                      <a:pt x="1153102" y="586798"/>
                      <a:pt x="1149865" y="592726"/>
                      <a:pt x="1146709" y="598719"/>
                    </a:cubicBezTo>
                    <a:cubicBezTo>
                      <a:pt x="1145526" y="600962"/>
                      <a:pt x="1144538" y="603166"/>
                      <a:pt x="1143325" y="605143"/>
                    </a:cubicBezTo>
                    <a:cubicBezTo>
                      <a:pt x="1148625" y="604569"/>
                      <a:pt x="1153931" y="604058"/>
                      <a:pt x="1159252" y="603686"/>
                    </a:cubicBezTo>
                    <a:lnTo>
                      <a:pt x="1162719" y="603448"/>
                    </a:lnTo>
                    <a:cubicBezTo>
                      <a:pt x="1182444" y="602147"/>
                      <a:pt x="1203394" y="601776"/>
                      <a:pt x="1221216" y="611507"/>
                    </a:cubicBezTo>
                    <a:cubicBezTo>
                      <a:pt x="1237751" y="620531"/>
                      <a:pt x="1246203" y="639799"/>
                      <a:pt x="1237119" y="657343"/>
                    </a:cubicBezTo>
                    <a:cubicBezTo>
                      <a:pt x="1225802" y="679199"/>
                      <a:pt x="1200881" y="682096"/>
                      <a:pt x="1178967" y="683868"/>
                    </a:cubicBezTo>
                    <a:cubicBezTo>
                      <a:pt x="1151595" y="686076"/>
                      <a:pt x="1124161" y="690064"/>
                      <a:pt x="1096983" y="693953"/>
                    </a:cubicBezTo>
                    <a:cubicBezTo>
                      <a:pt x="1068871" y="697976"/>
                      <a:pt x="1042398" y="708343"/>
                      <a:pt x="1014705" y="713672"/>
                    </a:cubicBezTo>
                    <a:cubicBezTo>
                      <a:pt x="1012129" y="714167"/>
                      <a:pt x="1010525" y="710797"/>
                      <a:pt x="1012888" y="709358"/>
                    </a:cubicBezTo>
                    <a:cubicBezTo>
                      <a:pt x="1034733" y="696056"/>
                      <a:pt x="1061290" y="688736"/>
                      <a:pt x="1085712" y="681280"/>
                    </a:cubicBezTo>
                    <a:lnTo>
                      <a:pt x="1087688" y="680675"/>
                    </a:lnTo>
                    <a:cubicBezTo>
                      <a:pt x="1100935" y="676605"/>
                      <a:pt x="1113882" y="671954"/>
                      <a:pt x="1127586" y="669645"/>
                    </a:cubicBezTo>
                    <a:cubicBezTo>
                      <a:pt x="1140890" y="667405"/>
                      <a:pt x="1154276" y="665589"/>
                      <a:pt x="1167694" y="664208"/>
                    </a:cubicBezTo>
                    <a:lnTo>
                      <a:pt x="1168997" y="664087"/>
                    </a:lnTo>
                    <a:cubicBezTo>
                      <a:pt x="1183771" y="662848"/>
                      <a:pt x="1221460" y="663271"/>
                      <a:pt x="1219867" y="641389"/>
                    </a:cubicBezTo>
                    <a:cubicBezTo>
                      <a:pt x="1218813" y="626907"/>
                      <a:pt x="1195281" y="624407"/>
                      <a:pt x="1184539" y="624233"/>
                    </a:cubicBezTo>
                    <a:cubicBezTo>
                      <a:pt x="1135289" y="623444"/>
                      <a:pt x="1085686" y="636521"/>
                      <a:pt x="1038881" y="650533"/>
                    </a:cubicBezTo>
                    <a:lnTo>
                      <a:pt x="1028432" y="653667"/>
                    </a:lnTo>
                    <a:cubicBezTo>
                      <a:pt x="1009266" y="659436"/>
                      <a:pt x="990074" y="665371"/>
                      <a:pt x="971269" y="672133"/>
                    </a:cubicBezTo>
                    <a:cubicBezTo>
                      <a:pt x="949958" y="679795"/>
                      <a:pt x="933170" y="691743"/>
                      <a:pt x="917648" y="708096"/>
                    </a:cubicBezTo>
                    <a:cubicBezTo>
                      <a:pt x="900439" y="726228"/>
                      <a:pt x="883771" y="744768"/>
                      <a:pt x="865918" y="762289"/>
                    </a:cubicBezTo>
                    <a:cubicBezTo>
                      <a:pt x="854663" y="773335"/>
                      <a:pt x="843263" y="784183"/>
                      <a:pt x="831770" y="794943"/>
                    </a:cubicBezTo>
                    <a:cubicBezTo>
                      <a:pt x="829175" y="798305"/>
                      <a:pt x="827098" y="801963"/>
                      <a:pt x="825659" y="806708"/>
                    </a:cubicBezTo>
                    <a:cubicBezTo>
                      <a:pt x="823228" y="814724"/>
                      <a:pt x="823788" y="822175"/>
                      <a:pt x="824705" y="830408"/>
                    </a:cubicBezTo>
                    <a:cubicBezTo>
                      <a:pt x="827019" y="851202"/>
                      <a:pt x="827531" y="872210"/>
                      <a:pt x="830430" y="892940"/>
                    </a:cubicBezTo>
                    <a:cubicBezTo>
                      <a:pt x="833119" y="912143"/>
                      <a:pt x="836878" y="932050"/>
                      <a:pt x="844849" y="949864"/>
                    </a:cubicBezTo>
                    <a:cubicBezTo>
                      <a:pt x="848005" y="956919"/>
                      <a:pt x="852113" y="963848"/>
                      <a:pt x="856790" y="970044"/>
                    </a:cubicBezTo>
                    <a:lnTo>
                      <a:pt x="860566" y="974955"/>
                    </a:lnTo>
                    <a:cubicBezTo>
                      <a:pt x="862212" y="977088"/>
                      <a:pt x="864053" y="979422"/>
                      <a:pt x="865986" y="981617"/>
                    </a:cubicBezTo>
                    <a:cubicBezTo>
                      <a:pt x="868823" y="978155"/>
                      <a:pt x="872929" y="975902"/>
                      <a:pt x="877700" y="976466"/>
                    </a:cubicBezTo>
                    <a:cubicBezTo>
                      <a:pt x="887840" y="977659"/>
                      <a:pt x="895811" y="977373"/>
                      <a:pt x="905758" y="975042"/>
                    </a:cubicBezTo>
                    <a:cubicBezTo>
                      <a:pt x="913457" y="973241"/>
                      <a:pt x="921096" y="971129"/>
                      <a:pt x="928760" y="969174"/>
                    </a:cubicBezTo>
                    <a:cubicBezTo>
                      <a:pt x="943811" y="965333"/>
                      <a:pt x="959002" y="961838"/>
                      <a:pt x="973899" y="957428"/>
                    </a:cubicBezTo>
                    <a:lnTo>
                      <a:pt x="976460" y="956656"/>
                    </a:lnTo>
                    <a:cubicBezTo>
                      <a:pt x="987562" y="953249"/>
                      <a:pt x="998667" y="948983"/>
                      <a:pt x="1007907" y="941812"/>
                    </a:cubicBezTo>
                    <a:cubicBezTo>
                      <a:pt x="1018643" y="933480"/>
                      <a:pt x="1021945" y="921459"/>
                      <a:pt x="1029898" y="911066"/>
                    </a:cubicBezTo>
                    <a:cubicBezTo>
                      <a:pt x="1046878" y="888871"/>
                      <a:pt x="1083571" y="889336"/>
                      <a:pt x="1108415" y="883256"/>
                    </a:cubicBezTo>
                    <a:cubicBezTo>
                      <a:pt x="1129529" y="878091"/>
                      <a:pt x="1149847" y="869940"/>
                      <a:pt x="1164458" y="854616"/>
                    </a:cubicBezTo>
                    <a:lnTo>
                      <a:pt x="1165311" y="853703"/>
                    </a:lnTo>
                    <a:cubicBezTo>
                      <a:pt x="1164663" y="850968"/>
                      <a:pt x="1165714" y="847882"/>
                      <a:pt x="1168253" y="846465"/>
                    </a:cubicBezTo>
                    <a:lnTo>
                      <a:pt x="1168807" y="846157"/>
                    </a:lnTo>
                    <a:cubicBezTo>
                      <a:pt x="1169797" y="845603"/>
                      <a:pt x="1170863" y="845374"/>
                      <a:pt x="1171910" y="845396"/>
                    </a:cubicBezTo>
                    <a:cubicBezTo>
                      <a:pt x="1173266" y="843403"/>
                      <a:pt x="1174574" y="841346"/>
                      <a:pt x="1175763" y="839155"/>
                    </a:cubicBezTo>
                    <a:cubicBezTo>
                      <a:pt x="1176741" y="837349"/>
                      <a:pt x="1179186" y="838678"/>
                      <a:pt x="1178866" y="840462"/>
                    </a:cubicBezTo>
                    <a:cubicBezTo>
                      <a:pt x="1178675" y="841527"/>
                      <a:pt x="1178409" y="842565"/>
                      <a:pt x="1178158" y="843606"/>
                    </a:cubicBezTo>
                    <a:cubicBezTo>
                      <a:pt x="1192312" y="839964"/>
                      <a:pt x="1207856" y="840660"/>
                      <a:pt x="1222226" y="840669"/>
                    </a:cubicBezTo>
                    <a:lnTo>
                      <a:pt x="1240874" y="840604"/>
                    </a:lnTo>
                    <a:cubicBezTo>
                      <a:pt x="1244102" y="840564"/>
                      <a:pt x="1248912" y="840402"/>
                      <a:pt x="1249340" y="840208"/>
                    </a:cubicBezTo>
                    <a:lnTo>
                      <a:pt x="1249778" y="840013"/>
                    </a:lnTo>
                    <a:cubicBezTo>
                      <a:pt x="1250941" y="839508"/>
                      <a:pt x="1249290" y="840342"/>
                      <a:pt x="1250103" y="839264"/>
                    </a:cubicBezTo>
                    <a:cubicBezTo>
                      <a:pt x="1250998" y="838074"/>
                      <a:pt x="1251875" y="836870"/>
                      <a:pt x="1252741" y="835656"/>
                    </a:cubicBezTo>
                    <a:cubicBezTo>
                      <a:pt x="1255832" y="831330"/>
                      <a:pt x="1258755" y="826873"/>
                      <a:pt x="1261621" y="822376"/>
                    </a:cubicBezTo>
                    <a:cubicBezTo>
                      <a:pt x="1230392" y="830334"/>
                      <a:pt x="1198042" y="835286"/>
                      <a:pt x="1166154" y="839415"/>
                    </a:cubicBezTo>
                    <a:cubicBezTo>
                      <a:pt x="1131945" y="843850"/>
                      <a:pt x="1097285" y="846926"/>
                      <a:pt x="1062769" y="846958"/>
                    </a:cubicBezTo>
                    <a:cubicBezTo>
                      <a:pt x="1053255" y="846968"/>
                      <a:pt x="1053341" y="832599"/>
                      <a:pt x="1062769" y="832238"/>
                    </a:cubicBezTo>
                    <a:cubicBezTo>
                      <a:pt x="1099317" y="830843"/>
                      <a:pt x="1135674" y="828906"/>
                      <a:pt x="1171976" y="824222"/>
                    </a:cubicBezTo>
                    <a:cubicBezTo>
                      <a:pt x="1190749" y="821796"/>
                      <a:pt x="1209444" y="818754"/>
                      <a:pt x="1228033" y="815195"/>
                    </a:cubicBezTo>
                    <a:cubicBezTo>
                      <a:pt x="1235210" y="813825"/>
                      <a:pt x="1242370" y="812368"/>
                      <a:pt x="1249512" y="810829"/>
                    </a:cubicBezTo>
                    <a:lnTo>
                      <a:pt x="1254866" y="809659"/>
                    </a:lnTo>
                    <a:cubicBezTo>
                      <a:pt x="1258224" y="808916"/>
                      <a:pt x="1267714" y="807847"/>
                      <a:pt x="1272343" y="804741"/>
                    </a:cubicBezTo>
                    <a:cubicBezTo>
                      <a:pt x="1273252" y="803177"/>
                      <a:pt x="1274162" y="801617"/>
                      <a:pt x="1275063" y="800055"/>
                    </a:cubicBezTo>
                    <a:cubicBezTo>
                      <a:pt x="1274621" y="794569"/>
                      <a:pt x="1260679" y="795304"/>
                      <a:pt x="1257411" y="795296"/>
                    </a:cubicBezTo>
                    <a:cubicBezTo>
                      <a:pt x="1248144" y="795277"/>
                      <a:pt x="1238876" y="795352"/>
                      <a:pt x="1229607" y="795376"/>
                    </a:cubicBezTo>
                    <a:cubicBezTo>
                      <a:pt x="1211071" y="795430"/>
                      <a:pt x="1192538" y="795269"/>
                      <a:pt x="1174000" y="795120"/>
                    </a:cubicBezTo>
                    <a:cubicBezTo>
                      <a:pt x="1136966" y="794818"/>
                      <a:pt x="1099790" y="793526"/>
                      <a:pt x="1062785" y="795108"/>
                    </a:cubicBezTo>
                    <a:cubicBezTo>
                      <a:pt x="1053802" y="795491"/>
                      <a:pt x="1049083" y="781079"/>
                      <a:pt x="1057962" y="777288"/>
                    </a:cubicBezTo>
                    <a:cubicBezTo>
                      <a:pt x="1097158" y="760547"/>
                      <a:pt x="1140668" y="756910"/>
                      <a:pt x="1182521" y="751762"/>
                    </a:cubicBezTo>
                    <a:cubicBezTo>
                      <a:pt x="1204529" y="749058"/>
                      <a:pt x="1226550" y="745934"/>
                      <a:pt x="1248066" y="740458"/>
                    </a:cubicBezTo>
                    <a:lnTo>
                      <a:pt x="1253386" y="739105"/>
                    </a:lnTo>
                    <a:cubicBezTo>
                      <a:pt x="1266902" y="735638"/>
                      <a:pt x="1281827" y="731411"/>
                      <a:pt x="1293208" y="723152"/>
                    </a:cubicBezTo>
                    <a:cubicBezTo>
                      <a:pt x="1276102" y="716229"/>
                      <a:pt x="1254838" y="717022"/>
                      <a:pt x="1237105" y="716042"/>
                    </a:cubicBezTo>
                    <a:lnTo>
                      <a:pt x="1235749" y="715963"/>
                    </a:lnTo>
                    <a:cubicBezTo>
                      <a:pt x="1210919" y="714437"/>
                      <a:pt x="1186044" y="713656"/>
                      <a:pt x="1161168" y="713620"/>
                    </a:cubicBezTo>
                    <a:cubicBezTo>
                      <a:pt x="1110268" y="713549"/>
                      <a:pt x="1059352" y="715353"/>
                      <a:pt x="1008509" y="717767"/>
                    </a:cubicBezTo>
                    <a:cubicBezTo>
                      <a:pt x="1007233" y="717827"/>
                      <a:pt x="1006969" y="715812"/>
                      <a:pt x="1008209" y="715542"/>
                    </a:cubicBezTo>
                    <a:cubicBezTo>
                      <a:pt x="1060467" y="704136"/>
                      <a:pt x="1113578" y="698640"/>
                      <a:pt x="1167058" y="697795"/>
                    </a:cubicBezTo>
                    <a:cubicBezTo>
                      <a:pt x="1191964" y="697400"/>
                      <a:pt x="1216883" y="697752"/>
                      <a:pt x="1241768" y="698854"/>
                    </a:cubicBezTo>
                    <a:lnTo>
                      <a:pt x="1250899" y="699276"/>
                    </a:lnTo>
                    <a:cubicBezTo>
                      <a:pt x="1272117" y="700191"/>
                      <a:pt x="1295661" y="700438"/>
                      <a:pt x="1313412" y="713255"/>
                    </a:cubicBezTo>
                    <a:cubicBezTo>
                      <a:pt x="1316119" y="715208"/>
                      <a:pt x="1317545" y="717702"/>
                      <a:pt x="1317769" y="720341"/>
                    </a:cubicBezTo>
                    <a:cubicBezTo>
                      <a:pt x="1341577" y="672866"/>
                      <a:pt x="1363565" y="624398"/>
                      <a:pt x="1385642" y="576253"/>
                    </a:cubicBezTo>
                    <a:cubicBezTo>
                      <a:pt x="1402806" y="538817"/>
                      <a:pt x="1419329" y="501067"/>
                      <a:pt x="1437118" y="463923"/>
                    </a:cubicBezTo>
                    <a:lnTo>
                      <a:pt x="1442877" y="451907"/>
                    </a:lnTo>
                    <a:cubicBezTo>
                      <a:pt x="1450588" y="435872"/>
                      <a:pt x="1458488" y="419836"/>
                      <a:pt x="1467260" y="404383"/>
                    </a:cubicBezTo>
                    <a:cubicBezTo>
                      <a:pt x="1434458" y="399997"/>
                      <a:pt x="1401471" y="396951"/>
                      <a:pt x="1368465" y="394620"/>
                    </a:cubicBezTo>
                    <a:cubicBezTo>
                      <a:pt x="1338390" y="392493"/>
                      <a:pt x="1240260" y="387783"/>
                      <a:pt x="1225781" y="390592"/>
                    </a:cubicBezTo>
                    <a:close/>
                    <a:moveTo>
                      <a:pt x="1211256" y="905133"/>
                    </a:moveTo>
                    <a:cubicBezTo>
                      <a:pt x="1214997" y="903053"/>
                      <a:pt x="1220728" y="904748"/>
                      <a:pt x="1221650" y="909362"/>
                    </a:cubicBezTo>
                    <a:cubicBezTo>
                      <a:pt x="1222336" y="912799"/>
                      <a:pt x="1223507" y="916614"/>
                      <a:pt x="1223507" y="920128"/>
                    </a:cubicBezTo>
                    <a:cubicBezTo>
                      <a:pt x="1223507" y="924340"/>
                      <a:pt x="1222002" y="928916"/>
                      <a:pt x="1221199" y="933034"/>
                    </a:cubicBezTo>
                    <a:cubicBezTo>
                      <a:pt x="1219354" y="942508"/>
                      <a:pt x="1217082" y="950206"/>
                      <a:pt x="1212266" y="958645"/>
                    </a:cubicBezTo>
                    <a:cubicBezTo>
                      <a:pt x="1209254" y="963926"/>
                      <a:pt x="1203170" y="967511"/>
                      <a:pt x="1197057" y="967370"/>
                    </a:cubicBezTo>
                    <a:cubicBezTo>
                      <a:pt x="1192215" y="967259"/>
                      <a:pt x="1187925" y="965959"/>
                      <a:pt x="1184603" y="962211"/>
                    </a:cubicBezTo>
                    <a:cubicBezTo>
                      <a:pt x="1180622" y="957719"/>
                      <a:pt x="1177890" y="951114"/>
                      <a:pt x="1180073" y="945067"/>
                    </a:cubicBezTo>
                    <a:cubicBezTo>
                      <a:pt x="1185792" y="929224"/>
                      <a:pt x="1196304" y="913439"/>
                      <a:pt x="1211256" y="905133"/>
                    </a:cubicBezTo>
                    <a:close/>
                    <a:moveTo>
                      <a:pt x="417803" y="889327"/>
                    </a:moveTo>
                    <a:cubicBezTo>
                      <a:pt x="426556" y="873989"/>
                      <a:pt x="447305" y="860282"/>
                      <a:pt x="465412" y="861639"/>
                    </a:cubicBezTo>
                    <a:cubicBezTo>
                      <a:pt x="492601" y="863676"/>
                      <a:pt x="498149" y="900298"/>
                      <a:pt x="471825" y="909037"/>
                    </a:cubicBezTo>
                    <a:cubicBezTo>
                      <a:pt x="456091" y="914259"/>
                      <a:pt x="434445" y="908896"/>
                      <a:pt x="420680" y="900300"/>
                    </a:cubicBezTo>
                    <a:cubicBezTo>
                      <a:pt x="416970" y="897985"/>
                      <a:pt x="415609" y="893170"/>
                      <a:pt x="417803" y="889327"/>
                    </a:cubicBezTo>
                    <a:close/>
                    <a:moveTo>
                      <a:pt x="138373" y="836927"/>
                    </a:moveTo>
                    <a:cubicBezTo>
                      <a:pt x="136385" y="834036"/>
                      <a:pt x="139671" y="830733"/>
                      <a:pt x="142633" y="831383"/>
                    </a:cubicBezTo>
                    <a:cubicBezTo>
                      <a:pt x="149203" y="832826"/>
                      <a:pt x="156287" y="833457"/>
                      <a:pt x="162722" y="835417"/>
                    </a:cubicBezTo>
                    <a:cubicBezTo>
                      <a:pt x="169313" y="837422"/>
                      <a:pt x="175692" y="840748"/>
                      <a:pt x="182220" y="843037"/>
                    </a:cubicBezTo>
                    <a:cubicBezTo>
                      <a:pt x="195895" y="847828"/>
                      <a:pt x="210503" y="850234"/>
                      <a:pt x="223738" y="856019"/>
                    </a:cubicBezTo>
                    <a:cubicBezTo>
                      <a:pt x="229028" y="858333"/>
                      <a:pt x="233190" y="865996"/>
                      <a:pt x="232701" y="871647"/>
                    </a:cubicBezTo>
                    <a:lnTo>
                      <a:pt x="232576" y="872969"/>
                    </a:lnTo>
                    <a:cubicBezTo>
                      <a:pt x="232283" y="875773"/>
                      <a:pt x="231798" y="878220"/>
                      <a:pt x="230230" y="880783"/>
                    </a:cubicBezTo>
                    <a:cubicBezTo>
                      <a:pt x="226018" y="887664"/>
                      <a:pt x="217673" y="891219"/>
                      <a:pt x="209797" y="889101"/>
                    </a:cubicBezTo>
                    <a:cubicBezTo>
                      <a:pt x="195185" y="885175"/>
                      <a:pt x="180908" y="875088"/>
                      <a:pt x="168449" y="866707"/>
                    </a:cubicBezTo>
                    <a:lnTo>
                      <a:pt x="166147" y="865177"/>
                    </a:lnTo>
                    <a:cubicBezTo>
                      <a:pt x="160704" y="861589"/>
                      <a:pt x="154851" y="857838"/>
                      <a:pt x="150465" y="853221"/>
                    </a:cubicBezTo>
                    <a:cubicBezTo>
                      <a:pt x="145887" y="848400"/>
                      <a:pt x="142124" y="842387"/>
                      <a:pt x="138373" y="836927"/>
                    </a:cubicBezTo>
                    <a:close/>
                    <a:moveTo>
                      <a:pt x="640644" y="781145"/>
                    </a:moveTo>
                    <a:cubicBezTo>
                      <a:pt x="638962" y="775086"/>
                      <a:pt x="646498" y="771081"/>
                      <a:pt x="650891" y="775176"/>
                    </a:cubicBezTo>
                    <a:cubicBezTo>
                      <a:pt x="659669" y="783357"/>
                      <a:pt x="668847" y="790943"/>
                      <a:pt x="677444" y="799331"/>
                    </a:cubicBezTo>
                    <a:lnTo>
                      <a:pt x="678021" y="799903"/>
                    </a:lnTo>
                    <a:cubicBezTo>
                      <a:pt x="684177" y="806092"/>
                      <a:pt x="693133" y="818018"/>
                      <a:pt x="685127" y="826025"/>
                    </a:cubicBezTo>
                    <a:cubicBezTo>
                      <a:pt x="674868" y="836288"/>
                      <a:pt x="660582" y="821061"/>
                      <a:pt x="655079" y="813125"/>
                    </a:cubicBezTo>
                    <a:cubicBezTo>
                      <a:pt x="648098" y="803060"/>
                      <a:pt x="643910" y="792916"/>
                      <a:pt x="640644" y="781145"/>
                    </a:cubicBezTo>
                    <a:close/>
                    <a:moveTo>
                      <a:pt x="1312368" y="731045"/>
                    </a:moveTo>
                    <a:cubicBezTo>
                      <a:pt x="1299346" y="744843"/>
                      <a:pt x="1279283" y="751186"/>
                      <a:pt x="1261619" y="756442"/>
                    </a:cubicBezTo>
                    <a:cubicBezTo>
                      <a:pt x="1240675" y="762669"/>
                      <a:pt x="1219095" y="766389"/>
                      <a:pt x="1197492" y="769449"/>
                    </a:cubicBezTo>
                    <a:cubicBezTo>
                      <a:pt x="1176618" y="772404"/>
                      <a:pt x="1155906" y="775048"/>
                      <a:pt x="1135364" y="778440"/>
                    </a:cubicBezTo>
                    <a:cubicBezTo>
                      <a:pt x="1150903" y="778633"/>
                      <a:pt x="1166440" y="778748"/>
                      <a:pt x="1181943" y="779026"/>
                    </a:cubicBezTo>
                    <a:cubicBezTo>
                      <a:pt x="1199823" y="779350"/>
                      <a:pt x="1217692" y="779736"/>
                      <a:pt x="1235565" y="780256"/>
                    </a:cubicBezTo>
                    <a:cubicBezTo>
                      <a:pt x="1248583" y="780634"/>
                      <a:pt x="1263857" y="778848"/>
                      <a:pt x="1276227" y="783688"/>
                    </a:cubicBezTo>
                    <a:cubicBezTo>
                      <a:pt x="1278456" y="784558"/>
                      <a:pt x="1280539" y="785765"/>
                      <a:pt x="1282358" y="787235"/>
                    </a:cubicBezTo>
                    <a:cubicBezTo>
                      <a:pt x="1292758" y="768737"/>
                      <a:pt x="1302725" y="749982"/>
                      <a:pt x="1312368" y="731045"/>
                    </a:cubicBezTo>
                    <a:close/>
                    <a:moveTo>
                      <a:pt x="509167" y="602017"/>
                    </a:moveTo>
                    <a:cubicBezTo>
                      <a:pt x="522758" y="597699"/>
                      <a:pt x="535539" y="591967"/>
                      <a:pt x="549947" y="593455"/>
                    </a:cubicBezTo>
                    <a:cubicBezTo>
                      <a:pt x="553776" y="593848"/>
                      <a:pt x="556519" y="597578"/>
                      <a:pt x="554428" y="601262"/>
                    </a:cubicBezTo>
                    <a:cubicBezTo>
                      <a:pt x="547600" y="613283"/>
                      <a:pt x="536497" y="620068"/>
                      <a:pt x="525568" y="628109"/>
                    </a:cubicBezTo>
                    <a:lnTo>
                      <a:pt x="524604" y="628821"/>
                    </a:lnTo>
                    <a:cubicBezTo>
                      <a:pt x="512640" y="637723"/>
                      <a:pt x="499796" y="645834"/>
                      <a:pt x="486786" y="653140"/>
                    </a:cubicBezTo>
                    <a:cubicBezTo>
                      <a:pt x="464387" y="665714"/>
                      <a:pt x="444314" y="629725"/>
                      <a:pt x="466935" y="619165"/>
                    </a:cubicBezTo>
                    <a:cubicBezTo>
                      <a:pt x="480546" y="612809"/>
                      <a:pt x="494843" y="606571"/>
                      <a:pt x="509167" y="602017"/>
                    </a:cubicBezTo>
                    <a:close/>
                    <a:moveTo>
                      <a:pt x="753865" y="570772"/>
                    </a:moveTo>
                    <a:cubicBezTo>
                      <a:pt x="774659" y="572141"/>
                      <a:pt x="795440" y="573071"/>
                      <a:pt x="816259" y="573913"/>
                    </a:cubicBezTo>
                    <a:cubicBezTo>
                      <a:pt x="840375" y="574889"/>
                      <a:pt x="832267" y="612013"/>
                      <a:pt x="812122" y="604500"/>
                    </a:cubicBezTo>
                    <a:cubicBezTo>
                      <a:pt x="792220" y="597076"/>
                      <a:pt x="772316" y="589746"/>
                      <a:pt x="752235" y="582821"/>
                    </a:cubicBezTo>
                    <a:cubicBezTo>
                      <a:pt x="746122" y="580714"/>
                      <a:pt x="746614" y="570670"/>
                      <a:pt x="753477" y="570757"/>
                    </a:cubicBezTo>
                    <a:lnTo>
                      <a:pt x="753865" y="570772"/>
                    </a:lnTo>
                    <a:close/>
                    <a:moveTo>
                      <a:pt x="220546" y="504727"/>
                    </a:moveTo>
                    <a:cubicBezTo>
                      <a:pt x="225935" y="504349"/>
                      <a:pt x="231370" y="505526"/>
                      <a:pt x="236767" y="506050"/>
                    </a:cubicBezTo>
                    <a:lnTo>
                      <a:pt x="242510" y="506607"/>
                    </a:lnTo>
                    <a:cubicBezTo>
                      <a:pt x="254348" y="507786"/>
                      <a:pt x="265448" y="509239"/>
                      <a:pt x="276738" y="514058"/>
                    </a:cubicBezTo>
                    <a:cubicBezTo>
                      <a:pt x="297570" y="522952"/>
                      <a:pt x="286381" y="556452"/>
                      <a:pt x="265469" y="555683"/>
                    </a:cubicBezTo>
                    <a:cubicBezTo>
                      <a:pt x="250012" y="555115"/>
                      <a:pt x="236795" y="548474"/>
                      <a:pt x="223744" y="540744"/>
                    </a:cubicBezTo>
                    <a:cubicBezTo>
                      <a:pt x="212334" y="533986"/>
                      <a:pt x="205339" y="525531"/>
                      <a:pt x="197634" y="514920"/>
                    </a:cubicBezTo>
                    <a:cubicBezTo>
                      <a:pt x="195082" y="511405"/>
                      <a:pt x="198638" y="507465"/>
                      <a:pt x="202113" y="507111"/>
                    </a:cubicBezTo>
                    <a:cubicBezTo>
                      <a:pt x="208235" y="506487"/>
                      <a:pt x="214422" y="505156"/>
                      <a:pt x="220546" y="504727"/>
                    </a:cubicBezTo>
                    <a:close/>
                    <a:moveTo>
                      <a:pt x="1264776" y="436314"/>
                    </a:moveTo>
                    <a:cubicBezTo>
                      <a:pt x="1261329" y="457832"/>
                      <a:pt x="1252773" y="478000"/>
                      <a:pt x="1239880" y="495558"/>
                    </a:cubicBezTo>
                    <a:cubicBezTo>
                      <a:pt x="1233400" y="504382"/>
                      <a:pt x="1222024" y="504716"/>
                      <a:pt x="1215603" y="495558"/>
                    </a:cubicBezTo>
                    <a:cubicBezTo>
                      <a:pt x="1206519" y="482603"/>
                      <a:pt x="1212120" y="467761"/>
                      <a:pt x="1218964" y="455318"/>
                    </a:cubicBezTo>
                    <a:lnTo>
                      <a:pt x="1220988" y="451675"/>
                    </a:lnTo>
                    <a:cubicBezTo>
                      <a:pt x="1224053" y="446212"/>
                      <a:pt x="1228759" y="438244"/>
                      <a:pt x="1234136" y="432741"/>
                    </a:cubicBezTo>
                    <a:lnTo>
                      <a:pt x="1234227" y="432177"/>
                    </a:lnTo>
                    <a:cubicBezTo>
                      <a:pt x="1237109" y="409649"/>
                      <a:pt x="1268328" y="414146"/>
                      <a:pt x="1264776" y="436314"/>
                    </a:cubicBezTo>
                    <a:close/>
                    <a:moveTo>
                      <a:pt x="423757" y="298219"/>
                    </a:moveTo>
                    <a:cubicBezTo>
                      <a:pt x="428940" y="293548"/>
                      <a:pt x="438487" y="294952"/>
                      <a:pt x="440169" y="302553"/>
                    </a:cubicBezTo>
                    <a:cubicBezTo>
                      <a:pt x="442523" y="313198"/>
                      <a:pt x="443956" y="325193"/>
                      <a:pt x="442415" y="335999"/>
                    </a:cubicBezTo>
                    <a:cubicBezTo>
                      <a:pt x="441580" y="341855"/>
                      <a:pt x="441266" y="348432"/>
                      <a:pt x="438964" y="353889"/>
                    </a:cubicBezTo>
                    <a:cubicBezTo>
                      <a:pt x="436488" y="359758"/>
                      <a:pt x="431727" y="364271"/>
                      <a:pt x="427242" y="368684"/>
                    </a:cubicBezTo>
                    <a:cubicBezTo>
                      <a:pt x="418287" y="377493"/>
                      <a:pt x="399409" y="374580"/>
                      <a:pt x="397011" y="360700"/>
                    </a:cubicBezTo>
                    <a:lnTo>
                      <a:pt x="396706" y="358997"/>
                    </a:lnTo>
                    <a:cubicBezTo>
                      <a:pt x="395500" y="352429"/>
                      <a:pt x="393956" y="345410"/>
                      <a:pt x="395743" y="338900"/>
                    </a:cubicBezTo>
                    <a:cubicBezTo>
                      <a:pt x="397091" y="333988"/>
                      <a:pt x="400105" y="328979"/>
                      <a:pt x="402599" y="324422"/>
                    </a:cubicBezTo>
                    <a:lnTo>
                      <a:pt x="403124" y="323453"/>
                    </a:lnTo>
                    <a:cubicBezTo>
                      <a:pt x="408119" y="314149"/>
                      <a:pt x="415904" y="305289"/>
                      <a:pt x="423757" y="298219"/>
                    </a:cubicBezTo>
                    <a:close/>
                    <a:moveTo>
                      <a:pt x="1152402" y="320867"/>
                    </a:moveTo>
                    <a:lnTo>
                      <a:pt x="1154276" y="320887"/>
                    </a:lnTo>
                    <a:cubicBezTo>
                      <a:pt x="1168746" y="321173"/>
                      <a:pt x="1195198" y="324697"/>
                      <a:pt x="1195339" y="342583"/>
                    </a:cubicBezTo>
                    <a:cubicBezTo>
                      <a:pt x="1195373" y="346798"/>
                      <a:pt x="1192252" y="351167"/>
                      <a:pt x="1188068" y="352137"/>
                    </a:cubicBezTo>
                    <a:cubicBezTo>
                      <a:pt x="1179419" y="354142"/>
                      <a:pt x="1173829" y="349031"/>
                      <a:pt x="1167665" y="343865"/>
                    </a:cubicBezTo>
                    <a:cubicBezTo>
                      <a:pt x="1162624" y="339641"/>
                      <a:pt x="1156748" y="336269"/>
                      <a:pt x="1150645" y="333842"/>
                    </a:cubicBezTo>
                    <a:cubicBezTo>
                      <a:pt x="1144052" y="331219"/>
                      <a:pt x="1144483" y="320855"/>
                      <a:pt x="1152402" y="32086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101">
              <a:extLst>
                <a:ext uri="{FF2B5EF4-FFF2-40B4-BE49-F238E27FC236}">
                  <a16:creationId xmlns:a16="http://schemas.microsoft.com/office/drawing/2014/main" id="{1AAEF9A6-C984-592C-A85B-4705F6785C66}"/>
                </a:ext>
              </a:extLst>
            </p:cNvPr>
            <p:cNvGrpSpPr/>
            <p:nvPr/>
          </p:nvGrpSpPr>
          <p:grpSpPr>
            <a:xfrm>
              <a:off x="9333235" y="3469130"/>
              <a:ext cx="871555" cy="883166"/>
              <a:chOff x="9333235" y="3469130"/>
              <a:chExt cx="871555" cy="883166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50D451C-C6C9-FBCA-9508-66CF4DCE1C96}"/>
                  </a:ext>
                </a:extLst>
              </p:cNvPr>
              <p:cNvSpPr/>
              <p:nvPr/>
            </p:nvSpPr>
            <p:spPr>
              <a:xfrm>
                <a:off x="9417752" y="3583876"/>
                <a:ext cx="735587" cy="766196"/>
              </a:xfrm>
              <a:custGeom>
                <a:avLst/>
                <a:gdLst>
                  <a:gd name="connsiteX0" fmla="*/ 733418 w 735587"/>
                  <a:gd name="connsiteY0" fmla="*/ 428032 h 766196"/>
                  <a:gd name="connsiteX1" fmla="*/ 687793 w 735587"/>
                  <a:gd name="connsiteY1" fmla="*/ 156075 h 766196"/>
                  <a:gd name="connsiteX2" fmla="*/ 680400 w 735587"/>
                  <a:gd name="connsiteY2" fmla="*/ 37390 h 766196"/>
                  <a:gd name="connsiteX3" fmla="*/ 635124 w 735587"/>
                  <a:gd name="connsiteY3" fmla="*/ 26235 h 766196"/>
                  <a:gd name="connsiteX4" fmla="*/ 519331 w 735587"/>
                  <a:gd name="connsiteY4" fmla="*/ 819 h 766196"/>
                  <a:gd name="connsiteX5" fmla="*/ 5508 w 735587"/>
                  <a:gd name="connsiteY5" fmla="*/ 371562 h 766196"/>
                  <a:gd name="connsiteX6" fmla="*/ 6309 w 735587"/>
                  <a:gd name="connsiteY6" fmla="*/ 386757 h 766196"/>
                  <a:gd name="connsiteX7" fmla="*/ 183687 w 735587"/>
                  <a:gd name="connsiteY7" fmla="*/ 636651 h 766196"/>
                  <a:gd name="connsiteX8" fmla="*/ 306538 w 735587"/>
                  <a:gd name="connsiteY8" fmla="*/ 725630 h 766196"/>
                  <a:gd name="connsiteX9" fmla="*/ 478861 w 735587"/>
                  <a:gd name="connsiteY9" fmla="*/ 766229 h 766196"/>
                  <a:gd name="connsiteX10" fmla="*/ 500588 w 735587"/>
                  <a:gd name="connsiteY10" fmla="*/ 745149 h 766196"/>
                  <a:gd name="connsiteX11" fmla="*/ 561745 w 735587"/>
                  <a:gd name="connsiteY11" fmla="*/ 726478 h 766196"/>
                  <a:gd name="connsiteX12" fmla="*/ 733418 w 735587"/>
                  <a:gd name="connsiteY12" fmla="*/ 428032 h 766196"/>
                  <a:gd name="connsiteX13" fmla="*/ 733418 w 735587"/>
                  <a:gd name="connsiteY13" fmla="*/ 428032 h 76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5587" h="766196">
                    <a:moveTo>
                      <a:pt x="733418" y="428032"/>
                    </a:moveTo>
                    <a:cubicBezTo>
                      <a:pt x="720799" y="336953"/>
                      <a:pt x="691936" y="248521"/>
                      <a:pt x="687793" y="156075"/>
                    </a:cubicBezTo>
                    <a:cubicBezTo>
                      <a:pt x="685328" y="116515"/>
                      <a:pt x="682863" y="76953"/>
                      <a:pt x="680400" y="37390"/>
                    </a:cubicBezTo>
                    <a:cubicBezTo>
                      <a:pt x="679464" y="12681"/>
                      <a:pt x="647379" y="4344"/>
                      <a:pt x="635124" y="26235"/>
                    </a:cubicBezTo>
                    <a:cubicBezTo>
                      <a:pt x="607268" y="-4670"/>
                      <a:pt x="557386" y="-119"/>
                      <a:pt x="519331" y="819"/>
                    </a:cubicBezTo>
                    <a:cubicBezTo>
                      <a:pt x="295303" y="8761"/>
                      <a:pt x="82411" y="160288"/>
                      <a:pt x="5508" y="371562"/>
                    </a:cubicBezTo>
                    <a:cubicBezTo>
                      <a:pt x="3659" y="376599"/>
                      <a:pt x="4218" y="381960"/>
                      <a:pt x="6309" y="386757"/>
                    </a:cubicBezTo>
                    <a:cubicBezTo>
                      <a:pt x="-29536" y="506336"/>
                      <a:pt x="97230" y="583335"/>
                      <a:pt x="183687" y="636651"/>
                    </a:cubicBezTo>
                    <a:cubicBezTo>
                      <a:pt x="218760" y="673728"/>
                      <a:pt x="259987" y="704533"/>
                      <a:pt x="306538" y="725630"/>
                    </a:cubicBezTo>
                    <a:cubicBezTo>
                      <a:pt x="360088" y="750832"/>
                      <a:pt x="419697" y="764884"/>
                      <a:pt x="478861" y="766229"/>
                    </a:cubicBezTo>
                    <a:cubicBezTo>
                      <a:pt x="491849" y="766527"/>
                      <a:pt x="499651" y="756022"/>
                      <a:pt x="500588" y="745149"/>
                    </a:cubicBezTo>
                    <a:cubicBezTo>
                      <a:pt x="519464" y="740755"/>
                      <a:pt x="551764" y="745828"/>
                      <a:pt x="561745" y="726478"/>
                    </a:cubicBezTo>
                    <a:cubicBezTo>
                      <a:pt x="675576" y="677018"/>
                      <a:pt x="749744" y="551657"/>
                      <a:pt x="733418" y="428032"/>
                    </a:cubicBezTo>
                    <a:lnTo>
                      <a:pt x="733418" y="428032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F7C1CB4-2CA9-E306-B55C-B6C370BAAF04}"/>
                  </a:ext>
                </a:extLst>
              </p:cNvPr>
              <p:cNvSpPr/>
              <p:nvPr/>
            </p:nvSpPr>
            <p:spPr>
              <a:xfrm>
                <a:off x="9333235" y="3469130"/>
                <a:ext cx="871555" cy="883166"/>
              </a:xfrm>
              <a:custGeom>
                <a:avLst/>
                <a:gdLst>
                  <a:gd name="connsiteX0" fmla="*/ 764674 w 871555"/>
                  <a:gd name="connsiteY0" fmla="*/ 219776 h 883166"/>
                  <a:gd name="connsiteX1" fmla="*/ 769492 w 871555"/>
                  <a:gd name="connsiteY1" fmla="*/ 219124 h 883166"/>
                  <a:gd name="connsiteX2" fmla="*/ 789901 w 871555"/>
                  <a:gd name="connsiteY2" fmla="*/ 278473 h 883166"/>
                  <a:gd name="connsiteX3" fmla="*/ 803398 w 871555"/>
                  <a:gd name="connsiteY3" fmla="*/ 337556 h 883166"/>
                  <a:gd name="connsiteX4" fmla="*/ 820535 w 871555"/>
                  <a:gd name="connsiteY4" fmla="*/ 436647 h 883166"/>
                  <a:gd name="connsiteX5" fmla="*/ 856396 w 871555"/>
                  <a:gd name="connsiteY5" fmla="*/ 434171 h 883166"/>
                  <a:gd name="connsiteX6" fmla="*/ 863089 w 871555"/>
                  <a:gd name="connsiteY6" fmla="*/ 450626 h 883166"/>
                  <a:gd name="connsiteX7" fmla="*/ 858930 w 871555"/>
                  <a:gd name="connsiteY7" fmla="*/ 464746 h 883166"/>
                  <a:gd name="connsiteX8" fmla="*/ 867651 w 871555"/>
                  <a:gd name="connsiteY8" fmla="*/ 476170 h 883166"/>
                  <a:gd name="connsiteX9" fmla="*/ 866391 w 871555"/>
                  <a:gd name="connsiteY9" fmla="*/ 511241 h 883166"/>
                  <a:gd name="connsiteX10" fmla="*/ 867538 w 871555"/>
                  <a:gd name="connsiteY10" fmla="*/ 513282 h 883166"/>
                  <a:gd name="connsiteX11" fmla="*/ 865556 w 871555"/>
                  <a:gd name="connsiteY11" fmla="*/ 554893 h 883166"/>
                  <a:gd name="connsiteX12" fmla="*/ 854949 w 871555"/>
                  <a:gd name="connsiteY12" fmla="*/ 585376 h 883166"/>
                  <a:gd name="connsiteX13" fmla="*/ 840611 w 871555"/>
                  <a:gd name="connsiteY13" fmla="*/ 612623 h 883166"/>
                  <a:gd name="connsiteX14" fmla="*/ 834122 w 871555"/>
                  <a:gd name="connsiteY14" fmla="*/ 619282 h 883166"/>
                  <a:gd name="connsiteX15" fmla="*/ 828725 w 871555"/>
                  <a:gd name="connsiteY15" fmla="*/ 665612 h 883166"/>
                  <a:gd name="connsiteX16" fmla="*/ 731791 w 871555"/>
                  <a:gd name="connsiteY16" fmla="*/ 815633 h 883166"/>
                  <a:gd name="connsiteX17" fmla="*/ 573496 w 871555"/>
                  <a:gd name="connsiteY17" fmla="*/ 881204 h 883166"/>
                  <a:gd name="connsiteX18" fmla="*/ 488781 w 871555"/>
                  <a:gd name="connsiteY18" fmla="*/ 878652 h 883166"/>
                  <a:gd name="connsiteX19" fmla="*/ 485284 w 871555"/>
                  <a:gd name="connsiteY19" fmla="*/ 878029 h 883166"/>
                  <a:gd name="connsiteX20" fmla="*/ 410129 w 871555"/>
                  <a:gd name="connsiteY20" fmla="*/ 846003 h 883166"/>
                  <a:gd name="connsiteX21" fmla="*/ 422869 w 871555"/>
                  <a:gd name="connsiteY21" fmla="*/ 815237 h 883166"/>
                  <a:gd name="connsiteX22" fmla="*/ 447677 w 871555"/>
                  <a:gd name="connsiteY22" fmla="*/ 821039 h 883166"/>
                  <a:gd name="connsiteX23" fmla="*/ 467295 w 871555"/>
                  <a:gd name="connsiteY23" fmla="*/ 828101 h 883166"/>
                  <a:gd name="connsiteX24" fmla="*/ 506433 w 871555"/>
                  <a:gd name="connsiteY24" fmla="*/ 836874 h 883166"/>
                  <a:gd name="connsiteX25" fmla="*/ 589864 w 871555"/>
                  <a:gd name="connsiteY25" fmla="*/ 834118 h 883166"/>
                  <a:gd name="connsiteX26" fmla="*/ 725104 w 871555"/>
                  <a:gd name="connsiteY26" fmla="*/ 767844 h 883166"/>
                  <a:gd name="connsiteX27" fmla="*/ 798180 w 871555"/>
                  <a:gd name="connsiteY27" fmla="*/ 618399 h 883166"/>
                  <a:gd name="connsiteX28" fmla="*/ 788518 w 871555"/>
                  <a:gd name="connsiteY28" fmla="*/ 420343 h 883166"/>
                  <a:gd name="connsiteX29" fmla="*/ 776098 w 871555"/>
                  <a:gd name="connsiteY29" fmla="*/ 318769 h 883166"/>
                  <a:gd name="connsiteX30" fmla="*/ 764674 w 871555"/>
                  <a:gd name="connsiteY30" fmla="*/ 219776 h 883166"/>
                  <a:gd name="connsiteX31" fmla="*/ 377991 w 871555"/>
                  <a:gd name="connsiteY31" fmla="*/ 7927 h 883166"/>
                  <a:gd name="connsiteX32" fmla="*/ 380109 w 871555"/>
                  <a:gd name="connsiteY32" fmla="*/ 7602 h 883166"/>
                  <a:gd name="connsiteX33" fmla="*/ 631790 w 871555"/>
                  <a:gd name="connsiteY33" fmla="*/ 30431 h 883166"/>
                  <a:gd name="connsiteX34" fmla="*/ 675739 w 871555"/>
                  <a:gd name="connsiteY34" fmla="*/ 54445 h 883166"/>
                  <a:gd name="connsiteX35" fmla="*/ 705685 w 871555"/>
                  <a:gd name="connsiteY35" fmla="*/ 52414 h 883166"/>
                  <a:gd name="connsiteX36" fmla="*/ 731782 w 871555"/>
                  <a:gd name="connsiteY36" fmla="*/ 71295 h 883166"/>
                  <a:gd name="connsiteX37" fmla="*/ 761023 w 871555"/>
                  <a:gd name="connsiteY37" fmla="*/ 85610 h 883166"/>
                  <a:gd name="connsiteX38" fmla="*/ 766396 w 871555"/>
                  <a:gd name="connsiteY38" fmla="*/ 96841 h 883166"/>
                  <a:gd name="connsiteX39" fmla="*/ 787242 w 871555"/>
                  <a:gd name="connsiteY39" fmla="*/ 104551 h 883166"/>
                  <a:gd name="connsiteX40" fmla="*/ 797143 w 871555"/>
                  <a:gd name="connsiteY40" fmla="*/ 128892 h 883166"/>
                  <a:gd name="connsiteX41" fmla="*/ 794892 w 871555"/>
                  <a:gd name="connsiteY41" fmla="*/ 134592 h 883166"/>
                  <a:gd name="connsiteX42" fmla="*/ 794245 w 871555"/>
                  <a:gd name="connsiteY42" fmla="*/ 135976 h 883166"/>
                  <a:gd name="connsiteX43" fmla="*/ 794627 w 871555"/>
                  <a:gd name="connsiteY43" fmla="*/ 136499 h 883166"/>
                  <a:gd name="connsiteX44" fmla="*/ 786699 w 871555"/>
                  <a:gd name="connsiteY44" fmla="*/ 166716 h 883166"/>
                  <a:gd name="connsiteX45" fmla="*/ 762450 w 871555"/>
                  <a:gd name="connsiteY45" fmla="*/ 176862 h 883166"/>
                  <a:gd name="connsiteX46" fmla="*/ 764322 w 871555"/>
                  <a:gd name="connsiteY46" fmla="*/ 187210 h 883166"/>
                  <a:gd name="connsiteX47" fmla="*/ 761907 w 871555"/>
                  <a:gd name="connsiteY47" fmla="*/ 188236 h 883166"/>
                  <a:gd name="connsiteX48" fmla="*/ 769576 w 871555"/>
                  <a:gd name="connsiteY48" fmla="*/ 208249 h 883166"/>
                  <a:gd name="connsiteX49" fmla="*/ 763378 w 871555"/>
                  <a:gd name="connsiteY49" fmla="*/ 211870 h 883166"/>
                  <a:gd name="connsiteX50" fmla="*/ 748525 w 871555"/>
                  <a:gd name="connsiteY50" fmla="*/ 177909 h 883166"/>
                  <a:gd name="connsiteX51" fmla="*/ 733956 w 871555"/>
                  <a:gd name="connsiteY51" fmla="*/ 174306 h 883166"/>
                  <a:gd name="connsiteX52" fmla="*/ 726814 w 871555"/>
                  <a:gd name="connsiteY52" fmla="*/ 167683 h 883166"/>
                  <a:gd name="connsiteX53" fmla="*/ 726550 w 871555"/>
                  <a:gd name="connsiteY53" fmla="*/ 168085 h 883166"/>
                  <a:gd name="connsiteX54" fmla="*/ 655656 w 871555"/>
                  <a:gd name="connsiteY54" fmla="*/ 202147 h 883166"/>
                  <a:gd name="connsiteX55" fmla="*/ 577077 w 871555"/>
                  <a:gd name="connsiteY55" fmla="*/ 216541 h 883166"/>
                  <a:gd name="connsiteX56" fmla="*/ 437884 w 871555"/>
                  <a:gd name="connsiteY56" fmla="*/ 225199 h 883166"/>
                  <a:gd name="connsiteX57" fmla="*/ 428670 w 871555"/>
                  <a:gd name="connsiteY57" fmla="*/ 225642 h 883166"/>
                  <a:gd name="connsiteX58" fmla="*/ 360615 w 871555"/>
                  <a:gd name="connsiteY58" fmla="*/ 255599 h 883166"/>
                  <a:gd name="connsiteX59" fmla="*/ 318906 w 871555"/>
                  <a:gd name="connsiteY59" fmla="*/ 253554 h 883166"/>
                  <a:gd name="connsiteX60" fmla="*/ 300242 w 871555"/>
                  <a:gd name="connsiteY60" fmla="*/ 264656 h 883166"/>
                  <a:gd name="connsiteX61" fmla="*/ 262052 w 871555"/>
                  <a:gd name="connsiteY61" fmla="*/ 330545 h 883166"/>
                  <a:gd name="connsiteX62" fmla="*/ 262446 w 871555"/>
                  <a:gd name="connsiteY62" fmla="*/ 332113 h 883166"/>
                  <a:gd name="connsiteX63" fmla="*/ 248102 w 871555"/>
                  <a:gd name="connsiteY63" fmla="*/ 394894 h 883166"/>
                  <a:gd name="connsiteX64" fmla="*/ 239413 w 871555"/>
                  <a:gd name="connsiteY64" fmla="*/ 400334 h 883166"/>
                  <a:gd name="connsiteX65" fmla="*/ 240089 w 871555"/>
                  <a:gd name="connsiteY65" fmla="*/ 401889 h 883166"/>
                  <a:gd name="connsiteX66" fmla="*/ 234360 w 871555"/>
                  <a:gd name="connsiteY66" fmla="*/ 472033 h 883166"/>
                  <a:gd name="connsiteX67" fmla="*/ 207043 w 871555"/>
                  <a:gd name="connsiteY67" fmla="*/ 468941 h 883166"/>
                  <a:gd name="connsiteX68" fmla="*/ 206757 w 871555"/>
                  <a:gd name="connsiteY68" fmla="*/ 468474 h 883166"/>
                  <a:gd name="connsiteX69" fmla="*/ 205747 w 871555"/>
                  <a:gd name="connsiteY69" fmla="*/ 466857 h 883166"/>
                  <a:gd name="connsiteX70" fmla="*/ 203245 w 871555"/>
                  <a:gd name="connsiteY70" fmla="*/ 469327 h 883166"/>
                  <a:gd name="connsiteX71" fmla="*/ 186362 w 871555"/>
                  <a:gd name="connsiteY71" fmla="*/ 466911 h 883166"/>
                  <a:gd name="connsiteX72" fmla="*/ 167066 w 871555"/>
                  <a:gd name="connsiteY72" fmla="*/ 459888 h 883166"/>
                  <a:gd name="connsiteX73" fmla="*/ 150824 w 871555"/>
                  <a:gd name="connsiteY73" fmla="*/ 456886 h 883166"/>
                  <a:gd name="connsiteX74" fmla="*/ 99591 w 871555"/>
                  <a:gd name="connsiteY74" fmla="*/ 548060 h 883166"/>
                  <a:gd name="connsiteX75" fmla="*/ 133418 w 871555"/>
                  <a:gd name="connsiteY75" fmla="*/ 597542 h 883166"/>
                  <a:gd name="connsiteX76" fmla="*/ 161470 w 871555"/>
                  <a:gd name="connsiteY76" fmla="*/ 601589 h 883166"/>
                  <a:gd name="connsiteX77" fmla="*/ 196846 w 871555"/>
                  <a:gd name="connsiteY77" fmla="*/ 596475 h 883166"/>
                  <a:gd name="connsiteX78" fmla="*/ 205499 w 871555"/>
                  <a:gd name="connsiteY78" fmla="*/ 607851 h 883166"/>
                  <a:gd name="connsiteX79" fmla="*/ 197691 w 871555"/>
                  <a:gd name="connsiteY79" fmla="*/ 627900 h 883166"/>
                  <a:gd name="connsiteX80" fmla="*/ 222181 w 871555"/>
                  <a:gd name="connsiteY80" fmla="*/ 654656 h 883166"/>
                  <a:gd name="connsiteX81" fmla="*/ 252950 w 871555"/>
                  <a:gd name="connsiteY81" fmla="*/ 685656 h 883166"/>
                  <a:gd name="connsiteX82" fmla="*/ 285308 w 871555"/>
                  <a:gd name="connsiteY82" fmla="*/ 711205 h 883166"/>
                  <a:gd name="connsiteX83" fmla="*/ 286509 w 871555"/>
                  <a:gd name="connsiteY83" fmla="*/ 711996 h 883166"/>
                  <a:gd name="connsiteX84" fmla="*/ 319558 w 871555"/>
                  <a:gd name="connsiteY84" fmla="*/ 749111 h 883166"/>
                  <a:gd name="connsiteX85" fmla="*/ 311388 w 871555"/>
                  <a:gd name="connsiteY85" fmla="*/ 763382 h 883166"/>
                  <a:gd name="connsiteX86" fmla="*/ 259550 w 871555"/>
                  <a:gd name="connsiteY86" fmla="*/ 749111 h 883166"/>
                  <a:gd name="connsiteX87" fmla="*/ 242989 w 871555"/>
                  <a:gd name="connsiteY87" fmla="*/ 735642 h 883166"/>
                  <a:gd name="connsiteX88" fmla="*/ 231499 w 871555"/>
                  <a:gd name="connsiteY88" fmla="*/ 733548 h 883166"/>
                  <a:gd name="connsiteX89" fmla="*/ 223872 w 871555"/>
                  <a:gd name="connsiteY89" fmla="*/ 729683 h 883166"/>
                  <a:gd name="connsiteX90" fmla="*/ 201817 w 871555"/>
                  <a:gd name="connsiteY90" fmla="*/ 725677 h 883166"/>
                  <a:gd name="connsiteX91" fmla="*/ 174952 w 871555"/>
                  <a:gd name="connsiteY91" fmla="*/ 726381 h 883166"/>
                  <a:gd name="connsiteX92" fmla="*/ 155332 w 871555"/>
                  <a:gd name="connsiteY92" fmla="*/ 716477 h 883166"/>
                  <a:gd name="connsiteX93" fmla="*/ 119815 w 871555"/>
                  <a:gd name="connsiteY93" fmla="*/ 712511 h 883166"/>
                  <a:gd name="connsiteX94" fmla="*/ 104863 w 871555"/>
                  <a:gd name="connsiteY94" fmla="*/ 695460 h 883166"/>
                  <a:gd name="connsiteX95" fmla="*/ 102390 w 871555"/>
                  <a:gd name="connsiteY95" fmla="*/ 687540 h 883166"/>
                  <a:gd name="connsiteX96" fmla="*/ 102388 w 871555"/>
                  <a:gd name="connsiteY96" fmla="*/ 686421 h 883166"/>
                  <a:gd name="connsiteX97" fmla="*/ 75020 w 871555"/>
                  <a:gd name="connsiteY97" fmla="*/ 675452 h 883166"/>
                  <a:gd name="connsiteX98" fmla="*/ 64214 w 871555"/>
                  <a:gd name="connsiteY98" fmla="*/ 650266 h 883166"/>
                  <a:gd name="connsiteX99" fmla="*/ 38315 w 871555"/>
                  <a:gd name="connsiteY99" fmla="*/ 632752 h 883166"/>
                  <a:gd name="connsiteX100" fmla="*/ 31234 w 871555"/>
                  <a:gd name="connsiteY100" fmla="*/ 583410 h 883166"/>
                  <a:gd name="connsiteX101" fmla="*/ 30206 w 871555"/>
                  <a:gd name="connsiteY101" fmla="*/ 580773 h 883166"/>
                  <a:gd name="connsiteX102" fmla="*/ 15556 w 871555"/>
                  <a:gd name="connsiteY102" fmla="*/ 536827 h 883166"/>
                  <a:gd name="connsiteX103" fmla="*/ 16421 w 871555"/>
                  <a:gd name="connsiteY103" fmla="*/ 529682 h 883166"/>
                  <a:gd name="connsiteX104" fmla="*/ 142 w 871555"/>
                  <a:gd name="connsiteY104" fmla="*/ 505885 h 883166"/>
                  <a:gd name="connsiteX105" fmla="*/ 8010 w 871555"/>
                  <a:gd name="connsiteY105" fmla="*/ 483177 h 883166"/>
                  <a:gd name="connsiteX106" fmla="*/ 5011 w 871555"/>
                  <a:gd name="connsiteY106" fmla="*/ 463187 h 883166"/>
                  <a:gd name="connsiteX107" fmla="*/ 11936 w 871555"/>
                  <a:gd name="connsiteY107" fmla="*/ 444971 h 883166"/>
                  <a:gd name="connsiteX108" fmla="*/ 12256 w 871555"/>
                  <a:gd name="connsiteY108" fmla="*/ 439332 h 883166"/>
                  <a:gd name="connsiteX109" fmla="*/ 11433 w 871555"/>
                  <a:gd name="connsiteY109" fmla="*/ 433556 h 883166"/>
                  <a:gd name="connsiteX110" fmla="*/ 42743 w 871555"/>
                  <a:gd name="connsiteY110" fmla="*/ 383126 h 883166"/>
                  <a:gd name="connsiteX111" fmla="*/ 57815 w 871555"/>
                  <a:gd name="connsiteY111" fmla="*/ 376563 h 883166"/>
                  <a:gd name="connsiteX112" fmla="*/ 70492 w 871555"/>
                  <a:gd name="connsiteY112" fmla="*/ 372356 h 883166"/>
                  <a:gd name="connsiteX113" fmla="*/ 71961 w 871555"/>
                  <a:gd name="connsiteY113" fmla="*/ 369537 h 883166"/>
                  <a:gd name="connsiteX114" fmla="*/ 72648 w 871555"/>
                  <a:gd name="connsiteY114" fmla="*/ 366034 h 883166"/>
                  <a:gd name="connsiteX115" fmla="*/ 72686 w 871555"/>
                  <a:gd name="connsiteY115" fmla="*/ 350896 h 883166"/>
                  <a:gd name="connsiteX116" fmla="*/ 75342 w 871555"/>
                  <a:gd name="connsiteY116" fmla="*/ 282672 h 883166"/>
                  <a:gd name="connsiteX117" fmla="*/ 112127 w 871555"/>
                  <a:gd name="connsiteY117" fmla="*/ 163012 h 883166"/>
                  <a:gd name="connsiteX118" fmla="*/ 182760 w 871555"/>
                  <a:gd name="connsiteY118" fmla="*/ 84823 h 883166"/>
                  <a:gd name="connsiteX119" fmla="*/ 377991 w 871555"/>
                  <a:gd name="connsiteY119" fmla="*/ 7927 h 883166"/>
                  <a:gd name="connsiteX120" fmla="*/ 118122 w 871555"/>
                  <a:gd name="connsiteY120" fmla="*/ 529661 h 883166"/>
                  <a:gd name="connsiteX121" fmla="*/ 154273 w 871555"/>
                  <a:gd name="connsiteY121" fmla="*/ 512772 h 883166"/>
                  <a:gd name="connsiteX122" fmla="*/ 154541 w 871555"/>
                  <a:gd name="connsiteY122" fmla="*/ 512797 h 883166"/>
                  <a:gd name="connsiteX123" fmla="*/ 215333 w 871555"/>
                  <a:gd name="connsiteY123" fmla="*/ 545317 h 883166"/>
                  <a:gd name="connsiteX124" fmla="*/ 200339 w 871555"/>
                  <a:gd name="connsiteY124" fmla="*/ 560315 h 883166"/>
                  <a:gd name="connsiteX125" fmla="*/ 181359 w 871555"/>
                  <a:gd name="connsiteY125" fmla="*/ 546491 h 883166"/>
                  <a:gd name="connsiteX126" fmla="*/ 176111 w 871555"/>
                  <a:gd name="connsiteY126" fmla="*/ 542646 h 883166"/>
                  <a:gd name="connsiteX127" fmla="*/ 180669 w 871555"/>
                  <a:gd name="connsiteY127" fmla="*/ 550517 h 883166"/>
                  <a:gd name="connsiteX128" fmla="*/ 181164 w 871555"/>
                  <a:gd name="connsiteY128" fmla="*/ 550984 h 883166"/>
                  <a:gd name="connsiteX129" fmla="*/ 166794 w 871555"/>
                  <a:gd name="connsiteY129" fmla="*/ 562076 h 883166"/>
                  <a:gd name="connsiteX130" fmla="*/ 162986 w 871555"/>
                  <a:gd name="connsiteY130" fmla="*/ 541816 h 883166"/>
                  <a:gd name="connsiteX131" fmla="*/ 164693 w 871555"/>
                  <a:gd name="connsiteY131" fmla="*/ 535964 h 883166"/>
                  <a:gd name="connsiteX132" fmla="*/ 162739 w 871555"/>
                  <a:gd name="connsiteY132" fmla="*/ 534970 h 883166"/>
                  <a:gd name="connsiteX133" fmla="*/ 161561 w 871555"/>
                  <a:gd name="connsiteY133" fmla="*/ 534422 h 883166"/>
                  <a:gd name="connsiteX134" fmla="*/ 120345 w 871555"/>
                  <a:gd name="connsiteY134" fmla="*/ 529361 h 883166"/>
                  <a:gd name="connsiteX135" fmla="*/ 118122 w 871555"/>
                  <a:gd name="connsiteY135" fmla="*/ 529661 h 88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871555" h="883166">
                    <a:moveTo>
                      <a:pt x="764674" y="219776"/>
                    </a:moveTo>
                    <a:cubicBezTo>
                      <a:pt x="764352" y="216823"/>
                      <a:pt x="768615" y="216733"/>
                      <a:pt x="769492" y="219124"/>
                    </a:cubicBezTo>
                    <a:cubicBezTo>
                      <a:pt x="776706" y="238786"/>
                      <a:pt x="784186" y="258313"/>
                      <a:pt x="789901" y="278473"/>
                    </a:cubicBezTo>
                    <a:cubicBezTo>
                      <a:pt x="795411" y="297901"/>
                      <a:pt x="799379" y="317771"/>
                      <a:pt x="803398" y="337556"/>
                    </a:cubicBezTo>
                    <a:cubicBezTo>
                      <a:pt x="810062" y="370389"/>
                      <a:pt x="815794" y="403465"/>
                      <a:pt x="820535" y="436647"/>
                    </a:cubicBezTo>
                    <a:cubicBezTo>
                      <a:pt x="830667" y="428731"/>
                      <a:pt x="843918" y="428011"/>
                      <a:pt x="856396" y="434171"/>
                    </a:cubicBezTo>
                    <a:cubicBezTo>
                      <a:pt x="862252" y="437060"/>
                      <a:pt x="864494" y="444699"/>
                      <a:pt x="863089" y="450626"/>
                    </a:cubicBezTo>
                    <a:cubicBezTo>
                      <a:pt x="861962" y="455381"/>
                      <a:pt x="860584" y="460112"/>
                      <a:pt x="858930" y="464746"/>
                    </a:cubicBezTo>
                    <a:cubicBezTo>
                      <a:pt x="862465" y="467876"/>
                      <a:pt x="865470" y="471737"/>
                      <a:pt x="867651" y="476170"/>
                    </a:cubicBezTo>
                    <a:cubicBezTo>
                      <a:pt x="873396" y="487846"/>
                      <a:pt x="871545" y="500102"/>
                      <a:pt x="866391" y="511241"/>
                    </a:cubicBezTo>
                    <a:cubicBezTo>
                      <a:pt x="866784" y="511905"/>
                      <a:pt x="867172" y="512573"/>
                      <a:pt x="867538" y="513282"/>
                    </a:cubicBezTo>
                    <a:cubicBezTo>
                      <a:pt x="874998" y="527774"/>
                      <a:pt x="871008" y="540753"/>
                      <a:pt x="865556" y="554893"/>
                    </a:cubicBezTo>
                    <a:cubicBezTo>
                      <a:pt x="861475" y="565474"/>
                      <a:pt x="863753" y="577388"/>
                      <a:pt x="854949" y="585376"/>
                    </a:cubicBezTo>
                    <a:cubicBezTo>
                      <a:pt x="851889" y="595212"/>
                      <a:pt x="847296" y="604359"/>
                      <a:pt x="840611" y="612623"/>
                    </a:cubicBezTo>
                    <a:cubicBezTo>
                      <a:pt x="839094" y="615403"/>
                      <a:pt x="836820" y="617638"/>
                      <a:pt x="834122" y="619282"/>
                    </a:cubicBezTo>
                    <a:cubicBezTo>
                      <a:pt x="833444" y="634806"/>
                      <a:pt x="831806" y="650276"/>
                      <a:pt x="828725" y="665612"/>
                    </a:cubicBezTo>
                    <a:cubicBezTo>
                      <a:pt x="816761" y="725158"/>
                      <a:pt x="778793" y="778214"/>
                      <a:pt x="731791" y="815633"/>
                    </a:cubicBezTo>
                    <a:cubicBezTo>
                      <a:pt x="685797" y="852252"/>
                      <a:pt x="631781" y="874132"/>
                      <a:pt x="573496" y="881204"/>
                    </a:cubicBezTo>
                    <a:cubicBezTo>
                      <a:pt x="545194" y="884641"/>
                      <a:pt x="516851" y="883558"/>
                      <a:pt x="488781" y="878652"/>
                    </a:cubicBezTo>
                    <a:lnTo>
                      <a:pt x="485284" y="878029"/>
                    </a:lnTo>
                    <a:cubicBezTo>
                      <a:pt x="459383" y="873330"/>
                      <a:pt x="428040" y="865550"/>
                      <a:pt x="410129" y="846003"/>
                    </a:cubicBezTo>
                    <a:cubicBezTo>
                      <a:pt x="400711" y="835724"/>
                      <a:pt x="406217" y="813101"/>
                      <a:pt x="422869" y="815237"/>
                    </a:cubicBezTo>
                    <a:cubicBezTo>
                      <a:pt x="431691" y="816366"/>
                      <a:pt x="439370" y="817781"/>
                      <a:pt x="447677" y="821039"/>
                    </a:cubicBezTo>
                    <a:cubicBezTo>
                      <a:pt x="454155" y="823579"/>
                      <a:pt x="460644" y="826027"/>
                      <a:pt x="467295" y="828101"/>
                    </a:cubicBezTo>
                    <a:cubicBezTo>
                      <a:pt x="480033" y="832068"/>
                      <a:pt x="493208" y="835163"/>
                      <a:pt x="506433" y="836874"/>
                    </a:cubicBezTo>
                    <a:cubicBezTo>
                      <a:pt x="533990" y="840435"/>
                      <a:pt x="562625" y="839493"/>
                      <a:pt x="589864" y="834118"/>
                    </a:cubicBezTo>
                    <a:cubicBezTo>
                      <a:pt x="639395" y="824342"/>
                      <a:pt x="687516" y="801793"/>
                      <a:pt x="725104" y="767844"/>
                    </a:cubicBezTo>
                    <a:cubicBezTo>
                      <a:pt x="768798" y="728381"/>
                      <a:pt x="794411" y="677306"/>
                      <a:pt x="798180" y="618399"/>
                    </a:cubicBezTo>
                    <a:cubicBezTo>
                      <a:pt x="802377" y="552791"/>
                      <a:pt x="794805" y="485610"/>
                      <a:pt x="788518" y="420343"/>
                    </a:cubicBezTo>
                    <a:cubicBezTo>
                      <a:pt x="785248" y="386392"/>
                      <a:pt x="781097" y="352509"/>
                      <a:pt x="776098" y="318769"/>
                    </a:cubicBezTo>
                    <a:cubicBezTo>
                      <a:pt x="771214" y="285802"/>
                      <a:pt x="768287" y="252882"/>
                      <a:pt x="764674" y="219776"/>
                    </a:cubicBezTo>
                    <a:close/>
                    <a:moveTo>
                      <a:pt x="377991" y="7927"/>
                    </a:moveTo>
                    <a:lnTo>
                      <a:pt x="380109" y="7602"/>
                    </a:lnTo>
                    <a:cubicBezTo>
                      <a:pt x="464224" y="-5203"/>
                      <a:pt x="552726" y="-4296"/>
                      <a:pt x="631790" y="30431"/>
                    </a:cubicBezTo>
                    <a:cubicBezTo>
                      <a:pt x="646943" y="37092"/>
                      <a:pt x="661774" y="45124"/>
                      <a:pt x="675739" y="54445"/>
                    </a:cubicBezTo>
                    <a:cubicBezTo>
                      <a:pt x="685742" y="53400"/>
                      <a:pt x="695804" y="52553"/>
                      <a:pt x="705685" y="52414"/>
                    </a:cubicBezTo>
                    <a:cubicBezTo>
                      <a:pt x="718119" y="52251"/>
                      <a:pt x="730253" y="58713"/>
                      <a:pt x="731782" y="71295"/>
                    </a:cubicBezTo>
                    <a:cubicBezTo>
                      <a:pt x="743434" y="72744"/>
                      <a:pt x="754161" y="77032"/>
                      <a:pt x="761023" y="85610"/>
                    </a:cubicBezTo>
                    <a:cubicBezTo>
                      <a:pt x="763698" y="88950"/>
                      <a:pt x="765489" y="92815"/>
                      <a:pt x="766396" y="96841"/>
                    </a:cubicBezTo>
                    <a:cubicBezTo>
                      <a:pt x="773558" y="98534"/>
                      <a:pt x="780581" y="101129"/>
                      <a:pt x="787242" y="104551"/>
                    </a:cubicBezTo>
                    <a:cubicBezTo>
                      <a:pt x="795332" y="108719"/>
                      <a:pt x="800000" y="120314"/>
                      <a:pt x="797143" y="128892"/>
                    </a:cubicBezTo>
                    <a:cubicBezTo>
                      <a:pt x="796483" y="130839"/>
                      <a:pt x="795732" y="132736"/>
                      <a:pt x="794892" y="134592"/>
                    </a:cubicBezTo>
                    <a:lnTo>
                      <a:pt x="794245" y="135976"/>
                    </a:lnTo>
                    <a:lnTo>
                      <a:pt x="794627" y="136499"/>
                    </a:lnTo>
                    <a:cubicBezTo>
                      <a:pt x="801087" y="146887"/>
                      <a:pt x="796599" y="160516"/>
                      <a:pt x="786699" y="166716"/>
                    </a:cubicBezTo>
                    <a:cubicBezTo>
                      <a:pt x="779273" y="171367"/>
                      <a:pt x="770982" y="175071"/>
                      <a:pt x="762450" y="176862"/>
                    </a:cubicBezTo>
                    <a:cubicBezTo>
                      <a:pt x="763155" y="180285"/>
                      <a:pt x="763798" y="183727"/>
                      <a:pt x="764322" y="187210"/>
                    </a:cubicBezTo>
                    <a:cubicBezTo>
                      <a:pt x="764523" y="188621"/>
                      <a:pt x="762714" y="189627"/>
                      <a:pt x="761907" y="188236"/>
                    </a:cubicBezTo>
                    <a:cubicBezTo>
                      <a:pt x="763946" y="194584"/>
                      <a:pt x="766502" y="201255"/>
                      <a:pt x="769576" y="208249"/>
                    </a:cubicBezTo>
                    <a:cubicBezTo>
                      <a:pt x="771385" y="212374"/>
                      <a:pt x="765589" y="216037"/>
                      <a:pt x="763378" y="211870"/>
                    </a:cubicBezTo>
                    <a:cubicBezTo>
                      <a:pt x="757502" y="200758"/>
                      <a:pt x="753858" y="189364"/>
                      <a:pt x="748525" y="177909"/>
                    </a:cubicBezTo>
                    <a:cubicBezTo>
                      <a:pt x="743597" y="177587"/>
                      <a:pt x="738685" y="176460"/>
                      <a:pt x="733956" y="174306"/>
                    </a:cubicBezTo>
                    <a:cubicBezTo>
                      <a:pt x="730857" y="172897"/>
                      <a:pt x="728504" y="170521"/>
                      <a:pt x="726814" y="167683"/>
                    </a:cubicBezTo>
                    <a:cubicBezTo>
                      <a:pt x="726711" y="167803"/>
                      <a:pt x="726653" y="167944"/>
                      <a:pt x="726550" y="168085"/>
                    </a:cubicBezTo>
                    <a:cubicBezTo>
                      <a:pt x="710673" y="188518"/>
                      <a:pt x="679643" y="195685"/>
                      <a:pt x="655656" y="202147"/>
                    </a:cubicBezTo>
                    <a:cubicBezTo>
                      <a:pt x="629900" y="209094"/>
                      <a:pt x="603537" y="213380"/>
                      <a:pt x="577077" y="216541"/>
                    </a:cubicBezTo>
                    <a:cubicBezTo>
                      <a:pt x="530872" y="222037"/>
                      <a:pt x="484307" y="223063"/>
                      <a:pt x="437884" y="225199"/>
                    </a:cubicBezTo>
                    <a:cubicBezTo>
                      <a:pt x="434810" y="225338"/>
                      <a:pt x="431741" y="225493"/>
                      <a:pt x="428670" y="225642"/>
                    </a:cubicBezTo>
                    <a:cubicBezTo>
                      <a:pt x="409815" y="242190"/>
                      <a:pt x="385528" y="252473"/>
                      <a:pt x="360615" y="255599"/>
                    </a:cubicBezTo>
                    <a:cubicBezTo>
                      <a:pt x="347992" y="257181"/>
                      <a:pt x="333061" y="256779"/>
                      <a:pt x="318906" y="253554"/>
                    </a:cubicBezTo>
                    <a:cubicBezTo>
                      <a:pt x="313782" y="258788"/>
                      <a:pt x="307309" y="262665"/>
                      <a:pt x="300242" y="264656"/>
                    </a:cubicBezTo>
                    <a:cubicBezTo>
                      <a:pt x="298970" y="291026"/>
                      <a:pt x="284272" y="315993"/>
                      <a:pt x="262052" y="330545"/>
                    </a:cubicBezTo>
                    <a:lnTo>
                      <a:pt x="262446" y="332113"/>
                    </a:lnTo>
                    <a:cubicBezTo>
                      <a:pt x="267967" y="354630"/>
                      <a:pt x="267896" y="379244"/>
                      <a:pt x="248102" y="394894"/>
                    </a:cubicBezTo>
                    <a:cubicBezTo>
                      <a:pt x="245420" y="397012"/>
                      <a:pt x="242492" y="398828"/>
                      <a:pt x="239413" y="400334"/>
                    </a:cubicBezTo>
                    <a:lnTo>
                      <a:pt x="240089" y="401889"/>
                    </a:lnTo>
                    <a:cubicBezTo>
                      <a:pt x="250313" y="425793"/>
                      <a:pt x="253579" y="452198"/>
                      <a:pt x="234360" y="472033"/>
                    </a:cubicBezTo>
                    <a:cubicBezTo>
                      <a:pt x="226567" y="480072"/>
                      <a:pt x="212885" y="478169"/>
                      <a:pt x="207043" y="468941"/>
                    </a:cubicBezTo>
                    <a:lnTo>
                      <a:pt x="206757" y="468474"/>
                    </a:lnTo>
                    <a:cubicBezTo>
                      <a:pt x="206433" y="467924"/>
                      <a:pt x="206083" y="467397"/>
                      <a:pt x="205747" y="466857"/>
                    </a:cubicBezTo>
                    <a:cubicBezTo>
                      <a:pt x="205226" y="467924"/>
                      <a:pt x="204429" y="468824"/>
                      <a:pt x="203245" y="469327"/>
                    </a:cubicBezTo>
                    <a:cubicBezTo>
                      <a:pt x="195941" y="472470"/>
                      <a:pt x="193023" y="470153"/>
                      <a:pt x="186362" y="466911"/>
                    </a:cubicBezTo>
                    <a:cubicBezTo>
                      <a:pt x="180204" y="463892"/>
                      <a:pt x="173705" y="461637"/>
                      <a:pt x="167066" y="459888"/>
                    </a:cubicBezTo>
                    <a:cubicBezTo>
                      <a:pt x="161651" y="458477"/>
                      <a:pt x="156258" y="457470"/>
                      <a:pt x="150824" y="456886"/>
                    </a:cubicBezTo>
                    <a:cubicBezTo>
                      <a:pt x="116494" y="470012"/>
                      <a:pt x="94318" y="510274"/>
                      <a:pt x="99591" y="548060"/>
                    </a:cubicBezTo>
                    <a:cubicBezTo>
                      <a:pt x="102448" y="568634"/>
                      <a:pt x="113739" y="589007"/>
                      <a:pt x="133418" y="597542"/>
                    </a:cubicBezTo>
                    <a:cubicBezTo>
                      <a:pt x="142031" y="601287"/>
                      <a:pt x="152153" y="602857"/>
                      <a:pt x="161470" y="601589"/>
                    </a:cubicBezTo>
                    <a:cubicBezTo>
                      <a:pt x="174087" y="599877"/>
                      <a:pt x="183786" y="591928"/>
                      <a:pt x="196846" y="596475"/>
                    </a:cubicBezTo>
                    <a:cubicBezTo>
                      <a:pt x="201998" y="598267"/>
                      <a:pt x="205220" y="602315"/>
                      <a:pt x="205499" y="607851"/>
                    </a:cubicBezTo>
                    <a:cubicBezTo>
                      <a:pt x="205964" y="616546"/>
                      <a:pt x="202883" y="623069"/>
                      <a:pt x="197691" y="627900"/>
                    </a:cubicBezTo>
                    <a:cubicBezTo>
                      <a:pt x="206848" y="635550"/>
                      <a:pt x="214233" y="646179"/>
                      <a:pt x="222181" y="654656"/>
                    </a:cubicBezTo>
                    <a:cubicBezTo>
                      <a:pt x="232124" y="665263"/>
                      <a:pt x="242204" y="675872"/>
                      <a:pt x="252950" y="685656"/>
                    </a:cubicBezTo>
                    <a:cubicBezTo>
                      <a:pt x="263092" y="694937"/>
                      <a:pt x="273880" y="703553"/>
                      <a:pt x="285308" y="711205"/>
                    </a:cubicBezTo>
                    <a:lnTo>
                      <a:pt x="286509" y="711996"/>
                    </a:lnTo>
                    <a:cubicBezTo>
                      <a:pt x="300829" y="721323"/>
                      <a:pt x="318873" y="729608"/>
                      <a:pt x="319558" y="749111"/>
                    </a:cubicBezTo>
                    <a:cubicBezTo>
                      <a:pt x="319779" y="754990"/>
                      <a:pt x="316217" y="760383"/>
                      <a:pt x="311388" y="763382"/>
                    </a:cubicBezTo>
                    <a:cubicBezTo>
                      <a:pt x="293339" y="774575"/>
                      <a:pt x="273697" y="759880"/>
                      <a:pt x="259550" y="749111"/>
                    </a:cubicBezTo>
                    <a:cubicBezTo>
                      <a:pt x="253855" y="744781"/>
                      <a:pt x="248322" y="740292"/>
                      <a:pt x="242989" y="735642"/>
                    </a:cubicBezTo>
                    <a:cubicBezTo>
                      <a:pt x="239427" y="735924"/>
                      <a:pt x="235543" y="735342"/>
                      <a:pt x="231499" y="733548"/>
                    </a:cubicBezTo>
                    <a:cubicBezTo>
                      <a:pt x="228903" y="732421"/>
                      <a:pt x="226367" y="731092"/>
                      <a:pt x="223872" y="729683"/>
                    </a:cubicBezTo>
                    <a:cubicBezTo>
                      <a:pt x="215762" y="731716"/>
                      <a:pt x="208115" y="729924"/>
                      <a:pt x="201817" y="725677"/>
                    </a:cubicBezTo>
                    <a:cubicBezTo>
                      <a:pt x="192741" y="727911"/>
                      <a:pt x="183122" y="728173"/>
                      <a:pt x="174952" y="726381"/>
                    </a:cubicBezTo>
                    <a:cubicBezTo>
                      <a:pt x="167489" y="724731"/>
                      <a:pt x="160826" y="721208"/>
                      <a:pt x="155332" y="716477"/>
                    </a:cubicBezTo>
                    <a:cubicBezTo>
                      <a:pt x="143862" y="720141"/>
                      <a:pt x="131124" y="719456"/>
                      <a:pt x="119815" y="712511"/>
                    </a:cubicBezTo>
                    <a:cubicBezTo>
                      <a:pt x="113033" y="708346"/>
                      <a:pt x="107741" y="702405"/>
                      <a:pt x="104863" y="695460"/>
                    </a:cubicBezTo>
                    <a:cubicBezTo>
                      <a:pt x="103398" y="693166"/>
                      <a:pt x="102461" y="690489"/>
                      <a:pt x="102390" y="687540"/>
                    </a:cubicBezTo>
                    <a:lnTo>
                      <a:pt x="102388" y="686421"/>
                    </a:lnTo>
                    <a:cubicBezTo>
                      <a:pt x="92527" y="686643"/>
                      <a:pt x="82647" y="683261"/>
                      <a:pt x="75020" y="675452"/>
                    </a:cubicBezTo>
                    <a:cubicBezTo>
                      <a:pt x="68017" y="668283"/>
                      <a:pt x="64598" y="659347"/>
                      <a:pt x="64214" y="650266"/>
                    </a:cubicBezTo>
                    <a:cubicBezTo>
                      <a:pt x="54293" y="647449"/>
                      <a:pt x="45218" y="641668"/>
                      <a:pt x="38315" y="632752"/>
                    </a:cubicBezTo>
                    <a:cubicBezTo>
                      <a:pt x="26885" y="617975"/>
                      <a:pt x="25358" y="599716"/>
                      <a:pt x="31234" y="583410"/>
                    </a:cubicBezTo>
                    <a:cubicBezTo>
                      <a:pt x="30850" y="582545"/>
                      <a:pt x="30508" y="581659"/>
                      <a:pt x="30206" y="580773"/>
                    </a:cubicBezTo>
                    <a:cubicBezTo>
                      <a:pt x="21090" y="567909"/>
                      <a:pt x="15073" y="552388"/>
                      <a:pt x="15556" y="536827"/>
                    </a:cubicBezTo>
                    <a:cubicBezTo>
                      <a:pt x="15616" y="534411"/>
                      <a:pt x="15938" y="532038"/>
                      <a:pt x="16421" y="529682"/>
                    </a:cubicBezTo>
                    <a:cubicBezTo>
                      <a:pt x="7446" y="524909"/>
                      <a:pt x="846" y="516535"/>
                      <a:pt x="142" y="505885"/>
                    </a:cubicBezTo>
                    <a:cubicBezTo>
                      <a:pt x="-402" y="497531"/>
                      <a:pt x="2597" y="489358"/>
                      <a:pt x="8010" y="483177"/>
                    </a:cubicBezTo>
                    <a:cubicBezTo>
                      <a:pt x="5374" y="476876"/>
                      <a:pt x="4207" y="470032"/>
                      <a:pt x="5011" y="463187"/>
                    </a:cubicBezTo>
                    <a:cubicBezTo>
                      <a:pt x="5836" y="456161"/>
                      <a:pt x="8312" y="450062"/>
                      <a:pt x="11936" y="444971"/>
                    </a:cubicBezTo>
                    <a:cubicBezTo>
                      <a:pt x="11853" y="443119"/>
                      <a:pt x="11954" y="441244"/>
                      <a:pt x="12256" y="439332"/>
                    </a:cubicBezTo>
                    <a:cubicBezTo>
                      <a:pt x="11894" y="437460"/>
                      <a:pt x="11592" y="435527"/>
                      <a:pt x="11433" y="433556"/>
                    </a:cubicBezTo>
                    <a:cubicBezTo>
                      <a:pt x="9720" y="411974"/>
                      <a:pt x="24611" y="393091"/>
                      <a:pt x="42743" y="383126"/>
                    </a:cubicBezTo>
                    <a:cubicBezTo>
                      <a:pt x="47512" y="380509"/>
                      <a:pt x="52663" y="378375"/>
                      <a:pt x="57815" y="376563"/>
                    </a:cubicBezTo>
                    <a:cubicBezTo>
                      <a:pt x="61558" y="375234"/>
                      <a:pt x="67192" y="374791"/>
                      <a:pt x="70492" y="372356"/>
                    </a:cubicBezTo>
                    <a:cubicBezTo>
                      <a:pt x="70352" y="372255"/>
                      <a:pt x="71720" y="370485"/>
                      <a:pt x="71961" y="369537"/>
                    </a:cubicBezTo>
                    <a:cubicBezTo>
                      <a:pt x="72223" y="368370"/>
                      <a:pt x="72505" y="367222"/>
                      <a:pt x="72648" y="366034"/>
                    </a:cubicBezTo>
                    <a:cubicBezTo>
                      <a:pt x="73189" y="361042"/>
                      <a:pt x="72787" y="355908"/>
                      <a:pt x="72686" y="350896"/>
                    </a:cubicBezTo>
                    <a:cubicBezTo>
                      <a:pt x="72243" y="328148"/>
                      <a:pt x="72948" y="305299"/>
                      <a:pt x="75342" y="282672"/>
                    </a:cubicBezTo>
                    <a:cubicBezTo>
                      <a:pt x="79789" y="240718"/>
                      <a:pt x="90759" y="199671"/>
                      <a:pt x="112127" y="163012"/>
                    </a:cubicBezTo>
                    <a:cubicBezTo>
                      <a:pt x="130057" y="132292"/>
                      <a:pt x="154608" y="106343"/>
                      <a:pt x="182760" y="84823"/>
                    </a:cubicBezTo>
                    <a:cubicBezTo>
                      <a:pt x="238835" y="41978"/>
                      <a:pt x="308811" y="18682"/>
                      <a:pt x="377991" y="7927"/>
                    </a:cubicBezTo>
                    <a:close/>
                    <a:moveTo>
                      <a:pt x="118122" y="529661"/>
                    </a:moveTo>
                    <a:cubicBezTo>
                      <a:pt x="110822" y="512111"/>
                      <a:pt x="145187" y="511937"/>
                      <a:pt x="154273" y="512772"/>
                    </a:cubicBezTo>
                    <a:lnTo>
                      <a:pt x="154541" y="512797"/>
                    </a:lnTo>
                    <a:cubicBezTo>
                      <a:pt x="174992" y="514832"/>
                      <a:pt x="206966" y="524672"/>
                      <a:pt x="215333" y="545317"/>
                    </a:cubicBezTo>
                    <a:cubicBezTo>
                      <a:pt x="218796" y="553863"/>
                      <a:pt x="208543" y="563125"/>
                      <a:pt x="200339" y="560315"/>
                    </a:cubicBezTo>
                    <a:cubicBezTo>
                      <a:pt x="192308" y="557565"/>
                      <a:pt x="187804" y="551658"/>
                      <a:pt x="181359" y="546491"/>
                    </a:cubicBezTo>
                    <a:cubicBezTo>
                      <a:pt x="179668" y="545134"/>
                      <a:pt x="177906" y="543867"/>
                      <a:pt x="176111" y="542646"/>
                    </a:cubicBezTo>
                    <a:cubicBezTo>
                      <a:pt x="177056" y="545657"/>
                      <a:pt x="178569" y="548439"/>
                      <a:pt x="180669" y="550517"/>
                    </a:cubicBezTo>
                    <a:lnTo>
                      <a:pt x="181164" y="550984"/>
                    </a:lnTo>
                    <a:cubicBezTo>
                      <a:pt x="191060" y="559878"/>
                      <a:pt x="173362" y="573855"/>
                      <a:pt x="166794" y="562076"/>
                    </a:cubicBezTo>
                    <a:cubicBezTo>
                      <a:pt x="163296" y="555809"/>
                      <a:pt x="161896" y="548932"/>
                      <a:pt x="162986" y="541816"/>
                    </a:cubicBezTo>
                    <a:cubicBezTo>
                      <a:pt x="163310" y="539716"/>
                      <a:pt x="163874" y="537796"/>
                      <a:pt x="164693" y="535964"/>
                    </a:cubicBezTo>
                    <a:cubicBezTo>
                      <a:pt x="164041" y="535638"/>
                      <a:pt x="163399" y="535284"/>
                      <a:pt x="162739" y="534970"/>
                    </a:cubicBezTo>
                    <a:lnTo>
                      <a:pt x="161561" y="534422"/>
                    </a:lnTo>
                    <a:cubicBezTo>
                      <a:pt x="153684" y="530847"/>
                      <a:pt x="120073" y="516809"/>
                      <a:pt x="120345" y="529361"/>
                    </a:cubicBezTo>
                    <a:cubicBezTo>
                      <a:pt x="120375" y="530750"/>
                      <a:pt x="118574" y="530752"/>
                      <a:pt x="118122" y="529661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44EA6EA-9707-5F74-E7B3-04DF6A6E0D7C}"/>
                </a:ext>
              </a:extLst>
            </p:cNvPr>
            <p:cNvSpPr/>
            <p:nvPr/>
          </p:nvSpPr>
          <p:spPr>
            <a:xfrm>
              <a:off x="9735700" y="3811358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49589FC-57C7-9499-228B-B59479E0506D}"/>
                </a:ext>
              </a:extLst>
            </p:cNvPr>
            <p:cNvSpPr/>
            <p:nvPr/>
          </p:nvSpPr>
          <p:spPr>
            <a:xfrm>
              <a:off x="9431838" y="3833501"/>
              <a:ext cx="785674" cy="237016"/>
            </a:xfrm>
            <a:custGeom>
              <a:avLst/>
              <a:gdLst>
                <a:gd name="connsiteX0" fmla="*/ 721127 w 785674"/>
                <a:gd name="connsiteY0" fmla="*/ 176152 h 237016"/>
                <a:gd name="connsiteX1" fmla="*/ 623405 w 785674"/>
                <a:gd name="connsiteY1" fmla="*/ 195109 h 237016"/>
                <a:gd name="connsiteX2" fmla="*/ 645162 w 785674"/>
                <a:gd name="connsiteY2" fmla="*/ 22195 h 237016"/>
                <a:gd name="connsiteX3" fmla="*/ 673737 w 785674"/>
                <a:gd name="connsiteY3" fmla="*/ 14354 h 237016"/>
                <a:gd name="connsiteX4" fmla="*/ 678886 w 785674"/>
                <a:gd name="connsiteY4" fmla="*/ 13987 h 237016"/>
                <a:gd name="connsiteX5" fmla="*/ 721127 w 785674"/>
                <a:gd name="connsiteY5" fmla="*/ 176152 h 237016"/>
                <a:gd name="connsiteX6" fmla="*/ 451922 w 785674"/>
                <a:gd name="connsiteY6" fmla="*/ 182616 h 237016"/>
                <a:gd name="connsiteX7" fmla="*/ 331954 w 785674"/>
                <a:gd name="connsiteY7" fmla="*/ 213289 h 237016"/>
                <a:gd name="connsiteX8" fmla="*/ 335149 w 785674"/>
                <a:gd name="connsiteY8" fmla="*/ 46582 h 237016"/>
                <a:gd name="connsiteX9" fmla="*/ 451922 w 785674"/>
                <a:gd name="connsiteY9" fmla="*/ 182616 h 237016"/>
                <a:gd name="connsiteX10" fmla="*/ 273671 w 785674"/>
                <a:gd name="connsiteY10" fmla="*/ 102055 h 237016"/>
                <a:gd name="connsiteX11" fmla="*/ 273439 w 785674"/>
                <a:gd name="connsiteY11" fmla="*/ 101964 h 237016"/>
                <a:gd name="connsiteX12" fmla="*/ 274741 w 785674"/>
                <a:gd name="connsiteY12" fmla="*/ 101387 h 237016"/>
                <a:gd name="connsiteX13" fmla="*/ 274311 w 785674"/>
                <a:gd name="connsiteY13" fmla="*/ 102488 h 237016"/>
                <a:gd name="connsiteX14" fmla="*/ 273671 w 785674"/>
                <a:gd name="connsiteY14" fmla="*/ 102055 h 237016"/>
                <a:gd name="connsiteX15" fmla="*/ 777698 w 785674"/>
                <a:gd name="connsiteY15" fmla="*/ 62753 h 237016"/>
                <a:gd name="connsiteX16" fmla="*/ 755743 w 785674"/>
                <a:gd name="connsiteY16" fmla="*/ 68527 h 237016"/>
                <a:gd name="connsiteX17" fmla="*/ 647528 w 785674"/>
                <a:gd name="connsiteY17" fmla="*/ 10738 h 237016"/>
                <a:gd name="connsiteX18" fmla="*/ 572614 w 785674"/>
                <a:gd name="connsiteY18" fmla="*/ 79421 h 237016"/>
                <a:gd name="connsiteX19" fmla="*/ 482059 w 785674"/>
                <a:gd name="connsiteY19" fmla="*/ 91162 h 237016"/>
                <a:gd name="connsiteX20" fmla="*/ 386512 w 785674"/>
                <a:gd name="connsiteY20" fmla="*/ 21877 h 237016"/>
                <a:gd name="connsiteX21" fmla="*/ 276192 w 785674"/>
                <a:gd name="connsiteY21" fmla="*/ 97747 h 237016"/>
                <a:gd name="connsiteX22" fmla="*/ 233730 w 785674"/>
                <a:gd name="connsiteY22" fmla="*/ 100036 h 237016"/>
                <a:gd name="connsiteX23" fmla="*/ 10952 w 785674"/>
                <a:gd name="connsiteY23" fmla="*/ 80319 h 237016"/>
                <a:gd name="connsiteX24" fmla="*/ 9290 w 785674"/>
                <a:gd name="connsiteY24" fmla="*/ 111730 h 237016"/>
                <a:gd name="connsiteX25" fmla="*/ 21152 w 785674"/>
                <a:gd name="connsiteY25" fmla="*/ 90953 h 237016"/>
                <a:gd name="connsiteX26" fmla="*/ 232758 w 785674"/>
                <a:gd name="connsiteY26" fmla="*/ 106965 h 237016"/>
                <a:gd name="connsiteX27" fmla="*/ 270361 w 785674"/>
                <a:gd name="connsiteY27" fmla="*/ 114891 h 237016"/>
                <a:gd name="connsiteX28" fmla="*/ 345674 w 785674"/>
                <a:gd name="connsiteY28" fmla="*/ 233974 h 237016"/>
                <a:gd name="connsiteX29" fmla="*/ 483782 w 785674"/>
                <a:gd name="connsiteY29" fmla="*/ 96948 h 237016"/>
                <a:gd name="connsiteX30" fmla="*/ 568042 w 785674"/>
                <a:gd name="connsiteY30" fmla="*/ 91377 h 237016"/>
                <a:gd name="connsiteX31" fmla="*/ 757498 w 785674"/>
                <a:gd name="connsiteY31" fmla="*/ 74499 h 237016"/>
                <a:gd name="connsiteX32" fmla="*/ 777698 w 785674"/>
                <a:gd name="connsiteY32" fmla="*/ 62753 h 23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85674" h="237016">
                  <a:moveTo>
                    <a:pt x="721127" y="176152"/>
                  </a:moveTo>
                  <a:cubicBezTo>
                    <a:pt x="696696" y="201406"/>
                    <a:pt x="655910" y="208653"/>
                    <a:pt x="623405" y="195109"/>
                  </a:cubicBezTo>
                  <a:cubicBezTo>
                    <a:pt x="539942" y="160224"/>
                    <a:pt x="580794" y="51415"/>
                    <a:pt x="645162" y="22195"/>
                  </a:cubicBezTo>
                  <a:cubicBezTo>
                    <a:pt x="653203" y="20190"/>
                    <a:pt x="663943" y="15433"/>
                    <a:pt x="673737" y="14354"/>
                  </a:cubicBezTo>
                  <a:cubicBezTo>
                    <a:pt x="674622" y="13919"/>
                    <a:pt x="676550" y="15177"/>
                    <a:pt x="678886" y="13987"/>
                  </a:cubicBezTo>
                  <a:cubicBezTo>
                    <a:pt x="749863" y="21915"/>
                    <a:pt x="766026" y="132137"/>
                    <a:pt x="721127" y="176152"/>
                  </a:cubicBezTo>
                  <a:moveTo>
                    <a:pt x="451922" y="182616"/>
                  </a:moveTo>
                  <a:cubicBezTo>
                    <a:pt x="424521" y="218974"/>
                    <a:pt x="373577" y="230191"/>
                    <a:pt x="331954" y="213289"/>
                  </a:cubicBezTo>
                  <a:cubicBezTo>
                    <a:pt x="249726" y="180894"/>
                    <a:pt x="278891" y="84408"/>
                    <a:pt x="335149" y="46582"/>
                  </a:cubicBezTo>
                  <a:cubicBezTo>
                    <a:pt x="453991" y="1909"/>
                    <a:pt x="503066" y="115577"/>
                    <a:pt x="451922" y="182616"/>
                  </a:cubicBezTo>
                  <a:moveTo>
                    <a:pt x="273671" y="102055"/>
                  </a:moveTo>
                  <a:cubicBezTo>
                    <a:pt x="273594" y="102019"/>
                    <a:pt x="273518" y="102001"/>
                    <a:pt x="273439" y="101964"/>
                  </a:cubicBezTo>
                  <a:cubicBezTo>
                    <a:pt x="273874" y="101773"/>
                    <a:pt x="274309" y="101582"/>
                    <a:pt x="274741" y="101387"/>
                  </a:cubicBezTo>
                  <a:cubicBezTo>
                    <a:pt x="274601" y="101755"/>
                    <a:pt x="274448" y="102119"/>
                    <a:pt x="274311" y="102488"/>
                  </a:cubicBezTo>
                  <a:cubicBezTo>
                    <a:pt x="274097" y="102341"/>
                    <a:pt x="273910" y="102170"/>
                    <a:pt x="273671" y="102055"/>
                  </a:cubicBezTo>
                  <a:moveTo>
                    <a:pt x="777698" y="62753"/>
                  </a:moveTo>
                  <a:cubicBezTo>
                    <a:pt x="770989" y="62767"/>
                    <a:pt x="761297" y="63870"/>
                    <a:pt x="755743" y="68527"/>
                  </a:cubicBezTo>
                  <a:cubicBezTo>
                    <a:pt x="742047" y="22320"/>
                    <a:pt x="691494" y="-20445"/>
                    <a:pt x="647528" y="10738"/>
                  </a:cubicBezTo>
                  <a:cubicBezTo>
                    <a:pt x="612906" y="21877"/>
                    <a:pt x="587215" y="46580"/>
                    <a:pt x="572614" y="79421"/>
                  </a:cubicBezTo>
                  <a:cubicBezTo>
                    <a:pt x="546286" y="63755"/>
                    <a:pt x="504889" y="70445"/>
                    <a:pt x="482059" y="91162"/>
                  </a:cubicBezTo>
                  <a:cubicBezTo>
                    <a:pt x="467107" y="41738"/>
                    <a:pt x="430310" y="24431"/>
                    <a:pt x="386512" y="21877"/>
                  </a:cubicBezTo>
                  <a:cubicBezTo>
                    <a:pt x="338707" y="14044"/>
                    <a:pt x="291059" y="60488"/>
                    <a:pt x="276192" y="97747"/>
                  </a:cubicBezTo>
                  <a:cubicBezTo>
                    <a:pt x="263831" y="96340"/>
                    <a:pt x="245359" y="92404"/>
                    <a:pt x="233730" y="100036"/>
                  </a:cubicBezTo>
                  <a:cubicBezTo>
                    <a:pt x="158254" y="80235"/>
                    <a:pt x="26296" y="69318"/>
                    <a:pt x="10952" y="80319"/>
                  </a:cubicBezTo>
                  <a:cubicBezTo>
                    <a:pt x="17" y="84517"/>
                    <a:pt x="-5984" y="110337"/>
                    <a:pt x="9290" y="111730"/>
                  </a:cubicBezTo>
                  <a:cubicBezTo>
                    <a:pt x="22599" y="109840"/>
                    <a:pt x="7736" y="92811"/>
                    <a:pt x="21152" y="90953"/>
                  </a:cubicBezTo>
                  <a:cubicBezTo>
                    <a:pt x="92636" y="86520"/>
                    <a:pt x="162031" y="100922"/>
                    <a:pt x="232758" y="106965"/>
                  </a:cubicBezTo>
                  <a:cubicBezTo>
                    <a:pt x="239073" y="115462"/>
                    <a:pt x="259476" y="118305"/>
                    <a:pt x="270361" y="114891"/>
                  </a:cubicBezTo>
                  <a:cubicBezTo>
                    <a:pt x="253218" y="178094"/>
                    <a:pt x="290224" y="221094"/>
                    <a:pt x="345674" y="233974"/>
                  </a:cubicBezTo>
                  <a:cubicBezTo>
                    <a:pt x="431534" y="253705"/>
                    <a:pt x="506233" y="176868"/>
                    <a:pt x="483782" y="96948"/>
                  </a:cubicBezTo>
                  <a:cubicBezTo>
                    <a:pt x="509791" y="84003"/>
                    <a:pt x="539708" y="84559"/>
                    <a:pt x="568042" y="91377"/>
                  </a:cubicBezTo>
                  <a:cubicBezTo>
                    <a:pt x="520696" y="265693"/>
                    <a:pt x="801328" y="257872"/>
                    <a:pt x="757498" y="74499"/>
                  </a:cubicBezTo>
                  <a:cubicBezTo>
                    <a:pt x="786667" y="89014"/>
                    <a:pt x="793001" y="65682"/>
                    <a:pt x="777698" y="62753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4D37785-D241-0125-9CF1-3D74E6A9CB8F}"/>
              </a:ext>
            </a:extLst>
          </p:cNvPr>
          <p:cNvGrpSpPr>
            <a:grpSpLocks noChangeAspect="1"/>
          </p:cNvGrpSpPr>
          <p:nvPr/>
        </p:nvGrpSpPr>
        <p:grpSpPr>
          <a:xfrm>
            <a:off x="10689818" y="241552"/>
            <a:ext cx="1304728" cy="1980000"/>
            <a:chOff x="5341379" y="2373123"/>
            <a:chExt cx="1452342" cy="2204016"/>
          </a:xfrm>
        </p:grpSpPr>
        <p:grpSp>
          <p:nvGrpSpPr>
            <p:cNvPr id="100" name="图形 141">
              <a:extLst>
                <a:ext uri="{FF2B5EF4-FFF2-40B4-BE49-F238E27FC236}">
                  <a16:creationId xmlns:a16="http://schemas.microsoft.com/office/drawing/2014/main" id="{D1366765-23A7-F8C8-A133-C546D719ADB7}"/>
                </a:ext>
              </a:extLst>
            </p:cNvPr>
            <p:cNvGrpSpPr/>
            <p:nvPr/>
          </p:nvGrpSpPr>
          <p:grpSpPr>
            <a:xfrm>
              <a:off x="5341379" y="3072844"/>
              <a:ext cx="1452342" cy="1504295"/>
              <a:chOff x="5341379" y="3072844"/>
              <a:chExt cx="1452342" cy="1504295"/>
            </a:xfrm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8B4E0A2-A88A-EDE4-9D81-7B06D657FED3}"/>
                  </a:ext>
                </a:extLst>
              </p:cNvPr>
              <p:cNvSpPr/>
              <p:nvPr/>
            </p:nvSpPr>
            <p:spPr>
              <a:xfrm>
                <a:off x="5348261" y="3072844"/>
                <a:ext cx="1435542" cy="1485003"/>
              </a:xfrm>
              <a:custGeom>
                <a:avLst/>
                <a:gdLst>
                  <a:gd name="connsiteX0" fmla="*/ 1409228 w 1435542"/>
                  <a:gd name="connsiteY0" fmla="*/ 906723 h 1485003"/>
                  <a:gd name="connsiteX1" fmla="*/ 1401324 w 1435542"/>
                  <a:gd name="connsiteY1" fmla="*/ 773007 h 1485003"/>
                  <a:gd name="connsiteX2" fmla="*/ 1384061 w 1435542"/>
                  <a:gd name="connsiteY2" fmla="*/ 651539 h 1485003"/>
                  <a:gd name="connsiteX3" fmla="*/ 1406678 w 1435542"/>
                  <a:gd name="connsiteY3" fmla="*/ 614900 h 1485003"/>
                  <a:gd name="connsiteX4" fmla="*/ 1239551 w 1435542"/>
                  <a:gd name="connsiteY4" fmla="*/ 350627 h 1485003"/>
                  <a:gd name="connsiteX5" fmla="*/ 1192198 w 1435542"/>
                  <a:gd name="connsiteY5" fmla="*/ 323055 h 1485003"/>
                  <a:gd name="connsiteX6" fmla="*/ 1045729 w 1435542"/>
                  <a:gd name="connsiteY6" fmla="*/ 289991 h 1485003"/>
                  <a:gd name="connsiteX7" fmla="*/ 960761 w 1435542"/>
                  <a:gd name="connsiteY7" fmla="*/ 27608 h 1485003"/>
                  <a:gd name="connsiteX8" fmla="*/ 733998 w 1435542"/>
                  <a:gd name="connsiteY8" fmla="*/ 20496 h 1485003"/>
                  <a:gd name="connsiteX9" fmla="*/ 677760 w 1435542"/>
                  <a:gd name="connsiteY9" fmla="*/ 145179 h 1485003"/>
                  <a:gd name="connsiteX10" fmla="*/ 648831 w 1435542"/>
                  <a:gd name="connsiteY10" fmla="*/ 207572 h 1485003"/>
                  <a:gd name="connsiteX11" fmla="*/ 491935 w 1435542"/>
                  <a:gd name="connsiteY11" fmla="*/ 267417 h 1485003"/>
                  <a:gd name="connsiteX12" fmla="*/ 478100 w 1435542"/>
                  <a:gd name="connsiteY12" fmla="*/ 257082 h 1485003"/>
                  <a:gd name="connsiteX13" fmla="*/ 144098 w 1435542"/>
                  <a:gd name="connsiteY13" fmla="*/ 498528 h 1485003"/>
                  <a:gd name="connsiteX14" fmla="*/ 98788 w 1435542"/>
                  <a:gd name="connsiteY14" fmla="*/ 604025 h 1485003"/>
                  <a:gd name="connsiteX15" fmla="*/ 171990 w 1435542"/>
                  <a:gd name="connsiteY15" fmla="*/ 1458239 h 1485003"/>
                  <a:gd name="connsiteX16" fmla="*/ 247092 w 1435542"/>
                  <a:gd name="connsiteY16" fmla="*/ 1434924 h 1485003"/>
                  <a:gd name="connsiteX17" fmla="*/ 247092 w 1435542"/>
                  <a:gd name="connsiteY17" fmla="*/ 1466448 h 1485003"/>
                  <a:gd name="connsiteX18" fmla="*/ 1148722 w 1435542"/>
                  <a:gd name="connsiteY18" fmla="*/ 1474395 h 1485003"/>
                  <a:gd name="connsiteX19" fmla="*/ 1431826 w 1435542"/>
                  <a:gd name="connsiteY19" fmla="*/ 1473258 h 1485003"/>
                  <a:gd name="connsiteX20" fmla="*/ 1422889 w 1435542"/>
                  <a:gd name="connsiteY20" fmla="*/ 1367243 h 1485003"/>
                  <a:gd name="connsiteX21" fmla="*/ 1418643 w 1435542"/>
                  <a:gd name="connsiteY21" fmla="*/ 1124334 h 1485003"/>
                  <a:gd name="connsiteX22" fmla="*/ 1409228 w 1435542"/>
                  <a:gd name="connsiteY22" fmla="*/ 906723 h 148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35542" h="1485003">
                    <a:moveTo>
                      <a:pt x="1409228" y="906723"/>
                    </a:moveTo>
                    <a:cubicBezTo>
                      <a:pt x="1395773" y="865364"/>
                      <a:pt x="1411798" y="817593"/>
                      <a:pt x="1401324" y="773007"/>
                    </a:cubicBezTo>
                    <a:cubicBezTo>
                      <a:pt x="1397735" y="755372"/>
                      <a:pt x="1390912" y="689851"/>
                      <a:pt x="1384061" y="651539"/>
                    </a:cubicBezTo>
                    <a:cubicBezTo>
                      <a:pt x="1380229" y="630108"/>
                      <a:pt x="1403155" y="623454"/>
                      <a:pt x="1406678" y="614900"/>
                    </a:cubicBezTo>
                    <a:cubicBezTo>
                      <a:pt x="1431474" y="538058"/>
                      <a:pt x="1250592" y="357288"/>
                      <a:pt x="1239551" y="350627"/>
                    </a:cubicBezTo>
                    <a:cubicBezTo>
                      <a:pt x="1223005" y="341062"/>
                      <a:pt x="1208365" y="332827"/>
                      <a:pt x="1192198" y="323055"/>
                    </a:cubicBezTo>
                    <a:cubicBezTo>
                      <a:pt x="1145037" y="306483"/>
                      <a:pt x="1088484" y="260379"/>
                      <a:pt x="1045729" y="289991"/>
                    </a:cubicBezTo>
                    <a:cubicBezTo>
                      <a:pt x="971652" y="179676"/>
                      <a:pt x="1000958" y="43761"/>
                      <a:pt x="960761" y="27608"/>
                    </a:cubicBezTo>
                    <a:cubicBezTo>
                      <a:pt x="920564" y="11454"/>
                      <a:pt x="801862" y="-21195"/>
                      <a:pt x="733998" y="20496"/>
                    </a:cubicBezTo>
                    <a:cubicBezTo>
                      <a:pt x="693321" y="50604"/>
                      <a:pt x="696320" y="102435"/>
                      <a:pt x="677760" y="145179"/>
                    </a:cubicBezTo>
                    <a:cubicBezTo>
                      <a:pt x="666866" y="165301"/>
                      <a:pt x="661513" y="194449"/>
                      <a:pt x="648831" y="207572"/>
                    </a:cubicBezTo>
                    <a:cubicBezTo>
                      <a:pt x="605741" y="252161"/>
                      <a:pt x="552007" y="259849"/>
                      <a:pt x="491935" y="267417"/>
                    </a:cubicBezTo>
                    <a:cubicBezTo>
                      <a:pt x="487359" y="267993"/>
                      <a:pt x="482545" y="255545"/>
                      <a:pt x="478100" y="257082"/>
                    </a:cubicBezTo>
                    <a:cubicBezTo>
                      <a:pt x="376767" y="292119"/>
                      <a:pt x="258857" y="302342"/>
                      <a:pt x="144098" y="498528"/>
                    </a:cubicBezTo>
                    <a:cubicBezTo>
                      <a:pt x="127890" y="526586"/>
                      <a:pt x="84169" y="571602"/>
                      <a:pt x="98788" y="604025"/>
                    </a:cubicBezTo>
                    <a:cubicBezTo>
                      <a:pt x="2462" y="828104"/>
                      <a:pt x="-92319" y="1332460"/>
                      <a:pt x="171990" y="1458239"/>
                    </a:cubicBezTo>
                    <a:cubicBezTo>
                      <a:pt x="180438" y="1463645"/>
                      <a:pt x="237754" y="1434656"/>
                      <a:pt x="247092" y="1434924"/>
                    </a:cubicBezTo>
                    <a:cubicBezTo>
                      <a:pt x="262660" y="1435372"/>
                      <a:pt x="232832" y="1473185"/>
                      <a:pt x="247092" y="1466448"/>
                    </a:cubicBezTo>
                    <a:cubicBezTo>
                      <a:pt x="351791" y="1474395"/>
                      <a:pt x="927894" y="1453893"/>
                      <a:pt x="1148722" y="1474395"/>
                    </a:cubicBezTo>
                    <a:cubicBezTo>
                      <a:pt x="1300579" y="1473258"/>
                      <a:pt x="1396761" y="1499893"/>
                      <a:pt x="1431826" y="1473258"/>
                    </a:cubicBezTo>
                    <a:cubicBezTo>
                      <a:pt x="1417808" y="1439370"/>
                      <a:pt x="1418458" y="1403071"/>
                      <a:pt x="1422889" y="1367243"/>
                    </a:cubicBezTo>
                    <a:cubicBezTo>
                      <a:pt x="1455161" y="1343220"/>
                      <a:pt x="1415267" y="1173911"/>
                      <a:pt x="1418643" y="1124334"/>
                    </a:cubicBezTo>
                    <a:cubicBezTo>
                      <a:pt x="1448852" y="1088107"/>
                      <a:pt x="1424799" y="952236"/>
                      <a:pt x="1409228" y="90672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ADFE98C8-F1E4-45AF-8D92-93F880FEAE06}"/>
                  </a:ext>
                </a:extLst>
              </p:cNvPr>
              <p:cNvSpPr/>
              <p:nvPr/>
            </p:nvSpPr>
            <p:spPr>
              <a:xfrm>
                <a:off x="5341379" y="3172327"/>
                <a:ext cx="1452342" cy="1404813"/>
              </a:xfrm>
              <a:custGeom>
                <a:avLst/>
                <a:gdLst>
                  <a:gd name="connsiteX0" fmla="*/ 1367966 w 1452342"/>
                  <a:gd name="connsiteY0" fmla="*/ 559246 h 1404813"/>
                  <a:gd name="connsiteX1" fmla="*/ 1328138 w 1452342"/>
                  <a:gd name="connsiteY1" fmla="*/ 624594 h 1404813"/>
                  <a:gd name="connsiteX2" fmla="*/ 1310937 w 1452342"/>
                  <a:gd name="connsiteY2" fmla="*/ 660224 h 1404813"/>
                  <a:gd name="connsiteX3" fmla="*/ 1306556 w 1452342"/>
                  <a:gd name="connsiteY3" fmla="*/ 581587 h 1404813"/>
                  <a:gd name="connsiteX4" fmla="*/ 1302887 w 1452342"/>
                  <a:gd name="connsiteY4" fmla="*/ 581088 h 1404813"/>
                  <a:gd name="connsiteX5" fmla="*/ 1297671 w 1452342"/>
                  <a:gd name="connsiteY5" fmla="*/ 652505 h 1404813"/>
                  <a:gd name="connsiteX6" fmla="*/ 1292784 w 1452342"/>
                  <a:gd name="connsiteY6" fmla="*/ 651795 h 1404813"/>
                  <a:gd name="connsiteX7" fmla="*/ 1240948 w 1452342"/>
                  <a:gd name="connsiteY7" fmla="*/ 654625 h 1404813"/>
                  <a:gd name="connsiteX8" fmla="*/ 1217144 w 1452342"/>
                  <a:gd name="connsiteY8" fmla="*/ 656972 h 1404813"/>
                  <a:gd name="connsiteX9" fmla="*/ 1234933 w 1452342"/>
                  <a:gd name="connsiteY9" fmla="*/ 634734 h 1404813"/>
                  <a:gd name="connsiteX10" fmla="*/ 1237171 w 1452342"/>
                  <a:gd name="connsiteY10" fmla="*/ 606852 h 1404813"/>
                  <a:gd name="connsiteX11" fmla="*/ 1194916 w 1452342"/>
                  <a:gd name="connsiteY11" fmla="*/ 613707 h 1404813"/>
                  <a:gd name="connsiteX12" fmla="*/ 1179399 w 1452342"/>
                  <a:gd name="connsiteY12" fmla="*/ 620724 h 1404813"/>
                  <a:gd name="connsiteX13" fmla="*/ 1136422 w 1452342"/>
                  <a:gd name="connsiteY13" fmla="*/ 602826 h 1404813"/>
                  <a:gd name="connsiteX14" fmla="*/ 1100991 w 1452342"/>
                  <a:gd name="connsiteY14" fmla="*/ 611851 h 1404813"/>
                  <a:gd name="connsiteX15" fmla="*/ 1056156 w 1452342"/>
                  <a:gd name="connsiteY15" fmla="*/ 623088 h 1404813"/>
                  <a:gd name="connsiteX16" fmla="*/ 974611 w 1452342"/>
                  <a:gd name="connsiteY16" fmla="*/ 639734 h 1404813"/>
                  <a:gd name="connsiteX17" fmla="*/ 971548 w 1452342"/>
                  <a:gd name="connsiteY17" fmla="*/ 637898 h 1404813"/>
                  <a:gd name="connsiteX18" fmla="*/ 942267 w 1452342"/>
                  <a:gd name="connsiteY18" fmla="*/ 637528 h 1404813"/>
                  <a:gd name="connsiteX19" fmla="*/ 912659 w 1452342"/>
                  <a:gd name="connsiteY19" fmla="*/ 637494 h 1404813"/>
                  <a:gd name="connsiteX20" fmla="*/ 859792 w 1452342"/>
                  <a:gd name="connsiteY20" fmla="*/ 636680 h 1404813"/>
                  <a:gd name="connsiteX21" fmla="*/ 846873 w 1452342"/>
                  <a:gd name="connsiteY21" fmla="*/ 623563 h 1404813"/>
                  <a:gd name="connsiteX22" fmla="*/ 853811 w 1452342"/>
                  <a:gd name="connsiteY22" fmla="*/ 602445 h 1404813"/>
                  <a:gd name="connsiteX23" fmla="*/ 864162 w 1452342"/>
                  <a:gd name="connsiteY23" fmla="*/ 527606 h 1404813"/>
                  <a:gd name="connsiteX24" fmla="*/ 859599 w 1452342"/>
                  <a:gd name="connsiteY24" fmla="*/ 513484 h 1404813"/>
                  <a:gd name="connsiteX25" fmla="*/ 917388 w 1452342"/>
                  <a:gd name="connsiteY25" fmla="*/ 517589 h 1404813"/>
                  <a:gd name="connsiteX26" fmla="*/ 1033719 w 1452342"/>
                  <a:gd name="connsiteY26" fmla="*/ 520461 h 1404813"/>
                  <a:gd name="connsiteX27" fmla="*/ 1266392 w 1452342"/>
                  <a:gd name="connsiteY27" fmla="*/ 520475 h 1404813"/>
                  <a:gd name="connsiteX28" fmla="*/ 1397795 w 1452342"/>
                  <a:gd name="connsiteY28" fmla="*/ 517512 h 1404813"/>
                  <a:gd name="connsiteX29" fmla="*/ 1387365 w 1452342"/>
                  <a:gd name="connsiteY29" fmla="*/ 531356 h 1404813"/>
                  <a:gd name="connsiteX30" fmla="*/ 1385855 w 1452342"/>
                  <a:gd name="connsiteY30" fmla="*/ 532393 h 1404813"/>
                  <a:gd name="connsiteX31" fmla="*/ 1385962 w 1452342"/>
                  <a:gd name="connsiteY31" fmla="*/ 533301 h 1404813"/>
                  <a:gd name="connsiteX32" fmla="*/ 1367966 w 1452342"/>
                  <a:gd name="connsiteY32" fmla="*/ 559246 h 1404813"/>
                  <a:gd name="connsiteX33" fmla="*/ 1281728 w 1452342"/>
                  <a:gd name="connsiteY33" fmla="*/ 1361404 h 1404813"/>
                  <a:gd name="connsiteX34" fmla="*/ 1227661 w 1452342"/>
                  <a:gd name="connsiteY34" fmla="*/ 1359681 h 1404813"/>
                  <a:gd name="connsiteX35" fmla="*/ 1121533 w 1452342"/>
                  <a:gd name="connsiteY35" fmla="*/ 1356303 h 1404813"/>
                  <a:gd name="connsiteX36" fmla="*/ 911275 w 1452342"/>
                  <a:gd name="connsiteY36" fmla="*/ 1349984 h 1404813"/>
                  <a:gd name="connsiteX37" fmla="*/ 701448 w 1452342"/>
                  <a:gd name="connsiteY37" fmla="*/ 1348197 h 1404813"/>
                  <a:gd name="connsiteX38" fmla="*/ 491448 w 1452342"/>
                  <a:gd name="connsiteY38" fmla="*/ 1360587 h 1404813"/>
                  <a:gd name="connsiteX39" fmla="*/ 374647 w 1452342"/>
                  <a:gd name="connsiteY39" fmla="*/ 1366343 h 1404813"/>
                  <a:gd name="connsiteX40" fmla="*/ 263025 w 1452342"/>
                  <a:gd name="connsiteY40" fmla="*/ 1368481 h 1404813"/>
                  <a:gd name="connsiteX41" fmla="*/ 262560 w 1452342"/>
                  <a:gd name="connsiteY41" fmla="*/ 1341046 h 1404813"/>
                  <a:gd name="connsiteX42" fmla="*/ 298440 w 1452342"/>
                  <a:gd name="connsiteY42" fmla="*/ 1319220 h 1404813"/>
                  <a:gd name="connsiteX43" fmla="*/ 420399 w 1452342"/>
                  <a:gd name="connsiteY43" fmla="*/ 1229125 h 1404813"/>
                  <a:gd name="connsiteX44" fmla="*/ 437787 w 1452342"/>
                  <a:gd name="connsiteY44" fmla="*/ 1213598 h 1404813"/>
                  <a:gd name="connsiteX45" fmla="*/ 448400 w 1452342"/>
                  <a:gd name="connsiteY45" fmla="*/ 1237200 h 1404813"/>
                  <a:gd name="connsiteX46" fmla="*/ 491003 w 1452342"/>
                  <a:gd name="connsiteY46" fmla="*/ 1239754 h 1404813"/>
                  <a:gd name="connsiteX47" fmla="*/ 535021 w 1452342"/>
                  <a:gd name="connsiteY47" fmla="*/ 1238772 h 1404813"/>
                  <a:gd name="connsiteX48" fmla="*/ 621058 w 1452342"/>
                  <a:gd name="connsiteY48" fmla="*/ 1237137 h 1404813"/>
                  <a:gd name="connsiteX49" fmla="*/ 789145 w 1452342"/>
                  <a:gd name="connsiteY49" fmla="*/ 1235050 h 1404813"/>
                  <a:gd name="connsiteX50" fmla="*/ 1127240 w 1452342"/>
                  <a:gd name="connsiteY50" fmla="*/ 1237709 h 1404813"/>
                  <a:gd name="connsiteX51" fmla="*/ 1222290 w 1452342"/>
                  <a:gd name="connsiteY51" fmla="*/ 1238275 h 1404813"/>
                  <a:gd name="connsiteX52" fmla="*/ 1269907 w 1452342"/>
                  <a:gd name="connsiteY52" fmla="*/ 1236948 h 1404813"/>
                  <a:gd name="connsiteX53" fmla="*/ 1308051 w 1452342"/>
                  <a:gd name="connsiteY53" fmla="*/ 1232851 h 1404813"/>
                  <a:gd name="connsiteX54" fmla="*/ 1313186 w 1452342"/>
                  <a:gd name="connsiteY54" fmla="*/ 1299143 h 1404813"/>
                  <a:gd name="connsiteX55" fmla="*/ 1316939 w 1452342"/>
                  <a:gd name="connsiteY55" fmla="*/ 1342892 h 1404813"/>
                  <a:gd name="connsiteX56" fmla="*/ 1318338 w 1452342"/>
                  <a:gd name="connsiteY56" fmla="*/ 1360762 h 1404813"/>
                  <a:gd name="connsiteX57" fmla="*/ 1281728 w 1452342"/>
                  <a:gd name="connsiteY57" fmla="*/ 1361404 h 1404813"/>
                  <a:gd name="connsiteX58" fmla="*/ 1294122 w 1452342"/>
                  <a:gd name="connsiteY58" fmla="*/ 737185 h 1404813"/>
                  <a:gd name="connsiteX59" fmla="*/ 1293323 w 1452342"/>
                  <a:gd name="connsiteY59" fmla="*/ 787972 h 1404813"/>
                  <a:gd name="connsiteX60" fmla="*/ 1288354 w 1452342"/>
                  <a:gd name="connsiteY60" fmla="*/ 786238 h 1404813"/>
                  <a:gd name="connsiteX61" fmla="*/ 1227610 w 1452342"/>
                  <a:gd name="connsiteY61" fmla="*/ 785848 h 1404813"/>
                  <a:gd name="connsiteX62" fmla="*/ 1169734 w 1452342"/>
                  <a:gd name="connsiteY62" fmla="*/ 786971 h 1404813"/>
                  <a:gd name="connsiteX63" fmla="*/ 1111857 w 1452342"/>
                  <a:gd name="connsiteY63" fmla="*/ 789971 h 1404813"/>
                  <a:gd name="connsiteX64" fmla="*/ 1084872 w 1452342"/>
                  <a:gd name="connsiteY64" fmla="*/ 792074 h 1404813"/>
                  <a:gd name="connsiteX65" fmla="*/ 1064274 w 1452342"/>
                  <a:gd name="connsiteY65" fmla="*/ 794605 h 1404813"/>
                  <a:gd name="connsiteX66" fmla="*/ 1146787 w 1452342"/>
                  <a:gd name="connsiteY66" fmla="*/ 714213 h 1404813"/>
                  <a:gd name="connsiteX67" fmla="*/ 1148623 w 1452342"/>
                  <a:gd name="connsiteY67" fmla="*/ 711693 h 1404813"/>
                  <a:gd name="connsiteX68" fmla="*/ 1200508 w 1452342"/>
                  <a:gd name="connsiteY68" fmla="*/ 673524 h 1404813"/>
                  <a:gd name="connsiteX69" fmla="*/ 1240948 w 1452342"/>
                  <a:gd name="connsiteY69" fmla="*/ 680103 h 1404813"/>
                  <a:gd name="connsiteX70" fmla="*/ 1292784 w 1452342"/>
                  <a:gd name="connsiteY70" fmla="*/ 682934 h 1404813"/>
                  <a:gd name="connsiteX71" fmla="*/ 1296096 w 1452342"/>
                  <a:gd name="connsiteY71" fmla="*/ 682615 h 1404813"/>
                  <a:gd name="connsiteX72" fmla="*/ 1294122 w 1452342"/>
                  <a:gd name="connsiteY72" fmla="*/ 737185 h 1404813"/>
                  <a:gd name="connsiteX73" fmla="*/ 578042 w 1452342"/>
                  <a:gd name="connsiteY73" fmla="*/ 1065898 h 1404813"/>
                  <a:gd name="connsiteX74" fmla="*/ 709566 w 1452342"/>
                  <a:gd name="connsiteY74" fmla="*/ 1081892 h 1404813"/>
                  <a:gd name="connsiteX75" fmla="*/ 849638 w 1452342"/>
                  <a:gd name="connsiteY75" fmla="*/ 1088974 h 1404813"/>
                  <a:gd name="connsiteX76" fmla="*/ 1129673 w 1452342"/>
                  <a:gd name="connsiteY76" fmla="*/ 1101457 h 1404813"/>
                  <a:gd name="connsiteX77" fmla="*/ 1289612 w 1452342"/>
                  <a:gd name="connsiteY77" fmla="*/ 1108854 h 1404813"/>
                  <a:gd name="connsiteX78" fmla="*/ 1300181 w 1452342"/>
                  <a:gd name="connsiteY78" fmla="*/ 1106297 h 1404813"/>
                  <a:gd name="connsiteX79" fmla="*/ 1306508 w 1452342"/>
                  <a:gd name="connsiteY79" fmla="*/ 1211591 h 1404813"/>
                  <a:gd name="connsiteX80" fmla="*/ 1307461 w 1452342"/>
                  <a:gd name="connsiteY80" fmla="*/ 1224748 h 1404813"/>
                  <a:gd name="connsiteX81" fmla="*/ 1232202 w 1452342"/>
                  <a:gd name="connsiteY81" fmla="*/ 1216452 h 1404813"/>
                  <a:gd name="connsiteX82" fmla="*/ 1147031 w 1452342"/>
                  <a:gd name="connsiteY82" fmla="*/ 1210145 h 1404813"/>
                  <a:gd name="connsiteX83" fmla="*/ 980686 w 1452342"/>
                  <a:gd name="connsiteY83" fmla="*/ 1199762 h 1404813"/>
                  <a:gd name="connsiteX84" fmla="*/ 641068 w 1452342"/>
                  <a:gd name="connsiteY84" fmla="*/ 1198153 h 1404813"/>
                  <a:gd name="connsiteX85" fmla="*/ 545024 w 1452342"/>
                  <a:gd name="connsiteY85" fmla="*/ 1199077 h 1404813"/>
                  <a:gd name="connsiteX86" fmla="*/ 497006 w 1452342"/>
                  <a:gd name="connsiteY86" fmla="*/ 1199717 h 1404813"/>
                  <a:gd name="connsiteX87" fmla="*/ 448400 w 1452342"/>
                  <a:gd name="connsiteY87" fmla="*/ 1203897 h 1404813"/>
                  <a:gd name="connsiteX88" fmla="*/ 447990 w 1452342"/>
                  <a:gd name="connsiteY88" fmla="*/ 1204082 h 1404813"/>
                  <a:gd name="connsiteX89" fmla="*/ 578042 w 1452342"/>
                  <a:gd name="connsiteY89" fmla="*/ 1065898 h 1404813"/>
                  <a:gd name="connsiteX90" fmla="*/ 726053 w 1452342"/>
                  <a:gd name="connsiteY90" fmla="*/ 926649 h 1404813"/>
                  <a:gd name="connsiteX91" fmla="*/ 939210 w 1452342"/>
                  <a:gd name="connsiteY91" fmla="*/ 939855 h 1404813"/>
                  <a:gd name="connsiteX92" fmla="*/ 1158264 w 1452342"/>
                  <a:gd name="connsiteY92" fmla="*/ 940445 h 1404813"/>
                  <a:gd name="connsiteX93" fmla="*/ 1282863 w 1452342"/>
                  <a:gd name="connsiteY93" fmla="*/ 938663 h 1404813"/>
                  <a:gd name="connsiteX94" fmla="*/ 1294226 w 1452342"/>
                  <a:gd name="connsiteY94" fmla="*/ 933747 h 1404813"/>
                  <a:gd name="connsiteX95" fmla="*/ 1298259 w 1452342"/>
                  <a:gd name="connsiteY95" fmla="*/ 1065570 h 1404813"/>
                  <a:gd name="connsiteX96" fmla="*/ 1289612 w 1452342"/>
                  <a:gd name="connsiteY96" fmla="*/ 1063559 h 1404813"/>
                  <a:gd name="connsiteX97" fmla="*/ 1009678 w 1452342"/>
                  <a:gd name="connsiteY97" fmla="*/ 1050047 h 1404813"/>
                  <a:gd name="connsiteX98" fmla="*/ 729578 w 1452342"/>
                  <a:gd name="connsiteY98" fmla="*/ 1044527 h 1404813"/>
                  <a:gd name="connsiteX99" fmla="*/ 590903 w 1452342"/>
                  <a:gd name="connsiteY99" fmla="*/ 1052096 h 1404813"/>
                  <a:gd name="connsiteX100" fmla="*/ 643668 w 1452342"/>
                  <a:gd name="connsiteY100" fmla="*/ 999069 h 1404813"/>
                  <a:gd name="connsiteX101" fmla="*/ 726053 w 1452342"/>
                  <a:gd name="connsiteY101" fmla="*/ 926649 h 1404813"/>
                  <a:gd name="connsiteX102" fmla="*/ 779812 w 1452342"/>
                  <a:gd name="connsiteY102" fmla="*/ 874904 h 1404813"/>
                  <a:gd name="connsiteX103" fmla="*/ 780023 w 1452342"/>
                  <a:gd name="connsiteY103" fmla="*/ 874568 h 1404813"/>
                  <a:gd name="connsiteX104" fmla="*/ 780993 w 1452342"/>
                  <a:gd name="connsiteY104" fmla="*/ 874876 h 1404813"/>
                  <a:gd name="connsiteX105" fmla="*/ 982360 w 1452342"/>
                  <a:gd name="connsiteY105" fmla="*/ 862274 h 1404813"/>
                  <a:gd name="connsiteX106" fmla="*/ 1054748 w 1452342"/>
                  <a:gd name="connsiteY106" fmla="*/ 803889 h 1404813"/>
                  <a:gd name="connsiteX107" fmla="*/ 1054786 w 1452342"/>
                  <a:gd name="connsiteY107" fmla="*/ 804370 h 1404813"/>
                  <a:gd name="connsiteX108" fmla="*/ 1057452 w 1452342"/>
                  <a:gd name="connsiteY108" fmla="*/ 809017 h 1404813"/>
                  <a:gd name="connsiteX109" fmla="*/ 1081031 w 1452342"/>
                  <a:gd name="connsiteY109" fmla="*/ 813550 h 1404813"/>
                  <a:gd name="connsiteX110" fmla="*/ 1107867 w 1452342"/>
                  <a:gd name="connsiteY110" fmla="*/ 816167 h 1404813"/>
                  <a:gd name="connsiteX111" fmla="*/ 1167740 w 1452342"/>
                  <a:gd name="connsiteY111" fmla="*/ 819763 h 1404813"/>
                  <a:gd name="connsiteX112" fmla="*/ 1227610 w 1452342"/>
                  <a:gd name="connsiteY112" fmla="*/ 821480 h 1404813"/>
                  <a:gd name="connsiteX113" fmla="*/ 1288354 w 1452342"/>
                  <a:gd name="connsiteY113" fmla="*/ 821544 h 1404813"/>
                  <a:gd name="connsiteX114" fmla="*/ 1293222 w 1452342"/>
                  <a:gd name="connsiteY114" fmla="*/ 819920 h 1404813"/>
                  <a:gd name="connsiteX115" fmla="*/ 1293725 w 1452342"/>
                  <a:gd name="connsiteY115" fmla="*/ 896752 h 1404813"/>
                  <a:gd name="connsiteX116" fmla="*/ 1293894 w 1452342"/>
                  <a:gd name="connsiteY116" fmla="*/ 909266 h 1404813"/>
                  <a:gd name="connsiteX117" fmla="*/ 1282863 w 1452342"/>
                  <a:gd name="connsiteY117" fmla="*/ 904692 h 1404813"/>
                  <a:gd name="connsiteX118" fmla="*/ 1172330 w 1452342"/>
                  <a:gd name="connsiteY118" fmla="*/ 903021 h 1404813"/>
                  <a:gd name="connsiteX119" fmla="*/ 1063809 w 1452342"/>
                  <a:gd name="connsiteY119" fmla="*/ 903381 h 1404813"/>
                  <a:gd name="connsiteX120" fmla="*/ 844756 w 1452342"/>
                  <a:gd name="connsiteY120" fmla="*/ 905729 h 1404813"/>
                  <a:gd name="connsiteX121" fmla="*/ 738889 w 1452342"/>
                  <a:gd name="connsiteY121" fmla="*/ 915142 h 1404813"/>
                  <a:gd name="connsiteX122" fmla="*/ 779812 w 1452342"/>
                  <a:gd name="connsiteY122" fmla="*/ 874904 h 1404813"/>
                  <a:gd name="connsiteX123" fmla="*/ 207499 w 1452342"/>
                  <a:gd name="connsiteY123" fmla="*/ 1340668 h 1404813"/>
                  <a:gd name="connsiteX124" fmla="*/ 167118 w 1452342"/>
                  <a:gd name="connsiteY124" fmla="*/ 1345829 h 1404813"/>
                  <a:gd name="connsiteX125" fmla="*/ 164817 w 1452342"/>
                  <a:gd name="connsiteY125" fmla="*/ 1346749 h 1404813"/>
                  <a:gd name="connsiteX126" fmla="*/ 78931 w 1452342"/>
                  <a:gd name="connsiteY126" fmla="*/ 1255869 h 1404813"/>
                  <a:gd name="connsiteX127" fmla="*/ 37083 w 1452342"/>
                  <a:gd name="connsiteY127" fmla="*/ 1126646 h 1404813"/>
                  <a:gd name="connsiteX128" fmla="*/ 28116 w 1452342"/>
                  <a:gd name="connsiteY128" fmla="*/ 847489 h 1404813"/>
                  <a:gd name="connsiteX129" fmla="*/ 82801 w 1452342"/>
                  <a:gd name="connsiteY129" fmla="*/ 578429 h 1404813"/>
                  <a:gd name="connsiteX130" fmla="*/ 156700 w 1452342"/>
                  <a:gd name="connsiteY130" fmla="*/ 402813 h 1404813"/>
                  <a:gd name="connsiteX131" fmla="*/ 250275 w 1452342"/>
                  <a:gd name="connsiteY131" fmla="*/ 499096 h 1404813"/>
                  <a:gd name="connsiteX132" fmla="*/ 338543 w 1452342"/>
                  <a:gd name="connsiteY132" fmla="*/ 632012 h 1404813"/>
                  <a:gd name="connsiteX133" fmla="*/ 334098 w 1452342"/>
                  <a:gd name="connsiteY133" fmla="*/ 656970 h 1404813"/>
                  <a:gd name="connsiteX134" fmla="*/ 327530 w 1452342"/>
                  <a:gd name="connsiteY134" fmla="*/ 698253 h 1404813"/>
                  <a:gd name="connsiteX135" fmla="*/ 316160 w 1452342"/>
                  <a:gd name="connsiteY135" fmla="*/ 786631 h 1404813"/>
                  <a:gd name="connsiteX136" fmla="*/ 289079 w 1452342"/>
                  <a:gd name="connsiteY136" fmla="*/ 960771 h 1404813"/>
                  <a:gd name="connsiteX137" fmla="*/ 291992 w 1452342"/>
                  <a:gd name="connsiteY137" fmla="*/ 972397 h 1404813"/>
                  <a:gd name="connsiteX138" fmla="*/ 232528 w 1452342"/>
                  <a:gd name="connsiteY138" fmla="*/ 1006175 h 1404813"/>
                  <a:gd name="connsiteX139" fmla="*/ 118763 w 1452342"/>
                  <a:gd name="connsiteY139" fmla="*/ 1103014 h 1404813"/>
                  <a:gd name="connsiteX140" fmla="*/ 120230 w 1452342"/>
                  <a:gd name="connsiteY140" fmla="*/ 1104483 h 1404813"/>
                  <a:gd name="connsiteX141" fmla="*/ 352495 w 1452342"/>
                  <a:gd name="connsiteY141" fmla="*/ 965061 h 1404813"/>
                  <a:gd name="connsiteX142" fmla="*/ 476048 w 1452342"/>
                  <a:gd name="connsiteY142" fmla="*/ 902427 h 1404813"/>
                  <a:gd name="connsiteX143" fmla="*/ 596368 w 1452342"/>
                  <a:gd name="connsiteY143" fmla="*/ 821786 h 1404813"/>
                  <a:gd name="connsiteX144" fmla="*/ 720026 w 1452342"/>
                  <a:gd name="connsiteY144" fmla="*/ 711991 h 1404813"/>
                  <a:gd name="connsiteX145" fmla="*/ 720050 w 1452342"/>
                  <a:gd name="connsiteY145" fmla="*/ 697849 h 1404813"/>
                  <a:gd name="connsiteX146" fmla="*/ 722201 w 1452342"/>
                  <a:gd name="connsiteY146" fmla="*/ 694805 h 1404813"/>
                  <a:gd name="connsiteX147" fmla="*/ 745991 w 1452342"/>
                  <a:gd name="connsiteY147" fmla="*/ 626279 h 1404813"/>
                  <a:gd name="connsiteX148" fmla="*/ 794059 w 1452342"/>
                  <a:gd name="connsiteY148" fmla="*/ 573515 h 1404813"/>
                  <a:gd name="connsiteX149" fmla="*/ 814205 w 1452342"/>
                  <a:gd name="connsiteY149" fmla="*/ 549001 h 1404813"/>
                  <a:gd name="connsiteX150" fmla="*/ 829826 w 1452342"/>
                  <a:gd name="connsiteY150" fmla="*/ 521003 h 1404813"/>
                  <a:gd name="connsiteX151" fmla="*/ 844649 w 1452342"/>
                  <a:gd name="connsiteY151" fmla="*/ 525520 h 1404813"/>
                  <a:gd name="connsiteX152" fmla="*/ 846454 w 1452342"/>
                  <a:gd name="connsiteY152" fmla="*/ 561156 h 1404813"/>
                  <a:gd name="connsiteX153" fmla="*/ 836022 w 1452342"/>
                  <a:gd name="connsiteY153" fmla="*/ 596044 h 1404813"/>
                  <a:gd name="connsiteX154" fmla="*/ 828637 w 1452342"/>
                  <a:gd name="connsiteY154" fmla="*/ 628592 h 1404813"/>
                  <a:gd name="connsiteX155" fmla="*/ 875749 w 1452342"/>
                  <a:gd name="connsiteY155" fmla="*/ 663559 h 1404813"/>
                  <a:gd name="connsiteX156" fmla="*/ 936807 w 1452342"/>
                  <a:gd name="connsiteY156" fmla="*/ 664954 h 1404813"/>
                  <a:gd name="connsiteX157" fmla="*/ 1012340 w 1452342"/>
                  <a:gd name="connsiteY157" fmla="*/ 652258 h 1404813"/>
                  <a:gd name="connsiteX158" fmla="*/ 1098711 w 1452342"/>
                  <a:gd name="connsiteY158" fmla="*/ 632576 h 1404813"/>
                  <a:gd name="connsiteX159" fmla="*/ 1139056 w 1452342"/>
                  <a:gd name="connsiteY159" fmla="*/ 621610 h 1404813"/>
                  <a:gd name="connsiteX160" fmla="*/ 1158531 w 1452342"/>
                  <a:gd name="connsiteY160" fmla="*/ 621558 h 1404813"/>
                  <a:gd name="connsiteX161" fmla="*/ 924866 w 1452342"/>
                  <a:gd name="connsiteY161" fmla="*/ 719469 h 1404813"/>
                  <a:gd name="connsiteX162" fmla="*/ 929225 w 1452342"/>
                  <a:gd name="connsiteY162" fmla="*/ 735282 h 1404813"/>
                  <a:gd name="connsiteX163" fmla="*/ 1175775 w 1452342"/>
                  <a:gd name="connsiteY163" fmla="*/ 631335 h 1404813"/>
                  <a:gd name="connsiteX164" fmla="*/ 1178719 w 1452342"/>
                  <a:gd name="connsiteY164" fmla="*/ 628435 h 1404813"/>
                  <a:gd name="connsiteX165" fmla="*/ 1202627 w 1452342"/>
                  <a:gd name="connsiteY165" fmla="*/ 621310 h 1404813"/>
                  <a:gd name="connsiteX166" fmla="*/ 1227250 w 1452342"/>
                  <a:gd name="connsiteY166" fmla="*/ 616636 h 1404813"/>
                  <a:gd name="connsiteX167" fmla="*/ 1216259 w 1452342"/>
                  <a:gd name="connsiteY167" fmla="*/ 634037 h 1404813"/>
                  <a:gd name="connsiteX168" fmla="*/ 1145536 w 1452342"/>
                  <a:gd name="connsiteY168" fmla="*/ 690185 h 1404813"/>
                  <a:gd name="connsiteX169" fmla="*/ 1062308 w 1452342"/>
                  <a:gd name="connsiteY169" fmla="*/ 729513 h 1404813"/>
                  <a:gd name="connsiteX170" fmla="*/ 965952 w 1452342"/>
                  <a:gd name="connsiteY170" fmla="*/ 767675 h 1404813"/>
                  <a:gd name="connsiteX171" fmla="*/ 975229 w 1452342"/>
                  <a:gd name="connsiteY171" fmla="*/ 789689 h 1404813"/>
                  <a:gd name="connsiteX172" fmla="*/ 1024319 w 1452342"/>
                  <a:gd name="connsiteY172" fmla="*/ 770085 h 1404813"/>
                  <a:gd name="connsiteX173" fmla="*/ 1065548 w 1452342"/>
                  <a:gd name="connsiteY173" fmla="*/ 753131 h 1404813"/>
                  <a:gd name="connsiteX174" fmla="*/ 1093960 w 1452342"/>
                  <a:gd name="connsiteY174" fmla="*/ 740583 h 1404813"/>
                  <a:gd name="connsiteX175" fmla="*/ 1051773 w 1452342"/>
                  <a:gd name="connsiteY175" fmla="*/ 780304 h 1404813"/>
                  <a:gd name="connsiteX176" fmla="*/ 974522 w 1452342"/>
                  <a:gd name="connsiteY176" fmla="*/ 845446 h 1404813"/>
                  <a:gd name="connsiteX177" fmla="*/ 878830 w 1452342"/>
                  <a:gd name="connsiteY177" fmla="*/ 862843 h 1404813"/>
                  <a:gd name="connsiteX178" fmla="*/ 829599 w 1452342"/>
                  <a:gd name="connsiteY178" fmla="*/ 862811 h 1404813"/>
                  <a:gd name="connsiteX179" fmla="*/ 780552 w 1452342"/>
                  <a:gd name="connsiteY179" fmla="*/ 871612 h 1404813"/>
                  <a:gd name="connsiteX180" fmla="*/ 779846 w 1452342"/>
                  <a:gd name="connsiteY180" fmla="*/ 872100 h 1404813"/>
                  <a:gd name="connsiteX181" fmla="*/ 777296 w 1452342"/>
                  <a:gd name="connsiteY181" fmla="*/ 871645 h 1404813"/>
                  <a:gd name="connsiteX182" fmla="*/ 653114 w 1452342"/>
                  <a:gd name="connsiteY182" fmla="*/ 965939 h 1404813"/>
                  <a:gd name="connsiteX183" fmla="*/ 538927 w 1452342"/>
                  <a:gd name="connsiteY183" fmla="*/ 1076875 h 1404813"/>
                  <a:gd name="connsiteX184" fmla="*/ 432557 w 1452342"/>
                  <a:gd name="connsiteY184" fmla="*/ 1186308 h 1404813"/>
                  <a:gd name="connsiteX185" fmla="*/ 315714 w 1452342"/>
                  <a:gd name="connsiteY185" fmla="*/ 1278718 h 1404813"/>
                  <a:gd name="connsiteX186" fmla="*/ 246892 w 1452342"/>
                  <a:gd name="connsiteY186" fmla="*/ 1322195 h 1404813"/>
                  <a:gd name="connsiteX187" fmla="*/ 207499 w 1452342"/>
                  <a:gd name="connsiteY187" fmla="*/ 1340668 h 1404813"/>
                  <a:gd name="connsiteX188" fmla="*/ 211244 w 1452342"/>
                  <a:gd name="connsiteY188" fmla="*/ 327271 h 1404813"/>
                  <a:gd name="connsiteX189" fmla="*/ 262526 w 1452342"/>
                  <a:gd name="connsiteY189" fmla="*/ 277368 h 1404813"/>
                  <a:gd name="connsiteX190" fmla="*/ 287432 w 1452342"/>
                  <a:gd name="connsiteY190" fmla="*/ 280492 h 1404813"/>
                  <a:gd name="connsiteX191" fmla="*/ 326272 w 1452342"/>
                  <a:gd name="connsiteY191" fmla="*/ 281028 h 1404813"/>
                  <a:gd name="connsiteX192" fmla="*/ 401000 w 1452342"/>
                  <a:gd name="connsiteY192" fmla="*/ 279850 h 1404813"/>
                  <a:gd name="connsiteX193" fmla="*/ 553854 w 1452342"/>
                  <a:gd name="connsiteY193" fmla="*/ 280001 h 1404813"/>
                  <a:gd name="connsiteX194" fmla="*/ 568317 w 1452342"/>
                  <a:gd name="connsiteY194" fmla="*/ 273058 h 1404813"/>
                  <a:gd name="connsiteX195" fmla="*/ 599977 w 1452342"/>
                  <a:gd name="connsiteY195" fmla="*/ 307426 h 1404813"/>
                  <a:gd name="connsiteX196" fmla="*/ 655714 w 1452342"/>
                  <a:gd name="connsiteY196" fmla="*/ 359014 h 1404813"/>
                  <a:gd name="connsiteX197" fmla="*/ 644195 w 1452342"/>
                  <a:gd name="connsiteY197" fmla="*/ 359048 h 1404813"/>
                  <a:gd name="connsiteX198" fmla="*/ 591330 w 1452342"/>
                  <a:gd name="connsiteY198" fmla="*/ 358724 h 1404813"/>
                  <a:gd name="connsiteX199" fmla="*/ 485242 w 1452342"/>
                  <a:gd name="connsiteY199" fmla="*/ 358289 h 1404813"/>
                  <a:gd name="connsiteX200" fmla="*/ 274205 w 1452342"/>
                  <a:gd name="connsiteY200" fmla="*/ 362291 h 1404813"/>
                  <a:gd name="connsiteX201" fmla="*/ 215659 w 1452342"/>
                  <a:gd name="connsiteY201" fmla="*/ 365595 h 1404813"/>
                  <a:gd name="connsiteX202" fmla="*/ 184083 w 1452342"/>
                  <a:gd name="connsiteY202" fmla="*/ 368949 h 1404813"/>
                  <a:gd name="connsiteX203" fmla="*/ 177839 w 1452342"/>
                  <a:gd name="connsiteY203" fmla="*/ 369790 h 1404813"/>
                  <a:gd name="connsiteX204" fmla="*/ 211244 w 1452342"/>
                  <a:gd name="connsiteY204" fmla="*/ 327271 h 1404813"/>
                  <a:gd name="connsiteX205" fmla="*/ 492814 w 1452342"/>
                  <a:gd name="connsiteY205" fmla="*/ 167517 h 1404813"/>
                  <a:gd name="connsiteX206" fmla="*/ 491371 w 1452342"/>
                  <a:gd name="connsiteY206" fmla="*/ 168471 h 1404813"/>
                  <a:gd name="connsiteX207" fmla="*/ 491720 w 1452342"/>
                  <a:gd name="connsiteY207" fmla="*/ 171124 h 1404813"/>
                  <a:gd name="connsiteX208" fmla="*/ 496801 w 1452342"/>
                  <a:gd name="connsiteY208" fmla="*/ 172616 h 1404813"/>
                  <a:gd name="connsiteX209" fmla="*/ 509201 w 1452342"/>
                  <a:gd name="connsiteY209" fmla="*/ 194750 h 1404813"/>
                  <a:gd name="connsiteX210" fmla="*/ 536930 w 1452342"/>
                  <a:gd name="connsiteY210" fmla="*/ 234871 h 1404813"/>
                  <a:gd name="connsiteX211" fmla="*/ 542907 w 1452342"/>
                  <a:gd name="connsiteY211" fmla="*/ 242606 h 1404813"/>
                  <a:gd name="connsiteX212" fmla="*/ 401000 w 1452342"/>
                  <a:gd name="connsiteY212" fmla="*/ 244524 h 1404813"/>
                  <a:gd name="connsiteX213" fmla="*/ 326272 w 1452342"/>
                  <a:gd name="connsiteY213" fmla="*/ 248128 h 1404813"/>
                  <a:gd name="connsiteX214" fmla="*/ 295661 w 1452342"/>
                  <a:gd name="connsiteY214" fmla="*/ 251463 h 1404813"/>
                  <a:gd name="connsiteX215" fmla="*/ 470027 w 1452342"/>
                  <a:gd name="connsiteY215" fmla="*/ 162136 h 1404813"/>
                  <a:gd name="connsiteX216" fmla="*/ 469771 w 1452342"/>
                  <a:gd name="connsiteY216" fmla="*/ 162395 h 1404813"/>
                  <a:gd name="connsiteX217" fmla="*/ 471973 w 1452342"/>
                  <a:gd name="connsiteY217" fmla="*/ 164598 h 1404813"/>
                  <a:gd name="connsiteX218" fmla="*/ 492814 w 1452342"/>
                  <a:gd name="connsiteY218" fmla="*/ 167517 h 1404813"/>
                  <a:gd name="connsiteX219" fmla="*/ 731911 w 1452342"/>
                  <a:gd name="connsiteY219" fmla="*/ 618045 h 1404813"/>
                  <a:gd name="connsiteX220" fmla="*/ 727954 w 1452342"/>
                  <a:gd name="connsiteY220" fmla="*/ 624346 h 1404813"/>
                  <a:gd name="connsiteX221" fmla="*/ 714933 w 1452342"/>
                  <a:gd name="connsiteY221" fmla="*/ 619007 h 1404813"/>
                  <a:gd name="connsiteX222" fmla="*/ 528960 w 1452342"/>
                  <a:gd name="connsiteY222" fmla="*/ 615339 h 1404813"/>
                  <a:gd name="connsiteX223" fmla="*/ 436958 w 1452342"/>
                  <a:gd name="connsiteY223" fmla="*/ 615802 h 1404813"/>
                  <a:gd name="connsiteX224" fmla="*/ 390952 w 1452342"/>
                  <a:gd name="connsiteY224" fmla="*/ 618339 h 1404813"/>
                  <a:gd name="connsiteX225" fmla="*/ 358377 w 1452342"/>
                  <a:gd name="connsiteY225" fmla="*/ 622808 h 1404813"/>
                  <a:gd name="connsiteX226" fmla="*/ 278222 w 1452342"/>
                  <a:gd name="connsiteY226" fmla="*/ 501200 h 1404813"/>
                  <a:gd name="connsiteX227" fmla="*/ 478810 w 1452342"/>
                  <a:gd name="connsiteY227" fmla="*/ 510736 h 1404813"/>
                  <a:gd name="connsiteX228" fmla="*/ 705706 w 1452342"/>
                  <a:gd name="connsiteY228" fmla="*/ 515642 h 1404813"/>
                  <a:gd name="connsiteX229" fmla="*/ 767943 w 1452342"/>
                  <a:gd name="connsiteY229" fmla="*/ 517252 h 1404813"/>
                  <a:gd name="connsiteX230" fmla="*/ 800064 w 1452342"/>
                  <a:gd name="connsiteY230" fmla="*/ 518187 h 1404813"/>
                  <a:gd name="connsiteX231" fmla="*/ 810341 w 1452342"/>
                  <a:gd name="connsiteY231" fmla="*/ 518289 h 1404813"/>
                  <a:gd name="connsiteX232" fmla="*/ 809554 w 1452342"/>
                  <a:gd name="connsiteY232" fmla="*/ 519908 h 1404813"/>
                  <a:gd name="connsiteX233" fmla="*/ 787821 w 1452342"/>
                  <a:gd name="connsiteY233" fmla="*/ 553376 h 1404813"/>
                  <a:gd name="connsiteX234" fmla="*/ 731911 w 1452342"/>
                  <a:gd name="connsiteY234" fmla="*/ 618045 h 1404813"/>
                  <a:gd name="connsiteX235" fmla="*/ 650586 w 1452342"/>
                  <a:gd name="connsiteY235" fmla="*/ 748082 h 1404813"/>
                  <a:gd name="connsiteX236" fmla="*/ 633784 w 1452342"/>
                  <a:gd name="connsiteY236" fmla="*/ 737191 h 1404813"/>
                  <a:gd name="connsiteX237" fmla="*/ 481374 w 1452342"/>
                  <a:gd name="connsiteY237" fmla="*/ 744442 h 1404813"/>
                  <a:gd name="connsiteX238" fmla="*/ 407174 w 1452342"/>
                  <a:gd name="connsiteY238" fmla="*/ 749332 h 1404813"/>
                  <a:gd name="connsiteX239" fmla="*/ 369072 w 1452342"/>
                  <a:gd name="connsiteY239" fmla="*/ 754176 h 1404813"/>
                  <a:gd name="connsiteX240" fmla="*/ 342956 w 1452342"/>
                  <a:gd name="connsiteY240" fmla="*/ 759712 h 1404813"/>
                  <a:gd name="connsiteX241" fmla="*/ 347235 w 1452342"/>
                  <a:gd name="connsiteY241" fmla="*/ 706119 h 1404813"/>
                  <a:gd name="connsiteX242" fmla="*/ 348452 w 1452342"/>
                  <a:gd name="connsiteY242" fmla="*/ 662843 h 1404813"/>
                  <a:gd name="connsiteX243" fmla="*/ 347814 w 1452342"/>
                  <a:gd name="connsiteY243" fmla="*/ 640928 h 1404813"/>
                  <a:gd name="connsiteX244" fmla="*/ 350050 w 1452342"/>
                  <a:gd name="connsiteY244" fmla="*/ 641063 h 1404813"/>
                  <a:gd name="connsiteX245" fmla="*/ 353690 w 1452342"/>
                  <a:gd name="connsiteY245" fmla="*/ 640447 h 1404813"/>
                  <a:gd name="connsiteX246" fmla="*/ 390952 w 1452342"/>
                  <a:gd name="connsiteY246" fmla="*/ 646911 h 1404813"/>
                  <a:gd name="connsiteX247" fmla="*/ 434958 w 1452342"/>
                  <a:gd name="connsiteY247" fmla="*/ 650116 h 1404813"/>
                  <a:gd name="connsiteX248" fmla="*/ 528960 w 1452342"/>
                  <a:gd name="connsiteY248" fmla="*/ 653220 h 1404813"/>
                  <a:gd name="connsiteX249" fmla="*/ 713721 w 1452342"/>
                  <a:gd name="connsiteY249" fmla="*/ 658043 h 1404813"/>
                  <a:gd name="connsiteX250" fmla="*/ 715337 w 1452342"/>
                  <a:gd name="connsiteY250" fmla="*/ 694781 h 1404813"/>
                  <a:gd name="connsiteX251" fmla="*/ 705352 w 1452342"/>
                  <a:gd name="connsiteY251" fmla="*/ 697309 h 1404813"/>
                  <a:gd name="connsiteX252" fmla="*/ 650586 w 1452342"/>
                  <a:gd name="connsiteY252" fmla="*/ 748082 h 1404813"/>
                  <a:gd name="connsiteX253" fmla="*/ 471421 w 1452342"/>
                  <a:gd name="connsiteY253" fmla="*/ 878501 h 1404813"/>
                  <a:gd name="connsiteX254" fmla="*/ 465000 w 1452342"/>
                  <a:gd name="connsiteY254" fmla="*/ 869686 h 1404813"/>
                  <a:gd name="connsiteX255" fmla="*/ 421642 w 1452342"/>
                  <a:gd name="connsiteY255" fmla="*/ 866795 h 1404813"/>
                  <a:gd name="connsiteX256" fmla="*/ 375729 w 1452342"/>
                  <a:gd name="connsiteY256" fmla="*/ 869044 h 1404813"/>
                  <a:gd name="connsiteX257" fmla="*/ 329969 w 1452342"/>
                  <a:gd name="connsiteY257" fmla="*/ 874191 h 1404813"/>
                  <a:gd name="connsiteX258" fmla="*/ 339749 w 1452342"/>
                  <a:gd name="connsiteY258" fmla="*/ 792515 h 1404813"/>
                  <a:gd name="connsiteX259" fmla="*/ 341489 w 1452342"/>
                  <a:gd name="connsiteY259" fmla="*/ 775335 h 1404813"/>
                  <a:gd name="connsiteX260" fmla="*/ 367066 w 1452342"/>
                  <a:gd name="connsiteY260" fmla="*/ 779345 h 1404813"/>
                  <a:gd name="connsiteX261" fmla="*/ 405169 w 1452342"/>
                  <a:gd name="connsiteY261" fmla="*/ 781171 h 1404813"/>
                  <a:gd name="connsiteX262" fmla="*/ 481374 w 1452342"/>
                  <a:gd name="connsiteY262" fmla="*/ 779895 h 1404813"/>
                  <a:gd name="connsiteX263" fmla="*/ 618351 w 1452342"/>
                  <a:gd name="connsiteY263" fmla="*/ 775154 h 1404813"/>
                  <a:gd name="connsiteX264" fmla="*/ 473593 w 1452342"/>
                  <a:gd name="connsiteY264" fmla="*/ 877205 h 1404813"/>
                  <a:gd name="connsiteX265" fmla="*/ 471421 w 1452342"/>
                  <a:gd name="connsiteY265" fmla="*/ 878501 h 1404813"/>
                  <a:gd name="connsiteX266" fmla="*/ 327194 w 1452342"/>
                  <a:gd name="connsiteY266" fmla="*/ 894630 h 1404813"/>
                  <a:gd name="connsiteX267" fmla="*/ 337803 w 1452342"/>
                  <a:gd name="connsiteY267" fmla="*/ 895609 h 1404813"/>
                  <a:gd name="connsiteX268" fmla="*/ 381718 w 1452342"/>
                  <a:gd name="connsiteY268" fmla="*/ 898651 h 1404813"/>
                  <a:gd name="connsiteX269" fmla="*/ 425635 w 1452342"/>
                  <a:gd name="connsiteY269" fmla="*/ 899293 h 1404813"/>
                  <a:gd name="connsiteX270" fmla="*/ 434974 w 1452342"/>
                  <a:gd name="connsiteY270" fmla="*/ 899428 h 1404813"/>
                  <a:gd name="connsiteX271" fmla="*/ 317525 w 1452342"/>
                  <a:gd name="connsiteY271" fmla="*/ 959225 h 1404813"/>
                  <a:gd name="connsiteX272" fmla="*/ 327194 w 1452342"/>
                  <a:gd name="connsiteY272" fmla="*/ 894630 h 1404813"/>
                  <a:gd name="connsiteX273" fmla="*/ 747232 w 1452342"/>
                  <a:gd name="connsiteY273" fmla="*/ 414978 h 1404813"/>
                  <a:gd name="connsiteX274" fmla="*/ 1023259 w 1452342"/>
                  <a:gd name="connsiteY274" fmla="*/ 393676 h 1404813"/>
                  <a:gd name="connsiteX275" fmla="*/ 1045682 w 1452342"/>
                  <a:gd name="connsiteY275" fmla="*/ 397076 h 1404813"/>
                  <a:gd name="connsiteX276" fmla="*/ 1090267 w 1452342"/>
                  <a:gd name="connsiteY276" fmla="*/ 400415 h 1404813"/>
                  <a:gd name="connsiteX277" fmla="*/ 1177751 w 1452342"/>
                  <a:gd name="connsiteY277" fmla="*/ 403049 h 1404813"/>
                  <a:gd name="connsiteX278" fmla="*/ 1354731 w 1452342"/>
                  <a:gd name="connsiteY278" fmla="*/ 404643 h 1404813"/>
                  <a:gd name="connsiteX279" fmla="*/ 1366815 w 1452342"/>
                  <a:gd name="connsiteY279" fmla="*/ 400701 h 1404813"/>
                  <a:gd name="connsiteX280" fmla="*/ 1383421 w 1452342"/>
                  <a:gd name="connsiteY280" fmla="*/ 431872 h 1404813"/>
                  <a:gd name="connsiteX281" fmla="*/ 1402240 w 1452342"/>
                  <a:gd name="connsiteY281" fmla="*/ 479877 h 1404813"/>
                  <a:gd name="connsiteX282" fmla="*/ 1398763 w 1452342"/>
                  <a:gd name="connsiteY282" fmla="*/ 479531 h 1404813"/>
                  <a:gd name="connsiteX283" fmla="*/ 1166104 w 1452342"/>
                  <a:gd name="connsiteY283" fmla="*/ 480745 h 1404813"/>
                  <a:gd name="connsiteX284" fmla="*/ 933433 w 1452342"/>
                  <a:gd name="connsiteY284" fmla="*/ 481288 h 1404813"/>
                  <a:gd name="connsiteX285" fmla="*/ 869256 w 1452342"/>
                  <a:gd name="connsiteY285" fmla="*/ 483040 h 1404813"/>
                  <a:gd name="connsiteX286" fmla="*/ 835803 w 1452342"/>
                  <a:gd name="connsiteY286" fmla="*/ 486031 h 1404813"/>
                  <a:gd name="connsiteX287" fmla="*/ 832048 w 1452342"/>
                  <a:gd name="connsiteY287" fmla="*/ 486585 h 1404813"/>
                  <a:gd name="connsiteX288" fmla="*/ 781997 w 1452342"/>
                  <a:gd name="connsiteY288" fmla="*/ 479426 h 1404813"/>
                  <a:gd name="connsiteX289" fmla="*/ 723775 w 1452342"/>
                  <a:gd name="connsiteY289" fmla="*/ 478446 h 1404813"/>
                  <a:gd name="connsiteX290" fmla="*/ 609330 w 1452342"/>
                  <a:gd name="connsiteY290" fmla="*/ 477206 h 1404813"/>
                  <a:gd name="connsiteX291" fmla="*/ 382422 w 1452342"/>
                  <a:gd name="connsiteY291" fmla="*/ 481260 h 1404813"/>
                  <a:gd name="connsiteX292" fmla="*/ 270110 w 1452342"/>
                  <a:gd name="connsiteY292" fmla="*/ 490595 h 1404813"/>
                  <a:gd name="connsiteX293" fmla="*/ 262616 w 1452342"/>
                  <a:gd name="connsiteY293" fmla="*/ 480912 h 1404813"/>
                  <a:gd name="connsiteX294" fmla="*/ 161741 w 1452342"/>
                  <a:gd name="connsiteY294" fmla="*/ 394441 h 1404813"/>
                  <a:gd name="connsiteX295" fmla="*/ 166802 w 1452342"/>
                  <a:gd name="connsiteY295" fmla="*/ 386362 h 1404813"/>
                  <a:gd name="connsiteX296" fmla="*/ 260610 w 1452342"/>
                  <a:gd name="connsiteY296" fmla="*/ 395540 h 1404813"/>
                  <a:gd name="connsiteX297" fmla="*/ 366642 w 1452342"/>
                  <a:gd name="connsiteY297" fmla="*/ 399640 h 1404813"/>
                  <a:gd name="connsiteX298" fmla="*/ 577724 w 1452342"/>
                  <a:gd name="connsiteY298" fmla="*/ 403524 h 1404813"/>
                  <a:gd name="connsiteX299" fmla="*/ 636319 w 1452342"/>
                  <a:gd name="connsiteY299" fmla="*/ 404460 h 1404813"/>
                  <a:gd name="connsiteX300" fmla="*/ 667927 w 1452342"/>
                  <a:gd name="connsiteY300" fmla="*/ 404999 h 1404813"/>
                  <a:gd name="connsiteX301" fmla="*/ 684683 w 1452342"/>
                  <a:gd name="connsiteY301" fmla="*/ 403119 h 1404813"/>
                  <a:gd name="connsiteX302" fmla="*/ 699963 w 1452342"/>
                  <a:gd name="connsiteY302" fmla="*/ 396345 h 1404813"/>
                  <a:gd name="connsiteX303" fmla="*/ 704303 w 1452342"/>
                  <a:gd name="connsiteY303" fmla="*/ 393027 h 1404813"/>
                  <a:gd name="connsiteX304" fmla="*/ 747232 w 1452342"/>
                  <a:gd name="connsiteY304" fmla="*/ 414978 h 1404813"/>
                  <a:gd name="connsiteX305" fmla="*/ 1090513 w 1452342"/>
                  <a:gd name="connsiteY305" fmla="*/ 290794 h 1404813"/>
                  <a:gd name="connsiteX306" fmla="*/ 1124648 w 1452342"/>
                  <a:gd name="connsiteY306" fmla="*/ 295253 h 1404813"/>
                  <a:gd name="connsiteX307" fmla="*/ 1170653 w 1452342"/>
                  <a:gd name="connsiteY307" fmla="*/ 296708 h 1404813"/>
                  <a:gd name="connsiteX308" fmla="*/ 1244188 w 1452342"/>
                  <a:gd name="connsiteY308" fmla="*/ 296020 h 1404813"/>
                  <a:gd name="connsiteX309" fmla="*/ 1262689 w 1452342"/>
                  <a:gd name="connsiteY309" fmla="*/ 280609 h 1404813"/>
                  <a:gd name="connsiteX310" fmla="*/ 1263458 w 1452342"/>
                  <a:gd name="connsiteY310" fmla="*/ 281225 h 1404813"/>
                  <a:gd name="connsiteX311" fmla="*/ 1343206 w 1452342"/>
                  <a:gd name="connsiteY311" fmla="*/ 365043 h 1404813"/>
                  <a:gd name="connsiteX312" fmla="*/ 1177751 w 1452342"/>
                  <a:gd name="connsiteY312" fmla="*/ 365623 h 1404813"/>
                  <a:gd name="connsiteX313" fmla="*/ 1090267 w 1452342"/>
                  <a:gd name="connsiteY313" fmla="*/ 367769 h 1404813"/>
                  <a:gd name="connsiteX314" fmla="*/ 1047638 w 1452342"/>
                  <a:gd name="connsiteY314" fmla="*/ 370674 h 1404813"/>
                  <a:gd name="connsiteX315" fmla="*/ 1046771 w 1452342"/>
                  <a:gd name="connsiteY315" fmla="*/ 370752 h 1404813"/>
                  <a:gd name="connsiteX316" fmla="*/ 1051240 w 1452342"/>
                  <a:gd name="connsiteY316" fmla="*/ 365430 h 1404813"/>
                  <a:gd name="connsiteX317" fmla="*/ 1090513 w 1452342"/>
                  <a:gd name="connsiteY317" fmla="*/ 290794 h 1404813"/>
                  <a:gd name="connsiteX318" fmla="*/ 1449083 w 1452342"/>
                  <a:gd name="connsiteY318" fmla="*/ 1398389 h 1404813"/>
                  <a:gd name="connsiteX319" fmla="*/ 1451783 w 1452342"/>
                  <a:gd name="connsiteY319" fmla="*/ 1356549 h 1404813"/>
                  <a:gd name="connsiteX320" fmla="*/ 1451298 w 1452342"/>
                  <a:gd name="connsiteY320" fmla="*/ 1313205 h 1404813"/>
                  <a:gd name="connsiteX321" fmla="*/ 1450701 w 1452342"/>
                  <a:gd name="connsiteY321" fmla="*/ 1228457 h 1404813"/>
                  <a:gd name="connsiteX322" fmla="*/ 1447161 w 1452342"/>
                  <a:gd name="connsiteY322" fmla="*/ 1057004 h 1404813"/>
                  <a:gd name="connsiteX323" fmla="*/ 1420190 w 1452342"/>
                  <a:gd name="connsiteY323" fmla="*/ 719317 h 1404813"/>
                  <a:gd name="connsiteX324" fmla="*/ 1393537 w 1452342"/>
                  <a:gd name="connsiteY324" fmla="*/ 556643 h 1404813"/>
                  <a:gd name="connsiteX325" fmla="*/ 1394015 w 1452342"/>
                  <a:gd name="connsiteY325" fmla="*/ 555989 h 1404813"/>
                  <a:gd name="connsiteX326" fmla="*/ 1429543 w 1452342"/>
                  <a:gd name="connsiteY326" fmla="*/ 511368 h 1404813"/>
                  <a:gd name="connsiteX327" fmla="*/ 1430940 w 1452342"/>
                  <a:gd name="connsiteY327" fmla="*/ 506502 h 1404813"/>
                  <a:gd name="connsiteX328" fmla="*/ 1432175 w 1452342"/>
                  <a:gd name="connsiteY328" fmla="*/ 505856 h 1404813"/>
                  <a:gd name="connsiteX329" fmla="*/ 1423796 w 1452342"/>
                  <a:gd name="connsiteY329" fmla="*/ 491515 h 1404813"/>
                  <a:gd name="connsiteX330" fmla="*/ 1407824 w 1452342"/>
                  <a:gd name="connsiteY330" fmla="*/ 447349 h 1404813"/>
                  <a:gd name="connsiteX331" fmla="*/ 1387924 w 1452342"/>
                  <a:gd name="connsiteY331" fmla="*/ 405489 h 1404813"/>
                  <a:gd name="connsiteX332" fmla="*/ 1373602 w 1452342"/>
                  <a:gd name="connsiteY332" fmla="*/ 381440 h 1404813"/>
                  <a:gd name="connsiteX333" fmla="*/ 1364108 w 1452342"/>
                  <a:gd name="connsiteY333" fmla="*/ 367217 h 1404813"/>
                  <a:gd name="connsiteX334" fmla="*/ 1333231 w 1452342"/>
                  <a:gd name="connsiteY334" fmla="*/ 327823 h 1404813"/>
                  <a:gd name="connsiteX335" fmla="*/ 1170480 w 1452342"/>
                  <a:gd name="connsiteY335" fmla="*/ 205530 h 1404813"/>
                  <a:gd name="connsiteX336" fmla="*/ 1143344 w 1452342"/>
                  <a:gd name="connsiteY336" fmla="*/ 193989 h 1404813"/>
                  <a:gd name="connsiteX337" fmla="*/ 1115091 w 1452342"/>
                  <a:gd name="connsiteY337" fmla="*/ 180670 h 1404813"/>
                  <a:gd name="connsiteX338" fmla="*/ 1068904 w 1452342"/>
                  <a:gd name="connsiteY338" fmla="*/ 181457 h 1404813"/>
                  <a:gd name="connsiteX339" fmla="*/ 1069862 w 1452342"/>
                  <a:gd name="connsiteY339" fmla="*/ 183734 h 1404813"/>
                  <a:gd name="connsiteX340" fmla="*/ 1099635 w 1452342"/>
                  <a:gd name="connsiteY340" fmla="*/ 183525 h 1404813"/>
                  <a:gd name="connsiteX341" fmla="*/ 1125080 w 1452342"/>
                  <a:gd name="connsiteY341" fmla="*/ 197319 h 1404813"/>
                  <a:gd name="connsiteX342" fmla="*/ 1172326 w 1452342"/>
                  <a:gd name="connsiteY342" fmla="*/ 220504 h 1404813"/>
                  <a:gd name="connsiteX343" fmla="*/ 1231659 w 1452342"/>
                  <a:gd name="connsiteY343" fmla="*/ 257092 h 1404813"/>
                  <a:gd name="connsiteX344" fmla="*/ 1172420 w 1452342"/>
                  <a:gd name="connsiteY344" fmla="*/ 259415 h 1404813"/>
                  <a:gd name="connsiteX345" fmla="*/ 1128431 w 1452342"/>
                  <a:gd name="connsiteY345" fmla="*/ 260726 h 1404813"/>
                  <a:gd name="connsiteX346" fmla="*/ 1096737 w 1452342"/>
                  <a:gd name="connsiteY346" fmla="*/ 262845 h 1404813"/>
                  <a:gd name="connsiteX347" fmla="*/ 1096113 w 1452342"/>
                  <a:gd name="connsiteY347" fmla="*/ 211290 h 1404813"/>
                  <a:gd name="connsiteX348" fmla="*/ 1096111 w 1452342"/>
                  <a:gd name="connsiteY348" fmla="*/ 211272 h 1404813"/>
                  <a:gd name="connsiteX349" fmla="*/ 1093302 w 1452342"/>
                  <a:gd name="connsiteY349" fmla="*/ 199209 h 1404813"/>
                  <a:gd name="connsiteX350" fmla="*/ 1077573 w 1452342"/>
                  <a:gd name="connsiteY350" fmla="*/ 192674 h 1404813"/>
                  <a:gd name="connsiteX351" fmla="*/ 1075921 w 1452342"/>
                  <a:gd name="connsiteY351" fmla="*/ 191426 h 1404813"/>
                  <a:gd name="connsiteX352" fmla="*/ 1057915 w 1452342"/>
                  <a:gd name="connsiteY352" fmla="*/ 172598 h 1404813"/>
                  <a:gd name="connsiteX353" fmla="*/ 1031503 w 1452342"/>
                  <a:gd name="connsiteY353" fmla="*/ 125249 h 1404813"/>
                  <a:gd name="connsiteX354" fmla="*/ 1015250 w 1452342"/>
                  <a:gd name="connsiteY354" fmla="*/ 73315 h 1404813"/>
                  <a:gd name="connsiteX355" fmla="*/ 1007949 w 1452342"/>
                  <a:gd name="connsiteY355" fmla="*/ 47054 h 1404813"/>
                  <a:gd name="connsiteX356" fmla="*/ 1000518 w 1452342"/>
                  <a:gd name="connsiteY356" fmla="*/ 24074 h 1404813"/>
                  <a:gd name="connsiteX357" fmla="*/ 997294 w 1452342"/>
                  <a:gd name="connsiteY357" fmla="*/ 24497 h 1404813"/>
                  <a:gd name="connsiteX358" fmla="*/ 996710 w 1452342"/>
                  <a:gd name="connsiteY358" fmla="*/ 51980 h 1404813"/>
                  <a:gd name="connsiteX359" fmla="*/ 998996 w 1452342"/>
                  <a:gd name="connsiteY359" fmla="*/ 81341 h 1404813"/>
                  <a:gd name="connsiteX360" fmla="*/ 1013107 w 1452342"/>
                  <a:gd name="connsiteY360" fmla="*/ 140778 h 1404813"/>
                  <a:gd name="connsiteX361" fmla="*/ 1040770 w 1452342"/>
                  <a:gd name="connsiteY361" fmla="*/ 192006 h 1404813"/>
                  <a:gd name="connsiteX362" fmla="*/ 1073338 w 1452342"/>
                  <a:gd name="connsiteY362" fmla="*/ 221579 h 1404813"/>
                  <a:gd name="connsiteX363" fmla="*/ 1070285 w 1452342"/>
                  <a:gd name="connsiteY363" fmla="*/ 279576 h 1404813"/>
                  <a:gd name="connsiteX364" fmla="*/ 1037071 w 1452342"/>
                  <a:gd name="connsiteY364" fmla="*/ 349053 h 1404813"/>
                  <a:gd name="connsiteX365" fmla="*/ 899595 w 1452342"/>
                  <a:gd name="connsiteY365" fmla="*/ 421201 h 1404813"/>
                  <a:gd name="connsiteX366" fmla="*/ 738394 w 1452342"/>
                  <a:gd name="connsiteY366" fmla="*/ 389752 h 1404813"/>
                  <a:gd name="connsiteX367" fmla="*/ 596427 w 1452342"/>
                  <a:gd name="connsiteY367" fmla="*/ 276136 h 1404813"/>
                  <a:gd name="connsiteX368" fmla="*/ 526233 w 1452342"/>
                  <a:gd name="connsiteY368" fmla="*/ 197299 h 1404813"/>
                  <a:gd name="connsiteX369" fmla="*/ 508732 w 1452342"/>
                  <a:gd name="connsiteY369" fmla="*/ 173685 h 1404813"/>
                  <a:gd name="connsiteX370" fmla="*/ 530614 w 1452342"/>
                  <a:gd name="connsiteY370" fmla="*/ 171637 h 1404813"/>
                  <a:gd name="connsiteX371" fmla="*/ 571281 w 1452342"/>
                  <a:gd name="connsiteY371" fmla="*/ 163712 h 1404813"/>
                  <a:gd name="connsiteX372" fmla="*/ 644922 w 1452342"/>
                  <a:gd name="connsiteY372" fmla="*/ 134330 h 1404813"/>
                  <a:gd name="connsiteX373" fmla="*/ 715772 w 1452342"/>
                  <a:gd name="connsiteY373" fmla="*/ 14653 h 1404813"/>
                  <a:gd name="connsiteX374" fmla="*/ 686625 w 1452342"/>
                  <a:gd name="connsiteY374" fmla="*/ 10705 h 1404813"/>
                  <a:gd name="connsiteX375" fmla="*/ 668295 w 1452342"/>
                  <a:gd name="connsiteY375" fmla="*/ 72828 h 1404813"/>
                  <a:gd name="connsiteX376" fmla="*/ 627656 w 1452342"/>
                  <a:gd name="connsiteY376" fmla="*/ 117918 h 1404813"/>
                  <a:gd name="connsiteX377" fmla="*/ 562097 w 1452342"/>
                  <a:gd name="connsiteY377" fmla="*/ 144376 h 1404813"/>
                  <a:gd name="connsiteX378" fmla="*/ 524766 w 1452342"/>
                  <a:gd name="connsiteY378" fmla="*/ 155798 h 1404813"/>
                  <a:gd name="connsiteX379" fmla="*/ 499362 w 1452342"/>
                  <a:gd name="connsiteY379" fmla="*/ 163865 h 1404813"/>
                  <a:gd name="connsiteX380" fmla="*/ 486371 w 1452342"/>
                  <a:gd name="connsiteY380" fmla="*/ 156346 h 1404813"/>
                  <a:gd name="connsiteX381" fmla="*/ 485461 w 1452342"/>
                  <a:gd name="connsiteY381" fmla="*/ 155114 h 1404813"/>
                  <a:gd name="connsiteX382" fmla="*/ 481577 w 1452342"/>
                  <a:gd name="connsiteY382" fmla="*/ 155927 h 1404813"/>
                  <a:gd name="connsiteX383" fmla="*/ 477686 w 1452342"/>
                  <a:gd name="connsiteY383" fmla="*/ 156744 h 1404813"/>
                  <a:gd name="connsiteX384" fmla="*/ 262129 w 1452342"/>
                  <a:gd name="connsiteY384" fmla="*/ 258235 h 1404813"/>
                  <a:gd name="connsiteX385" fmla="*/ 252919 w 1452342"/>
                  <a:gd name="connsiteY385" fmla="*/ 263262 h 1404813"/>
                  <a:gd name="connsiteX386" fmla="*/ 250118 w 1452342"/>
                  <a:gd name="connsiteY386" fmla="*/ 267753 h 1404813"/>
                  <a:gd name="connsiteX387" fmla="*/ 222463 w 1452342"/>
                  <a:gd name="connsiteY387" fmla="*/ 291923 h 1404813"/>
                  <a:gd name="connsiteX388" fmla="*/ 73297 w 1452342"/>
                  <a:gd name="connsiteY388" fmla="*/ 540431 h 1404813"/>
                  <a:gd name="connsiteX389" fmla="*/ 8999 w 1452342"/>
                  <a:gd name="connsiteY389" fmla="*/ 821073 h 1404813"/>
                  <a:gd name="connsiteX390" fmla="*/ 12990 w 1452342"/>
                  <a:gd name="connsiteY390" fmla="*/ 1113333 h 1404813"/>
                  <a:gd name="connsiteX391" fmla="*/ 59432 w 1452342"/>
                  <a:gd name="connsiteY391" fmla="*/ 1263680 h 1404813"/>
                  <a:gd name="connsiteX392" fmla="*/ 162590 w 1452342"/>
                  <a:gd name="connsiteY392" fmla="*/ 1360609 h 1404813"/>
                  <a:gd name="connsiteX393" fmla="*/ 163089 w 1452342"/>
                  <a:gd name="connsiteY393" fmla="*/ 1361097 h 1404813"/>
                  <a:gd name="connsiteX394" fmla="*/ 233635 w 1452342"/>
                  <a:gd name="connsiteY394" fmla="*/ 1356360 h 1404813"/>
                  <a:gd name="connsiteX395" fmla="*/ 243493 w 1452342"/>
                  <a:gd name="connsiteY395" fmla="*/ 1351484 h 1404813"/>
                  <a:gd name="connsiteX396" fmla="*/ 240628 w 1452342"/>
                  <a:gd name="connsiteY396" fmla="*/ 1371619 h 1404813"/>
                  <a:gd name="connsiteX397" fmla="*/ 262592 w 1452342"/>
                  <a:gd name="connsiteY397" fmla="*/ 1374693 h 1404813"/>
                  <a:gd name="connsiteX398" fmla="*/ 356835 w 1452342"/>
                  <a:gd name="connsiteY398" fmla="*/ 1380042 h 1404813"/>
                  <a:gd name="connsiteX399" fmla="*/ 461748 w 1452342"/>
                  <a:gd name="connsiteY399" fmla="*/ 1376990 h 1404813"/>
                  <a:gd name="connsiteX400" fmla="*/ 669734 w 1452342"/>
                  <a:gd name="connsiteY400" fmla="*/ 1366445 h 1404813"/>
                  <a:gd name="connsiteX401" fmla="*/ 1091495 w 1452342"/>
                  <a:gd name="connsiteY401" fmla="*/ 1376630 h 1404813"/>
                  <a:gd name="connsiteX402" fmla="*/ 1209638 w 1452342"/>
                  <a:gd name="connsiteY402" fmla="*/ 1380799 h 1404813"/>
                  <a:gd name="connsiteX403" fmla="*/ 1329983 w 1452342"/>
                  <a:gd name="connsiteY403" fmla="*/ 1387933 h 1404813"/>
                  <a:gd name="connsiteX404" fmla="*/ 1346142 w 1452342"/>
                  <a:gd name="connsiteY404" fmla="*/ 1366582 h 1404813"/>
                  <a:gd name="connsiteX405" fmla="*/ 1345581 w 1452342"/>
                  <a:gd name="connsiteY405" fmla="*/ 1346868 h 1404813"/>
                  <a:gd name="connsiteX406" fmla="*/ 1342596 w 1452342"/>
                  <a:gd name="connsiteY406" fmla="*/ 1307097 h 1404813"/>
                  <a:gd name="connsiteX407" fmla="*/ 1337342 w 1452342"/>
                  <a:gd name="connsiteY407" fmla="*/ 1229505 h 1404813"/>
                  <a:gd name="connsiteX408" fmla="*/ 1328212 w 1452342"/>
                  <a:gd name="connsiteY408" fmla="*/ 1072177 h 1404813"/>
                  <a:gd name="connsiteX409" fmla="*/ 1315096 w 1452342"/>
                  <a:gd name="connsiteY409" fmla="*/ 759128 h 1404813"/>
                  <a:gd name="connsiteX410" fmla="*/ 1312035 w 1452342"/>
                  <a:gd name="connsiteY410" fmla="*/ 682801 h 1404813"/>
                  <a:gd name="connsiteX411" fmla="*/ 1316535 w 1452342"/>
                  <a:gd name="connsiteY411" fmla="*/ 675535 h 1404813"/>
                  <a:gd name="connsiteX412" fmla="*/ 1331136 w 1452342"/>
                  <a:gd name="connsiteY412" fmla="*/ 651102 h 1404813"/>
                  <a:gd name="connsiteX413" fmla="*/ 1361438 w 1452342"/>
                  <a:gd name="connsiteY413" fmla="*/ 602804 h 1404813"/>
                  <a:gd name="connsiteX414" fmla="*/ 1389419 w 1452342"/>
                  <a:gd name="connsiteY414" fmla="*/ 562258 h 1404813"/>
                  <a:gd name="connsiteX415" fmla="*/ 1417079 w 1452342"/>
                  <a:gd name="connsiteY415" fmla="*/ 868198 h 1404813"/>
                  <a:gd name="connsiteX416" fmla="*/ 1426923 w 1452342"/>
                  <a:gd name="connsiteY416" fmla="*/ 1206773 h 1404813"/>
                  <a:gd name="connsiteX417" fmla="*/ 1427990 w 1452342"/>
                  <a:gd name="connsiteY417" fmla="*/ 1301382 h 1404813"/>
                  <a:gd name="connsiteX418" fmla="*/ 1428205 w 1452342"/>
                  <a:gd name="connsiteY418" fmla="*/ 1350638 h 1404813"/>
                  <a:gd name="connsiteX419" fmla="*/ 1431272 w 1452342"/>
                  <a:gd name="connsiteY419" fmla="*/ 1398389 h 1404813"/>
                  <a:gd name="connsiteX420" fmla="*/ 1449083 w 1452342"/>
                  <a:gd name="connsiteY420" fmla="*/ 1398389 h 14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</a:cxnLst>
                <a:rect l="l" t="t" r="r" b="b"/>
                <a:pathLst>
                  <a:path w="1452342" h="1404813">
                    <a:moveTo>
                      <a:pt x="1367966" y="559246"/>
                    </a:moveTo>
                    <a:cubicBezTo>
                      <a:pt x="1353479" y="580323"/>
                      <a:pt x="1340170" y="602023"/>
                      <a:pt x="1328138" y="624594"/>
                    </a:cubicBezTo>
                    <a:cubicBezTo>
                      <a:pt x="1321934" y="636235"/>
                      <a:pt x="1316147" y="648109"/>
                      <a:pt x="1310937" y="660224"/>
                    </a:cubicBezTo>
                    <a:cubicBezTo>
                      <a:pt x="1309854" y="634029"/>
                      <a:pt x="1309617" y="607524"/>
                      <a:pt x="1306556" y="581587"/>
                    </a:cubicBezTo>
                    <a:cubicBezTo>
                      <a:pt x="1306336" y="579715"/>
                      <a:pt x="1303215" y="578805"/>
                      <a:pt x="1302887" y="581088"/>
                    </a:cubicBezTo>
                    <a:cubicBezTo>
                      <a:pt x="1299507" y="604607"/>
                      <a:pt x="1298949" y="628735"/>
                      <a:pt x="1297671" y="652505"/>
                    </a:cubicBezTo>
                    <a:cubicBezTo>
                      <a:pt x="1296200" y="652054"/>
                      <a:pt x="1294574" y="651795"/>
                      <a:pt x="1292784" y="651795"/>
                    </a:cubicBezTo>
                    <a:cubicBezTo>
                      <a:pt x="1275397" y="651795"/>
                      <a:pt x="1258272" y="653220"/>
                      <a:pt x="1240948" y="654625"/>
                    </a:cubicBezTo>
                    <a:cubicBezTo>
                      <a:pt x="1233184" y="655253"/>
                      <a:pt x="1225063" y="655734"/>
                      <a:pt x="1217144" y="656972"/>
                    </a:cubicBezTo>
                    <a:cubicBezTo>
                      <a:pt x="1223517" y="649931"/>
                      <a:pt x="1229454" y="642492"/>
                      <a:pt x="1234933" y="634734"/>
                    </a:cubicBezTo>
                    <a:cubicBezTo>
                      <a:pt x="1240521" y="626820"/>
                      <a:pt x="1246909" y="614454"/>
                      <a:pt x="1237171" y="606852"/>
                    </a:cubicBezTo>
                    <a:cubicBezTo>
                      <a:pt x="1226415" y="598455"/>
                      <a:pt x="1205322" y="609437"/>
                      <a:pt x="1194916" y="613707"/>
                    </a:cubicBezTo>
                    <a:cubicBezTo>
                      <a:pt x="1189650" y="615869"/>
                      <a:pt x="1184484" y="618222"/>
                      <a:pt x="1179399" y="620724"/>
                    </a:cubicBezTo>
                    <a:cubicBezTo>
                      <a:pt x="1172978" y="602727"/>
                      <a:pt x="1153295" y="600342"/>
                      <a:pt x="1136422" y="602826"/>
                    </a:cubicBezTo>
                    <a:cubicBezTo>
                      <a:pt x="1124392" y="604599"/>
                      <a:pt x="1112715" y="608716"/>
                      <a:pt x="1100991" y="611851"/>
                    </a:cubicBezTo>
                    <a:cubicBezTo>
                      <a:pt x="1086106" y="615829"/>
                      <a:pt x="1071158" y="619573"/>
                      <a:pt x="1056156" y="623088"/>
                    </a:cubicBezTo>
                    <a:cubicBezTo>
                      <a:pt x="1029141" y="629413"/>
                      <a:pt x="1001940" y="634943"/>
                      <a:pt x="974611" y="639734"/>
                    </a:cubicBezTo>
                    <a:cubicBezTo>
                      <a:pt x="973888" y="638895"/>
                      <a:pt x="972886" y="638232"/>
                      <a:pt x="971548" y="637898"/>
                    </a:cubicBezTo>
                    <a:cubicBezTo>
                      <a:pt x="962191" y="635559"/>
                      <a:pt x="951866" y="637351"/>
                      <a:pt x="942267" y="637528"/>
                    </a:cubicBezTo>
                    <a:cubicBezTo>
                      <a:pt x="932398" y="637711"/>
                      <a:pt x="922528" y="637697"/>
                      <a:pt x="912659" y="637494"/>
                    </a:cubicBezTo>
                    <a:cubicBezTo>
                      <a:pt x="895030" y="637133"/>
                      <a:pt x="877418" y="636986"/>
                      <a:pt x="859792" y="636680"/>
                    </a:cubicBezTo>
                    <a:cubicBezTo>
                      <a:pt x="854781" y="633643"/>
                      <a:pt x="848428" y="629282"/>
                      <a:pt x="846873" y="623563"/>
                    </a:cubicBezTo>
                    <a:cubicBezTo>
                      <a:pt x="844931" y="616426"/>
                      <a:pt x="850996" y="608521"/>
                      <a:pt x="853811" y="602445"/>
                    </a:cubicBezTo>
                    <a:cubicBezTo>
                      <a:pt x="864623" y="579117"/>
                      <a:pt x="868404" y="553011"/>
                      <a:pt x="864162" y="527606"/>
                    </a:cubicBezTo>
                    <a:cubicBezTo>
                      <a:pt x="863406" y="523076"/>
                      <a:pt x="861848" y="518124"/>
                      <a:pt x="859599" y="513484"/>
                    </a:cubicBezTo>
                    <a:cubicBezTo>
                      <a:pt x="878911" y="515551"/>
                      <a:pt x="897971" y="516955"/>
                      <a:pt x="917388" y="517589"/>
                    </a:cubicBezTo>
                    <a:cubicBezTo>
                      <a:pt x="956160" y="518851"/>
                      <a:pt x="994929" y="520173"/>
                      <a:pt x="1033719" y="520461"/>
                    </a:cubicBezTo>
                    <a:cubicBezTo>
                      <a:pt x="1111276" y="521039"/>
                      <a:pt x="1188835" y="521043"/>
                      <a:pt x="1266392" y="520475"/>
                    </a:cubicBezTo>
                    <a:cubicBezTo>
                      <a:pt x="1310244" y="520155"/>
                      <a:pt x="1353996" y="519753"/>
                      <a:pt x="1397795" y="517512"/>
                    </a:cubicBezTo>
                    <a:cubicBezTo>
                      <a:pt x="1394225" y="522038"/>
                      <a:pt x="1390753" y="526662"/>
                      <a:pt x="1387365" y="531356"/>
                    </a:cubicBezTo>
                    <a:cubicBezTo>
                      <a:pt x="1386664" y="531147"/>
                      <a:pt x="1385749" y="531523"/>
                      <a:pt x="1385855" y="532393"/>
                    </a:cubicBezTo>
                    <a:cubicBezTo>
                      <a:pt x="1385890" y="532697"/>
                      <a:pt x="1385926" y="532999"/>
                      <a:pt x="1385962" y="533301"/>
                    </a:cubicBezTo>
                    <a:cubicBezTo>
                      <a:pt x="1379778" y="541941"/>
                      <a:pt x="1373826" y="550718"/>
                      <a:pt x="1367966" y="559246"/>
                    </a:cubicBezTo>
                    <a:moveTo>
                      <a:pt x="1281728" y="1361404"/>
                    </a:moveTo>
                    <a:cubicBezTo>
                      <a:pt x="1263703" y="1360831"/>
                      <a:pt x="1245683" y="1360255"/>
                      <a:pt x="1227661" y="1359681"/>
                    </a:cubicBezTo>
                    <a:cubicBezTo>
                      <a:pt x="1192284" y="1358556"/>
                      <a:pt x="1156907" y="1357429"/>
                      <a:pt x="1121533" y="1356303"/>
                    </a:cubicBezTo>
                    <a:cubicBezTo>
                      <a:pt x="1051450" y="1354071"/>
                      <a:pt x="981368" y="1351919"/>
                      <a:pt x="911275" y="1349984"/>
                    </a:cubicBezTo>
                    <a:cubicBezTo>
                      <a:pt x="841351" y="1348056"/>
                      <a:pt x="771392" y="1346014"/>
                      <a:pt x="701448" y="1348197"/>
                    </a:cubicBezTo>
                    <a:cubicBezTo>
                      <a:pt x="631345" y="1350385"/>
                      <a:pt x="561420" y="1356044"/>
                      <a:pt x="491448" y="1360587"/>
                    </a:cubicBezTo>
                    <a:cubicBezTo>
                      <a:pt x="452548" y="1363110"/>
                      <a:pt x="413619" y="1365296"/>
                      <a:pt x="374647" y="1366343"/>
                    </a:cubicBezTo>
                    <a:cubicBezTo>
                      <a:pt x="337529" y="1367337"/>
                      <a:pt x="300084" y="1365831"/>
                      <a:pt x="263025" y="1368481"/>
                    </a:cubicBezTo>
                    <a:cubicBezTo>
                      <a:pt x="261779" y="1359315"/>
                      <a:pt x="262695" y="1350175"/>
                      <a:pt x="262560" y="1341046"/>
                    </a:cubicBezTo>
                    <a:cubicBezTo>
                      <a:pt x="274717" y="1334022"/>
                      <a:pt x="286648" y="1326556"/>
                      <a:pt x="298440" y="1319220"/>
                    </a:cubicBezTo>
                    <a:cubicBezTo>
                      <a:pt x="341431" y="1292470"/>
                      <a:pt x="382068" y="1262206"/>
                      <a:pt x="420399" y="1229125"/>
                    </a:cubicBezTo>
                    <a:cubicBezTo>
                      <a:pt x="426291" y="1224040"/>
                      <a:pt x="432068" y="1218846"/>
                      <a:pt x="437787" y="1213598"/>
                    </a:cubicBezTo>
                    <a:cubicBezTo>
                      <a:pt x="433807" y="1222299"/>
                      <a:pt x="436992" y="1233516"/>
                      <a:pt x="448400" y="1237200"/>
                    </a:cubicBezTo>
                    <a:cubicBezTo>
                      <a:pt x="462311" y="1241689"/>
                      <a:pt x="476555" y="1240094"/>
                      <a:pt x="491003" y="1239754"/>
                    </a:cubicBezTo>
                    <a:cubicBezTo>
                      <a:pt x="505675" y="1239410"/>
                      <a:pt x="520347" y="1239082"/>
                      <a:pt x="535021" y="1238772"/>
                    </a:cubicBezTo>
                    <a:cubicBezTo>
                      <a:pt x="563698" y="1238164"/>
                      <a:pt x="592378" y="1237618"/>
                      <a:pt x="621058" y="1237137"/>
                    </a:cubicBezTo>
                    <a:cubicBezTo>
                      <a:pt x="677085" y="1236199"/>
                      <a:pt x="733114" y="1235504"/>
                      <a:pt x="789145" y="1235050"/>
                    </a:cubicBezTo>
                    <a:cubicBezTo>
                      <a:pt x="901875" y="1234140"/>
                      <a:pt x="1014527" y="1235676"/>
                      <a:pt x="1127240" y="1237709"/>
                    </a:cubicBezTo>
                    <a:cubicBezTo>
                      <a:pt x="1158934" y="1238283"/>
                      <a:pt x="1190596" y="1238993"/>
                      <a:pt x="1222290" y="1238275"/>
                    </a:cubicBezTo>
                    <a:cubicBezTo>
                      <a:pt x="1238147" y="1237916"/>
                      <a:pt x="1254068" y="1237802"/>
                      <a:pt x="1269907" y="1236948"/>
                    </a:cubicBezTo>
                    <a:cubicBezTo>
                      <a:pt x="1282597" y="1236261"/>
                      <a:pt x="1295363" y="1234466"/>
                      <a:pt x="1308051" y="1232851"/>
                    </a:cubicBezTo>
                    <a:cubicBezTo>
                      <a:pt x="1309651" y="1254957"/>
                      <a:pt x="1311323" y="1277057"/>
                      <a:pt x="1313186" y="1299143"/>
                    </a:cubicBezTo>
                    <a:cubicBezTo>
                      <a:pt x="1314420" y="1313726"/>
                      <a:pt x="1315688" y="1328309"/>
                      <a:pt x="1316939" y="1342892"/>
                    </a:cubicBezTo>
                    <a:cubicBezTo>
                      <a:pt x="1317453" y="1348905"/>
                      <a:pt x="1317491" y="1355047"/>
                      <a:pt x="1318338" y="1360762"/>
                    </a:cubicBezTo>
                    <a:cubicBezTo>
                      <a:pt x="1306157" y="1361431"/>
                      <a:pt x="1294051" y="1361795"/>
                      <a:pt x="1281728" y="1361404"/>
                    </a:cubicBezTo>
                    <a:moveTo>
                      <a:pt x="1294122" y="737185"/>
                    </a:moveTo>
                    <a:cubicBezTo>
                      <a:pt x="1293679" y="754105"/>
                      <a:pt x="1293444" y="771037"/>
                      <a:pt x="1293323" y="787972"/>
                    </a:cubicBezTo>
                    <a:cubicBezTo>
                      <a:pt x="1291860" y="787132"/>
                      <a:pt x="1290212" y="786520"/>
                      <a:pt x="1288354" y="786238"/>
                    </a:cubicBezTo>
                    <a:cubicBezTo>
                      <a:pt x="1268644" y="783229"/>
                      <a:pt x="1247552" y="785512"/>
                      <a:pt x="1227610" y="785848"/>
                    </a:cubicBezTo>
                    <a:cubicBezTo>
                      <a:pt x="1208334" y="786170"/>
                      <a:pt x="1188992" y="786061"/>
                      <a:pt x="1169734" y="786971"/>
                    </a:cubicBezTo>
                    <a:cubicBezTo>
                      <a:pt x="1150438" y="787883"/>
                      <a:pt x="1131150" y="788972"/>
                      <a:pt x="1111857" y="789971"/>
                    </a:cubicBezTo>
                    <a:cubicBezTo>
                      <a:pt x="1102806" y="790444"/>
                      <a:pt x="1093853" y="790848"/>
                      <a:pt x="1084872" y="792074"/>
                    </a:cubicBezTo>
                    <a:cubicBezTo>
                      <a:pt x="1078718" y="792914"/>
                      <a:pt x="1070848" y="792853"/>
                      <a:pt x="1064274" y="794605"/>
                    </a:cubicBezTo>
                    <a:cubicBezTo>
                      <a:pt x="1091853" y="767885"/>
                      <a:pt x="1119283" y="741008"/>
                      <a:pt x="1146787" y="714213"/>
                    </a:cubicBezTo>
                    <a:cubicBezTo>
                      <a:pt x="1147610" y="713408"/>
                      <a:pt x="1148206" y="712559"/>
                      <a:pt x="1148623" y="711693"/>
                    </a:cubicBezTo>
                    <a:cubicBezTo>
                      <a:pt x="1166963" y="700514"/>
                      <a:pt x="1184567" y="687932"/>
                      <a:pt x="1200508" y="673524"/>
                    </a:cubicBezTo>
                    <a:cubicBezTo>
                      <a:pt x="1213152" y="678400"/>
                      <a:pt x="1227544" y="679016"/>
                      <a:pt x="1240948" y="680103"/>
                    </a:cubicBezTo>
                    <a:cubicBezTo>
                      <a:pt x="1258276" y="681510"/>
                      <a:pt x="1275391" y="682934"/>
                      <a:pt x="1292784" y="682934"/>
                    </a:cubicBezTo>
                    <a:cubicBezTo>
                      <a:pt x="1293959" y="682934"/>
                      <a:pt x="1295059" y="682819"/>
                      <a:pt x="1296096" y="682615"/>
                    </a:cubicBezTo>
                    <a:cubicBezTo>
                      <a:pt x="1295245" y="700796"/>
                      <a:pt x="1294599" y="718976"/>
                      <a:pt x="1294122" y="737185"/>
                    </a:cubicBezTo>
                    <a:moveTo>
                      <a:pt x="578042" y="1065898"/>
                    </a:moveTo>
                    <a:cubicBezTo>
                      <a:pt x="620146" y="1079349"/>
                      <a:pt x="665763" y="1079199"/>
                      <a:pt x="709566" y="1081892"/>
                    </a:cubicBezTo>
                    <a:cubicBezTo>
                      <a:pt x="756262" y="1084765"/>
                      <a:pt x="802887" y="1087152"/>
                      <a:pt x="849638" y="1088974"/>
                    </a:cubicBezTo>
                    <a:cubicBezTo>
                      <a:pt x="943007" y="1092602"/>
                      <a:pt x="1036317" y="1097534"/>
                      <a:pt x="1129673" y="1101457"/>
                    </a:cubicBezTo>
                    <a:cubicBezTo>
                      <a:pt x="1182997" y="1103698"/>
                      <a:pt x="1236310" y="1106168"/>
                      <a:pt x="1289612" y="1108854"/>
                    </a:cubicBezTo>
                    <a:cubicBezTo>
                      <a:pt x="1293393" y="1109043"/>
                      <a:pt x="1296999" y="1108073"/>
                      <a:pt x="1300181" y="1106297"/>
                    </a:cubicBezTo>
                    <a:cubicBezTo>
                      <a:pt x="1301970" y="1141412"/>
                      <a:pt x="1304067" y="1176512"/>
                      <a:pt x="1306508" y="1211591"/>
                    </a:cubicBezTo>
                    <a:cubicBezTo>
                      <a:pt x="1306811" y="1215977"/>
                      <a:pt x="1307150" y="1220360"/>
                      <a:pt x="1307461" y="1224748"/>
                    </a:cubicBezTo>
                    <a:cubicBezTo>
                      <a:pt x="1282374" y="1221600"/>
                      <a:pt x="1257477" y="1218586"/>
                      <a:pt x="1232202" y="1216452"/>
                    </a:cubicBezTo>
                    <a:cubicBezTo>
                      <a:pt x="1203821" y="1214053"/>
                      <a:pt x="1175453" y="1212032"/>
                      <a:pt x="1147031" y="1210145"/>
                    </a:cubicBezTo>
                    <a:cubicBezTo>
                      <a:pt x="1091646" y="1206473"/>
                      <a:pt x="1036172" y="1201553"/>
                      <a:pt x="980686" y="1199762"/>
                    </a:cubicBezTo>
                    <a:cubicBezTo>
                      <a:pt x="867577" y="1196104"/>
                      <a:pt x="754219" y="1197348"/>
                      <a:pt x="641068" y="1198153"/>
                    </a:cubicBezTo>
                    <a:cubicBezTo>
                      <a:pt x="609052" y="1198381"/>
                      <a:pt x="577038" y="1198691"/>
                      <a:pt x="545024" y="1199077"/>
                    </a:cubicBezTo>
                    <a:cubicBezTo>
                      <a:pt x="529018" y="1199273"/>
                      <a:pt x="513012" y="1199486"/>
                      <a:pt x="497006" y="1199717"/>
                    </a:cubicBezTo>
                    <a:cubicBezTo>
                      <a:pt x="480919" y="1199955"/>
                      <a:pt x="463631" y="1198280"/>
                      <a:pt x="448400" y="1203897"/>
                    </a:cubicBezTo>
                    <a:cubicBezTo>
                      <a:pt x="448255" y="1203949"/>
                      <a:pt x="448133" y="1204028"/>
                      <a:pt x="447990" y="1204082"/>
                    </a:cubicBezTo>
                    <a:cubicBezTo>
                      <a:pt x="493941" y="1160526"/>
                      <a:pt x="535107" y="1112391"/>
                      <a:pt x="578042" y="1065898"/>
                    </a:cubicBezTo>
                    <a:moveTo>
                      <a:pt x="726053" y="926649"/>
                    </a:moveTo>
                    <a:cubicBezTo>
                      <a:pt x="796418" y="939464"/>
                      <a:pt x="867885" y="938587"/>
                      <a:pt x="939210" y="939855"/>
                    </a:cubicBezTo>
                    <a:cubicBezTo>
                      <a:pt x="1012191" y="941155"/>
                      <a:pt x="1085271" y="940294"/>
                      <a:pt x="1158264" y="940445"/>
                    </a:cubicBezTo>
                    <a:cubicBezTo>
                      <a:pt x="1199728" y="940531"/>
                      <a:pt x="1241548" y="942353"/>
                      <a:pt x="1282863" y="938663"/>
                    </a:cubicBezTo>
                    <a:cubicBezTo>
                      <a:pt x="1287745" y="938226"/>
                      <a:pt x="1291528" y="936374"/>
                      <a:pt x="1294226" y="933747"/>
                    </a:cubicBezTo>
                    <a:cubicBezTo>
                      <a:pt x="1294979" y="977705"/>
                      <a:pt x="1296357" y="1021648"/>
                      <a:pt x="1298259" y="1065570"/>
                    </a:cubicBezTo>
                    <a:cubicBezTo>
                      <a:pt x="1295579" y="1064430"/>
                      <a:pt x="1292653" y="1063738"/>
                      <a:pt x="1289612" y="1063559"/>
                    </a:cubicBezTo>
                    <a:cubicBezTo>
                      <a:pt x="1196341" y="1058069"/>
                      <a:pt x="1103064" y="1053088"/>
                      <a:pt x="1009678" y="1050047"/>
                    </a:cubicBezTo>
                    <a:cubicBezTo>
                      <a:pt x="916366" y="1047005"/>
                      <a:pt x="822940" y="1043397"/>
                      <a:pt x="729578" y="1044527"/>
                    </a:cubicBezTo>
                    <a:cubicBezTo>
                      <a:pt x="684017" y="1045078"/>
                      <a:pt x="635838" y="1042163"/>
                      <a:pt x="590903" y="1052096"/>
                    </a:cubicBezTo>
                    <a:cubicBezTo>
                      <a:pt x="607980" y="1033944"/>
                      <a:pt x="625422" y="1016128"/>
                      <a:pt x="643668" y="999069"/>
                    </a:cubicBezTo>
                    <a:cubicBezTo>
                      <a:pt x="670269" y="974201"/>
                      <a:pt x="698655" y="950907"/>
                      <a:pt x="726053" y="926649"/>
                    </a:cubicBezTo>
                    <a:moveTo>
                      <a:pt x="779812" y="874904"/>
                    </a:moveTo>
                    <a:cubicBezTo>
                      <a:pt x="779906" y="874797"/>
                      <a:pt x="779953" y="874678"/>
                      <a:pt x="780023" y="874568"/>
                    </a:cubicBezTo>
                    <a:cubicBezTo>
                      <a:pt x="780277" y="874755"/>
                      <a:pt x="780587" y="874884"/>
                      <a:pt x="780993" y="874876"/>
                    </a:cubicBezTo>
                    <a:cubicBezTo>
                      <a:pt x="846861" y="873390"/>
                      <a:pt x="920755" y="894177"/>
                      <a:pt x="982360" y="862274"/>
                    </a:cubicBezTo>
                    <a:cubicBezTo>
                      <a:pt x="1009863" y="848033"/>
                      <a:pt x="1032638" y="825524"/>
                      <a:pt x="1054748" y="803889"/>
                    </a:cubicBezTo>
                    <a:cubicBezTo>
                      <a:pt x="1054760" y="804048"/>
                      <a:pt x="1054774" y="804209"/>
                      <a:pt x="1054786" y="804370"/>
                    </a:cubicBezTo>
                    <a:cubicBezTo>
                      <a:pt x="1054931" y="806126"/>
                      <a:pt x="1055673" y="808240"/>
                      <a:pt x="1057452" y="809017"/>
                    </a:cubicBezTo>
                    <a:cubicBezTo>
                      <a:pt x="1064719" y="812205"/>
                      <a:pt x="1073229" y="812415"/>
                      <a:pt x="1081031" y="813550"/>
                    </a:cubicBezTo>
                    <a:cubicBezTo>
                      <a:pt x="1090004" y="814859"/>
                      <a:pt x="1098816" y="815624"/>
                      <a:pt x="1107867" y="816167"/>
                    </a:cubicBezTo>
                    <a:cubicBezTo>
                      <a:pt x="1127823" y="817365"/>
                      <a:pt x="1147777" y="818633"/>
                      <a:pt x="1167740" y="819763"/>
                    </a:cubicBezTo>
                    <a:cubicBezTo>
                      <a:pt x="1187658" y="820890"/>
                      <a:pt x="1207666" y="820983"/>
                      <a:pt x="1227610" y="821480"/>
                    </a:cubicBezTo>
                    <a:cubicBezTo>
                      <a:pt x="1247609" y="821977"/>
                      <a:pt x="1268559" y="824399"/>
                      <a:pt x="1288354" y="821544"/>
                    </a:cubicBezTo>
                    <a:cubicBezTo>
                      <a:pt x="1290171" y="821283"/>
                      <a:pt x="1291787" y="820711"/>
                      <a:pt x="1293222" y="819920"/>
                    </a:cubicBezTo>
                    <a:cubicBezTo>
                      <a:pt x="1293252" y="845537"/>
                      <a:pt x="1293486" y="871151"/>
                      <a:pt x="1293725" y="896752"/>
                    </a:cubicBezTo>
                    <a:cubicBezTo>
                      <a:pt x="1293765" y="900925"/>
                      <a:pt x="1293846" y="905097"/>
                      <a:pt x="1293894" y="909266"/>
                    </a:cubicBezTo>
                    <a:cubicBezTo>
                      <a:pt x="1291222" y="906818"/>
                      <a:pt x="1287549" y="905105"/>
                      <a:pt x="1282863" y="904692"/>
                    </a:cubicBezTo>
                    <a:cubicBezTo>
                      <a:pt x="1246156" y="901459"/>
                      <a:pt x="1209165" y="902896"/>
                      <a:pt x="1172330" y="903021"/>
                    </a:cubicBezTo>
                    <a:cubicBezTo>
                      <a:pt x="1136158" y="903140"/>
                      <a:pt x="1099983" y="903261"/>
                      <a:pt x="1063809" y="903381"/>
                    </a:cubicBezTo>
                    <a:cubicBezTo>
                      <a:pt x="990768" y="903625"/>
                      <a:pt x="917785" y="904338"/>
                      <a:pt x="844756" y="905729"/>
                    </a:cubicBezTo>
                    <a:cubicBezTo>
                      <a:pt x="809242" y="906405"/>
                      <a:pt x="773884" y="909395"/>
                      <a:pt x="738889" y="915142"/>
                    </a:cubicBezTo>
                    <a:cubicBezTo>
                      <a:pt x="753058" y="902230"/>
                      <a:pt x="766832" y="888937"/>
                      <a:pt x="779812" y="874904"/>
                    </a:cubicBezTo>
                    <a:moveTo>
                      <a:pt x="207499" y="1340668"/>
                    </a:moveTo>
                    <a:cubicBezTo>
                      <a:pt x="194014" y="1344792"/>
                      <a:pt x="180628" y="1343003"/>
                      <a:pt x="167118" y="1345829"/>
                    </a:cubicBezTo>
                    <a:cubicBezTo>
                      <a:pt x="166286" y="1346002"/>
                      <a:pt x="165520" y="1346324"/>
                      <a:pt x="164817" y="1346749"/>
                    </a:cubicBezTo>
                    <a:cubicBezTo>
                      <a:pt x="124358" y="1329456"/>
                      <a:pt x="97389" y="1294754"/>
                      <a:pt x="78931" y="1255869"/>
                    </a:cubicBezTo>
                    <a:cubicBezTo>
                      <a:pt x="59476" y="1214880"/>
                      <a:pt x="46066" y="1171063"/>
                      <a:pt x="37083" y="1126646"/>
                    </a:cubicBezTo>
                    <a:cubicBezTo>
                      <a:pt x="18562" y="1035075"/>
                      <a:pt x="18530" y="940129"/>
                      <a:pt x="28116" y="847489"/>
                    </a:cubicBezTo>
                    <a:cubicBezTo>
                      <a:pt x="37536" y="756477"/>
                      <a:pt x="56186" y="665957"/>
                      <a:pt x="82801" y="578429"/>
                    </a:cubicBezTo>
                    <a:cubicBezTo>
                      <a:pt x="101075" y="518329"/>
                      <a:pt x="124364" y="457612"/>
                      <a:pt x="156700" y="402813"/>
                    </a:cubicBezTo>
                    <a:cubicBezTo>
                      <a:pt x="194038" y="427840"/>
                      <a:pt x="222996" y="463875"/>
                      <a:pt x="250275" y="499096"/>
                    </a:cubicBezTo>
                    <a:cubicBezTo>
                      <a:pt x="282872" y="541188"/>
                      <a:pt x="312248" y="585730"/>
                      <a:pt x="338543" y="632012"/>
                    </a:cubicBezTo>
                    <a:cubicBezTo>
                      <a:pt x="335825" y="639940"/>
                      <a:pt x="335402" y="649884"/>
                      <a:pt x="334098" y="656970"/>
                    </a:cubicBezTo>
                    <a:cubicBezTo>
                      <a:pt x="331585" y="670635"/>
                      <a:pt x="329315" y="684472"/>
                      <a:pt x="327530" y="698253"/>
                    </a:cubicBezTo>
                    <a:cubicBezTo>
                      <a:pt x="323717" y="727711"/>
                      <a:pt x="320058" y="757185"/>
                      <a:pt x="316160" y="786631"/>
                    </a:cubicBezTo>
                    <a:cubicBezTo>
                      <a:pt x="308451" y="844858"/>
                      <a:pt x="299247" y="902926"/>
                      <a:pt x="289079" y="960771"/>
                    </a:cubicBezTo>
                    <a:cubicBezTo>
                      <a:pt x="288255" y="965462"/>
                      <a:pt x="289572" y="969424"/>
                      <a:pt x="291992" y="972397"/>
                    </a:cubicBezTo>
                    <a:cubicBezTo>
                      <a:pt x="271825" y="983030"/>
                      <a:pt x="251921" y="994136"/>
                      <a:pt x="232528" y="1006175"/>
                    </a:cubicBezTo>
                    <a:cubicBezTo>
                      <a:pt x="189893" y="1032641"/>
                      <a:pt x="150047" y="1063472"/>
                      <a:pt x="118763" y="1103014"/>
                    </a:cubicBezTo>
                    <a:cubicBezTo>
                      <a:pt x="117950" y="1104040"/>
                      <a:pt x="119224" y="1105413"/>
                      <a:pt x="120230" y="1104483"/>
                    </a:cubicBezTo>
                    <a:cubicBezTo>
                      <a:pt x="187317" y="1042471"/>
                      <a:pt x="270664" y="1003538"/>
                      <a:pt x="352495" y="965061"/>
                    </a:cubicBezTo>
                    <a:cubicBezTo>
                      <a:pt x="394313" y="945397"/>
                      <a:pt x="435926" y="925417"/>
                      <a:pt x="476048" y="902427"/>
                    </a:cubicBezTo>
                    <a:cubicBezTo>
                      <a:pt x="518004" y="878391"/>
                      <a:pt x="558018" y="851226"/>
                      <a:pt x="596368" y="821786"/>
                    </a:cubicBezTo>
                    <a:cubicBezTo>
                      <a:pt x="640161" y="788171"/>
                      <a:pt x="681383" y="751420"/>
                      <a:pt x="720026" y="711991"/>
                    </a:cubicBezTo>
                    <a:cubicBezTo>
                      <a:pt x="724578" y="707343"/>
                      <a:pt x="723475" y="701525"/>
                      <a:pt x="720050" y="697849"/>
                    </a:cubicBezTo>
                    <a:cubicBezTo>
                      <a:pt x="721207" y="697490"/>
                      <a:pt x="722141" y="696484"/>
                      <a:pt x="722201" y="694805"/>
                    </a:cubicBezTo>
                    <a:cubicBezTo>
                      <a:pt x="723129" y="669055"/>
                      <a:pt x="730858" y="647118"/>
                      <a:pt x="745991" y="626279"/>
                    </a:cubicBezTo>
                    <a:cubicBezTo>
                      <a:pt x="760029" y="606943"/>
                      <a:pt x="777920" y="591009"/>
                      <a:pt x="794059" y="573515"/>
                    </a:cubicBezTo>
                    <a:cubicBezTo>
                      <a:pt x="801231" y="565740"/>
                      <a:pt x="808085" y="557642"/>
                      <a:pt x="814205" y="549001"/>
                    </a:cubicBezTo>
                    <a:cubicBezTo>
                      <a:pt x="820505" y="540109"/>
                      <a:pt x="824343" y="530293"/>
                      <a:pt x="829826" y="521003"/>
                    </a:cubicBezTo>
                    <a:cubicBezTo>
                      <a:pt x="836231" y="510146"/>
                      <a:pt x="841681" y="515692"/>
                      <a:pt x="844649" y="525520"/>
                    </a:cubicBezTo>
                    <a:cubicBezTo>
                      <a:pt x="848016" y="536661"/>
                      <a:pt x="847806" y="549704"/>
                      <a:pt x="846454" y="561156"/>
                    </a:cubicBezTo>
                    <a:cubicBezTo>
                      <a:pt x="845023" y="573275"/>
                      <a:pt x="841335" y="585090"/>
                      <a:pt x="836022" y="596044"/>
                    </a:cubicBezTo>
                    <a:cubicBezTo>
                      <a:pt x="831032" y="606333"/>
                      <a:pt x="825278" y="616799"/>
                      <a:pt x="828637" y="628592"/>
                    </a:cubicBezTo>
                    <a:cubicBezTo>
                      <a:pt x="834157" y="647972"/>
                      <a:pt x="857822" y="659195"/>
                      <a:pt x="875749" y="663559"/>
                    </a:cubicBezTo>
                    <a:cubicBezTo>
                      <a:pt x="895712" y="668419"/>
                      <a:pt x="916594" y="667475"/>
                      <a:pt x="936807" y="664954"/>
                    </a:cubicBezTo>
                    <a:cubicBezTo>
                      <a:pt x="962122" y="661796"/>
                      <a:pt x="987317" y="657174"/>
                      <a:pt x="1012340" y="652258"/>
                    </a:cubicBezTo>
                    <a:cubicBezTo>
                      <a:pt x="1041319" y="646567"/>
                      <a:pt x="1070128" y="639998"/>
                      <a:pt x="1098711" y="632576"/>
                    </a:cubicBezTo>
                    <a:cubicBezTo>
                      <a:pt x="1112147" y="629087"/>
                      <a:pt x="1125489" y="624499"/>
                      <a:pt x="1139056" y="621610"/>
                    </a:cubicBezTo>
                    <a:cubicBezTo>
                      <a:pt x="1143894" y="620581"/>
                      <a:pt x="1152846" y="619035"/>
                      <a:pt x="1158531" y="621558"/>
                    </a:cubicBezTo>
                    <a:cubicBezTo>
                      <a:pt x="1085454" y="665138"/>
                      <a:pt x="1005784" y="694171"/>
                      <a:pt x="924866" y="719469"/>
                    </a:cubicBezTo>
                    <a:cubicBezTo>
                      <a:pt x="914813" y="722610"/>
                      <a:pt x="918936" y="737799"/>
                      <a:pt x="929225" y="735282"/>
                    </a:cubicBezTo>
                    <a:cubicBezTo>
                      <a:pt x="1016155" y="714020"/>
                      <a:pt x="1097940" y="674557"/>
                      <a:pt x="1175775" y="631335"/>
                    </a:cubicBezTo>
                    <a:cubicBezTo>
                      <a:pt x="1176966" y="630671"/>
                      <a:pt x="1177976" y="629646"/>
                      <a:pt x="1178719" y="628435"/>
                    </a:cubicBezTo>
                    <a:cubicBezTo>
                      <a:pt x="1186549" y="625679"/>
                      <a:pt x="1194510" y="623285"/>
                      <a:pt x="1202627" y="621310"/>
                    </a:cubicBezTo>
                    <a:cubicBezTo>
                      <a:pt x="1206256" y="620428"/>
                      <a:pt x="1224918" y="614268"/>
                      <a:pt x="1227250" y="616636"/>
                    </a:cubicBezTo>
                    <a:cubicBezTo>
                      <a:pt x="1230556" y="619988"/>
                      <a:pt x="1219116" y="630873"/>
                      <a:pt x="1216259" y="634037"/>
                    </a:cubicBezTo>
                    <a:cubicBezTo>
                      <a:pt x="1195918" y="656578"/>
                      <a:pt x="1171724" y="674976"/>
                      <a:pt x="1145536" y="690185"/>
                    </a:cubicBezTo>
                    <a:cubicBezTo>
                      <a:pt x="1118971" y="705609"/>
                      <a:pt x="1090706" y="717907"/>
                      <a:pt x="1062308" y="729513"/>
                    </a:cubicBezTo>
                    <a:cubicBezTo>
                      <a:pt x="1030497" y="742514"/>
                      <a:pt x="996873" y="752732"/>
                      <a:pt x="965952" y="767675"/>
                    </a:cubicBezTo>
                    <a:cubicBezTo>
                      <a:pt x="953669" y="773612"/>
                      <a:pt x="962287" y="793777"/>
                      <a:pt x="975229" y="789689"/>
                    </a:cubicBezTo>
                    <a:cubicBezTo>
                      <a:pt x="991907" y="784417"/>
                      <a:pt x="1008112" y="776668"/>
                      <a:pt x="1024319" y="770085"/>
                    </a:cubicBezTo>
                    <a:cubicBezTo>
                      <a:pt x="1038088" y="764497"/>
                      <a:pt x="1051858" y="758910"/>
                      <a:pt x="1065548" y="753131"/>
                    </a:cubicBezTo>
                    <a:cubicBezTo>
                      <a:pt x="1075092" y="749101"/>
                      <a:pt x="1084572" y="744935"/>
                      <a:pt x="1093960" y="740583"/>
                    </a:cubicBezTo>
                    <a:cubicBezTo>
                      <a:pt x="1079898" y="753821"/>
                      <a:pt x="1065834" y="767059"/>
                      <a:pt x="1051773" y="780304"/>
                    </a:cubicBezTo>
                    <a:cubicBezTo>
                      <a:pt x="1027424" y="803237"/>
                      <a:pt x="1004289" y="829361"/>
                      <a:pt x="974522" y="845446"/>
                    </a:cubicBezTo>
                    <a:cubicBezTo>
                      <a:pt x="945114" y="861338"/>
                      <a:pt x="911565" y="863186"/>
                      <a:pt x="878830" y="862843"/>
                    </a:cubicBezTo>
                    <a:cubicBezTo>
                      <a:pt x="862396" y="862670"/>
                      <a:pt x="846033" y="862149"/>
                      <a:pt x="829599" y="862811"/>
                    </a:cubicBezTo>
                    <a:cubicBezTo>
                      <a:pt x="812303" y="863508"/>
                      <a:pt x="796943" y="866167"/>
                      <a:pt x="780552" y="871612"/>
                    </a:cubicBezTo>
                    <a:cubicBezTo>
                      <a:pt x="780251" y="871713"/>
                      <a:pt x="780031" y="871894"/>
                      <a:pt x="779846" y="872100"/>
                    </a:cubicBezTo>
                    <a:cubicBezTo>
                      <a:pt x="779273" y="871401"/>
                      <a:pt x="778301" y="871051"/>
                      <a:pt x="777296" y="871645"/>
                    </a:cubicBezTo>
                    <a:cubicBezTo>
                      <a:pt x="732758" y="897988"/>
                      <a:pt x="692159" y="932163"/>
                      <a:pt x="653114" y="965939"/>
                    </a:cubicBezTo>
                    <a:cubicBezTo>
                      <a:pt x="612872" y="1000752"/>
                      <a:pt x="575006" y="1037771"/>
                      <a:pt x="538927" y="1076875"/>
                    </a:cubicBezTo>
                    <a:cubicBezTo>
                      <a:pt x="504393" y="1114301"/>
                      <a:pt x="470135" y="1151872"/>
                      <a:pt x="432557" y="1186308"/>
                    </a:cubicBezTo>
                    <a:cubicBezTo>
                      <a:pt x="395867" y="1219931"/>
                      <a:pt x="356656" y="1250462"/>
                      <a:pt x="315714" y="1278718"/>
                    </a:cubicBezTo>
                    <a:cubicBezTo>
                      <a:pt x="293405" y="1294114"/>
                      <a:pt x="270545" y="1308941"/>
                      <a:pt x="246892" y="1322195"/>
                    </a:cubicBezTo>
                    <a:cubicBezTo>
                      <a:pt x="234253" y="1329277"/>
                      <a:pt x="221416" y="1336412"/>
                      <a:pt x="207499" y="1340668"/>
                    </a:cubicBezTo>
                    <a:moveTo>
                      <a:pt x="211244" y="327271"/>
                    </a:moveTo>
                    <a:cubicBezTo>
                      <a:pt x="227193" y="309348"/>
                      <a:pt x="244361" y="292736"/>
                      <a:pt x="262526" y="277368"/>
                    </a:cubicBezTo>
                    <a:cubicBezTo>
                      <a:pt x="270541" y="279742"/>
                      <a:pt x="278954" y="280406"/>
                      <a:pt x="287432" y="280492"/>
                    </a:cubicBezTo>
                    <a:cubicBezTo>
                      <a:pt x="300370" y="280621"/>
                      <a:pt x="313335" y="281161"/>
                      <a:pt x="326272" y="281028"/>
                    </a:cubicBezTo>
                    <a:cubicBezTo>
                      <a:pt x="351183" y="280772"/>
                      <a:pt x="376083" y="279985"/>
                      <a:pt x="401000" y="279850"/>
                    </a:cubicBezTo>
                    <a:cubicBezTo>
                      <a:pt x="451946" y="279572"/>
                      <a:pt x="502908" y="279558"/>
                      <a:pt x="553854" y="280001"/>
                    </a:cubicBezTo>
                    <a:cubicBezTo>
                      <a:pt x="560529" y="280060"/>
                      <a:pt x="565344" y="277205"/>
                      <a:pt x="568317" y="273058"/>
                    </a:cubicBezTo>
                    <a:cubicBezTo>
                      <a:pt x="578630" y="284754"/>
                      <a:pt x="589259" y="296181"/>
                      <a:pt x="599977" y="307426"/>
                    </a:cubicBezTo>
                    <a:cubicBezTo>
                      <a:pt x="617389" y="325697"/>
                      <a:pt x="635953" y="343128"/>
                      <a:pt x="655714" y="359014"/>
                    </a:cubicBezTo>
                    <a:cubicBezTo>
                      <a:pt x="651866" y="359040"/>
                      <a:pt x="648021" y="359074"/>
                      <a:pt x="644195" y="359048"/>
                    </a:cubicBezTo>
                    <a:cubicBezTo>
                      <a:pt x="626573" y="358929"/>
                      <a:pt x="608949" y="358819"/>
                      <a:pt x="591330" y="358724"/>
                    </a:cubicBezTo>
                    <a:cubicBezTo>
                      <a:pt x="555967" y="358529"/>
                      <a:pt x="520604" y="358384"/>
                      <a:pt x="485242" y="358289"/>
                    </a:cubicBezTo>
                    <a:cubicBezTo>
                      <a:pt x="414939" y="358104"/>
                      <a:pt x="344417" y="358690"/>
                      <a:pt x="274205" y="362291"/>
                    </a:cubicBezTo>
                    <a:cubicBezTo>
                      <a:pt x="254718" y="363290"/>
                      <a:pt x="235078" y="363694"/>
                      <a:pt x="215659" y="365595"/>
                    </a:cubicBezTo>
                    <a:cubicBezTo>
                      <a:pt x="205126" y="366625"/>
                      <a:pt x="194606" y="367827"/>
                      <a:pt x="184083" y="368949"/>
                    </a:cubicBezTo>
                    <a:cubicBezTo>
                      <a:pt x="181930" y="369178"/>
                      <a:pt x="179866" y="369466"/>
                      <a:pt x="177839" y="369790"/>
                    </a:cubicBezTo>
                    <a:cubicBezTo>
                      <a:pt x="188144" y="354978"/>
                      <a:pt x="199244" y="340753"/>
                      <a:pt x="211244" y="327271"/>
                    </a:cubicBezTo>
                    <a:moveTo>
                      <a:pt x="492814" y="167517"/>
                    </a:moveTo>
                    <a:cubicBezTo>
                      <a:pt x="492339" y="167839"/>
                      <a:pt x="491826" y="168127"/>
                      <a:pt x="491371" y="168471"/>
                    </a:cubicBezTo>
                    <a:cubicBezTo>
                      <a:pt x="490337" y="169248"/>
                      <a:pt x="490500" y="170653"/>
                      <a:pt x="491720" y="171124"/>
                    </a:cubicBezTo>
                    <a:cubicBezTo>
                      <a:pt x="493341" y="171758"/>
                      <a:pt x="495046" y="172237"/>
                      <a:pt x="496801" y="172616"/>
                    </a:cubicBezTo>
                    <a:cubicBezTo>
                      <a:pt x="502129" y="180348"/>
                      <a:pt x="506293" y="189906"/>
                      <a:pt x="509201" y="194750"/>
                    </a:cubicBezTo>
                    <a:cubicBezTo>
                      <a:pt x="517554" y="208669"/>
                      <a:pt x="527159" y="221927"/>
                      <a:pt x="536930" y="234871"/>
                    </a:cubicBezTo>
                    <a:cubicBezTo>
                      <a:pt x="538894" y="237470"/>
                      <a:pt x="540897" y="240041"/>
                      <a:pt x="542907" y="242606"/>
                    </a:cubicBezTo>
                    <a:cubicBezTo>
                      <a:pt x="495587" y="242493"/>
                      <a:pt x="448292" y="242734"/>
                      <a:pt x="401000" y="244524"/>
                    </a:cubicBezTo>
                    <a:cubicBezTo>
                      <a:pt x="376101" y="245468"/>
                      <a:pt x="351118" y="246259"/>
                      <a:pt x="326272" y="248128"/>
                    </a:cubicBezTo>
                    <a:cubicBezTo>
                      <a:pt x="316056" y="248897"/>
                      <a:pt x="305845" y="250187"/>
                      <a:pt x="295661" y="251463"/>
                    </a:cubicBezTo>
                    <a:cubicBezTo>
                      <a:pt x="348665" y="213134"/>
                      <a:pt x="408274" y="183865"/>
                      <a:pt x="470027" y="162136"/>
                    </a:cubicBezTo>
                    <a:cubicBezTo>
                      <a:pt x="469942" y="162230"/>
                      <a:pt x="469856" y="162301"/>
                      <a:pt x="469771" y="162395"/>
                    </a:cubicBezTo>
                    <a:cubicBezTo>
                      <a:pt x="468411" y="163905"/>
                      <a:pt x="470441" y="165862"/>
                      <a:pt x="471973" y="164598"/>
                    </a:cubicBezTo>
                    <a:cubicBezTo>
                      <a:pt x="480006" y="157952"/>
                      <a:pt x="486978" y="161071"/>
                      <a:pt x="492814" y="167517"/>
                    </a:cubicBezTo>
                    <a:moveTo>
                      <a:pt x="731911" y="618045"/>
                    </a:moveTo>
                    <a:cubicBezTo>
                      <a:pt x="730566" y="620084"/>
                      <a:pt x="729244" y="622188"/>
                      <a:pt x="727954" y="624346"/>
                    </a:cubicBezTo>
                    <a:cubicBezTo>
                      <a:pt x="724851" y="621250"/>
                      <a:pt x="720517" y="619180"/>
                      <a:pt x="714933" y="619007"/>
                    </a:cubicBezTo>
                    <a:cubicBezTo>
                      <a:pt x="652943" y="617073"/>
                      <a:pt x="590983" y="615382"/>
                      <a:pt x="528960" y="615339"/>
                    </a:cubicBezTo>
                    <a:cubicBezTo>
                      <a:pt x="498372" y="615319"/>
                      <a:pt x="467507" y="614288"/>
                      <a:pt x="436958" y="615802"/>
                    </a:cubicBezTo>
                    <a:cubicBezTo>
                      <a:pt x="421618" y="616563"/>
                      <a:pt x="406284" y="617469"/>
                      <a:pt x="390952" y="618339"/>
                    </a:cubicBezTo>
                    <a:cubicBezTo>
                      <a:pt x="380233" y="618947"/>
                      <a:pt x="368845" y="619704"/>
                      <a:pt x="358377" y="622808"/>
                    </a:cubicBezTo>
                    <a:cubicBezTo>
                      <a:pt x="334251" y="580593"/>
                      <a:pt x="307469" y="540007"/>
                      <a:pt x="278222" y="501200"/>
                    </a:cubicBezTo>
                    <a:cubicBezTo>
                      <a:pt x="344580" y="509343"/>
                      <a:pt x="412076" y="508475"/>
                      <a:pt x="478810" y="510736"/>
                    </a:cubicBezTo>
                    <a:cubicBezTo>
                      <a:pt x="554419" y="513299"/>
                      <a:pt x="630071" y="513850"/>
                      <a:pt x="705706" y="515642"/>
                    </a:cubicBezTo>
                    <a:cubicBezTo>
                      <a:pt x="726453" y="516133"/>
                      <a:pt x="747200" y="516673"/>
                      <a:pt x="767943" y="517252"/>
                    </a:cubicBezTo>
                    <a:cubicBezTo>
                      <a:pt x="778649" y="517552"/>
                      <a:pt x="789356" y="517862"/>
                      <a:pt x="800064" y="518187"/>
                    </a:cubicBezTo>
                    <a:cubicBezTo>
                      <a:pt x="803410" y="518287"/>
                      <a:pt x="806874" y="518380"/>
                      <a:pt x="810341" y="518289"/>
                    </a:cubicBezTo>
                    <a:cubicBezTo>
                      <a:pt x="810079" y="518831"/>
                      <a:pt x="809814" y="519372"/>
                      <a:pt x="809554" y="519908"/>
                    </a:cubicBezTo>
                    <a:cubicBezTo>
                      <a:pt x="803716" y="531970"/>
                      <a:pt x="796375" y="543073"/>
                      <a:pt x="787821" y="553376"/>
                    </a:cubicBezTo>
                    <a:cubicBezTo>
                      <a:pt x="769634" y="575282"/>
                      <a:pt x="747665" y="594153"/>
                      <a:pt x="731911" y="618045"/>
                    </a:cubicBezTo>
                    <a:moveTo>
                      <a:pt x="650586" y="748082"/>
                    </a:moveTo>
                    <a:cubicBezTo>
                      <a:pt x="648290" y="741696"/>
                      <a:pt x="642696" y="736784"/>
                      <a:pt x="633784" y="737191"/>
                    </a:cubicBezTo>
                    <a:cubicBezTo>
                      <a:pt x="582993" y="739498"/>
                      <a:pt x="532107" y="741098"/>
                      <a:pt x="481374" y="744442"/>
                    </a:cubicBezTo>
                    <a:cubicBezTo>
                      <a:pt x="456661" y="746073"/>
                      <a:pt x="431847" y="747170"/>
                      <a:pt x="407174" y="749332"/>
                    </a:cubicBezTo>
                    <a:cubicBezTo>
                      <a:pt x="394448" y="750449"/>
                      <a:pt x="381744" y="752525"/>
                      <a:pt x="369072" y="754176"/>
                    </a:cubicBezTo>
                    <a:cubicBezTo>
                      <a:pt x="360385" y="755309"/>
                      <a:pt x="351290" y="756623"/>
                      <a:pt x="342956" y="759712"/>
                    </a:cubicBezTo>
                    <a:cubicBezTo>
                      <a:pt x="344572" y="741865"/>
                      <a:pt x="345997" y="724005"/>
                      <a:pt x="347235" y="706119"/>
                    </a:cubicBezTo>
                    <a:cubicBezTo>
                      <a:pt x="348227" y="691749"/>
                      <a:pt x="348529" y="677249"/>
                      <a:pt x="348452" y="662843"/>
                    </a:cubicBezTo>
                    <a:cubicBezTo>
                      <a:pt x="348414" y="655551"/>
                      <a:pt x="348166" y="648217"/>
                      <a:pt x="347814" y="640928"/>
                    </a:cubicBezTo>
                    <a:cubicBezTo>
                      <a:pt x="348563" y="641079"/>
                      <a:pt x="349313" y="641153"/>
                      <a:pt x="350050" y="641063"/>
                    </a:cubicBezTo>
                    <a:cubicBezTo>
                      <a:pt x="351350" y="640902"/>
                      <a:pt x="352563" y="640749"/>
                      <a:pt x="353690" y="640447"/>
                    </a:cubicBezTo>
                    <a:cubicBezTo>
                      <a:pt x="365368" y="645019"/>
                      <a:pt x="378585" y="646027"/>
                      <a:pt x="390952" y="646911"/>
                    </a:cubicBezTo>
                    <a:cubicBezTo>
                      <a:pt x="405622" y="647956"/>
                      <a:pt x="420288" y="649069"/>
                      <a:pt x="434958" y="650116"/>
                    </a:cubicBezTo>
                    <a:cubicBezTo>
                      <a:pt x="466171" y="652344"/>
                      <a:pt x="497678" y="652199"/>
                      <a:pt x="528960" y="653220"/>
                    </a:cubicBezTo>
                    <a:cubicBezTo>
                      <a:pt x="590539" y="655227"/>
                      <a:pt x="652130" y="656395"/>
                      <a:pt x="713721" y="658043"/>
                    </a:cubicBezTo>
                    <a:cubicBezTo>
                      <a:pt x="710864" y="670309"/>
                      <a:pt x="710763" y="682905"/>
                      <a:pt x="715337" y="694781"/>
                    </a:cubicBezTo>
                    <a:cubicBezTo>
                      <a:pt x="712152" y="693724"/>
                      <a:pt x="708483" y="694215"/>
                      <a:pt x="705352" y="697309"/>
                    </a:cubicBezTo>
                    <a:cubicBezTo>
                      <a:pt x="687611" y="714841"/>
                      <a:pt x="669341" y="731752"/>
                      <a:pt x="650586" y="748082"/>
                    </a:cubicBezTo>
                    <a:moveTo>
                      <a:pt x="471421" y="878501"/>
                    </a:moveTo>
                    <a:cubicBezTo>
                      <a:pt x="470168" y="875033"/>
                      <a:pt x="467801" y="871846"/>
                      <a:pt x="465000" y="869686"/>
                    </a:cubicBezTo>
                    <a:cubicBezTo>
                      <a:pt x="454230" y="861384"/>
                      <a:pt x="434570" y="866163"/>
                      <a:pt x="421642" y="866795"/>
                    </a:cubicBezTo>
                    <a:cubicBezTo>
                      <a:pt x="406339" y="867546"/>
                      <a:pt x="391033" y="868295"/>
                      <a:pt x="375729" y="869044"/>
                    </a:cubicBezTo>
                    <a:cubicBezTo>
                      <a:pt x="371085" y="869269"/>
                      <a:pt x="347380" y="870479"/>
                      <a:pt x="329969" y="874191"/>
                    </a:cubicBezTo>
                    <a:cubicBezTo>
                      <a:pt x="333567" y="847012"/>
                      <a:pt x="336831" y="819789"/>
                      <a:pt x="339749" y="792515"/>
                    </a:cubicBezTo>
                    <a:cubicBezTo>
                      <a:pt x="340361" y="786790"/>
                      <a:pt x="340928" y="781063"/>
                      <a:pt x="341489" y="775335"/>
                    </a:cubicBezTo>
                    <a:cubicBezTo>
                      <a:pt x="349692" y="777975"/>
                      <a:pt x="358606" y="778943"/>
                      <a:pt x="367066" y="779345"/>
                    </a:cubicBezTo>
                    <a:cubicBezTo>
                      <a:pt x="379744" y="779949"/>
                      <a:pt x="392480" y="780972"/>
                      <a:pt x="405169" y="781171"/>
                    </a:cubicBezTo>
                    <a:cubicBezTo>
                      <a:pt x="430523" y="781570"/>
                      <a:pt x="456017" y="780318"/>
                      <a:pt x="481374" y="779895"/>
                    </a:cubicBezTo>
                    <a:cubicBezTo>
                      <a:pt x="527038" y="779136"/>
                      <a:pt x="572708" y="776956"/>
                      <a:pt x="618351" y="775154"/>
                    </a:cubicBezTo>
                    <a:cubicBezTo>
                      <a:pt x="572524" y="812367"/>
                      <a:pt x="524102" y="846320"/>
                      <a:pt x="473593" y="877205"/>
                    </a:cubicBezTo>
                    <a:cubicBezTo>
                      <a:pt x="472872" y="877646"/>
                      <a:pt x="472142" y="878064"/>
                      <a:pt x="471421" y="878501"/>
                    </a:cubicBezTo>
                    <a:moveTo>
                      <a:pt x="327194" y="894630"/>
                    </a:moveTo>
                    <a:cubicBezTo>
                      <a:pt x="331052" y="895144"/>
                      <a:pt x="334877" y="895311"/>
                      <a:pt x="337803" y="895609"/>
                    </a:cubicBezTo>
                    <a:cubicBezTo>
                      <a:pt x="352493" y="897090"/>
                      <a:pt x="366953" y="898435"/>
                      <a:pt x="381718" y="898651"/>
                    </a:cubicBezTo>
                    <a:cubicBezTo>
                      <a:pt x="396358" y="898864"/>
                      <a:pt x="410995" y="899077"/>
                      <a:pt x="425635" y="899293"/>
                    </a:cubicBezTo>
                    <a:cubicBezTo>
                      <a:pt x="428748" y="899335"/>
                      <a:pt x="431861" y="899383"/>
                      <a:pt x="434974" y="899428"/>
                    </a:cubicBezTo>
                    <a:cubicBezTo>
                      <a:pt x="396426" y="920493"/>
                      <a:pt x="356695" y="939360"/>
                      <a:pt x="317525" y="959225"/>
                    </a:cubicBezTo>
                    <a:cubicBezTo>
                      <a:pt x="320976" y="937725"/>
                      <a:pt x="324198" y="916193"/>
                      <a:pt x="327194" y="894630"/>
                    </a:cubicBezTo>
                    <a:moveTo>
                      <a:pt x="747232" y="414978"/>
                    </a:moveTo>
                    <a:cubicBezTo>
                      <a:pt x="835082" y="452324"/>
                      <a:pt x="947762" y="455712"/>
                      <a:pt x="1023259" y="393676"/>
                    </a:cubicBezTo>
                    <a:cubicBezTo>
                      <a:pt x="1030761" y="395729"/>
                      <a:pt x="1039058" y="396411"/>
                      <a:pt x="1045682" y="397076"/>
                    </a:cubicBezTo>
                    <a:cubicBezTo>
                      <a:pt x="1060565" y="398571"/>
                      <a:pt x="1075312" y="399946"/>
                      <a:pt x="1090267" y="400415"/>
                    </a:cubicBezTo>
                    <a:cubicBezTo>
                      <a:pt x="1119416" y="401325"/>
                      <a:pt x="1148590" y="402688"/>
                      <a:pt x="1177751" y="403049"/>
                    </a:cubicBezTo>
                    <a:cubicBezTo>
                      <a:pt x="1236742" y="403777"/>
                      <a:pt x="1295738" y="404118"/>
                      <a:pt x="1354731" y="404643"/>
                    </a:cubicBezTo>
                    <a:cubicBezTo>
                      <a:pt x="1359752" y="404689"/>
                      <a:pt x="1363768" y="403159"/>
                      <a:pt x="1366815" y="400701"/>
                    </a:cubicBezTo>
                    <a:cubicBezTo>
                      <a:pt x="1372789" y="410833"/>
                      <a:pt x="1378348" y="421221"/>
                      <a:pt x="1383421" y="431872"/>
                    </a:cubicBezTo>
                    <a:cubicBezTo>
                      <a:pt x="1390820" y="447408"/>
                      <a:pt x="1397090" y="463462"/>
                      <a:pt x="1402240" y="479877"/>
                    </a:cubicBezTo>
                    <a:cubicBezTo>
                      <a:pt x="1401137" y="479686"/>
                      <a:pt x="1399990" y="479553"/>
                      <a:pt x="1398763" y="479531"/>
                    </a:cubicBezTo>
                    <a:cubicBezTo>
                      <a:pt x="1321234" y="478190"/>
                      <a:pt x="1243647" y="480421"/>
                      <a:pt x="1166104" y="480745"/>
                    </a:cubicBezTo>
                    <a:cubicBezTo>
                      <a:pt x="1088543" y="481069"/>
                      <a:pt x="1010992" y="480737"/>
                      <a:pt x="933433" y="481288"/>
                    </a:cubicBezTo>
                    <a:cubicBezTo>
                      <a:pt x="911969" y="481443"/>
                      <a:pt x="890665" y="481447"/>
                      <a:pt x="869256" y="483040"/>
                    </a:cubicBezTo>
                    <a:cubicBezTo>
                      <a:pt x="858113" y="483869"/>
                      <a:pt x="846838" y="484231"/>
                      <a:pt x="835803" y="486031"/>
                    </a:cubicBezTo>
                    <a:cubicBezTo>
                      <a:pt x="834569" y="486230"/>
                      <a:pt x="833314" y="486408"/>
                      <a:pt x="832048" y="486585"/>
                    </a:cubicBezTo>
                    <a:cubicBezTo>
                      <a:pt x="817259" y="477938"/>
                      <a:pt x="798901" y="479744"/>
                      <a:pt x="781997" y="479426"/>
                    </a:cubicBezTo>
                    <a:cubicBezTo>
                      <a:pt x="762588" y="479060"/>
                      <a:pt x="743182" y="478734"/>
                      <a:pt x="723775" y="478446"/>
                    </a:cubicBezTo>
                    <a:cubicBezTo>
                      <a:pt x="685629" y="477880"/>
                      <a:pt x="647479" y="477467"/>
                      <a:pt x="609330" y="477206"/>
                    </a:cubicBezTo>
                    <a:cubicBezTo>
                      <a:pt x="533616" y="476686"/>
                      <a:pt x="458088" y="478621"/>
                      <a:pt x="382422" y="481260"/>
                    </a:cubicBezTo>
                    <a:cubicBezTo>
                      <a:pt x="344776" y="482571"/>
                      <a:pt x="307272" y="484799"/>
                      <a:pt x="270110" y="490595"/>
                    </a:cubicBezTo>
                    <a:cubicBezTo>
                      <a:pt x="267615" y="487364"/>
                      <a:pt x="265144" y="484117"/>
                      <a:pt x="262616" y="480912"/>
                    </a:cubicBezTo>
                    <a:cubicBezTo>
                      <a:pt x="236285" y="447526"/>
                      <a:pt x="205070" y="404786"/>
                      <a:pt x="161741" y="394441"/>
                    </a:cubicBezTo>
                    <a:cubicBezTo>
                      <a:pt x="163403" y="391731"/>
                      <a:pt x="165089" y="389037"/>
                      <a:pt x="166802" y="386362"/>
                    </a:cubicBezTo>
                    <a:cubicBezTo>
                      <a:pt x="196821" y="394282"/>
                      <a:pt x="229938" y="393881"/>
                      <a:pt x="260610" y="395540"/>
                    </a:cubicBezTo>
                    <a:cubicBezTo>
                      <a:pt x="295965" y="397450"/>
                      <a:pt x="331245" y="398771"/>
                      <a:pt x="366642" y="399640"/>
                    </a:cubicBezTo>
                    <a:cubicBezTo>
                      <a:pt x="437002" y="401370"/>
                      <a:pt x="507349" y="402455"/>
                      <a:pt x="577724" y="403524"/>
                    </a:cubicBezTo>
                    <a:cubicBezTo>
                      <a:pt x="597256" y="403822"/>
                      <a:pt x="616787" y="404134"/>
                      <a:pt x="636319" y="404460"/>
                    </a:cubicBezTo>
                    <a:cubicBezTo>
                      <a:pt x="646854" y="404635"/>
                      <a:pt x="657390" y="404838"/>
                      <a:pt x="667927" y="404999"/>
                    </a:cubicBezTo>
                    <a:cubicBezTo>
                      <a:pt x="673813" y="405090"/>
                      <a:pt x="679075" y="405074"/>
                      <a:pt x="684683" y="403119"/>
                    </a:cubicBezTo>
                    <a:cubicBezTo>
                      <a:pt x="689877" y="401309"/>
                      <a:pt x="694940" y="398594"/>
                      <a:pt x="699963" y="396345"/>
                    </a:cubicBezTo>
                    <a:cubicBezTo>
                      <a:pt x="701716" y="395560"/>
                      <a:pt x="703140" y="394398"/>
                      <a:pt x="704303" y="393027"/>
                    </a:cubicBezTo>
                    <a:cubicBezTo>
                      <a:pt x="718096" y="401271"/>
                      <a:pt x="732387" y="408667"/>
                      <a:pt x="747232" y="414978"/>
                    </a:cubicBezTo>
                    <a:moveTo>
                      <a:pt x="1090513" y="290794"/>
                    </a:moveTo>
                    <a:cubicBezTo>
                      <a:pt x="1101562" y="293861"/>
                      <a:pt x="1112966" y="294371"/>
                      <a:pt x="1124648" y="295253"/>
                    </a:cubicBezTo>
                    <a:cubicBezTo>
                      <a:pt x="1139982" y="296414"/>
                      <a:pt x="1155279" y="296609"/>
                      <a:pt x="1170653" y="296708"/>
                    </a:cubicBezTo>
                    <a:cubicBezTo>
                      <a:pt x="1195166" y="296865"/>
                      <a:pt x="1219684" y="296696"/>
                      <a:pt x="1244188" y="296020"/>
                    </a:cubicBezTo>
                    <a:cubicBezTo>
                      <a:pt x="1254714" y="295730"/>
                      <a:pt x="1260864" y="288682"/>
                      <a:pt x="1262689" y="280609"/>
                    </a:cubicBezTo>
                    <a:cubicBezTo>
                      <a:pt x="1262943" y="280815"/>
                      <a:pt x="1263204" y="281016"/>
                      <a:pt x="1263458" y="281225"/>
                    </a:cubicBezTo>
                    <a:cubicBezTo>
                      <a:pt x="1293282" y="305807"/>
                      <a:pt x="1320306" y="333922"/>
                      <a:pt x="1343206" y="365043"/>
                    </a:cubicBezTo>
                    <a:cubicBezTo>
                      <a:pt x="1288057" y="365216"/>
                      <a:pt x="1232901" y="365252"/>
                      <a:pt x="1177751" y="365623"/>
                    </a:cubicBezTo>
                    <a:cubicBezTo>
                      <a:pt x="1148594" y="365820"/>
                      <a:pt x="1119416" y="367018"/>
                      <a:pt x="1090267" y="367769"/>
                    </a:cubicBezTo>
                    <a:cubicBezTo>
                      <a:pt x="1075968" y="368135"/>
                      <a:pt x="1061877" y="369321"/>
                      <a:pt x="1047638" y="370674"/>
                    </a:cubicBezTo>
                    <a:cubicBezTo>
                      <a:pt x="1047356" y="370702"/>
                      <a:pt x="1047059" y="370726"/>
                      <a:pt x="1046771" y="370752"/>
                    </a:cubicBezTo>
                    <a:cubicBezTo>
                      <a:pt x="1048280" y="369011"/>
                      <a:pt x="1049777" y="367245"/>
                      <a:pt x="1051240" y="365430"/>
                    </a:cubicBezTo>
                    <a:cubicBezTo>
                      <a:pt x="1068260" y="344330"/>
                      <a:pt x="1082260" y="318333"/>
                      <a:pt x="1090513" y="290794"/>
                    </a:cubicBezTo>
                    <a:moveTo>
                      <a:pt x="1449083" y="1398389"/>
                    </a:moveTo>
                    <a:cubicBezTo>
                      <a:pt x="1453949" y="1384996"/>
                      <a:pt x="1452059" y="1370633"/>
                      <a:pt x="1451783" y="1356549"/>
                    </a:cubicBezTo>
                    <a:cubicBezTo>
                      <a:pt x="1451501" y="1342099"/>
                      <a:pt x="1451347" y="1327657"/>
                      <a:pt x="1451298" y="1313205"/>
                    </a:cubicBezTo>
                    <a:cubicBezTo>
                      <a:pt x="1451204" y="1284955"/>
                      <a:pt x="1451013" y="1256707"/>
                      <a:pt x="1450701" y="1228457"/>
                    </a:cubicBezTo>
                    <a:cubicBezTo>
                      <a:pt x="1450069" y="1171308"/>
                      <a:pt x="1449409" y="1114116"/>
                      <a:pt x="1447161" y="1057004"/>
                    </a:cubicBezTo>
                    <a:cubicBezTo>
                      <a:pt x="1442718" y="944097"/>
                      <a:pt x="1434159" y="831465"/>
                      <a:pt x="1420190" y="719317"/>
                    </a:cubicBezTo>
                    <a:cubicBezTo>
                      <a:pt x="1413400" y="664793"/>
                      <a:pt x="1404972" y="610395"/>
                      <a:pt x="1393537" y="556643"/>
                    </a:cubicBezTo>
                    <a:cubicBezTo>
                      <a:pt x="1393697" y="556428"/>
                      <a:pt x="1393854" y="556206"/>
                      <a:pt x="1394015" y="555989"/>
                    </a:cubicBezTo>
                    <a:cubicBezTo>
                      <a:pt x="1405403" y="540766"/>
                      <a:pt x="1418355" y="526694"/>
                      <a:pt x="1429543" y="511368"/>
                    </a:cubicBezTo>
                    <a:cubicBezTo>
                      <a:pt x="1430535" y="510007"/>
                      <a:pt x="1430950" y="508264"/>
                      <a:pt x="1430940" y="506502"/>
                    </a:cubicBezTo>
                    <a:cubicBezTo>
                      <a:pt x="1431348" y="506303"/>
                      <a:pt x="1431759" y="506094"/>
                      <a:pt x="1432175" y="505856"/>
                    </a:cubicBezTo>
                    <a:cubicBezTo>
                      <a:pt x="1441456" y="500570"/>
                      <a:pt x="1433075" y="486158"/>
                      <a:pt x="1423796" y="491515"/>
                    </a:cubicBezTo>
                    <a:cubicBezTo>
                      <a:pt x="1424866" y="490899"/>
                      <a:pt x="1409456" y="451333"/>
                      <a:pt x="1407824" y="447349"/>
                    </a:cubicBezTo>
                    <a:cubicBezTo>
                      <a:pt x="1401958" y="433040"/>
                      <a:pt x="1395362" y="419049"/>
                      <a:pt x="1387924" y="405489"/>
                    </a:cubicBezTo>
                    <a:cubicBezTo>
                      <a:pt x="1383437" y="397309"/>
                      <a:pt x="1378633" y="389301"/>
                      <a:pt x="1373602" y="381440"/>
                    </a:cubicBezTo>
                    <a:cubicBezTo>
                      <a:pt x="1372723" y="375570"/>
                      <a:pt x="1369554" y="370128"/>
                      <a:pt x="1364108" y="367217"/>
                    </a:cubicBezTo>
                    <a:cubicBezTo>
                      <a:pt x="1354554" y="353524"/>
                      <a:pt x="1344233" y="340362"/>
                      <a:pt x="1333231" y="327823"/>
                    </a:cubicBezTo>
                    <a:cubicBezTo>
                      <a:pt x="1288193" y="276488"/>
                      <a:pt x="1231939" y="235048"/>
                      <a:pt x="1170480" y="205530"/>
                    </a:cubicBezTo>
                    <a:cubicBezTo>
                      <a:pt x="1161600" y="201266"/>
                      <a:pt x="1152456" y="197711"/>
                      <a:pt x="1143344" y="193989"/>
                    </a:cubicBezTo>
                    <a:cubicBezTo>
                      <a:pt x="1133645" y="190021"/>
                      <a:pt x="1124650" y="184835"/>
                      <a:pt x="1115091" y="180670"/>
                    </a:cubicBezTo>
                    <a:cubicBezTo>
                      <a:pt x="1099538" y="173896"/>
                      <a:pt x="1084182" y="174285"/>
                      <a:pt x="1068904" y="181457"/>
                    </a:cubicBezTo>
                    <a:cubicBezTo>
                      <a:pt x="1067598" y="182071"/>
                      <a:pt x="1068534" y="184080"/>
                      <a:pt x="1069862" y="183734"/>
                    </a:cubicBezTo>
                    <a:cubicBezTo>
                      <a:pt x="1079699" y="181170"/>
                      <a:pt x="1089774" y="180739"/>
                      <a:pt x="1099635" y="183525"/>
                    </a:cubicBezTo>
                    <a:cubicBezTo>
                      <a:pt x="1109296" y="186255"/>
                      <a:pt x="1116641" y="192286"/>
                      <a:pt x="1125080" y="197319"/>
                    </a:cubicBezTo>
                    <a:cubicBezTo>
                      <a:pt x="1140112" y="206287"/>
                      <a:pt x="1156917" y="212133"/>
                      <a:pt x="1172326" y="220504"/>
                    </a:cubicBezTo>
                    <a:cubicBezTo>
                      <a:pt x="1192701" y="231580"/>
                      <a:pt x="1212612" y="243741"/>
                      <a:pt x="1231659" y="257092"/>
                    </a:cubicBezTo>
                    <a:cubicBezTo>
                      <a:pt x="1211924" y="258137"/>
                      <a:pt x="1192175" y="258892"/>
                      <a:pt x="1172420" y="259415"/>
                    </a:cubicBezTo>
                    <a:cubicBezTo>
                      <a:pt x="1157748" y="259806"/>
                      <a:pt x="1143083" y="259872"/>
                      <a:pt x="1128431" y="260726"/>
                    </a:cubicBezTo>
                    <a:cubicBezTo>
                      <a:pt x="1118003" y="261332"/>
                      <a:pt x="1107159" y="261160"/>
                      <a:pt x="1096737" y="262845"/>
                    </a:cubicBezTo>
                    <a:cubicBezTo>
                      <a:pt x="1099250" y="245563"/>
                      <a:pt x="1099254" y="228125"/>
                      <a:pt x="1096113" y="211290"/>
                    </a:cubicBezTo>
                    <a:cubicBezTo>
                      <a:pt x="1096113" y="211284"/>
                      <a:pt x="1096111" y="211278"/>
                      <a:pt x="1096111" y="211272"/>
                    </a:cubicBezTo>
                    <a:cubicBezTo>
                      <a:pt x="1095352" y="207215"/>
                      <a:pt x="1094433" y="203189"/>
                      <a:pt x="1093302" y="199209"/>
                    </a:cubicBezTo>
                    <a:cubicBezTo>
                      <a:pt x="1090893" y="190740"/>
                      <a:pt x="1083176" y="189470"/>
                      <a:pt x="1077573" y="192674"/>
                    </a:cubicBezTo>
                    <a:cubicBezTo>
                      <a:pt x="1077018" y="192266"/>
                      <a:pt x="1076459" y="191863"/>
                      <a:pt x="1075921" y="191426"/>
                    </a:cubicBezTo>
                    <a:cubicBezTo>
                      <a:pt x="1069210" y="185975"/>
                      <a:pt x="1063169" y="179452"/>
                      <a:pt x="1057915" y="172598"/>
                    </a:cubicBezTo>
                    <a:cubicBezTo>
                      <a:pt x="1047002" y="158355"/>
                      <a:pt x="1038182" y="141868"/>
                      <a:pt x="1031503" y="125249"/>
                    </a:cubicBezTo>
                    <a:cubicBezTo>
                      <a:pt x="1024738" y="108420"/>
                      <a:pt x="1019944" y="90811"/>
                      <a:pt x="1015250" y="73315"/>
                    </a:cubicBezTo>
                    <a:cubicBezTo>
                      <a:pt x="1012895" y="64544"/>
                      <a:pt x="1010348" y="55819"/>
                      <a:pt x="1007949" y="47054"/>
                    </a:cubicBezTo>
                    <a:cubicBezTo>
                      <a:pt x="1005864" y="39434"/>
                      <a:pt x="1004347" y="31018"/>
                      <a:pt x="1000518" y="24074"/>
                    </a:cubicBezTo>
                    <a:cubicBezTo>
                      <a:pt x="999799" y="22774"/>
                      <a:pt x="997638" y="23019"/>
                      <a:pt x="997294" y="24497"/>
                    </a:cubicBezTo>
                    <a:cubicBezTo>
                      <a:pt x="995265" y="33194"/>
                      <a:pt x="996338" y="43112"/>
                      <a:pt x="996710" y="51980"/>
                    </a:cubicBezTo>
                    <a:cubicBezTo>
                      <a:pt x="997121" y="61822"/>
                      <a:pt x="997686" y="71574"/>
                      <a:pt x="998996" y="81341"/>
                    </a:cubicBezTo>
                    <a:cubicBezTo>
                      <a:pt x="1001711" y="101609"/>
                      <a:pt x="1006090" y="121533"/>
                      <a:pt x="1013107" y="140778"/>
                    </a:cubicBezTo>
                    <a:cubicBezTo>
                      <a:pt x="1019834" y="159235"/>
                      <a:pt x="1028712" y="176457"/>
                      <a:pt x="1040770" y="192006"/>
                    </a:cubicBezTo>
                    <a:cubicBezTo>
                      <a:pt x="1048781" y="202335"/>
                      <a:pt x="1060159" y="216008"/>
                      <a:pt x="1073338" y="221579"/>
                    </a:cubicBezTo>
                    <a:cubicBezTo>
                      <a:pt x="1075060" y="240969"/>
                      <a:pt x="1074863" y="260379"/>
                      <a:pt x="1070285" y="279576"/>
                    </a:cubicBezTo>
                    <a:cubicBezTo>
                      <a:pt x="1064296" y="304704"/>
                      <a:pt x="1052828" y="328590"/>
                      <a:pt x="1037071" y="349053"/>
                    </a:cubicBezTo>
                    <a:cubicBezTo>
                      <a:pt x="1004033" y="391960"/>
                      <a:pt x="952920" y="416204"/>
                      <a:pt x="899595" y="421201"/>
                    </a:cubicBezTo>
                    <a:cubicBezTo>
                      <a:pt x="844426" y="426369"/>
                      <a:pt x="787968" y="414026"/>
                      <a:pt x="738394" y="389752"/>
                    </a:cubicBezTo>
                    <a:cubicBezTo>
                      <a:pt x="683255" y="362752"/>
                      <a:pt x="637512" y="321097"/>
                      <a:pt x="596427" y="276136"/>
                    </a:cubicBezTo>
                    <a:cubicBezTo>
                      <a:pt x="572742" y="250219"/>
                      <a:pt x="548183" y="224719"/>
                      <a:pt x="526233" y="197299"/>
                    </a:cubicBezTo>
                    <a:cubicBezTo>
                      <a:pt x="522343" y="192439"/>
                      <a:pt x="516117" y="182573"/>
                      <a:pt x="508732" y="173685"/>
                    </a:cubicBezTo>
                    <a:cubicBezTo>
                      <a:pt x="516248" y="173616"/>
                      <a:pt x="523961" y="172491"/>
                      <a:pt x="530614" y="171637"/>
                    </a:cubicBezTo>
                    <a:cubicBezTo>
                      <a:pt x="544378" y="169870"/>
                      <a:pt x="557830" y="167134"/>
                      <a:pt x="571281" y="163712"/>
                    </a:cubicBezTo>
                    <a:cubicBezTo>
                      <a:pt x="596429" y="157314"/>
                      <a:pt x="622947" y="148412"/>
                      <a:pt x="644922" y="134330"/>
                    </a:cubicBezTo>
                    <a:cubicBezTo>
                      <a:pt x="691421" y="104530"/>
                      <a:pt x="709572" y="66730"/>
                      <a:pt x="715772" y="14653"/>
                    </a:cubicBezTo>
                    <a:cubicBezTo>
                      <a:pt x="717732" y="-1810"/>
                      <a:pt x="689275" y="-5808"/>
                      <a:pt x="686625" y="10705"/>
                    </a:cubicBezTo>
                    <a:cubicBezTo>
                      <a:pt x="682554" y="36091"/>
                      <a:pt x="676395" y="48443"/>
                      <a:pt x="668295" y="72828"/>
                    </a:cubicBezTo>
                    <a:cubicBezTo>
                      <a:pt x="660505" y="96267"/>
                      <a:pt x="649222" y="104997"/>
                      <a:pt x="627656" y="117918"/>
                    </a:cubicBezTo>
                    <a:cubicBezTo>
                      <a:pt x="607410" y="130049"/>
                      <a:pt x="584401" y="137094"/>
                      <a:pt x="562097" y="144376"/>
                    </a:cubicBezTo>
                    <a:cubicBezTo>
                      <a:pt x="549737" y="148410"/>
                      <a:pt x="537230" y="152090"/>
                      <a:pt x="524766" y="155798"/>
                    </a:cubicBezTo>
                    <a:cubicBezTo>
                      <a:pt x="516831" y="158160"/>
                      <a:pt x="507412" y="160219"/>
                      <a:pt x="499362" y="163865"/>
                    </a:cubicBezTo>
                    <a:cubicBezTo>
                      <a:pt x="495163" y="160179"/>
                      <a:pt x="490782" y="157399"/>
                      <a:pt x="486371" y="156346"/>
                    </a:cubicBezTo>
                    <a:cubicBezTo>
                      <a:pt x="486695" y="155800"/>
                      <a:pt x="486274" y="154953"/>
                      <a:pt x="485461" y="155114"/>
                    </a:cubicBezTo>
                    <a:cubicBezTo>
                      <a:pt x="484165" y="155373"/>
                      <a:pt x="482873" y="155659"/>
                      <a:pt x="481577" y="155927"/>
                    </a:cubicBezTo>
                    <a:cubicBezTo>
                      <a:pt x="480275" y="156020"/>
                      <a:pt x="478979" y="156277"/>
                      <a:pt x="477686" y="156744"/>
                    </a:cubicBezTo>
                    <a:cubicBezTo>
                      <a:pt x="399998" y="173574"/>
                      <a:pt x="325393" y="209413"/>
                      <a:pt x="262129" y="258235"/>
                    </a:cubicBezTo>
                    <a:cubicBezTo>
                      <a:pt x="258940" y="259566"/>
                      <a:pt x="255855" y="261199"/>
                      <a:pt x="252919" y="263262"/>
                    </a:cubicBezTo>
                    <a:cubicBezTo>
                      <a:pt x="251408" y="264323"/>
                      <a:pt x="250406" y="266008"/>
                      <a:pt x="250118" y="267753"/>
                    </a:cubicBezTo>
                    <a:cubicBezTo>
                      <a:pt x="240608" y="275520"/>
                      <a:pt x="231379" y="283581"/>
                      <a:pt x="222463" y="291923"/>
                    </a:cubicBezTo>
                    <a:cubicBezTo>
                      <a:pt x="150651" y="359114"/>
                      <a:pt x="105150" y="448497"/>
                      <a:pt x="73297" y="540431"/>
                    </a:cubicBezTo>
                    <a:cubicBezTo>
                      <a:pt x="41919" y="631003"/>
                      <a:pt x="20679" y="725980"/>
                      <a:pt x="8999" y="821073"/>
                    </a:cubicBezTo>
                    <a:cubicBezTo>
                      <a:pt x="-2908" y="918005"/>
                      <a:pt x="-4280" y="1016949"/>
                      <a:pt x="12990" y="1113333"/>
                    </a:cubicBezTo>
                    <a:cubicBezTo>
                      <a:pt x="22262" y="1165086"/>
                      <a:pt x="37274" y="1215945"/>
                      <a:pt x="59432" y="1263680"/>
                    </a:cubicBezTo>
                    <a:cubicBezTo>
                      <a:pt x="79330" y="1306551"/>
                      <a:pt x="111718" y="1355389"/>
                      <a:pt x="162590" y="1360609"/>
                    </a:cubicBezTo>
                    <a:cubicBezTo>
                      <a:pt x="162753" y="1360772"/>
                      <a:pt x="162906" y="1360943"/>
                      <a:pt x="163089" y="1361097"/>
                    </a:cubicBezTo>
                    <a:cubicBezTo>
                      <a:pt x="183049" y="1377540"/>
                      <a:pt x="212767" y="1366184"/>
                      <a:pt x="233635" y="1356360"/>
                    </a:cubicBezTo>
                    <a:cubicBezTo>
                      <a:pt x="236943" y="1354802"/>
                      <a:pt x="240225" y="1353163"/>
                      <a:pt x="243493" y="1351484"/>
                    </a:cubicBezTo>
                    <a:cubicBezTo>
                      <a:pt x="241767" y="1358133"/>
                      <a:pt x="240988" y="1365095"/>
                      <a:pt x="240628" y="1371619"/>
                    </a:cubicBezTo>
                    <a:cubicBezTo>
                      <a:pt x="239877" y="1385169"/>
                      <a:pt x="258976" y="1385938"/>
                      <a:pt x="262592" y="1374693"/>
                    </a:cubicBezTo>
                    <a:cubicBezTo>
                      <a:pt x="293552" y="1380139"/>
                      <a:pt x="325522" y="1380215"/>
                      <a:pt x="356835" y="1380042"/>
                    </a:cubicBezTo>
                    <a:cubicBezTo>
                      <a:pt x="391824" y="1379849"/>
                      <a:pt x="426800" y="1378637"/>
                      <a:pt x="461748" y="1376990"/>
                    </a:cubicBezTo>
                    <a:cubicBezTo>
                      <a:pt x="531089" y="1373719"/>
                      <a:pt x="600347" y="1368718"/>
                      <a:pt x="669734" y="1366445"/>
                    </a:cubicBezTo>
                    <a:cubicBezTo>
                      <a:pt x="810230" y="1361843"/>
                      <a:pt x="951111" y="1371677"/>
                      <a:pt x="1091495" y="1376630"/>
                    </a:cubicBezTo>
                    <a:cubicBezTo>
                      <a:pt x="1130876" y="1378021"/>
                      <a:pt x="1170257" y="1379408"/>
                      <a:pt x="1209638" y="1380799"/>
                    </a:cubicBezTo>
                    <a:cubicBezTo>
                      <a:pt x="1249875" y="1382218"/>
                      <a:pt x="1290071" y="1382490"/>
                      <a:pt x="1329983" y="1387933"/>
                    </a:cubicBezTo>
                    <a:cubicBezTo>
                      <a:pt x="1344659" y="1389934"/>
                      <a:pt x="1350282" y="1375547"/>
                      <a:pt x="1346142" y="1366582"/>
                    </a:cubicBezTo>
                    <a:cubicBezTo>
                      <a:pt x="1347175" y="1360561"/>
                      <a:pt x="1346146" y="1353960"/>
                      <a:pt x="1345581" y="1346868"/>
                    </a:cubicBezTo>
                    <a:cubicBezTo>
                      <a:pt x="1344526" y="1333615"/>
                      <a:pt x="1343530" y="1320359"/>
                      <a:pt x="1342596" y="1307097"/>
                    </a:cubicBezTo>
                    <a:cubicBezTo>
                      <a:pt x="1340773" y="1281240"/>
                      <a:pt x="1339013" y="1255374"/>
                      <a:pt x="1337342" y="1229505"/>
                    </a:cubicBezTo>
                    <a:cubicBezTo>
                      <a:pt x="1333958" y="1177086"/>
                      <a:pt x="1331046" y="1124628"/>
                      <a:pt x="1328212" y="1072177"/>
                    </a:cubicBezTo>
                    <a:cubicBezTo>
                      <a:pt x="1322580" y="967887"/>
                      <a:pt x="1318268" y="863520"/>
                      <a:pt x="1315096" y="759128"/>
                    </a:cubicBezTo>
                    <a:cubicBezTo>
                      <a:pt x="1314321" y="733682"/>
                      <a:pt x="1313311" y="708228"/>
                      <a:pt x="1312035" y="682801"/>
                    </a:cubicBezTo>
                    <a:cubicBezTo>
                      <a:pt x="1313555" y="680391"/>
                      <a:pt x="1315070" y="677977"/>
                      <a:pt x="1316535" y="675535"/>
                    </a:cubicBezTo>
                    <a:cubicBezTo>
                      <a:pt x="1321413" y="667396"/>
                      <a:pt x="1326196" y="659205"/>
                      <a:pt x="1331136" y="651102"/>
                    </a:cubicBezTo>
                    <a:cubicBezTo>
                      <a:pt x="1341047" y="634860"/>
                      <a:pt x="1351018" y="618725"/>
                      <a:pt x="1361438" y="602804"/>
                    </a:cubicBezTo>
                    <a:cubicBezTo>
                      <a:pt x="1370437" y="589054"/>
                      <a:pt x="1379720" y="575516"/>
                      <a:pt x="1389419" y="562258"/>
                    </a:cubicBezTo>
                    <a:cubicBezTo>
                      <a:pt x="1401461" y="663986"/>
                      <a:pt x="1412165" y="765817"/>
                      <a:pt x="1417079" y="868198"/>
                    </a:cubicBezTo>
                    <a:cubicBezTo>
                      <a:pt x="1422490" y="980961"/>
                      <a:pt x="1425361" y="1093896"/>
                      <a:pt x="1426923" y="1206773"/>
                    </a:cubicBezTo>
                    <a:cubicBezTo>
                      <a:pt x="1427360" y="1238309"/>
                      <a:pt x="1427654" y="1269846"/>
                      <a:pt x="1427990" y="1301382"/>
                    </a:cubicBezTo>
                    <a:cubicBezTo>
                      <a:pt x="1428165" y="1317805"/>
                      <a:pt x="1428340" y="1334215"/>
                      <a:pt x="1428205" y="1350638"/>
                    </a:cubicBezTo>
                    <a:cubicBezTo>
                      <a:pt x="1428074" y="1366343"/>
                      <a:pt x="1425701" y="1383525"/>
                      <a:pt x="1431272" y="1398389"/>
                    </a:cubicBezTo>
                    <a:cubicBezTo>
                      <a:pt x="1434520" y="1407058"/>
                      <a:pt x="1445877" y="1407211"/>
                      <a:pt x="1449083" y="1398389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1" name="图形 141">
              <a:extLst>
                <a:ext uri="{FF2B5EF4-FFF2-40B4-BE49-F238E27FC236}">
                  <a16:creationId xmlns:a16="http://schemas.microsoft.com/office/drawing/2014/main" id="{2D930A63-976E-18E4-B26D-F672758C5C81}"/>
                </a:ext>
              </a:extLst>
            </p:cNvPr>
            <p:cNvGrpSpPr/>
            <p:nvPr/>
          </p:nvGrpSpPr>
          <p:grpSpPr>
            <a:xfrm>
              <a:off x="5548648" y="2373123"/>
              <a:ext cx="1096684" cy="959213"/>
              <a:chOff x="5548648" y="2373123"/>
              <a:chExt cx="1096684" cy="959213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E0ACBF0-7E51-C6E4-EB76-0DE204B5341C}"/>
                  </a:ext>
                </a:extLst>
              </p:cNvPr>
              <p:cNvSpPr/>
              <p:nvPr/>
            </p:nvSpPr>
            <p:spPr>
              <a:xfrm>
                <a:off x="5796163" y="2491896"/>
                <a:ext cx="729855" cy="755152"/>
              </a:xfrm>
              <a:custGeom>
                <a:avLst/>
                <a:gdLst>
                  <a:gd name="connsiteX0" fmla="*/ 693979 w 729855"/>
                  <a:gd name="connsiteY0" fmla="*/ 93795 h 755152"/>
                  <a:gd name="connsiteX1" fmla="*/ 425569 w 729855"/>
                  <a:gd name="connsiteY1" fmla="*/ 6827 h 755152"/>
                  <a:gd name="connsiteX2" fmla="*/ 23040 w 729855"/>
                  <a:gd name="connsiteY2" fmla="*/ 381312 h 755152"/>
                  <a:gd name="connsiteX3" fmla="*/ 155589 w 729855"/>
                  <a:gd name="connsiteY3" fmla="*/ 700551 h 755152"/>
                  <a:gd name="connsiteX4" fmla="*/ 220069 w 729855"/>
                  <a:gd name="connsiteY4" fmla="*/ 699484 h 755152"/>
                  <a:gd name="connsiteX5" fmla="*/ 624130 w 729855"/>
                  <a:gd name="connsiteY5" fmla="*/ 704378 h 755152"/>
                  <a:gd name="connsiteX6" fmla="*/ 644230 w 729855"/>
                  <a:gd name="connsiteY6" fmla="*/ 708058 h 755152"/>
                  <a:gd name="connsiteX7" fmla="*/ 700435 w 729855"/>
                  <a:gd name="connsiteY7" fmla="*/ 587716 h 755152"/>
                  <a:gd name="connsiteX8" fmla="*/ 715811 w 729855"/>
                  <a:gd name="connsiteY8" fmla="*/ 410729 h 755152"/>
                  <a:gd name="connsiteX9" fmla="*/ 693979 w 729855"/>
                  <a:gd name="connsiteY9" fmla="*/ 93795 h 755152"/>
                  <a:gd name="connsiteX10" fmla="*/ 693979 w 729855"/>
                  <a:gd name="connsiteY10" fmla="*/ 93795 h 75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9855" h="755152">
                    <a:moveTo>
                      <a:pt x="693979" y="93795"/>
                    </a:moveTo>
                    <a:cubicBezTo>
                      <a:pt x="633498" y="10521"/>
                      <a:pt x="522139" y="-13427"/>
                      <a:pt x="425569" y="6827"/>
                    </a:cubicBezTo>
                    <a:cubicBezTo>
                      <a:pt x="236774" y="41255"/>
                      <a:pt x="56399" y="185347"/>
                      <a:pt x="23040" y="381312"/>
                    </a:cubicBezTo>
                    <a:cubicBezTo>
                      <a:pt x="-29004" y="499866"/>
                      <a:pt x="4231" y="686600"/>
                      <a:pt x="155589" y="700551"/>
                    </a:cubicBezTo>
                    <a:cubicBezTo>
                      <a:pt x="177138" y="701767"/>
                      <a:pt x="198482" y="696804"/>
                      <a:pt x="220069" y="699484"/>
                    </a:cubicBezTo>
                    <a:cubicBezTo>
                      <a:pt x="351819" y="720537"/>
                      <a:pt x="507506" y="810660"/>
                      <a:pt x="624130" y="704378"/>
                    </a:cubicBezTo>
                    <a:cubicBezTo>
                      <a:pt x="629976" y="708567"/>
                      <a:pt x="637676" y="710592"/>
                      <a:pt x="644230" y="708058"/>
                    </a:cubicBezTo>
                    <a:cubicBezTo>
                      <a:pt x="693870" y="688867"/>
                      <a:pt x="696202" y="633351"/>
                      <a:pt x="700435" y="587716"/>
                    </a:cubicBezTo>
                    <a:cubicBezTo>
                      <a:pt x="705901" y="528750"/>
                      <a:pt x="711029" y="469752"/>
                      <a:pt x="715811" y="410729"/>
                    </a:cubicBezTo>
                    <a:cubicBezTo>
                      <a:pt x="717519" y="308942"/>
                      <a:pt x="757849" y="181748"/>
                      <a:pt x="693979" y="93795"/>
                    </a:cubicBezTo>
                    <a:lnTo>
                      <a:pt x="693979" y="93795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B827A7B-D212-19E8-F7C6-580E8446968D}"/>
                  </a:ext>
                </a:extLst>
              </p:cNvPr>
              <p:cNvSpPr/>
              <p:nvPr/>
            </p:nvSpPr>
            <p:spPr>
              <a:xfrm>
                <a:off x="5548648" y="2373123"/>
                <a:ext cx="1096684" cy="959213"/>
              </a:xfrm>
              <a:custGeom>
                <a:avLst/>
                <a:gdLst>
                  <a:gd name="connsiteX0" fmla="*/ 575463 w 1096684"/>
                  <a:gd name="connsiteY0" fmla="*/ 373 h 959213"/>
                  <a:gd name="connsiteX1" fmla="*/ 870753 w 1096684"/>
                  <a:gd name="connsiteY1" fmla="*/ 75267 h 959213"/>
                  <a:gd name="connsiteX2" fmla="*/ 987889 w 1096684"/>
                  <a:gd name="connsiteY2" fmla="*/ 307614 h 959213"/>
                  <a:gd name="connsiteX3" fmla="*/ 971790 w 1096684"/>
                  <a:gd name="connsiteY3" fmla="*/ 322430 h 959213"/>
                  <a:gd name="connsiteX4" fmla="*/ 979880 w 1096684"/>
                  <a:gd name="connsiteY4" fmla="*/ 484929 h 959213"/>
                  <a:gd name="connsiteX5" fmla="*/ 980737 w 1096684"/>
                  <a:gd name="connsiteY5" fmla="*/ 527265 h 959213"/>
                  <a:gd name="connsiteX6" fmla="*/ 981892 w 1096684"/>
                  <a:gd name="connsiteY6" fmla="*/ 611954 h 959213"/>
                  <a:gd name="connsiteX7" fmla="*/ 988613 w 1096684"/>
                  <a:gd name="connsiteY7" fmla="*/ 614936 h 959213"/>
                  <a:gd name="connsiteX8" fmla="*/ 987526 w 1096684"/>
                  <a:gd name="connsiteY8" fmla="*/ 615580 h 959213"/>
                  <a:gd name="connsiteX9" fmla="*/ 987808 w 1096684"/>
                  <a:gd name="connsiteY9" fmla="*/ 623230 h 959213"/>
                  <a:gd name="connsiteX10" fmla="*/ 996984 w 1096684"/>
                  <a:gd name="connsiteY10" fmla="*/ 631061 h 959213"/>
                  <a:gd name="connsiteX11" fmla="*/ 1004581 w 1096684"/>
                  <a:gd name="connsiteY11" fmla="*/ 637640 h 959213"/>
                  <a:gd name="connsiteX12" fmla="*/ 1004581 w 1096684"/>
                  <a:gd name="connsiteY12" fmla="*/ 637640 h 959213"/>
                  <a:gd name="connsiteX13" fmla="*/ 1012177 w 1096684"/>
                  <a:gd name="connsiteY13" fmla="*/ 644206 h 959213"/>
                  <a:gd name="connsiteX14" fmla="*/ 1040638 w 1096684"/>
                  <a:gd name="connsiteY14" fmla="*/ 670288 h 959213"/>
                  <a:gd name="connsiteX15" fmla="*/ 1043127 w 1096684"/>
                  <a:gd name="connsiteY15" fmla="*/ 672792 h 959213"/>
                  <a:gd name="connsiteX16" fmla="*/ 1091101 w 1096684"/>
                  <a:gd name="connsiteY16" fmla="*/ 728072 h 959213"/>
                  <a:gd name="connsiteX17" fmla="*/ 1081482 w 1096684"/>
                  <a:gd name="connsiteY17" fmla="*/ 789430 h 959213"/>
                  <a:gd name="connsiteX18" fmla="*/ 1060876 w 1096684"/>
                  <a:gd name="connsiteY18" fmla="*/ 803624 h 959213"/>
                  <a:gd name="connsiteX19" fmla="*/ 1062264 w 1096684"/>
                  <a:gd name="connsiteY19" fmla="*/ 878369 h 959213"/>
                  <a:gd name="connsiteX20" fmla="*/ 994710 w 1096684"/>
                  <a:gd name="connsiteY20" fmla="*/ 911608 h 959213"/>
                  <a:gd name="connsiteX21" fmla="*/ 991008 w 1096684"/>
                  <a:gd name="connsiteY21" fmla="*/ 921128 h 959213"/>
                  <a:gd name="connsiteX22" fmla="*/ 940356 w 1096684"/>
                  <a:gd name="connsiteY22" fmla="*/ 941685 h 959213"/>
                  <a:gd name="connsiteX23" fmla="*/ 939593 w 1096684"/>
                  <a:gd name="connsiteY23" fmla="*/ 941643 h 959213"/>
                  <a:gd name="connsiteX24" fmla="*/ 814406 w 1096684"/>
                  <a:gd name="connsiteY24" fmla="*/ 906575 h 959213"/>
                  <a:gd name="connsiteX25" fmla="*/ 786435 w 1096684"/>
                  <a:gd name="connsiteY25" fmla="*/ 884388 h 959213"/>
                  <a:gd name="connsiteX26" fmla="*/ 765084 w 1096684"/>
                  <a:gd name="connsiteY26" fmla="*/ 882718 h 959213"/>
                  <a:gd name="connsiteX27" fmla="*/ 702783 w 1096684"/>
                  <a:gd name="connsiteY27" fmla="*/ 864743 h 959213"/>
                  <a:gd name="connsiteX28" fmla="*/ 704453 w 1096684"/>
                  <a:gd name="connsiteY28" fmla="*/ 858580 h 959213"/>
                  <a:gd name="connsiteX29" fmla="*/ 773496 w 1096684"/>
                  <a:gd name="connsiteY29" fmla="*/ 857153 h 959213"/>
                  <a:gd name="connsiteX30" fmla="*/ 836723 w 1096684"/>
                  <a:gd name="connsiteY30" fmla="*/ 841149 h 959213"/>
                  <a:gd name="connsiteX31" fmla="*/ 919087 w 1096684"/>
                  <a:gd name="connsiteY31" fmla="*/ 769218 h 959213"/>
                  <a:gd name="connsiteX32" fmla="*/ 941122 w 1096684"/>
                  <a:gd name="connsiteY32" fmla="*/ 626672 h 959213"/>
                  <a:gd name="connsiteX33" fmla="*/ 950374 w 1096684"/>
                  <a:gd name="connsiteY33" fmla="*/ 470344 h 959213"/>
                  <a:gd name="connsiteX34" fmla="*/ 952040 w 1096684"/>
                  <a:gd name="connsiteY34" fmla="*/ 445375 h 959213"/>
                  <a:gd name="connsiteX35" fmla="*/ 966578 w 1096684"/>
                  <a:gd name="connsiteY35" fmla="*/ 320156 h 959213"/>
                  <a:gd name="connsiteX36" fmla="*/ 802493 w 1096684"/>
                  <a:gd name="connsiteY36" fmla="*/ 222075 h 959213"/>
                  <a:gd name="connsiteX37" fmla="*/ 409849 w 1096684"/>
                  <a:gd name="connsiteY37" fmla="*/ 504315 h 959213"/>
                  <a:gd name="connsiteX38" fmla="*/ 406890 w 1096684"/>
                  <a:gd name="connsiteY38" fmla="*/ 503910 h 959213"/>
                  <a:gd name="connsiteX39" fmla="*/ 406630 w 1096684"/>
                  <a:gd name="connsiteY39" fmla="*/ 499262 h 959213"/>
                  <a:gd name="connsiteX40" fmla="*/ 406311 w 1096684"/>
                  <a:gd name="connsiteY40" fmla="*/ 492461 h 959213"/>
                  <a:gd name="connsiteX41" fmla="*/ 406246 w 1096684"/>
                  <a:gd name="connsiteY41" fmla="*/ 490223 h 959213"/>
                  <a:gd name="connsiteX42" fmla="*/ 401276 w 1096684"/>
                  <a:gd name="connsiteY42" fmla="*/ 490284 h 959213"/>
                  <a:gd name="connsiteX43" fmla="*/ 400169 w 1096684"/>
                  <a:gd name="connsiteY43" fmla="*/ 490465 h 959213"/>
                  <a:gd name="connsiteX44" fmla="*/ 363424 w 1096684"/>
                  <a:gd name="connsiteY44" fmla="*/ 484607 h 959213"/>
                  <a:gd name="connsiteX45" fmla="*/ 339015 w 1096684"/>
                  <a:gd name="connsiteY45" fmla="*/ 497269 h 959213"/>
                  <a:gd name="connsiteX46" fmla="*/ 308790 w 1096684"/>
                  <a:gd name="connsiteY46" fmla="*/ 541072 h 959213"/>
                  <a:gd name="connsiteX47" fmla="*/ 353000 w 1096684"/>
                  <a:gd name="connsiteY47" fmla="*/ 627980 h 959213"/>
                  <a:gd name="connsiteX48" fmla="*/ 409547 w 1096684"/>
                  <a:gd name="connsiteY48" fmla="*/ 657352 h 959213"/>
                  <a:gd name="connsiteX49" fmla="*/ 452490 w 1096684"/>
                  <a:gd name="connsiteY49" fmla="*/ 694373 h 959213"/>
                  <a:gd name="connsiteX50" fmla="*/ 508412 w 1096684"/>
                  <a:gd name="connsiteY50" fmla="*/ 908246 h 959213"/>
                  <a:gd name="connsiteX51" fmla="*/ 495473 w 1096684"/>
                  <a:gd name="connsiteY51" fmla="*/ 921190 h 959213"/>
                  <a:gd name="connsiteX52" fmla="*/ 468629 w 1096684"/>
                  <a:gd name="connsiteY52" fmla="*/ 911185 h 959213"/>
                  <a:gd name="connsiteX53" fmla="*/ 465489 w 1096684"/>
                  <a:gd name="connsiteY53" fmla="*/ 898442 h 959213"/>
                  <a:gd name="connsiteX54" fmla="*/ 436089 w 1096684"/>
                  <a:gd name="connsiteY54" fmla="*/ 931417 h 959213"/>
                  <a:gd name="connsiteX55" fmla="*/ 386264 w 1096684"/>
                  <a:gd name="connsiteY55" fmla="*/ 927248 h 959213"/>
                  <a:gd name="connsiteX56" fmla="*/ 384418 w 1096684"/>
                  <a:gd name="connsiteY56" fmla="*/ 928614 h 959213"/>
                  <a:gd name="connsiteX57" fmla="*/ 303678 w 1096684"/>
                  <a:gd name="connsiteY57" fmla="*/ 958835 h 959213"/>
                  <a:gd name="connsiteX58" fmla="*/ 247776 w 1096684"/>
                  <a:gd name="connsiteY58" fmla="*/ 927552 h 959213"/>
                  <a:gd name="connsiteX59" fmla="*/ 196361 w 1096684"/>
                  <a:gd name="connsiteY59" fmla="*/ 948889 h 959213"/>
                  <a:gd name="connsiteX60" fmla="*/ 194459 w 1096684"/>
                  <a:gd name="connsiteY60" fmla="*/ 949411 h 959213"/>
                  <a:gd name="connsiteX61" fmla="*/ 115566 w 1096684"/>
                  <a:gd name="connsiteY61" fmla="*/ 948647 h 959213"/>
                  <a:gd name="connsiteX62" fmla="*/ 91378 w 1096684"/>
                  <a:gd name="connsiteY62" fmla="*/ 883241 h 959213"/>
                  <a:gd name="connsiteX63" fmla="*/ 93753 w 1096684"/>
                  <a:gd name="connsiteY63" fmla="*/ 874969 h 959213"/>
                  <a:gd name="connsiteX64" fmla="*/ 44873 w 1096684"/>
                  <a:gd name="connsiteY64" fmla="*/ 869393 h 959213"/>
                  <a:gd name="connsiteX65" fmla="*/ 5754 w 1096684"/>
                  <a:gd name="connsiteY65" fmla="*/ 839357 h 959213"/>
                  <a:gd name="connsiteX66" fmla="*/ 5854 w 1096684"/>
                  <a:gd name="connsiteY66" fmla="*/ 784037 h 959213"/>
                  <a:gd name="connsiteX67" fmla="*/ 53627 w 1096684"/>
                  <a:gd name="connsiteY67" fmla="*/ 707700 h 959213"/>
                  <a:gd name="connsiteX68" fmla="*/ 122656 w 1096684"/>
                  <a:gd name="connsiteY68" fmla="*/ 653088 h 959213"/>
                  <a:gd name="connsiteX69" fmla="*/ 126873 w 1096684"/>
                  <a:gd name="connsiteY69" fmla="*/ 650564 h 959213"/>
                  <a:gd name="connsiteX70" fmla="*/ 203143 w 1096684"/>
                  <a:gd name="connsiteY70" fmla="*/ 622424 h 959213"/>
                  <a:gd name="connsiteX71" fmla="*/ 202961 w 1096684"/>
                  <a:gd name="connsiteY71" fmla="*/ 621418 h 959213"/>
                  <a:gd name="connsiteX72" fmla="*/ 198454 w 1096684"/>
                  <a:gd name="connsiteY72" fmla="*/ 531633 h 959213"/>
                  <a:gd name="connsiteX73" fmla="*/ 195959 w 1096684"/>
                  <a:gd name="connsiteY73" fmla="*/ 449116 h 959213"/>
                  <a:gd name="connsiteX74" fmla="*/ 201352 w 1096684"/>
                  <a:gd name="connsiteY74" fmla="*/ 308882 h 959213"/>
                  <a:gd name="connsiteX75" fmla="*/ 234273 w 1096684"/>
                  <a:gd name="connsiteY75" fmla="*/ 189704 h 959213"/>
                  <a:gd name="connsiteX76" fmla="*/ 315712 w 1096684"/>
                  <a:gd name="connsiteY76" fmla="*/ 89594 h 959213"/>
                  <a:gd name="connsiteX77" fmla="*/ 575463 w 1096684"/>
                  <a:gd name="connsiteY77" fmla="*/ 373 h 959213"/>
                  <a:gd name="connsiteX78" fmla="*/ 328168 w 1096684"/>
                  <a:gd name="connsiteY78" fmla="*/ 549891 h 959213"/>
                  <a:gd name="connsiteX79" fmla="*/ 369984 w 1096684"/>
                  <a:gd name="connsiteY79" fmla="*/ 532921 h 959213"/>
                  <a:gd name="connsiteX80" fmla="*/ 420232 w 1096684"/>
                  <a:gd name="connsiteY80" fmla="*/ 572802 h 959213"/>
                  <a:gd name="connsiteX81" fmla="*/ 398157 w 1096684"/>
                  <a:gd name="connsiteY81" fmla="*/ 589833 h 959213"/>
                  <a:gd name="connsiteX82" fmla="*/ 396426 w 1096684"/>
                  <a:gd name="connsiteY82" fmla="*/ 585829 h 959213"/>
                  <a:gd name="connsiteX83" fmla="*/ 371675 w 1096684"/>
                  <a:gd name="connsiteY83" fmla="*/ 549448 h 959213"/>
                  <a:gd name="connsiteX84" fmla="*/ 329778 w 1096684"/>
                  <a:gd name="connsiteY84" fmla="*/ 551139 h 959213"/>
                  <a:gd name="connsiteX85" fmla="*/ 328168 w 1096684"/>
                  <a:gd name="connsiteY85" fmla="*/ 549891 h 959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096684" h="959213">
                    <a:moveTo>
                      <a:pt x="575463" y="373"/>
                    </a:moveTo>
                    <a:cubicBezTo>
                      <a:pt x="654950" y="-3855"/>
                      <a:pt x="801409" y="32566"/>
                      <a:pt x="870753" y="75267"/>
                    </a:cubicBezTo>
                    <a:cubicBezTo>
                      <a:pt x="983739" y="144838"/>
                      <a:pt x="992497" y="283618"/>
                      <a:pt x="987889" y="307614"/>
                    </a:cubicBezTo>
                    <a:cubicBezTo>
                      <a:pt x="986138" y="316772"/>
                      <a:pt x="980544" y="325247"/>
                      <a:pt x="971790" y="322430"/>
                    </a:cubicBezTo>
                    <a:cubicBezTo>
                      <a:pt x="979215" y="385479"/>
                      <a:pt x="978632" y="421516"/>
                      <a:pt x="979880" y="484929"/>
                    </a:cubicBezTo>
                    <a:lnTo>
                      <a:pt x="980737" y="527265"/>
                    </a:lnTo>
                    <a:cubicBezTo>
                      <a:pt x="981293" y="555490"/>
                      <a:pt x="981771" y="583718"/>
                      <a:pt x="981892" y="611954"/>
                    </a:cubicBezTo>
                    <a:cubicBezTo>
                      <a:pt x="984749" y="610889"/>
                      <a:pt x="987567" y="612196"/>
                      <a:pt x="988613" y="614936"/>
                    </a:cubicBezTo>
                    <a:cubicBezTo>
                      <a:pt x="988875" y="615600"/>
                      <a:pt x="987969" y="615962"/>
                      <a:pt x="987526" y="615580"/>
                    </a:cubicBezTo>
                    <a:cubicBezTo>
                      <a:pt x="982496" y="611189"/>
                      <a:pt x="986078" y="621194"/>
                      <a:pt x="987808" y="623230"/>
                    </a:cubicBezTo>
                    <a:cubicBezTo>
                      <a:pt x="990203" y="626028"/>
                      <a:pt x="994187" y="628665"/>
                      <a:pt x="996984" y="631061"/>
                    </a:cubicBezTo>
                    <a:lnTo>
                      <a:pt x="1004581" y="637640"/>
                    </a:lnTo>
                    <a:lnTo>
                      <a:pt x="1004581" y="637640"/>
                    </a:lnTo>
                    <a:lnTo>
                      <a:pt x="1012177" y="644206"/>
                    </a:lnTo>
                    <a:cubicBezTo>
                      <a:pt x="1021991" y="652676"/>
                      <a:pt x="1031483" y="661163"/>
                      <a:pt x="1040638" y="670288"/>
                    </a:cubicBezTo>
                    <a:lnTo>
                      <a:pt x="1043127" y="672792"/>
                    </a:lnTo>
                    <a:cubicBezTo>
                      <a:pt x="1059809" y="689743"/>
                      <a:pt x="1080717" y="706148"/>
                      <a:pt x="1091101" y="728072"/>
                    </a:cubicBezTo>
                    <a:cubicBezTo>
                      <a:pt x="1101021" y="749007"/>
                      <a:pt x="1097963" y="772741"/>
                      <a:pt x="1081482" y="789430"/>
                    </a:cubicBezTo>
                    <a:cubicBezTo>
                      <a:pt x="1075485" y="795489"/>
                      <a:pt x="1068482" y="800122"/>
                      <a:pt x="1060876" y="803624"/>
                    </a:cubicBezTo>
                    <a:cubicBezTo>
                      <a:pt x="1074419" y="825930"/>
                      <a:pt x="1076391" y="855422"/>
                      <a:pt x="1062264" y="878369"/>
                    </a:cubicBezTo>
                    <a:cubicBezTo>
                      <a:pt x="1048117" y="901401"/>
                      <a:pt x="1020911" y="913460"/>
                      <a:pt x="994710" y="911608"/>
                    </a:cubicBezTo>
                    <a:cubicBezTo>
                      <a:pt x="993905" y="914889"/>
                      <a:pt x="992658" y="918090"/>
                      <a:pt x="991008" y="921128"/>
                    </a:cubicBezTo>
                    <a:cubicBezTo>
                      <a:pt x="980618" y="940228"/>
                      <a:pt x="959953" y="942707"/>
                      <a:pt x="940356" y="941685"/>
                    </a:cubicBezTo>
                    <a:lnTo>
                      <a:pt x="939593" y="941643"/>
                    </a:lnTo>
                    <a:cubicBezTo>
                      <a:pt x="895483" y="939105"/>
                      <a:pt x="853043" y="928055"/>
                      <a:pt x="814406" y="906575"/>
                    </a:cubicBezTo>
                    <a:cubicBezTo>
                      <a:pt x="801004" y="907481"/>
                      <a:pt x="789051" y="896467"/>
                      <a:pt x="786435" y="884388"/>
                    </a:cubicBezTo>
                    <a:cubicBezTo>
                      <a:pt x="779392" y="884129"/>
                      <a:pt x="772308" y="883543"/>
                      <a:pt x="765084" y="882718"/>
                    </a:cubicBezTo>
                    <a:cubicBezTo>
                      <a:pt x="743653" y="880243"/>
                      <a:pt x="721678" y="875634"/>
                      <a:pt x="702783" y="864743"/>
                    </a:cubicBezTo>
                    <a:cubicBezTo>
                      <a:pt x="699885" y="863072"/>
                      <a:pt x="701233" y="858663"/>
                      <a:pt x="704453" y="858580"/>
                    </a:cubicBezTo>
                    <a:cubicBezTo>
                      <a:pt x="727474" y="858057"/>
                      <a:pt x="750515" y="859649"/>
                      <a:pt x="773496" y="857153"/>
                    </a:cubicBezTo>
                    <a:cubicBezTo>
                      <a:pt x="794585" y="854876"/>
                      <a:pt x="817062" y="849060"/>
                      <a:pt x="836723" y="841149"/>
                    </a:cubicBezTo>
                    <a:cubicBezTo>
                      <a:pt x="872059" y="826896"/>
                      <a:pt x="902365" y="802719"/>
                      <a:pt x="919087" y="769218"/>
                    </a:cubicBezTo>
                    <a:cubicBezTo>
                      <a:pt x="940740" y="725856"/>
                      <a:pt x="938768" y="673779"/>
                      <a:pt x="941122" y="626672"/>
                    </a:cubicBezTo>
                    <a:cubicBezTo>
                      <a:pt x="943730" y="574528"/>
                      <a:pt x="946941" y="522434"/>
                      <a:pt x="950374" y="470344"/>
                    </a:cubicBezTo>
                    <a:lnTo>
                      <a:pt x="952040" y="445375"/>
                    </a:lnTo>
                    <a:cubicBezTo>
                      <a:pt x="955374" y="396707"/>
                      <a:pt x="958133" y="370671"/>
                      <a:pt x="966578" y="320156"/>
                    </a:cubicBezTo>
                    <a:cubicBezTo>
                      <a:pt x="941122" y="322430"/>
                      <a:pt x="835377" y="284356"/>
                      <a:pt x="802493" y="222075"/>
                    </a:cubicBezTo>
                    <a:cubicBezTo>
                      <a:pt x="740081" y="354567"/>
                      <a:pt x="423872" y="300344"/>
                      <a:pt x="409849" y="504315"/>
                    </a:cubicBezTo>
                    <a:cubicBezTo>
                      <a:pt x="409730" y="506045"/>
                      <a:pt x="406991" y="505563"/>
                      <a:pt x="406890" y="503910"/>
                    </a:cubicBezTo>
                    <a:lnTo>
                      <a:pt x="406630" y="499262"/>
                    </a:lnTo>
                    <a:cubicBezTo>
                      <a:pt x="406503" y="496965"/>
                      <a:pt x="406389" y="494704"/>
                      <a:pt x="406311" y="492461"/>
                    </a:cubicBezTo>
                    <a:lnTo>
                      <a:pt x="406246" y="490223"/>
                    </a:lnTo>
                    <a:lnTo>
                      <a:pt x="401276" y="490284"/>
                    </a:lnTo>
                    <a:cubicBezTo>
                      <a:pt x="401276" y="490906"/>
                      <a:pt x="400391" y="491129"/>
                      <a:pt x="400169" y="490465"/>
                    </a:cubicBezTo>
                    <a:cubicBezTo>
                      <a:pt x="395481" y="477156"/>
                      <a:pt x="373144" y="481444"/>
                      <a:pt x="363424" y="484607"/>
                    </a:cubicBezTo>
                    <a:cubicBezTo>
                      <a:pt x="354671" y="487463"/>
                      <a:pt x="346420" y="491852"/>
                      <a:pt x="339015" y="497269"/>
                    </a:cubicBezTo>
                    <a:cubicBezTo>
                      <a:pt x="324144" y="508140"/>
                      <a:pt x="312613" y="522775"/>
                      <a:pt x="308790" y="541072"/>
                    </a:cubicBezTo>
                    <a:cubicBezTo>
                      <a:pt x="301525" y="575821"/>
                      <a:pt x="323641" y="611211"/>
                      <a:pt x="353000" y="627980"/>
                    </a:cubicBezTo>
                    <a:cubicBezTo>
                      <a:pt x="371514" y="638549"/>
                      <a:pt x="391798" y="645374"/>
                      <a:pt x="409547" y="657352"/>
                    </a:cubicBezTo>
                    <a:cubicBezTo>
                      <a:pt x="425223" y="667921"/>
                      <a:pt x="439832" y="680301"/>
                      <a:pt x="452490" y="694373"/>
                    </a:cubicBezTo>
                    <a:cubicBezTo>
                      <a:pt x="502637" y="750116"/>
                      <a:pt x="532137" y="834667"/>
                      <a:pt x="508412" y="908246"/>
                    </a:cubicBezTo>
                    <a:cubicBezTo>
                      <a:pt x="506601" y="913862"/>
                      <a:pt x="501812" y="920282"/>
                      <a:pt x="495473" y="921190"/>
                    </a:cubicBezTo>
                    <a:cubicBezTo>
                      <a:pt x="484989" y="922700"/>
                      <a:pt x="474504" y="921170"/>
                      <a:pt x="468629" y="911185"/>
                    </a:cubicBezTo>
                    <a:cubicBezTo>
                      <a:pt x="466334" y="907280"/>
                      <a:pt x="465248" y="902831"/>
                      <a:pt x="465489" y="898442"/>
                    </a:cubicBezTo>
                    <a:cubicBezTo>
                      <a:pt x="461424" y="912411"/>
                      <a:pt x="448244" y="926223"/>
                      <a:pt x="436089" y="931417"/>
                    </a:cubicBezTo>
                    <a:cubicBezTo>
                      <a:pt x="419528" y="938503"/>
                      <a:pt x="400874" y="936387"/>
                      <a:pt x="386264" y="927248"/>
                    </a:cubicBezTo>
                    <a:lnTo>
                      <a:pt x="384418" y="928614"/>
                    </a:lnTo>
                    <a:cubicBezTo>
                      <a:pt x="360660" y="946108"/>
                      <a:pt x="334119" y="962053"/>
                      <a:pt x="303678" y="958835"/>
                    </a:cubicBezTo>
                    <a:cubicBezTo>
                      <a:pt x="281623" y="956500"/>
                      <a:pt x="259971" y="945267"/>
                      <a:pt x="247776" y="927552"/>
                    </a:cubicBezTo>
                    <a:cubicBezTo>
                      <a:pt x="231557" y="936671"/>
                      <a:pt x="214231" y="943936"/>
                      <a:pt x="196361" y="948889"/>
                    </a:cubicBezTo>
                    <a:lnTo>
                      <a:pt x="194459" y="949411"/>
                    </a:lnTo>
                    <a:cubicBezTo>
                      <a:pt x="169874" y="956108"/>
                      <a:pt x="138514" y="962247"/>
                      <a:pt x="115566" y="948647"/>
                    </a:cubicBezTo>
                    <a:cubicBezTo>
                      <a:pt x="93531" y="935582"/>
                      <a:pt x="86206" y="907056"/>
                      <a:pt x="91378" y="883241"/>
                    </a:cubicBezTo>
                    <a:cubicBezTo>
                      <a:pt x="92002" y="880405"/>
                      <a:pt x="92787" y="877647"/>
                      <a:pt x="93753" y="874969"/>
                    </a:cubicBezTo>
                    <a:cubicBezTo>
                      <a:pt x="77171" y="875853"/>
                      <a:pt x="60610" y="874265"/>
                      <a:pt x="44873" y="869393"/>
                    </a:cubicBezTo>
                    <a:cubicBezTo>
                      <a:pt x="28795" y="864418"/>
                      <a:pt x="13461" y="854856"/>
                      <a:pt x="5754" y="839357"/>
                    </a:cubicBezTo>
                    <a:cubicBezTo>
                      <a:pt x="-2940" y="821821"/>
                      <a:pt x="-625" y="801893"/>
                      <a:pt x="5854" y="784037"/>
                    </a:cubicBezTo>
                    <a:cubicBezTo>
                      <a:pt x="16218" y="755388"/>
                      <a:pt x="32880" y="729902"/>
                      <a:pt x="53627" y="707700"/>
                    </a:cubicBezTo>
                    <a:cubicBezTo>
                      <a:pt x="73578" y="686330"/>
                      <a:pt x="97645" y="668201"/>
                      <a:pt x="122656" y="653088"/>
                    </a:cubicBezTo>
                    <a:lnTo>
                      <a:pt x="126873" y="650564"/>
                    </a:lnTo>
                    <a:cubicBezTo>
                      <a:pt x="149387" y="637130"/>
                      <a:pt x="176539" y="621388"/>
                      <a:pt x="203143" y="622424"/>
                    </a:cubicBezTo>
                    <a:cubicBezTo>
                      <a:pt x="203062" y="622082"/>
                      <a:pt x="203002" y="621758"/>
                      <a:pt x="202961" y="621418"/>
                    </a:cubicBezTo>
                    <a:cubicBezTo>
                      <a:pt x="198937" y="591765"/>
                      <a:pt x="199400" y="561528"/>
                      <a:pt x="198454" y="531633"/>
                    </a:cubicBezTo>
                    <a:cubicBezTo>
                      <a:pt x="197589" y="504134"/>
                      <a:pt x="196603" y="476635"/>
                      <a:pt x="195959" y="449116"/>
                    </a:cubicBezTo>
                    <a:cubicBezTo>
                      <a:pt x="194912" y="402329"/>
                      <a:pt x="195254" y="355345"/>
                      <a:pt x="201352" y="308882"/>
                    </a:cubicBezTo>
                    <a:cubicBezTo>
                      <a:pt x="206765" y="267654"/>
                      <a:pt x="216504" y="227450"/>
                      <a:pt x="234273" y="189704"/>
                    </a:cubicBezTo>
                    <a:cubicBezTo>
                      <a:pt x="252928" y="150048"/>
                      <a:pt x="281020" y="116207"/>
                      <a:pt x="315712" y="89594"/>
                    </a:cubicBezTo>
                    <a:cubicBezTo>
                      <a:pt x="388518" y="33730"/>
                      <a:pt x="484687" y="5204"/>
                      <a:pt x="575463" y="373"/>
                    </a:cubicBezTo>
                    <a:close/>
                    <a:moveTo>
                      <a:pt x="328168" y="549891"/>
                    </a:moveTo>
                    <a:cubicBezTo>
                      <a:pt x="336097" y="534934"/>
                      <a:pt x="354147" y="530223"/>
                      <a:pt x="369984" y="532921"/>
                    </a:cubicBezTo>
                    <a:cubicBezTo>
                      <a:pt x="392180" y="536705"/>
                      <a:pt x="407273" y="556114"/>
                      <a:pt x="420232" y="572802"/>
                    </a:cubicBezTo>
                    <a:cubicBezTo>
                      <a:pt x="433835" y="590294"/>
                      <a:pt x="405461" y="606782"/>
                      <a:pt x="398157" y="589833"/>
                    </a:cubicBezTo>
                    <a:lnTo>
                      <a:pt x="396426" y="585829"/>
                    </a:lnTo>
                    <a:cubicBezTo>
                      <a:pt x="390564" y="572388"/>
                      <a:pt x="383639" y="558214"/>
                      <a:pt x="371675" y="549448"/>
                    </a:cubicBezTo>
                    <a:cubicBezTo>
                      <a:pt x="358957" y="540148"/>
                      <a:pt x="341007" y="538779"/>
                      <a:pt x="329778" y="551139"/>
                    </a:cubicBezTo>
                    <a:cubicBezTo>
                      <a:pt x="328973" y="552045"/>
                      <a:pt x="327625" y="550878"/>
                      <a:pt x="328168" y="549891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8F6F21D-A7E0-793C-6251-6F36B9F687DB}"/>
                </a:ext>
              </a:extLst>
            </p:cNvPr>
            <p:cNvSpPr/>
            <p:nvPr/>
          </p:nvSpPr>
          <p:spPr>
            <a:xfrm>
              <a:off x="6122160" y="2753600"/>
              <a:ext cx="393112" cy="414701"/>
            </a:xfrm>
            <a:custGeom>
              <a:avLst/>
              <a:gdLst>
                <a:gd name="connsiteX0" fmla="*/ 87339 w 393112"/>
                <a:gd name="connsiteY0" fmla="*/ 244624 h 414701"/>
                <a:gd name="connsiteX1" fmla="*/ 188994 w 393112"/>
                <a:gd name="connsiteY1" fmla="*/ 256326 h 414701"/>
                <a:gd name="connsiteX2" fmla="*/ 242644 w 393112"/>
                <a:gd name="connsiteY2" fmla="*/ 262015 h 414701"/>
                <a:gd name="connsiteX3" fmla="*/ 253521 w 393112"/>
                <a:gd name="connsiteY3" fmla="*/ 262340 h 414701"/>
                <a:gd name="connsiteX4" fmla="*/ 259517 w 393112"/>
                <a:gd name="connsiteY4" fmla="*/ 254457 h 414701"/>
                <a:gd name="connsiteX5" fmla="*/ 282517 w 393112"/>
                <a:gd name="connsiteY5" fmla="*/ 249583 h 414701"/>
                <a:gd name="connsiteX6" fmla="*/ 306350 w 393112"/>
                <a:gd name="connsiteY6" fmla="*/ 252156 h 414701"/>
                <a:gd name="connsiteX7" fmla="*/ 345367 w 393112"/>
                <a:gd name="connsiteY7" fmla="*/ 271019 h 414701"/>
                <a:gd name="connsiteX8" fmla="*/ 347180 w 393112"/>
                <a:gd name="connsiteY8" fmla="*/ 359199 h 414701"/>
                <a:gd name="connsiteX9" fmla="*/ 178054 w 393112"/>
                <a:gd name="connsiteY9" fmla="*/ 414696 h 414701"/>
                <a:gd name="connsiteX10" fmla="*/ 172495 w 393112"/>
                <a:gd name="connsiteY10" fmla="*/ 414623 h 414701"/>
                <a:gd name="connsiteX11" fmla="*/ 14238 w 393112"/>
                <a:gd name="connsiteY11" fmla="*/ 359586 h 414701"/>
                <a:gd name="connsiteX12" fmla="*/ 17567 w 393112"/>
                <a:gd name="connsiteY12" fmla="*/ 287995 h 414701"/>
                <a:gd name="connsiteX13" fmla="*/ 87339 w 393112"/>
                <a:gd name="connsiteY13" fmla="*/ 244624 h 414701"/>
                <a:gd name="connsiteX14" fmla="*/ 258686 w 393112"/>
                <a:gd name="connsiteY14" fmla="*/ 334043 h 414701"/>
                <a:gd name="connsiteX15" fmla="*/ 258194 w 393112"/>
                <a:gd name="connsiteY15" fmla="*/ 334063 h 414701"/>
                <a:gd name="connsiteX16" fmla="*/ 182312 w 393112"/>
                <a:gd name="connsiteY16" fmla="*/ 336172 h 414701"/>
                <a:gd name="connsiteX17" fmla="*/ 184725 w 393112"/>
                <a:gd name="connsiteY17" fmla="*/ 355663 h 414701"/>
                <a:gd name="connsiteX18" fmla="*/ 186934 w 393112"/>
                <a:gd name="connsiteY18" fmla="*/ 370959 h 414701"/>
                <a:gd name="connsiteX19" fmla="*/ 188123 w 393112"/>
                <a:gd name="connsiteY19" fmla="*/ 378600 h 414701"/>
                <a:gd name="connsiteX20" fmla="*/ 188000 w 393112"/>
                <a:gd name="connsiteY20" fmla="*/ 379444 h 414701"/>
                <a:gd name="connsiteX21" fmla="*/ 188000 w 393112"/>
                <a:gd name="connsiteY21" fmla="*/ 379444 h 414701"/>
                <a:gd name="connsiteX22" fmla="*/ 191356 w 393112"/>
                <a:gd name="connsiteY22" fmla="*/ 382353 h 414701"/>
                <a:gd name="connsiteX23" fmla="*/ 192103 w 393112"/>
                <a:gd name="connsiteY23" fmla="*/ 383785 h 414701"/>
                <a:gd name="connsiteX24" fmla="*/ 252919 w 393112"/>
                <a:gd name="connsiteY24" fmla="*/ 379986 h 414701"/>
                <a:gd name="connsiteX25" fmla="*/ 252959 w 393112"/>
                <a:gd name="connsiteY25" fmla="*/ 379550 h 414701"/>
                <a:gd name="connsiteX26" fmla="*/ 252959 w 393112"/>
                <a:gd name="connsiteY26" fmla="*/ 379550 h 414701"/>
                <a:gd name="connsiteX27" fmla="*/ 255800 w 393112"/>
                <a:gd name="connsiteY27" fmla="*/ 374086 h 414701"/>
                <a:gd name="connsiteX28" fmla="*/ 257624 w 393112"/>
                <a:gd name="connsiteY28" fmla="*/ 349129 h 414701"/>
                <a:gd name="connsiteX29" fmla="*/ 258686 w 393112"/>
                <a:gd name="connsiteY29" fmla="*/ 334043 h 414701"/>
                <a:gd name="connsiteX30" fmla="*/ 162985 w 393112"/>
                <a:gd name="connsiteY30" fmla="*/ 336517 h 414701"/>
                <a:gd name="connsiteX31" fmla="*/ 108294 w 393112"/>
                <a:gd name="connsiteY31" fmla="*/ 336843 h 414701"/>
                <a:gd name="connsiteX32" fmla="*/ 100020 w 393112"/>
                <a:gd name="connsiteY32" fmla="*/ 336715 h 414701"/>
                <a:gd name="connsiteX33" fmla="*/ 100020 w 393112"/>
                <a:gd name="connsiteY33" fmla="*/ 336715 h 414701"/>
                <a:gd name="connsiteX34" fmla="*/ 105249 w 393112"/>
                <a:gd name="connsiteY34" fmla="*/ 364878 h 414701"/>
                <a:gd name="connsiteX35" fmla="*/ 90749 w 393112"/>
                <a:gd name="connsiteY35" fmla="*/ 380718 h 414701"/>
                <a:gd name="connsiteX36" fmla="*/ 93271 w 393112"/>
                <a:gd name="connsiteY36" fmla="*/ 381117 h 414701"/>
                <a:gd name="connsiteX37" fmla="*/ 164738 w 393112"/>
                <a:gd name="connsiteY37" fmla="*/ 383524 h 414701"/>
                <a:gd name="connsiteX38" fmla="*/ 163786 w 393112"/>
                <a:gd name="connsiteY38" fmla="*/ 361413 h 414701"/>
                <a:gd name="connsiteX39" fmla="*/ 163750 w 393112"/>
                <a:gd name="connsiteY39" fmla="*/ 360449 h 414701"/>
                <a:gd name="connsiteX40" fmla="*/ 162985 w 393112"/>
                <a:gd name="connsiteY40" fmla="*/ 336517 h 414701"/>
                <a:gd name="connsiteX41" fmla="*/ 39164 w 393112"/>
                <a:gd name="connsiteY41" fmla="*/ 334796 h 414701"/>
                <a:gd name="connsiteX42" fmla="*/ 42868 w 393112"/>
                <a:gd name="connsiteY42" fmla="*/ 348887 h 414701"/>
                <a:gd name="connsiteX43" fmla="*/ 87364 w 393112"/>
                <a:gd name="connsiteY43" fmla="*/ 380106 h 414701"/>
                <a:gd name="connsiteX44" fmla="*/ 80831 w 393112"/>
                <a:gd name="connsiteY44" fmla="*/ 371601 h 414701"/>
                <a:gd name="connsiteX45" fmla="*/ 78562 w 393112"/>
                <a:gd name="connsiteY45" fmla="*/ 336503 h 414701"/>
                <a:gd name="connsiteX46" fmla="*/ 39164 w 393112"/>
                <a:gd name="connsiteY46" fmla="*/ 334796 h 414701"/>
                <a:gd name="connsiteX47" fmla="*/ 327285 w 393112"/>
                <a:gd name="connsiteY47" fmla="*/ 330788 h 414701"/>
                <a:gd name="connsiteX48" fmla="*/ 297848 w 393112"/>
                <a:gd name="connsiteY48" fmla="*/ 332403 h 414701"/>
                <a:gd name="connsiteX49" fmla="*/ 272019 w 393112"/>
                <a:gd name="connsiteY49" fmla="*/ 333484 h 414701"/>
                <a:gd name="connsiteX50" fmla="*/ 273250 w 393112"/>
                <a:gd name="connsiteY50" fmla="*/ 351115 h 414701"/>
                <a:gd name="connsiteX51" fmla="*/ 275310 w 393112"/>
                <a:gd name="connsiteY51" fmla="*/ 374297 h 414701"/>
                <a:gd name="connsiteX52" fmla="*/ 319805 w 393112"/>
                <a:gd name="connsiteY52" fmla="*/ 343728 h 414701"/>
                <a:gd name="connsiteX53" fmla="*/ 327285 w 393112"/>
                <a:gd name="connsiteY53" fmla="*/ 330788 h 414701"/>
                <a:gd name="connsiteX54" fmla="*/ 83382 w 393112"/>
                <a:gd name="connsiteY54" fmla="*/ 275422 h 414701"/>
                <a:gd name="connsiteX55" fmla="*/ 45107 w 393112"/>
                <a:gd name="connsiteY55" fmla="*/ 301187 h 414701"/>
                <a:gd name="connsiteX56" fmla="*/ 38728 w 393112"/>
                <a:gd name="connsiteY56" fmla="*/ 329584 h 414701"/>
                <a:gd name="connsiteX57" fmla="*/ 78647 w 393112"/>
                <a:gd name="connsiteY57" fmla="*/ 326987 h 414701"/>
                <a:gd name="connsiteX58" fmla="*/ 78820 w 393112"/>
                <a:gd name="connsiteY58" fmla="*/ 319788 h 414701"/>
                <a:gd name="connsiteX59" fmla="*/ 79025 w 393112"/>
                <a:gd name="connsiteY59" fmla="*/ 313649 h 414701"/>
                <a:gd name="connsiteX60" fmla="*/ 83382 w 393112"/>
                <a:gd name="connsiteY60" fmla="*/ 275422 h 414701"/>
                <a:gd name="connsiteX61" fmla="*/ 164075 w 393112"/>
                <a:gd name="connsiteY61" fmla="*/ 276850 h 414701"/>
                <a:gd name="connsiteX62" fmla="*/ 157212 w 393112"/>
                <a:gd name="connsiteY62" fmla="*/ 276079 h 414701"/>
                <a:gd name="connsiteX63" fmla="*/ 100034 w 393112"/>
                <a:gd name="connsiteY63" fmla="*/ 272933 h 414701"/>
                <a:gd name="connsiteX64" fmla="*/ 91667 w 393112"/>
                <a:gd name="connsiteY64" fmla="*/ 273835 h 414701"/>
                <a:gd name="connsiteX65" fmla="*/ 96161 w 393112"/>
                <a:gd name="connsiteY65" fmla="*/ 312326 h 414701"/>
                <a:gd name="connsiteX66" fmla="*/ 98152 w 393112"/>
                <a:gd name="connsiteY66" fmla="*/ 326198 h 414701"/>
                <a:gd name="connsiteX67" fmla="*/ 101460 w 393112"/>
                <a:gd name="connsiteY67" fmla="*/ 326044 h 414701"/>
                <a:gd name="connsiteX68" fmla="*/ 101460 w 393112"/>
                <a:gd name="connsiteY68" fmla="*/ 326044 h 414701"/>
                <a:gd name="connsiteX69" fmla="*/ 162862 w 393112"/>
                <a:gd name="connsiteY69" fmla="*/ 323440 h 414701"/>
                <a:gd name="connsiteX70" fmla="*/ 162943 w 393112"/>
                <a:gd name="connsiteY70" fmla="*/ 311899 h 414701"/>
                <a:gd name="connsiteX71" fmla="*/ 163019 w 393112"/>
                <a:gd name="connsiteY71" fmla="*/ 308049 h 414701"/>
                <a:gd name="connsiteX72" fmla="*/ 164075 w 393112"/>
                <a:gd name="connsiteY72" fmla="*/ 276850 h 414701"/>
                <a:gd name="connsiteX73" fmla="*/ 259800 w 393112"/>
                <a:gd name="connsiteY73" fmla="*/ 275290 h 414701"/>
                <a:gd name="connsiteX74" fmla="*/ 199589 w 393112"/>
                <a:gd name="connsiteY74" fmla="*/ 279223 h 414701"/>
                <a:gd name="connsiteX75" fmla="*/ 176101 w 393112"/>
                <a:gd name="connsiteY75" fmla="*/ 278058 h 414701"/>
                <a:gd name="connsiteX76" fmla="*/ 177260 w 393112"/>
                <a:gd name="connsiteY76" fmla="*/ 290552 h 414701"/>
                <a:gd name="connsiteX77" fmla="*/ 179875 w 393112"/>
                <a:gd name="connsiteY77" fmla="*/ 315437 h 414701"/>
                <a:gd name="connsiteX78" fmla="*/ 180731 w 393112"/>
                <a:gd name="connsiteY78" fmla="*/ 322686 h 414701"/>
                <a:gd name="connsiteX79" fmla="*/ 180731 w 393112"/>
                <a:gd name="connsiteY79" fmla="*/ 322686 h 414701"/>
                <a:gd name="connsiteX80" fmla="*/ 256210 w 393112"/>
                <a:gd name="connsiteY80" fmla="*/ 319034 h 414701"/>
                <a:gd name="connsiteX81" fmla="*/ 259760 w 393112"/>
                <a:gd name="connsiteY81" fmla="*/ 318843 h 414701"/>
                <a:gd name="connsiteX82" fmla="*/ 259760 w 393112"/>
                <a:gd name="connsiteY82" fmla="*/ 318843 h 414701"/>
                <a:gd name="connsiteX83" fmla="*/ 260755 w 393112"/>
                <a:gd name="connsiteY83" fmla="*/ 304910 h 414701"/>
                <a:gd name="connsiteX84" fmla="*/ 263230 w 393112"/>
                <a:gd name="connsiteY84" fmla="*/ 277083 h 414701"/>
                <a:gd name="connsiteX85" fmla="*/ 262441 w 393112"/>
                <a:gd name="connsiteY85" fmla="*/ 276798 h 414701"/>
                <a:gd name="connsiteX86" fmla="*/ 262441 w 393112"/>
                <a:gd name="connsiteY86" fmla="*/ 276798 h 414701"/>
                <a:gd name="connsiteX87" fmla="*/ 259800 w 393112"/>
                <a:gd name="connsiteY87" fmla="*/ 275290 h 414701"/>
                <a:gd name="connsiteX88" fmla="*/ 268471 w 393112"/>
                <a:gd name="connsiteY88" fmla="*/ 278748 h 414701"/>
                <a:gd name="connsiteX89" fmla="*/ 270989 w 393112"/>
                <a:gd name="connsiteY89" fmla="*/ 318233 h 414701"/>
                <a:gd name="connsiteX90" fmla="*/ 287573 w 393112"/>
                <a:gd name="connsiteY90" fmla="*/ 317347 h 414701"/>
                <a:gd name="connsiteX91" fmla="*/ 295864 w 393112"/>
                <a:gd name="connsiteY91" fmla="*/ 316883 h 414701"/>
                <a:gd name="connsiteX92" fmla="*/ 331044 w 393112"/>
                <a:gd name="connsiteY92" fmla="*/ 316045 h 414701"/>
                <a:gd name="connsiteX93" fmla="*/ 320378 w 393112"/>
                <a:gd name="connsiteY93" fmla="*/ 290478 h 414701"/>
                <a:gd name="connsiteX94" fmla="*/ 268471 w 393112"/>
                <a:gd name="connsiteY94" fmla="*/ 278748 h 414701"/>
                <a:gd name="connsiteX95" fmla="*/ 211810 w 393112"/>
                <a:gd name="connsiteY95" fmla="*/ 161316 h 414701"/>
                <a:gd name="connsiteX96" fmla="*/ 302391 w 393112"/>
                <a:gd name="connsiteY96" fmla="*/ 177167 h 414701"/>
                <a:gd name="connsiteX97" fmla="*/ 271237 w 393112"/>
                <a:gd name="connsiteY97" fmla="*/ 222143 h 414701"/>
                <a:gd name="connsiteX98" fmla="*/ 270570 w 393112"/>
                <a:gd name="connsiteY98" fmla="*/ 222422 h 414701"/>
                <a:gd name="connsiteX99" fmla="*/ 209993 w 393112"/>
                <a:gd name="connsiteY99" fmla="*/ 222154 h 414701"/>
                <a:gd name="connsiteX100" fmla="*/ 228810 w 393112"/>
                <a:gd name="connsiteY100" fmla="*/ 197757 h 414701"/>
                <a:gd name="connsiteX101" fmla="*/ 261136 w 393112"/>
                <a:gd name="connsiteY101" fmla="*/ 196651 h 414701"/>
                <a:gd name="connsiteX102" fmla="*/ 261671 w 393112"/>
                <a:gd name="connsiteY102" fmla="*/ 196495 h 414701"/>
                <a:gd name="connsiteX103" fmla="*/ 279376 w 393112"/>
                <a:gd name="connsiteY103" fmla="*/ 173745 h 414701"/>
                <a:gd name="connsiteX104" fmla="*/ 252648 w 393112"/>
                <a:gd name="connsiteY104" fmla="*/ 161533 h 414701"/>
                <a:gd name="connsiteX105" fmla="*/ 212859 w 393112"/>
                <a:gd name="connsiteY105" fmla="*/ 165185 h 414701"/>
                <a:gd name="connsiteX106" fmla="*/ 211810 w 393112"/>
                <a:gd name="connsiteY106" fmla="*/ 161316 h 414701"/>
                <a:gd name="connsiteX107" fmla="*/ 314107 w 393112"/>
                <a:gd name="connsiteY107" fmla="*/ 89825 h 414701"/>
                <a:gd name="connsiteX108" fmla="*/ 360766 w 393112"/>
                <a:gd name="connsiteY108" fmla="*/ 154863 h 414701"/>
                <a:gd name="connsiteX109" fmla="*/ 348061 w 393112"/>
                <a:gd name="connsiteY109" fmla="*/ 164538 h 414701"/>
                <a:gd name="connsiteX110" fmla="*/ 346653 w 393112"/>
                <a:gd name="connsiteY110" fmla="*/ 164408 h 414701"/>
                <a:gd name="connsiteX111" fmla="*/ 344559 w 393112"/>
                <a:gd name="connsiteY111" fmla="*/ 164066 h 414701"/>
                <a:gd name="connsiteX112" fmla="*/ 334886 w 393112"/>
                <a:gd name="connsiteY112" fmla="*/ 151356 h 414701"/>
                <a:gd name="connsiteX113" fmla="*/ 334988 w 393112"/>
                <a:gd name="connsiteY113" fmla="*/ 149689 h 414701"/>
                <a:gd name="connsiteX114" fmla="*/ 317401 w 393112"/>
                <a:gd name="connsiteY114" fmla="*/ 115760 h 414701"/>
                <a:gd name="connsiteX115" fmla="*/ 294983 w 393112"/>
                <a:gd name="connsiteY115" fmla="*/ 139251 h 414701"/>
                <a:gd name="connsiteX116" fmla="*/ 290442 w 393112"/>
                <a:gd name="connsiteY116" fmla="*/ 141858 h 414701"/>
                <a:gd name="connsiteX117" fmla="*/ 282276 w 393112"/>
                <a:gd name="connsiteY117" fmla="*/ 112311 h 414701"/>
                <a:gd name="connsiteX118" fmla="*/ 314107 w 393112"/>
                <a:gd name="connsiteY118" fmla="*/ 89825 h 414701"/>
                <a:gd name="connsiteX119" fmla="*/ 65377 w 393112"/>
                <a:gd name="connsiteY119" fmla="*/ 97677 h 414701"/>
                <a:gd name="connsiteX120" fmla="*/ 127894 w 393112"/>
                <a:gd name="connsiteY120" fmla="*/ 124115 h 414701"/>
                <a:gd name="connsiteX121" fmla="*/ 135599 w 393112"/>
                <a:gd name="connsiteY121" fmla="*/ 133402 h 414701"/>
                <a:gd name="connsiteX122" fmla="*/ 128639 w 393112"/>
                <a:gd name="connsiteY122" fmla="*/ 150213 h 414701"/>
                <a:gd name="connsiteX123" fmla="*/ 103549 w 393112"/>
                <a:gd name="connsiteY123" fmla="*/ 144016 h 414701"/>
                <a:gd name="connsiteX124" fmla="*/ 103414 w 393112"/>
                <a:gd name="connsiteY124" fmla="*/ 143552 h 414701"/>
                <a:gd name="connsiteX125" fmla="*/ 71879 w 393112"/>
                <a:gd name="connsiteY125" fmla="*/ 126152 h 414701"/>
                <a:gd name="connsiteX126" fmla="*/ 45864 w 393112"/>
                <a:gd name="connsiteY126" fmla="*/ 157593 h 414701"/>
                <a:gd name="connsiteX127" fmla="*/ 41507 w 393112"/>
                <a:gd name="connsiteY127" fmla="*/ 158155 h 414701"/>
                <a:gd name="connsiteX128" fmla="*/ 36132 w 393112"/>
                <a:gd name="connsiteY128" fmla="*/ 126040 h 414701"/>
                <a:gd name="connsiteX129" fmla="*/ 65377 w 393112"/>
                <a:gd name="connsiteY129" fmla="*/ 97677 h 414701"/>
                <a:gd name="connsiteX130" fmla="*/ 32159 w 393112"/>
                <a:gd name="connsiteY130" fmla="*/ 23580 h 414701"/>
                <a:gd name="connsiteX131" fmla="*/ 116984 w 393112"/>
                <a:gd name="connsiteY131" fmla="*/ 21138 h 414701"/>
                <a:gd name="connsiteX132" fmla="*/ 106691 w 393112"/>
                <a:gd name="connsiteY132" fmla="*/ 39274 h 414701"/>
                <a:gd name="connsiteX133" fmla="*/ 71854 w 393112"/>
                <a:gd name="connsiteY133" fmla="*/ 37371 h 414701"/>
                <a:gd name="connsiteX134" fmla="*/ 44209 w 393112"/>
                <a:gd name="connsiteY134" fmla="*/ 47417 h 414701"/>
                <a:gd name="connsiteX135" fmla="*/ 2930 w 393112"/>
                <a:gd name="connsiteY135" fmla="*/ 113590 h 414701"/>
                <a:gd name="connsiteX136" fmla="*/ 646 w 393112"/>
                <a:gd name="connsiteY136" fmla="*/ 112970 h 414701"/>
                <a:gd name="connsiteX137" fmla="*/ 32159 w 393112"/>
                <a:gd name="connsiteY137" fmla="*/ 23580 h 414701"/>
                <a:gd name="connsiteX138" fmla="*/ 289928 w 393112"/>
                <a:gd name="connsiteY138" fmla="*/ 3718 h 414701"/>
                <a:gd name="connsiteX139" fmla="*/ 331082 w 393112"/>
                <a:gd name="connsiteY139" fmla="*/ 3592 h 414701"/>
                <a:gd name="connsiteX140" fmla="*/ 365949 w 393112"/>
                <a:gd name="connsiteY140" fmla="*/ 25881 h 414701"/>
                <a:gd name="connsiteX141" fmla="*/ 377319 w 393112"/>
                <a:gd name="connsiteY141" fmla="*/ 41178 h 414701"/>
                <a:gd name="connsiteX142" fmla="*/ 382676 w 393112"/>
                <a:gd name="connsiteY142" fmla="*/ 53658 h 414701"/>
                <a:gd name="connsiteX143" fmla="*/ 388174 w 393112"/>
                <a:gd name="connsiteY143" fmla="*/ 82899 h 414701"/>
                <a:gd name="connsiteX144" fmla="*/ 387757 w 393112"/>
                <a:gd name="connsiteY144" fmla="*/ 83323 h 414701"/>
                <a:gd name="connsiteX145" fmla="*/ 386519 w 393112"/>
                <a:gd name="connsiteY145" fmla="*/ 84551 h 414701"/>
                <a:gd name="connsiteX146" fmla="*/ 367262 w 393112"/>
                <a:gd name="connsiteY146" fmla="*/ 89642 h 414701"/>
                <a:gd name="connsiteX147" fmla="*/ 344969 w 393112"/>
                <a:gd name="connsiteY147" fmla="*/ 60575 h 414701"/>
                <a:gd name="connsiteX148" fmla="*/ 328331 w 393112"/>
                <a:gd name="connsiteY148" fmla="*/ 39306 h 414701"/>
                <a:gd name="connsiteX149" fmla="*/ 262796 w 393112"/>
                <a:gd name="connsiteY149" fmla="*/ 28389 h 414701"/>
                <a:gd name="connsiteX150" fmla="*/ 261198 w 393112"/>
                <a:gd name="connsiteY150" fmla="*/ 26310 h 414701"/>
                <a:gd name="connsiteX151" fmla="*/ 272537 w 393112"/>
                <a:gd name="connsiteY151" fmla="*/ 13065 h 414701"/>
                <a:gd name="connsiteX152" fmla="*/ 289928 w 393112"/>
                <a:gd name="connsiteY152" fmla="*/ 3718 h 41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393112" h="414701">
                  <a:moveTo>
                    <a:pt x="87339" y="244624"/>
                  </a:moveTo>
                  <a:cubicBezTo>
                    <a:pt x="121835" y="240436"/>
                    <a:pt x="155272" y="251001"/>
                    <a:pt x="188994" y="256326"/>
                  </a:cubicBezTo>
                  <a:cubicBezTo>
                    <a:pt x="206799" y="259137"/>
                    <a:pt x="224626" y="261235"/>
                    <a:pt x="242644" y="262015"/>
                  </a:cubicBezTo>
                  <a:cubicBezTo>
                    <a:pt x="246269" y="262173"/>
                    <a:pt x="249895" y="262266"/>
                    <a:pt x="253521" y="262340"/>
                  </a:cubicBezTo>
                  <a:cubicBezTo>
                    <a:pt x="253859" y="259147"/>
                    <a:pt x="255646" y="256214"/>
                    <a:pt x="259517" y="254457"/>
                  </a:cubicBezTo>
                  <a:cubicBezTo>
                    <a:pt x="267453" y="250858"/>
                    <a:pt x="273804" y="249236"/>
                    <a:pt x="282517" y="249583"/>
                  </a:cubicBezTo>
                  <a:cubicBezTo>
                    <a:pt x="290493" y="249898"/>
                    <a:pt x="298497" y="250718"/>
                    <a:pt x="306350" y="252156"/>
                  </a:cubicBezTo>
                  <a:cubicBezTo>
                    <a:pt x="320611" y="254772"/>
                    <a:pt x="334936" y="260707"/>
                    <a:pt x="345367" y="271019"/>
                  </a:cubicBezTo>
                  <a:cubicBezTo>
                    <a:pt x="369509" y="294881"/>
                    <a:pt x="365835" y="333209"/>
                    <a:pt x="347180" y="359199"/>
                  </a:cubicBezTo>
                  <a:cubicBezTo>
                    <a:pt x="308640" y="412904"/>
                    <a:pt x="238299" y="415396"/>
                    <a:pt x="178054" y="414696"/>
                  </a:cubicBezTo>
                  <a:lnTo>
                    <a:pt x="172495" y="414623"/>
                  </a:lnTo>
                  <a:cubicBezTo>
                    <a:pt x="117640" y="413839"/>
                    <a:pt x="39160" y="422020"/>
                    <a:pt x="14238" y="359586"/>
                  </a:cubicBezTo>
                  <a:cubicBezTo>
                    <a:pt x="5074" y="336627"/>
                    <a:pt x="6347" y="310015"/>
                    <a:pt x="17567" y="287995"/>
                  </a:cubicBezTo>
                  <a:cubicBezTo>
                    <a:pt x="30951" y="261730"/>
                    <a:pt x="59123" y="248050"/>
                    <a:pt x="87339" y="244624"/>
                  </a:cubicBezTo>
                  <a:close/>
                  <a:moveTo>
                    <a:pt x="258686" y="334043"/>
                  </a:moveTo>
                  <a:lnTo>
                    <a:pt x="258194" y="334063"/>
                  </a:lnTo>
                  <a:cubicBezTo>
                    <a:pt x="232903" y="335038"/>
                    <a:pt x="207617" y="335724"/>
                    <a:pt x="182312" y="336172"/>
                  </a:cubicBezTo>
                  <a:cubicBezTo>
                    <a:pt x="183069" y="342673"/>
                    <a:pt x="183842" y="349176"/>
                    <a:pt x="184725" y="355663"/>
                  </a:cubicBezTo>
                  <a:cubicBezTo>
                    <a:pt x="185418" y="360768"/>
                    <a:pt x="186161" y="365866"/>
                    <a:pt x="186934" y="370959"/>
                  </a:cubicBezTo>
                  <a:cubicBezTo>
                    <a:pt x="187261" y="373116"/>
                    <a:pt x="188462" y="376463"/>
                    <a:pt x="188123" y="378600"/>
                  </a:cubicBezTo>
                  <a:lnTo>
                    <a:pt x="188000" y="379444"/>
                  </a:lnTo>
                  <a:lnTo>
                    <a:pt x="188000" y="379444"/>
                  </a:lnTo>
                  <a:cubicBezTo>
                    <a:pt x="189300" y="380032"/>
                    <a:pt x="190478" y="380979"/>
                    <a:pt x="191356" y="382353"/>
                  </a:cubicBezTo>
                  <a:cubicBezTo>
                    <a:pt x="191661" y="382828"/>
                    <a:pt x="191882" y="383307"/>
                    <a:pt x="192103" y="383785"/>
                  </a:cubicBezTo>
                  <a:cubicBezTo>
                    <a:pt x="211749" y="383939"/>
                    <a:pt x="232891" y="383558"/>
                    <a:pt x="252919" y="379986"/>
                  </a:cubicBezTo>
                  <a:lnTo>
                    <a:pt x="252959" y="379550"/>
                  </a:lnTo>
                  <a:lnTo>
                    <a:pt x="252959" y="379550"/>
                  </a:lnTo>
                  <a:cubicBezTo>
                    <a:pt x="253323" y="376991"/>
                    <a:pt x="254387" y="375268"/>
                    <a:pt x="255800" y="374086"/>
                  </a:cubicBezTo>
                  <a:cubicBezTo>
                    <a:pt x="257208" y="365925"/>
                    <a:pt x="257080" y="357227"/>
                    <a:pt x="257624" y="349129"/>
                  </a:cubicBezTo>
                  <a:cubicBezTo>
                    <a:pt x="257963" y="344099"/>
                    <a:pt x="258331" y="339072"/>
                    <a:pt x="258686" y="334043"/>
                  </a:cubicBezTo>
                  <a:close/>
                  <a:moveTo>
                    <a:pt x="162985" y="336517"/>
                  </a:moveTo>
                  <a:cubicBezTo>
                    <a:pt x="144756" y="336827"/>
                    <a:pt x="126519" y="337066"/>
                    <a:pt x="108294" y="336843"/>
                  </a:cubicBezTo>
                  <a:lnTo>
                    <a:pt x="100020" y="336715"/>
                  </a:lnTo>
                  <a:lnTo>
                    <a:pt x="100020" y="336715"/>
                  </a:lnTo>
                  <a:cubicBezTo>
                    <a:pt x="101767" y="346093"/>
                    <a:pt x="103668" y="355438"/>
                    <a:pt x="105249" y="364878"/>
                  </a:cubicBezTo>
                  <a:cubicBezTo>
                    <a:pt x="106897" y="374716"/>
                    <a:pt x="98241" y="380971"/>
                    <a:pt x="90749" y="380718"/>
                  </a:cubicBezTo>
                  <a:cubicBezTo>
                    <a:pt x="91590" y="380856"/>
                    <a:pt x="92430" y="380999"/>
                    <a:pt x="93271" y="381117"/>
                  </a:cubicBezTo>
                  <a:cubicBezTo>
                    <a:pt x="116678" y="384429"/>
                    <a:pt x="140983" y="383550"/>
                    <a:pt x="164738" y="383524"/>
                  </a:cubicBezTo>
                  <a:cubicBezTo>
                    <a:pt x="163460" y="376062"/>
                    <a:pt x="163977" y="367642"/>
                    <a:pt x="163786" y="361413"/>
                  </a:cubicBezTo>
                  <a:lnTo>
                    <a:pt x="163750" y="360449"/>
                  </a:lnTo>
                  <a:cubicBezTo>
                    <a:pt x="163386" y="352467"/>
                    <a:pt x="163131" y="344492"/>
                    <a:pt x="162985" y="336517"/>
                  </a:cubicBezTo>
                  <a:close/>
                  <a:moveTo>
                    <a:pt x="39164" y="334796"/>
                  </a:moveTo>
                  <a:cubicBezTo>
                    <a:pt x="39796" y="339672"/>
                    <a:pt x="41027" y="344444"/>
                    <a:pt x="42868" y="348887"/>
                  </a:cubicBezTo>
                  <a:cubicBezTo>
                    <a:pt x="50649" y="367658"/>
                    <a:pt x="68488" y="376417"/>
                    <a:pt x="87364" y="380106"/>
                  </a:cubicBezTo>
                  <a:cubicBezTo>
                    <a:pt x="84088" y="378975"/>
                    <a:pt x="81488" y="376257"/>
                    <a:pt x="80831" y="371601"/>
                  </a:cubicBezTo>
                  <a:cubicBezTo>
                    <a:pt x="79195" y="360025"/>
                    <a:pt x="78607" y="348257"/>
                    <a:pt x="78562" y="336503"/>
                  </a:cubicBezTo>
                  <a:cubicBezTo>
                    <a:pt x="65408" y="336380"/>
                    <a:pt x="52165" y="336099"/>
                    <a:pt x="39164" y="334796"/>
                  </a:cubicBezTo>
                  <a:close/>
                  <a:moveTo>
                    <a:pt x="327285" y="330788"/>
                  </a:moveTo>
                  <a:cubicBezTo>
                    <a:pt x="317920" y="332998"/>
                    <a:pt x="307037" y="331985"/>
                    <a:pt x="297848" y="332403"/>
                  </a:cubicBezTo>
                  <a:cubicBezTo>
                    <a:pt x="289240" y="332794"/>
                    <a:pt x="280627" y="333135"/>
                    <a:pt x="272019" y="333484"/>
                  </a:cubicBezTo>
                  <a:cubicBezTo>
                    <a:pt x="272425" y="339363"/>
                    <a:pt x="272820" y="345240"/>
                    <a:pt x="273250" y="351115"/>
                  </a:cubicBezTo>
                  <a:cubicBezTo>
                    <a:pt x="273804" y="358709"/>
                    <a:pt x="273856" y="366735"/>
                    <a:pt x="275310" y="374297"/>
                  </a:cubicBezTo>
                  <a:cubicBezTo>
                    <a:pt x="292635" y="368382"/>
                    <a:pt x="308159" y="358896"/>
                    <a:pt x="319805" y="343728"/>
                  </a:cubicBezTo>
                  <a:cubicBezTo>
                    <a:pt x="322707" y="339949"/>
                    <a:pt x="325305" y="335514"/>
                    <a:pt x="327285" y="330788"/>
                  </a:cubicBezTo>
                  <a:close/>
                  <a:moveTo>
                    <a:pt x="83382" y="275422"/>
                  </a:moveTo>
                  <a:cubicBezTo>
                    <a:pt x="67792" y="279115"/>
                    <a:pt x="53037" y="286916"/>
                    <a:pt x="45107" y="301187"/>
                  </a:cubicBezTo>
                  <a:cubicBezTo>
                    <a:pt x="40400" y="309656"/>
                    <a:pt x="38330" y="319693"/>
                    <a:pt x="38728" y="329584"/>
                  </a:cubicBezTo>
                  <a:cubicBezTo>
                    <a:pt x="51904" y="328050"/>
                    <a:pt x="65308" y="327468"/>
                    <a:pt x="78647" y="326987"/>
                  </a:cubicBezTo>
                  <a:cubicBezTo>
                    <a:pt x="78691" y="324584"/>
                    <a:pt x="78748" y="322183"/>
                    <a:pt x="78820" y="319788"/>
                  </a:cubicBezTo>
                  <a:lnTo>
                    <a:pt x="79025" y="313649"/>
                  </a:lnTo>
                  <a:cubicBezTo>
                    <a:pt x="79389" y="301940"/>
                    <a:pt x="79572" y="287236"/>
                    <a:pt x="83382" y="275422"/>
                  </a:cubicBezTo>
                  <a:close/>
                  <a:moveTo>
                    <a:pt x="164075" y="276850"/>
                  </a:moveTo>
                  <a:lnTo>
                    <a:pt x="157212" y="276079"/>
                  </a:lnTo>
                  <a:cubicBezTo>
                    <a:pt x="138150" y="273906"/>
                    <a:pt x="119097" y="271625"/>
                    <a:pt x="100034" y="272933"/>
                  </a:cubicBezTo>
                  <a:cubicBezTo>
                    <a:pt x="97275" y="273123"/>
                    <a:pt x="94474" y="273424"/>
                    <a:pt x="91667" y="273835"/>
                  </a:cubicBezTo>
                  <a:cubicBezTo>
                    <a:pt x="95036" y="285999"/>
                    <a:pt x="94753" y="300285"/>
                    <a:pt x="96161" y="312326"/>
                  </a:cubicBezTo>
                  <a:cubicBezTo>
                    <a:pt x="96705" y="316982"/>
                    <a:pt x="97391" y="321599"/>
                    <a:pt x="98152" y="326198"/>
                  </a:cubicBezTo>
                  <a:lnTo>
                    <a:pt x="101460" y="326044"/>
                  </a:lnTo>
                  <a:lnTo>
                    <a:pt x="101460" y="326044"/>
                  </a:lnTo>
                  <a:cubicBezTo>
                    <a:pt x="121915" y="324935"/>
                    <a:pt x="142391" y="324253"/>
                    <a:pt x="162862" y="323440"/>
                  </a:cubicBezTo>
                  <a:cubicBezTo>
                    <a:pt x="162861" y="319595"/>
                    <a:pt x="162882" y="315748"/>
                    <a:pt x="162943" y="311899"/>
                  </a:cubicBezTo>
                  <a:lnTo>
                    <a:pt x="163019" y="308049"/>
                  </a:lnTo>
                  <a:cubicBezTo>
                    <a:pt x="163252" y="298219"/>
                    <a:pt x="162617" y="287144"/>
                    <a:pt x="164075" y="276850"/>
                  </a:cubicBezTo>
                  <a:close/>
                  <a:moveTo>
                    <a:pt x="259800" y="275290"/>
                  </a:moveTo>
                  <a:cubicBezTo>
                    <a:pt x="239835" y="278513"/>
                    <a:pt x="219201" y="279199"/>
                    <a:pt x="199589" y="279223"/>
                  </a:cubicBezTo>
                  <a:cubicBezTo>
                    <a:pt x="191755" y="279233"/>
                    <a:pt x="183926" y="278752"/>
                    <a:pt x="176101" y="278058"/>
                  </a:cubicBezTo>
                  <a:cubicBezTo>
                    <a:pt x="176611" y="282226"/>
                    <a:pt x="176876" y="286442"/>
                    <a:pt x="177260" y="290552"/>
                  </a:cubicBezTo>
                  <a:cubicBezTo>
                    <a:pt x="178032" y="298858"/>
                    <a:pt x="178915" y="307151"/>
                    <a:pt x="179875" y="315437"/>
                  </a:cubicBezTo>
                  <a:lnTo>
                    <a:pt x="180731" y="322686"/>
                  </a:lnTo>
                  <a:lnTo>
                    <a:pt x="180731" y="322686"/>
                  </a:lnTo>
                  <a:cubicBezTo>
                    <a:pt x="205894" y="321545"/>
                    <a:pt x="231054" y="320311"/>
                    <a:pt x="256210" y="319034"/>
                  </a:cubicBezTo>
                  <a:lnTo>
                    <a:pt x="259760" y="318843"/>
                  </a:lnTo>
                  <a:lnTo>
                    <a:pt x="259760" y="318843"/>
                  </a:lnTo>
                  <a:lnTo>
                    <a:pt x="260755" y="304910"/>
                  </a:lnTo>
                  <a:cubicBezTo>
                    <a:pt x="261433" y="295620"/>
                    <a:pt x="262178" y="286331"/>
                    <a:pt x="263230" y="277083"/>
                  </a:cubicBezTo>
                  <a:lnTo>
                    <a:pt x="262441" y="276798"/>
                  </a:lnTo>
                  <a:lnTo>
                    <a:pt x="262441" y="276798"/>
                  </a:lnTo>
                  <a:cubicBezTo>
                    <a:pt x="261513" y="276417"/>
                    <a:pt x="260634" y="275891"/>
                    <a:pt x="259800" y="275290"/>
                  </a:cubicBezTo>
                  <a:close/>
                  <a:moveTo>
                    <a:pt x="268471" y="278748"/>
                  </a:moveTo>
                  <a:cubicBezTo>
                    <a:pt x="269571" y="291884"/>
                    <a:pt x="270180" y="305075"/>
                    <a:pt x="270989" y="318233"/>
                  </a:cubicBezTo>
                  <a:lnTo>
                    <a:pt x="287573" y="317347"/>
                  </a:lnTo>
                  <a:cubicBezTo>
                    <a:pt x="290337" y="317196"/>
                    <a:pt x="293100" y="317042"/>
                    <a:pt x="295864" y="316883"/>
                  </a:cubicBezTo>
                  <a:cubicBezTo>
                    <a:pt x="306611" y="316263"/>
                    <a:pt x="320420" y="313008"/>
                    <a:pt x="331044" y="316045"/>
                  </a:cubicBezTo>
                  <a:cubicBezTo>
                    <a:pt x="331855" y="306383"/>
                    <a:pt x="329094" y="296969"/>
                    <a:pt x="320378" y="290478"/>
                  </a:cubicBezTo>
                  <a:cubicBezTo>
                    <a:pt x="305075" y="279077"/>
                    <a:pt x="285589" y="283137"/>
                    <a:pt x="268471" y="278748"/>
                  </a:cubicBezTo>
                  <a:close/>
                  <a:moveTo>
                    <a:pt x="211810" y="161316"/>
                  </a:moveTo>
                  <a:cubicBezTo>
                    <a:pt x="236505" y="147168"/>
                    <a:pt x="298467" y="132708"/>
                    <a:pt x="302391" y="177167"/>
                  </a:cubicBezTo>
                  <a:cubicBezTo>
                    <a:pt x="304195" y="197626"/>
                    <a:pt x="288991" y="214578"/>
                    <a:pt x="271237" y="222143"/>
                  </a:cubicBezTo>
                  <a:lnTo>
                    <a:pt x="270570" y="222422"/>
                  </a:lnTo>
                  <a:cubicBezTo>
                    <a:pt x="253918" y="229271"/>
                    <a:pt x="224403" y="237005"/>
                    <a:pt x="209993" y="222154"/>
                  </a:cubicBezTo>
                  <a:cubicBezTo>
                    <a:pt x="198000" y="209794"/>
                    <a:pt x="213907" y="187631"/>
                    <a:pt x="228810" y="197757"/>
                  </a:cubicBezTo>
                  <a:cubicBezTo>
                    <a:pt x="236469" y="202959"/>
                    <a:pt x="252590" y="199126"/>
                    <a:pt x="261136" y="196651"/>
                  </a:cubicBezTo>
                  <a:lnTo>
                    <a:pt x="261671" y="196495"/>
                  </a:lnTo>
                  <a:cubicBezTo>
                    <a:pt x="270894" y="193783"/>
                    <a:pt x="283189" y="185105"/>
                    <a:pt x="279376" y="173745"/>
                  </a:cubicBezTo>
                  <a:cubicBezTo>
                    <a:pt x="276001" y="163695"/>
                    <a:pt x="261641" y="161859"/>
                    <a:pt x="252648" y="161533"/>
                  </a:cubicBezTo>
                  <a:cubicBezTo>
                    <a:pt x="239224" y="161052"/>
                    <a:pt x="226160" y="164171"/>
                    <a:pt x="212859" y="165185"/>
                  </a:cubicBezTo>
                  <a:cubicBezTo>
                    <a:pt x="210752" y="165346"/>
                    <a:pt x="210102" y="162294"/>
                    <a:pt x="211810" y="161316"/>
                  </a:cubicBezTo>
                  <a:close/>
                  <a:moveTo>
                    <a:pt x="314107" y="89825"/>
                  </a:moveTo>
                  <a:cubicBezTo>
                    <a:pt x="347624" y="88255"/>
                    <a:pt x="368474" y="124865"/>
                    <a:pt x="360766" y="154863"/>
                  </a:cubicBezTo>
                  <a:cubicBezTo>
                    <a:pt x="359434" y="160038"/>
                    <a:pt x="353647" y="165119"/>
                    <a:pt x="348061" y="164538"/>
                  </a:cubicBezTo>
                  <a:lnTo>
                    <a:pt x="346653" y="164408"/>
                  </a:lnTo>
                  <a:cubicBezTo>
                    <a:pt x="345938" y="164339"/>
                    <a:pt x="345220" y="164249"/>
                    <a:pt x="344559" y="164066"/>
                  </a:cubicBezTo>
                  <a:cubicBezTo>
                    <a:pt x="339255" y="162597"/>
                    <a:pt x="334499" y="157077"/>
                    <a:pt x="334886" y="151356"/>
                  </a:cubicBezTo>
                  <a:lnTo>
                    <a:pt x="334988" y="149689"/>
                  </a:lnTo>
                  <a:cubicBezTo>
                    <a:pt x="335771" y="135518"/>
                    <a:pt x="334235" y="119192"/>
                    <a:pt x="317401" y="115760"/>
                  </a:cubicBezTo>
                  <a:cubicBezTo>
                    <a:pt x="303123" y="112849"/>
                    <a:pt x="295152" y="126596"/>
                    <a:pt x="294983" y="139251"/>
                  </a:cubicBezTo>
                  <a:cubicBezTo>
                    <a:pt x="294951" y="141497"/>
                    <a:pt x="292428" y="143066"/>
                    <a:pt x="290442" y="141858"/>
                  </a:cubicBezTo>
                  <a:cubicBezTo>
                    <a:pt x="280120" y="135575"/>
                    <a:pt x="278333" y="123075"/>
                    <a:pt x="282276" y="112311"/>
                  </a:cubicBezTo>
                  <a:cubicBezTo>
                    <a:pt x="287272" y="98673"/>
                    <a:pt x="299777" y="90495"/>
                    <a:pt x="314107" y="89825"/>
                  </a:cubicBezTo>
                  <a:close/>
                  <a:moveTo>
                    <a:pt x="65377" y="97677"/>
                  </a:moveTo>
                  <a:cubicBezTo>
                    <a:pt x="89769" y="89536"/>
                    <a:pt x="116084" y="102543"/>
                    <a:pt x="127894" y="124115"/>
                  </a:cubicBezTo>
                  <a:cubicBezTo>
                    <a:pt x="132038" y="125315"/>
                    <a:pt x="136175" y="128510"/>
                    <a:pt x="135599" y="133402"/>
                  </a:cubicBezTo>
                  <a:cubicBezTo>
                    <a:pt x="134768" y="140439"/>
                    <a:pt x="133517" y="144876"/>
                    <a:pt x="128639" y="150213"/>
                  </a:cubicBezTo>
                  <a:cubicBezTo>
                    <a:pt x="121009" y="158562"/>
                    <a:pt x="106720" y="154293"/>
                    <a:pt x="103549" y="144016"/>
                  </a:cubicBezTo>
                  <a:lnTo>
                    <a:pt x="103414" y="143552"/>
                  </a:lnTo>
                  <a:cubicBezTo>
                    <a:pt x="99812" y="130267"/>
                    <a:pt x="85195" y="121502"/>
                    <a:pt x="71879" y="126152"/>
                  </a:cubicBezTo>
                  <a:cubicBezTo>
                    <a:pt x="56324" y="131584"/>
                    <a:pt x="56775" y="148019"/>
                    <a:pt x="45864" y="157593"/>
                  </a:cubicBezTo>
                  <a:cubicBezTo>
                    <a:pt x="44582" y="158718"/>
                    <a:pt x="43045" y="158898"/>
                    <a:pt x="41507" y="158155"/>
                  </a:cubicBezTo>
                  <a:cubicBezTo>
                    <a:pt x="29918" y="152552"/>
                    <a:pt x="32001" y="135690"/>
                    <a:pt x="36132" y="126040"/>
                  </a:cubicBezTo>
                  <a:cubicBezTo>
                    <a:pt x="41551" y="113375"/>
                    <a:pt x="52084" y="102112"/>
                    <a:pt x="65377" y="97677"/>
                  </a:cubicBezTo>
                  <a:close/>
                  <a:moveTo>
                    <a:pt x="32159" y="23580"/>
                  </a:moveTo>
                  <a:cubicBezTo>
                    <a:pt x="51924" y="3404"/>
                    <a:pt x="103464" y="-16119"/>
                    <a:pt x="116984" y="21138"/>
                  </a:cubicBezTo>
                  <a:cubicBezTo>
                    <a:pt x="119560" y="28234"/>
                    <a:pt x="114077" y="37802"/>
                    <a:pt x="106691" y="39274"/>
                  </a:cubicBezTo>
                  <a:cubicBezTo>
                    <a:pt x="94597" y="41682"/>
                    <a:pt x="83868" y="36429"/>
                    <a:pt x="71854" y="37371"/>
                  </a:cubicBezTo>
                  <a:cubicBezTo>
                    <a:pt x="62128" y="38138"/>
                    <a:pt x="51984" y="41390"/>
                    <a:pt x="44209" y="47417"/>
                  </a:cubicBezTo>
                  <a:cubicBezTo>
                    <a:pt x="22673" y="64110"/>
                    <a:pt x="17936" y="92344"/>
                    <a:pt x="2930" y="113590"/>
                  </a:cubicBezTo>
                  <a:cubicBezTo>
                    <a:pt x="2199" y="114625"/>
                    <a:pt x="781" y="114190"/>
                    <a:pt x="646" y="112970"/>
                  </a:cubicBezTo>
                  <a:cubicBezTo>
                    <a:pt x="-2771" y="82038"/>
                    <a:pt x="10510" y="45676"/>
                    <a:pt x="32159" y="23580"/>
                  </a:cubicBezTo>
                  <a:close/>
                  <a:moveTo>
                    <a:pt x="289928" y="3718"/>
                  </a:moveTo>
                  <a:cubicBezTo>
                    <a:pt x="303044" y="-916"/>
                    <a:pt x="317897" y="-519"/>
                    <a:pt x="331082" y="3592"/>
                  </a:cubicBezTo>
                  <a:cubicBezTo>
                    <a:pt x="344363" y="7735"/>
                    <a:pt x="356556" y="15602"/>
                    <a:pt x="365949" y="25881"/>
                  </a:cubicBezTo>
                  <a:cubicBezTo>
                    <a:pt x="370212" y="30547"/>
                    <a:pt x="374156" y="35697"/>
                    <a:pt x="377319" y="41178"/>
                  </a:cubicBezTo>
                  <a:cubicBezTo>
                    <a:pt x="378999" y="44083"/>
                    <a:pt x="380766" y="50084"/>
                    <a:pt x="382676" y="53658"/>
                  </a:cubicBezTo>
                  <a:cubicBezTo>
                    <a:pt x="393008" y="59625"/>
                    <a:pt x="397424" y="73224"/>
                    <a:pt x="388174" y="82899"/>
                  </a:cubicBezTo>
                  <a:lnTo>
                    <a:pt x="387757" y="83323"/>
                  </a:lnTo>
                  <a:lnTo>
                    <a:pt x="386519" y="84551"/>
                  </a:lnTo>
                  <a:cubicBezTo>
                    <a:pt x="381547" y="89475"/>
                    <a:pt x="374049" y="91609"/>
                    <a:pt x="367262" y="89642"/>
                  </a:cubicBezTo>
                  <a:cubicBezTo>
                    <a:pt x="352072" y="85245"/>
                    <a:pt x="350227" y="73278"/>
                    <a:pt x="344969" y="60575"/>
                  </a:cubicBezTo>
                  <a:cubicBezTo>
                    <a:pt x="341496" y="52184"/>
                    <a:pt x="335545" y="44760"/>
                    <a:pt x="328331" y="39306"/>
                  </a:cubicBezTo>
                  <a:cubicBezTo>
                    <a:pt x="311281" y="26422"/>
                    <a:pt x="283323" y="22318"/>
                    <a:pt x="262796" y="28389"/>
                  </a:cubicBezTo>
                  <a:cubicBezTo>
                    <a:pt x="261703" y="28713"/>
                    <a:pt x="260419" y="27320"/>
                    <a:pt x="261198" y="26310"/>
                  </a:cubicBezTo>
                  <a:cubicBezTo>
                    <a:pt x="265088" y="21269"/>
                    <a:pt x="267330" y="17132"/>
                    <a:pt x="272537" y="13065"/>
                  </a:cubicBezTo>
                  <a:cubicBezTo>
                    <a:pt x="277824" y="8938"/>
                    <a:pt x="283593" y="5957"/>
                    <a:pt x="289928" y="371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C525416-D90B-88A7-BF63-C5F67F38D849}"/>
                </a:ext>
              </a:extLst>
            </p:cNvPr>
            <p:cNvSpPr/>
            <p:nvPr/>
          </p:nvSpPr>
          <p:spPr>
            <a:xfrm>
              <a:off x="5796163" y="2763666"/>
              <a:ext cx="788830" cy="217416"/>
            </a:xfrm>
            <a:custGeom>
              <a:avLst/>
              <a:gdLst>
                <a:gd name="connsiteX0" fmla="*/ 679869 w 788830"/>
                <a:gd name="connsiteY0" fmla="*/ 89 h 217416"/>
                <a:gd name="connsiteX1" fmla="*/ 763935 w 788830"/>
                <a:gd name="connsiteY1" fmla="*/ 11042 h 217416"/>
                <a:gd name="connsiteX2" fmla="*/ 764232 w 788830"/>
                <a:gd name="connsiteY2" fmla="*/ 11063 h 217416"/>
                <a:gd name="connsiteX3" fmla="*/ 775892 w 788830"/>
                <a:gd name="connsiteY3" fmla="*/ 13166 h 217416"/>
                <a:gd name="connsiteX4" fmla="*/ 784129 w 788830"/>
                <a:gd name="connsiteY4" fmla="*/ 42963 h 217416"/>
                <a:gd name="connsiteX5" fmla="*/ 781716 w 788830"/>
                <a:gd name="connsiteY5" fmla="*/ 104665 h 217416"/>
                <a:gd name="connsiteX6" fmla="*/ 715638 w 788830"/>
                <a:gd name="connsiteY6" fmla="*/ 205896 h 217416"/>
                <a:gd name="connsiteX7" fmla="*/ 679793 w 788830"/>
                <a:gd name="connsiteY7" fmla="*/ 206767 h 217416"/>
                <a:gd name="connsiteX8" fmla="*/ 623097 w 788830"/>
                <a:gd name="connsiteY8" fmla="*/ 188849 h 217416"/>
                <a:gd name="connsiteX9" fmla="*/ 576355 w 788830"/>
                <a:gd name="connsiteY9" fmla="*/ 122546 h 217416"/>
                <a:gd name="connsiteX10" fmla="*/ 573870 w 788830"/>
                <a:gd name="connsiteY10" fmla="*/ 82132 h 217416"/>
                <a:gd name="connsiteX11" fmla="*/ 574087 w 788830"/>
                <a:gd name="connsiteY11" fmla="*/ 80281 h 217416"/>
                <a:gd name="connsiteX12" fmla="*/ 548404 w 788830"/>
                <a:gd name="connsiteY12" fmla="*/ 75599 h 217416"/>
                <a:gd name="connsiteX13" fmla="*/ 535541 w 788830"/>
                <a:gd name="connsiteY13" fmla="*/ 75490 h 217416"/>
                <a:gd name="connsiteX14" fmla="*/ 523355 w 788830"/>
                <a:gd name="connsiteY14" fmla="*/ 77384 h 217416"/>
                <a:gd name="connsiteX15" fmla="*/ 510887 w 788830"/>
                <a:gd name="connsiteY15" fmla="*/ 84418 h 217416"/>
                <a:gd name="connsiteX16" fmla="*/ 510621 w 788830"/>
                <a:gd name="connsiteY16" fmla="*/ 89516 h 217416"/>
                <a:gd name="connsiteX17" fmla="*/ 505647 w 788830"/>
                <a:gd name="connsiteY17" fmla="*/ 127519 h 217416"/>
                <a:gd name="connsiteX18" fmla="*/ 482688 w 788830"/>
                <a:gd name="connsiteY18" fmla="*/ 176638 h 217416"/>
                <a:gd name="connsiteX19" fmla="*/ 466194 w 788830"/>
                <a:gd name="connsiteY19" fmla="*/ 194204 h 217416"/>
                <a:gd name="connsiteX20" fmla="*/ 379415 w 788830"/>
                <a:gd name="connsiteY20" fmla="*/ 216985 h 217416"/>
                <a:gd name="connsiteX21" fmla="*/ 275156 w 788830"/>
                <a:gd name="connsiteY21" fmla="*/ 142718 h 217416"/>
                <a:gd name="connsiteX22" fmla="*/ 274671 w 788830"/>
                <a:gd name="connsiteY22" fmla="*/ 141465 h 217416"/>
                <a:gd name="connsiteX23" fmla="*/ 245610 w 788830"/>
                <a:gd name="connsiteY23" fmla="*/ 102838 h 217416"/>
                <a:gd name="connsiteX24" fmla="*/ 241669 w 788830"/>
                <a:gd name="connsiteY24" fmla="*/ 102129 h 217416"/>
                <a:gd name="connsiteX25" fmla="*/ 220458 w 788830"/>
                <a:gd name="connsiteY25" fmla="*/ 90080 h 217416"/>
                <a:gd name="connsiteX26" fmla="*/ 216893 w 788830"/>
                <a:gd name="connsiteY26" fmla="*/ 78342 h 217416"/>
                <a:gd name="connsiteX27" fmla="*/ 208236 w 788830"/>
                <a:gd name="connsiteY27" fmla="*/ 78983 h 217416"/>
                <a:gd name="connsiteX28" fmla="*/ 36589 w 788830"/>
                <a:gd name="connsiteY28" fmla="*/ 87958 h 217416"/>
                <a:gd name="connsiteX29" fmla="*/ 6541 w 788830"/>
                <a:gd name="connsiteY29" fmla="*/ 89961 h 217416"/>
                <a:gd name="connsiteX30" fmla="*/ 1728 w 788830"/>
                <a:gd name="connsiteY30" fmla="*/ 71544 h 217416"/>
                <a:gd name="connsiteX31" fmla="*/ 41076 w 788830"/>
                <a:gd name="connsiteY31" fmla="*/ 52033 h 217416"/>
                <a:gd name="connsiteX32" fmla="*/ 223064 w 788830"/>
                <a:gd name="connsiteY32" fmla="*/ 51126 h 217416"/>
                <a:gd name="connsiteX33" fmla="*/ 255448 w 788830"/>
                <a:gd name="connsiteY33" fmla="*/ 43161 h 217416"/>
                <a:gd name="connsiteX34" fmla="*/ 288226 w 788830"/>
                <a:gd name="connsiteY34" fmla="*/ 29028 h 217416"/>
                <a:gd name="connsiteX35" fmla="*/ 294447 w 788830"/>
                <a:gd name="connsiteY35" fmla="*/ 26729 h 217416"/>
                <a:gd name="connsiteX36" fmla="*/ 353094 w 788830"/>
                <a:gd name="connsiteY36" fmla="*/ 14481 h 217416"/>
                <a:gd name="connsiteX37" fmla="*/ 414900 w 788830"/>
                <a:gd name="connsiteY37" fmla="*/ 16218 h 217416"/>
                <a:gd name="connsiteX38" fmla="*/ 440598 w 788830"/>
                <a:gd name="connsiteY38" fmla="*/ 20889 h 217416"/>
                <a:gd name="connsiteX39" fmla="*/ 486167 w 788830"/>
                <a:gd name="connsiteY39" fmla="*/ 30123 h 217416"/>
                <a:gd name="connsiteX40" fmla="*/ 489213 w 788830"/>
                <a:gd name="connsiteY40" fmla="*/ 30916 h 217416"/>
                <a:gd name="connsiteX41" fmla="*/ 538312 w 788830"/>
                <a:gd name="connsiteY41" fmla="*/ 35906 h 217416"/>
                <a:gd name="connsiteX42" fmla="*/ 577270 w 788830"/>
                <a:gd name="connsiteY42" fmla="*/ 22775 h 217416"/>
                <a:gd name="connsiteX43" fmla="*/ 578892 w 788830"/>
                <a:gd name="connsiteY43" fmla="*/ 22040 h 217416"/>
                <a:gd name="connsiteX44" fmla="*/ 679869 w 788830"/>
                <a:gd name="connsiteY44" fmla="*/ 89 h 217416"/>
                <a:gd name="connsiteX45" fmla="*/ 438950 w 788830"/>
                <a:gd name="connsiteY45" fmla="*/ 45832 h 217416"/>
                <a:gd name="connsiteX46" fmla="*/ 434667 w 788830"/>
                <a:gd name="connsiteY46" fmla="*/ 61425 h 217416"/>
                <a:gd name="connsiteX47" fmla="*/ 452041 w 788830"/>
                <a:gd name="connsiteY47" fmla="*/ 72761 h 217416"/>
                <a:gd name="connsiteX48" fmla="*/ 452474 w 788830"/>
                <a:gd name="connsiteY48" fmla="*/ 73428 h 217416"/>
                <a:gd name="connsiteX49" fmla="*/ 466384 w 788830"/>
                <a:gd name="connsiteY49" fmla="*/ 65266 h 217416"/>
                <a:gd name="connsiteX50" fmla="*/ 438950 w 788830"/>
                <a:gd name="connsiteY50" fmla="*/ 45832 h 217416"/>
                <a:gd name="connsiteX51" fmla="*/ 734935 w 788830"/>
                <a:gd name="connsiteY51" fmla="*/ 36167 h 217416"/>
                <a:gd name="connsiteX52" fmla="*/ 723913 w 788830"/>
                <a:gd name="connsiteY52" fmla="*/ 39068 h 217416"/>
                <a:gd name="connsiteX53" fmla="*/ 726465 w 788830"/>
                <a:gd name="connsiteY53" fmla="*/ 49880 h 217416"/>
                <a:gd name="connsiteX54" fmla="*/ 726805 w 788830"/>
                <a:gd name="connsiteY54" fmla="*/ 50129 h 217416"/>
                <a:gd name="connsiteX55" fmla="*/ 733221 w 788830"/>
                <a:gd name="connsiteY55" fmla="*/ 60118 h 217416"/>
                <a:gd name="connsiteX56" fmla="*/ 733254 w 788830"/>
                <a:gd name="connsiteY56" fmla="*/ 60614 h 217416"/>
                <a:gd name="connsiteX57" fmla="*/ 749365 w 788830"/>
                <a:gd name="connsiteY57" fmla="*/ 60614 h 217416"/>
                <a:gd name="connsiteX58" fmla="*/ 734935 w 788830"/>
                <a:gd name="connsiteY58" fmla="*/ 36167 h 2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88830" h="217416">
                  <a:moveTo>
                    <a:pt x="679869" y="89"/>
                  </a:moveTo>
                  <a:cubicBezTo>
                    <a:pt x="727103" y="89"/>
                    <a:pt x="754057" y="10250"/>
                    <a:pt x="763935" y="11042"/>
                  </a:cubicBezTo>
                  <a:lnTo>
                    <a:pt x="764232" y="11063"/>
                  </a:lnTo>
                  <a:cubicBezTo>
                    <a:pt x="768340" y="11326"/>
                    <a:pt x="772025" y="11670"/>
                    <a:pt x="775892" y="13166"/>
                  </a:cubicBezTo>
                  <a:cubicBezTo>
                    <a:pt x="790110" y="18644"/>
                    <a:pt x="792426" y="33562"/>
                    <a:pt x="784129" y="42963"/>
                  </a:cubicBezTo>
                  <a:cubicBezTo>
                    <a:pt x="783547" y="62417"/>
                    <a:pt x="786105" y="85148"/>
                    <a:pt x="781716" y="104665"/>
                  </a:cubicBezTo>
                  <a:cubicBezTo>
                    <a:pt x="776303" y="186943"/>
                    <a:pt x="737624" y="200828"/>
                    <a:pt x="715638" y="205896"/>
                  </a:cubicBezTo>
                  <a:cubicBezTo>
                    <a:pt x="704600" y="208440"/>
                    <a:pt x="691518" y="209453"/>
                    <a:pt x="679793" y="206767"/>
                  </a:cubicBezTo>
                  <a:cubicBezTo>
                    <a:pt x="659791" y="206021"/>
                    <a:pt x="640016" y="199756"/>
                    <a:pt x="623097" y="188849"/>
                  </a:cubicBezTo>
                  <a:cubicBezTo>
                    <a:pt x="599535" y="173646"/>
                    <a:pt x="582034" y="150278"/>
                    <a:pt x="576355" y="122546"/>
                  </a:cubicBezTo>
                  <a:cubicBezTo>
                    <a:pt x="573663" y="109328"/>
                    <a:pt x="572405" y="95569"/>
                    <a:pt x="573870" y="82132"/>
                  </a:cubicBezTo>
                  <a:lnTo>
                    <a:pt x="574087" y="80281"/>
                  </a:lnTo>
                  <a:cubicBezTo>
                    <a:pt x="566428" y="76616"/>
                    <a:pt x="557553" y="75922"/>
                    <a:pt x="548404" y="75599"/>
                  </a:cubicBezTo>
                  <a:cubicBezTo>
                    <a:pt x="544034" y="75443"/>
                    <a:pt x="539726" y="75304"/>
                    <a:pt x="535541" y="75490"/>
                  </a:cubicBezTo>
                  <a:cubicBezTo>
                    <a:pt x="531451" y="75947"/>
                    <a:pt x="527409" y="76555"/>
                    <a:pt x="523355" y="77384"/>
                  </a:cubicBezTo>
                  <a:cubicBezTo>
                    <a:pt x="518928" y="78720"/>
                    <a:pt x="514747" y="80925"/>
                    <a:pt x="510887" y="84418"/>
                  </a:cubicBezTo>
                  <a:lnTo>
                    <a:pt x="510621" y="89516"/>
                  </a:lnTo>
                  <a:cubicBezTo>
                    <a:pt x="509896" y="102251"/>
                    <a:pt x="508224" y="115025"/>
                    <a:pt x="505647" y="127519"/>
                  </a:cubicBezTo>
                  <a:cubicBezTo>
                    <a:pt x="501840" y="145954"/>
                    <a:pt x="495718" y="163561"/>
                    <a:pt x="482688" y="176638"/>
                  </a:cubicBezTo>
                  <a:cubicBezTo>
                    <a:pt x="478278" y="183227"/>
                    <a:pt x="472820" y="189110"/>
                    <a:pt x="466194" y="194204"/>
                  </a:cubicBezTo>
                  <a:cubicBezTo>
                    <a:pt x="442126" y="212742"/>
                    <a:pt x="409426" y="219548"/>
                    <a:pt x="379415" y="216985"/>
                  </a:cubicBezTo>
                  <a:cubicBezTo>
                    <a:pt x="318489" y="211784"/>
                    <a:pt x="283272" y="163399"/>
                    <a:pt x="275156" y="142718"/>
                  </a:cubicBezTo>
                  <a:lnTo>
                    <a:pt x="274671" y="141465"/>
                  </a:lnTo>
                  <a:cubicBezTo>
                    <a:pt x="268808" y="126090"/>
                    <a:pt x="264135" y="106141"/>
                    <a:pt x="245610" y="102838"/>
                  </a:cubicBezTo>
                  <a:lnTo>
                    <a:pt x="241669" y="102129"/>
                  </a:lnTo>
                  <a:cubicBezTo>
                    <a:pt x="233216" y="100542"/>
                    <a:pt x="225415" y="98332"/>
                    <a:pt x="220458" y="90080"/>
                  </a:cubicBezTo>
                  <a:cubicBezTo>
                    <a:pt x="218285" y="86478"/>
                    <a:pt x="217167" y="82450"/>
                    <a:pt x="216893" y="78342"/>
                  </a:cubicBezTo>
                  <a:cubicBezTo>
                    <a:pt x="214001" y="78564"/>
                    <a:pt x="211113" y="78777"/>
                    <a:pt x="208236" y="78983"/>
                  </a:cubicBezTo>
                  <a:cubicBezTo>
                    <a:pt x="185278" y="83840"/>
                    <a:pt x="47580" y="87958"/>
                    <a:pt x="36589" y="87958"/>
                  </a:cubicBezTo>
                  <a:cubicBezTo>
                    <a:pt x="36589" y="87958"/>
                    <a:pt x="15461" y="96854"/>
                    <a:pt x="6541" y="89961"/>
                  </a:cubicBezTo>
                  <a:cubicBezTo>
                    <a:pt x="359" y="85168"/>
                    <a:pt x="-1675" y="78781"/>
                    <a:pt x="1728" y="71544"/>
                  </a:cubicBezTo>
                  <a:cubicBezTo>
                    <a:pt x="6864" y="60656"/>
                    <a:pt x="30556" y="54107"/>
                    <a:pt x="41076" y="52033"/>
                  </a:cubicBezTo>
                  <a:cubicBezTo>
                    <a:pt x="41076" y="52033"/>
                    <a:pt x="210845" y="53443"/>
                    <a:pt x="223064" y="51126"/>
                  </a:cubicBezTo>
                  <a:cubicBezTo>
                    <a:pt x="230624" y="43327"/>
                    <a:pt x="244148" y="44394"/>
                    <a:pt x="255448" y="43161"/>
                  </a:cubicBezTo>
                  <a:cubicBezTo>
                    <a:pt x="264802" y="36489"/>
                    <a:pt x="277888" y="32019"/>
                    <a:pt x="288226" y="29028"/>
                  </a:cubicBezTo>
                  <a:cubicBezTo>
                    <a:pt x="290332" y="28229"/>
                    <a:pt x="292419" y="27457"/>
                    <a:pt x="294447" y="26729"/>
                  </a:cubicBezTo>
                  <a:cubicBezTo>
                    <a:pt x="313398" y="19978"/>
                    <a:pt x="333095" y="16402"/>
                    <a:pt x="353094" y="14481"/>
                  </a:cubicBezTo>
                  <a:cubicBezTo>
                    <a:pt x="373716" y="12521"/>
                    <a:pt x="394399" y="13408"/>
                    <a:pt x="414900" y="16218"/>
                  </a:cubicBezTo>
                  <a:cubicBezTo>
                    <a:pt x="423540" y="17390"/>
                    <a:pt x="432099" y="18906"/>
                    <a:pt x="440598" y="20889"/>
                  </a:cubicBezTo>
                  <a:cubicBezTo>
                    <a:pt x="455815" y="22896"/>
                    <a:pt x="470944" y="26202"/>
                    <a:pt x="486167" y="30123"/>
                  </a:cubicBezTo>
                  <a:lnTo>
                    <a:pt x="489213" y="30916"/>
                  </a:lnTo>
                  <a:cubicBezTo>
                    <a:pt x="505244" y="35120"/>
                    <a:pt x="521718" y="38757"/>
                    <a:pt x="538312" y="35906"/>
                  </a:cubicBezTo>
                  <a:cubicBezTo>
                    <a:pt x="551822" y="33601"/>
                    <a:pt x="564814" y="28400"/>
                    <a:pt x="577270" y="22775"/>
                  </a:cubicBezTo>
                  <a:lnTo>
                    <a:pt x="578892" y="22040"/>
                  </a:lnTo>
                  <a:cubicBezTo>
                    <a:pt x="606281" y="9529"/>
                    <a:pt x="649055" y="89"/>
                    <a:pt x="679869" y="89"/>
                  </a:cubicBezTo>
                  <a:close/>
                  <a:moveTo>
                    <a:pt x="438950" y="45832"/>
                  </a:moveTo>
                  <a:cubicBezTo>
                    <a:pt x="428844" y="43608"/>
                    <a:pt x="424529" y="59195"/>
                    <a:pt x="434667" y="61425"/>
                  </a:cubicBezTo>
                  <a:cubicBezTo>
                    <a:pt x="441846" y="63004"/>
                    <a:pt x="447930" y="66625"/>
                    <a:pt x="452041" y="72761"/>
                  </a:cubicBezTo>
                  <a:lnTo>
                    <a:pt x="452474" y="73428"/>
                  </a:lnTo>
                  <a:cubicBezTo>
                    <a:pt x="457990" y="82209"/>
                    <a:pt x="471938" y="74103"/>
                    <a:pt x="466384" y="65266"/>
                  </a:cubicBezTo>
                  <a:cubicBezTo>
                    <a:pt x="460134" y="55320"/>
                    <a:pt x="450423" y="48354"/>
                    <a:pt x="438950" y="45832"/>
                  </a:cubicBezTo>
                  <a:close/>
                  <a:moveTo>
                    <a:pt x="734935" y="36167"/>
                  </a:moveTo>
                  <a:cubicBezTo>
                    <a:pt x="731373" y="33657"/>
                    <a:pt x="725982" y="35520"/>
                    <a:pt x="723913" y="39068"/>
                  </a:cubicBezTo>
                  <a:cubicBezTo>
                    <a:pt x="721637" y="42975"/>
                    <a:pt x="723129" y="47324"/>
                    <a:pt x="726465" y="49880"/>
                  </a:cubicBezTo>
                  <a:lnTo>
                    <a:pt x="726805" y="50129"/>
                  </a:lnTo>
                  <a:cubicBezTo>
                    <a:pt x="729866" y="52287"/>
                    <a:pt x="732846" y="56155"/>
                    <a:pt x="733221" y="60118"/>
                  </a:cubicBezTo>
                  <a:lnTo>
                    <a:pt x="733254" y="60614"/>
                  </a:lnTo>
                  <a:cubicBezTo>
                    <a:pt x="733654" y="70986"/>
                    <a:pt x="749768" y="71039"/>
                    <a:pt x="749365" y="60614"/>
                  </a:cubicBezTo>
                  <a:cubicBezTo>
                    <a:pt x="748972" y="50416"/>
                    <a:pt x="743070" y="41896"/>
                    <a:pt x="734935" y="36167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BB65687E-0DF1-40FF-1DFE-117050CAB503}"/>
              </a:ext>
            </a:extLst>
          </p:cNvPr>
          <p:cNvGrpSpPr/>
          <p:nvPr/>
        </p:nvGrpSpPr>
        <p:grpSpPr>
          <a:xfrm>
            <a:off x="197455" y="2439000"/>
            <a:ext cx="11797091" cy="1980000"/>
            <a:chOff x="197455" y="2439000"/>
            <a:chExt cx="11797091" cy="198000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E84ACE8-49B3-416F-D4D8-57F1426B62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97455" y="2439000"/>
              <a:ext cx="1327673" cy="1980000"/>
              <a:chOff x="7802170" y="3707488"/>
              <a:chExt cx="1654512" cy="2467427"/>
            </a:xfrm>
          </p:grpSpPr>
          <p:grpSp>
            <p:nvGrpSpPr>
              <p:cNvPr id="59" name="图形 64">
                <a:extLst>
                  <a:ext uri="{FF2B5EF4-FFF2-40B4-BE49-F238E27FC236}">
                    <a16:creationId xmlns:a16="http://schemas.microsoft.com/office/drawing/2014/main" id="{A19D1402-F02A-161B-0C9F-D6C3F663B677}"/>
                  </a:ext>
                </a:extLst>
              </p:cNvPr>
              <p:cNvGrpSpPr/>
              <p:nvPr/>
            </p:nvGrpSpPr>
            <p:grpSpPr>
              <a:xfrm>
                <a:off x="7802170" y="4651638"/>
                <a:ext cx="1654512" cy="1523277"/>
                <a:chOff x="7802170" y="4651638"/>
                <a:chExt cx="1654512" cy="1523277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FD912D23-6A0F-253C-A4E1-F26764B8A785}"/>
                    </a:ext>
                  </a:extLst>
                </p:cNvPr>
                <p:cNvSpPr/>
                <p:nvPr/>
              </p:nvSpPr>
              <p:spPr>
                <a:xfrm>
                  <a:off x="7816257" y="4651638"/>
                  <a:ext cx="1629677" cy="1510811"/>
                </a:xfrm>
                <a:custGeom>
                  <a:avLst/>
                  <a:gdLst>
                    <a:gd name="connsiteX0" fmla="*/ 1046132 w 1629677"/>
                    <a:gd name="connsiteY0" fmla="*/ 1509583 h 1510811"/>
                    <a:gd name="connsiteX1" fmla="*/ 600305 w 1629677"/>
                    <a:gd name="connsiteY1" fmla="*/ 1505456 h 1510811"/>
                    <a:gd name="connsiteX2" fmla="*/ 209128 w 1629677"/>
                    <a:gd name="connsiteY2" fmla="*/ 1486448 h 1510811"/>
                    <a:gd name="connsiteX3" fmla="*/ 162754 w 1629677"/>
                    <a:gd name="connsiteY3" fmla="*/ 1468441 h 1510811"/>
                    <a:gd name="connsiteX4" fmla="*/ 140948 w 1629677"/>
                    <a:gd name="connsiteY4" fmla="*/ 1477045 h 1510811"/>
                    <a:gd name="connsiteX5" fmla="*/ 129089 w 1629677"/>
                    <a:gd name="connsiteY5" fmla="*/ 1412839 h 1510811"/>
                    <a:gd name="connsiteX6" fmla="*/ 146776 w 1629677"/>
                    <a:gd name="connsiteY6" fmla="*/ 892305 h 1510811"/>
                    <a:gd name="connsiteX7" fmla="*/ 31 w 1629677"/>
                    <a:gd name="connsiteY7" fmla="*/ 819859 h 1510811"/>
                    <a:gd name="connsiteX8" fmla="*/ 658516 w 1629677"/>
                    <a:gd name="connsiteY8" fmla="*/ 217508 h 1510811"/>
                    <a:gd name="connsiteX9" fmla="*/ 677371 w 1629677"/>
                    <a:gd name="connsiteY9" fmla="*/ 244634 h 1510811"/>
                    <a:gd name="connsiteX10" fmla="*/ 781779 w 1629677"/>
                    <a:gd name="connsiteY10" fmla="*/ 151461 h 1510811"/>
                    <a:gd name="connsiteX11" fmla="*/ 797984 w 1629677"/>
                    <a:gd name="connsiteY11" fmla="*/ 34761 h 1510811"/>
                    <a:gd name="connsiteX12" fmla="*/ 806949 w 1629677"/>
                    <a:gd name="connsiteY12" fmla="*/ 27152 h 1510811"/>
                    <a:gd name="connsiteX13" fmla="*/ 818095 w 1629677"/>
                    <a:gd name="connsiteY13" fmla="*/ 828 h 1510811"/>
                    <a:gd name="connsiteX14" fmla="*/ 1030751 w 1629677"/>
                    <a:gd name="connsiteY14" fmla="*/ 27818 h 1510811"/>
                    <a:gd name="connsiteX15" fmla="*/ 1079204 w 1629677"/>
                    <a:gd name="connsiteY15" fmla="*/ 119984 h 1510811"/>
                    <a:gd name="connsiteX16" fmla="*/ 1121276 w 1629677"/>
                    <a:gd name="connsiteY16" fmla="*/ 255783 h 1510811"/>
                    <a:gd name="connsiteX17" fmla="*/ 1142763 w 1629677"/>
                    <a:gd name="connsiteY17" fmla="*/ 259366 h 1510811"/>
                    <a:gd name="connsiteX18" fmla="*/ 1145235 w 1629677"/>
                    <a:gd name="connsiteY18" fmla="*/ 236560 h 1510811"/>
                    <a:gd name="connsiteX19" fmla="*/ 1157540 w 1629677"/>
                    <a:gd name="connsiteY19" fmla="*/ 249524 h 1510811"/>
                    <a:gd name="connsiteX20" fmla="*/ 1504050 w 1629677"/>
                    <a:gd name="connsiteY20" fmla="*/ 547044 h 1510811"/>
                    <a:gd name="connsiteX21" fmla="*/ 1623097 w 1629677"/>
                    <a:gd name="connsiteY21" fmla="*/ 820298 h 1510811"/>
                    <a:gd name="connsiteX22" fmla="*/ 1525093 w 1629677"/>
                    <a:gd name="connsiteY22" fmla="*/ 914521 h 1510811"/>
                    <a:gd name="connsiteX23" fmla="*/ 1575932 w 1629677"/>
                    <a:gd name="connsiteY23" fmla="*/ 1380738 h 1510811"/>
                    <a:gd name="connsiteX24" fmla="*/ 1571519 w 1629677"/>
                    <a:gd name="connsiteY24" fmla="*/ 1448984 h 1510811"/>
                    <a:gd name="connsiteX25" fmla="*/ 1560649 w 1629677"/>
                    <a:gd name="connsiteY25" fmla="*/ 1452245 h 1510811"/>
                    <a:gd name="connsiteX26" fmla="*/ 1527997 w 1629677"/>
                    <a:gd name="connsiteY26" fmla="*/ 1462577 h 1510811"/>
                    <a:gd name="connsiteX27" fmla="*/ 1420937 w 1629677"/>
                    <a:gd name="connsiteY27" fmla="*/ 1474110 h 1510811"/>
                    <a:gd name="connsiteX28" fmla="*/ 1046132 w 1629677"/>
                    <a:gd name="connsiteY28" fmla="*/ 1509583 h 151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629677" h="1510811">
                      <a:moveTo>
                        <a:pt x="1046132" y="1509583"/>
                      </a:moveTo>
                      <a:cubicBezTo>
                        <a:pt x="882830" y="1510042"/>
                        <a:pt x="785021" y="1508128"/>
                        <a:pt x="600305" y="1505456"/>
                      </a:cubicBezTo>
                      <a:cubicBezTo>
                        <a:pt x="386514" y="1499797"/>
                        <a:pt x="328897" y="1509973"/>
                        <a:pt x="209128" y="1486448"/>
                      </a:cubicBezTo>
                      <a:cubicBezTo>
                        <a:pt x="190815" y="1482555"/>
                        <a:pt x="176884" y="1476661"/>
                        <a:pt x="162754" y="1468441"/>
                      </a:cubicBezTo>
                      <a:cubicBezTo>
                        <a:pt x="157689" y="1474166"/>
                        <a:pt x="149102" y="1482684"/>
                        <a:pt x="140948" y="1477045"/>
                      </a:cubicBezTo>
                      <a:cubicBezTo>
                        <a:pt x="125928" y="1467116"/>
                        <a:pt x="132814" y="1432426"/>
                        <a:pt x="129089" y="1412839"/>
                      </a:cubicBezTo>
                      <a:cubicBezTo>
                        <a:pt x="122924" y="1240347"/>
                        <a:pt x="113061" y="1062708"/>
                        <a:pt x="146776" y="892305"/>
                      </a:cubicBezTo>
                      <a:cubicBezTo>
                        <a:pt x="126337" y="885657"/>
                        <a:pt x="6571" y="836370"/>
                        <a:pt x="31" y="819859"/>
                      </a:cubicBezTo>
                      <a:cubicBezTo>
                        <a:pt x="108336" y="536552"/>
                        <a:pt x="345923" y="205022"/>
                        <a:pt x="658516" y="217508"/>
                      </a:cubicBezTo>
                      <a:cubicBezTo>
                        <a:pt x="664802" y="225262"/>
                        <a:pt x="670395" y="236739"/>
                        <a:pt x="677371" y="244634"/>
                      </a:cubicBezTo>
                      <a:cubicBezTo>
                        <a:pt x="719872" y="228715"/>
                        <a:pt x="778867" y="212759"/>
                        <a:pt x="781779" y="151461"/>
                      </a:cubicBezTo>
                      <a:cubicBezTo>
                        <a:pt x="789138" y="110553"/>
                        <a:pt x="794440" y="72358"/>
                        <a:pt x="797984" y="34761"/>
                      </a:cubicBezTo>
                      <a:cubicBezTo>
                        <a:pt x="798626" y="30461"/>
                        <a:pt x="803781" y="28984"/>
                        <a:pt x="806949" y="27152"/>
                      </a:cubicBezTo>
                      <a:cubicBezTo>
                        <a:pt x="808295" y="17430"/>
                        <a:pt x="811386" y="7494"/>
                        <a:pt x="818095" y="828"/>
                      </a:cubicBezTo>
                      <a:cubicBezTo>
                        <a:pt x="872879" y="-4096"/>
                        <a:pt x="997934" y="18505"/>
                        <a:pt x="1030751" y="27818"/>
                      </a:cubicBezTo>
                      <a:cubicBezTo>
                        <a:pt x="1075522" y="35482"/>
                        <a:pt x="1070865" y="83547"/>
                        <a:pt x="1079204" y="119984"/>
                      </a:cubicBezTo>
                      <a:cubicBezTo>
                        <a:pt x="1092425" y="165028"/>
                        <a:pt x="1101628" y="211776"/>
                        <a:pt x="1121276" y="255783"/>
                      </a:cubicBezTo>
                      <a:cubicBezTo>
                        <a:pt x="1125721" y="256395"/>
                        <a:pt x="1138173" y="258563"/>
                        <a:pt x="1142763" y="259366"/>
                      </a:cubicBezTo>
                      <a:cubicBezTo>
                        <a:pt x="1143003" y="254380"/>
                        <a:pt x="1140665" y="239579"/>
                        <a:pt x="1145235" y="236560"/>
                      </a:cubicBezTo>
                      <a:cubicBezTo>
                        <a:pt x="1153705" y="228044"/>
                        <a:pt x="1155658" y="244242"/>
                        <a:pt x="1157540" y="249524"/>
                      </a:cubicBezTo>
                      <a:cubicBezTo>
                        <a:pt x="1342537" y="214576"/>
                        <a:pt x="1463512" y="371621"/>
                        <a:pt x="1504050" y="547044"/>
                      </a:cubicBezTo>
                      <a:cubicBezTo>
                        <a:pt x="1533408" y="635264"/>
                        <a:pt x="1572312" y="724546"/>
                        <a:pt x="1623097" y="820298"/>
                      </a:cubicBezTo>
                      <a:cubicBezTo>
                        <a:pt x="1654944" y="879749"/>
                        <a:pt x="1563448" y="890795"/>
                        <a:pt x="1525093" y="914521"/>
                      </a:cubicBezTo>
                      <a:cubicBezTo>
                        <a:pt x="1564671" y="1068577"/>
                        <a:pt x="1569436" y="1225467"/>
                        <a:pt x="1575932" y="1380738"/>
                      </a:cubicBezTo>
                      <a:cubicBezTo>
                        <a:pt x="1577647" y="1404621"/>
                        <a:pt x="1579977" y="1437099"/>
                        <a:pt x="1571519" y="1448984"/>
                      </a:cubicBezTo>
                      <a:cubicBezTo>
                        <a:pt x="1567507" y="1452105"/>
                        <a:pt x="1564718" y="1452018"/>
                        <a:pt x="1560649" y="1452245"/>
                      </a:cubicBezTo>
                      <a:cubicBezTo>
                        <a:pt x="1552799" y="1460721"/>
                        <a:pt x="1539332" y="1460157"/>
                        <a:pt x="1527997" y="1462577"/>
                      </a:cubicBezTo>
                      <a:cubicBezTo>
                        <a:pt x="1492161" y="1469097"/>
                        <a:pt x="1455438" y="1473452"/>
                        <a:pt x="1420937" y="1474110"/>
                      </a:cubicBezTo>
                      <a:cubicBezTo>
                        <a:pt x="1324096" y="1534068"/>
                        <a:pt x="1174798" y="1500540"/>
                        <a:pt x="1046132" y="1509583"/>
                      </a:cubicBezTo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BF40ADD0-4A27-DB17-46A7-A11AECAA0CAD}"/>
                    </a:ext>
                  </a:extLst>
                </p:cNvPr>
                <p:cNvSpPr/>
                <p:nvPr/>
              </p:nvSpPr>
              <p:spPr>
                <a:xfrm>
                  <a:off x="7802170" y="4669757"/>
                  <a:ext cx="1654512" cy="1505158"/>
                </a:xfrm>
                <a:custGeom>
                  <a:avLst/>
                  <a:gdLst>
                    <a:gd name="connsiteX0" fmla="*/ 798598 w 1654512"/>
                    <a:gd name="connsiteY0" fmla="*/ 16526 h 1505158"/>
                    <a:gd name="connsiteX1" fmla="*/ 843809 w 1654512"/>
                    <a:gd name="connsiteY1" fmla="*/ 22646 h 1505158"/>
                    <a:gd name="connsiteX2" fmla="*/ 701393 w 1654512"/>
                    <a:gd name="connsiteY2" fmla="*/ 225262 h 1505158"/>
                    <a:gd name="connsiteX3" fmla="*/ 1134403 w 1654512"/>
                    <a:gd name="connsiteY3" fmla="*/ 269500 h 1505158"/>
                    <a:gd name="connsiteX4" fmla="*/ 1079189 w 1654512"/>
                    <a:gd name="connsiteY4" fmla="*/ 130831 h 1505158"/>
                    <a:gd name="connsiteX5" fmla="*/ 1078981 w 1654512"/>
                    <a:gd name="connsiteY5" fmla="*/ 127734 h 1505158"/>
                    <a:gd name="connsiteX6" fmla="*/ 1088945 w 1654512"/>
                    <a:gd name="connsiteY6" fmla="*/ 78160 h 1505158"/>
                    <a:gd name="connsiteX7" fmla="*/ 1107542 w 1654512"/>
                    <a:gd name="connsiteY7" fmla="*/ 113870 h 1505158"/>
                    <a:gd name="connsiteX8" fmla="*/ 1110192 w 1654512"/>
                    <a:gd name="connsiteY8" fmla="*/ 124455 h 1505158"/>
                    <a:gd name="connsiteX9" fmla="*/ 1142374 w 1654512"/>
                    <a:gd name="connsiteY9" fmla="*/ 228507 h 1505158"/>
                    <a:gd name="connsiteX10" fmla="*/ 1142871 w 1654512"/>
                    <a:gd name="connsiteY10" fmla="*/ 228587 h 1505158"/>
                    <a:gd name="connsiteX11" fmla="*/ 1142871 w 1654512"/>
                    <a:gd name="connsiteY11" fmla="*/ 228587 h 1505158"/>
                    <a:gd name="connsiteX12" fmla="*/ 1178732 w 1654512"/>
                    <a:gd name="connsiteY12" fmla="*/ 219776 h 1505158"/>
                    <a:gd name="connsiteX13" fmla="*/ 1528221 w 1654512"/>
                    <a:gd name="connsiteY13" fmla="*/ 527295 h 1505158"/>
                    <a:gd name="connsiteX14" fmla="*/ 1646328 w 1654512"/>
                    <a:gd name="connsiteY14" fmla="*/ 798266 h 1505158"/>
                    <a:gd name="connsiteX15" fmla="*/ 1551709 w 1654512"/>
                    <a:gd name="connsiteY15" fmla="*/ 904582 h 1505158"/>
                    <a:gd name="connsiteX16" fmla="*/ 1599316 w 1654512"/>
                    <a:gd name="connsiteY16" fmla="*/ 1327402 h 1505158"/>
                    <a:gd name="connsiteX17" fmla="*/ 1592613 w 1654512"/>
                    <a:gd name="connsiteY17" fmla="*/ 1441318 h 1505158"/>
                    <a:gd name="connsiteX18" fmla="*/ 1555196 w 1654512"/>
                    <a:gd name="connsiteY18" fmla="*/ 1402970 h 1505158"/>
                    <a:gd name="connsiteX19" fmla="*/ 1537053 w 1654512"/>
                    <a:gd name="connsiteY19" fmla="*/ 910891 h 1505158"/>
                    <a:gd name="connsiteX20" fmla="*/ 1434370 w 1654512"/>
                    <a:gd name="connsiteY20" fmla="*/ 950594 h 1505158"/>
                    <a:gd name="connsiteX21" fmla="*/ 1460963 w 1654512"/>
                    <a:gd name="connsiteY21" fmla="*/ 1411759 h 1505158"/>
                    <a:gd name="connsiteX22" fmla="*/ 1466946 w 1654512"/>
                    <a:gd name="connsiteY22" fmla="*/ 1440416 h 1505158"/>
                    <a:gd name="connsiteX23" fmla="*/ 1294660 w 1654512"/>
                    <a:gd name="connsiteY23" fmla="*/ 1504004 h 1505158"/>
                    <a:gd name="connsiteX24" fmla="*/ 849673 w 1654512"/>
                    <a:gd name="connsiteY24" fmla="*/ 1504848 h 1505158"/>
                    <a:gd name="connsiteX25" fmla="*/ 412206 w 1654512"/>
                    <a:gd name="connsiteY25" fmla="*/ 1494178 h 1505158"/>
                    <a:gd name="connsiteX26" fmla="*/ 381808 w 1654512"/>
                    <a:gd name="connsiteY26" fmla="*/ 1449906 h 1505158"/>
                    <a:gd name="connsiteX27" fmla="*/ 383252 w 1654512"/>
                    <a:gd name="connsiteY27" fmla="*/ 1410612 h 1505158"/>
                    <a:gd name="connsiteX28" fmla="*/ 386577 w 1654512"/>
                    <a:gd name="connsiteY28" fmla="*/ 1332042 h 1505158"/>
                    <a:gd name="connsiteX29" fmla="*/ 389878 w 1654512"/>
                    <a:gd name="connsiteY29" fmla="*/ 1268210 h 1505158"/>
                    <a:gd name="connsiteX30" fmla="*/ 410558 w 1654512"/>
                    <a:gd name="connsiteY30" fmla="*/ 949340 h 1505158"/>
                    <a:gd name="connsiteX31" fmla="*/ 163131 w 1654512"/>
                    <a:gd name="connsiteY31" fmla="*/ 889822 h 1505158"/>
                    <a:gd name="connsiteX32" fmla="*/ 178793 w 1654512"/>
                    <a:gd name="connsiteY32" fmla="*/ 1443792 h 1505158"/>
                    <a:gd name="connsiteX33" fmla="*/ 146320 w 1654512"/>
                    <a:gd name="connsiteY33" fmla="*/ 1470377 h 1505158"/>
                    <a:gd name="connsiteX34" fmla="*/ 129619 w 1654512"/>
                    <a:gd name="connsiteY34" fmla="*/ 1397730 h 1505158"/>
                    <a:gd name="connsiteX35" fmla="*/ 129064 w 1654512"/>
                    <a:gd name="connsiteY35" fmla="*/ 1382350 h 1505158"/>
                    <a:gd name="connsiteX36" fmla="*/ 145621 w 1654512"/>
                    <a:gd name="connsiteY36" fmla="*/ 883529 h 1505158"/>
                    <a:gd name="connsiteX37" fmla="*/ 132328 w 1654512"/>
                    <a:gd name="connsiteY37" fmla="*/ 878369 h 1505158"/>
                    <a:gd name="connsiteX38" fmla="*/ 1257 w 1654512"/>
                    <a:gd name="connsiteY38" fmla="*/ 799337 h 1505158"/>
                    <a:gd name="connsiteX39" fmla="*/ 675754 w 1654512"/>
                    <a:gd name="connsiteY39" fmla="*/ 189259 h 1505158"/>
                    <a:gd name="connsiteX40" fmla="*/ 694147 w 1654512"/>
                    <a:gd name="connsiteY40" fmla="*/ 213888 h 1505158"/>
                    <a:gd name="connsiteX41" fmla="*/ 703735 w 1654512"/>
                    <a:gd name="connsiteY41" fmla="*/ 210406 h 1505158"/>
                    <a:gd name="connsiteX42" fmla="*/ 782305 w 1654512"/>
                    <a:gd name="connsiteY42" fmla="*/ 133836 h 1505158"/>
                    <a:gd name="connsiteX43" fmla="*/ 798598 w 1654512"/>
                    <a:gd name="connsiteY43" fmla="*/ 16526 h 1505158"/>
                    <a:gd name="connsiteX44" fmla="*/ 1329786 w 1654512"/>
                    <a:gd name="connsiteY44" fmla="*/ 727364 h 1505158"/>
                    <a:gd name="connsiteX45" fmla="*/ 1032952 w 1654512"/>
                    <a:gd name="connsiteY45" fmla="*/ 771604 h 1505158"/>
                    <a:gd name="connsiteX46" fmla="*/ 1024378 w 1654512"/>
                    <a:gd name="connsiteY46" fmla="*/ 774730 h 1505158"/>
                    <a:gd name="connsiteX47" fmla="*/ 621071 w 1654512"/>
                    <a:gd name="connsiteY47" fmla="*/ 976738 h 1505158"/>
                    <a:gd name="connsiteX48" fmla="*/ 624687 w 1654512"/>
                    <a:gd name="connsiteY48" fmla="*/ 981427 h 1505158"/>
                    <a:gd name="connsiteX49" fmla="*/ 625077 w 1654512"/>
                    <a:gd name="connsiteY49" fmla="*/ 981197 h 1505158"/>
                    <a:gd name="connsiteX50" fmla="*/ 635143 w 1654512"/>
                    <a:gd name="connsiteY50" fmla="*/ 974445 h 1505158"/>
                    <a:gd name="connsiteX51" fmla="*/ 1167936 w 1654512"/>
                    <a:gd name="connsiteY51" fmla="*/ 767513 h 1505158"/>
                    <a:gd name="connsiteX52" fmla="*/ 1248272 w 1654512"/>
                    <a:gd name="connsiteY52" fmla="*/ 749740 h 1505158"/>
                    <a:gd name="connsiteX53" fmla="*/ 1329786 w 1654512"/>
                    <a:gd name="connsiteY53" fmla="*/ 727364 h 1505158"/>
                    <a:gd name="connsiteX54" fmla="*/ 823754 w 1654512"/>
                    <a:gd name="connsiteY54" fmla="*/ 706337 h 1505158"/>
                    <a:gd name="connsiteX55" fmla="*/ 810165 w 1654512"/>
                    <a:gd name="connsiteY55" fmla="*/ 582833 h 1505158"/>
                    <a:gd name="connsiteX56" fmla="*/ 791787 w 1654512"/>
                    <a:gd name="connsiteY56" fmla="*/ 652786 h 1505158"/>
                    <a:gd name="connsiteX57" fmla="*/ 786498 w 1654512"/>
                    <a:gd name="connsiteY57" fmla="*/ 736648 h 1505158"/>
                    <a:gd name="connsiteX58" fmla="*/ 725034 w 1654512"/>
                    <a:gd name="connsiteY58" fmla="*/ 747094 h 1505158"/>
                    <a:gd name="connsiteX59" fmla="*/ 726459 w 1654512"/>
                    <a:gd name="connsiteY59" fmla="*/ 678757 h 1505158"/>
                    <a:gd name="connsiteX60" fmla="*/ 707631 w 1654512"/>
                    <a:gd name="connsiteY60" fmla="*/ 780949 h 1505158"/>
                    <a:gd name="connsiteX61" fmla="*/ 622089 w 1654512"/>
                    <a:gd name="connsiteY61" fmla="*/ 737617 h 1505158"/>
                    <a:gd name="connsiteX62" fmla="*/ 697521 w 1654512"/>
                    <a:gd name="connsiteY62" fmla="*/ 614779 h 1505158"/>
                    <a:gd name="connsiteX63" fmla="*/ 727918 w 1654512"/>
                    <a:gd name="connsiteY63" fmla="*/ 598231 h 1505158"/>
                    <a:gd name="connsiteX64" fmla="*/ 630583 w 1654512"/>
                    <a:gd name="connsiteY64" fmla="*/ 623650 h 1505158"/>
                    <a:gd name="connsiteX65" fmla="*/ 618664 w 1654512"/>
                    <a:gd name="connsiteY65" fmla="*/ 777090 h 1505158"/>
                    <a:gd name="connsiteX66" fmla="*/ 664962 w 1654512"/>
                    <a:gd name="connsiteY66" fmla="*/ 795685 h 1505158"/>
                    <a:gd name="connsiteX67" fmla="*/ 651650 w 1654512"/>
                    <a:gd name="connsiteY67" fmla="*/ 840225 h 1505158"/>
                    <a:gd name="connsiteX68" fmla="*/ 589150 w 1654512"/>
                    <a:gd name="connsiteY68" fmla="*/ 857018 h 1505158"/>
                    <a:gd name="connsiteX69" fmla="*/ 637421 w 1654512"/>
                    <a:gd name="connsiteY69" fmla="*/ 877532 h 1505158"/>
                    <a:gd name="connsiteX70" fmla="*/ 718653 w 1654512"/>
                    <a:gd name="connsiteY70" fmla="*/ 796544 h 1505158"/>
                    <a:gd name="connsiteX71" fmla="*/ 807052 w 1654512"/>
                    <a:gd name="connsiteY71" fmla="*/ 754770 h 1505158"/>
                    <a:gd name="connsiteX72" fmla="*/ 892103 w 1654512"/>
                    <a:gd name="connsiteY72" fmla="*/ 758394 h 1505158"/>
                    <a:gd name="connsiteX73" fmla="*/ 993029 w 1654512"/>
                    <a:gd name="connsiteY73" fmla="*/ 718556 h 1505158"/>
                    <a:gd name="connsiteX74" fmla="*/ 994078 w 1654512"/>
                    <a:gd name="connsiteY74" fmla="*/ 741371 h 1505158"/>
                    <a:gd name="connsiteX75" fmla="*/ 1022548 w 1654512"/>
                    <a:gd name="connsiteY75" fmla="*/ 745226 h 1505158"/>
                    <a:gd name="connsiteX76" fmla="*/ 1045760 w 1654512"/>
                    <a:gd name="connsiteY76" fmla="*/ 670701 h 1505158"/>
                    <a:gd name="connsiteX77" fmla="*/ 1084759 w 1654512"/>
                    <a:gd name="connsiteY77" fmla="*/ 685447 h 1505158"/>
                    <a:gd name="connsiteX78" fmla="*/ 1117377 w 1654512"/>
                    <a:gd name="connsiteY78" fmla="*/ 721767 h 1505158"/>
                    <a:gd name="connsiteX79" fmla="*/ 1131395 w 1654512"/>
                    <a:gd name="connsiteY79" fmla="*/ 711092 h 1505158"/>
                    <a:gd name="connsiteX80" fmla="*/ 1132571 w 1654512"/>
                    <a:gd name="connsiteY80" fmla="*/ 703213 h 1505158"/>
                    <a:gd name="connsiteX81" fmla="*/ 1144177 w 1654512"/>
                    <a:gd name="connsiteY81" fmla="*/ 654193 h 1505158"/>
                    <a:gd name="connsiteX82" fmla="*/ 1236140 w 1654512"/>
                    <a:gd name="connsiteY82" fmla="*/ 662717 h 1505158"/>
                    <a:gd name="connsiteX83" fmla="*/ 1333950 w 1654512"/>
                    <a:gd name="connsiteY83" fmla="*/ 619720 h 1505158"/>
                    <a:gd name="connsiteX84" fmla="*/ 1334492 w 1654512"/>
                    <a:gd name="connsiteY84" fmla="*/ 618698 h 1505158"/>
                    <a:gd name="connsiteX85" fmla="*/ 1315528 w 1654512"/>
                    <a:gd name="connsiteY85" fmla="*/ 604061 h 1505158"/>
                    <a:gd name="connsiteX86" fmla="*/ 1312334 w 1654512"/>
                    <a:gd name="connsiteY86" fmla="*/ 607388 h 1505158"/>
                    <a:gd name="connsiteX87" fmla="*/ 1244548 w 1654512"/>
                    <a:gd name="connsiteY87" fmla="*/ 629221 h 1505158"/>
                    <a:gd name="connsiteX88" fmla="*/ 1244385 w 1654512"/>
                    <a:gd name="connsiteY88" fmla="*/ 599147 h 1505158"/>
                    <a:gd name="connsiteX89" fmla="*/ 1218236 w 1654512"/>
                    <a:gd name="connsiteY89" fmla="*/ 587461 h 1505158"/>
                    <a:gd name="connsiteX90" fmla="*/ 1175549 w 1654512"/>
                    <a:gd name="connsiteY90" fmla="*/ 585713 h 1505158"/>
                    <a:gd name="connsiteX91" fmla="*/ 1110585 w 1654512"/>
                    <a:gd name="connsiteY91" fmla="*/ 663957 h 1505158"/>
                    <a:gd name="connsiteX92" fmla="*/ 1071005 w 1654512"/>
                    <a:gd name="connsiteY92" fmla="*/ 604681 h 1505158"/>
                    <a:gd name="connsiteX93" fmla="*/ 1018246 w 1654512"/>
                    <a:gd name="connsiteY93" fmla="*/ 661686 h 1505158"/>
                    <a:gd name="connsiteX94" fmla="*/ 1016531 w 1654512"/>
                    <a:gd name="connsiteY94" fmla="*/ 630735 h 1505158"/>
                    <a:gd name="connsiteX95" fmla="*/ 988997 w 1654512"/>
                    <a:gd name="connsiteY95" fmla="*/ 630210 h 1505158"/>
                    <a:gd name="connsiteX96" fmla="*/ 988942 w 1654512"/>
                    <a:gd name="connsiteY96" fmla="*/ 630737 h 1505158"/>
                    <a:gd name="connsiteX97" fmla="*/ 913206 w 1654512"/>
                    <a:gd name="connsiteY97" fmla="*/ 738539 h 1505158"/>
                    <a:gd name="connsiteX98" fmla="*/ 936843 w 1654512"/>
                    <a:gd name="connsiteY98" fmla="*/ 619056 h 1505158"/>
                    <a:gd name="connsiteX99" fmla="*/ 874443 w 1654512"/>
                    <a:gd name="connsiteY99" fmla="*/ 737405 h 1505158"/>
                    <a:gd name="connsiteX100" fmla="*/ 873172 w 1654512"/>
                    <a:gd name="connsiteY100" fmla="*/ 738297 h 1505158"/>
                    <a:gd name="connsiteX101" fmla="*/ 828244 w 1654512"/>
                    <a:gd name="connsiteY101" fmla="*/ 737059 h 1505158"/>
                    <a:gd name="connsiteX102" fmla="*/ 827359 w 1654512"/>
                    <a:gd name="connsiteY102" fmla="*/ 735063 h 1505158"/>
                    <a:gd name="connsiteX103" fmla="*/ 823754 w 1654512"/>
                    <a:gd name="connsiteY103" fmla="*/ 706337 h 1505158"/>
                    <a:gd name="connsiteX104" fmla="*/ 741596 w 1654512"/>
                    <a:gd name="connsiteY104" fmla="*/ 696122 h 1505158"/>
                    <a:gd name="connsiteX105" fmla="*/ 753565 w 1654512"/>
                    <a:gd name="connsiteY105" fmla="*/ 717860 h 1505158"/>
                    <a:gd name="connsiteX106" fmla="*/ 724898 w 1654512"/>
                    <a:gd name="connsiteY106" fmla="*/ 739805 h 1505158"/>
                    <a:gd name="connsiteX107" fmla="*/ 724939 w 1654512"/>
                    <a:gd name="connsiteY107" fmla="*/ 738524 h 1505158"/>
                    <a:gd name="connsiteX108" fmla="*/ 741596 w 1654512"/>
                    <a:gd name="connsiteY108" fmla="*/ 696122 h 1505158"/>
                    <a:gd name="connsiteX109" fmla="*/ 924647 w 1654512"/>
                    <a:gd name="connsiteY109" fmla="*/ 643630 h 1505158"/>
                    <a:gd name="connsiteX110" fmla="*/ 924442 w 1654512"/>
                    <a:gd name="connsiteY110" fmla="*/ 648403 h 1505158"/>
                    <a:gd name="connsiteX111" fmla="*/ 896227 w 1654512"/>
                    <a:gd name="connsiteY111" fmla="*/ 716336 h 1505158"/>
                    <a:gd name="connsiteX112" fmla="*/ 924647 w 1654512"/>
                    <a:gd name="connsiteY112" fmla="*/ 643630 h 1505158"/>
                    <a:gd name="connsiteX113" fmla="*/ 1186094 w 1654512"/>
                    <a:gd name="connsiteY113" fmla="*/ 612630 h 1505158"/>
                    <a:gd name="connsiteX114" fmla="*/ 1207875 w 1654512"/>
                    <a:gd name="connsiteY114" fmla="*/ 613258 h 1505158"/>
                    <a:gd name="connsiteX115" fmla="*/ 1212737 w 1654512"/>
                    <a:gd name="connsiteY115" fmla="*/ 637368 h 1505158"/>
                    <a:gd name="connsiteX116" fmla="*/ 1186094 w 1654512"/>
                    <a:gd name="connsiteY116" fmla="*/ 612630 h 150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654512" h="1505158">
                      <a:moveTo>
                        <a:pt x="798598" y="16526"/>
                      </a:moveTo>
                      <a:cubicBezTo>
                        <a:pt x="803686" y="-8950"/>
                        <a:pt x="845719" y="-3047"/>
                        <a:pt x="843809" y="22646"/>
                      </a:cubicBezTo>
                      <a:cubicBezTo>
                        <a:pt x="822591" y="118269"/>
                        <a:pt x="835508" y="234673"/>
                        <a:pt x="701393" y="225262"/>
                      </a:cubicBezTo>
                      <a:cubicBezTo>
                        <a:pt x="786528" y="375069"/>
                        <a:pt x="1049427" y="466183"/>
                        <a:pt x="1134403" y="269500"/>
                      </a:cubicBezTo>
                      <a:cubicBezTo>
                        <a:pt x="1092531" y="264501"/>
                        <a:pt x="1084246" y="165478"/>
                        <a:pt x="1079189" y="130831"/>
                      </a:cubicBezTo>
                      <a:lnTo>
                        <a:pt x="1078981" y="127734"/>
                      </a:lnTo>
                      <a:cubicBezTo>
                        <a:pt x="1077860" y="109915"/>
                        <a:pt x="1078235" y="93399"/>
                        <a:pt x="1088945" y="78160"/>
                      </a:cubicBezTo>
                      <a:cubicBezTo>
                        <a:pt x="1099630" y="86162"/>
                        <a:pt x="1103924" y="100654"/>
                        <a:pt x="1107542" y="113870"/>
                      </a:cubicBezTo>
                      <a:lnTo>
                        <a:pt x="1110192" y="124455"/>
                      </a:lnTo>
                      <a:cubicBezTo>
                        <a:pt x="1119050" y="159728"/>
                        <a:pt x="1128319" y="194842"/>
                        <a:pt x="1142374" y="228507"/>
                      </a:cubicBezTo>
                      <a:lnTo>
                        <a:pt x="1142871" y="228587"/>
                      </a:lnTo>
                      <a:lnTo>
                        <a:pt x="1142871" y="228587"/>
                      </a:lnTo>
                      <a:cubicBezTo>
                        <a:pt x="1142169" y="205755"/>
                        <a:pt x="1171470" y="195317"/>
                        <a:pt x="1178732" y="219776"/>
                      </a:cubicBezTo>
                      <a:cubicBezTo>
                        <a:pt x="1376985" y="192464"/>
                        <a:pt x="1485433" y="356128"/>
                        <a:pt x="1528221" y="527295"/>
                      </a:cubicBezTo>
                      <a:cubicBezTo>
                        <a:pt x="1559428" y="620991"/>
                        <a:pt x="1600113" y="711134"/>
                        <a:pt x="1646328" y="798266"/>
                      </a:cubicBezTo>
                      <a:cubicBezTo>
                        <a:pt x="1681206" y="866347"/>
                        <a:pt x="1596509" y="881931"/>
                        <a:pt x="1551709" y="904582"/>
                      </a:cubicBezTo>
                      <a:cubicBezTo>
                        <a:pt x="1586166" y="1042684"/>
                        <a:pt x="1592929" y="1185757"/>
                        <a:pt x="1599316" y="1327402"/>
                      </a:cubicBezTo>
                      <a:cubicBezTo>
                        <a:pt x="1597197" y="1357631"/>
                        <a:pt x="1610859" y="1419641"/>
                        <a:pt x="1592613" y="1441318"/>
                      </a:cubicBezTo>
                      <a:cubicBezTo>
                        <a:pt x="1565594" y="1462468"/>
                        <a:pt x="1551037" y="1426216"/>
                        <a:pt x="1555196" y="1402970"/>
                      </a:cubicBezTo>
                      <a:cubicBezTo>
                        <a:pt x="1559076" y="1238614"/>
                        <a:pt x="1541967" y="1074986"/>
                        <a:pt x="1537053" y="910891"/>
                      </a:cubicBezTo>
                      <a:cubicBezTo>
                        <a:pt x="1503228" y="925186"/>
                        <a:pt x="1468990" y="938358"/>
                        <a:pt x="1434370" y="950594"/>
                      </a:cubicBezTo>
                      <a:cubicBezTo>
                        <a:pt x="1436133" y="1104579"/>
                        <a:pt x="1454435" y="1258562"/>
                        <a:pt x="1460963" y="1411759"/>
                      </a:cubicBezTo>
                      <a:cubicBezTo>
                        <a:pt x="1469527" y="1418511"/>
                        <a:pt x="1474258" y="1430216"/>
                        <a:pt x="1466946" y="1440416"/>
                      </a:cubicBezTo>
                      <a:cubicBezTo>
                        <a:pt x="1427778" y="1495060"/>
                        <a:pt x="1356966" y="1503221"/>
                        <a:pt x="1294660" y="1504004"/>
                      </a:cubicBezTo>
                      <a:cubicBezTo>
                        <a:pt x="1146386" y="1505864"/>
                        <a:pt x="997957" y="1505293"/>
                        <a:pt x="849673" y="1504848"/>
                      </a:cubicBezTo>
                      <a:cubicBezTo>
                        <a:pt x="704017" y="1501548"/>
                        <a:pt x="557093" y="1510879"/>
                        <a:pt x="412206" y="1494178"/>
                      </a:cubicBezTo>
                      <a:cubicBezTo>
                        <a:pt x="383812" y="1515513"/>
                        <a:pt x="378005" y="1469524"/>
                        <a:pt x="381808" y="1449906"/>
                      </a:cubicBezTo>
                      <a:lnTo>
                        <a:pt x="383252" y="1410612"/>
                      </a:lnTo>
                      <a:cubicBezTo>
                        <a:pt x="384224" y="1384415"/>
                        <a:pt x="385253" y="1358221"/>
                        <a:pt x="386577" y="1332042"/>
                      </a:cubicBezTo>
                      <a:lnTo>
                        <a:pt x="389878" y="1268210"/>
                      </a:lnTo>
                      <a:cubicBezTo>
                        <a:pt x="395406" y="1161832"/>
                        <a:pt x="401264" y="1055510"/>
                        <a:pt x="410558" y="949340"/>
                      </a:cubicBezTo>
                      <a:cubicBezTo>
                        <a:pt x="326395" y="937829"/>
                        <a:pt x="243440" y="917396"/>
                        <a:pt x="163131" y="889822"/>
                      </a:cubicBezTo>
                      <a:cubicBezTo>
                        <a:pt x="169741" y="1074132"/>
                        <a:pt x="156180" y="1260420"/>
                        <a:pt x="178793" y="1443792"/>
                      </a:cubicBezTo>
                      <a:cubicBezTo>
                        <a:pt x="193714" y="1464050"/>
                        <a:pt x="163789" y="1483068"/>
                        <a:pt x="146320" y="1470377"/>
                      </a:cubicBezTo>
                      <a:cubicBezTo>
                        <a:pt x="124655" y="1453852"/>
                        <a:pt x="133946" y="1421521"/>
                        <a:pt x="129619" y="1397730"/>
                      </a:cubicBezTo>
                      <a:lnTo>
                        <a:pt x="129064" y="1382350"/>
                      </a:lnTo>
                      <a:cubicBezTo>
                        <a:pt x="123000" y="1216479"/>
                        <a:pt x="114716" y="1047122"/>
                        <a:pt x="145621" y="883529"/>
                      </a:cubicBezTo>
                      <a:lnTo>
                        <a:pt x="132328" y="878369"/>
                      </a:lnTo>
                      <a:cubicBezTo>
                        <a:pt x="91804" y="862543"/>
                        <a:pt x="-12409" y="820219"/>
                        <a:pt x="1257" y="799337"/>
                      </a:cubicBezTo>
                      <a:cubicBezTo>
                        <a:pt x="110054" y="514151"/>
                        <a:pt x="353426" y="173050"/>
                        <a:pt x="675754" y="189259"/>
                      </a:cubicBezTo>
                      <a:cubicBezTo>
                        <a:pt x="683920" y="194928"/>
                        <a:pt x="688090" y="205972"/>
                        <a:pt x="694147" y="213888"/>
                      </a:cubicBezTo>
                      <a:lnTo>
                        <a:pt x="703735" y="210406"/>
                      </a:lnTo>
                      <a:cubicBezTo>
                        <a:pt x="740873" y="196807"/>
                        <a:pt x="781205" y="179565"/>
                        <a:pt x="782305" y="133836"/>
                      </a:cubicBezTo>
                      <a:cubicBezTo>
                        <a:pt x="789336" y="94870"/>
                        <a:pt x="794912" y="55897"/>
                        <a:pt x="798598" y="16526"/>
                      </a:cubicBezTo>
                      <a:close/>
                      <a:moveTo>
                        <a:pt x="1329786" y="727364"/>
                      </a:moveTo>
                      <a:cubicBezTo>
                        <a:pt x="1375958" y="662759"/>
                        <a:pt x="1055721" y="764864"/>
                        <a:pt x="1032952" y="771604"/>
                      </a:cubicBezTo>
                      <a:lnTo>
                        <a:pt x="1024378" y="774730"/>
                      </a:lnTo>
                      <a:cubicBezTo>
                        <a:pt x="884118" y="825737"/>
                        <a:pt x="732912" y="875063"/>
                        <a:pt x="621071" y="976738"/>
                      </a:cubicBezTo>
                      <a:cubicBezTo>
                        <a:pt x="618721" y="979313"/>
                        <a:pt x="621647" y="982870"/>
                        <a:pt x="624687" y="981427"/>
                      </a:cubicBezTo>
                      <a:lnTo>
                        <a:pt x="625077" y="981197"/>
                      </a:lnTo>
                      <a:cubicBezTo>
                        <a:pt x="629527" y="978720"/>
                        <a:pt x="648792" y="971840"/>
                        <a:pt x="635143" y="974445"/>
                      </a:cubicBezTo>
                      <a:cubicBezTo>
                        <a:pt x="796743" y="872497"/>
                        <a:pt x="984487" y="816494"/>
                        <a:pt x="1167936" y="767513"/>
                      </a:cubicBezTo>
                      <a:cubicBezTo>
                        <a:pt x="1194596" y="761065"/>
                        <a:pt x="1221382" y="755137"/>
                        <a:pt x="1248272" y="749740"/>
                      </a:cubicBezTo>
                      <a:cubicBezTo>
                        <a:pt x="1275399" y="743145"/>
                        <a:pt x="1306008" y="743217"/>
                        <a:pt x="1329786" y="727364"/>
                      </a:cubicBezTo>
                      <a:close/>
                      <a:moveTo>
                        <a:pt x="823754" y="706337"/>
                      </a:moveTo>
                      <a:cubicBezTo>
                        <a:pt x="827705" y="690232"/>
                        <a:pt x="854243" y="542230"/>
                        <a:pt x="810165" y="582833"/>
                      </a:cubicBezTo>
                      <a:cubicBezTo>
                        <a:pt x="798413" y="604129"/>
                        <a:pt x="793902" y="628806"/>
                        <a:pt x="791787" y="652786"/>
                      </a:cubicBezTo>
                      <a:cubicBezTo>
                        <a:pt x="786102" y="680744"/>
                        <a:pt x="800450" y="710874"/>
                        <a:pt x="786498" y="736648"/>
                      </a:cubicBezTo>
                      <a:cubicBezTo>
                        <a:pt x="774008" y="770312"/>
                        <a:pt x="728101" y="809638"/>
                        <a:pt x="725034" y="747094"/>
                      </a:cubicBezTo>
                      <a:cubicBezTo>
                        <a:pt x="800142" y="744528"/>
                        <a:pt x="777594" y="649324"/>
                        <a:pt x="726459" y="678757"/>
                      </a:cubicBezTo>
                      <a:cubicBezTo>
                        <a:pt x="698459" y="702731"/>
                        <a:pt x="693613" y="747875"/>
                        <a:pt x="707631" y="780949"/>
                      </a:cubicBezTo>
                      <a:cubicBezTo>
                        <a:pt x="684995" y="756300"/>
                        <a:pt x="648290" y="756218"/>
                        <a:pt x="622089" y="737617"/>
                      </a:cubicBezTo>
                      <a:cubicBezTo>
                        <a:pt x="574774" y="686451"/>
                        <a:pt x="654246" y="633207"/>
                        <a:pt x="697521" y="614779"/>
                      </a:cubicBezTo>
                      <a:cubicBezTo>
                        <a:pt x="699958" y="612095"/>
                        <a:pt x="735436" y="599727"/>
                        <a:pt x="727918" y="598231"/>
                      </a:cubicBezTo>
                      <a:cubicBezTo>
                        <a:pt x="693945" y="598545"/>
                        <a:pt x="659901" y="605776"/>
                        <a:pt x="630583" y="623650"/>
                      </a:cubicBezTo>
                      <a:cubicBezTo>
                        <a:pt x="569904" y="653265"/>
                        <a:pt x="549251" y="744956"/>
                        <a:pt x="618664" y="777090"/>
                      </a:cubicBezTo>
                      <a:cubicBezTo>
                        <a:pt x="633674" y="784325"/>
                        <a:pt x="650101" y="788214"/>
                        <a:pt x="664962" y="795685"/>
                      </a:cubicBezTo>
                      <a:cubicBezTo>
                        <a:pt x="702411" y="815103"/>
                        <a:pt x="690311" y="839508"/>
                        <a:pt x="651650" y="840225"/>
                      </a:cubicBezTo>
                      <a:cubicBezTo>
                        <a:pt x="635749" y="843700"/>
                        <a:pt x="583274" y="829139"/>
                        <a:pt x="589150" y="857018"/>
                      </a:cubicBezTo>
                      <a:cubicBezTo>
                        <a:pt x="598642" y="874448"/>
                        <a:pt x="619312" y="877045"/>
                        <a:pt x="637421" y="877532"/>
                      </a:cubicBezTo>
                      <a:cubicBezTo>
                        <a:pt x="685822" y="880852"/>
                        <a:pt x="746006" y="853501"/>
                        <a:pt x="718653" y="796544"/>
                      </a:cubicBezTo>
                      <a:cubicBezTo>
                        <a:pt x="751671" y="824684"/>
                        <a:pt x="792902" y="785343"/>
                        <a:pt x="807052" y="754770"/>
                      </a:cubicBezTo>
                      <a:cubicBezTo>
                        <a:pt x="824296" y="788597"/>
                        <a:pt x="867641" y="778410"/>
                        <a:pt x="892103" y="758394"/>
                      </a:cubicBezTo>
                      <a:cubicBezTo>
                        <a:pt x="929480" y="787840"/>
                        <a:pt x="976379" y="755111"/>
                        <a:pt x="993029" y="718556"/>
                      </a:cubicBezTo>
                      <a:cubicBezTo>
                        <a:pt x="993369" y="726162"/>
                        <a:pt x="993709" y="733766"/>
                        <a:pt x="994078" y="741371"/>
                      </a:cubicBezTo>
                      <a:cubicBezTo>
                        <a:pt x="994830" y="756959"/>
                        <a:pt x="1018978" y="761963"/>
                        <a:pt x="1022548" y="745226"/>
                      </a:cubicBezTo>
                      <a:cubicBezTo>
                        <a:pt x="1027977" y="719780"/>
                        <a:pt x="1035463" y="694619"/>
                        <a:pt x="1045760" y="670701"/>
                      </a:cubicBezTo>
                      <a:cubicBezTo>
                        <a:pt x="1069449" y="607825"/>
                        <a:pt x="1083934" y="636176"/>
                        <a:pt x="1084759" y="685447"/>
                      </a:cubicBezTo>
                      <a:cubicBezTo>
                        <a:pt x="1087677" y="703945"/>
                        <a:pt x="1096938" y="720521"/>
                        <a:pt x="1117377" y="721767"/>
                      </a:cubicBezTo>
                      <a:cubicBezTo>
                        <a:pt x="1123074" y="722116"/>
                        <a:pt x="1130505" y="717047"/>
                        <a:pt x="1131395" y="711092"/>
                      </a:cubicBezTo>
                      <a:lnTo>
                        <a:pt x="1132571" y="703213"/>
                      </a:lnTo>
                      <a:cubicBezTo>
                        <a:pt x="1135061" y="686705"/>
                        <a:pt x="1137946" y="669705"/>
                        <a:pt x="1144177" y="654193"/>
                      </a:cubicBezTo>
                      <a:cubicBezTo>
                        <a:pt x="1150180" y="705540"/>
                        <a:pt x="1217399" y="705292"/>
                        <a:pt x="1236140" y="662717"/>
                      </a:cubicBezTo>
                      <a:cubicBezTo>
                        <a:pt x="1275024" y="686061"/>
                        <a:pt x="1315823" y="653449"/>
                        <a:pt x="1333950" y="619720"/>
                      </a:cubicBezTo>
                      <a:lnTo>
                        <a:pt x="1334492" y="618698"/>
                      </a:lnTo>
                      <a:cubicBezTo>
                        <a:pt x="1340827" y="607163"/>
                        <a:pt x="1324731" y="593212"/>
                        <a:pt x="1315528" y="604061"/>
                      </a:cubicBezTo>
                      <a:lnTo>
                        <a:pt x="1312334" y="607388"/>
                      </a:lnTo>
                      <a:cubicBezTo>
                        <a:pt x="1294980" y="625357"/>
                        <a:pt x="1267368" y="651412"/>
                        <a:pt x="1244548" y="629221"/>
                      </a:cubicBezTo>
                      <a:cubicBezTo>
                        <a:pt x="1245306" y="619213"/>
                        <a:pt x="1245000" y="608991"/>
                        <a:pt x="1244385" y="599147"/>
                      </a:cubicBezTo>
                      <a:cubicBezTo>
                        <a:pt x="1243646" y="587406"/>
                        <a:pt x="1227447" y="576962"/>
                        <a:pt x="1218236" y="587461"/>
                      </a:cubicBezTo>
                      <a:cubicBezTo>
                        <a:pt x="1205255" y="576427"/>
                        <a:pt x="1189128" y="578015"/>
                        <a:pt x="1175549" y="585713"/>
                      </a:cubicBezTo>
                      <a:cubicBezTo>
                        <a:pt x="1140374" y="595656"/>
                        <a:pt x="1118216" y="629911"/>
                        <a:pt x="1110585" y="663957"/>
                      </a:cubicBezTo>
                      <a:cubicBezTo>
                        <a:pt x="1109774" y="636754"/>
                        <a:pt x="1100878" y="607239"/>
                        <a:pt x="1071005" y="604681"/>
                      </a:cubicBezTo>
                      <a:cubicBezTo>
                        <a:pt x="1040399" y="604421"/>
                        <a:pt x="1028684" y="638650"/>
                        <a:pt x="1018246" y="661686"/>
                      </a:cubicBezTo>
                      <a:cubicBezTo>
                        <a:pt x="1017640" y="651369"/>
                        <a:pt x="1017056" y="641054"/>
                        <a:pt x="1016531" y="630735"/>
                      </a:cubicBezTo>
                      <a:cubicBezTo>
                        <a:pt x="1015631" y="612981"/>
                        <a:pt x="991013" y="613166"/>
                        <a:pt x="988997" y="630210"/>
                      </a:cubicBezTo>
                      <a:lnTo>
                        <a:pt x="988942" y="630737"/>
                      </a:lnTo>
                      <a:cubicBezTo>
                        <a:pt x="985064" y="667570"/>
                        <a:pt x="964670" y="755805"/>
                        <a:pt x="913206" y="738539"/>
                      </a:cubicBezTo>
                      <a:cubicBezTo>
                        <a:pt x="934907" y="714625"/>
                        <a:pt x="974162" y="641754"/>
                        <a:pt x="936843" y="619056"/>
                      </a:cubicBezTo>
                      <a:cubicBezTo>
                        <a:pt x="879409" y="604596"/>
                        <a:pt x="849949" y="695229"/>
                        <a:pt x="874443" y="737405"/>
                      </a:cubicBezTo>
                      <a:lnTo>
                        <a:pt x="873172" y="738297"/>
                      </a:lnTo>
                      <a:cubicBezTo>
                        <a:pt x="859179" y="747953"/>
                        <a:pt x="836056" y="758703"/>
                        <a:pt x="828244" y="737059"/>
                      </a:cubicBezTo>
                      <a:lnTo>
                        <a:pt x="827359" y="735063"/>
                      </a:lnTo>
                      <a:cubicBezTo>
                        <a:pt x="823347" y="725912"/>
                        <a:pt x="819805" y="715999"/>
                        <a:pt x="823754" y="706337"/>
                      </a:cubicBezTo>
                      <a:close/>
                      <a:moveTo>
                        <a:pt x="741596" y="696122"/>
                      </a:moveTo>
                      <a:cubicBezTo>
                        <a:pt x="752471" y="689773"/>
                        <a:pt x="756340" y="710802"/>
                        <a:pt x="753565" y="717860"/>
                      </a:cubicBezTo>
                      <a:cubicBezTo>
                        <a:pt x="749118" y="729181"/>
                        <a:pt x="736988" y="735488"/>
                        <a:pt x="724898" y="739805"/>
                      </a:cubicBezTo>
                      <a:lnTo>
                        <a:pt x="724939" y="738524"/>
                      </a:lnTo>
                      <a:cubicBezTo>
                        <a:pt x="725473" y="725594"/>
                        <a:pt x="729784" y="703030"/>
                        <a:pt x="741596" y="696122"/>
                      </a:cubicBezTo>
                      <a:close/>
                      <a:moveTo>
                        <a:pt x="924647" y="643630"/>
                      </a:moveTo>
                      <a:cubicBezTo>
                        <a:pt x="924893" y="645146"/>
                        <a:pt x="924492" y="646996"/>
                        <a:pt x="924442" y="648403"/>
                      </a:cubicBezTo>
                      <a:cubicBezTo>
                        <a:pt x="922583" y="673191"/>
                        <a:pt x="911559" y="696992"/>
                        <a:pt x="896227" y="716336"/>
                      </a:cubicBezTo>
                      <a:cubicBezTo>
                        <a:pt x="887401" y="690055"/>
                        <a:pt x="898777" y="655324"/>
                        <a:pt x="924647" y="643630"/>
                      </a:cubicBezTo>
                      <a:close/>
                      <a:moveTo>
                        <a:pt x="1186094" y="612630"/>
                      </a:moveTo>
                      <a:cubicBezTo>
                        <a:pt x="1193141" y="610772"/>
                        <a:pt x="1200611" y="611294"/>
                        <a:pt x="1207875" y="613258"/>
                      </a:cubicBezTo>
                      <a:cubicBezTo>
                        <a:pt x="1207348" y="621520"/>
                        <a:pt x="1209141" y="629784"/>
                        <a:pt x="1212737" y="637368"/>
                      </a:cubicBezTo>
                      <a:cubicBezTo>
                        <a:pt x="1193984" y="693706"/>
                        <a:pt x="1149898" y="650338"/>
                        <a:pt x="1186094" y="612630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" name="图形 64">
                <a:extLst>
                  <a:ext uri="{FF2B5EF4-FFF2-40B4-BE49-F238E27FC236}">
                    <a16:creationId xmlns:a16="http://schemas.microsoft.com/office/drawing/2014/main" id="{D501EC21-E99E-498F-932E-39FBF1618E4E}"/>
                  </a:ext>
                </a:extLst>
              </p:cNvPr>
              <p:cNvGrpSpPr/>
              <p:nvPr/>
            </p:nvGrpSpPr>
            <p:grpSpPr>
              <a:xfrm>
                <a:off x="8055723" y="3707488"/>
                <a:ext cx="1330592" cy="1182933"/>
                <a:chOff x="8055723" y="3707488"/>
                <a:chExt cx="1330592" cy="1182933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1318CF-C416-27B2-5481-D2DA4473DDDF}"/>
                    </a:ext>
                  </a:extLst>
                </p:cNvPr>
                <p:cNvSpPr/>
                <p:nvPr/>
              </p:nvSpPr>
              <p:spPr>
                <a:xfrm>
                  <a:off x="8341474" y="3987312"/>
                  <a:ext cx="823402" cy="815759"/>
                </a:xfrm>
                <a:custGeom>
                  <a:avLst/>
                  <a:gdLst>
                    <a:gd name="connsiteX0" fmla="*/ 626730 w 823402"/>
                    <a:gd name="connsiteY0" fmla="*/ 100125 h 815759"/>
                    <a:gd name="connsiteX1" fmla="*/ 140613 w 823402"/>
                    <a:gd name="connsiteY1" fmla="*/ 66139 h 815759"/>
                    <a:gd name="connsiteX2" fmla="*/ 4457 w 823402"/>
                    <a:gd name="connsiteY2" fmla="*/ 603058 h 815759"/>
                    <a:gd name="connsiteX3" fmla="*/ 185755 w 823402"/>
                    <a:gd name="connsiteY3" fmla="*/ 772633 h 815759"/>
                    <a:gd name="connsiteX4" fmla="*/ 238698 w 823402"/>
                    <a:gd name="connsiteY4" fmla="*/ 762644 h 815759"/>
                    <a:gd name="connsiteX5" fmla="*/ 303154 w 823402"/>
                    <a:gd name="connsiteY5" fmla="*/ 763157 h 815759"/>
                    <a:gd name="connsiteX6" fmla="*/ 436400 w 823402"/>
                    <a:gd name="connsiteY6" fmla="*/ 806109 h 815759"/>
                    <a:gd name="connsiteX7" fmla="*/ 686407 w 823402"/>
                    <a:gd name="connsiteY7" fmla="*/ 764739 h 815759"/>
                    <a:gd name="connsiteX8" fmla="*/ 626730 w 823402"/>
                    <a:gd name="connsiteY8" fmla="*/ 100125 h 815759"/>
                    <a:gd name="connsiteX9" fmla="*/ 626730 w 823402"/>
                    <a:gd name="connsiteY9" fmla="*/ 100125 h 815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3402" h="815759">
                      <a:moveTo>
                        <a:pt x="626730" y="100125"/>
                      </a:moveTo>
                      <a:cubicBezTo>
                        <a:pt x="494379" y="-7488"/>
                        <a:pt x="282286" y="-42430"/>
                        <a:pt x="140613" y="66139"/>
                      </a:cubicBezTo>
                      <a:cubicBezTo>
                        <a:pt x="30531" y="168029"/>
                        <a:pt x="-15024" y="457567"/>
                        <a:pt x="4457" y="603058"/>
                      </a:cubicBezTo>
                      <a:cubicBezTo>
                        <a:pt x="9874" y="696376"/>
                        <a:pt x="81141" y="802147"/>
                        <a:pt x="185755" y="772633"/>
                      </a:cubicBezTo>
                      <a:cubicBezTo>
                        <a:pt x="203520" y="770883"/>
                        <a:pt x="220770" y="764071"/>
                        <a:pt x="238698" y="762644"/>
                      </a:cubicBezTo>
                      <a:cubicBezTo>
                        <a:pt x="260143" y="760174"/>
                        <a:pt x="281751" y="760131"/>
                        <a:pt x="303154" y="763157"/>
                      </a:cubicBezTo>
                      <a:cubicBezTo>
                        <a:pt x="349792" y="769756"/>
                        <a:pt x="391135" y="794527"/>
                        <a:pt x="436400" y="806109"/>
                      </a:cubicBezTo>
                      <a:cubicBezTo>
                        <a:pt x="520393" y="827597"/>
                        <a:pt x="614109" y="813143"/>
                        <a:pt x="686407" y="764739"/>
                      </a:cubicBezTo>
                      <a:cubicBezTo>
                        <a:pt x="925325" y="607600"/>
                        <a:pt x="817102" y="252215"/>
                        <a:pt x="626730" y="100125"/>
                      </a:cubicBezTo>
                      <a:lnTo>
                        <a:pt x="626730" y="100125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43F13020-EA4E-EEDB-4001-CC06B7B3292A}"/>
                    </a:ext>
                  </a:extLst>
                </p:cNvPr>
                <p:cNvSpPr/>
                <p:nvPr/>
              </p:nvSpPr>
              <p:spPr>
                <a:xfrm>
                  <a:off x="8055723" y="3707488"/>
                  <a:ext cx="1330592" cy="1182933"/>
                </a:xfrm>
                <a:custGeom>
                  <a:avLst/>
                  <a:gdLst>
                    <a:gd name="connsiteX0" fmla="*/ 894856 w 1330592"/>
                    <a:gd name="connsiteY0" fmla="*/ 1088519 h 1182933"/>
                    <a:gd name="connsiteX1" fmla="*/ 902201 w 1330592"/>
                    <a:gd name="connsiteY1" fmla="*/ 1085882 h 1182933"/>
                    <a:gd name="connsiteX2" fmla="*/ 902927 w 1330592"/>
                    <a:gd name="connsiteY2" fmla="*/ 1087512 h 1182933"/>
                    <a:gd name="connsiteX3" fmla="*/ 903992 w 1330592"/>
                    <a:gd name="connsiteY3" fmla="*/ 1090007 h 1182933"/>
                    <a:gd name="connsiteX4" fmla="*/ 894856 w 1330592"/>
                    <a:gd name="connsiteY4" fmla="*/ 1088519 h 1182933"/>
                    <a:gd name="connsiteX5" fmla="*/ 889948 w 1330592"/>
                    <a:gd name="connsiteY5" fmla="*/ 45685 h 1182933"/>
                    <a:gd name="connsiteX6" fmla="*/ 886203 w 1330592"/>
                    <a:gd name="connsiteY6" fmla="*/ 38659 h 1182933"/>
                    <a:gd name="connsiteX7" fmla="*/ 896146 w 1330592"/>
                    <a:gd name="connsiteY7" fmla="*/ 43271 h 1182933"/>
                    <a:gd name="connsiteX8" fmla="*/ 889948 w 1330592"/>
                    <a:gd name="connsiteY8" fmla="*/ 45685 h 1182933"/>
                    <a:gd name="connsiteX9" fmla="*/ 367166 w 1330592"/>
                    <a:gd name="connsiteY9" fmla="*/ 364081 h 1182933"/>
                    <a:gd name="connsiteX10" fmla="*/ 366747 w 1330592"/>
                    <a:gd name="connsiteY10" fmla="*/ 364012 h 1182933"/>
                    <a:gd name="connsiteX11" fmla="*/ 375272 w 1330592"/>
                    <a:gd name="connsiteY11" fmla="*/ 351458 h 1182933"/>
                    <a:gd name="connsiteX12" fmla="*/ 377256 w 1330592"/>
                    <a:gd name="connsiteY12" fmla="*/ 349771 h 1182933"/>
                    <a:gd name="connsiteX13" fmla="*/ 367166 w 1330592"/>
                    <a:gd name="connsiteY13" fmla="*/ 364081 h 1182933"/>
                    <a:gd name="connsiteX14" fmla="*/ 1323722 w 1330592"/>
                    <a:gd name="connsiteY14" fmla="*/ 864035 h 1182933"/>
                    <a:gd name="connsiteX15" fmla="*/ 1316780 w 1330592"/>
                    <a:gd name="connsiteY15" fmla="*/ 813888 h 1182933"/>
                    <a:gd name="connsiteX16" fmla="*/ 1303518 w 1330592"/>
                    <a:gd name="connsiteY16" fmla="*/ 766804 h 1182933"/>
                    <a:gd name="connsiteX17" fmla="*/ 1277823 w 1330592"/>
                    <a:gd name="connsiteY17" fmla="*/ 726682 h 1182933"/>
                    <a:gd name="connsiteX18" fmla="*/ 1282570 w 1330592"/>
                    <a:gd name="connsiteY18" fmla="*/ 709631 h 1182933"/>
                    <a:gd name="connsiteX19" fmla="*/ 1281725 w 1330592"/>
                    <a:gd name="connsiteY19" fmla="*/ 621396 h 1182933"/>
                    <a:gd name="connsiteX20" fmla="*/ 1265928 w 1330592"/>
                    <a:gd name="connsiteY20" fmla="*/ 606801 h 1182933"/>
                    <a:gd name="connsiteX21" fmla="*/ 1257034 w 1330592"/>
                    <a:gd name="connsiteY21" fmla="*/ 601044 h 1182933"/>
                    <a:gd name="connsiteX22" fmla="*/ 1256048 w 1330592"/>
                    <a:gd name="connsiteY22" fmla="*/ 599413 h 1182933"/>
                    <a:gd name="connsiteX23" fmla="*/ 1268866 w 1330592"/>
                    <a:gd name="connsiteY23" fmla="*/ 581658 h 1182933"/>
                    <a:gd name="connsiteX24" fmla="*/ 1279672 w 1330592"/>
                    <a:gd name="connsiteY24" fmla="*/ 559815 h 1182933"/>
                    <a:gd name="connsiteX25" fmla="*/ 1276716 w 1330592"/>
                    <a:gd name="connsiteY25" fmla="*/ 465600 h 1182933"/>
                    <a:gd name="connsiteX26" fmla="*/ 1268484 w 1330592"/>
                    <a:gd name="connsiteY26" fmla="*/ 416844 h 1182933"/>
                    <a:gd name="connsiteX27" fmla="*/ 1270718 w 1330592"/>
                    <a:gd name="connsiteY27" fmla="*/ 370905 h 1182933"/>
                    <a:gd name="connsiteX28" fmla="*/ 1265103 w 1330592"/>
                    <a:gd name="connsiteY28" fmla="*/ 326011 h 1182933"/>
                    <a:gd name="connsiteX29" fmla="*/ 1251258 w 1330592"/>
                    <a:gd name="connsiteY29" fmla="*/ 308416 h 1182933"/>
                    <a:gd name="connsiteX30" fmla="*/ 1232848 w 1330592"/>
                    <a:gd name="connsiteY30" fmla="*/ 296541 h 1182933"/>
                    <a:gd name="connsiteX31" fmla="*/ 1230332 w 1330592"/>
                    <a:gd name="connsiteY31" fmla="*/ 279469 h 1182933"/>
                    <a:gd name="connsiteX32" fmla="*/ 1235079 w 1330592"/>
                    <a:gd name="connsiteY32" fmla="*/ 253520 h 1182933"/>
                    <a:gd name="connsiteX33" fmla="*/ 1219385 w 1330592"/>
                    <a:gd name="connsiteY33" fmla="*/ 211366 h 1182933"/>
                    <a:gd name="connsiteX34" fmla="*/ 1179096 w 1330592"/>
                    <a:gd name="connsiteY34" fmla="*/ 189320 h 1182933"/>
                    <a:gd name="connsiteX35" fmla="*/ 1157766 w 1330592"/>
                    <a:gd name="connsiteY35" fmla="*/ 189403 h 1182933"/>
                    <a:gd name="connsiteX36" fmla="*/ 1147865 w 1330592"/>
                    <a:gd name="connsiteY36" fmla="*/ 178955 h 1182933"/>
                    <a:gd name="connsiteX37" fmla="*/ 1138792 w 1330592"/>
                    <a:gd name="connsiteY37" fmla="*/ 135854 h 1182933"/>
                    <a:gd name="connsiteX38" fmla="*/ 1108243 w 1330592"/>
                    <a:gd name="connsiteY38" fmla="*/ 110428 h 1182933"/>
                    <a:gd name="connsiteX39" fmla="*/ 1033585 w 1330592"/>
                    <a:gd name="connsiteY39" fmla="*/ 108595 h 1182933"/>
                    <a:gd name="connsiteX40" fmla="*/ 929671 w 1330592"/>
                    <a:gd name="connsiteY40" fmla="*/ 37856 h 1182933"/>
                    <a:gd name="connsiteX41" fmla="*/ 897635 w 1330592"/>
                    <a:gd name="connsiteY41" fmla="*/ 12166 h 1182933"/>
                    <a:gd name="connsiteX42" fmla="*/ 828994 w 1330592"/>
                    <a:gd name="connsiteY42" fmla="*/ 8605 h 1182933"/>
                    <a:gd name="connsiteX43" fmla="*/ 828894 w 1330592"/>
                    <a:gd name="connsiteY43" fmla="*/ 8605 h 1182933"/>
                    <a:gd name="connsiteX44" fmla="*/ 821951 w 1330592"/>
                    <a:gd name="connsiteY44" fmla="*/ 8424 h 1182933"/>
                    <a:gd name="connsiteX45" fmla="*/ 815429 w 1330592"/>
                    <a:gd name="connsiteY45" fmla="*/ 7881 h 1182933"/>
                    <a:gd name="connsiteX46" fmla="*/ 737230 w 1330592"/>
                    <a:gd name="connsiteY46" fmla="*/ 4559 h 1182933"/>
                    <a:gd name="connsiteX47" fmla="*/ 710589 w 1330592"/>
                    <a:gd name="connsiteY47" fmla="*/ 25697 h 1182933"/>
                    <a:gd name="connsiteX48" fmla="*/ 684610 w 1330592"/>
                    <a:gd name="connsiteY48" fmla="*/ 34011 h 1182933"/>
                    <a:gd name="connsiteX49" fmla="*/ 592526 w 1330592"/>
                    <a:gd name="connsiteY49" fmla="*/ 86835 h 1182933"/>
                    <a:gd name="connsiteX50" fmla="*/ 520402 w 1330592"/>
                    <a:gd name="connsiteY50" fmla="*/ 110368 h 1182933"/>
                    <a:gd name="connsiteX51" fmla="*/ 510053 w 1330592"/>
                    <a:gd name="connsiteY51" fmla="*/ 129479 h 1182933"/>
                    <a:gd name="connsiteX52" fmla="*/ 465235 w 1330592"/>
                    <a:gd name="connsiteY52" fmla="*/ 160792 h 1182933"/>
                    <a:gd name="connsiteX53" fmla="*/ 460188 w 1330592"/>
                    <a:gd name="connsiteY53" fmla="*/ 208028 h 1182933"/>
                    <a:gd name="connsiteX54" fmla="*/ 426075 w 1330592"/>
                    <a:gd name="connsiteY54" fmla="*/ 255252 h 1182933"/>
                    <a:gd name="connsiteX55" fmla="*/ 424248 w 1330592"/>
                    <a:gd name="connsiteY55" fmla="*/ 290757 h 1182933"/>
                    <a:gd name="connsiteX56" fmla="*/ 378866 w 1330592"/>
                    <a:gd name="connsiteY56" fmla="*/ 310997 h 1182933"/>
                    <a:gd name="connsiteX57" fmla="*/ 345594 w 1330592"/>
                    <a:gd name="connsiteY57" fmla="*/ 357294 h 1182933"/>
                    <a:gd name="connsiteX58" fmla="*/ 345690 w 1330592"/>
                    <a:gd name="connsiteY58" fmla="*/ 361512 h 1182933"/>
                    <a:gd name="connsiteX59" fmla="*/ 260392 w 1330592"/>
                    <a:gd name="connsiteY59" fmla="*/ 390030 h 1182933"/>
                    <a:gd name="connsiteX60" fmla="*/ 241637 w 1330592"/>
                    <a:gd name="connsiteY60" fmla="*/ 455919 h 1182933"/>
                    <a:gd name="connsiteX61" fmla="*/ 143554 w 1330592"/>
                    <a:gd name="connsiteY61" fmla="*/ 512366 h 1182933"/>
                    <a:gd name="connsiteX62" fmla="*/ 110432 w 1330592"/>
                    <a:gd name="connsiteY62" fmla="*/ 589225 h 1182933"/>
                    <a:gd name="connsiteX63" fmla="*/ 116289 w 1330592"/>
                    <a:gd name="connsiteY63" fmla="*/ 614713 h 1182933"/>
                    <a:gd name="connsiteX64" fmla="*/ 116289 w 1330592"/>
                    <a:gd name="connsiteY64" fmla="*/ 614731 h 1182933"/>
                    <a:gd name="connsiteX65" fmla="*/ 111740 w 1330592"/>
                    <a:gd name="connsiteY65" fmla="*/ 624094 h 1182933"/>
                    <a:gd name="connsiteX66" fmla="*/ 61935 w 1330592"/>
                    <a:gd name="connsiteY66" fmla="*/ 694211 h 1182933"/>
                    <a:gd name="connsiteX67" fmla="*/ 57608 w 1330592"/>
                    <a:gd name="connsiteY67" fmla="*/ 769984 h 1182933"/>
                    <a:gd name="connsiteX68" fmla="*/ 62299 w 1330592"/>
                    <a:gd name="connsiteY68" fmla="*/ 779967 h 1182933"/>
                    <a:gd name="connsiteX69" fmla="*/ 57852 w 1330592"/>
                    <a:gd name="connsiteY69" fmla="*/ 784942 h 1182933"/>
                    <a:gd name="connsiteX70" fmla="*/ 27305 w 1330592"/>
                    <a:gd name="connsiteY70" fmla="*/ 851775 h 1182933"/>
                    <a:gd name="connsiteX71" fmla="*/ 37708 w 1330592"/>
                    <a:gd name="connsiteY71" fmla="*/ 880623 h 1182933"/>
                    <a:gd name="connsiteX72" fmla="*/ 197 w 1330592"/>
                    <a:gd name="connsiteY72" fmla="*/ 961552 h 1182933"/>
                    <a:gd name="connsiteX73" fmla="*/ 39759 w 1330592"/>
                    <a:gd name="connsiteY73" fmla="*/ 1029031 h 1182933"/>
                    <a:gd name="connsiteX74" fmla="*/ 57286 w 1330592"/>
                    <a:gd name="connsiteY74" fmla="*/ 1088116 h 1182933"/>
                    <a:gd name="connsiteX75" fmla="*/ 85018 w 1330592"/>
                    <a:gd name="connsiteY75" fmla="*/ 1104463 h 1182933"/>
                    <a:gd name="connsiteX76" fmla="*/ 132165 w 1330592"/>
                    <a:gd name="connsiteY76" fmla="*/ 1154426 h 1182933"/>
                    <a:gd name="connsiteX77" fmla="*/ 145064 w 1330592"/>
                    <a:gd name="connsiteY77" fmla="*/ 1156439 h 1182933"/>
                    <a:gd name="connsiteX78" fmla="*/ 211913 w 1330592"/>
                    <a:gd name="connsiteY78" fmla="*/ 1156117 h 1182933"/>
                    <a:gd name="connsiteX79" fmla="*/ 235820 w 1330592"/>
                    <a:gd name="connsiteY79" fmla="*/ 1175203 h 1182933"/>
                    <a:gd name="connsiteX80" fmla="*/ 247974 w 1330592"/>
                    <a:gd name="connsiteY80" fmla="*/ 1179932 h 1182933"/>
                    <a:gd name="connsiteX81" fmla="*/ 334926 w 1330592"/>
                    <a:gd name="connsiteY81" fmla="*/ 1162722 h 1182933"/>
                    <a:gd name="connsiteX82" fmla="*/ 338690 w 1330592"/>
                    <a:gd name="connsiteY82" fmla="*/ 1161092 h 1182933"/>
                    <a:gd name="connsiteX83" fmla="*/ 352353 w 1330592"/>
                    <a:gd name="connsiteY83" fmla="*/ 1171117 h 1182933"/>
                    <a:gd name="connsiteX84" fmla="*/ 391696 w 1330592"/>
                    <a:gd name="connsiteY84" fmla="*/ 1180055 h 1182933"/>
                    <a:gd name="connsiteX85" fmla="*/ 434114 w 1330592"/>
                    <a:gd name="connsiteY85" fmla="*/ 1166426 h 1182933"/>
                    <a:gd name="connsiteX86" fmla="*/ 439771 w 1330592"/>
                    <a:gd name="connsiteY86" fmla="*/ 1167030 h 1182933"/>
                    <a:gd name="connsiteX87" fmla="*/ 472290 w 1330592"/>
                    <a:gd name="connsiteY87" fmla="*/ 1157810 h 1182933"/>
                    <a:gd name="connsiteX88" fmla="*/ 491888 w 1330592"/>
                    <a:gd name="connsiteY88" fmla="*/ 1157408 h 1182933"/>
                    <a:gd name="connsiteX89" fmla="*/ 532215 w 1330592"/>
                    <a:gd name="connsiteY89" fmla="*/ 1145812 h 1182933"/>
                    <a:gd name="connsiteX90" fmla="*/ 546162 w 1330592"/>
                    <a:gd name="connsiteY90" fmla="*/ 1132083 h 1182933"/>
                    <a:gd name="connsiteX91" fmla="*/ 560126 w 1330592"/>
                    <a:gd name="connsiteY91" fmla="*/ 1122842 h 1182933"/>
                    <a:gd name="connsiteX92" fmla="*/ 569181 w 1330592"/>
                    <a:gd name="connsiteY92" fmla="*/ 1081451 h 1182933"/>
                    <a:gd name="connsiteX93" fmla="*/ 570894 w 1330592"/>
                    <a:gd name="connsiteY93" fmla="*/ 1073159 h 1182933"/>
                    <a:gd name="connsiteX94" fmla="*/ 543466 w 1330592"/>
                    <a:gd name="connsiteY94" fmla="*/ 1000626 h 1182933"/>
                    <a:gd name="connsiteX95" fmla="*/ 521368 w 1330592"/>
                    <a:gd name="connsiteY95" fmla="*/ 973329 h 1182933"/>
                    <a:gd name="connsiteX96" fmla="*/ 496277 w 1330592"/>
                    <a:gd name="connsiteY96" fmla="*/ 952773 h 1182933"/>
                    <a:gd name="connsiteX97" fmla="*/ 494484 w 1330592"/>
                    <a:gd name="connsiteY97" fmla="*/ 951527 h 1182933"/>
                    <a:gd name="connsiteX98" fmla="*/ 496961 w 1330592"/>
                    <a:gd name="connsiteY98" fmla="*/ 931697 h 1182933"/>
                    <a:gd name="connsiteX99" fmla="*/ 490662 w 1330592"/>
                    <a:gd name="connsiteY99" fmla="*/ 912613 h 1182933"/>
                    <a:gd name="connsiteX100" fmla="*/ 505332 w 1330592"/>
                    <a:gd name="connsiteY100" fmla="*/ 837121 h 1182933"/>
                    <a:gd name="connsiteX101" fmla="*/ 526339 w 1330592"/>
                    <a:gd name="connsiteY101" fmla="*/ 791142 h 1182933"/>
                    <a:gd name="connsiteX102" fmla="*/ 529860 w 1330592"/>
                    <a:gd name="connsiteY102" fmla="*/ 759172 h 1182933"/>
                    <a:gd name="connsiteX103" fmla="*/ 527870 w 1330592"/>
                    <a:gd name="connsiteY103" fmla="*/ 742304 h 1182933"/>
                    <a:gd name="connsiteX104" fmla="*/ 531170 w 1330592"/>
                    <a:gd name="connsiteY104" fmla="*/ 736182 h 1182933"/>
                    <a:gd name="connsiteX105" fmla="*/ 555399 w 1330592"/>
                    <a:gd name="connsiteY105" fmla="*/ 682877 h 1182933"/>
                    <a:gd name="connsiteX106" fmla="*/ 546221 w 1330592"/>
                    <a:gd name="connsiteY106" fmla="*/ 646540 h 1182933"/>
                    <a:gd name="connsiteX107" fmla="*/ 543423 w 1330592"/>
                    <a:gd name="connsiteY107" fmla="*/ 589609 h 1182933"/>
                    <a:gd name="connsiteX108" fmla="*/ 536443 w 1330592"/>
                    <a:gd name="connsiteY108" fmla="*/ 575679 h 1182933"/>
                    <a:gd name="connsiteX109" fmla="*/ 540244 w 1330592"/>
                    <a:gd name="connsiteY109" fmla="*/ 564746 h 1182933"/>
                    <a:gd name="connsiteX110" fmla="*/ 541934 w 1330592"/>
                    <a:gd name="connsiteY110" fmla="*/ 560661 h 1182933"/>
                    <a:gd name="connsiteX111" fmla="*/ 556727 w 1330592"/>
                    <a:gd name="connsiteY111" fmla="*/ 545440 h 1182933"/>
                    <a:gd name="connsiteX112" fmla="*/ 574315 w 1330592"/>
                    <a:gd name="connsiteY112" fmla="*/ 505862 h 1182933"/>
                    <a:gd name="connsiteX113" fmla="*/ 570793 w 1330592"/>
                    <a:gd name="connsiteY113" fmla="*/ 483921 h 1182933"/>
                    <a:gd name="connsiteX114" fmla="*/ 568094 w 1330592"/>
                    <a:gd name="connsiteY114" fmla="*/ 473916 h 1182933"/>
                    <a:gd name="connsiteX115" fmla="*/ 565360 w 1330592"/>
                    <a:gd name="connsiteY115" fmla="*/ 468722 h 1182933"/>
                    <a:gd name="connsiteX116" fmla="*/ 565056 w 1330592"/>
                    <a:gd name="connsiteY116" fmla="*/ 467816 h 1182933"/>
                    <a:gd name="connsiteX117" fmla="*/ 565199 w 1330592"/>
                    <a:gd name="connsiteY117" fmla="*/ 466123 h 1182933"/>
                    <a:gd name="connsiteX118" fmla="*/ 566205 w 1330592"/>
                    <a:gd name="connsiteY118" fmla="*/ 444867 h 1182933"/>
                    <a:gd name="connsiteX119" fmla="*/ 589850 w 1330592"/>
                    <a:gd name="connsiteY119" fmla="*/ 459462 h 1182933"/>
                    <a:gd name="connsiteX120" fmla="*/ 643295 w 1330592"/>
                    <a:gd name="connsiteY120" fmla="*/ 453624 h 1182933"/>
                    <a:gd name="connsiteX121" fmla="*/ 700709 w 1330592"/>
                    <a:gd name="connsiteY121" fmla="*/ 480660 h 1182933"/>
                    <a:gd name="connsiteX122" fmla="*/ 737291 w 1330592"/>
                    <a:gd name="connsiteY122" fmla="*/ 483760 h 1182933"/>
                    <a:gd name="connsiteX123" fmla="*/ 772587 w 1330592"/>
                    <a:gd name="connsiteY123" fmla="*/ 494772 h 1182933"/>
                    <a:gd name="connsiteX124" fmla="*/ 848914 w 1330592"/>
                    <a:gd name="connsiteY124" fmla="*/ 522372 h 1182933"/>
                    <a:gd name="connsiteX125" fmla="*/ 913391 w 1330592"/>
                    <a:gd name="connsiteY125" fmla="*/ 531269 h 1182933"/>
                    <a:gd name="connsiteX126" fmla="*/ 937398 w 1330592"/>
                    <a:gd name="connsiteY126" fmla="*/ 554299 h 1182933"/>
                    <a:gd name="connsiteX127" fmla="*/ 960739 w 1330592"/>
                    <a:gd name="connsiteY127" fmla="*/ 562614 h 1182933"/>
                    <a:gd name="connsiteX128" fmla="*/ 982351 w 1330592"/>
                    <a:gd name="connsiteY128" fmla="*/ 568331 h 1182933"/>
                    <a:gd name="connsiteX129" fmla="*/ 996820 w 1330592"/>
                    <a:gd name="connsiteY129" fmla="*/ 585805 h 1182933"/>
                    <a:gd name="connsiteX130" fmla="*/ 1017064 w 1330592"/>
                    <a:gd name="connsiteY130" fmla="*/ 600943 h 1182933"/>
                    <a:gd name="connsiteX131" fmla="*/ 1035276 w 1330592"/>
                    <a:gd name="connsiteY131" fmla="*/ 607607 h 1182933"/>
                    <a:gd name="connsiteX132" fmla="*/ 1034048 w 1330592"/>
                    <a:gd name="connsiteY132" fmla="*/ 648855 h 1182933"/>
                    <a:gd name="connsiteX133" fmla="*/ 1033467 w 1330592"/>
                    <a:gd name="connsiteY133" fmla="*/ 738600 h 1182933"/>
                    <a:gd name="connsiteX134" fmla="*/ 1030549 w 1330592"/>
                    <a:gd name="connsiteY134" fmla="*/ 828002 h 1182933"/>
                    <a:gd name="connsiteX135" fmla="*/ 1020304 w 1330592"/>
                    <a:gd name="connsiteY135" fmla="*/ 911244 h 1182933"/>
                    <a:gd name="connsiteX136" fmla="*/ 822794 w 1330592"/>
                    <a:gd name="connsiteY136" fmla="*/ 1069757 h 1182933"/>
                    <a:gd name="connsiteX137" fmla="*/ 741758 w 1330592"/>
                    <a:gd name="connsiteY137" fmla="*/ 1058783 h 1182933"/>
                    <a:gd name="connsiteX138" fmla="*/ 662251 w 1330592"/>
                    <a:gd name="connsiteY138" fmla="*/ 1027803 h 1182933"/>
                    <a:gd name="connsiteX139" fmla="*/ 652250 w 1330592"/>
                    <a:gd name="connsiteY139" fmla="*/ 1040846 h 1182933"/>
                    <a:gd name="connsiteX140" fmla="*/ 680181 w 1330592"/>
                    <a:gd name="connsiteY140" fmla="*/ 1067701 h 1182933"/>
                    <a:gd name="connsiteX141" fmla="*/ 720468 w 1330592"/>
                    <a:gd name="connsiteY141" fmla="*/ 1085942 h 1182933"/>
                    <a:gd name="connsiteX142" fmla="*/ 799554 w 1330592"/>
                    <a:gd name="connsiteY142" fmla="*/ 1101785 h 1182933"/>
                    <a:gd name="connsiteX143" fmla="*/ 860787 w 1330592"/>
                    <a:gd name="connsiteY143" fmla="*/ 1097638 h 1182933"/>
                    <a:gd name="connsiteX144" fmla="*/ 866582 w 1330592"/>
                    <a:gd name="connsiteY144" fmla="*/ 1110180 h 1182933"/>
                    <a:gd name="connsiteX145" fmla="*/ 867631 w 1330592"/>
                    <a:gd name="connsiteY145" fmla="*/ 1109757 h 1182933"/>
                    <a:gd name="connsiteX146" fmla="*/ 867047 w 1330592"/>
                    <a:gd name="connsiteY146" fmla="*/ 1107140 h 1182933"/>
                    <a:gd name="connsiteX147" fmla="*/ 894978 w 1330592"/>
                    <a:gd name="connsiteY147" fmla="*/ 1125017 h 1182933"/>
                    <a:gd name="connsiteX148" fmla="*/ 918362 w 1330592"/>
                    <a:gd name="connsiteY148" fmla="*/ 1126869 h 1182933"/>
                    <a:gd name="connsiteX149" fmla="*/ 925646 w 1330592"/>
                    <a:gd name="connsiteY149" fmla="*/ 1125641 h 1182933"/>
                    <a:gd name="connsiteX150" fmla="*/ 953897 w 1330592"/>
                    <a:gd name="connsiteY150" fmla="*/ 1139531 h 1182933"/>
                    <a:gd name="connsiteX151" fmla="*/ 969575 w 1330592"/>
                    <a:gd name="connsiteY151" fmla="*/ 1164776 h 1182933"/>
                    <a:gd name="connsiteX152" fmla="*/ 984507 w 1330592"/>
                    <a:gd name="connsiteY152" fmla="*/ 1165601 h 1182933"/>
                    <a:gd name="connsiteX153" fmla="*/ 997265 w 1330592"/>
                    <a:gd name="connsiteY153" fmla="*/ 1169889 h 1182933"/>
                    <a:gd name="connsiteX154" fmla="*/ 1014649 w 1330592"/>
                    <a:gd name="connsiteY154" fmla="*/ 1165259 h 1182933"/>
                    <a:gd name="connsiteX155" fmla="*/ 1021612 w 1330592"/>
                    <a:gd name="connsiteY155" fmla="*/ 1170873 h 1182933"/>
                    <a:gd name="connsiteX156" fmla="*/ 1051777 w 1330592"/>
                    <a:gd name="connsiteY156" fmla="*/ 1160206 h 1182933"/>
                    <a:gd name="connsiteX157" fmla="*/ 1060633 w 1330592"/>
                    <a:gd name="connsiteY157" fmla="*/ 1160347 h 1182933"/>
                    <a:gd name="connsiteX158" fmla="*/ 1062764 w 1330592"/>
                    <a:gd name="connsiteY158" fmla="*/ 1161333 h 1182933"/>
                    <a:gd name="connsiteX159" fmla="*/ 1103415 w 1330592"/>
                    <a:gd name="connsiteY159" fmla="*/ 1167876 h 1182933"/>
                    <a:gd name="connsiteX160" fmla="*/ 1110657 w 1330592"/>
                    <a:gd name="connsiteY160" fmla="*/ 1164615 h 1182933"/>
                    <a:gd name="connsiteX161" fmla="*/ 1140905 w 1330592"/>
                    <a:gd name="connsiteY161" fmla="*/ 1162239 h 1182933"/>
                    <a:gd name="connsiteX162" fmla="*/ 1157343 w 1330592"/>
                    <a:gd name="connsiteY162" fmla="*/ 1153120 h 1182933"/>
                    <a:gd name="connsiteX163" fmla="*/ 1205460 w 1330592"/>
                    <a:gd name="connsiteY163" fmla="*/ 1154104 h 1182933"/>
                    <a:gd name="connsiteX164" fmla="*/ 1233329 w 1330592"/>
                    <a:gd name="connsiteY164" fmla="*/ 1134134 h 1182933"/>
                    <a:gd name="connsiteX165" fmla="*/ 1263171 w 1330592"/>
                    <a:gd name="connsiteY165" fmla="*/ 1127191 h 1182933"/>
                    <a:gd name="connsiteX166" fmla="*/ 1298065 w 1330592"/>
                    <a:gd name="connsiteY166" fmla="*/ 1087532 h 1182933"/>
                    <a:gd name="connsiteX167" fmla="*/ 1329337 w 1330592"/>
                    <a:gd name="connsiteY167" fmla="*/ 977154 h 1182933"/>
                    <a:gd name="connsiteX168" fmla="*/ 1323722 w 1330592"/>
                    <a:gd name="connsiteY168" fmla="*/ 864035 h 118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</a:cxnLst>
                  <a:rect l="l" t="t" r="r" b="b"/>
                  <a:pathLst>
                    <a:path w="1330592" h="1182933">
                      <a:moveTo>
                        <a:pt x="894856" y="1088519"/>
                      </a:moveTo>
                      <a:cubicBezTo>
                        <a:pt x="897313" y="1087671"/>
                        <a:pt x="899766" y="1086788"/>
                        <a:pt x="902201" y="1085882"/>
                      </a:cubicBezTo>
                      <a:cubicBezTo>
                        <a:pt x="902362" y="1086445"/>
                        <a:pt x="902623" y="1086987"/>
                        <a:pt x="902927" y="1087512"/>
                      </a:cubicBezTo>
                      <a:cubicBezTo>
                        <a:pt x="903269" y="1088358"/>
                        <a:pt x="903611" y="1089181"/>
                        <a:pt x="903992" y="1090007"/>
                      </a:cubicBezTo>
                      <a:cubicBezTo>
                        <a:pt x="900935" y="1090029"/>
                        <a:pt x="897874" y="1089483"/>
                        <a:pt x="894856" y="1088519"/>
                      </a:cubicBezTo>
                      <a:moveTo>
                        <a:pt x="889948" y="45685"/>
                      </a:moveTo>
                      <a:cubicBezTo>
                        <a:pt x="888861" y="43251"/>
                        <a:pt x="887611" y="40916"/>
                        <a:pt x="886203" y="38659"/>
                      </a:cubicBezTo>
                      <a:cubicBezTo>
                        <a:pt x="889624" y="39768"/>
                        <a:pt x="893047" y="41298"/>
                        <a:pt x="896146" y="43271"/>
                      </a:cubicBezTo>
                      <a:cubicBezTo>
                        <a:pt x="894053" y="43976"/>
                        <a:pt x="891998" y="44781"/>
                        <a:pt x="889948" y="45685"/>
                      </a:cubicBezTo>
                      <a:moveTo>
                        <a:pt x="367166" y="364081"/>
                      </a:moveTo>
                      <a:cubicBezTo>
                        <a:pt x="367025" y="364056"/>
                        <a:pt x="366886" y="364036"/>
                        <a:pt x="366747" y="364012"/>
                      </a:cubicBezTo>
                      <a:cubicBezTo>
                        <a:pt x="368542" y="359231"/>
                        <a:pt x="371740" y="354718"/>
                        <a:pt x="375272" y="351458"/>
                      </a:cubicBezTo>
                      <a:cubicBezTo>
                        <a:pt x="375905" y="350873"/>
                        <a:pt x="376592" y="350331"/>
                        <a:pt x="377256" y="349771"/>
                      </a:cubicBezTo>
                      <a:cubicBezTo>
                        <a:pt x="373507" y="354238"/>
                        <a:pt x="370106" y="359003"/>
                        <a:pt x="367166" y="364081"/>
                      </a:cubicBezTo>
                      <a:moveTo>
                        <a:pt x="1323722" y="864035"/>
                      </a:moveTo>
                      <a:cubicBezTo>
                        <a:pt x="1321951" y="847245"/>
                        <a:pt x="1319697" y="830519"/>
                        <a:pt x="1316780" y="813888"/>
                      </a:cubicBezTo>
                      <a:cubicBezTo>
                        <a:pt x="1313983" y="797967"/>
                        <a:pt x="1311628" y="780936"/>
                        <a:pt x="1303518" y="766804"/>
                      </a:cubicBezTo>
                      <a:cubicBezTo>
                        <a:pt x="1295469" y="752732"/>
                        <a:pt x="1287400" y="739061"/>
                        <a:pt x="1277823" y="726682"/>
                      </a:cubicBezTo>
                      <a:cubicBezTo>
                        <a:pt x="1279189" y="720361"/>
                        <a:pt x="1281003" y="714422"/>
                        <a:pt x="1282570" y="709631"/>
                      </a:cubicBezTo>
                      <a:cubicBezTo>
                        <a:pt x="1291626" y="682052"/>
                        <a:pt x="1300542" y="647023"/>
                        <a:pt x="1281725" y="621396"/>
                      </a:cubicBezTo>
                      <a:cubicBezTo>
                        <a:pt x="1277358" y="615458"/>
                        <a:pt x="1272028" y="610908"/>
                        <a:pt x="1265928" y="606801"/>
                      </a:cubicBezTo>
                      <a:cubicBezTo>
                        <a:pt x="1263332" y="605050"/>
                        <a:pt x="1259028" y="603460"/>
                        <a:pt x="1257034" y="601044"/>
                      </a:cubicBezTo>
                      <a:cubicBezTo>
                        <a:pt x="1255625" y="599333"/>
                        <a:pt x="1256110" y="600259"/>
                        <a:pt x="1256048" y="599413"/>
                      </a:cubicBezTo>
                      <a:cubicBezTo>
                        <a:pt x="1255706" y="594864"/>
                        <a:pt x="1266371" y="585261"/>
                        <a:pt x="1268866" y="581658"/>
                      </a:cubicBezTo>
                      <a:cubicBezTo>
                        <a:pt x="1273537" y="574992"/>
                        <a:pt x="1277016" y="567485"/>
                        <a:pt x="1279672" y="559815"/>
                      </a:cubicBezTo>
                      <a:cubicBezTo>
                        <a:pt x="1290177" y="529458"/>
                        <a:pt x="1283033" y="496020"/>
                        <a:pt x="1276716" y="465600"/>
                      </a:cubicBezTo>
                      <a:cubicBezTo>
                        <a:pt x="1273376" y="449477"/>
                        <a:pt x="1269693" y="433311"/>
                        <a:pt x="1268484" y="416844"/>
                      </a:cubicBezTo>
                      <a:cubicBezTo>
                        <a:pt x="1267357" y="401383"/>
                        <a:pt x="1269470" y="386285"/>
                        <a:pt x="1270718" y="370905"/>
                      </a:cubicBezTo>
                      <a:cubicBezTo>
                        <a:pt x="1271927" y="355724"/>
                        <a:pt x="1271605" y="340064"/>
                        <a:pt x="1265103" y="326011"/>
                      </a:cubicBezTo>
                      <a:cubicBezTo>
                        <a:pt x="1261924" y="319166"/>
                        <a:pt x="1257116" y="313127"/>
                        <a:pt x="1251258" y="308416"/>
                      </a:cubicBezTo>
                      <a:cubicBezTo>
                        <a:pt x="1245545" y="303808"/>
                        <a:pt x="1238420" y="301131"/>
                        <a:pt x="1232848" y="296541"/>
                      </a:cubicBezTo>
                      <a:cubicBezTo>
                        <a:pt x="1227292" y="291969"/>
                        <a:pt x="1228881" y="285791"/>
                        <a:pt x="1230332" y="279469"/>
                      </a:cubicBezTo>
                      <a:cubicBezTo>
                        <a:pt x="1232322" y="270894"/>
                        <a:pt x="1234838" y="262378"/>
                        <a:pt x="1235079" y="253520"/>
                      </a:cubicBezTo>
                      <a:cubicBezTo>
                        <a:pt x="1235522" y="238080"/>
                        <a:pt x="1229223" y="223040"/>
                        <a:pt x="1219385" y="211366"/>
                      </a:cubicBezTo>
                      <a:cubicBezTo>
                        <a:pt x="1209241" y="199307"/>
                        <a:pt x="1194752" y="191152"/>
                        <a:pt x="1179096" y="189320"/>
                      </a:cubicBezTo>
                      <a:cubicBezTo>
                        <a:pt x="1171933" y="188475"/>
                        <a:pt x="1164889" y="189906"/>
                        <a:pt x="1157766" y="189403"/>
                      </a:cubicBezTo>
                      <a:cubicBezTo>
                        <a:pt x="1150723" y="188920"/>
                        <a:pt x="1149195" y="185397"/>
                        <a:pt x="1147865" y="178955"/>
                      </a:cubicBezTo>
                      <a:cubicBezTo>
                        <a:pt x="1144808" y="164199"/>
                        <a:pt x="1146054" y="149624"/>
                        <a:pt x="1138792" y="135854"/>
                      </a:cubicBezTo>
                      <a:cubicBezTo>
                        <a:pt x="1132352" y="123614"/>
                        <a:pt x="1120900" y="115318"/>
                        <a:pt x="1108243" y="110428"/>
                      </a:cubicBezTo>
                      <a:cubicBezTo>
                        <a:pt x="1085042" y="101450"/>
                        <a:pt x="1058057" y="103302"/>
                        <a:pt x="1033585" y="108595"/>
                      </a:cubicBezTo>
                      <a:cubicBezTo>
                        <a:pt x="1019139" y="66080"/>
                        <a:pt x="974043" y="38198"/>
                        <a:pt x="929671" y="37856"/>
                      </a:cubicBezTo>
                      <a:cubicBezTo>
                        <a:pt x="922746" y="26099"/>
                        <a:pt x="911015" y="17322"/>
                        <a:pt x="897635" y="12166"/>
                      </a:cubicBezTo>
                      <a:cubicBezTo>
                        <a:pt x="875499" y="3611"/>
                        <a:pt x="852053" y="8605"/>
                        <a:pt x="828994" y="8605"/>
                      </a:cubicBezTo>
                      <a:lnTo>
                        <a:pt x="828894" y="8605"/>
                      </a:lnTo>
                      <a:cubicBezTo>
                        <a:pt x="826577" y="8462"/>
                        <a:pt x="824263" y="8404"/>
                        <a:pt x="821951" y="8424"/>
                      </a:cubicBezTo>
                      <a:cubicBezTo>
                        <a:pt x="819776" y="8301"/>
                        <a:pt x="817603" y="8120"/>
                        <a:pt x="815429" y="7881"/>
                      </a:cubicBezTo>
                      <a:cubicBezTo>
                        <a:pt x="789188" y="4778"/>
                        <a:pt x="763230" y="-5972"/>
                        <a:pt x="737230" y="4559"/>
                      </a:cubicBezTo>
                      <a:cubicBezTo>
                        <a:pt x="725639" y="9249"/>
                        <a:pt x="716423" y="16477"/>
                        <a:pt x="710589" y="25697"/>
                      </a:cubicBezTo>
                      <a:cubicBezTo>
                        <a:pt x="701795" y="28090"/>
                        <a:pt x="693120" y="30830"/>
                        <a:pt x="684610" y="34011"/>
                      </a:cubicBezTo>
                      <a:cubicBezTo>
                        <a:pt x="647722" y="34975"/>
                        <a:pt x="611178" y="54764"/>
                        <a:pt x="592526" y="86835"/>
                      </a:cubicBezTo>
                      <a:cubicBezTo>
                        <a:pt x="566265" y="83855"/>
                        <a:pt x="537771" y="88908"/>
                        <a:pt x="520402" y="110368"/>
                      </a:cubicBezTo>
                      <a:cubicBezTo>
                        <a:pt x="515879" y="115952"/>
                        <a:pt x="512375" y="122513"/>
                        <a:pt x="510053" y="129479"/>
                      </a:cubicBezTo>
                      <a:cubicBezTo>
                        <a:pt x="492345" y="135208"/>
                        <a:pt x="475958" y="145416"/>
                        <a:pt x="465235" y="160792"/>
                      </a:cubicBezTo>
                      <a:cubicBezTo>
                        <a:pt x="455449" y="174824"/>
                        <a:pt x="453569" y="192966"/>
                        <a:pt x="460188" y="208028"/>
                      </a:cubicBezTo>
                      <a:cubicBezTo>
                        <a:pt x="444379" y="219485"/>
                        <a:pt x="432025" y="235886"/>
                        <a:pt x="426075" y="255252"/>
                      </a:cubicBezTo>
                      <a:cubicBezTo>
                        <a:pt x="422459" y="267018"/>
                        <a:pt x="421921" y="279176"/>
                        <a:pt x="424248" y="290757"/>
                      </a:cubicBezTo>
                      <a:cubicBezTo>
                        <a:pt x="408062" y="294348"/>
                        <a:pt x="392582" y="301006"/>
                        <a:pt x="378866" y="310997"/>
                      </a:cubicBezTo>
                      <a:cubicBezTo>
                        <a:pt x="364492" y="321463"/>
                        <a:pt x="346540" y="338121"/>
                        <a:pt x="345594" y="357294"/>
                      </a:cubicBezTo>
                      <a:cubicBezTo>
                        <a:pt x="345523" y="358702"/>
                        <a:pt x="345578" y="360109"/>
                        <a:pt x="345690" y="361512"/>
                      </a:cubicBezTo>
                      <a:cubicBezTo>
                        <a:pt x="314047" y="359287"/>
                        <a:pt x="281781" y="364650"/>
                        <a:pt x="260392" y="390030"/>
                      </a:cubicBezTo>
                      <a:cubicBezTo>
                        <a:pt x="244332" y="409072"/>
                        <a:pt x="237351" y="433593"/>
                        <a:pt x="241637" y="455919"/>
                      </a:cubicBezTo>
                      <a:cubicBezTo>
                        <a:pt x="203987" y="463569"/>
                        <a:pt x="168387" y="483257"/>
                        <a:pt x="143554" y="512366"/>
                      </a:cubicBezTo>
                      <a:cubicBezTo>
                        <a:pt x="125506" y="533524"/>
                        <a:pt x="109468" y="560419"/>
                        <a:pt x="110432" y="589225"/>
                      </a:cubicBezTo>
                      <a:cubicBezTo>
                        <a:pt x="110733" y="597903"/>
                        <a:pt x="112768" y="606640"/>
                        <a:pt x="116289" y="614713"/>
                      </a:cubicBezTo>
                      <a:lnTo>
                        <a:pt x="116289" y="614731"/>
                      </a:lnTo>
                      <a:cubicBezTo>
                        <a:pt x="114780" y="617572"/>
                        <a:pt x="113229" y="620732"/>
                        <a:pt x="111740" y="624094"/>
                      </a:cubicBezTo>
                      <a:cubicBezTo>
                        <a:pt x="88417" y="640418"/>
                        <a:pt x="71473" y="666007"/>
                        <a:pt x="61935" y="694211"/>
                      </a:cubicBezTo>
                      <a:cubicBezTo>
                        <a:pt x="54229" y="717058"/>
                        <a:pt x="49380" y="746733"/>
                        <a:pt x="57608" y="769984"/>
                      </a:cubicBezTo>
                      <a:cubicBezTo>
                        <a:pt x="58858" y="773527"/>
                        <a:pt x="60447" y="776869"/>
                        <a:pt x="62299" y="779967"/>
                      </a:cubicBezTo>
                      <a:cubicBezTo>
                        <a:pt x="60747" y="781620"/>
                        <a:pt x="59280" y="783271"/>
                        <a:pt x="57852" y="784942"/>
                      </a:cubicBezTo>
                      <a:cubicBezTo>
                        <a:pt x="42133" y="803319"/>
                        <a:pt x="26216" y="826470"/>
                        <a:pt x="27305" y="851775"/>
                      </a:cubicBezTo>
                      <a:cubicBezTo>
                        <a:pt x="27747" y="861963"/>
                        <a:pt x="31528" y="872210"/>
                        <a:pt x="37708" y="880623"/>
                      </a:cubicBezTo>
                      <a:cubicBezTo>
                        <a:pt x="15973" y="902668"/>
                        <a:pt x="-1532" y="930490"/>
                        <a:pt x="197" y="961552"/>
                      </a:cubicBezTo>
                      <a:cubicBezTo>
                        <a:pt x="1686" y="988588"/>
                        <a:pt x="16518" y="1016047"/>
                        <a:pt x="39759" y="1029031"/>
                      </a:cubicBezTo>
                      <a:cubicBezTo>
                        <a:pt x="35877" y="1049867"/>
                        <a:pt x="41069" y="1071850"/>
                        <a:pt x="57286" y="1088116"/>
                      </a:cubicBezTo>
                      <a:cubicBezTo>
                        <a:pt x="65378" y="1096249"/>
                        <a:pt x="74914" y="1101604"/>
                        <a:pt x="85018" y="1104463"/>
                      </a:cubicBezTo>
                      <a:cubicBezTo>
                        <a:pt x="87272" y="1129003"/>
                        <a:pt x="109043" y="1148751"/>
                        <a:pt x="132165" y="1154426"/>
                      </a:cubicBezTo>
                      <a:cubicBezTo>
                        <a:pt x="136473" y="1155495"/>
                        <a:pt x="140779" y="1156139"/>
                        <a:pt x="145064" y="1156439"/>
                      </a:cubicBezTo>
                      <a:cubicBezTo>
                        <a:pt x="165871" y="1166648"/>
                        <a:pt x="190683" y="1165478"/>
                        <a:pt x="211913" y="1156117"/>
                      </a:cubicBezTo>
                      <a:cubicBezTo>
                        <a:pt x="218171" y="1164071"/>
                        <a:pt x="226321" y="1170553"/>
                        <a:pt x="235820" y="1175203"/>
                      </a:cubicBezTo>
                      <a:cubicBezTo>
                        <a:pt x="239663" y="1177096"/>
                        <a:pt x="243730" y="1178666"/>
                        <a:pt x="247974" y="1179932"/>
                      </a:cubicBezTo>
                      <a:cubicBezTo>
                        <a:pt x="277958" y="1188810"/>
                        <a:pt x="308708" y="1176774"/>
                        <a:pt x="334926" y="1162722"/>
                      </a:cubicBezTo>
                      <a:cubicBezTo>
                        <a:pt x="335772" y="1162279"/>
                        <a:pt x="337321" y="1161716"/>
                        <a:pt x="338690" y="1161092"/>
                      </a:cubicBezTo>
                      <a:cubicBezTo>
                        <a:pt x="342312" y="1165138"/>
                        <a:pt x="348912" y="1169144"/>
                        <a:pt x="352353" y="1171117"/>
                      </a:cubicBezTo>
                      <a:cubicBezTo>
                        <a:pt x="364027" y="1177821"/>
                        <a:pt x="378294" y="1180939"/>
                        <a:pt x="391696" y="1180055"/>
                      </a:cubicBezTo>
                      <a:cubicBezTo>
                        <a:pt x="407412" y="1179008"/>
                        <a:pt x="421275" y="1173814"/>
                        <a:pt x="434114" y="1166426"/>
                      </a:cubicBezTo>
                      <a:cubicBezTo>
                        <a:pt x="435987" y="1166748"/>
                        <a:pt x="437877" y="1166930"/>
                        <a:pt x="439771" y="1167030"/>
                      </a:cubicBezTo>
                      <a:cubicBezTo>
                        <a:pt x="451845" y="1167672"/>
                        <a:pt x="462608" y="1163850"/>
                        <a:pt x="472290" y="1157810"/>
                      </a:cubicBezTo>
                      <a:cubicBezTo>
                        <a:pt x="478687" y="1158656"/>
                        <a:pt x="485247" y="1158575"/>
                        <a:pt x="491888" y="1157408"/>
                      </a:cubicBezTo>
                      <a:cubicBezTo>
                        <a:pt x="506519" y="1161130"/>
                        <a:pt x="520767" y="1155213"/>
                        <a:pt x="532215" y="1145812"/>
                      </a:cubicBezTo>
                      <a:cubicBezTo>
                        <a:pt x="537288" y="1141645"/>
                        <a:pt x="541572" y="1136753"/>
                        <a:pt x="546162" y="1132083"/>
                      </a:cubicBezTo>
                      <a:cubicBezTo>
                        <a:pt x="550929" y="1127229"/>
                        <a:pt x="554554" y="1126104"/>
                        <a:pt x="560126" y="1122842"/>
                      </a:cubicBezTo>
                      <a:cubicBezTo>
                        <a:pt x="573308" y="1115132"/>
                        <a:pt x="574896" y="1095585"/>
                        <a:pt x="569181" y="1081451"/>
                      </a:cubicBezTo>
                      <a:cubicBezTo>
                        <a:pt x="570268" y="1078977"/>
                        <a:pt x="570894" y="1076219"/>
                        <a:pt x="570894" y="1073159"/>
                      </a:cubicBezTo>
                      <a:cubicBezTo>
                        <a:pt x="570851" y="1046465"/>
                        <a:pt x="558558" y="1021986"/>
                        <a:pt x="543466" y="1000626"/>
                      </a:cubicBezTo>
                      <a:cubicBezTo>
                        <a:pt x="536722" y="991104"/>
                        <a:pt x="529399" y="981782"/>
                        <a:pt x="521368" y="973329"/>
                      </a:cubicBezTo>
                      <a:cubicBezTo>
                        <a:pt x="514909" y="966542"/>
                        <a:pt x="505835" y="955533"/>
                        <a:pt x="496277" y="952773"/>
                      </a:cubicBezTo>
                      <a:cubicBezTo>
                        <a:pt x="495693" y="952352"/>
                        <a:pt x="495087" y="951927"/>
                        <a:pt x="494484" y="951527"/>
                      </a:cubicBezTo>
                      <a:cubicBezTo>
                        <a:pt x="496337" y="945042"/>
                        <a:pt x="497422" y="938441"/>
                        <a:pt x="496961" y="931697"/>
                      </a:cubicBezTo>
                      <a:cubicBezTo>
                        <a:pt x="496476" y="924770"/>
                        <a:pt x="494242" y="918208"/>
                        <a:pt x="490662" y="912613"/>
                      </a:cubicBezTo>
                      <a:cubicBezTo>
                        <a:pt x="502674" y="889321"/>
                        <a:pt x="507747" y="863775"/>
                        <a:pt x="505332" y="837121"/>
                      </a:cubicBezTo>
                      <a:cubicBezTo>
                        <a:pt x="515110" y="823249"/>
                        <a:pt x="522517" y="807931"/>
                        <a:pt x="526339" y="791142"/>
                      </a:cubicBezTo>
                      <a:cubicBezTo>
                        <a:pt x="528693" y="780754"/>
                        <a:pt x="530043" y="769823"/>
                        <a:pt x="529860" y="759172"/>
                      </a:cubicBezTo>
                      <a:cubicBezTo>
                        <a:pt x="529780" y="754061"/>
                        <a:pt x="527908" y="747596"/>
                        <a:pt x="527870" y="742304"/>
                      </a:cubicBezTo>
                      <a:cubicBezTo>
                        <a:pt x="528152" y="743975"/>
                        <a:pt x="530325" y="737734"/>
                        <a:pt x="531170" y="736182"/>
                      </a:cubicBezTo>
                      <a:cubicBezTo>
                        <a:pt x="540868" y="718167"/>
                        <a:pt x="553324" y="704115"/>
                        <a:pt x="555399" y="682877"/>
                      </a:cubicBezTo>
                      <a:cubicBezTo>
                        <a:pt x="556604" y="670454"/>
                        <a:pt x="553666" y="656727"/>
                        <a:pt x="546221" y="646540"/>
                      </a:cubicBezTo>
                      <a:cubicBezTo>
                        <a:pt x="550990" y="627738"/>
                        <a:pt x="550929" y="607544"/>
                        <a:pt x="543423" y="589609"/>
                      </a:cubicBezTo>
                      <a:cubicBezTo>
                        <a:pt x="541411" y="584818"/>
                        <a:pt x="539099" y="580128"/>
                        <a:pt x="536443" y="575679"/>
                      </a:cubicBezTo>
                      <a:cubicBezTo>
                        <a:pt x="537668" y="571934"/>
                        <a:pt x="538797" y="568150"/>
                        <a:pt x="540244" y="564746"/>
                      </a:cubicBezTo>
                      <a:cubicBezTo>
                        <a:pt x="540809" y="563397"/>
                        <a:pt x="541371" y="562030"/>
                        <a:pt x="541934" y="560661"/>
                      </a:cubicBezTo>
                      <a:cubicBezTo>
                        <a:pt x="547388" y="555848"/>
                        <a:pt x="552461" y="550595"/>
                        <a:pt x="556727" y="545440"/>
                      </a:cubicBezTo>
                      <a:cubicBezTo>
                        <a:pt x="566183" y="534027"/>
                        <a:pt x="573409" y="520942"/>
                        <a:pt x="574315" y="505862"/>
                      </a:cubicBezTo>
                      <a:cubicBezTo>
                        <a:pt x="574757" y="498313"/>
                        <a:pt x="572986" y="491086"/>
                        <a:pt x="570793" y="483921"/>
                      </a:cubicBezTo>
                      <a:cubicBezTo>
                        <a:pt x="569825" y="480680"/>
                        <a:pt x="569241" y="477076"/>
                        <a:pt x="568094" y="473916"/>
                      </a:cubicBezTo>
                      <a:cubicBezTo>
                        <a:pt x="567453" y="472162"/>
                        <a:pt x="565901" y="470373"/>
                        <a:pt x="565360" y="468722"/>
                      </a:cubicBezTo>
                      <a:cubicBezTo>
                        <a:pt x="565237" y="468360"/>
                        <a:pt x="565136" y="468058"/>
                        <a:pt x="565056" y="467816"/>
                      </a:cubicBezTo>
                      <a:cubicBezTo>
                        <a:pt x="565136" y="467575"/>
                        <a:pt x="565199" y="467071"/>
                        <a:pt x="565199" y="466123"/>
                      </a:cubicBezTo>
                      <a:cubicBezTo>
                        <a:pt x="565217" y="458896"/>
                        <a:pt x="566163" y="451830"/>
                        <a:pt x="566205" y="444867"/>
                      </a:cubicBezTo>
                      <a:cubicBezTo>
                        <a:pt x="572825" y="451550"/>
                        <a:pt x="580794" y="456541"/>
                        <a:pt x="589850" y="459462"/>
                      </a:cubicBezTo>
                      <a:cubicBezTo>
                        <a:pt x="608099" y="465320"/>
                        <a:pt x="627138" y="462663"/>
                        <a:pt x="643295" y="453624"/>
                      </a:cubicBezTo>
                      <a:cubicBezTo>
                        <a:pt x="660684" y="465541"/>
                        <a:pt x="680221" y="476330"/>
                        <a:pt x="700709" y="480660"/>
                      </a:cubicBezTo>
                      <a:cubicBezTo>
                        <a:pt x="712881" y="483235"/>
                        <a:pt x="725078" y="482170"/>
                        <a:pt x="737291" y="483760"/>
                      </a:cubicBezTo>
                      <a:cubicBezTo>
                        <a:pt x="749425" y="485350"/>
                        <a:pt x="761159" y="490645"/>
                        <a:pt x="772587" y="494772"/>
                      </a:cubicBezTo>
                      <a:cubicBezTo>
                        <a:pt x="798025" y="503972"/>
                        <a:pt x="823398" y="513411"/>
                        <a:pt x="848914" y="522372"/>
                      </a:cubicBezTo>
                      <a:cubicBezTo>
                        <a:pt x="869521" y="529599"/>
                        <a:pt x="891817" y="535336"/>
                        <a:pt x="913391" y="531269"/>
                      </a:cubicBezTo>
                      <a:cubicBezTo>
                        <a:pt x="919448" y="540608"/>
                        <a:pt x="927316" y="548502"/>
                        <a:pt x="937398" y="554299"/>
                      </a:cubicBezTo>
                      <a:cubicBezTo>
                        <a:pt x="944620" y="558426"/>
                        <a:pt x="952549" y="561223"/>
                        <a:pt x="960739" y="562614"/>
                      </a:cubicBezTo>
                      <a:cubicBezTo>
                        <a:pt x="967983" y="563842"/>
                        <a:pt x="976477" y="563358"/>
                        <a:pt x="982351" y="568331"/>
                      </a:cubicBezTo>
                      <a:cubicBezTo>
                        <a:pt x="988087" y="573162"/>
                        <a:pt x="991669" y="580367"/>
                        <a:pt x="996820" y="585805"/>
                      </a:cubicBezTo>
                      <a:cubicBezTo>
                        <a:pt x="1002557" y="591884"/>
                        <a:pt x="1009639" y="597159"/>
                        <a:pt x="1017064" y="600943"/>
                      </a:cubicBezTo>
                      <a:cubicBezTo>
                        <a:pt x="1023021" y="603983"/>
                        <a:pt x="1029100" y="606175"/>
                        <a:pt x="1035276" y="607607"/>
                      </a:cubicBezTo>
                      <a:cubicBezTo>
                        <a:pt x="1034734" y="621356"/>
                        <a:pt x="1034209" y="635086"/>
                        <a:pt x="1034048" y="648855"/>
                      </a:cubicBezTo>
                      <a:cubicBezTo>
                        <a:pt x="1033748" y="678770"/>
                        <a:pt x="1033867" y="708683"/>
                        <a:pt x="1033467" y="738600"/>
                      </a:cubicBezTo>
                      <a:cubicBezTo>
                        <a:pt x="1033064" y="768412"/>
                        <a:pt x="1032118" y="798228"/>
                        <a:pt x="1030549" y="828002"/>
                      </a:cubicBezTo>
                      <a:cubicBezTo>
                        <a:pt x="1029057" y="855944"/>
                        <a:pt x="1026965" y="883985"/>
                        <a:pt x="1020304" y="911244"/>
                      </a:cubicBezTo>
                      <a:cubicBezTo>
                        <a:pt x="998209" y="1001693"/>
                        <a:pt x="915442" y="1066455"/>
                        <a:pt x="822794" y="1069757"/>
                      </a:cubicBezTo>
                      <a:cubicBezTo>
                        <a:pt x="795288" y="1070743"/>
                        <a:pt x="768059" y="1066878"/>
                        <a:pt x="741758" y="1058783"/>
                      </a:cubicBezTo>
                      <a:cubicBezTo>
                        <a:pt x="714513" y="1050391"/>
                        <a:pt x="690182" y="1033116"/>
                        <a:pt x="662251" y="1027803"/>
                      </a:cubicBezTo>
                      <a:cubicBezTo>
                        <a:pt x="654946" y="1026433"/>
                        <a:pt x="648064" y="1033782"/>
                        <a:pt x="652250" y="1040846"/>
                      </a:cubicBezTo>
                      <a:cubicBezTo>
                        <a:pt x="659456" y="1052987"/>
                        <a:pt x="668208" y="1060396"/>
                        <a:pt x="680181" y="1067701"/>
                      </a:cubicBezTo>
                      <a:cubicBezTo>
                        <a:pt x="692720" y="1075333"/>
                        <a:pt x="706683" y="1080990"/>
                        <a:pt x="720468" y="1085942"/>
                      </a:cubicBezTo>
                      <a:cubicBezTo>
                        <a:pt x="745823" y="1095039"/>
                        <a:pt x="772649" y="1100316"/>
                        <a:pt x="799554" y="1101785"/>
                      </a:cubicBezTo>
                      <a:cubicBezTo>
                        <a:pt x="820078" y="1102911"/>
                        <a:pt x="840684" y="1101503"/>
                        <a:pt x="860787" y="1097638"/>
                      </a:cubicBezTo>
                      <a:cubicBezTo>
                        <a:pt x="862198" y="1101966"/>
                        <a:pt x="864693" y="1106174"/>
                        <a:pt x="866582" y="1110180"/>
                      </a:cubicBezTo>
                      <a:cubicBezTo>
                        <a:pt x="866864" y="1110764"/>
                        <a:pt x="867812" y="1110361"/>
                        <a:pt x="867631" y="1109757"/>
                      </a:cubicBezTo>
                      <a:cubicBezTo>
                        <a:pt x="867327" y="1108751"/>
                        <a:pt x="867128" y="1107865"/>
                        <a:pt x="867047" y="1107140"/>
                      </a:cubicBezTo>
                      <a:cubicBezTo>
                        <a:pt x="873807" y="1115958"/>
                        <a:pt x="884251" y="1122055"/>
                        <a:pt x="894978" y="1125017"/>
                      </a:cubicBezTo>
                      <a:cubicBezTo>
                        <a:pt x="902543" y="1127110"/>
                        <a:pt x="910574" y="1127752"/>
                        <a:pt x="918362" y="1126869"/>
                      </a:cubicBezTo>
                      <a:cubicBezTo>
                        <a:pt x="920877" y="1126585"/>
                        <a:pt x="923270" y="1126164"/>
                        <a:pt x="925646" y="1125641"/>
                      </a:cubicBezTo>
                      <a:cubicBezTo>
                        <a:pt x="933573" y="1132586"/>
                        <a:pt x="943715" y="1137216"/>
                        <a:pt x="953897" y="1139531"/>
                      </a:cubicBezTo>
                      <a:cubicBezTo>
                        <a:pt x="952149" y="1150160"/>
                        <a:pt x="957399" y="1161756"/>
                        <a:pt x="969575" y="1164776"/>
                      </a:cubicBezTo>
                      <a:cubicBezTo>
                        <a:pt x="974685" y="1166044"/>
                        <a:pt x="979595" y="1166064"/>
                        <a:pt x="984507" y="1165601"/>
                      </a:cubicBezTo>
                      <a:cubicBezTo>
                        <a:pt x="988471" y="1167453"/>
                        <a:pt x="992737" y="1168902"/>
                        <a:pt x="997265" y="1169889"/>
                      </a:cubicBezTo>
                      <a:cubicBezTo>
                        <a:pt x="1003159" y="1171177"/>
                        <a:pt x="1010202" y="1169525"/>
                        <a:pt x="1014649" y="1165259"/>
                      </a:cubicBezTo>
                      <a:cubicBezTo>
                        <a:pt x="1017084" y="1166970"/>
                        <a:pt x="1019358" y="1168158"/>
                        <a:pt x="1021612" y="1170873"/>
                      </a:cubicBezTo>
                      <a:cubicBezTo>
                        <a:pt x="1030891" y="1182068"/>
                        <a:pt x="1050891" y="1173150"/>
                        <a:pt x="1051777" y="1160206"/>
                      </a:cubicBezTo>
                      <a:cubicBezTo>
                        <a:pt x="1054715" y="1160206"/>
                        <a:pt x="1057673" y="1160246"/>
                        <a:pt x="1060633" y="1160347"/>
                      </a:cubicBezTo>
                      <a:cubicBezTo>
                        <a:pt x="1061335" y="1160669"/>
                        <a:pt x="1062040" y="1160991"/>
                        <a:pt x="1062764" y="1161333"/>
                      </a:cubicBezTo>
                      <a:cubicBezTo>
                        <a:pt x="1075703" y="1167350"/>
                        <a:pt x="1089105" y="1172607"/>
                        <a:pt x="1103415" y="1167876"/>
                      </a:cubicBezTo>
                      <a:cubicBezTo>
                        <a:pt x="1106049" y="1167008"/>
                        <a:pt x="1108464" y="1165903"/>
                        <a:pt x="1110657" y="1164615"/>
                      </a:cubicBezTo>
                      <a:cubicBezTo>
                        <a:pt x="1120739" y="1165520"/>
                        <a:pt x="1130680" y="1165541"/>
                        <a:pt x="1140905" y="1162239"/>
                      </a:cubicBezTo>
                      <a:cubicBezTo>
                        <a:pt x="1146941" y="1160284"/>
                        <a:pt x="1152614" y="1157186"/>
                        <a:pt x="1157343" y="1153120"/>
                      </a:cubicBezTo>
                      <a:cubicBezTo>
                        <a:pt x="1173120" y="1157750"/>
                        <a:pt x="1189764" y="1159843"/>
                        <a:pt x="1205460" y="1154104"/>
                      </a:cubicBezTo>
                      <a:cubicBezTo>
                        <a:pt x="1217210" y="1149818"/>
                        <a:pt x="1226670" y="1143054"/>
                        <a:pt x="1233329" y="1134134"/>
                      </a:cubicBezTo>
                      <a:cubicBezTo>
                        <a:pt x="1243513" y="1134498"/>
                        <a:pt x="1253854" y="1132042"/>
                        <a:pt x="1263171" y="1127191"/>
                      </a:cubicBezTo>
                      <a:cubicBezTo>
                        <a:pt x="1279109" y="1118937"/>
                        <a:pt x="1290277" y="1103253"/>
                        <a:pt x="1298065" y="1087532"/>
                      </a:cubicBezTo>
                      <a:cubicBezTo>
                        <a:pt x="1315212" y="1052847"/>
                        <a:pt x="1325354" y="1015584"/>
                        <a:pt x="1329337" y="977154"/>
                      </a:cubicBezTo>
                      <a:cubicBezTo>
                        <a:pt x="1333261" y="939307"/>
                        <a:pt x="1327666" y="901662"/>
                        <a:pt x="1323722" y="864035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A16ADE7-88A3-0249-EDB5-44CC92E7AD51}"/>
                  </a:ext>
                </a:extLst>
              </p:cNvPr>
              <p:cNvSpPr/>
              <p:nvPr/>
            </p:nvSpPr>
            <p:spPr>
              <a:xfrm>
                <a:off x="8703692" y="4271161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DC3EB61-CD2A-9141-4AC2-B7D6BE8025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81908" y="2439000"/>
              <a:ext cx="1348266" cy="1980000"/>
              <a:chOff x="6985716" y="4267823"/>
              <a:chExt cx="1603294" cy="2354521"/>
            </a:xfrm>
          </p:grpSpPr>
          <p:grpSp>
            <p:nvGrpSpPr>
              <p:cNvPr id="67" name="图形 78">
                <a:extLst>
                  <a:ext uri="{FF2B5EF4-FFF2-40B4-BE49-F238E27FC236}">
                    <a16:creationId xmlns:a16="http://schemas.microsoft.com/office/drawing/2014/main" id="{4568F22B-B5D5-10BB-3122-310B52D5D810}"/>
                  </a:ext>
                </a:extLst>
              </p:cNvPr>
              <p:cNvGrpSpPr/>
              <p:nvPr/>
            </p:nvGrpSpPr>
            <p:grpSpPr>
              <a:xfrm>
                <a:off x="6985716" y="5072166"/>
                <a:ext cx="1603294" cy="1550178"/>
                <a:chOff x="6985716" y="5072166"/>
                <a:chExt cx="1603294" cy="1550178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8151A997-837F-EB85-144D-7C7EB8C2F322}"/>
                    </a:ext>
                  </a:extLst>
                </p:cNvPr>
                <p:cNvSpPr/>
                <p:nvPr/>
              </p:nvSpPr>
              <p:spPr>
                <a:xfrm>
                  <a:off x="7090356" y="5072166"/>
                  <a:ext cx="1391841" cy="1531698"/>
                </a:xfrm>
                <a:custGeom>
                  <a:avLst/>
                  <a:gdLst>
                    <a:gd name="connsiteX0" fmla="*/ 43701 w 1391841"/>
                    <a:gd name="connsiteY0" fmla="*/ 1515282 h 1531698"/>
                    <a:gd name="connsiteX1" fmla="*/ 84145 w 1391841"/>
                    <a:gd name="connsiteY1" fmla="*/ 1516437 h 1531698"/>
                    <a:gd name="connsiteX2" fmla="*/ 394244 w 1391841"/>
                    <a:gd name="connsiteY2" fmla="*/ 1525017 h 1531698"/>
                    <a:gd name="connsiteX3" fmla="*/ 1269303 w 1391841"/>
                    <a:gd name="connsiteY3" fmla="*/ 1511435 h 1531698"/>
                    <a:gd name="connsiteX4" fmla="*/ 1361156 w 1391841"/>
                    <a:gd name="connsiteY4" fmla="*/ 1486847 h 1531698"/>
                    <a:gd name="connsiteX5" fmla="*/ 1386362 w 1391841"/>
                    <a:gd name="connsiteY5" fmla="*/ 1310293 h 1531698"/>
                    <a:gd name="connsiteX6" fmla="*/ 1225217 w 1391841"/>
                    <a:gd name="connsiteY6" fmla="*/ 331909 h 1531698"/>
                    <a:gd name="connsiteX7" fmla="*/ 1247478 w 1391841"/>
                    <a:gd name="connsiteY7" fmla="*/ 232922 h 1531698"/>
                    <a:gd name="connsiteX8" fmla="*/ 1277552 w 1391841"/>
                    <a:gd name="connsiteY8" fmla="*/ 215877 h 1531698"/>
                    <a:gd name="connsiteX9" fmla="*/ 1276723 w 1391841"/>
                    <a:gd name="connsiteY9" fmla="*/ 137061 h 1531698"/>
                    <a:gd name="connsiteX10" fmla="*/ 999964 w 1391841"/>
                    <a:gd name="connsiteY10" fmla="*/ 121144 h 1531698"/>
                    <a:gd name="connsiteX11" fmla="*/ 934328 w 1391841"/>
                    <a:gd name="connsiteY11" fmla="*/ 15665 h 1531698"/>
                    <a:gd name="connsiteX12" fmla="*/ 687911 w 1391841"/>
                    <a:gd name="connsiteY12" fmla="*/ 15665 h 1531698"/>
                    <a:gd name="connsiteX13" fmla="*/ 638059 w 1391841"/>
                    <a:gd name="connsiteY13" fmla="*/ 107563 h 1531698"/>
                    <a:gd name="connsiteX14" fmla="*/ 256106 w 1391841"/>
                    <a:gd name="connsiteY14" fmla="*/ 124294 h 1531698"/>
                    <a:gd name="connsiteX15" fmla="*/ 188518 w 1391841"/>
                    <a:gd name="connsiteY15" fmla="*/ 199071 h 1531698"/>
                    <a:gd name="connsiteX16" fmla="*/ 177551 w 1391841"/>
                    <a:gd name="connsiteY16" fmla="*/ 360325 h 1531698"/>
                    <a:gd name="connsiteX17" fmla="*/ 84030 w 1391841"/>
                    <a:gd name="connsiteY17" fmla="*/ 685654 h 1531698"/>
                    <a:gd name="connsiteX18" fmla="*/ 31871 w 1391841"/>
                    <a:gd name="connsiteY18" fmla="*/ 1494380 h 1531698"/>
                    <a:gd name="connsiteX19" fmla="*/ 29108 w 1391841"/>
                    <a:gd name="connsiteY19" fmla="*/ 1496522 h 1531698"/>
                    <a:gd name="connsiteX20" fmla="*/ 43701 w 1391841"/>
                    <a:gd name="connsiteY20" fmla="*/ 1515282 h 1531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91841" h="1531698">
                      <a:moveTo>
                        <a:pt x="43701" y="1515282"/>
                      </a:moveTo>
                      <a:cubicBezTo>
                        <a:pt x="54312" y="1531409"/>
                        <a:pt x="75184" y="1528929"/>
                        <a:pt x="84145" y="1516437"/>
                      </a:cubicBezTo>
                      <a:cubicBezTo>
                        <a:pt x="186182" y="1540220"/>
                        <a:pt x="290789" y="1530847"/>
                        <a:pt x="394244" y="1525017"/>
                      </a:cubicBezTo>
                      <a:cubicBezTo>
                        <a:pt x="685776" y="1513150"/>
                        <a:pt x="978951" y="1550348"/>
                        <a:pt x="1269303" y="1511435"/>
                      </a:cubicBezTo>
                      <a:cubicBezTo>
                        <a:pt x="1300104" y="1505273"/>
                        <a:pt x="1335953" y="1508218"/>
                        <a:pt x="1361156" y="1486847"/>
                      </a:cubicBezTo>
                      <a:cubicBezTo>
                        <a:pt x="1401465" y="1439593"/>
                        <a:pt x="1392784" y="1367848"/>
                        <a:pt x="1386362" y="1310293"/>
                      </a:cubicBezTo>
                      <a:cubicBezTo>
                        <a:pt x="1334893" y="985852"/>
                        <a:pt x="1261719" y="658435"/>
                        <a:pt x="1225217" y="331909"/>
                      </a:cubicBezTo>
                      <a:cubicBezTo>
                        <a:pt x="1223179" y="300806"/>
                        <a:pt x="1235991" y="262160"/>
                        <a:pt x="1247478" y="232922"/>
                      </a:cubicBezTo>
                      <a:cubicBezTo>
                        <a:pt x="1250315" y="227482"/>
                        <a:pt x="1268247" y="222152"/>
                        <a:pt x="1277552" y="215877"/>
                      </a:cubicBezTo>
                      <a:cubicBezTo>
                        <a:pt x="1306109" y="195371"/>
                        <a:pt x="1301478" y="158624"/>
                        <a:pt x="1276723" y="137061"/>
                      </a:cubicBezTo>
                      <a:cubicBezTo>
                        <a:pt x="1196570" y="80541"/>
                        <a:pt x="1084991" y="100291"/>
                        <a:pt x="999964" y="121144"/>
                      </a:cubicBezTo>
                      <a:cubicBezTo>
                        <a:pt x="983669" y="59920"/>
                        <a:pt x="965353" y="19652"/>
                        <a:pt x="934328" y="15665"/>
                      </a:cubicBezTo>
                      <a:cubicBezTo>
                        <a:pt x="875277" y="8075"/>
                        <a:pt x="732034" y="-15119"/>
                        <a:pt x="687911" y="15665"/>
                      </a:cubicBezTo>
                      <a:cubicBezTo>
                        <a:pt x="666802" y="30392"/>
                        <a:pt x="653254" y="82284"/>
                        <a:pt x="638059" y="107563"/>
                      </a:cubicBezTo>
                      <a:cubicBezTo>
                        <a:pt x="527247" y="105594"/>
                        <a:pt x="302343" y="-42720"/>
                        <a:pt x="256106" y="124294"/>
                      </a:cubicBezTo>
                      <a:cubicBezTo>
                        <a:pt x="218540" y="126889"/>
                        <a:pt x="181332" y="159699"/>
                        <a:pt x="188518" y="199071"/>
                      </a:cubicBezTo>
                      <a:cubicBezTo>
                        <a:pt x="139798" y="242140"/>
                        <a:pt x="178225" y="306718"/>
                        <a:pt x="177551" y="360325"/>
                      </a:cubicBezTo>
                      <a:cubicBezTo>
                        <a:pt x="171146" y="474064"/>
                        <a:pt x="109625" y="575783"/>
                        <a:pt x="84030" y="685654"/>
                      </a:cubicBezTo>
                      <a:cubicBezTo>
                        <a:pt x="25526" y="898752"/>
                        <a:pt x="-40692" y="1286375"/>
                        <a:pt x="31871" y="1494380"/>
                      </a:cubicBezTo>
                      <a:cubicBezTo>
                        <a:pt x="30309" y="1493564"/>
                        <a:pt x="26898" y="1494792"/>
                        <a:pt x="29108" y="1496522"/>
                      </a:cubicBezTo>
                      <a:cubicBezTo>
                        <a:pt x="37324" y="1498841"/>
                        <a:pt x="38393" y="1509194"/>
                        <a:pt x="43701" y="1515282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10CE722A-B6E2-94DA-42DD-542731A38C7C}"/>
                    </a:ext>
                  </a:extLst>
                </p:cNvPr>
                <p:cNvSpPr/>
                <p:nvPr/>
              </p:nvSpPr>
              <p:spPr>
                <a:xfrm>
                  <a:off x="6985716" y="5101252"/>
                  <a:ext cx="1603294" cy="1521092"/>
                </a:xfrm>
                <a:custGeom>
                  <a:avLst/>
                  <a:gdLst>
                    <a:gd name="connsiteX0" fmla="*/ 1422349 w 1603294"/>
                    <a:gd name="connsiteY0" fmla="*/ 1432004 h 1521092"/>
                    <a:gd name="connsiteX1" fmla="*/ 1399167 w 1603294"/>
                    <a:gd name="connsiteY1" fmla="*/ 1080547 h 1521092"/>
                    <a:gd name="connsiteX2" fmla="*/ 1415265 w 1603294"/>
                    <a:gd name="connsiteY2" fmla="*/ 1080547 h 1521092"/>
                    <a:gd name="connsiteX3" fmla="*/ 1438447 w 1603294"/>
                    <a:gd name="connsiteY3" fmla="*/ 1432004 h 1521092"/>
                    <a:gd name="connsiteX4" fmla="*/ 1422349 w 1603294"/>
                    <a:gd name="connsiteY4" fmla="*/ 1432004 h 1521092"/>
                    <a:gd name="connsiteX5" fmla="*/ 1321531 w 1603294"/>
                    <a:gd name="connsiteY5" fmla="*/ 754300 h 1521092"/>
                    <a:gd name="connsiteX6" fmla="*/ 1252076 w 1603294"/>
                    <a:gd name="connsiteY6" fmla="*/ 749722 h 1521092"/>
                    <a:gd name="connsiteX7" fmla="*/ 1256354 w 1603294"/>
                    <a:gd name="connsiteY7" fmla="*/ 734193 h 1521092"/>
                    <a:gd name="connsiteX8" fmla="*/ 1312059 w 1603294"/>
                    <a:gd name="connsiteY8" fmla="*/ 741180 h 1521092"/>
                    <a:gd name="connsiteX9" fmla="*/ 1329621 w 1603294"/>
                    <a:gd name="connsiteY9" fmla="*/ 690939 h 1521092"/>
                    <a:gd name="connsiteX10" fmla="*/ 1345720 w 1603294"/>
                    <a:gd name="connsiteY10" fmla="*/ 690939 h 1521092"/>
                    <a:gd name="connsiteX11" fmla="*/ 1321531 w 1603294"/>
                    <a:gd name="connsiteY11" fmla="*/ 754300 h 1521092"/>
                    <a:gd name="connsiteX12" fmla="*/ 1282607 w 1603294"/>
                    <a:gd name="connsiteY12" fmla="*/ 1254473 h 1521092"/>
                    <a:gd name="connsiteX13" fmla="*/ 1228719 w 1603294"/>
                    <a:gd name="connsiteY13" fmla="*/ 1209843 h 1521092"/>
                    <a:gd name="connsiteX14" fmla="*/ 1242620 w 1603294"/>
                    <a:gd name="connsiteY14" fmla="*/ 1201714 h 1521092"/>
                    <a:gd name="connsiteX15" fmla="*/ 1290733 w 1603294"/>
                    <a:gd name="connsiteY15" fmla="*/ 1240569 h 1521092"/>
                    <a:gd name="connsiteX16" fmla="*/ 1282607 w 1603294"/>
                    <a:gd name="connsiteY16" fmla="*/ 1254473 h 1521092"/>
                    <a:gd name="connsiteX17" fmla="*/ 1180630 w 1603294"/>
                    <a:gd name="connsiteY17" fmla="*/ 692409 h 1521092"/>
                    <a:gd name="connsiteX18" fmla="*/ 1107824 w 1603294"/>
                    <a:gd name="connsiteY18" fmla="*/ 1136823 h 1521092"/>
                    <a:gd name="connsiteX19" fmla="*/ 1102713 w 1603294"/>
                    <a:gd name="connsiteY19" fmla="*/ 1228078 h 1521092"/>
                    <a:gd name="connsiteX20" fmla="*/ 1099956 w 1603294"/>
                    <a:gd name="connsiteY20" fmla="*/ 1251913 h 1521092"/>
                    <a:gd name="connsiteX21" fmla="*/ 1094382 w 1603294"/>
                    <a:gd name="connsiteY21" fmla="*/ 1342825 h 1521092"/>
                    <a:gd name="connsiteX22" fmla="*/ 1095831 w 1603294"/>
                    <a:gd name="connsiteY22" fmla="*/ 1383488 h 1521092"/>
                    <a:gd name="connsiteX23" fmla="*/ 1091283 w 1603294"/>
                    <a:gd name="connsiteY23" fmla="*/ 1369881 h 1521092"/>
                    <a:gd name="connsiteX24" fmla="*/ 1083355 w 1603294"/>
                    <a:gd name="connsiteY24" fmla="*/ 1341758 h 1521092"/>
                    <a:gd name="connsiteX25" fmla="*/ 1074641 w 1603294"/>
                    <a:gd name="connsiteY25" fmla="*/ 1319433 h 1521092"/>
                    <a:gd name="connsiteX26" fmla="*/ 1074641 w 1603294"/>
                    <a:gd name="connsiteY26" fmla="*/ 1319412 h 1521092"/>
                    <a:gd name="connsiteX27" fmla="*/ 1072448 w 1603294"/>
                    <a:gd name="connsiteY27" fmla="*/ 1228500 h 1521092"/>
                    <a:gd name="connsiteX28" fmla="*/ 1068564 w 1603294"/>
                    <a:gd name="connsiteY28" fmla="*/ 1111478 h 1521092"/>
                    <a:gd name="connsiteX29" fmla="*/ 1070516 w 1603294"/>
                    <a:gd name="connsiteY29" fmla="*/ 877255 h 1521092"/>
                    <a:gd name="connsiteX30" fmla="*/ 1104866 w 1603294"/>
                    <a:gd name="connsiteY30" fmla="*/ 406970 h 1521092"/>
                    <a:gd name="connsiteX31" fmla="*/ 1116156 w 1603294"/>
                    <a:gd name="connsiteY31" fmla="*/ 276276 h 1521092"/>
                    <a:gd name="connsiteX32" fmla="*/ 1120703 w 1603294"/>
                    <a:gd name="connsiteY32" fmla="*/ 143818 h 1521092"/>
                    <a:gd name="connsiteX33" fmla="*/ 1115008 w 1603294"/>
                    <a:gd name="connsiteY33" fmla="*/ 142869 h 1521092"/>
                    <a:gd name="connsiteX34" fmla="*/ 1110521 w 1603294"/>
                    <a:gd name="connsiteY34" fmla="*/ 111787 h 1521092"/>
                    <a:gd name="connsiteX35" fmla="*/ 1217718 w 1603294"/>
                    <a:gd name="connsiteY35" fmla="*/ 173207 h 1521092"/>
                    <a:gd name="connsiteX36" fmla="*/ 1274908 w 1603294"/>
                    <a:gd name="connsiteY36" fmla="*/ 204108 h 1521092"/>
                    <a:gd name="connsiteX37" fmla="*/ 1307447 w 1603294"/>
                    <a:gd name="connsiteY37" fmla="*/ 218703 h 1521092"/>
                    <a:gd name="connsiteX38" fmla="*/ 1342381 w 1603294"/>
                    <a:gd name="connsiteY38" fmla="*/ 226613 h 1521092"/>
                    <a:gd name="connsiteX39" fmla="*/ 1345480 w 1603294"/>
                    <a:gd name="connsiteY39" fmla="*/ 225407 h 1521092"/>
                    <a:gd name="connsiteX40" fmla="*/ 1341254 w 1603294"/>
                    <a:gd name="connsiteY40" fmla="*/ 233562 h 1521092"/>
                    <a:gd name="connsiteX41" fmla="*/ 1327590 w 1603294"/>
                    <a:gd name="connsiteY41" fmla="*/ 262046 h 1521092"/>
                    <a:gd name="connsiteX42" fmla="*/ 1324592 w 1603294"/>
                    <a:gd name="connsiteY42" fmla="*/ 265649 h 1521092"/>
                    <a:gd name="connsiteX43" fmla="*/ 1318374 w 1603294"/>
                    <a:gd name="connsiteY43" fmla="*/ 278289 h 1521092"/>
                    <a:gd name="connsiteX44" fmla="*/ 1317167 w 1603294"/>
                    <a:gd name="connsiteY44" fmla="*/ 277144 h 1521092"/>
                    <a:gd name="connsiteX45" fmla="*/ 1314631 w 1603294"/>
                    <a:gd name="connsiteY45" fmla="*/ 279681 h 1521092"/>
                    <a:gd name="connsiteX46" fmla="*/ 1316643 w 1603294"/>
                    <a:gd name="connsiteY46" fmla="*/ 282016 h 1521092"/>
                    <a:gd name="connsiteX47" fmla="*/ 1281870 w 1603294"/>
                    <a:gd name="connsiteY47" fmla="*/ 368944 h 1521092"/>
                    <a:gd name="connsiteX48" fmla="*/ 1243516 w 1603294"/>
                    <a:gd name="connsiteY48" fmla="*/ 476603 h 1521092"/>
                    <a:gd name="connsiteX49" fmla="*/ 1180630 w 1603294"/>
                    <a:gd name="connsiteY49" fmla="*/ 692409 h 1521092"/>
                    <a:gd name="connsiteX50" fmla="*/ 660183 w 1603294"/>
                    <a:gd name="connsiteY50" fmla="*/ 1222008 h 1521092"/>
                    <a:gd name="connsiteX51" fmla="*/ 470093 w 1603294"/>
                    <a:gd name="connsiteY51" fmla="*/ 1347240 h 1521092"/>
                    <a:gd name="connsiteX52" fmla="*/ 461967 w 1603294"/>
                    <a:gd name="connsiteY52" fmla="*/ 1333333 h 1521092"/>
                    <a:gd name="connsiteX53" fmla="*/ 652059 w 1603294"/>
                    <a:gd name="connsiteY53" fmla="*/ 1208099 h 1521092"/>
                    <a:gd name="connsiteX54" fmla="*/ 660183 w 1603294"/>
                    <a:gd name="connsiteY54" fmla="*/ 1222008 h 1521092"/>
                    <a:gd name="connsiteX55" fmla="*/ 433575 w 1603294"/>
                    <a:gd name="connsiteY55" fmla="*/ 801030 h 1521092"/>
                    <a:gd name="connsiteX56" fmla="*/ 425814 w 1603294"/>
                    <a:gd name="connsiteY56" fmla="*/ 795120 h 1521092"/>
                    <a:gd name="connsiteX57" fmla="*/ 421177 w 1603294"/>
                    <a:gd name="connsiteY57" fmla="*/ 725903 h 1521092"/>
                    <a:gd name="connsiteX58" fmla="*/ 436700 w 1603294"/>
                    <a:gd name="connsiteY58" fmla="*/ 730183 h 1521092"/>
                    <a:gd name="connsiteX59" fmla="*/ 440021 w 1603294"/>
                    <a:gd name="connsiteY59" fmla="*/ 785296 h 1521092"/>
                    <a:gd name="connsiteX60" fmla="*/ 612253 w 1603294"/>
                    <a:gd name="connsiteY60" fmla="*/ 752746 h 1521092"/>
                    <a:gd name="connsiteX61" fmla="*/ 616534 w 1603294"/>
                    <a:gd name="connsiteY61" fmla="*/ 768275 h 1521092"/>
                    <a:gd name="connsiteX62" fmla="*/ 433575 w 1603294"/>
                    <a:gd name="connsiteY62" fmla="*/ 801030 h 1521092"/>
                    <a:gd name="connsiteX63" fmla="*/ 1598510 w 1603294"/>
                    <a:gd name="connsiteY63" fmla="*/ 1394824 h 1521092"/>
                    <a:gd name="connsiteX64" fmla="*/ 1598671 w 1603294"/>
                    <a:gd name="connsiteY64" fmla="*/ 1394381 h 1521092"/>
                    <a:gd name="connsiteX65" fmla="*/ 1602574 w 1603294"/>
                    <a:gd name="connsiteY65" fmla="*/ 1360905 h 1521092"/>
                    <a:gd name="connsiteX66" fmla="*/ 1600783 w 1603294"/>
                    <a:gd name="connsiteY66" fmla="*/ 1302583 h 1521092"/>
                    <a:gd name="connsiteX67" fmla="*/ 1579594 w 1603294"/>
                    <a:gd name="connsiteY67" fmla="*/ 1181834 h 1521092"/>
                    <a:gd name="connsiteX68" fmla="*/ 1519626 w 1603294"/>
                    <a:gd name="connsiteY68" fmla="*/ 946403 h 1521092"/>
                    <a:gd name="connsiteX69" fmla="*/ 1442253 w 1603294"/>
                    <a:gd name="connsiteY69" fmla="*/ 474975 h 1521092"/>
                    <a:gd name="connsiteX70" fmla="*/ 1341053 w 1603294"/>
                    <a:gd name="connsiteY70" fmla="*/ 301664 h 1521092"/>
                    <a:gd name="connsiteX71" fmla="*/ 1350652 w 1603294"/>
                    <a:gd name="connsiteY71" fmla="*/ 271628 h 1521092"/>
                    <a:gd name="connsiteX72" fmla="*/ 1365040 w 1603294"/>
                    <a:gd name="connsiteY72" fmla="*/ 218120 h 1521092"/>
                    <a:gd name="connsiteX73" fmla="*/ 1365281 w 1603294"/>
                    <a:gd name="connsiteY73" fmla="*/ 216630 h 1521092"/>
                    <a:gd name="connsiteX74" fmla="*/ 1404803 w 1603294"/>
                    <a:gd name="connsiteY74" fmla="*/ 172120 h 1521092"/>
                    <a:gd name="connsiteX75" fmla="*/ 1400738 w 1603294"/>
                    <a:gd name="connsiteY75" fmla="*/ 144641 h 1521092"/>
                    <a:gd name="connsiteX76" fmla="*/ 1412490 w 1603294"/>
                    <a:gd name="connsiteY76" fmla="*/ 115209 h 1521092"/>
                    <a:gd name="connsiteX77" fmla="*/ 1362967 w 1603294"/>
                    <a:gd name="connsiteY77" fmla="*/ 80523 h 1521092"/>
                    <a:gd name="connsiteX78" fmla="*/ 1295474 w 1603294"/>
                    <a:gd name="connsiteY78" fmla="*/ 76256 h 1521092"/>
                    <a:gd name="connsiteX79" fmla="*/ 1261807 w 1603294"/>
                    <a:gd name="connsiteY79" fmla="*/ 82738 h 1521092"/>
                    <a:gd name="connsiteX80" fmla="*/ 1234178 w 1603294"/>
                    <a:gd name="connsiteY80" fmla="*/ 94817 h 1521092"/>
                    <a:gd name="connsiteX81" fmla="*/ 1235104 w 1603294"/>
                    <a:gd name="connsiteY81" fmla="*/ 97071 h 1521092"/>
                    <a:gd name="connsiteX82" fmla="*/ 1281750 w 1603294"/>
                    <a:gd name="connsiteY82" fmla="*/ 90567 h 1521092"/>
                    <a:gd name="connsiteX83" fmla="*/ 1330649 w 1603294"/>
                    <a:gd name="connsiteY83" fmla="*/ 94535 h 1521092"/>
                    <a:gd name="connsiteX84" fmla="*/ 1376389 w 1603294"/>
                    <a:gd name="connsiteY84" fmla="*/ 110136 h 1521092"/>
                    <a:gd name="connsiteX85" fmla="*/ 1381581 w 1603294"/>
                    <a:gd name="connsiteY85" fmla="*/ 117947 h 1521092"/>
                    <a:gd name="connsiteX86" fmla="*/ 1366871 w 1603294"/>
                    <a:gd name="connsiteY86" fmla="*/ 121792 h 1521092"/>
                    <a:gd name="connsiteX87" fmla="*/ 1347291 w 1603294"/>
                    <a:gd name="connsiteY87" fmla="*/ 139085 h 1521092"/>
                    <a:gd name="connsiteX88" fmla="*/ 1361579 w 1603294"/>
                    <a:gd name="connsiteY88" fmla="*/ 160967 h 1521092"/>
                    <a:gd name="connsiteX89" fmla="*/ 1363068 w 1603294"/>
                    <a:gd name="connsiteY89" fmla="*/ 161410 h 1521092"/>
                    <a:gd name="connsiteX90" fmla="*/ 1363691 w 1603294"/>
                    <a:gd name="connsiteY90" fmla="*/ 161652 h 1521092"/>
                    <a:gd name="connsiteX91" fmla="*/ 1363712 w 1603294"/>
                    <a:gd name="connsiteY91" fmla="*/ 161652 h 1521092"/>
                    <a:gd name="connsiteX92" fmla="*/ 1364034 w 1603294"/>
                    <a:gd name="connsiteY92" fmla="*/ 163806 h 1521092"/>
                    <a:gd name="connsiteX93" fmla="*/ 1363792 w 1603294"/>
                    <a:gd name="connsiteY93" fmla="*/ 162779 h 1521092"/>
                    <a:gd name="connsiteX94" fmla="*/ 1364134 w 1603294"/>
                    <a:gd name="connsiteY94" fmla="*/ 164591 h 1521092"/>
                    <a:gd name="connsiteX95" fmla="*/ 1363913 w 1603294"/>
                    <a:gd name="connsiteY95" fmla="*/ 166322 h 1521092"/>
                    <a:gd name="connsiteX96" fmla="*/ 1334191 w 1603294"/>
                    <a:gd name="connsiteY96" fmla="*/ 182870 h 1521092"/>
                    <a:gd name="connsiteX97" fmla="*/ 1329643 w 1603294"/>
                    <a:gd name="connsiteY97" fmla="*/ 185686 h 1521092"/>
                    <a:gd name="connsiteX98" fmla="*/ 1323143 w 1603294"/>
                    <a:gd name="connsiteY98" fmla="*/ 183373 h 1521092"/>
                    <a:gd name="connsiteX99" fmla="*/ 1290604 w 1603294"/>
                    <a:gd name="connsiteY99" fmla="*/ 171756 h 1521092"/>
                    <a:gd name="connsiteX100" fmla="*/ 1226954 w 1603294"/>
                    <a:gd name="connsiteY100" fmla="*/ 151304 h 1521092"/>
                    <a:gd name="connsiteX101" fmla="*/ 1109012 w 1603294"/>
                    <a:gd name="connsiteY101" fmla="*/ 105627 h 1521092"/>
                    <a:gd name="connsiteX102" fmla="*/ 1104605 w 1603294"/>
                    <a:gd name="connsiteY102" fmla="*/ 92059 h 1521092"/>
                    <a:gd name="connsiteX103" fmla="*/ 1102431 w 1603294"/>
                    <a:gd name="connsiteY103" fmla="*/ 92059 h 1521092"/>
                    <a:gd name="connsiteX104" fmla="*/ 1100942 w 1603294"/>
                    <a:gd name="connsiteY104" fmla="*/ 103835 h 1521092"/>
                    <a:gd name="connsiteX105" fmla="*/ 1100822 w 1603294"/>
                    <a:gd name="connsiteY105" fmla="*/ 104983 h 1521092"/>
                    <a:gd name="connsiteX106" fmla="*/ 1097984 w 1603294"/>
                    <a:gd name="connsiteY106" fmla="*/ 174355 h 1521092"/>
                    <a:gd name="connsiteX107" fmla="*/ 1091344 w 1603294"/>
                    <a:gd name="connsiteY107" fmla="*/ 259932 h 1521092"/>
                    <a:gd name="connsiteX108" fmla="*/ 1091344 w 1603294"/>
                    <a:gd name="connsiteY108" fmla="*/ 260455 h 1521092"/>
                    <a:gd name="connsiteX109" fmla="*/ 1079833 w 1603294"/>
                    <a:gd name="connsiteY109" fmla="*/ 333954 h 1521092"/>
                    <a:gd name="connsiteX110" fmla="*/ 1066954 w 1603294"/>
                    <a:gd name="connsiteY110" fmla="*/ 335424 h 1521092"/>
                    <a:gd name="connsiteX111" fmla="*/ 962293 w 1603294"/>
                    <a:gd name="connsiteY111" fmla="*/ 364292 h 1521092"/>
                    <a:gd name="connsiteX112" fmla="*/ 907638 w 1603294"/>
                    <a:gd name="connsiteY112" fmla="*/ 362641 h 1521092"/>
                    <a:gd name="connsiteX113" fmla="*/ 872061 w 1603294"/>
                    <a:gd name="connsiteY113" fmla="*/ 356400 h 1521092"/>
                    <a:gd name="connsiteX114" fmla="*/ 892506 w 1603294"/>
                    <a:gd name="connsiteY114" fmla="*/ 278696 h 1521092"/>
                    <a:gd name="connsiteX115" fmla="*/ 914199 w 1603294"/>
                    <a:gd name="connsiteY115" fmla="*/ 216247 h 1521092"/>
                    <a:gd name="connsiteX116" fmla="*/ 943579 w 1603294"/>
                    <a:gd name="connsiteY116" fmla="*/ 156257 h 1521092"/>
                    <a:gd name="connsiteX117" fmla="*/ 930780 w 1603294"/>
                    <a:gd name="connsiteY117" fmla="*/ 133951 h 1521092"/>
                    <a:gd name="connsiteX118" fmla="*/ 920135 w 1603294"/>
                    <a:gd name="connsiteY118" fmla="*/ 134616 h 1521092"/>
                    <a:gd name="connsiteX119" fmla="*/ 815233 w 1603294"/>
                    <a:gd name="connsiteY119" fmla="*/ 128959 h 1521092"/>
                    <a:gd name="connsiteX120" fmla="*/ 698236 w 1603294"/>
                    <a:gd name="connsiteY120" fmla="*/ 114505 h 1521092"/>
                    <a:gd name="connsiteX121" fmla="*/ 697029 w 1603294"/>
                    <a:gd name="connsiteY121" fmla="*/ 118873 h 1521092"/>
                    <a:gd name="connsiteX122" fmla="*/ 752207 w 1603294"/>
                    <a:gd name="connsiteY122" fmla="*/ 136609 h 1521092"/>
                    <a:gd name="connsiteX123" fmla="*/ 810564 w 1603294"/>
                    <a:gd name="connsiteY123" fmla="*/ 149130 h 1521092"/>
                    <a:gd name="connsiteX124" fmla="*/ 867110 w 1603294"/>
                    <a:gd name="connsiteY124" fmla="*/ 157384 h 1521092"/>
                    <a:gd name="connsiteX125" fmla="*/ 904338 w 1603294"/>
                    <a:gd name="connsiteY125" fmla="*/ 160665 h 1521092"/>
                    <a:gd name="connsiteX126" fmla="*/ 866044 w 1603294"/>
                    <a:gd name="connsiteY126" fmla="*/ 247247 h 1521092"/>
                    <a:gd name="connsiteX127" fmla="*/ 834390 w 1603294"/>
                    <a:gd name="connsiteY127" fmla="*/ 363768 h 1521092"/>
                    <a:gd name="connsiteX128" fmla="*/ 785390 w 1603294"/>
                    <a:gd name="connsiteY128" fmla="*/ 617763 h 1521092"/>
                    <a:gd name="connsiteX129" fmla="*/ 763214 w 1603294"/>
                    <a:gd name="connsiteY129" fmla="*/ 801882 h 1521092"/>
                    <a:gd name="connsiteX130" fmla="*/ 757278 w 1603294"/>
                    <a:gd name="connsiteY130" fmla="*/ 745917 h 1521092"/>
                    <a:gd name="connsiteX131" fmla="*/ 723712 w 1603294"/>
                    <a:gd name="connsiteY131" fmla="*/ 562181 h 1521092"/>
                    <a:gd name="connsiteX132" fmla="*/ 725221 w 1603294"/>
                    <a:gd name="connsiteY132" fmla="*/ 554329 h 1521092"/>
                    <a:gd name="connsiteX133" fmla="*/ 709324 w 1603294"/>
                    <a:gd name="connsiteY133" fmla="*/ 507806 h 1521092"/>
                    <a:gd name="connsiteX134" fmla="*/ 689442 w 1603294"/>
                    <a:gd name="connsiteY134" fmla="*/ 443628 h 1521092"/>
                    <a:gd name="connsiteX135" fmla="*/ 660666 w 1603294"/>
                    <a:gd name="connsiteY135" fmla="*/ 358393 h 1521092"/>
                    <a:gd name="connsiteX136" fmla="*/ 630401 w 1603294"/>
                    <a:gd name="connsiteY136" fmla="*/ 296510 h 1521092"/>
                    <a:gd name="connsiteX137" fmla="*/ 585908 w 1603294"/>
                    <a:gd name="connsiteY137" fmla="*/ 214919 h 1521092"/>
                    <a:gd name="connsiteX138" fmla="*/ 581743 w 1603294"/>
                    <a:gd name="connsiteY138" fmla="*/ 208296 h 1521092"/>
                    <a:gd name="connsiteX139" fmla="*/ 572727 w 1603294"/>
                    <a:gd name="connsiteY139" fmla="*/ 194445 h 1521092"/>
                    <a:gd name="connsiteX140" fmla="*/ 566529 w 1603294"/>
                    <a:gd name="connsiteY140" fmla="*/ 197062 h 1521092"/>
                    <a:gd name="connsiteX141" fmla="*/ 568663 w 1603294"/>
                    <a:gd name="connsiteY141" fmla="*/ 202359 h 1521092"/>
                    <a:gd name="connsiteX142" fmla="*/ 374654 w 1603294"/>
                    <a:gd name="connsiteY142" fmla="*/ 229796 h 1521092"/>
                    <a:gd name="connsiteX143" fmla="*/ 326399 w 1603294"/>
                    <a:gd name="connsiteY143" fmla="*/ 241874 h 1521092"/>
                    <a:gd name="connsiteX144" fmla="*/ 285871 w 1603294"/>
                    <a:gd name="connsiteY144" fmla="*/ 244570 h 1521092"/>
                    <a:gd name="connsiteX145" fmla="*/ 277701 w 1603294"/>
                    <a:gd name="connsiteY145" fmla="*/ 229775 h 1521092"/>
                    <a:gd name="connsiteX146" fmla="*/ 303961 w 1603294"/>
                    <a:gd name="connsiteY146" fmla="*/ 209908 h 1521092"/>
                    <a:gd name="connsiteX147" fmla="*/ 315230 w 1603294"/>
                    <a:gd name="connsiteY147" fmla="*/ 205397 h 1521092"/>
                    <a:gd name="connsiteX148" fmla="*/ 323441 w 1603294"/>
                    <a:gd name="connsiteY148" fmla="*/ 180333 h 1521092"/>
                    <a:gd name="connsiteX149" fmla="*/ 299776 w 1603294"/>
                    <a:gd name="connsiteY149" fmla="*/ 168718 h 1521092"/>
                    <a:gd name="connsiteX150" fmla="*/ 295771 w 1603294"/>
                    <a:gd name="connsiteY150" fmla="*/ 170308 h 1521092"/>
                    <a:gd name="connsiteX151" fmla="*/ 295329 w 1603294"/>
                    <a:gd name="connsiteY151" fmla="*/ 169422 h 1521092"/>
                    <a:gd name="connsiteX152" fmla="*/ 293980 w 1603294"/>
                    <a:gd name="connsiteY152" fmla="*/ 164873 h 1521092"/>
                    <a:gd name="connsiteX153" fmla="*/ 310300 w 1603294"/>
                    <a:gd name="connsiteY153" fmla="*/ 143494 h 1521092"/>
                    <a:gd name="connsiteX154" fmla="*/ 368255 w 1603294"/>
                    <a:gd name="connsiteY154" fmla="*/ 126744 h 1521092"/>
                    <a:gd name="connsiteX155" fmla="*/ 372763 w 1603294"/>
                    <a:gd name="connsiteY155" fmla="*/ 128033 h 1521092"/>
                    <a:gd name="connsiteX156" fmla="*/ 386950 w 1603294"/>
                    <a:gd name="connsiteY156" fmla="*/ 94394 h 1521092"/>
                    <a:gd name="connsiteX157" fmla="*/ 383287 w 1603294"/>
                    <a:gd name="connsiteY157" fmla="*/ 91897 h 1521092"/>
                    <a:gd name="connsiteX158" fmla="*/ 369120 w 1603294"/>
                    <a:gd name="connsiteY158" fmla="*/ 71849 h 1521092"/>
                    <a:gd name="connsiteX159" fmla="*/ 399989 w 1603294"/>
                    <a:gd name="connsiteY159" fmla="*/ 54615 h 1521092"/>
                    <a:gd name="connsiteX160" fmla="*/ 486177 w 1603294"/>
                    <a:gd name="connsiteY160" fmla="*/ 35973 h 1521092"/>
                    <a:gd name="connsiteX161" fmla="*/ 574317 w 1603294"/>
                    <a:gd name="connsiteY161" fmla="*/ 45936 h 1521092"/>
                    <a:gd name="connsiteX162" fmla="*/ 615952 w 1603294"/>
                    <a:gd name="connsiteY162" fmla="*/ 61783 h 1521092"/>
                    <a:gd name="connsiteX163" fmla="*/ 655373 w 1603294"/>
                    <a:gd name="connsiteY163" fmla="*/ 89321 h 1521092"/>
                    <a:gd name="connsiteX164" fmla="*/ 661491 w 1603294"/>
                    <a:gd name="connsiteY164" fmla="*/ 90146 h 1521092"/>
                    <a:gd name="connsiteX165" fmla="*/ 617361 w 1603294"/>
                    <a:gd name="connsiteY165" fmla="*/ 30638 h 1521092"/>
                    <a:gd name="connsiteX166" fmla="*/ 573331 w 1603294"/>
                    <a:gd name="connsiteY166" fmla="*/ 13084 h 1521092"/>
                    <a:gd name="connsiteX167" fmla="*/ 529442 w 1603294"/>
                    <a:gd name="connsiteY167" fmla="*/ 2996 h 1521092"/>
                    <a:gd name="connsiteX168" fmla="*/ 433153 w 1603294"/>
                    <a:gd name="connsiteY168" fmla="*/ 5334 h 1521092"/>
                    <a:gd name="connsiteX169" fmla="*/ 348575 w 1603294"/>
                    <a:gd name="connsiteY169" fmla="*/ 39174 h 1521092"/>
                    <a:gd name="connsiteX170" fmla="*/ 333482 w 1603294"/>
                    <a:gd name="connsiteY170" fmla="*/ 86563 h 1521092"/>
                    <a:gd name="connsiteX171" fmla="*/ 334086 w 1603294"/>
                    <a:gd name="connsiteY171" fmla="*/ 88334 h 1521092"/>
                    <a:gd name="connsiteX172" fmla="*/ 267397 w 1603294"/>
                    <a:gd name="connsiteY172" fmla="*/ 128435 h 1521092"/>
                    <a:gd name="connsiteX173" fmla="*/ 258946 w 1603294"/>
                    <a:gd name="connsiteY173" fmla="*/ 188770 h 1521092"/>
                    <a:gd name="connsiteX174" fmla="*/ 257457 w 1603294"/>
                    <a:gd name="connsiteY174" fmla="*/ 189916 h 1521092"/>
                    <a:gd name="connsiteX175" fmla="*/ 234919 w 1603294"/>
                    <a:gd name="connsiteY175" fmla="*/ 226997 h 1521092"/>
                    <a:gd name="connsiteX176" fmla="*/ 271603 w 1603294"/>
                    <a:gd name="connsiteY176" fmla="*/ 283546 h 1521092"/>
                    <a:gd name="connsiteX177" fmla="*/ 254156 w 1603294"/>
                    <a:gd name="connsiteY177" fmla="*/ 301905 h 1521092"/>
                    <a:gd name="connsiteX178" fmla="*/ 218739 w 1603294"/>
                    <a:gd name="connsiteY178" fmla="*/ 346677 h 1521092"/>
                    <a:gd name="connsiteX179" fmla="*/ 162495 w 1603294"/>
                    <a:gd name="connsiteY179" fmla="*/ 446990 h 1521092"/>
                    <a:gd name="connsiteX180" fmla="*/ 97215 w 1603294"/>
                    <a:gd name="connsiteY180" fmla="*/ 671714 h 1521092"/>
                    <a:gd name="connsiteX181" fmla="*/ 86449 w 1603294"/>
                    <a:gd name="connsiteY181" fmla="*/ 789320 h 1521092"/>
                    <a:gd name="connsiteX182" fmla="*/ 85604 w 1603294"/>
                    <a:gd name="connsiteY182" fmla="*/ 924037 h 1521092"/>
                    <a:gd name="connsiteX183" fmla="*/ 70351 w 1603294"/>
                    <a:gd name="connsiteY183" fmla="*/ 1051389 h 1521092"/>
                    <a:gd name="connsiteX184" fmla="*/ 37650 w 1603294"/>
                    <a:gd name="connsiteY184" fmla="*/ 1170784 h 1521092"/>
                    <a:gd name="connsiteX185" fmla="*/ 4588 w 1603294"/>
                    <a:gd name="connsiteY185" fmla="*/ 1306166 h 1521092"/>
                    <a:gd name="connsiteX186" fmla="*/ 684 w 1603294"/>
                    <a:gd name="connsiteY186" fmla="*/ 1376907 h 1521092"/>
                    <a:gd name="connsiteX187" fmla="*/ 19439 w 1603294"/>
                    <a:gd name="connsiteY187" fmla="*/ 1444246 h 1521092"/>
                    <a:gd name="connsiteX188" fmla="*/ 32760 w 1603294"/>
                    <a:gd name="connsiteY188" fmla="*/ 1451070 h 1521092"/>
                    <a:gd name="connsiteX189" fmla="*/ 44009 w 1603294"/>
                    <a:gd name="connsiteY189" fmla="*/ 1481448 h 1521092"/>
                    <a:gd name="connsiteX190" fmla="*/ 99348 w 1603294"/>
                    <a:gd name="connsiteY190" fmla="*/ 1517503 h 1521092"/>
                    <a:gd name="connsiteX191" fmla="*/ 177125 w 1603294"/>
                    <a:gd name="connsiteY191" fmla="*/ 1520402 h 1521092"/>
                    <a:gd name="connsiteX192" fmla="*/ 261360 w 1603294"/>
                    <a:gd name="connsiteY192" fmla="*/ 1517321 h 1521092"/>
                    <a:gd name="connsiteX193" fmla="*/ 349528 w 1603294"/>
                    <a:gd name="connsiteY193" fmla="*/ 1513605 h 1521092"/>
                    <a:gd name="connsiteX194" fmla="*/ 346087 w 1603294"/>
                    <a:gd name="connsiteY194" fmla="*/ 1423227 h 1521092"/>
                    <a:gd name="connsiteX195" fmla="*/ 327548 w 1603294"/>
                    <a:gd name="connsiteY195" fmla="*/ 934431 h 1521092"/>
                    <a:gd name="connsiteX196" fmla="*/ 325884 w 1603294"/>
                    <a:gd name="connsiteY196" fmla="*/ 933181 h 1521092"/>
                    <a:gd name="connsiteX197" fmla="*/ 281148 w 1603294"/>
                    <a:gd name="connsiteY197" fmla="*/ 901972 h 1521092"/>
                    <a:gd name="connsiteX198" fmla="*/ 289273 w 1603294"/>
                    <a:gd name="connsiteY198" fmla="*/ 888067 h 1521092"/>
                    <a:gd name="connsiteX199" fmla="*/ 327606 w 1603294"/>
                    <a:gd name="connsiteY199" fmla="*/ 913468 h 1521092"/>
                    <a:gd name="connsiteX200" fmla="*/ 328162 w 1603294"/>
                    <a:gd name="connsiteY200" fmla="*/ 862551 h 1521092"/>
                    <a:gd name="connsiteX201" fmla="*/ 344260 w 1603294"/>
                    <a:gd name="connsiteY201" fmla="*/ 862551 h 1521092"/>
                    <a:gd name="connsiteX202" fmla="*/ 344745 w 1603294"/>
                    <a:gd name="connsiteY202" fmla="*/ 1016022 h 1521092"/>
                    <a:gd name="connsiteX203" fmla="*/ 365623 w 1603294"/>
                    <a:gd name="connsiteY203" fmla="*/ 1512917 h 1521092"/>
                    <a:gd name="connsiteX204" fmla="*/ 602288 w 1603294"/>
                    <a:gd name="connsiteY204" fmla="*/ 1503268 h 1521092"/>
                    <a:gd name="connsiteX205" fmla="*/ 794807 w 1603294"/>
                    <a:gd name="connsiteY205" fmla="*/ 1496264 h 1521092"/>
                    <a:gd name="connsiteX206" fmla="*/ 817486 w 1603294"/>
                    <a:gd name="connsiteY206" fmla="*/ 1473575 h 1521092"/>
                    <a:gd name="connsiteX207" fmla="*/ 801991 w 1603294"/>
                    <a:gd name="connsiteY207" fmla="*/ 1407023 h 1521092"/>
                    <a:gd name="connsiteX208" fmla="*/ 797343 w 1603294"/>
                    <a:gd name="connsiteY208" fmla="*/ 1401688 h 1521092"/>
                    <a:gd name="connsiteX209" fmla="*/ 797423 w 1603294"/>
                    <a:gd name="connsiteY209" fmla="*/ 1360057 h 1521092"/>
                    <a:gd name="connsiteX210" fmla="*/ 792976 w 1603294"/>
                    <a:gd name="connsiteY210" fmla="*/ 1296544 h 1521092"/>
                    <a:gd name="connsiteX211" fmla="*/ 786537 w 1603294"/>
                    <a:gd name="connsiteY211" fmla="*/ 1169234 h 1521092"/>
                    <a:gd name="connsiteX212" fmla="*/ 790823 w 1603294"/>
                    <a:gd name="connsiteY212" fmla="*/ 914415 h 1521092"/>
                    <a:gd name="connsiteX213" fmla="*/ 859624 w 1603294"/>
                    <a:gd name="connsiteY213" fmla="*/ 410754 h 1521092"/>
                    <a:gd name="connsiteX214" fmla="*/ 867794 w 1603294"/>
                    <a:gd name="connsiteY214" fmla="*/ 374538 h 1521092"/>
                    <a:gd name="connsiteX215" fmla="*/ 962293 w 1603294"/>
                    <a:gd name="connsiteY215" fmla="*/ 394911 h 1521092"/>
                    <a:gd name="connsiteX216" fmla="*/ 1075004 w 1603294"/>
                    <a:gd name="connsiteY216" fmla="*/ 369789 h 1521092"/>
                    <a:gd name="connsiteX217" fmla="*/ 1074299 w 1603294"/>
                    <a:gd name="connsiteY217" fmla="*/ 375263 h 1521092"/>
                    <a:gd name="connsiteX218" fmla="*/ 1048884 w 1603294"/>
                    <a:gd name="connsiteY218" fmla="*/ 611220 h 1521092"/>
                    <a:gd name="connsiteX219" fmla="*/ 1026808 w 1603294"/>
                    <a:gd name="connsiteY219" fmla="*/ 1083695 h 1521092"/>
                    <a:gd name="connsiteX220" fmla="*/ 1030893 w 1603294"/>
                    <a:gd name="connsiteY220" fmla="*/ 1214610 h 1521092"/>
                    <a:gd name="connsiteX221" fmla="*/ 1048602 w 1603294"/>
                    <a:gd name="connsiteY221" fmla="*/ 1348723 h 1521092"/>
                    <a:gd name="connsiteX222" fmla="*/ 1056510 w 1603294"/>
                    <a:gd name="connsiteY222" fmla="*/ 1357158 h 1521092"/>
                    <a:gd name="connsiteX223" fmla="*/ 1057536 w 1603294"/>
                    <a:gd name="connsiteY223" fmla="*/ 1375820 h 1521092"/>
                    <a:gd name="connsiteX224" fmla="*/ 1071784 w 1603294"/>
                    <a:gd name="connsiteY224" fmla="*/ 1455618 h 1521092"/>
                    <a:gd name="connsiteX225" fmla="*/ 1112574 w 1603294"/>
                    <a:gd name="connsiteY225" fmla="*/ 1495119 h 1521092"/>
                    <a:gd name="connsiteX226" fmla="*/ 1184675 w 1603294"/>
                    <a:gd name="connsiteY226" fmla="*/ 1500532 h 1521092"/>
                    <a:gd name="connsiteX227" fmla="*/ 1501113 w 1603294"/>
                    <a:gd name="connsiteY227" fmla="*/ 1476334 h 1521092"/>
                    <a:gd name="connsiteX228" fmla="*/ 1545163 w 1603294"/>
                    <a:gd name="connsiteY228" fmla="*/ 1472953 h 1521092"/>
                    <a:gd name="connsiteX229" fmla="*/ 1583316 w 1603294"/>
                    <a:gd name="connsiteY229" fmla="*/ 1464276 h 1521092"/>
                    <a:gd name="connsiteX230" fmla="*/ 1602232 w 1603294"/>
                    <a:gd name="connsiteY230" fmla="*/ 1403037 h 1521092"/>
                    <a:gd name="connsiteX231" fmla="*/ 1598510 w 1603294"/>
                    <a:gd name="connsiteY231" fmla="*/ 1394824 h 152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</a:cxnLst>
                  <a:rect l="l" t="t" r="r" b="b"/>
                  <a:pathLst>
                    <a:path w="1603294" h="1521092">
                      <a:moveTo>
                        <a:pt x="1422349" y="1432004"/>
                      </a:moveTo>
                      <a:cubicBezTo>
                        <a:pt x="1408739" y="1322704"/>
                        <a:pt x="1399275" y="1190758"/>
                        <a:pt x="1399167" y="1080547"/>
                      </a:cubicBezTo>
                      <a:cubicBezTo>
                        <a:pt x="1399157" y="1070167"/>
                        <a:pt x="1415255" y="1070185"/>
                        <a:pt x="1415265" y="1080547"/>
                      </a:cubicBezTo>
                      <a:cubicBezTo>
                        <a:pt x="1415374" y="1190758"/>
                        <a:pt x="1424838" y="1322704"/>
                        <a:pt x="1438447" y="1432004"/>
                      </a:cubicBezTo>
                      <a:cubicBezTo>
                        <a:pt x="1439727" y="1442279"/>
                        <a:pt x="1423612" y="1442152"/>
                        <a:pt x="1422349" y="1432004"/>
                      </a:cubicBezTo>
                      <a:moveTo>
                        <a:pt x="1321531" y="754300"/>
                      </a:moveTo>
                      <a:cubicBezTo>
                        <a:pt x="1300502" y="767166"/>
                        <a:pt x="1272887" y="758241"/>
                        <a:pt x="1252076" y="749722"/>
                      </a:cubicBezTo>
                      <a:cubicBezTo>
                        <a:pt x="1242600" y="745843"/>
                        <a:pt x="1246773" y="730269"/>
                        <a:pt x="1256354" y="734193"/>
                      </a:cubicBezTo>
                      <a:cubicBezTo>
                        <a:pt x="1272193" y="740677"/>
                        <a:pt x="1295343" y="750223"/>
                        <a:pt x="1312059" y="741180"/>
                      </a:cubicBezTo>
                      <a:cubicBezTo>
                        <a:pt x="1328743" y="732154"/>
                        <a:pt x="1329496" y="707324"/>
                        <a:pt x="1329621" y="690939"/>
                      </a:cubicBezTo>
                      <a:cubicBezTo>
                        <a:pt x="1329699" y="680564"/>
                        <a:pt x="1345796" y="680572"/>
                        <a:pt x="1345720" y="690939"/>
                      </a:cubicBezTo>
                      <a:cubicBezTo>
                        <a:pt x="1345550" y="713230"/>
                        <a:pt x="1342570" y="741424"/>
                        <a:pt x="1321531" y="754300"/>
                      </a:cubicBezTo>
                      <a:moveTo>
                        <a:pt x="1282607" y="1254473"/>
                      </a:moveTo>
                      <a:cubicBezTo>
                        <a:pt x="1261391" y="1243595"/>
                        <a:pt x="1243288" y="1228722"/>
                        <a:pt x="1228719" y="1209843"/>
                      </a:cubicBezTo>
                      <a:cubicBezTo>
                        <a:pt x="1222386" y="1201635"/>
                        <a:pt x="1236378" y="1193625"/>
                        <a:pt x="1242620" y="1201714"/>
                      </a:cubicBezTo>
                      <a:cubicBezTo>
                        <a:pt x="1255443" y="1218330"/>
                        <a:pt x="1272149" y="1231039"/>
                        <a:pt x="1290733" y="1240569"/>
                      </a:cubicBezTo>
                      <a:cubicBezTo>
                        <a:pt x="1299965" y="1245304"/>
                        <a:pt x="1291809" y="1259194"/>
                        <a:pt x="1282607" y="1254473"/>
                      </a:cubicBezTo>
                      <a:moveTo>
                        <a:pt x="1180630" y="692409"/>
                      </a:moveTo>
                      <a:cubicBezTo>
                        <a:pt x="1144227" y="838341"/>
                        <a:pt x="1119798" y="986887"/>
                        <a:pt x="1107824" y="1136823"/>
                      </a:cubicBezTo>
                      <a:cubicBezTo>
                        <a:pt x="1105390" y="1167261"/>
                        <a:pt x="1103679" y="1197659"/>
                        <a:pt x="1102713" y="1228078"/>
                      </a:cubicBezTo>
                      <a:cubicBezTo>
                        <a:pt x="1101747" y="1236009"/>
                        <a:pt x="1100822" y="1243961"/>
                        <a:pt x="1099956" y="1251913"/>
                      </a:cubicBezTo>
                      <a:cubicBezTo>
                        <a:pt x="1096676" y="1281987"/>
                        <a:pt x="1094161" y="1312548"/>
                        <a:pt x="1094382" y="1342825"/>
                      </a:cubicBezTo>
                      <a:cubicBezTo>
                        <a:pt x="1094483" y="1356413"/>
                        <a:pt x="1094905" y="1369942"/>
                        <a:pt x="1095831" y="1383488"/>
                      </a:cubicBezTo>
                      <a:cubicBezTo>
                        <a:pt x="1094221" y="1378958"/>
                        <a:pt x="1092732" y="1374411"/>
                        <a:pt x="1091283" y="1369881"/>
                      </a:cubicBezTo>
                      <a:cubicBezTo>
                        <a:pt x="1088325" y="1360601"/>
                        <a:pt x="1086373" y="1350978"/>
                        <a:pt x="1083355" y="1341758"/>
                      </a:cubicBezTo>
                      <a:cubicBezTo>
                        <a:pt x="1080859" y="1334128"/>
                        <a:pt x="1077640" y="1326821"/>
                        <a:pt x="1074641" y="1319433"/>
                      </a:cubicBezTo>
                      <a:lnTo>
                        <a:pt x="1074641" y="1319412"/>
                      </a:lnTo>
                      <a:cubicBezTo>
                        <a:pt x="1075547" y="1289155"/>
                        <a:pt x="1073494" y="1258616"/>
                        <a:pt x="1072448" y="1228500"/>
                      </a:cubicBezTo>
                      <a:cubicBezTo>
                        <a:pt x="1071100" y="1189486"/>
                        <a:pt x="1069429" y="1150512"/>
                        <a:pt x="1068564" y="1111478"/>
                      </a:cubicBezTo>
                      <a:cubicBezTo>
                        <a:pt x="1066833" y="1033410"/>
                        <a:pt x="1067699" y="955281"/>
                        <a:pt x="1070516" y="877255"/>
                      </a:cubicBezTo>
                      <a:cubicBezTo>
                        <a:pt x="1076171" y="720029"/>
                        <a:pt x="1090458" y="563551"/>
                        <a:pt x="1104866" y="406970"/>
                      </a:cubicBezTo>
                      <a:cubicBezTo>
                        <a:pt x="1108871" y="363426"/>
                        <a:pt x="1113177" y="319903"/>
                        <a:pt x="1116156" y="276276"/>
                      </a:cubicBezTo>
                      <a:cubicBezTo>
                        <a:pt x="1119154" y="232191"/>
                        <a:pt x="1120361" y="188024"/>
                        <a:pt x="1120703" y="143818"/>
                      </a:cubicBezTo>
                      <a:cubicBezTo>
                        <a:pt x="1120723" y="140635"/>
                        <a:pt x="1115894" y="139791"/>
                        <a:pt x="1115008" y="142869"/>
                      </a:cubicBezTo>
                      <a:cubicBezTo>
                        <a:pt x="1114224" y="132381"/>
                        <a:pt x="1112835" y="121913"/>
                        <a:pt x="1110521" y="111787"/>
                      </a:cubicBezTo>
                      <a:cubicBezTo>
                        <a:pt x="1145234" y="133931"/>
                        <a:pt x="1181838" y="153076"/>
                        <a:pt x="1217718" y="173207"/>
                      </a:cubicBezTo>
                      <a:cubicBezTo>
                        <a:pt x="1236613" y="183816"/>
                        <a:pt x="1255428" y="194606"/>
                        <a:pt x="1274908" y="204108"/>
                      </a:cubicBezTo>
                      <a:cubicBezTo>
                        <a:pt x="1285613" y="209340"/>
                        <a:pt x="1296419" y="214154"/>
                        <a:pt x="1307447" y="218703"/>
                      </a:cubicBezTo>
                      <a:cubicBezTo>
                        <a:pt x="1318877" y="223414"/>
                        <a:pt x="1329804" y="229896"/>
                        <a:pt x="1342381" y="226613"/>
                      </a:cubicBezTo>
                      <a:cubicBezTo>
                        <a:pt x="1343468" y="226333"/>
                        <a:pt x="1344494" y="225930"/>
                        <a:pt x="1345480" y="225407"/>
                      </a:cubicBezTo>
                      <a:cubicBezTo>
                        <a:pt x="1344051" y="228123"/>
                        <a:pt x="1342622" y="230822"/>
                        <a:pt x="1341254" y="233562"/>
                      </a:cubicBezTo>
                      <a:cubicBezTo>
                        <a:pt x="1336505" y="243002"/>
                        <a:pt x="1331977" y="252483"/>
                        <a:pt x="1327590" y="262046"/>
                      </a:cubicBezTo>
                      <a:cubicBezTo>
                        <a:pt x="1326423" y="262911"/>
                        <a:pt x="1325397" y="264101"/>
                        <a:pt x="1324592" y="265649"/>
                      </a:cubicBezTo>
                      <a:cubicBezTo>
                        <a:pt x="1322459" y="269816"/>
                        <a:pt x="1320386" y="274024"/>
                        <a:pt x="1318374" y="278289"/>
                      </a:cubicBezTo>
                      <a:cubicBezTo>
                        <a:pt x="1317971" y="277909"/>
                        <a:pt x="1317569" y="277527"/>
                        <a:pt x="1317167" y="277144"/>
                      </a:cubicBezTo>
                      <a:cubicBezTo>
                        <a:pt x="1315476" y="275554"/>
                        <a:pt x="1313142" y="277947"/>
                        <a:pt x="1314631" y="279681"/>
                      </a:cubicBezTo>
                      <a:cubicBezTo>
                        <a:pt x="1315315" y="280464"/>
                        <a:pt x="1315979" y="281231"/>
                        <a:pt x="1316643" y="282016"/>
                      </a:cubicBezTo>
                      <a:cubicBezTo>
                        <a:pt x="1303523" y="310260"/>
                        <a:pt x="1292858" y="339953"/>
                        <a:pt x="1281870" y="368944"/>
                      </a:cubicBezTo>
                      <a:cubicBezTo>
                        <a:pt x="1268368" y="404574"/>
                        <a:pt x="1255569" y="440468"/>
                        <a:pt x="1243516" y="476603"/>
                      </a:cubicBezTo>
                      <a:cubicBezTo>
                        <a:pt x="1219750" y="547686"/>
                        <a:pt x="1198781" y="619695"/>
                        <a:pt x="1180630" y="692409"/>
                      </a:cubicBezTo>
                      <a:moveTo>
                        <a:pt x="660183" y="1222008"/>
                      </a:moveTo>
                      <a:cubicBezTo>
                        <a:pt x="593090" y="1257952"/>
                        <a:pt x="530394" y="1300908"/>
                        <a:pt x="470093" y="1347240"/>
                      </a:cubicBezTo>
                      <a:cubicBezTo>
                        <a:pt x="461872" y="1353555"/>
                        <a:pt x="453863" y="1339558"/>
                        <a:pt x="461967" y="1333333"/>
                      </a:cubicBezTo>
                      <a:cubicBezTo>
                        <a:pt x="522268" y="1287003"/>
                        <a:pt x="584966" y="1244046"/>
                        <a:pt x="652059" y="1208099"/>
                      </a:cubicBezTo>
                      <a:cubicBezTo>
                        <a:pt x="661199" y="1203206"/>
                        <a:pt x="669321" y="1217112"/>
                        <a:pt x="660183" y="1222008"/>
                      </a:cubicBezTo>
                      <a:moveTo>
                        <a:pt x="433575" y="801030"/>
                      </a:moveTo>
                      <a:cubicBezTo>
                        <a:pt x="430088" y="800770"/>
                        <a:pt x="426699" y="798747"/>
                        <a:pt x="425814" y="795120"/>
                      </a:cubicBezTo>
                      <a:cubicBezTo>
                        <a:pt x="420378" y="772859"/>
                        <a:pt x="416122" y="748609"/>
                        <a:pt x="421177" y="725903"/>
                      </a:cubicBezTo>
                      <a:cubicBezTo>
                        <a:pt x="423431" y="715775"/>
                        <a:pt x="438948" y="720085"/>
                        <a:pt x="436700" y="730183"/>
                      </a:cubicBezTo>
                      <a:cubicBezTo>
                        <a:pt x="432714" y="748087"/>
                        <a:pt x="435881" y="767441"/>
                        <a:pt x="440021" y="785296"/>
                      </a:cubicBezTo>
                      <a:cubicBezTo>
                        <a:pt x="498537" y="787858"/>
                        <a:pt x="556269" y="766852"/>
                        <a:pt x="612253" y="752746"/>
                      </a:cubicBezTo>
                      <a:cubicBezTo>
                        <a:pt x="622321" y="750209"/>
                        <a:pt x="626573" y="765746"/>
                        <a:pt x="616534" y="768275"/>
                      </a:cubicBezTo>
                      <a:cubicBezTo>
                        <a:pt x="557146" y="783236"/>
                        <a:pt x="495718" y="805632"/>
                        <a:pt x="433575" y="801030"/>
                      </a:cubicBezTo>
                      <a:moveTo>
                        <a:pt x="1598510" y="1394824"/>
                      </a:moveTo>
                      <a:cubicBezTo>
                        <a:pt x="1598570" y="1394683"/>
                        <a:pt x="1598630" y="1394522"/>
                        <a:pt x="1598671" y="1394381"/>
                      </a:cubicBezTo>
                      <a:cubicBezTo>
                        <a:pt x="1602112" y="1383953"/>
                        <a:pt x="1602192" y="1371834"/>
                        <a:pt x="1602574" y="1360905"/>
                      </a:cubicBezTo>
                      <a:cubicBezTo>
                        <a:pt x="1603238" y="1341456"/>
                        <a:pt x="1602534" y="1321969"/>
                        <a:pt x="1600783" y="1302583"/>
                      </a:cubicBezTo>
                      <a:cubicBezTo>
                        <a:pt x="1597081" y="1261777"/>
                        <a:pt x="1589112" y="1221636"/>
                        <a:pt x="1579594" y="1181834"/>
                      </a:cubicBezTo>
                      <a:cubicBezTo>
                        <a:pt x="1560738" y="1103003"/>
                        <a:pt x="1534095" y="1026303"/>
                        <a:pt x="1519626" y="946403"/>
                      </a:cubicBezTo>
                      <a:cubicBezTo>
                        <a:pt x="1491233" y="789561"/>
                        <a:pt x="1497974" y="626258"/>
                        <a:pt x="1442253" y="474975"/>
                      </a:cubicBezTo>
                      <a:cubicBezTo>
                        <a:pt x="1419091" y="412083"/>
                        <a:pt x="1386008" y="351629"/>
                        <a:pt x="1341053" y="301664"/>
                      </a:cubicBezTo>
                      <a:cubicBezTo>
                        <a:pt x="1344333" y="291679"/>
                        <a:pt x="1347532" y="281674"/>
                        <a:pt x="1350652" y="271628"/>
                      </a:cubicBezTo>
                      <a:cubicBezTo>
                        <a:pt x="1356105" y="254154"/>
                        <a:pt x="1361679" y="236117"/>
                        <a:pt x="1365040" y="218120"/>
                      </a:cubicBezTo>
                      <a:cubicBezTo>
                        <a:pt x="1365120" y="217636"/>
                        <a:pt x="1365221" y="217133"/>
                        <a:pt x="1365281" y="216630"/>
                      </a:cubicBezTo>
                      <a:cubicBezTo>
                        <a:pt x="1384418" y="208376"/>
                        <a:pt x="1401825" y="192815"/>
                        <a:pt x="1404803" y="172120"/>
                      </a:cubicBezTo>
                      <a:cubicBezTo>
                        <a:pt x="1406091" y="163182"/>
                        <a:pt x="1404602" y="153277"/>
                        <a:pt x="1400738" y="144641"/>
                      </a:cubicBezTo>
                      <a:cubicBezTo>
                        <a:pt x="1408627" y="137354"/>
                        <a:pt x="1413698" y="127892"/>
                        <a:pt x="1412490" y="115209"/>
                      </a:cubicBezTo>
                      <a:cubicBezTo>
                        <a:pt x="1410236" y="91334"/>
                        <a:pt x="1382366" y="85192"/>
                        <a:pt x="1362967" y="80523"/>
                      </a:cubicBezTo>
                      <a:cubicBezTo>
                        <a:pt x="1340912" y="75229"/>
                        <a:pt x="1318032" y="73759"/>
                        <a:pt x="1295474" y="76256"/>
                      </a:cubicBezTo>
                      <a:cubicBezTo>
                        <a:pt x="1284084" y="77504"/>
                        <a:pt x="1272815" y="79597"/>
                        <a:pt x="1261807" y="82738"/>
                      </a:cubicBezTo>
                      <a:cubicBezTo>
                        <a:pt x="1252249" y="85456"/>
                        <a:pt x="1241845" y="88254"/>
                        <a:pt x="1234178" y="94817"/>
                      </a:cubicBezTo>
                      <a:cubicBezTo>
                        <a:pt x="1233273" y="95581"/>
                        <a:pt x="1234017" y="97071"/>
                        <a:pt x="1235104" y="97071"/>
                      </a:cubicBezTo>
                      <a:cubicBezTo>
                        <a:pt x="1250619" y="97013"/>
                        <a:pt x="1266074" y="91314"/>
                        <a:pt x="1281750" y="90567"/>
                      </a:cubicBezTo>
                      <a:cubicBezTo>
                        <a:pt x="1298170" y="89804"/>
                        <a:pt x="1314551" y="91153"/>
                        <a:pt x="1330649" y="94535"/>
                      </a:cubicBezTo>
                      <a:cubicBezTo>
                        <a:pt x="1346385" y="97836"/>
                        <a:pt x="1362082" y="102668"/>
                        <a:pt x="1376389" y="110136"/>
                      </a:cubicBezTo>
                      <a:cubicBezTo>
                        <a:pt x="1380414" y="112250"/>
                        <a:pt x="1386310" y="113679"/>
                        <a:pt x="1381581" y="117947"/>
                      </a:cubicBezTo>
                      <a:cubicBezTo>
                        <a:pt x="1378120" y="121067"/>
                        <a:pt x="1371318" y="121331"/>
                        <a:pt x="1366871" y="121792"/>
                      </a:cubicBezTo>
                      <a:cubicBezTo>
                        <a:pt x="1357031" y="122819"/>
                        <a:pt x="1348539" y="128576"/>
                        <a:pt x="1347291" y="139085"/>
                      </a:cubicBezTo>
                      <a:cubicBezTo>
                        <a:pt x="1346184" y="148365"/>
                        <a:pt x="1351718" y="158874"/>
                        <a:pt x="1361579" y="160967"/>
                      </a:cubicBezTo>
                      <a:cubicBezTo>
                        <a:pt x="1362122" y="161090"/>
                        <a:pt x="1362625" y="161229"/>
                        <a:pt x="1363068" y="161410"/>
                      </a:cubicBezTo>
                      <a:cubicBezTo>
                        <a:pt x="1363329" y="161914"/>
                        <a:pt x="1363732" y="162336"/>
                        <a:pt x="1363691" y="161652"/>
                      </a:cubicBezTo>
                      <a:cubicBezTo>
                        <a:pt x="1363691" y="161652"/>
                        <a:pt x="1363712" y="161632"/>
                        <a:pt x="1363712" y="161652"/>
                      </a:cubicBezTo>
                      <a:cubicBezTo>
                        <a:pt x="1363953" y="163121"/>
                        <a:pt x="1364034" y="163703"/>
                        <a:pt x="1364034" y="163806"/>
                      </a:cubicBezTo>
                      <a:cubicBezTo>
                        <a:pt x="1363973" y="163685"/>
                        <a:pt x="1363873" y="163182"/>
                        <a:pt x="1363792" y="162779"/>
                      </a:cubicBezTo>
                      <a:cubicBezTo>
                        <a:pt x="1363853" y="163142"/>
                        <a:pt x="1363973" y="163725"/>
                        <a:pt x="1364134" y="164591"/>
                      </a:cubicBezTo>
                      <a:cubicBezTo>
                        <a:pt x="1363913" y="163645"/>
                        <a:pt x="1364094" y="165962"/>
                        <a:pt x="1363913" y="166322"/>
                      </a:cubicBezTo>
                      <a:cubicBezTo>
                        <a:pt x="1358681" y="175985"/>
                        <a:pt x="1343206" y="178705"/>
                        <a:pt x="1334191" y="182870"/>
                      </a:cubicBezTo>
                      <a:cubicBezTo>
                        <a:pt x="1332440" y="183673"/>
                        <a:pt x="1330931" y="184621"/>
                        <a:pt x="1329643" y="185686"/>
                      </a:cubicBezTo>
                      <a:cubicBezTo>
                        <a:pt x="1327510" y="184944"/>
                        <a:pt x="1325337" y="184199"/>
                        <a:pt x="1323143" y="183373"/>
                      </a:cubicBezTo>
                      <a:cubicBezTo>
                        <a:pt x="1312337" y="179327"/>
                        <a:pt x="1301551" y="175401"/>
                        <a:pt x="1290604" y="171756"/>
                      </a:cubicBezTo>
                      <a:cubicBezTo>
                        <a:pt x="1269474" y="164692"/>
                        <a:pt x="1248083" y="158391"/>
                        <a:pt x="1226954" y="151304"/>
                      </a:cubicBezTo>
                      <a:cubicBezTo>
                        <a:pt x="1186949" y="137897"/>
                        <a:pt x="1148272" y="120967"/>
                        <a:pt x="1109012" y="105627"/>
                      </a:cubicBezTo>
                      <a:cubicBezTo>
                        <a:pt x="1107764" y="100997"/>
                        <a:pt x="1106315" y="96467"/>
                        <a:pt x="1104605" y="92059"/>
                      </a:cubicBezTo>
                      <a:cubicBezTo>
                        <a:pt x="1104263" y="91135"/>
                        <a:pt x="1102613" y="90831"/>
                        <a:pt x="1102431" y="92059"/>
                      </a:cubicBezTo>
                      <a:cubicBezTo>
                        <a:pt x="1101828" y="95964"/>
                        <a:pt x="1101345" y="99890"/>
                        <a:pt x="1100942" y="103835"/>
                      </a:cubicBezTo>
                      <a:cubicBezTo>
                        <a:pt x="1100781" y="104198"/>
                        <a:pt x="1100741" y="104600"/>
                        <a:pt x="1100822" y="104983"/>
                      </a:cubicBezTo>
                      <a:cubicBezTo>
                        <a:pt x="1098548" y="127932"/>
                        <a:pt x="1099151" y="151425"/>
                        <a:pt x="1097984" y="174355"/>
                      </a:cubicBezTo>
                      <a:cubicBezTo>
                        <a:pt x="1096535" y="202941"/>
                        <a:pt x="1092491" y="231326"/>
                        <a:pt x="1091344" y="259932"/>
                      </a:cubicBezTo>
                      <a:lnTo>
                        <a:pt x="1091344" y="260455"/>
                      </a:lnTo>
                      <a:cubicBezTo>
                        <a:pt x="1087118" y="284874"/>
                        <a:pt x="1083294" y="309374"/>
                        <a:pt x="1079833" y="333954"/>
                      </a:cubicBezTo>
                      <a:cubicBezTo>
                        <a:pt x="1075949" y="332746"/>
                        <a:pt x="1071502" y="332988"/>
                        <a:pt x="1066954" y="335424"/>
                      </a:cubicBezTo>
                      <a:cubicBezTo>
                        <a:pt x="1034797" y="352595"/>
                        <a:pt x="998656" y="362158"/>
                        <a:pt x="962293" y="364292"/>
                      </a:cubicBezTo>
                      <a:cubicBezTo>
                        <a:pt x="943981" y="365357"/>
                        <a:pt x="925850" y="364757"/>
                        <a:pt x="907638" y="362641"/>
                      </a:cubicBezTo>
                      <a:cubicBezTo>
                        <a:pt x="895665" y="361272"/>
                        <a:pt x="883873" y="358776"/>
                        <a:pt x="872061" y="356400"/>
                      </a:cubicBezTo>
                      <a:cubicBezTo>
                        <a:pt x="878279" y="330330"/>
                        <a:pt x="884960" y="304381"/>
                        <a:pt x="892506" y="278696"/>
                      </a:cubicBezTo>
                      <a:cubicBezTo>
                        <a:pt x="898724" y="257577"/>
                        <a:pt x="905646" y="236560"/>
                        <a:pt x="914199" y="216247"/>
                      </a:cubicBezTo>
                      <a:cubicBezTo>
                        <a:pt x="922832" y="195734"/>
                        <a:pt x="933577" y="176146"/>
                        <a:pt x="943579" y="156257"/>
                      </a:cubicBezTo>
                      <a:cubicBezTo>
                        <a:pt x="948187" y="147057"/>
                        <a:pt x="942753" y="132985"/>
                        <a:pt x="930780" y="133951"/>
                      </a:cubicBezTo>
                      <a:cubicBezTo>
                        <a:pt x="927239" y="134233"/>
                        <a:pt x="923697" y="134455"/>
                        <a:pt x="920135" y="134616"/>
                      </a:cubicBezTo>
                      <a:cubicBezTo>
                        <a:pt x="885483" y="136268"/>
                        <a:pt x="849442" y="132403"/>
                        <a:pt x="815233" y="128959"/>
                      </a:cubicBezTo>
                      <a:cubicBezTo>
                        <a:pt x="776294" y="125013"/>
                        <a:pt x="736832" y="120925"/>
                        <a:pt x="698236" y="114505"/>
                      </a:cubicBezTo>
                      <a:cubicBezTo>
                        <a:pt x="695379" y="114042"/>
                        <a:pt x="694211" y="117927"/>
                        <a:pt x="697029" y="118873"/>
                      </a:cubicBezTo>
                      <a:cubicBezTo>
                        <a:pt x="715341" y="125033"/>
                        <a:pt x="733432" y="131997"/>
                        <a:pt x="752207" y="136609"/>
                      </a:cubicBezTo>
                      <a:cubicBezTo>
                        <a:pt x="771525" y="141380"/>
                        <a:pt x="790964" y="145728"/>
                        <a:pt x="810564" y="149130"/>
                      </a:cubicBezTo>
                      <a:cubicBezTo>
                        <a:pt x="829339" y="152373"/>
                        <a:pt x="848194" y="155089"/>
                        <a:pt x="867110" y="157384"/>
                      </a:cubicBezTo>
                      <a:cubicBezTo>
                        <a:pt x="879446" y="158894"/>
                        <a:pt x="891922" y="159659"/>
                        <a:pt x="904338" y="160665"/>
                      </a:cubicBezTo>
                      <a:cubicBezTo>
                        <a:pt x="887616" y="187400"/>
                        <a:pt x="876085" y="217554"/>
                        <a:pt x="866044" y="247247"/>
                      </a:cubicBezTo>
                      <a:cubicBezTo>
                        <a:pt x="853145" y="285378"/>
                        <a:pt x="843667" y="324613"/>
                        <a:pt x="834390" y="363768"/>
                      </a:cubicBezTo>
                      <a:cubicBezTo>
                        <a:pt x="814548" y="447695"/>
                        <a:pt x="798188" y="532467"/>
                        <a:pt x="785390" y="617763"/>
                      </a:cubicBezTo>
                      <a:cubicBezTo>
                        <a:pt x="776214" y="678921"/>
                        <a:pt x="768788" y="740321"/>
                        <a:pt x="763214" y="801882"/>
                      </a:cubicBezTo>
                      <a:cubicBezTo>
                        <a:pt x="761564" y="783180"/>
                        <a:pt x="759552" y="764538"/>
                        <a:pt x="757278" y="745917"/>
                      </a:cubicBezTo>
                      <a:cubicBezTo>
                        <a:pt x="749671" y="684093"/>
                        <a:pt x="738563" y="622675"/>
                        <a:pt x="723712" y="562181"/>
                      </a:cubicBezTo>
                      <a:cubicBezTo>
                        <a:pt x="725040" y="559845"/>
                        <a:pt x="725664" y="557047"/>
                        <a:pt x="725221" y="554329"/>
                      </a:cubicBezTo>
                      <a:cubicBezTo>
                        <a:pt x="722545" y="537701"/>
                        <a:pt x="715502" y="523227"/>
                        <a:pt x="709324" y="507806"/>
                      </a:cubicBezTo>
                      <a:cubicBezTo>
                        <a:pt x="703186" y="486266"/>
                        <a:pt x="696566" y="464867"/>
                        <a:pt x="689442" y="443628"/>
                      </a:cubicBezTo>
                      <a:cubicBezTo>
                        <a:pt x="681353" y="414700"/>
                        <a:pt x="672277" y="386214"/>
                        <a:pt x="660666" y="358393"/>
                      </a:cubicBezTo>
                      <a:cubicBezTo>
                        <a:pt x="651792" y="337195"/>
                        <a:pt x="641670" y="316539"/>
                        <a:pt x="630401" y="296510"/>
                      </a:cubicBezTo>
                      <a:cubicBezTo>
                        <a:pt x="616938" y="268508"/>
                        <a:pt x="602148" y="241111"/>
                        <a:pt x="585908" y="214919"/>
                      </a:cubicBezTo>
                      <a:cubicBezTo>
                        <a:pt x="585063" y="212483"/>
                        <a:pt x="583695" y="210208"/>
                        <a:pt x="581743" y="208296"/>
                      </a:cubicBezTo>
                      <a:cubicBezTo>
                        <a:pt x="578784" y="203625"/>
                        <a:pt x="575786" y="199015"/>
                        <a:pt x="572727" y="194445"/>
                      </a:cubicBezTo>
                      <a:cubicBezTo>
                        <a:pt x="570735" y="191466"/>
                        <a:pt x="565020" y="193278"/>
                        <a:pt x="566529" y="197062"/>
                      </a:cubicBezTo>
                      <a:cubicBezTo>
                        <a:pt x="567234" y="198836"/>
                        <a:pt x="567938" y="200606"/>
                        <a:pt x="568663" y="202359"/>
                      </a:cubicBezTo>
                      <a:cubicBezTo>
                        <a:pt x="502517" y="185809"/>
                        <a:pt x="437660" y="211114"/>
                        <a:pt x="374654" y="229796"/>
                      </a:cubicBezTo>
                      <a:cubicBezTo>
                        <a:pt x="358757" y="234526"/>
                        <a:pt x="342699" y="238794"/>
                        <a:pt x="326399" y="241874"/>
                      </a:cubicBezTo>
                      <a:cubicBezTo>
                        <a:pt x="313580" y="244290"/>
                        <a:pt x="298649" y="247229"/>
                        <a:pt x="285871" y="244570"/>
                      </a:cubicBezTo>
                      <a:cubicBezTo>
                        <a:pt x="277318" y="242800"/>
                        <a:pt x="273535" y="238915"/>
                        <a:pt x="277701" y="229775"/>
                      </a:cubicBezTo>
                      <a:cubicBezTo>
                        <a:pt x="282007" y="220316"/>
                        <a:pt x="293759" y="214093"/>
                        <a:pt x="303961" y="209908"/>
                      </a:cubicBezTo>
                      <a:cubicBezTo>
                        <a:pt x="307805" y="209081"/>
                        <a:pt x="311588" y="207611"/>
                        <a:pt x="315230" y="205397"/>
                      </a:cubicBezTo>
                      <a:cubicBezTo>
                        <a:pt x="323722" y="200243"/>
                        <a:pt x="327445" y="189493"/>
                        <a:pt x="323441" y="180333"/>
                      </a:cubicBezTo>
                      <a:cubicBezTo>
                        <a:pt x="319798" y="172060"/>
                        <a:pt x="309173" y="164933"/>
                        <a:pt x="299776" y="168718"/>
                      </a:cubicBezTo>
                      <a:cubicBezTo>
                        <a:pt x="298428" y="169261"/>
                        <a:pt x="297099" y="169785"/>
                        <a:pt x="295771" y="170308"/>
                      </a:cubicBezTo>
                      <a:cubicBezTo>
                        <a:pt x="295630" y="170107"/>
                        <a:pt x="295469" y="169825"/>
                        <a:pt x="295329" y="169422"/>
                      </a:cubicBezTo>
                      <a:cubicBezTo>
                        <a:pt x="293980" y="165738"/>
                        <a:pt x="293397" y="170149"/>
                        <a:pt x="293980" y="164873"/>
                      </a:cubicBezTo>
                      <a:cubicBezTo>
                        <a:pt x="294946" y="156257"/>
                        <a:pt x="304062" y="148426"/>
                        <a:pt x="310300" y="143494"/>
                      </a:cubicBezTo>
                      <a:cubicBezTo>
                        <a:pt x="325815" y="131193"/>
                        <a:pt x="348233" y="122094"/>
                        <a:pt x="368255" y="126744"/>
                      </a:cubicBezTo>
                      <a:cubicBezTo>
                        <a:pt x="369764" y="127087"/>
                        <a:pt x="371274" y="127509"/>
                        <a:pt x="372763" y="128033"/>
                      </a:cubicBezTo>
                      <a:cubicBezTo>
                        <a:pt x="393389" y="135179"/>
                        <a:pt x="403431" y="105466"/>
                        <a:pt x="386950" y="94394"/>
                      </a:cubicBezTo>
                      <a:cubicBezTo>
                        <a:pt x="385943" y="93729"/>
                        <a:pt x="384676" y="92884"/>
                        <a:pt x="383287" y="91897"/>
                      </a:cubicBezTo>
                      <a:cubicBezTo>
                        <a:pt x="376425" y="87126"/>
                        <a:pt x="366384" y="79094"/>
                        <a:pt x="369120" y="71849"/>
                      </a:cubicBezTo>
                      <a:cubicBezTo>
                        <a:pt x="372501" y="62848"/>
                        <a:pt x="392443" y="57675"/>
                        <a:pt x="399989" y="54615"/>
                      </a:cubicBezTo>
                      <a:cubicBezTo>
                        <a:pt x="427277" y="43543"/>
                        <a:pt x="456757" y="37262"/>
                        <a:pt x="486177" y="35973"/>
                      </a:cubicBezTo>
                      <a:cubicBezTo>
                        <a:pt x="515779" y="34685"/>
                        <a:pt x="545762" y="37946"/>
                        <a:pt x="574317" y="45936"/>
                      </a:cubicBezTo>
                      <a:cubicBezTo>
                        <a:pt x="588323" y="49844"/>
                        <a:pt x="602711" y="55782"/>
                        <a:pt x="615952" y="61783"/>
                      </a:cubicBezTo>
                      <a:cubicBezTo>
                        <a:pt x="627845" y="67156"/>
                        <a:pt x="653723" y="74263"/>
                        <a:pt x="655373" y="89321"/>
                      </a:cubicBezTo>
                      <a:cubicBezTo>
                        <a:pt x="655736" y="92644"/>
                        <a:pt x="660465" y="93770"/>
                        <a:pt x="661491" y="90146"/>
                      </a:cubicBezTo>
                      <a:cubicBezTo>
                        <a:pt x="669601" y="61238"/>
                        <a:pt x="638128" y="42576"/>
                        <a:pt x="617361" y="30638"/>
                      </a:cubicBezTo>
                      <a:cubicBezTo>
                        <a:pt x="603737" y="22785"/>
                        <a:pt x="588283" y="17896"/>
                        <a:pt x="573331" y="13084"/>
                      </a:cubicBezTo>
                      <a:cubicBezTo>
                        <a:pt x="559003" y="8454"/>
                        <a:pt x="544374" y="5052"/>
                        <a:pt x="529442" y="2996"/>
                      </a:cubicBezTo>
                      <a:cubicBezTo>
                        <a:pt x="497386" y="-1390"/>
                        <a:pt x="464947" y="-826"/>
                        <a:pt x="433153" y="5334"/>
                      </a:cubicBezTo>
                      <a:cubicBezTo>
                        <a:pt x="404195" y="10952"/>
                        <a:pt x="371978" y="20533"/>
                        <a:pt x="348575" y="39174"/>
                      </a:cubicBezTo>
                      <a:cubicBezTo>
                        <a:pt x="334207" y="50609"/>
                        <a:pt x="327707" y="68807"/>
                        <a:pt x="333482" y="86563"/>
                      </a:cubicBezTo>
                      <a:cubicBezTo>
                        <a:pt x="333683" y="87147"/>
                        <a:pt x="333885" y="87750"/>
                        <a:pt x="334086" y="88334"/>
                      </a:cubicBezTo>
                      <a:cubicBezTo>
                        <a:pt x="308228" y="92964"/>
                        <a:pt x="283758" y="107781"/>
                        <a:pt x="267397" y="128435"/>
                      </a:cubicBezTo>
                      <a:cubicBezTo>
                        <a:pt x="253955" y="145406"/>
                        <a:pt x="246912" y="169020"/>
                        <a:pt x="258946" y="188770"/>
                      </a:cubicBezTo>
                      <a:cubicBezTo>
                        <a:pt x="258443" y="189131"/>
                        <a:pt x="257940" y="189513"/>
                        <a:pt x="257457" y="189916"/>
                      </a:cubicBezTo>
                      <a:cubicBezTo>
                        <a:pt x="245986" y="199096"/>
                        <a:pt x="237454" y="212424"/>
                        <a:pt x="234919" y="226997"/>
                      </a:cubicBezTo>
                      <a:cubicBezTo>
                        <a:pt x="229948" y="255745"/>
                        <a:pt x="247314" y="275856"/>
                        <a:pt x="271603" y="283546"/>
                      </a:cubicBezTo>
                      <a:cubicBezTo>
                        <a:pt x="265586" y="289426"/>
                        <a:pt x="259811" y="295665"/>
                        <a:pt x="254156" y="301905"/>
                      </a:cubicBezTo>
                      <a:cubicBezTo>
                        <a:pt x="241499" y="315896"/>
                        <a:pt x="229405" y="331134"/>
                        <a:pt x="218739" y="346677"/>
                      </a:cubicBezTo>
                      <a:cubicBezTo>
                        <a:pt x="197127" y="378162"/>
                        <a:pt x="178654" y="412445"/>
                        <a:pt x="162495" y="446990"/>
                      </a:cubicBezTo>
                      <a:cubicBezTo>
                        <a:pt x="129272" y="517932"/>
                        <a:pt x="108323" y="594290"/>
                        <a:pt x="97215" y="671714"/>
                      </a:cubicBezTo>
                      <a:cubicBezTo>
                        <a:pt x="91621" y="710728"/>
                        <a:pt x="87878" y="749943"/>
                        <a:pt x="86449" y="789320"/>
                      </a:cubicBezTo>
                      <a:cubicBezTo>
                        <a:pt x="84799" y="834212"/>
                        <a:pt x="86469" y="879125"/>
                        <a:pt x="85604" y="924037"/>
                      </a:cubicBezTo>
                      <a:cubicBezTo>
                        <a:pt x="84759" y="967198"/>
                        <a:pt x="79990" y="1009313"/>
                        <a:pt x="70351" y="1051389"/>
                      </a:cubicBezTo>
                      <a:cubicBezTo>
                        <a:pt x="61114" y="1091629"/>
                        <a:pt x="48799" y="1131066"/>
                        <a:pt x="37650" y="1170784"/>
                      </a:cubicBezTo>
                      <a:cubicBezTo>
                        <a:pt x="25073" y="1215516"/>
                        <a:pt x="11229" y="1260046"/>
                        <a:pt x="4588" y="1306166"/>
                      </a:cubicBezTo>
                      <a:cubicBezTo>
                        <a:pt x="1227" y="1329637"/>
                        <a:pt x="-1187" y="1353172"/>
                        <a:pt x="684" y="1376907"/>
                      </a:cubicBezTo>
                      <a:cubicBezTo>
                        <a:pt x="2576" y="1401084"/>
                        <a:pt x="11349" y="1421759"/>
                        <a:pt x="19439" y="1444246"/>
                      </a:cubicBezTo>
                      <a:cubicBezTo>
                        <a:pt x="21491" y="1449985"/>
                        <a:pt x="27750" y="1452298"/>
                        <a:pt x="32760" y="1451070"/>
                      </a:cubicBezTo>
                      <a:cubicBezTo>
                        <a:pt x="33887" y="1461840"/>
                        <a:pt x="37952" y="1472348"/>
                        <a:pt x="44009" y="1481448"/>
                      </a:cubicBezTo>
                      <a:cubicBezTo>
                        <a:pt x="56868" y="1500733"/>
                        <a:pt x="76669" y="1513034"/>
                        <a:pt x="99348" y="1517503"/>
                      </a:cubicBezTo>
                      <a:cubicBezTo>
                        <a:pt x="124905" y="1522515"/>
                        <a:pt x="151246" y="1521327"/>
                        <a:pt x="177125" y="1520402"/>
                      </a:cubicBezTo>
                      <a:cubicBezTo>
                        <a:pt x="205197" y="1519395"/>
                        <a:pt x="233289" y="1518489"/>
                        <a:pt x="261360" y="1517321"/>
                      </a:cubicBezTo>
                      <a:cubicBezTo>
                        <a:pt x="290750" y="1516108"/>
                        <a:pt x="320138" y="1514859"/>
                        <a:pt x="349528" y="1513605"/>
                      </a:cubicBezTo>
                      <a:cubicBezTo>
                        <a:pt x="348556" y="1483471"/>
                        <a:pt x="347397" y="1453347"/>
                        <a:pt x="346087" y="1423227"/>
                      </a:cubicBezTo>
                      <a:cubicBezTo>
                        <a:pt x="339002" y="1260398"/>
                        <a:pt x="327844" y="1097473"/>
                        <a:pt x="327548" y="934431"/>
                      </a:cubicBezTo>
                      <a:cubicBezTo>
                        <a:pt x="326978" y="934097"/>
                        <a:pt x="326419" y="933700"/>
                        <a:pt x="325884" y="933181"/>
                      </a:cubicBezTo>
                      <a:cubicBezTo>
                        <a:pt x="312653" y="920388"/>
                        <a:pt x="296409" y="911985"/>
                        <a:pt x="281148" y="901972"/>
                      </a:cubicBezTo>
                      <a:cubicBezTo>
                        <a:pt x="272511" y="896305"/>
                        <a:pt x="280584" y="882366"/>
                        <a:pt x="289273" y="888067"/>
                      </a:cubicBezTo>
                      <a:cubicBezTo>
                        <a:pt x="302140" y="896508"/>
                        <a:pt x="315548" y="904009"/>
                        <a:pt x="327606" y="913468"/>
                      </a:cubicBezTo>
                      <a:cubicBezTo>
                        <a:pt x="327677" y="896496"/>
                        <a:pt x="327826" y="879525"/>
                        <a:pt x="328162" y="862551"/>
                      </a:cubicBezTo>
                      <a:cubicBezTo>
                        <a:pt x="328367" y="852185"/>
                        <a:pt x="344465" y="852185"/>
                        <a:pt x="344260" y="862551"/>
                      </a:cubicBezTo>
                      <a:cubicBezTo>
                        <a:pt x="343250" y="913706"/>
                        <a:pt x="343588" y="964873"/>
                        <a:pt x="344745" y="1016022"/>
                      </a:cubicBezTo>
                      <a:cubicBezTo>
                        <a:pt x="348490" y="1181778"/>
                        <a:pt x="360262" y="1347226"/>
                        <a:pt x="365623" y="1512917"/>
                      </a:cubicBezTo>
                      <a:cubicBezTo>
                        <a:pt x="444506" y="1509545"/>
                        <a:pt x="523393" y="1506149"/>
                        <a:pt x="602288" y="1503268"/>
                      </a:cubicBezTo>
                      <a:cubicBezTo>
                        <a:pt x="666461" y="1500935"/>
                        <a:pt x="730634" y="1498600"/>
                        <a:pt x="794807" y="1496264"/>
                      </a:cubicBezTo>
                      <a:cubicBezTo>
                        <a:pt x="808270" y="1495783"/>
                        <a:pt x="815836" y="1486157"/>
                        <a:pt x="817486" y="1473575"/>
                      </a:cubicBezTo>
                      <a:cubicBezTo>
                        <a:pt x="820505" y="1450424"/>
                        <a:pt x="814830" y="1426490"/>
                        <a:pt x="801991" y="1407023"/>
                      </a:cubicBezTo>
                      <a:cubicBezTo>
                        <a:pt x="800663" y="1405010"/>
                        <a:pt x="799094" y="1403218"/>
                        <a:pt x="797343" y="1401688"/>
                      </a:cubicBezTo>
                      <a:cubicBezTo>
                        <a:pt x="797645" y="1387818"/>
                        <a:pt x="798208" y="1373925"/>
                        <a:pt x="797423" y="1360057"/>
                      </a:cubicBezTo>
                      <a:cubicBezTo>
                        <a:pt x="796256" y="1338879"/>
                        <a:pt x="794506" y="1317701"/>
                        <a:pt x="792976" y="1296544"/>
                      </a:cubicBezTo>
                      <a:cubicBezTo>
                        <a:pt x="789877" y="1254167"/>
                        <a:pt x="787483" y="1211711"/>
                        <a:pt x="786537" y="1169234"/>
                      </a:cubicBezTo>
                      <a:cubicBezTo>
                        <a:pt x="784605" y="1084281"/>
                        <a:pt x="786014" y="999247"/>
                        <a:pt x="790823" y="914415"/>
                      </a:cubicBezTo>
                      <a:cubicBezTo>
                        <a:pt x="800462" y="744931"/>
                        <a:pt x="822900" y="576534"/>
                        <a:pt x="859624" y="410754"/>
                      </a:cubicBezTo>
                      <a:cubicBezTo>
                        <a:pt x="862301" y="398676"/>
                        <a:pt x="864997" y="386597"/>
                        <a:pt x="867794" y="374538"/>
                      </a:cubicBezTo>
                      <a:cubicBezTo>
                        <a:pt x="896349" y="389375"/>
                        <a:pt x="931082" y="394708"/>
                        <a:pt x="962293" y="394911"/>
                      </a:cubicBezTo>
                      <a:cubicBezTo>
                        <a:pt x="1001413" y="395153"/>
                        <a:pt x="1039667" y="386152"/>
                        <a:pt x="1075004" y="369789"/>
                      </a:cubicBezTo>
                      <a:cubicBezTo>
                        <a:pt x="1074762" y="371619"/>
                        <a:pt x="1074521" y="373431"/>
                        <a:pt x="1074299" y="375263"/>
                      </a:cubicBezTo>
                      <a:cubicBezTo>
                        <a:pt x="1064439" y="453774"/>
                        <a:pt x="1056128" y="532445"/>
                        <a:pt x="1048884" y="611220"/>
                      </a:cubicBezTo>
                      <a:cubicBezTo>
                        <a:pt x="1034435" y="768263"/>
                        <a:pt x="1025581" y="925950"/>
                        <a:pt x="1026808" y="1083695"/>
                      </a:cubicBezTo>
                      <a:cubicBezTo>
                        <a:pt x="1027150" y="1127402"/>
                        <a:pt x="1028821" y="1170966"/>
                        <a:pt x="1030893" y="1214610"/>
                      </a:cubicBezTo>
                      <a:cubicBezTo>
                        <a:pt x="1033006" y="1258999"/>
                        <a:pt x="1036246" y="1305904"/>
                        <a:pt x="1048602" y="1348723"/>
                      </a:cubicBezTo>
                      <a:cubicBezTo>
                        <a:pt x="1049970" y="1353452"/>
                        <a:pt x="1053009" y="1356172"/>
                        <a:pt x="1056510" y="1357158"/>
                      </a:cubicBezTo>
                      <a:cubicBezTo>
                        <a:pt x="1056691" y="1363399"/>
                        <a:pt x="1057094" y="1369660"/>
                        <a:pt x="1057536" y="1375820"/>
                      </a:cubicBezTo>
                      <a:cubicBezTo>
                        <a:pt x="1058965" y="1395850"/>
                        <a:pt x="1063050" y="1437461"/>
                        <a:pt x="1071784" y="1455618"/>
                      </a:cubicBezTo>
                      <a:cubicBezTo>
                        <a:pt x="1080296" y="1473335"/>
                        <a:pt x="1094483" y="1487387"/>
                        <a:pt x="1112574" y="1495119"/>
                      </a:cubicBezTo>
                      <a:cubicBezTo>
                        <a:pt x="1135554" y="1504921"/>
                        <a:pt x="1160407" y="1502102"/>
                        <a:pt x="1184675" y="1500532"/>
                      </a:cubicBezTo>
                      <a:cubicBezTo>
                        <a:pt x="1290201" y="1493647"/>
                        <a:pt x="1395647" y="1484427"/>
                        <a:pt x="1501113" y="1476334"/>
                      </a:cubicBezTo>
                      <a:cubicBezTo>
                        <a:pt x="1515803" y="1475207"/>
                        <a:pt x="1530493" y="1474100"/>
                        <a:pt x="1545163" y="1472953"/>
                      </a:cubicBezTo>
                      <a:cubicBezTo>
                        <a:pt x="1558223" y="1471946"/>
                        <a:pt x="1571726" y="1471058"/>
                        <a:pt x="1583316" y="1464276"/>
                      </a:cubicBezTo>
                      <a:cubicBezTo>
                        <a:pt x="1596497" y="1456566"/>
                        <a:pt x="1606780" y="1418699"/>
                        <a:pt x="1602232" y="1403037"/>
                      </a:cubicBezTo>
                      <a:cubicBezTo>
                        <a:pt x="1601407" y="1400178"/>
                        <a:pt x="1600160" y="1397360"/>
                        <a:pt x="1598510" y="1394824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图形 78">
                <a:extLst>
                  <a:ext uri="{FF2B5EF4-FFF2-40B4-BE49-F238E27FC236}">
                    <a16:creationId xmlns:a16="http://schemas.microsoft.com/office/drawing/2014/main" id="{584892F4-1D75-99E3-ACC9-32BF1EAEAF41}"/>
                  </a:ext>
                </a:extLst>
              </p:cNvPr>
              <p:cNvGrpSpPr/>
              <p:nvPr/>
            </p:nvGrpSpPr>
            <p:grpSpPr>
              <a:xfrm>
                <a:off x="7289576" y="4267823"/>
                <a:ext cx="1171752" cy="1000565"/>
                <a:chOff x="7289576" y="4267823"/>
                <a:chExt cx="1171752" cy="1000565"/>
              </a:xfrm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DACAC85A-8A30-F2D2-304E-B8594FCD02E8}"/>
                    </a:ext>
                  </a:extLst>
                </p:cNvPr>
                <p:cNvSpPr/>
                <p:nvPr/>
              </p:nvSpPr>
              <p:spPr>
                <a:xfrm>
                  <a:off x="7506908" y="4412767"/>
                  <a:ext cx="749982" cy="844607"/>
                </a:xfrm>
                <a:custGeom>
                  <a:avLst/>
                  <a:gdLst>
                    <a:gd name="connsiteX0" fmla="*/ 749832 w 749982"/>
                    <a:gd name="connsiteY0" fmla="*/ 388956 h 844607"/>
                    <a:gd name="connsiteX1" fmla="*/ 741444 w 749982"/>
                    <a:gd name="connsiteY1" fmla="*/ 253200 h 844607"/>
                    <a:gd name="connsiteX2" fmla="*/ 685894 w 749982"/>
                    <a:gd name="connsiteY2" fmla="*/ 138370 h 844607"/>
                    <a:gd name="connsiteX3" fmla="*/ 435974 w 749982"/>
                    <a:gd name="connsiteY3" fmla="*/ 39502 h 844607"/>
                    <a:gd name="connsiteX4" fmla="*/ 284206 w 749982"/>
                    <a:gd name="connsiteY4" fmla="*/ 13728 h 844607"/>
                    <a:gd name="connsiteX5" fmla="*/ 141727 w 749982"/>
                    <a:gd name="connsiteY5" fmla="*/ 4450 h 844607"/>
                    <a:gd name="connsiteX6" fmla="*/ 81209 w 749982"/>
                    <a:gd name="connsiteY6" fmla="*/ 37807 h 844607"/>
                    <a:gd name="connsiteX7" fmla="*/ 33736 w 749982"/>
                    <a:gd name="connsiteY7" fmla="*/ 87573 h 844607"/>
                    <a:gd name="connsiteX8" fmla="*/ 14198 w 749982"/>
                    <a:gd name="connsiteY8" fmla="*/ 152284 h 844607"/>
                    <a:gd name="connsiteX9" fmla="*/ 4203 w 749982"/>
                    <a:gd name="connsiteY9" fmla="*/ 227750 h 844607"/>
                    <a:gd name="connsiteX10" fmla="*/ 2251 w 749982"/>
                    <a:gd name="connsiteY10" fmla="*/ 380064 h 844607"/>
                    <a:gd name="connsiteX11" fmla="*/ 9963 w 749982"/>
                    <a:gd name="connsiteY11" fmla="*/ 453609 h 844607"/>
                    <a:gd name="connsiteX12" fmla="*/ 15688 w 749982"/>
                    <a:gd name="connsiteY12" fmla="*/ 489833 h 844607"/>
                    <a:gd name="connsiteX13" fmla="*/ 17448 w 749982"/>
                    <a:gd name="connsiteY13" fmla="*/ 501281 h 844607"/>
                    <a:gd name="connsiteX14" fmla="*/ 10160 w 749982"/>
                    <a:gd name="connsiteY14" fmla="*/ 543054 h 844607"/>
                    <a:gd name="connsiteX15" fmla="*/ 80905 w 749982"/>
                    <a:gd name="connsiteY15" fmla="*/ 624460 h 844607"/>
                    <a:gd name="connsiteX16" fmla="*/ 142691 w 749982"/>
                    <a:gd name="connsiteY16" fmla="*/ 647137 h 844607"/>
                    <a:gd name="connsiteX17" fmla="*/ 192559 w 749982"/>
                    <a:gd name="connsiteY17" fmla="*/ 689733 h 844607"/>
                    <a:gd name="connsiteX18" fmla="*/ 286536 w 749982"/>
                    <a:gd name="connsiteY18" fmla="*/ 778745 h 844607"/>
                    <a:gd name="connsiteX19" fmla="*/ 548006 w 749982"/>
                    <a:gd name="connsiteY19" fmla="*/ 838264 h 844607"/>
                    <a:gd name="connsiteX20" fmla="*/ 611609 w 749982"/>
                    <a:gd name="connsiteY20" fmla="*/ 815748 h 844607"/>
                    <a:gd name="connsiteX21" fmla="*/ 661086 w 749982"/>
                    <a:gd name="connsiteY21" fmla="*/ 768429 h 844607"/>
                    <a:gd name="connsiteX22" fmla="*/ 716085 w 749982"/>
                    <a:gd name="connsiteY22" fmla="*/ 650125 h 844607"/>
                    <a:gd name="connsiteX23" fmla="*/ 744328 w 749982"/>
                    <a:gd name="connsiteY23" fmla="*/ 521453 h 844607"/>
                    <a:gd name="connsiteX24" fmla="*/ 749832 w 749982"/>
                    <a:gd name="connsiteY24" fmla="*/ 388956 h 844607"/>
                    <a:gd name="connsiteX25" fmla="*/ 749832 w 749982"/>
                    <a:gd name="connsiteY25" fmla="*/ 388956 h 844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49982" h="844607">
                      <a:moveTo>
                        <a:pt x="749832" y="388956"/>
                      </a:moveTo>
                      <a:cubicBezTo>
                        <a:pt x="749031" y="343858"/>
                        <a:pt x="748145" y="297859"/>
                        <a:pt x="741444" y="253200"/>
                      </a:cubicBezTo>
                      <a:cubicBezTo>
                        <a:pt x="734892" y="209539"/>
                        <a:pt x="716868" y="170074"/>
                        <a:pt x="685894" y="138370"/>
                      </a:cubicBezTo>
                      <a:cubicBezTo>
                        <a:pt x="620105" y="71025"/>
                        <a:pt x="524741" y="54576"/>
                        <a:pt x="435974" y="39502"/>
                      </a:cubicBezTo>
                      <a:lnTo>
                        <a:pt x="284206" y="13728"/>
                      </a:lnTo>
                      <a:cubicBezTo>
                        <a:pt x="237905" y="5867"/>
                        <a:pt x="188508" y="-6699"/>
                        <a:pt x="141727" y="4450"/>
                      </a:cubicBezTo>
                      <a:cubicBezTo>
                        <a:pt x="118676" y="9943"/>
                        <a:pt x="99100" y="22706"/>
                        <a:pt x="81209" y="37807"/>
                      </a:cubicBezTo>
                      <a:cubicBezTo>
                        <a:pt x="63963" y="52362"/>
                        <a:pt x="45422" y="67991"/>
                        <a:pt x="33736" y="87573"/>
                      </a:cubicBezTo>
                      <a:cubicBezTo>
                        <a:pt x="22030" y="107183"/>
                        <a:pt x="18004" y="130106"/>
                        <a:pt x="14198" y="152284"/>
                      </a:cubicBezTo>
                      <a:cubicBezTo>
                        <a:pt x="9906" y="177289"/>
                        <a:pt x="6572" y="202489"/>
                        <a:pt x="4203" y="227750"/>
                      </a:cubicBezTo>
                      <a:cubicBezTo>
                        <a:pt x="-544" y="278360"/>
                        <a:pt x="-1192" y="329350"/>
                        <a:pt x="2251" y="380064"/>
                      </a:cubicBezTo>
                      <a:cubicBezTo>
                        <a:pt x="3920" y="404662"/>
                        <a:pt x="6574" y="429190"/>
                        <a:pt x="9963" y="453609"/>
                      </a:cubicBezTo>
                      <a:cubicBezTo>
                        <a:pt x="11643" y="465718"/>
                        <a:pt x="13542" y="477796"/>
                        <a:pt x="15688" y="489833"/>
                      </a:cubicBezTo>
                      <a:cubicBezTo>
                        <a:pt x="16319" y="493382"/>
                        <a:pt x="16800" y="497312"/>
                        <a:pt x="17448" y="501281"/>
                      </a:cubicBezTo>
                      <a:cubicBezTo>
                        <a:pt x="12661" y="514902"/>
                        <a:pt x="9940" y="529008"/>
                        <a:pt x="10160" y="543054"/>
                      </a:cubicBezTo>
                      <a:cubicBezTo>
                        <a:pt x="10806" y="584427"/>
                        <a:pt x="45713" y="610475"/>
                        <a:pt x="80905" y="624460"/>
                      </a:cubicBezTo>
                      <a:cubicBezTo>
                        <a:pt x="101310" y="632569"/>
                        <a:pt x="122643" y="638078"/>
                        <a:pt x="142691" y="647137"/>
                      </a:cubicBezTo>
                      <a:cubicBezTo>
                        <a:pt x="163783" y="656666"/>
                        <a:pt x="178138" y="672112"/>
                        <a:pt x="192559" y="689733"/>
                      </a:cubicBezTo>
                      <a:cubicBezTo>
                        <a:pt x="220061" y="723340"/>
                        <a:pt x="251097" y="753545"/>
                        <a:pt x="286536" y="778745"/>
                      </a:cubicBezTo>
                      <a:cubicBezTo>
                        <a:pt x="361673" y="832175"/>
                        <a:pt x="456839" y="857445"/>
                        <a:pt x="548006" y="838264"/>
                      </a:cubicBezTo>
                      <a:cubicBezTo>
                        <a:pt x="569880" y="833662"/>
                        <a:pt x="591947" y="826516"/>
                        <a:pt x="611609" y="815748"/>
                      </a:cubicBezTo>
                      <a:cubicBezTo>
                        <a:pt x="632368" y="804380"/>
                        <a:pt x="647978" y="787906"/>
                        <a:pt x="661086" y="768429"/>
                      </a:cubicBezTo>
                      <a:cubicBezTo>
                        <a:pt x="685425" y="732272"/>
                        <a:pt x="702880" y="691557"/>
                        <a:pt x="716085" y="650125"/>
                      </a:cubicBezTo>
                      <a:cubicBezTo>
                        <a:pt x="729553" y="607862"/>
                        <a:pt x="739114" y="565522"/>
                        <a:pt x="744328" y="521453"/>
                      </a:cubicBezTo>
                      <a:cubicBezTo>
                        <a:pt x="749524" y="477527"/>
                        <a:pt x="750618" y="433154"/>
                        <a:pt x="749832" y="388956"/>
                      </a:cubicBezTo>
                      <a:lnTo>
                        <a:pt x="749832" y="388956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1553CCD4-67CB-15B5-A944-F24ABAFAAF13}"/>
                    </a:ext>
                  </a:extLst>
                </p:cNvPr>
                <p:cNvSpPr/>
                <p:nvPr/>
              </p:nvSpPr>
              <p:spPr>
                <a:xfrm>
                  <a:off x="7289576" y="4267823"/>
                  <a:ext cx="1171752" cy="1000565"/>
                </a:xfrm>
                <a:custGeom>
                  <a:avLst/>
                  <a:gdLst>
                    <a:gd name="connsiteX0" fmla="*/ 482858 w 1171752"/>
                    <a:gd name="connsiteY0" fmla="*/ 1577 h 1000565"/>
                    <a:gd name="connsiteX1" fmla="*/ 663625 w 1171752"/>
                    <a:gd name="connsiteY1" fmla="*/ 77660 h 1000565"/>
                    <a:gd name="connsiteX2" fmla="*/ 1124367 w 1171752"/>
                    <a:gd name="connsiteY2" fmla="*/ 158527 h 1000565"/>
                    <a:gd name="connsiteX3" fmla="*/ 984522 w 1171752"/>
                    <a:gd name="connsiteY3" fmla="*/ 522302 h 1000565"/>
                    <a:gd name="connsiteX4" fmla="*/ 894251 w 1171752"/>
                    <a:gd name="connsiteY4" fmla="*/ 910903 h 1000565"/>
                    <a:gd name="connsiteX5" fmla="*/ 593803 w 1171752"/>
                    <a:gd name="connsiteY5" fmla="*/ 935387 h 1000565"/>
                    <a:gd name="connsiteX6" fmla="*/ 593230 w 1171752"/>
                    <a:gd name="connsiteY6" fmla="*/ 934483 h 1000565"/>
                    <a:gd name="connsiteX7" fmla="*/ 600219 w 1171752"/>
                    <a:gd name="connsiteY7" fmla="*/ 931650 h 1000565"/>
                    <a:gd name="connsiteX8" fmla="*/ 845376 w 1171752"/>
                    <a:gd name="connsiteY8" fmla="*/ 929229 h 1000565"/>
                    <a:gd name="connsiteX9" fmla="*/ 904862 w 1171752"/>
                    <a:gd name="connsiteY9" fmla="*/ 334574 h 1000565"/>
                    <a:gd name="connsiteX10" fmla="*/ 376247 w 1171752"/>
                    <a:gd name="connsiteY10" fmla="*/ 515741 h 1000565"/>
                    <a:gd name="connsiteX11" fmla="*/ 385188 w 1171752"/>
                    <a:gd name="connsiteY11" fmla="*/ 569588 h 1000565"/>
                    <a:gd name="connsiteX12" fmla="*/ 389762 w 1171752"/>
                    <a:gd name="connsiteY12" fmla="*/ 597134 h 1000565"/>
                    <a:gd name="connsiteX13" fmla="*/ 386616 w 1171752"/>
                    <a:gd name="connsiteY13" fmla="*/ 613673 h 1000565"/>
                    <a:gd name="connsiteX14" fmla="*/ 331690 w 1171752"/>
                    <a:gd name="connsiteY14" fmla="*/ 596328 h 1000565"/>
                    <a:gd name="connsiteX15" fmla="*/ 315211 w 1171752"/>
                    <a:gd name="connsiteY15" fmla="*/ 595634 h 1000565"/>
                    <a:gd name="connsiteX16" fmla="*/ 341820 w 1171752"/>
                    <a:gd name="connsiteY16" fmla="*/ 751040 h 1000565"/>
                    <a:gd name="connsiteX17" fmla="*/ 360468 w 1171752"/>
                    <a:gd name="connsiteY17" fmla="*/ 754952 h 1000565"/>
                    <a:gd name="connsiteX18" fmla="*/ 438647 w 1171752"/>
                    <a:gd name="connsiteY18" fmla="*/ 852056 h 1000565"/>
                    <a:gd name="connsiteX19" fmla="*/ 480530 w 1171752"/>
                    <a:gd name="connsiteY19" fmla="*/ 888737 h 1000565"/>
                    <a:gd name="connsiteX20" fmla="*/ 508438 w 1171752"/>
                    <a:gd name="connsiteY20" fmla="*/ 923151 h 1000565"/>
                    <a:gd name="connsiteX21" fmla="*/ 377493 w 1171752"/>
                    <a:gd name="connsiteY21" fmla="*/ 815043 h 1000565"/>
                    <a:gd name="connsiteX22" fmla="*/ 208079 w 1171752"/>
                    <a:gd name="connsiteY22" fmla="*/ 823895 h 1000565"/>
                    <a:gd name="connsiteX23" fmla="*/ 194287 w 1171752"/>
                    <a:gd name="connsiteY23" fmla="*/ 301873 h 1000565"/>
                    <a:gd name="connsiteX24" fmla="*/ 341995 w 1171752"/>
                    <a:gd name="connsiteY24" fmla="*/ 220088 h 1000565"/>
                    <a:gd name="connsiteX25" fmla="*/ 338785 w 1171752"/>
                    <a:gd name="connsiteY25" fmla="*/ 208440 h 1000565"/>
                    <a:gd name="connsiteX26" fmla="*/ 238630 w 1171752"/>
                    <a:gd name="connsiteY26" fmla="*/ 258049 h 1000565"/>
                    <a:gd name="connsiteX27" fmla="*/ 238582 w 1171752"/>
                    <a:gd name="connsiteY27" fmla="*/ 246597 h 1000565"/>
                    <a:gd name="connsiteX28" fmla="*/ 242186 w 1171752"/>
                    <a:gd name="connsiteY28" fmla="*/ 189605 h 1000565"/>
                    <a:gd name="connsiteX29" fmla="*/ 251010 w 1171752"/>
                    <a:gd name="connsiteY29" fmla="*/ 154539 h 1000565"/>
                    <a:gd name="connsiteX30" fmla="*/ 482858 w 1171752"/>
                    <a:gd name="connsiteY30" fmla="*/ 1577 h 1000565"/>
                    <a:gd name="connsiteX31" fmla="*/ 311280 w 1171752"/>
                    <a:gd name="connsiteY31" fmla="*/ 635672 h 1000565"/>
                    <a:gd name="connsiteX32" fmla="*/ 328367 w 1171752"/>
                    <a:gd name="connsiteY32" fmla="*/ 636374 h 1000565"/>
                    <a:gd name="connsiteX33" fmla="*/ 356228 w 1171752"/>
                    <a:gd name="connsiteY33" fmla="*/ 647565 h 1000565"/>
                    <a:gd name="connsiteX34" fmla="*/ 367808 w 1171752"/>
                    <a:gd name="connsiteY34" fmla="*/ 655521 h 1000565"/>
                    <a:gd name="connsiteX35" fmla="*/ 367889 w 1171752"/>
                    <a:gd name="connsiteY35" fmla="*/ 655499 h 1000565"/>
                    <a:gd name="connsiteX36" fmla="*/ 367814 w 1171752"/>
                    <a:gd name="connsiteY36" fmla="*/ 655527 h 1000565"/>
                    <a:gd name="connsiteX37" fmla="*/ 368094 w 1171752"/>
                    <a:gd name="connsiteY37" fmla="*/ 655716 h 1000565"/>
                    <a:gd name="connsiteX38" fmla="*/ 378234 w 1171752"/>
                    <a:gd name="connsiteY38" fmla="*/ 671427 h 1000565"/>
                    <a:gd name="connsiteX39" fmla="*/ 375958 w 1171752"/>
                    <a:gd name="connsiteY39" fmla="*/ 668616 h 1000565"/>
                    <a:gd name="connsiteX40" fmla="*/ 375624 w 1171752"/>
                    <a:gd name="connsiteY40" fmla="*/ 668983 h 1000565"/>
                    <a:gd name="connsiteX41" fmla="*/ 376185 w 1171752"/>
                    <a:gd name="connsiteY41" fmla="*/ 669816 h 1000565"/>
                    <a:gd name="connsiteX42" fmla="*/ 367762 w 1171752"/>
                    <a:gd name="connsiteY42" fmla="*/ 665556 h 1000565"/>
                    <a:gd name="connsiteX43" fmla="*/ 367416 w 1171752"/>
                    <a:gd name="connsiteY43" fmla="*/ 665764 h 1000565"/>
                    <a:gd name="connsiteX44" fmla="*/ 370353 w 1171752"/>
                    <a:gd name="connsiteY44" fmla="*/ 669340 h 1000565"/>
                    <a:gd name="connsiteX45" fmla="*/ 371354 w 1171752"/>
                    <a:gd name="connsiteY45" fmla="*/ 670595 h 1000565"/>
                    <a:gd name="connsiteX46" fmla="*/ 371973 w 1171752"/>
                    <a:gd name="connsiteY46" fmla="*/ 671193 h 1000565"/>
                    <a:gd name="connsiteX47" fmla="*/ 370692 w 1171752"/>
                    <a:gd name="connsiteY47" fmla="*/ 675262 h 1000565"/>
                    <a:gd name="connsiteX48" fmla="*/ 371551 w 1171752"/>
                    <a:gd name="connsiteY48" fmla="*/ 677279 h 1000565"/>
                    <a:gd name="connsiteX49" fmla="*/ 372227 w 1171752"/>
                    <a:gd name="connsiteY49" fmla="*/ 678141 h 1000565"/>
                    <a:gd name="connsiteX50" fmla="*/ 369449 w 1171752"/>
                    <a:gd name="connsiteY50" fmla="*/ 680654 h 1000565"/>
                    <a:gd name="connsiteX51" fmla="*/ 369076 w 1171752"/>
                    <a:gd name="connsiteY51" fmla="*/ 680230 h 1000565"/>
                    <a:gd name="connsiteX52" fmla="*/ 369153 w 1171752"/>
                    <a:gd name="connsiteY52" fmla="*/ 680345 h 1000565"/>
                    <a:gd name="connsiteX53" fmla="*/ 363628 w 1171752"/>
                    <a:gd name="connsiteY53" fmla="*/ 678836 h 1000565"/>
                    <a:gd name="connsiteX54" fmla="*/ 363566 w 1171752"/>
                    <a:gd name="connsiteY54" fmla="*/ 678682 h 1000565"/>
                    <a:gd name="connsiteX55" fmla="*/ 360678 w 1171752"/>
                    <a:gd name="connsiteY55" fmla="*/ 675577 h 1000565"/>
                    <a:gd name="connsiteX56" fmla="*/ 360616 w 1171752"/>
                    <a:gd name="connsiteY56" fmla="*/ 675515 h 1000565"/>
                    <a:gd name="connsiteX57" fmla="*/ 332277 w 1171752"/>
                    <a:gd name="connsiteY57" fmla="*/ 657913 h 1000565"/>
                    <a:gd name="connsiteX58" fmla="*/ 328107 w 1171752"/>
                    <a:gd name="connsiteY58" fmla="*/ 657293 h 1000565"/>
                    <a:gd name="connsiteX59" fmla="*/ 310819 w 1171752"/>
                    <a:gd name="connsiteY59" fmla="*/ 654678 h 1000565"/>
                    <a:gd name="connsiteX60" fmla="*/ 308845 w 1171752"/>
                    <a:gd name="connsiteY60" fmla="*/ 653393 h 1000565"/>
                    <a:gd name="connsiteX61" fmla="*/ 306411 w 1171752"/>
                    <a:gd name="connsiteY61" fmla="*/ 648815 h 1000565"/>
                    <a:gd name="connsiteX62" fmla="*/ 306475 w 1171752"/>
                    <a:gd name="connsiteY62" fmla="*/ 648804 h 1000565"/>
                    <a:gd name="connsiteX63" fmla="*/ 305750 w 1171752"/>
                    <a:gd name="connsiteY63" fmla="*/ 648742 h 1000565"/>
                    <a:gd name="connsiteX64" fmla="*/ 301953 w 1171752"/>
                    <a:gd name="connsiteY64" fmla="*/ 644917 h 1000565"/>
                    <a:gd name="connsiteX65" fmla="*/ 302678 w 1171752"/>
                    <a:gd name="connsiteY65" fmla="*/ 644773 h 1000565"/>
                    <a:gd name="connsiteX66" fmla="*/ 302434 w 1171752"/>
                    <a:gd name="connsiteY66" fmla="*/ 644356 h 1000565"/>
                    <a:gd name="connsiteX67" fmla="*/ 303450 w 1171752"/>
                    <a:gd name="connsiteY67" fmla="*/ 640211 h 1000565"/>
                    <a:gd name="connsiteX68" fmla="*/ 308183 w 1171752"/>
                    <a:gd name="connsiteY68" fmla="*/ 637784 h 1000565"/>
                    <a:gd name="connsiteX69" fmla="*/ 309654 w 1171752"/>
                    <a:gd name="connsiteY69" fmla="*/ 636719 h 1000565"/>
                    <a:gd name="connsiteX70" fmla="*/ 311280 w 1171752"/>
                    <a:gd name="connsiteY70" fmla="*/ 635672 h 1000565"/>
                    <a:gd name="connsiteX71" fmla="*/ 341224 w 1171752"/>
                    <a:gd name="connsiteY71" fmla="*/ 575146 h 1000565"/>
                    <a:gd name="connsiteX72" fmla="*/ 340077 w 1171752"/>
                    <a:gd name="connsiteY72" fmla="*/ 575817 h 1000565"/>
                    <a:gd name="connsiteX73" fmla="*/ 337238 w 1171752"/>
                    <a:gd name="connsiteY73" fmla="*/ 576930 h 1000565"/>
                    <a:gd name="connsiteX74" fmla="*/ 341249 w 1171752"/>
                    <a:gd name="connsiteY74" fmla="*/ 578792 h 1000565"/>
                    <a:gd name="connsiteX75" fmla="*/ 341212 w 1171752"/>
                    <a:gd name="connsiteY75" fmla="*/ 576360 h 1000565"/>
                    <a:gd name="connsiteX76" fmla="*/ 341224 w 1171752"/>
                    <a:gd name="connsiteY76" fmla="*/ 575146 h 1000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171752" h="1000565">
                      <a:moveTo>
                        <a:pt x="482858" y="1577"/>
                      </a:moveTo>
                      <a:cubicBezTo>
                        <a:pt x="545662" y="-7066"/>
                        <a:pt x="632347" y="21023"/>
                        <a:pt x="663625" y="77660"/>
                      </a:cubicBezTo>
                      <a:cubicBezTo>
                        <a:pt x="812951" y="42443"/>
                        <a:pt x="1001291" y="41289"/>
                        <a:pt x="1124367" y="158527"/>
                      </a:cubicBezTo>
                      <a:cubicBezTo>
                        <a:pt x="1252791" y="297597"/>
                        <a:pt x="1091483" y="480961"/>
                        <a:pt x="984522" y="522302"/>
                      </a:cubicBezTo>
                      <a:cubicBezTo>
                        <a:pt x="992310" y="560163"/>
                        <a:pt x="980167" y="802713"/>
                        <a:pt x="894251" y="910903"/>
                      </a:cubicBezTo>
                      <a:cubicBezTo>
                        <a:pt x="826066" y="1002572"/>
                        <a:pt x="667279" y="1044878"/>
                        <a:pt x="593803" y="935387"/>
                      </a:cubicBezTo>
                      <a:lnTo>
                        <a:pt x="593230" y="934483"/>
                      </a:lnTo>
                      <a:cubicBezTo>
                        <a:pt x="585358" y="921838"/>
                        <a:pt x="592138" y="922244"/>
                        <a:pt x="600219" y="931650"/>
                      </a:cubicBezTo>
                      <a:cubicBezTo>
                        <a:pt x="672167" y="994947"/>
                        <a:pt x="769992" y="996028"/>
                        <a:pt x="845376" y="929229"/>
                      </a:cubicBezTo>
                      <a:cubicBezTo>
                        <a:pt x="986657" y="807133"/>
                        <a:pt x="972090" y="507764"/>
                        <a:pt x="904862" y="334574"/>
                      </a:cubicBezTo>
                      <a:cubicBezTo>
                        <a:pt x="713430" y="313541"/>
                        <a:pt x="508467" y="371585"/>
                        <a:pt x="376247" y="515741"/>
                      </a:cubicBezTo>
                      <a:lnTo>
                        <a:pt x="385188" y="569588"/>
                      </a:lnTo>
                      <a:cubicBezTo>
                        <a:pt x="386711" y="578762"/>
                        <a:pt x="388442" y="587928"/>
                        <a:pt x="389762" y="597134"/>
                      </a:cubicBezTo>
                      <a:cubicBezTo>
                        <a:pt x="390607" y="603032"/>
                        <a:pt x="390701" y="608898"/>
                        <a:pt x="386616" y="613673"/>
                      </a:cubicBezTo>
                      <a:cubicBezTo>
                        <a:pt x="373128" y="629436"/>
                        <a:pt x="350395" y="605750"/>
                        <a:pt x="331690" y="596328"/>
                      </a:cubicBezTo>
                      <a:cubicBezTo>
                        <a:pt x="326168" y="595551"/>
                        <a:pt x="320636" y="595251"/>
                        <a:pt x="315211" y="595634"/>
                      </a:cubicBezTo>
                      <a:cubicBezTo>
                        <a:pt x="225345" y="607213"/>
                        <a:pt x="243051" y="781609"/>
                        <a:pt x="341820" y="751040"/>
                      </a:cubicBezTo>
                      <a:cubicBezTo>
                        <a:pt x="350119" y="745868"/>
                        <a:pt x="357249" y="747447"/>
                        <a:pt x="360468" y="754952"/>
                      </a:cubicBezTo>
                      <a:cubicBezTo>
                        <a:pt x="384010" y="776524"/>
                        <a:pt x="399534" y="814999"/>
                        <a:pt x="438647" y="852056"/>
                      </a:cubicBezTo>
                      <a:cubicBezTo>
                        <a:pt x="452448" y="865956"/>
                        <a:pt x="465007" y="877586"/>
                        <a:pt x="480530" y="888737"/>
                      </a:cubicBezTo>
                      <a:cubicBezTo>
                        <a:pt x="489647" y="897961"/>
                        <a:pt x="517160" y="907366"/>
                        <a:pt x="508438" y="923151"/>
                      </a:cubicBezTo>
                      <a:cubicBezTo>
                        <a:pt x="491945" y="959069"/>
                        <a:pt x="394688" y="846244"/>
                        <a:pt x="377493" y="815043"/>
                      </a:cubicBezTo>
                      <a:cubicBezTo>
                        <a:pt x="323617" y="836325"/>
                        <a:pt x="263911" y="829096"/>
                        <a:pt x="208079" y="823895"/>
                      </a:cubicBezTo>
                      <a:cubicBezTo>
                        <a:pt x="-86465" y="808575"/>
                        <a:pt x="-47144" y="497972"/>
                        <a:pt x="194287" y="301873"/>
                      </a:cubicBezTo>
                      <a:cubicBezTo>
                        <a:pt x="239733" y="268403"/>
                        <a:pt x="289874" y="241099"/>
                        <a:pt x="341995" y="220088"/>
                      </a:cubicBezTo>
                      <a:cubicBezTo>
                        <a:pt x="349111" y="217219"/>
                        <a:pt x="346002" y="205531"/>
                        <a:pt x="338785" y="208440"/>
                      </a:cubicBezTo>
                      <a:cubicBezTo>
                        <a:pt x="304298" y="222345"/>
                        <a:pt x="270678" y="238894"/>
                        <a:pt x="238630" y="258049"/>
                      </a:cubicBezTo>
                      <a:lnTo>
                        <a:pt x="238582" y="246597"/>
                      </a:lnTo>
                      <a:cubicBezTo>
                        <a:pt x="238535" y="227309"/>
                        <a:pt x="238837" y="207228"/>
                        <a:pt x="242186" y="189605"/>
                      </a:cubicBezTo>
                      <a:cubicBezTo>
                        <a:pt x="243860" y="177394"/>
                        <a:pt x="246675" y="164351"/>
                        <a:pt x="251010" y="154539"/>
                      </a:cubicBezTo>
                      <a:cubicBezTo>
                        <a:pt x="256369" y="124457"/>
                        <a:pt x="340313" y="21200"/>
                        <a:pt x="482858" y="1577"/>
                      </a:cubicBezTo>
                      <a:close/>
                      <a:moveTo>
                        <a:pt x="311280" y="635672"/>
                      </a:moveTo>
                      <a:cubicBezTo>
                        <a:pt x="315828" y="631350"/>
                        <a:pt x="324318" y="636503"/>
                        <a:pt x="328367" y="636374"/>
                      </a:cubicBezTo>
                      <a:cubicBezTo>
                        <a:pt x="338720" y="637792"/>
                        <a:pt x="348557" y="642166"/>
                        <a:pt x="356228" y="647565"/>
                      </a:cubicBezTo>
                      <a:cubicBezTo>
                        <a:pt x="361293" y="650404"/>
                        <a:pt x="364842" y="653069"/>
                        <a:pt x="367808" y="655521"/>
                      </a:cubicBezTo>
                      <a:lnTo>
                        <a:pt x="367889" y="655499"/>
                      </a:lnTo>
                      <a:cubicBezTo>
                        <a:pt x="367867" y="655499"/>
                        <a:pt x="367839" y="655521"/>
                        <a:pt x="367814" y="655527"/>
                      </a:cubicBezTo>
                      <a:lnTo>
                        <a:pt x="368094" y="655716"/>
                      </a:lnTo>
                      <a:cubicBezTo>
                        <a:pt x="372413" y="658786"/>
                        <a:pt x="388223" y="676077"/>
                        <a:pt x="378234" y="671427"/>
                      </a:cubicBezTo>
                      <a:cubicBezTo>
                        <a:pt x="377490" y="670458"/>
                        <a:pt x="376727" y="669528"/>
                        <a:pt x="375958" y="668616"/>
                      </a:cubicBezTo>
                      <a:cubicBezTo>
                        <a:pt x="375876" y="668741"/>
                        <a:pt x="375761" y="668864"/>
                        <a:pt x="375624" y="668983"/>
                      </a:cubicBezTo>
                      <a:lnTo>
                        <a:pt x="376185" y="669816"/>
                      </a:lnTo>
                      <a:cubicBezTo>
                        <a:pt x="384675" y="682592"/>
                        <a:pt x="370017" y="669132"/>
                        <a:pt x="367762" y="665556"/>
                      </a:cubicBezTo>
                      <a:cubicBezTo>
                        <a:pt x="367656" y="665643"/>
                        <a:pt x="367535" y="665701"/>
                        <a:pt x="367416" y="665764"/>
                      </a:cubicBezTo>
                      <a:lnTo>
                        <a:pt x="370353" y="669340"/>
                      </a:lnTo>
                      <a:cubicBezTo>
                        <a:pt x="370763" y="669847"/>
                        <a:pt x="371086" y="670253"/>
                        <a:pt x="371354" y="670595"/>
                      </a:cubicBezTo>
                      <a:lnTo>
                        <a:pt x="371973" y="671193"/>
                      </a:lnTo>
                      <a:cubicBezTo>
                        <a:pt x="381790" y="680846"/>
                        <a:pt x="382096" y="689532"/>
                        <a:pt x="370692" y="675262"/>
                      </a:cubicBezTo>
                      <a:cubicBezTo>
                        <a:pt x="371141" y="675934"/>
                        <a:pt x="371501" y="676647"/>
                        <a:pt x="371551" y="677279"/>
                      </a:cubicBezTo>
                      <a:lnTo>
                        <a:pt x="372227" y="678141"/>
                      </a:lnTo>
                      <a:cubicBezTo>
                        <a:pt x="381181" y="689683"/>
                        <a:pt x="373898" y="685584"/>
                        <a:pt x="369449" y="680654"/>
                      </a:cubicBezTo>
                      <a:lnTo>
                        <a:pt x="369076" y="680230"/>
                      </a:lnTo>
                      <a:lnTo>
                        <a:pt x="369153" y="680345"/>
                      </a:lnTo>
                      <a:cubicBezTo>
                        <a:pt x="373292" y="686725"/>
                        <a:pt x="365079" y="682249"/>
                        <a:pt x="363628" y="678836"/>
                      </a:cubicBezTo>
                      <a:lnTo>
                        <a:pt x="363566" y="678682"/>
                      </a:lnTo>
                      <a:cubicBezTo>
                        <a:pt x="361985" y="677391"/>
                        <a:pt x="361012" y="675943"/>
                        <a:pt x="360678" y="675577"/>
                      </a:cubicBezTo>
                      <a:lnTo>
                        <a:pt x="360616" y="675515"/>
                      </a:lnTo>
                      <a:cubicBezTo>
                        <a:pt x="352917" y="667624"/>
                        <a:pt x="341757" y="660946"/>
                        <a:pt x="332277" y="657913"/>
                      </a:cubicBezTo>
                      <a:cubicBezTo>
                        <a:pt x="330902" y="657651"/>
                        <a:pt x="329512" y="657442"/>
                        <a:pt x="328107" y="657293"/>
                      </a:cubicBezTo>
                      <a:cubicBezTo>
                        <a:pt x="322406" y="656020"/>
                        <a:pt x="316643" y="655149"/>
                        <a:pt x="310819" y="654678"/>
                      </a:cubicBezTo>
                      <a:cubicBezTo>
                        <a:pt x="310107" y="654593"/>
                        <a:pt x="309385" y="654070"/>
                        <a:pt x="308845" y="653393"/>
                      </a:cubicBezTo>
                      <a:cubicBezTo>
                        <a:pt x="300039" y="653096"/>
                        <a:pt x="302757" y="649485"/>
                        <a:pt x="306411" y="648815"/>
                      </a:cubicBezTo>
                      <a:lnTo>
                        <a:pt x="306475" y="648804"/>
                      </a:lnTo>
                      <a:lnTo>
                        <a:pt x="305750" y="648742"/>
                      </a:lnTo>
                      <a:cubicBezTo>
                        <a:pt x="300099" y="648191"/>
                        <a:pt x="296239" y="646162"/>
                        <a:pt x="301953" y="644917"/>
                      </a:cubicBezTo>
                      <a:lnTo>
                        <a:pt x="302678" y="644773"/>
                      </a:lnTo>
                      <a:cubicBezTo>
                        <a:pt x="302589" y="644634"/>
                        <a:pt x="302511" y="644495"/>
                        <a:pt x="302434" y="644356"/>
                      </a:cubicBezTo>
                      <a:cubicBezTo>
                        <a:pt x="297540" y="643819"/>
                        <a:pt x="300734" y="639060"/>
                        <a:pt x="303450" y="640211"/>
                      </a:cubicBezTo>
                      <a:cubicBezTo>
                        <a:pt x="302307" y="636473"/>
                        <a:pt x="307531" y="638339"/>
                        <a:pt x="308183" y="637784"/>
                      </a:cubicBezTo>
                      <a:cubicBezTo>
                        <a:pt x="308680" y="637232"/>
                        <a:pt x="309298" y="636745"/>
                        <a:pt x="309654" y="636719"/>
                      </a:cubicBezTo>
                      <a:cubicBezTo>
                        <a:pt x="311228" y="635607"/>
                        <a:pt x="310465" y="635708"/>
                        <a:pt x="311280" y="635672"/>
                      </a:cubicBezTo>
                      <a:close/>
                      <a:moveTo>
                        <a:pt x="341224" y="575146"/>
                      </a:moveTo>
                      <a:lnTo>
                        <a:pt x="340077" y="575817"/>
                      </a:lnTo>
                      <a:cubicBezTo>
                        <a:pt x="339150" y="576358"/>
                        <a:pt x="338196" y="576719"/>
                        <a:pt x="337238" y="576930"/>
                      </a:cubicBezTo>
                      <a:cubicBezTo>
                        <a:pt x="338590" y="577506"/>
                        <a:pt x="339926" y="578128"/>
                        <a:pt x="341249" y="578792"/>
                      </a:cubicBezTo>
                      <a:cubicBezTo>
                        <a:pt x="341227" y="577980"/>
                        <a:pt x="341212" y="577169"/>
                        <a:pt x="341212" y="576360"/>
                      </a:cubicBezTo>
                      <a:lnTo>
                        <a:pt x="341224" y="575146"/>
                      </a:ln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5D2C256-87EC-49C4-75D0-7BE0BC302979}"/>
                  </a:ext>
                </a:extLst>
              </p:cNvPr>
              <p:cNvSpPr/>
              <p:nvPr/>
            </p:nvSpPr>
            <p:spPr>
              <a:xfrm>
                <a:off x="7840954" y="4710709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F1E8F1E-F3FC-629A-C4E5-1A85E1F4D01D}"/>
                  </a:ext>
                </a:extLst>
              </p:cNvPr>
              <p:cNvSpPr/>
              <p:nvPr/>
            </p:nvSpPr>
            <p:spPr>
              <a:xfrm>
                <a:off x="7855039" y="4918057"/>
                <a:ext cx="433171" cy="132717"/>
              </a:xfrm>
              <a:custGeom>
                <a:avLst/>
                <a:gdLst>
                  <a:gd name="connsiteX0" fmla="*/ 421221 w 433171"/>
                  <a:gd name="connsiteY0" fmla="*/ 20251 h 132717"/>
                  <a:gd name="connsiteX1" fmla="*/ 390439 w 433171"/>
                  <a:gd name="connsiteY1" fmla="*/ 172 h 132717"/>
                  <a:gd name="connsiteX2" fmla="*/ 389237 w 433171"/>
                  <a:gd name="connsiteY2" fmla="*/ 3071 h 132717"/>
                  <a:gd name="connsiteX3" fmla="*/ 402597 w 433171"/>
                  <a:gd name="connsiteY3" fmla="*/ 16309 h 132717"/>
                  <a:gd name="connsiteX4" fmla="*/ 412902 w 433171"/>
                  <a:gd name="connsiteY4" fmla="*/ 36364 h 132717"/>
                  <a:gd name="connsiteX5" fmla="*/ 414136 w 433171"/>
                  <a:gd name="connsiteY5" fmla="*/ 69027 h 132717"/>
                  <a:gd name="connsiteX6" fmla="*/ 375783 w 433171"/>
                  <a:gd name="connsiteY6" fmla="*/ 108208 h 132717"/>
                  <a:gd name="connsiteX7" fmla="*/ 321603 w 433171"/>
                  <a:gd name="connsiteY7" fmla="*/ 107356 h 132717"/>
                  <a:gd name="connsiteX8" fmla="*/ 247029 w 433171"/>
                  <a:gd name="connsiteY8" fmla="*/ 70551 h 132717"/>
                  <a:gd name="connsiteX9" fmla="*/ 232027 w 433171"/>
                  <a:gd name="connsiteY9" fmla="*/ 78305 h 132717"/>
                  <a:gd name="connsiteX10" fmla="*/ 217250 w 433171"/>
                  <a:gd name="connsiteY10" fmla="*/ 70623 h 132717"/>
                  <a:gd name="connsiteX11" fmla="*/ 129746 w 433171"/>
                  <a:gd name="connsiteY11" fmla="*/ 108077 h 132717"/>
                  <a:gd name="connsiteX12" fmla="*/ 65909 w 433171"/>
                  <a:gd name="connsiteY12" fmla="*/ 108361 h 132717"/>
                  <a:gd name="connsiteX13" fmla="*/ 19904 w 433171"/>
                  <a:gd name="connsiteY13" fmla="*/ 70557 h 132717"/>
                  <a:gd name="connsiteX14" fmla="*/ 20880 w 433171"/>
                  <a:gd name="connsiteY14" fmla="*/ 36773 h 132717"/>
                  <a:gd name="connsiteX15" fmla="*/ 32577 w 433171"/>
                  <a:gd name="connsiteY15" fmla="*/ 17660 h 132717"/>
                  <a:gd name="connsiteX16" fmla="*/ 49946 w 433171"/>
                  <a:gd name="connsiteY16" fmla="*/ 3073 h 132717"/>
                  <a:gd name="connsiteX17" fmla="*/ 48744 w 433171"/>
                  <a:gd name="connsiteY17" fmla="*/ 172 h 132717"/>
                  <a:gd name="connsiteX18" fmla="*/ 1406 w 433171"/>
                  <a:gd name="connsiteY18" fmla="*/ 45280 h 132717"/>
                  <a:gd name="connsiteX19" fmla="*/ 16173 w 433171"/>
                  <a:gd name="connsiteY19" fmla="*/ 98595 h 132717"/>
                  <a:gd name="connsiteX20" fmla="*/ 127030 w 433171"/>
                  <a:gd name="connsiteY20" fmla="*/ 129635 h 132717"/>
                  <a:gd name="connsiteX21" fmla="*/ 217250 w 433171"/>
                  <a:gd name="connsiteY21" fmla="*/ 108455 h 132717"/>
                  <a:gd name="connsiteX22" fmla="*/ 232097 w 433171"/>
                  <a:gd name="connsiteY22" fmla="*/ 101730 h 132717"/>
                  <a:gd name="connsiteX23" fmla="*/ 247029 w 433171"/>
                  <a:gd name="connsiteY23" fmla="*/ 108486 h 132717"/>
                  <a:gd name="connsiteX24" fmla="*/ 331057 w 433171"/>
                  <a:gd name="connsiteY24" fmla="*/ 131510 h 132717"/>
                  <a:gd name="connsiteX25" fmla="*/ 397673 w 433171"/>
                  <a:gd name="connsiteY25" fmla="*/ 117877 h 132717"/>
                  <a:gd name="connsiteX26" fmla="*/ 433229 w 433171"/>
                  <a:gd name="connsiteY26" fmla="*/ 60169 h 132717"/>
                  <a:gd name="connsiteX27" fmla="*/ 421221 w 433171"/>
                  <a:gd name="connsiteY27" fmla="*/ 20251 h 13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33171" h="132717">
                    <a:moveTo>
                      <a:pt x="421221" y="20251"/>
                    </a:moveTo>
                    <a:cubicBezTo>
                      <a:pt x="414552" y="11295"/>
                      <a:pt x="402565" y="-460"/>
                      <a:pt x="390439" y="172"/>
                    </a:cubicBezTo>
                    <a:cubicBezTo>
                      <a:pt x="388887" y="253"/>
                      <a:pt x="388306" y="1934"/>
                      <a:pt x="389237" y="3071"/>
                    </a:cubicBezTo>
                    <a:cubicBezTo>
                      <a:pt x="393204" y="7917"/>
                      <a:pt x="398623" y="11363"/>
                      <a:pt x="402597" y="16309"/>
                    </a:cubicBezTo>
                    <a:cubicBezTo>
                      <a:pt x="407300" y="22163"/>
                      <a:pt x="410695" y="29223"/>
                      <a:pt x="412902" y="36364"/>
                    </a:cubicBezTo>
                    <a:cubicBezTo>
                      <a:pt x="416110" y="46737"/>
                      <a:pt x="416995" y="58478"/>
                      <a:pt x="414136" y="69027"/>
                    </a:cubicBezTo>
                    <a:cubicBezTo>
                      <a:pt x="409097" y="87620"/>
                      <a:pt x="393166" y="101248"/>
                      <a:pt x="375783" y="108208"/>
                    </a:cubicBezTo>
                    <a:cubicBezTo>
                      <a:pt x="358578" y="115097"/>
                      <a:pt x="337875" y="117450"/>
                      <a:pt x="321603" y="107356"/>
                    </a:cubicBezTo>
                    <a:cubicBezTo>
                      <a:pt x="297586" y="92455"/>
                      <a:pt x="277215" y="70975"/>
                      <a:pt x="247029" y="70551"/>
                    </a:cubicBezTo>
                    <a:cubicBezTo>
                      <a:pt x="239967" y="70452"/>
                      <a:pt x="234991" y="73687"/>
                      <a:pt x="232027" y="78305"/>
                    </a:cubicBezTo>
                    <a:cubicBezTo>
                      <a:pt x="229048" y="73852"/>
                      <a:pt x="224134" y="70702"/>
                      <a:pt x="217250" y="70623"/>
                    </a:cubicBezTo>
                    <a:cubicBezTo>
                      <a:pt x="183409" y="70243"/>
                      <a:pt x="158150" y="93548"/>
                      <a:pt x="129746" y="108077"/>
                    </a:cubicBezTo>
                    <a:cubicBezTo>
                      <a:pt x="110551" y="117897"/>
                      <a:pt x="85713" y="114849"/>
                      <a:pt x="65909" y="108361"/>
                    </a:cubicBezTo>
                    <a:cubicBezTo>
                      <a:pt x="47229" y="102243"/>
                      <a:pt x="26951" y="89957"/>
                      <a:pt x="19904" y="70557"/>
                    </a:cubicBezTo>
                    <a:cubicBezTo>
                      <a:pt x="16014" y="59843"/>
                      <a:pt x="16885" y="47333"/>
                      <a:pt x="20880" y="36773"/>
                    </a:cubicBezTo>
                    <a:cubicBezTo>
                      <a:pt x="23506" y="29827"/>
                      <a:pt x="27560" y="23118"/>
                      <a:pt x="32577" y="17660"/>
                    </a:cubicBezTo>
                    <a:cubicBezTo>
                      <a:pt x="37779" y="11999"/>
                      <a:pt x="44617" y="8440"/>
                      <a:pt x="49946" y="3073"/>
                    </a:cubicBezTo>
                    <a:cubicBezTo>
                      <a:pt x="51034" y="1976"/>
                      <a:pt x="50175" y="271"/>
                      <a:pt x="48744" y="172"/>
                    </a:cubicBezTo>
                    <a:cubicBezTo>
                      <a:pt x="26114" y="-1364"/>
                      <a:pt x="5678" y="25668"/>
                      <a:pt x="1406" y="45280"/>
                    </a:cubicBezTo>
                    <a:cubicBezTo>
                      <a:pt x="-2801" y="64594"/>
                      <a:pt x="3473" y="83857"/>
                      <a:pt x="16173" y="98595"/>
                    </a:cubicBezTo>
                    <a:cubicBezTo>
                      <a:pt x="41997" y="128558"/>
                      <a:pt x="89814" y="138441"/>
                      <a:pt x="127030" y="129635"/>
                    </a:cubicBezTo>
                    <a:cubicBezTo>
                      <a:pt x="157152" y="122511"/>
                      <a:pt x="185761" y="106100"/>
                      <a:pt x="217250" y="108455"/>
                    </a:cubicBezTo>
                    <a:cubicBezTo>
                      <a:pt x="224152" y="108973"/>
                      <a:pt x="229107" y="106094"/>
                      <a:pt x="232097" y="101730"/>
                    </a:cubicBezTo>
                    <a:cubicBezTo>
                      <a:pt x="235091" y="106221"/>
                      <a:pt x="240078" y="109158"/>
                      <a:pt x="247029" y="108486"/>
                    </a:cubicBezTo>
                    <a:cubicBezTo>
                      <a:pt x="276376" y="105641"/>
                      <a:pt x="302571" y="126432"/>
                      <a:pt x="331057" y="131510"/>
                    </a:cubicBezTo>
                    <a:cubicBezTo>
                      <a:pt x="353738" y="135550"/>
                      <a:pt x="378238" y="130100"/>
                      <a:pt x="397673" y="117877"/>
                    </a:cubicBezTo>
                    <a:cubicBezTo>
                      <a:pt x="417988" y="105100"/>
                      <a:pt x="432287" y="84604"/>
                      <a:pt x="433229" y="60169"/>
                    </a:cubicBezTo>
                    <a:cubicBezTo>
                      <a:pt x="433770" y="46111"/>
                      <a:pt x="429647" y="31567"/>
                      <a:pt x="421221" y="20251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06328B0-8AB2-1742-7428-7813CFB428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01915" y="2439000"/>
              <a:ext cx="1537278" cy="1980000"/>
              <a:chOff x="5631261" y="3973215"/>
              <a:chExt cx="1857637" cy="2392621"/>
            </a:xfrm>
          </p:grpSpPr>
          <p:grpSp>
            <p:nvGrpSpPr>
              <p:cNvPr id="76" name="图形 90">
                <a:extLst>
                  <a:ext uri="{FF2B5EF4-FFF2-40B4-BE49-F238E27FC236}">
                    <a16:creationId xmlns:a16="http://schemas.microsoft.com/office/drawing/2014/main" id="{EF8991DE-CB3B-E398-B5A5-73D785D74828}"/>
                  </a:ext>
                </a:extLst>
              </p:cNvPr>
              <p:cNvGrpSpPr/>
              <p:nvPr/>
            </p:nvGrpSpPr>
            <p:grpSpPr>
              <a:xfrm>
                <a:off x="5631261" y="4880943"/>
                <a:ext cx="1857637" cy="1484893"/>
                <a:chOff x="5631261" y="4880943"/>
                <a:chExt cx="1857637" cy="1484893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F5B62D16-6D6C-138A-1A11-30E11F75DB84}"/>
                    </a:ext>
                  </a:extLst>
                </p:cNvPr>
                <p:cNvSpPr/>
                <p:nvPr/>
              </p:nvSpPr>
              <p:spPr>
                <a:xfrm>
                  <a:off x="5648374" y="4880943"/>
                  <a:ext cx="1837573" cy="1470645"/>
                </a:xfrm>
                <a:custGeom>
                  <a:avLst/>
                  <a:gdLst>
                    <a:gd name="connsiteX0" fmla="*/ 807782 w 1837573"/>
                    <a:gd name="connsiteY0" fmla="*/ 503 h 1470645"/>
                    <a:gd name="connsiteX1" fmla="*/ 962248 w 1837573"/>
                    <a:gd name="connsiteY1" fmla="*/ 44608 h 1470645"/>
                    <a:gd name="connsiteX2" fmla="*/ 979672 w 1837573"/>
                    <a:gd name="connsiteY2" fmla="*/ 214435 h 1470645"/>
                    <a:gd name="connsiteX3" fmla="*/ 1048113 w 1837573"/>
                    <a:gd name="connsiteY3" fmla="*/ 241132 h 1470645"/>
                    <a:gd name="connsiteX4" fmla="*/ 1293786 w 1837573"/>
                    <a:gd name="connsiteY4" fmla="*/ 365510 h 1470645"/>
                    <a:gd name="connsiteX5" fmla="*/ 1430623 w 1837573"/>
                    <a:gd name="connsiteY5" fmla="*/ 809967 h 1470645"/>
                    <a:gd name="connsiteX6" fmla="*/ 1446869 w 1837573"/>
                    <a:gd name="connsiteY6" fmla="*/ 854666 h 1470645"/>
                    <a:gd name="connsiteX7" fmla="*/ 1449052 w 1837573"/>
                    <a:gd name="connsiteY7" fmla="*/ 843969 h 1470645"/>
                    <a:gd name="connsiteX8" fmla="*/ 1475302 w 1837573"/>
                    <a:gd name="connsiteY8" fmla="*/ 687506 h 1470645"/>
                    <a:gd name="connsiteX9" fmla="*/ 1475302 w 1837573"/>
                    <a:gd name="connsiteY9" fmla="*/ 508998 h 1470645"/>
                    <a:gd name="connsiteX10" fmla="*/ 1575953 w 1837573"/>
                    <a:gd name="connsiteY10" fmla="*/ 453732 h 1470645"/>
                    <a:gd name="connsiteX11" fmla="*/ 1576679 w 1837573"/>
                    <a:gd name="connsiteY11" fmla="*/ 453725 h 1470645"/>
                    <a:gd name="connsiteX12" fmla="*/ 1618182 w 1837573"/>
                    <a:gd name="connsiteY12" fmla="*/ 438768 h 1470645"/>
                    <a:gd name="connsiteX13" fmla="*/ 1635373 w 1837573"/>
                    <a:gd name="connsiteY13" fmla="*/ 430119 h 1470645"/>
                    <a:gd name="connsiteX14" fmla="*/ 1788655 w 1837573"/>
                    <a:gd name="connsiteY14" fmla="*/ 357876 h 1470645"/>
                    <a:gd name="connsiteX15" fmla="*/ 1832176 w 1837573"/>
                    <a:gd name="connsiteY15" fmla="*/ 387314 h 1470645"/>
                    <a:gd name="connsiteX16" fmla="*/ 1731620 w 1837573"/>
                    <a:gd name="connsiteY16" fmla="*/ 464265 h 1470645"/>
                    <a:gd name="connsiteX17" fmla="*/ 1711372 w 1837573"/>
                    <a:gd name="connsiteY17" fmla="*/ 480359 h 1470645"/>
                    <a:gd name="connsiteX18" fmla="*/ 1713818 w 1837573"/>
                    <a:gd name="connsiteY18" fmla="*/ 481637 h 1470645"/>
                    <a:gd name="connsiteX19" fmla="*/ 1759977 w 1837573"/>
                    <a:gd name="connsiteY19" fmla="*/ 516435 h 1470645"/>
                    <a:gd name="connsiteX20" fmla="*/ 1753145 w 1837573"/>
                    <a:gd name="connsiteY20" fmla="*/ 550884 h 1470645"/>
                    <a:gd name="connsiteX21" fmla="*/ 1754555 w 1837573"/>
                    <a:gd name="connsiteY21" fmla="*/ 552260 h 1470645"/>
                    <a:gd name="connsiteX22" fmla="*/ 1772199 w 1837573"/>
                    <a:gd name="connsiteY22" fmla="*/ 575498 h 1470645"/>
                    <a:gd name="connsiteX23" fmla="*/ 1772199 w 1837573"/>
                    <a:gd name="connsiteY23" fmla="*/ 594765 h 1470645"/>
                    <a:gd name="connsiteX24" fmla="*/ 1780976 w 1837573"/>
                    <a:gd name="connsiteY24" fmla="*/ 637658 h 1470645"/>
                    <a:gd name="connsiteX25" fmla="*/ 1753145 w 1837573"/>
                    <a:gd name="connsiteY25" fmla="*/ 667426 h 1470645"/>
                    <a:gd name="connsiteX26" fmla="*/ 1719703 w 1837573"/>
                    <a:gd name="connsiteY26" fmla="*/ 720020 h 1470645"/>
                    <a:gd name="connsiteX27" fmla="*/ 1652644 w 1837573"/>
                    <a:gd name="connsiteY27" fmla="*/ 746069 h 1470645"/>
                    <a:gd name="connsiteX28" fmla="*/ 1623892 w 1837573"/>
                    <a:gd name="connsiteY28" fmla="*/ 814841 h 1470645"/>
                    <a:gd name="connsiteX29" fmla="*/ 1600595 w 1837573"/>
                    <a:gd name="connsiteY29" fmla="*/ 911459 h 1470645"/>
                    <a:gd name="connsiteX30" fmla="*/ 1588856 w 1837573"/>
                    <a:gd name="connsiteY30" fmla="*/ 1019268 h 1470645"/>
                    <a:gd name="connsiteX31" fmla="*/ 1592264 w 1837573"/>
                    <a:gd name="connsiteY31" fmla="*/ 1021736 h 1470645"/>
                    <a:gd name="connsiteX32" fmla="*/ 1618182 w 1837573"/>
                    <a:gd name="connsiteY32" fmla="*/ 1050599 h 1470645"/>
                    <a:gd name="connsiteX33" fmla="*/ 1455264 w 1837573"/>
                    <a:gd name="connsiteY33" fmla="*/ 1401857 h 1470645"/>
                    <a:gd name="connsiteX34" fmla="*/ 1286058 w 1837573"/>
                    <a:gd name="connsiteY34" fmla="*/ 1359924 h 1470645"/>
                    <a:gd name="connsiteX35" fmla="*/ 1286597 w 1837573"/>
                    <a:gd name="connsiteY35" fmla="*/ 1363134 h 1470645"/>
                    <a:gd name="connsiteX36" fmla="*/ 1281144 w 1837573"/>
                    <a:gd name="connsiteY36" fmla="*/ 1444028 h 1470645"/>
                    <a:gd name="connsiteX37" fmla="*/ 599 w 1837573"/>
                    <a:gd name="connsiteY37" fmla="*/ 1466876 h 1470645"/>
                    <a:gd name="connsiteX38" fmla="*/ 57370 w 1837573"/>
                    <a:gd name="connsiteY38" fmla="*/ 720689 h 1470645"/>
                    <a:gd name="connsiteX39" fmla="*/ 324855 w 1837573"/>
                    <a:gd name="connsiteY39" fmla="*/ 286018 h 1470645"/>
                    <a:gd name="connsiteX40" fmla="*/ 522332 w 1837573"/>
                    <a:gd name="connsiteY40" fmla="*/ 214435 h 1470645"/>
                    <a:gd name="connsiteX41" fmla="*/ 576427 w 1837573"/>
                    <a:gd name="connsiteY41" fmla="*/ 179698 h 1470645"/>
                    <a:gd name="connsiteX42" fmla="*/ 578545 w 1837573"/>
                    <a:gd name="connsiteY42" fmla="*/ 179709 h 1470645"/>
                    <a:gd name="connsiteX43" fmla="*/ 638951 w 1837573"/>
                    <a:gd name="connsiteY43" fmla="*/ 171463 h 1470645"/>
                    <a:gd name="connsiteX44" fmla="*/ 676548 w 1837573"/>
                    <a:gd name="connsiteY44" fmla="*/ 44608 h 1470645"/>
                    <a:gd name="connsiteX45" fmla="*/ 807782 w 1837573"/>
                    <a:gd name="connsiteY45" fmla="*/ 503 h 1470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837573" h="1470645">
                      <a:moveTo>
                        <a:pt x="807782" y="503"/>
                      </a:moveTo>
                      <a:cubicBezTo>
                        <a:pt x="866405" y="3398"/>
                        <a:pt x="957684" y="28539"/>
                        <a:pt x="962248" y="44608"/>
                      </a:cubicBezTo>
                      <a:cubicBezTo>
                        <a:pt x="969373" y="69699"/>
                        <a:pt x="954061" y="163767"/>
                        <a:pt x="979672" y="214435"/>
                      </a:cubicBezTo>
                      <a:cubicBezTo>
                        <a:pt x="990590" y="236034"/>
                        <a:pt x="1032048" y="234098"/>
                        <a:pt x="1048113" y="241132"/>
                      </a:cubicBezTo>
                      <a:cubicBezTo>
                        <a:pt x="1101861" y="264668"/>
                        <a:pt x="1260978" y="309304"/>
                        <a:pt x="1293786" y="365510"/>
                      </a:cubicBezTo>
                      <a:cubicBezTo>
                        <a:pt x="1306929" y="388027"/>
                        <a:pt x="1387703" y="667426"/>
                        <a:pt x="1430623" y="809967"/>
                      </a:cubicBezTo>
                      <a:cubicBezTo>
                        <a:pt x="1435462" y="826037"/>
                        <a:pt x="1440927" y="840900"/>
                        <a:pt x="1446869" y="854666"/>
                      </a:cubicBezTo>
                      <a:lnTo>
                        <a:pt x="1449052" y="843969"/>
                      </a:lnTo>
                      <a:cubicBezTo>
                        <a:pt x="1466552" y="757817"/>
                        <a:pt x="1475302" y="705663"/>
                        <a:pt x="1475302" y="687506"/>
                      </a:cubicBezTo>
                      <a:cubicBezTo>
                        <a:pt x="1475302" y="659136"/>
                        <a:pt x="1452680" y="539437"/>
                        <a:pt x="1475302" y="508998"/>
                      </a:cubicBezTo>
                      <a:cubicBezTo>
                        <a:pt x="1497697" y="478862"/>
                        <a:pt x="1551670" y="454222"/>
                        <a:pt x="1575953" y="453732"/>
                      </a:cubicBezTo>
                      <a:lnTo>
                        <a:pt x="1576679" y="453725"/>
                      </a:lnTo>
                      <a:cubicBezTo>
                        <a:pt x="1592623" y="453725"/>
                        <a:pt x="1606458" y="448739"/>
                        <a:pt x="1618182" y="438768"/>
                      </a:cubicBezTo>
                      <a:lnTo>
                        <a:pt x="1635373" y="430119"/>
                      </a:lnTo>
                      <a:cubicBezTo>
                        <a:pt x="1722826" y="386219"/>
                        <a:pt x="1773920" y="362138"/>
                        <a:pt x="1788655" y="357876"/>
                      </a:cubicBezTo>
                      <a:cubicBezTo>
                        <a:pt x="1812168" y="351076"/>
                        <a:pt x="1852184" y="365564"/>
                        <a:pt x="1832176" y="387314"/>
                      </a:cubicBezTo>
                      <a:cubicBezTo>
                        <a:pt x="1818837" y="401813"/>
                        <a:pt x="1785318" y="427464"/>
                        <a:pt x="1731620" y="464265"/>
                      </a:cubicBezTo>
                      <a:lnTo>
                        <a:pt x="1711372" y="480359"/>
                      </a:lnTo>
                      <a:lnTo>
                        <a:pt x="1713818" y="481637"/>
                      </a:lnTo>
                      <a:cubicBezTo>
                        <a:pt x="1739986" y="495418"/>
                        <a:pt x="1755372" y="507017"/>
                        <a:pt x="1759977" y="516435"/>
                      </a:cubicBezTo>
                      <a:cubicBezTo>
                        <a:pt x="1764724" y="526143"/>
                        <a:pt x="1762446" y="537626"/>
                        <a:pt x="1753145" y="550884"/>
                      </a:cubicBezTo>
                      <a:lnTo>
                        <a:pt x="1754555" y="552260"/>
                      </a:lnTo>
                      <a:cubicBezTo>
                        <a:pt x="1766318" y="563808"/>
                        <a:pt x="1772199" y="571554"/>
                        <a:pt x="1772199" y="575498"/>
                      </a:cubicBezTo>
                      <a:lnTo>
                        <a:pt x="1772199" y="594765"/>
                      </a:lnTo>
                      <a:cubicBezTo>
                        <a:pt x="1783901" y="611909"/>
                        <a:pt x="1786826" y="626207"/>
                        <a:pt x="1780976" y="637658"/>
                      </a:cubicBezTo>
                      <a:cubicBezTo>
                        <a:pt x="1775125" y="649109"/>
                        <a:pt x="1765848" y="659032"/>
                        <a:pt x="1753145" y="667426"/>
                      </a:cubicBezTo>
                      <a:cubicBezTo>
                        <a:pt x="1743784" y="692058"/>
                        <a:pt x="1732637" y="709590"/>
                        <a:pt x="1719703" y="720020"/>
                      </a:cubicBezTo>
                      <a:cubicBezTo>
                        <a:pt x="1706769" y="730450"/>
                        <a:pt x="1684416" y="739133"/>
                        <a:pt x="1652644" y="746069"/>
                      </a:cubicBezTo>
                      <a:lnTo>
                        <a:pt x="1623892" y="814841"/>
                      </a:lnTo>
                      <a:lnTo>
                        <a:pt x="1600595" y="911459"/>
                      </a:lnTo>
                      <a:lnTo>
                        <a:pt x="1588856" y="1019268"/>
                      </a:lnTo>
                      <a:lnTo>
                        <a:pt x="1592264" y="1021736"/>
                      </a:lnTo>
                      <a:cubicBezTo>
                        <a:pt x="1608063" y="1033247"/>
                        <a:pt x="1618182" y="1041780"/>
                        <a:pt x="1618182" y="1050599"/>
                      </a:cubicBezTo>
                      <a:cubicBezTo>
                        <a:pt x="1618182" y="1064336"/>
                        <a:pt x="1554439" y="1387397"/>
                        <a:pt x="1455264" y="1401857"/>
                      </a:cubicBezTo>
                      <a:cubicBezTo>
                        <a:pt x="1433815" y="1404984"/>
                        <a:pt x="1322581" y="1389646"/>
                        <a:pt x="1286058" y="1359924"/>
                      </a:cubicBezTo>
                      <a:lnTo>
                        <a:pt x="1286597" y="1363134"/>
                      </a:lnTo>
                      <a:cubicBezTo>
                        <a:pt x="1295191" y="1415058"/>
                        <a:pt x="1293373" y="1442022"/>
                        <a:pt x="1281144" y="1444028"/>
                      </a:cubicBezTo>
                      <a:cubicBezTo>
                        <a:pt x="1130848" y="1468677"/>
                        <a:pt x="704000" y="1476293"/>
                        <a:pt x="599" y="1466876"/>
                      </a:cubicBezTo>
                      <a:cubicBezTo>
                        <a:pt x="-3585" y="1093401"/>
                        <a:pt x="15338" y="844672"/>
                        <a:pt x="57370" y="720689"/>
                      </a:cubicBezTo>
                      <a:cubicBezTo>
                        <a:pt x="164868" y="403597"/>
                        <a:pt x="283390" y="295294"/>
                        <a:pt x="324855" y="286018"/>
                      </a:cubicBezTo>
                      <a:cubicBezTo>
                        <a:pt x="361176" y="277893"/>
                        <a:pt x="487124" y="227745"/>
                        <a:pt x="522332" y="214435"/>
                      </a:cubicBezTo>
                      <a:cubicBezTo>
                        <a:pt x="545314" y="205747"/>
                        <a:pt x="550238" y="179698"/>
                        <a:pt x="576427" y="179698"/>
                      </a:cubicBezTo>
                      <a:lnTo>
                        <a:pt x="578545" y="179709"/>
                      </a:lnTo>
                      <a:cubicBezTo>
                        <a:pt x="603872" y="179963"/>
                        <a:pt x="626332" y="184494"/>
                        <a:pt x="638951" y="171463"/>
                      </a:cubicBezTo>
                      <a:cubicBezTo>
                        <a:pt x="672067" y="137266"/>
                        <a:pt x="662810" y="89931"/>
                        <a:pt x="676548" y="44608"/>
                      </a:cubicBezTo>
                      <a:cubicBezTo>
                        <a:pt x="684117" y="19636"/>
                        <a:pt x="735843" y="-3048"/>
                        <a:pt x="807782" y="50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2E6BDBC7-20A6-28E6-F4D5-976F0107E082}"/>
                    </a:ext>
                  </a:extLst>
                </p:cNvPr>
                <p:cNvSpPr/>
                <p:nvPr/>
              </p:nvSpPr>
              <p:spPr>
                <a:xfrm>
                  <a:off x="5631261" y="4965678"/>
                  <a:ext cx="1857637" cy="1400157"/>
                </a:xfrm>
                <a:custGeom>
                  <a:avLst/>
                  <a:gdLst>
                    <a:gd name="connsiteX0" fmla="*/ 663837 w 1857637"/>
                    <a:gd name="connsiteY0" fmla="*/ 5311 h 1400157"/>
                    <a:gd name="connsiteX1" fmla="*/ 682439 w 1857637"/>
                    <a:gd name="connsiteY1" fmla="*/ 2469 h 1400157"/>
                    <a:gd name="connsiteX2" fmla="*/ 676601 w 1857637"/>
                    <a:gd name="connsiteY2" fmla="*/ 57447 h 1400157"/>
                    <a:gd name="connsiteX3" fmla="*/ 610556 w 1857637"/>
                    <a:gd name="connsiteY3" fmla="*/ 133945 h 1400157"/>
                    <a:gd name="connsiteX4" fmla="*/ 617076 w 1857637"/>
                    <a:gd name="connsiteY4" fmla="*/ 227293 h 1400157"/>
                    <a:gd name="connsiteX5" fmla="*/ 782004 w 1857637"/>
                    <a:gd name="connsiteY5" fmla="*/ 307813 h 1400157"/>
                    <a:gd name="connsiteX6" fmla="*/ 1010586 w 1857637"/>
                    <a:gd name="connsiteY6" fmla="*/ 189263 h 1400157"/>
                    <a:gd name="connsiteX7" fmla="*/ 974083 w 1857637"/>
                    <a:gd name="connsiteY7" fmla="*/ 79068 h 1400157"/>
                    <a:gd name="connsiteX8" fmla="*/ 980462 w 1857637"/>
                    <a:gd name="connsiteY8" fmla="*/ 78222 h 1400157"/>
                    <a:gd name="connsiteX9" fmla="*/ 999995 w 1857637"/>
                    <a:gd name="connsiteY9" fmla="*/ 142575 h 1400157"/>
                    <a:gd name="connsiteX10" fmla="*/ 1313381 w 1857637"/>
                    <a:gd name="connsiteY10" fmla="*/ 278990 h 1400157"/>
                    <a:gd name="connsiteX11" fmla="*/ 1371716 w 1857637"/>
                    <a:gd name="connsiteY11" fmla="*/ 427960 h 1400157"/>
                    <a:gd name="connsiteX12" fmla="*/ 1461870 w 1857637"/>
                    <a:gd name="connsiteY12" fmla="*/ 738805 h 1400157"/>
                    <a:gd name="connsiteX13" fmla="*/ 1465624 w 1857637"/>
                    <a:gd name="connsiteY13" fmla="*/ 719317 h 1400157"/>
                    <a:gd name="connsiteX14" fmla="*/ 1478307 w 1857637"/>
                    <a:gd name="connsiteY14" fmla="*/ 556636 h 1400157"/>
                    <a:gd name="connsiteX15" fmla="*/ 1478182 w 1857637"/>
                    <a:gd name="connsiteY15" fmla="*/ 554024 h 1400157"/>
                    <a:gd name="connsiteX16" fmla="*/ 1495999 w 1857637"/>
                    <a:gd name="connsiteY16" fmla="*/ 400537 h 1400157"/>
                    <a:gd name="connsiteX17" fmla="*/ 1608810 w 1857637"/>
                    <a:gd name="connsiteY17" fmla="*/ 369274 h 1400157"/>
                    <a:gd name="connsiteX18" fmla="*/ 1807990 w 1857637"/>
                    <a:gd name="connsiteY18" fmla="*/ 268139 h 1400157"/>
                    <a:gd name="connsiteX19" fmla="*/ 1857093 w 1857637"/>
                    <a:gd name="connsiteY19" fmla="*/ 299244 h 1400157"/>
                    <a:gd name="connsiteX20" fmla="*/ 1739510 w 1857637"/>
                    <a:gd name="connsiteY20" fmla="*/ 399998 h 1400157"/>
                    <a:gd name="connsiteX21" fmla="*/ 1778046 w 1857637"/>
                    <a:gd name="connsiteY21" fmla="*/ 468303 h 1400157"/>
                    <a:gd name="connsiteX22" fmla="*/ 1777543 w 1857637"/>
                    <a:gd name="connsiteY22" fmla="*/ 469490 h 1400157"/>
                    <a:gd name="connsiteX23" fmla="*/ 1792736 w 1857637"/>
                    <a:gd name="connsiteY23" fmla="*/ 512168 h 1400157"/>
                    <a:gd name="connsiteX24" fmla="*/ 1793704 w 1857637"/>
                    <a:gd name="connsiteY24" fmla="*/ 516658 h 1400157"/>
                    <a:gd name="connsiteX25" fmla="*/ 1775531 w 1857637"/>
                    <a:gd name="connsiteY25" fmla="*/ 586833 h 1400157"/>
                    <a:gd name="connsiteX26" fmla="*/ 1742670 w 1857637"/>
                    <a:gd name="connsiteY26" fmla="*/ 646926 h 1400157"/>
                    <a:gd name="connsiteX27" fmla="*/ 1674148 w 1857637"/>
                    <a:gd name="connsiteY27" fmla="*/ 680767 h 1400157"/>
                    <a:gd name="connsiteX28" fmla="*/ 1614996 w 1857637"/>
                    <a:gd name="connsiteY28" fmla="*/ 919429 h 1400157"/>
                    <a:gd name="connsiteX29" fmla="*/ 1641510 w 1857637"/>
                    <a:gd name="connsiteY29" fmla="*/ 984976 h 1400157"/>
                    <a:gd name="connsiteX30" fmla="*/ 1640061 w 1857637"/>
                    <a:gd name="connsiteY30" fmla="*/ 985129 h 1400157"/>
                    <a:gd name="connsiteX31" fmla="*/ 1613014 w 1857637"/>
                    <a:gd name="connsiteY31" fmla="*/ 1102413 h 1400157"/>
                    <a:gd name="connsiteX32" fmla="*/ 1533328 w 1857637"/>
                    <a:gd name="connsiteY32" fmla="*/ 1287281 h 1400157"/>
                    <a:gd name="connsiteX33" fmla="*/ 1310262 w 1857637"/>
                    <a:gd name="connsiteY33" fmla="*/ 1301812 h 1400157"/>
                    <a:gd name="connsiteX34" fmla="*/ 1308551 w 1857637"/>
                    <a:gd name="connsiteY34" fmla="*/ 1338951 h 1400157"/>
                    <a:gd name="connsiteX35" fmla="*/ 1286738 w 1857637"/>
                    <a:gd name="connsiteY35" fmla="*/ 1333498 h 1400157"/>
                    <a:gd name="connsiteX36" fmla="*/ 1282814 w 1857637"/>
                    <a:gd name="connsiteY36" fmla="*/ 1301830 h 1400157"/>
                    <a:gd name="connsiteX37" fmla="*/ 1277262 w 1857637"/>
                    <a:gd name="connsiteY37" fmla="*/ 1174140 h 1400157"/>
                    <a:gd name="connsiteX38" fmla="*/ 1276455 w 1857637"/>
                    <a:gd name="connsiteY38" fmla="*/ 1134119 h 1400157"/>
                    <a:gd name="connsiteX39" fmla="*/ 1276406 w 1857637"/>
                    <a:gd name="connsiteY39" fmla="*/ 1115830 h 1400157"/>
                    <a:gd name="connsiteX40" fmla="*/ 1296155 w 1857637"/>
                    <a:gd name="connsiteY40" fmla="*/ 695744 h 1400157"/>
                    <a:gd name="connsiteX41" fmla="*/ 1302454 w 1857637"/>
                    <a:gd name="connsiteY41" fmla="*/ 664923 h 1400157"/>
                    <a:gd name="connsiteX42" fmla="*/ 1304311 w 1857637"/>
                    <a:gd name="connsiteY42" fmla="*/ 665183 h 1400157"/>
                    <a:gd name="connsiteX43" fmla="*/ 1307726 w 1857637"/>
                    <a:gd name="connsiteY43" fmla="*/ 1250034 h 1400157"/>
                    <a:gd name="connsiteX44" fmla="*/ 1331371 w 1857637"/>
                    <a:gd name="connsiteY44" fmla="*/ 1273485 h 1400157"/>
                    <a:gd name="connsiteX45" fmla="*/ 1398480 w 1857637"/>
                    <a:gd name="connsiteY45" fmla="*/ 1301284 h 1400157"/>
                    <a:gd name="connsiteX46" fmla="*/ 1525661 w 1857637"/>
                    <a:gd name="connsiteY46" fmla="*/ 1231171 h 1400157"/>
                    <a:gd name="connsiteX47" fmla="*/ 1501958 w 1857637"/>
                    <a:gd name="connsiteY47" fmla="*/ 1209805 h 1400157"/>
                    <a:gd name="connsiteX48" fmla="*/ 1502217 w 1857637"/>
                    <a:gd name="connsiteY48" fmla="*/ 1209369 h 1400157"/>
                    <a:gd name="connsiteX49" fmla="*/ 1532078 w 1857637"/>
                    <a:gd name="connsiteY49" fmla="*/ 1220341 h 1400157"/>
                    <a:gd name="connsiteX50" fmla="*/ 1590017 w 1857637"/>
                    <a:gd name="connsiteY50" fmla="*/ 1061345 h 1400157"/>
                    <a:gd name="connsiteX51" fmla="*/ 1591603 w 1857637"/>
                    <a:gd name="connsiteY51" fmla="*/ 1054703 h 1400157"/>
                    <a:gd name="connsiteX52" fmla="*/ 1618389 w 1857637"/>
                    <a:gd name="connsiteY52" fmla="*/ 982693 h 1400157"/>
                    <a:gd name="connsiteX53" fmla="*/ 1440195 w 1857637"/>
                    <a:gd name="connsiteY53" fmla="*/ 807601 h 1400157"/>
                    <a:gd name="connsiteX54" fmla="*/ 1362924 w 1857637"/>
                    <a:gd name="connsiteY54" fmla="*/ 1004113 h 1400157"/>
                    <a:gd name="connsiteX55" fmla="*/ 1338837 w 1857637"/>
                    <a:gd name="connsiteY55" fmla="*/ 1071753 h 1400157"/>
                    <a:gd name="connsiteX56" fmla="*/ 1327282 w 1857637"/>
                    <a:gd name="connsiteY56" fmla="*/ 1070241 h 1400157"/>
                    <a:gd name="connsiteX57" fmla="*/ 1366542 w 1857637"/>
                    <a:gd name="connsiteY57" fmla="*/ 931296 h 1400157"/>
                    <a:gd name="connsiteX58" fmla="*/ 1445629 w 1857637"/>
                    <a:gd name="connsiteY58" fmla="*/ 793020 h 1400157"/>
                    <a:gd name="connsiteX59" fmla="*/ 1344747 w 1857637"/>
                    <a:gd name="connsiteY59" fmla="*/ 427259 h 1400157"/>
                    <a:gd name="connsiteX60" fmla="*/ 1091878 w 1857637"/>
                    <a:gd name="connsiteY60" fmla="*/ 180508 h 1400157"/>
                    <a:gd name="connsiteX61" fmla="*/ 1175838 w 1857637"/>
                    <a:gd name="connsiteY61" fmla="*/ 592250 h 1400157"/>
                    <a:gd name="connsiteX62" fmla="*/ 1174257 w 1857637"/>
                    <a:gd name="connsiteY62" fmla="*/ 595962 h 1400157"/>
                    <a:gd name="connsiteX63" fmla="*/ 1166723 w 1857637"/>
                    <a:gd name="connsiteY63" fmla="*/ 644973 h 1400157"/>
                    <a:gd name="connsiteX64" fmla="*/ 1189705 w 1857637"/>
                    <a:gd name="connsiteY64" fmla="*/ 691496 h 1400157"/>
                    <a:gd name="connsiteX65" fmla="*/ 1186262 w 1857637"/>
                    <a:gd name="connsiteY65" fmla="*/ 965561 h 1400157"/>
                    <a:gd name="connsiteX66" fmla="*/ 1118527 w 1857637"/>
                    <a:gd name="connsiteY66" fmla="*/ 1278379 h 1400157"/>
                    <a:gd name="connsiteX67" fmla="*/ 1104099 w 1857637"/>
                    <a:gd name="connsiteY67" fmla="*/ 1340685 h 1400157"/>
                    <a:gd name="connsiteX68" fmla="*/ 1083917 w 1857637"/>
                    <a:gd name="connsiteY68" fmla="*/ 1337967 h 1400157"/>
                    <a:gd name="connsiteX69" fmla="*/ 1097543 w 1857637"/>
                    <a:gd name="connsiteY69" fmla="*/ 1268434 h 1400157"/>
                    <a:gd name="connsiteX70" fmla="*/ 1190261 w 1857637"/>
                    <a:gd name="connsiteY70" fmla="*/ 821060 h 1400157"/>
                    <a:gd name="connsiteX71" fmla="*/ 1145712 w 1857637"/>
                    <a:gd name="connsiteY71" fmla="*/ 621017 h 1400157"/>
                    <a:gd name="connsiteX72" fmla="*/ 1175575 w 1857637"/>
                    <a:gd name="connsiteY72" fmla="*/ 512370 h 1400157"/>
                    <a:gd name="connsiteX73" fmla="*/ 1082593 w 1857637"/>
                    <a:gd name="connsiteY73" fmla="*/ 177185 h 1400157"/>
                    <a:gd name="connsiteX74" fmla="*/ 1063577 w 1857637"/>
                    <a:gd name="connsiteY74" fmla="*/ 170398 h 1400157"/>
                    <a:gd name="connsiteX75" fmla="*/ 1035114 w 1857637"/>
                    <a:gd name="connsiteY75" fmla="*/ 160051 h 1400157"/>
                    <a:gd name="connsiteX76" fmla="*/ 1044900 w 1857637"/>
                    <a:gd name="connsiteY76" fmla="*/ 1214946 h 1400157"/>
                    <a:gd name="connsiteX77" fmla="*/ 1023324 w 1857637"/>
                    <a:gd name="connsiteY77" fmla="*/ 1333981 h 1400157"/>
                    <a:gd name="connsiteX78" fmla="*/ 1011613 w 1857637"/>
                    <a:gd name="connsiteY78" fmla="*/ 1346460 h 1400157"/>
                    <a:gd name="connsiteX79" fmla="*/ 813157 w 1857637"/>
                    <a:gd name="connsiteY79" fmla="*/ 1348902 h 1400157"/>
                    <a:gd name="connsiteX80" fmla="*/ 710547 w 1857637"/>
                    <a:gd name="connsiteY80" fmla="*/ 1339757 h 1400157"/>
                    <a:gd name="connsiteX81" fmla="*/ 667356 w 1857637"/>
                    <a:gd name="connsiteY81" fmla="*/ 1216013 h 1400157"/>
                    <a:gd name="connsiteX82" fmla="*/ 664099 w 1857637"/>
                    <a:gd name="connsiteY82" fmla="*/ 1194070 h 1400157"/>
                    <a:gd name="connsiteX83" fmla="*/ 601658 w 1857637"/>
                    <a:gd name="connsiteY83" fmla="*/ 107461 h 1400157"/>
                    <a:gd name="connsiteX84" fmla="*/ 533664 w 1857637"/>
                    <a:gd name="connsiteY84" fmla="*/ 208569 h 1400157"/>
                    <a:gd name="connsiteX85" fmla="*/ 461463 w 1857637"/>
                    <a:gd name="connsiteY85" fmla="*/ 473215 h 1400157"/>
                    <a:gd name="connsiteX86" fmla="*/ 474521 w 1857637"/>
                    <a:gd name="connsiteY86" fmla="*/ 538480 h 1400157"/>
                    <a:gd name="connsiteX87" fmla="*/ 508958 w 1857637"/>
                    <a:gd name="connsiteY87" fmla="*/ 704926 h 1400157"/>
                    <a:gd name="connsiteX88" fmla="*/ 488936 w 1857637"/>
                    <a:gd name="connsiteY88" fmla="*/ 815422 h 1400157"/>
                    <a:gd name="connsiteX89" fmla="*/ 649334 w 1857637"/>
                    <a:gd name="connsiteY89" fmla="*/ 1343890 h 1400157"/>
                    <a:gd name="connsiteX90" fmla="*/ 550909 w 1857637"/>
                    <a:gd name="connsiteY90" fmla="*/ 1141326 h 1400157"/>
                    <a:gd name="connsiteX91" fmla="*/ 537107 w 1857637"/>
                    <a:gd name="connsiteY91" fmla="*/ 1096897 h 1400157"/>
                    <a:gd name="connsiteX92" fmla="*/ 468688 w 1857637"/>
                    <a:gd name="connsiteY92" fmla="*/ 838836 h 1400157"/>
                    <a:gd name="connsiteX93" fmla="*/ 468171 w 1857637"/>
                    <a:gd name="connsiteY93" fmla="*/ 836388 h 1400157"/>
                    <a:gd name="connsiteX94" fmla="*/ 471227 w 1857637"/>
                    <a:gd name="connsiteY94" fmla="*/ 713659 h 1400157"/>
                    <a:gd name="connsiteX95" fmla="*/ 437919 w 1857637"/>
                    <a:gd name="connsiteY95" fmla="*/ 465021 h 1400157"/>
                    <a:gd name="connsiteX96" fmla="*/ 404655 w 1857637"/>
                    <a:gd name="connsiteY96" fmla="*/ 447870 h 1400157"/>
                    <a:gd name="connsiteX97" fmla="*/ 441302 w 1857637"/>
                    <a:gd name="connsiteY97" fmla="*/ 433836 h 1400157"/>
                    <a:gd name="connsiteX98" fmla="*/ 510135 w 1857637"/>
                    <a:gd name="connsiteY98" fmla="*/ 223161 h 1400157"/>
                    <a:gd name="connsiteX99" fmla="*/ 510727 w 1857637"/>
                    <a:gd name="connsiteY99" fmla="*/ 219724 h 1400157"/>
                    <a:gd name="connsiteX100" fmla="*/ 529118 w 1857637"/>
                    <a:gd name="connsiteY100" fmla="*/ 143064 h 1400157"/>
                    <a:gd name="connsiteX101" fmla="*/ 474483 w 1857637"/>
                    <a:gd name="connsiteY101" fmla="*/ 171389 h 1400157"/>
                    <a:gd name="connsiteX102" fmla="*/ 448202 w 1857637"/>
                    <a:gd name="connsiteY102" fmla="*/ 181797 h 1400157"/>
                    <a:gd name="connsiteX103" fmla="*/ 152390 w 1857637"/>
                    <a:gd name="connsiteY103" fmla="*/ 482576 h 1400157"/>
                    <a:gd name="connsiteX104" fmla="*/ 179315 w 1857637"/>
                    <a:gd name="connsiteY104" fmla="*/ 502000 h 1400157"/>
                    <a:gd name="connsiteX105" fmla="*/ 146716 w 1857637"/>
                    <a:gd name="connsiteY105" fmla="*/ 496043 h 1400157"/>
                    <a:gd name="connsiteX106" fmla="*/ 143609 w 1857637"/>
                    <a:gd name="connsiteY106" fmla="*/ 503455 h 1400157"/>
                    <a:gd name="connsiteX107" fmla="*/ 45737 w 1857637"/>
                    <a:gd name="connsiteY107" fmla="*/ 809445 h 1400157"/>
                    <a:gd name="connsiteX108" fmla="*/ 39779 w 1857637"/>
                    <a:gd name="connsiteY108" fmla="*/ 846788 h 1400157"/>
                    <a:gd name="connsiteX109" fmla="*/ 27727 w 1857637"/>
                    <a:gd name="connsiteY109" fmla="*/ 1131218 h 1400157"/>
                    <a:gd name="connsiteX110" fmla="*/ 28029 w 1857637"/>
                    <a:gd name="connsiteY110" fmla="*/ 1154673 h 1400157"/>
                    <a:gd name="connsiteX111" fmla="*/ 32194 w 1857637"/>
                    <a:gd name="connsiteY111" fmla="*/ 1387912 h 1400157"/>
                    <a:gd name="connsiteX112" fmla="*/ 6537 w 1857637"/>
                    <a:gd name="connsiteY112" fmla="*/ 1387912 h 1400157"/>
                    <a:gd name="connsiteX113" fmla="*/ 708 w 1857637"/>
                    <a:gd name="connsiteY113" fmla="*/ 1029278 h 1400157"/>
                    <a:gd name="connsiteX114" fmla="*/ 146684 w 1857637"/>
                    <a:gd name="connsiteY114" fmla="*/ 436184 h 1400157"/>
                    <a:gd name="connsiteX115" fmla="*/ 533484 w 1857637"/>
                    <a:gd name="connsiteY115" fmla="*/ 135735 h 1400157"/>
                    <a:gd name="connsiteX116" fmla="*/ 623429 w 1857637"/>
                    <a:gd name="connsiteY116" fmla="*/ 99662 h 1400157"/>
                    <a:gd name="connsiteX117" fmla="*/ 663837 w 1857637"/>
                    <a:gd name="connsiteY117" fmla="*/ 5311 h 1400157"/>
                    <a:gd name="connsiteX118" fmla="*/ 321708 w 1857637"/>
                    <a:gd name="connsiteY118" fmla="*/ 750883 h 1400157"/>
                    <a:gd name="connsiteX119" fmla="*/ 326336 w 1857637"/>
                    <a:gd name="connsiteY119" fmla="*/ 751507 h 1400157"/>
                    <a:gd name="connsiteX120" fmla="*/ 324223 w 1857637"/>
                    <a:gd name="connsiteY120" fmla="*/ 852545 h 1400157"/>
                    <a:gd name="connsiteX121" fmla="*/ 319675 w 1857637"/>
                    <a:gd name="connsiteY121" fmla="*/ 914106 h 1400157"/>
                    <a:gd name="connsiteX122" fmla="*/ 310378 w 1857637"/>
                    <a:gd name="connsiteY122" fmla="*/ 1076001 h 1400157"/>
                    <a:gd name="connsiteX123" fmla="*/ 312934 w 1857637"/>
                    <a:gd name="connsiteY123" fmla="*/ 1075115 h 1400157"/>
                    <a:gd name="connsiteX124" fmla="*/ 325129 w 1857637"/>
                    <a:gd name="connsiteY124" fmla="*/ 1075115 h 1400157"/>
                    <a:gd name="connsiteX125" fmla="*/ 334652 w 1857637"/>
                    <a:gd name="connsiteY125" fmla="*/ 1080454 h 1400157"/>
                    <a:gd name="connsiteX126" fmla="*/ 335230 w 1857637"/>
                    <a:gd name="connsiteY126" fmla="*/ 1081013 h 1400157"/>
                    <a:gd name="connsiteX127" fmla="*/ 339980 w 1857637"/>
                    <a:gd name="connsiteY127" fmla="*/ 1088381 h 1400157"/>
                    <a:gd name="connsiteX128" fmla="*/ 341964 w 1857637"/>
                    <a:gd name="connsiteY128" fmla="*/ 1096494 h 1400157"/>
                    <a:gd name="connsiteX129" fmla="*/ 341950 w 1857637"/>
                    <a:gd name="connsiteY129" fmla="*/ 1097219 h 1400157"/>
                    <a:gd name="connsiteX130" fmla="*/ 338812 w 1857637"/>
                    <a:gd name="connsiteY130" fmla="*/ 1108794 h 1400157"/>
                    <a:gd name="connsiteX131" fmla="*/ 330602 w 1857637"/>
                    <a:gd name="connsiteY131" fmla="*/ 1117026 h 1400157"/>
                    <a:gd name="connsiteX132" fmla="*/ 319031 w 1857637"/>
                    <a:gd name="connsiteY132" fmla="*/ 1120146 h 1400157"/>
                    <a:gd name="connsiteX133" fmla="*/ 317703 w 1857637"/>
                    <a:gd name="connsiteY133" fmla="*/ 1120249 h 1400157"/>
                    <a:gd name="connsiteX134" fmla="*/ 309088 w 1857637"/>
                    <a:gd name="connsiteY134" fmla="*/ 1118337 h 1400157"/>
                    <a:gd name="connsiteX135" fmla="*/ 308688 w 1857637"/>
                    <a:gd name="connsiteY135" fmla="*/ 1118216 h 1400157"/>
                    <a:gd name="connsiteX136" fmla="*/ 308688 w 1857637"/>
                    <a:gd name="connsiteY136" fmla="*/ 1118216 h 1400157"/>
                    <a:gd name="connsiteX137" fmla="*/ 306253 w 1857637"/>
                    <a:gd name="connsiteY137" fmla="*/ 1200451 h 1400157"/>
                    <a:gd name="connsiteX138" fmla="*/ 304502 w 1857637"/>
                    <a:gd name="connsiteY138" fmla="*/ 1272136 h 1400157"/>
                    <a:gd name="connsiteX139" fmla="*/ 304278 w 1857637"/>
                    <a:gd name="connsiteY139" fmla="*/ 1284090 h 1400157"/>
                    <a:gd name="connsiteX140" fmla="*/ 304278 w 1857637"/>
                    <a:gd name="connsiteY140" fmla="*/ 1284090 h 1400157"/>
                    <a:gd name="connsiteX141" fmla="*/ 303840 w 1857637"/>
                    <a:gd name="connsiteY141" fmla="*/ 1310507 h 1400157"/>
                    <a:gd name="connsiteX142" fmla="*/ 300075 w 1857637"/>
                    <a:gd name="connsiteY142" fmla="*/ 1342020 h 1400157"/>
                    <a:gd name="connsiteX143" fmla="*/ 299632 w 1857637"/>
                    <a:gd name="connsiteY143" fmla="*/ 1343201 h 1400157"/>
                    <a:gd name="connsiteX144" fmla="*/ 287798 w 1857637"/>
                    <a:gd name="connsiteY144" fmla="*/ 1363372 h 1400157"/>
                    <a:gd name="connsiteX145" fmla="*/ 271218 w 1857637"/>
                    <a:gd name="connsiteY145" fmla="*/ 1359364 h 1400157"/>
                    <a:gd name="connsiteX146" fmla="*/ 274901 w 1857637"/>
                    <a:gd name="connsiteY146" fmla="*/ 1343944 h 1400157"/>
                    <a:gd name="connsiteX147" fmla="*/ 274599 w 1857637"/>
                    <a:gd name="connsiteY147" fmla="*/ 1343302 h 1400157"/>
                    <a:gd name="connsiteX148" fmla="*/ 272466 w 1857637"/>
                    <a:gd name="connsiteY148" fmla="*/ 1337947 h 1400157"/>
                    <a:gd name="connsiteX149" fmla="*/ 271158 w 1857637"/>
                    <a:gd name="connsiteY149" fmla="*/ 1319948 h 1400157"/>
                    <a:gd name="connsiteX150" fmla="*/ 271802 w 1857637"/>
                    <a:gd name="connsiteY150" fmla="*/ 1288080 h 1400157"/>
                    <a:gd name="connsiteX151" fmla="*/ 274034 w 1857637"/>
                    <a:gd name="connsiteY151" fmla="*/ 1220361 h 1400157"/>
                    <a:gd name="connsiteX152" fmla="*/ 289107 w 1857637"/>
                    <a:gd name="connsiteY152" fmla="*/ 993464 h 1400157"/>
                    <a:gd name="connsiteX153" fmla="*/ 291296 w 1857637"/>
                    <a:gd name="connsiteY153" fmla="*/ 967985 h 1400157"/>
                    <a:gd name="connsiteX154" fmla="*/ 301504 w 1857637"/>
                    <a:gd name="connsiteY154" fmla="*/ 866476 h 1400157"/>
                    <a:gd name="connsiteX155" fmla="*/ 302128 w 1857637"/>
                    <a:gd name="connsiteY155" fmla="*/ 861643 h 1400157"/>
                    <a:gd name="connsiteX156" fmla="*/ 296008 w 1857637"/>
                    <a:gd name="connsiteY156" fmla="*/ 857135 h 1400157"/>
                    <a:gd name="connsiteX157" fmla="*/ 281261 w 1857637"/>
                    <a:gd name="connsiteY157" fmla="*/ 830195 h 1400157"/>
                    <a:gd name="connsiteX158" fmla="*/ 280375 w 1857637"/>
                    <a:gd name="connsiteY158" fmla="*/ 828106 h 1400157"/>
                    <a:gd name="connsiteX159" fmla="*/ 270333 w 1857637"/>
                    <a:gd name="connsiteY159" fmla="*/ 797910 h 1400157"/>
                    <a:gd name="connsiteX160" fmla="*/ 270142 w 1857637"/>
                    <a:gd name="connsiteY160" fmla="*/ 796943 h 1400157"/>
                    <a:gd name="connsiteX161" fmla="*/ 272184 w 1857637"/>
                    <a:gd name="connsiteY161" fmla="*/ 782368 h 1400157"/>
                    <a:gd name="connsiteX162" fmla="*/ 277034 w 1857637"/>
                    <a:gd name="connsiteY162" fmla="*/ 784522 h 1400157"/>
                    <a:gd name="connsiteX163" fmla="*/ 276873 w 1857637"/>
                    <a:gd name="connsiteY163" fmla="*/ 785489 h 1400157"/>
                    <a:gd name="connsiteX164" fmla="*/ 283816 w 1857637"/>
                    <a:gd name="connsiteY164" fmla="*/ 794065 h 1400157"/>
                    <a:gd name="connsiteX165" fmla="*/ 290427 w 1857637"/>
                    <a:gd name="connsiteY165" fmla="*/ 803523 h 1400157"/>
                    <a:gd name="connsiteX166" fmla="*/ 290427 w 1857637"/>
                    <a:gd name="connsiteY166" fmla="*/ 803523 h 1400157"/>
                    <a:gd name="connsiteX167" fmla="*/ 293696 w 1857637"/>
                    <a:gd name="connsiteY167" fmla="*/ 808275 h 1400157"/>
                    <a:gd name="connsiteX168" fmla="*/ 306837 w 1857637"/>
                    <a:gd name="connsiteY168" fmla="*/ 825972 h 1400157"/>
                    <a:gd name="connsiteX169" fmla="*/ 321708 w 1857637"/>
                    <a:gd name="connsiteY169" fmla="*/ 750883 h 1400157"/>
                    <a:gd name="connsiteX170" fmla="*/ 592848 w 1857637"/>
                    <a:gd name="connsiteY170" fmla="*/ 1314334 h 1400157"/>
                    <a:gd name="connsiteX171" fmla="*/ 614582 w 1857637"/>
                    <a:gd name="connsiteY171" fmla="*/ 1323332 h 1400157"/>
                    <a:gd name="connsiteX172" fmla="*/ 592848 w 1857637"/>
                    <a:gd name="connsiteY172" fmla="*/ 1332329 h 1400157"/>
                    <a:gd name="connsiteX173" fmla="*/ 592438 w 1857637"/>
                    <a:gd name="connsiteY173" fmla="*/ 1332025 h 1400157"/>
                    <a:gd name="connsiteX174" fmla="*/ 592438 w 1857637"/>
                    <a:gd name="connsiteY174" fmla="*/ 1332025 h 1400157"/>
                    <a:gd name="connsiteX175" fmla="*/ 592043 w 1857637"/>
                    <a:gd name="connsiteY175" fmla="*/ 1331705 h 1400157"/>
                    <a:gd name="connsiteX176" fmla="*/ 591704 w 1857637"/>
                    <a:gd name="connsiteY176" fmla="*/ 1315240 h 1400157"/>
                    <a:gd name="connsiteX177" fmla="*/ 592043 w 1857637"/>
                    <a:gd name="connsiteY177" fmla="*/ 1314958 h 1400157"/>
                    <a:gd name="connsiteX178" fmla="*/ 592848 w 1857637"/>
                    <a:gd name="connsiteY178" fmla="*/ 1314334 h 1400157"/>
                    <a:gd name="connsiteX179" fmla="*/ 232555 w 1857637"/>
                    <a:gd name="connsiteY179" fmla="*/ 1290965 h 1400157"/>
                    <a:gd name="connsiteX180" fmla="*/ 233265 w 1857637"/>
                    <a:gd name="connsiteY180" fmla="*/ 1290979 h 1400157"/>
                    <a:gd name="connsiteX181" fmla="*/ 243729 w 1857637"/>
                    <a:gd name="connsiteY181" fmla="*/ 1293820 h 1400157"/>
                    <a:gd name="connsiteX182" fmla="*/ 247935 w 1857637"/>
                    <a:gd name="connsiteY182" fmla="*/ 1297061 h 1400157"/>
                    <a:gd name="connsiteX183" fmla="*/ 253268 w 1857637"/>
                    <a:gd name="connsiteY183" fmla="*/ 1306221 h 1400157"/>
                    <a:gd name="connsiteX184" fmla="*/ 254014 w 1857637"/>
                    <a:gd name="connsiteY184" fmla="*/ 1311734 h 1400157"/>
                    <a:gd name="connsiteX185" fmla="*/ 254014 w 1857637"/>
                    <a:gd name="connsiteY185" fmla="*/ 1311734 h 1400157"/>
                    <a:gd name="connsiteX186" fmla="*/ 252221 w 1857637"/>
                    <a:gd name="connsiteY186" fmla="*/ 1319729 h 1400157"/>
                    <a:gd name="connsiteX187" fmla="*/ 247935 w 1857637"/>
                    <a:gd name="connsiteY187" fmla="*/ 1326412 h 1400157"/>
                    <a:gd name="connsiteX188" fmla="*/ 241256 w 1857637"/>
                    <a:gd name="connsiteY188" fmla="*/ 1330698 h 1400157"/>
                    <a:gd name="connsiteX189" fmla="*/ 233976 w 1857637"/>
                    <a:gd name="connsiteY189" fmla="*/ 1332507 h 1400157"/>
                    <a:gd name="connsiteX190" fmla="*/ 233265 w 1857637"/>
                    <a:gd name="connsiteY190" fmla="*/ 1332492 h 1400157"/>
                    <a:gd name="connsiteX191" fmla="*/ 222781 w 1857637"/>
                    <a:gd name="connsiteY191" fmla="*/ 1329651 h 1400157"/>
                    <a:gd name="connsiteX192" fmla="*/ 218575 w 1857637"/>
                    <a:gd name="connsiteY192" fmla="*/ 1326412 h 1400157"/>
                    <a:gd name="connsiteX193" fmla="*/ 213245 w 1857637"/>
                    <a:gd name="connsiteY193" fmla="*/ 1317250 h 1400157"/>
                    <a:gd name="connsiteX194" fmla="*/ 212498 w 1857637"/>
                    <a:gd name="connsiteY194" fmla="*/ 1311734 h 1400157"/>
                    <a:gd name="connsiteX195" fmla="*/ 214289 w 1857637"/>
                    <a:gd name="connsiteY195" fmla="*/ 1303743 h 1400157"/>
                    <a:gd name="connsiteX196" fmla="*/ 218575 w 1857637"/>
                    <a:gd name="connsiteY196" fmla="*/ 1297061 h 1400157"/>
                    <a:gd name="connsiteX197" fmla="*/ 225256 w 1857637"/>
                    <a:gd name="connsiteY197" fmla="*/ 1292771 h 1400157"/>
                    <a:gd name="connsiteX198" fmla="*/ 232555 w 1857637"/>
                    <a:gd name="connsiteY198" fmla="*/ 1290965 h 1400157"/>
                    <a:gd name="connsiteX199" fmla="*/ 232555 w 1857637"/>
                    <a:gd name="connsiteY199" fmla="*/ 1290965 h 1400157"/>
                    <a:gd name="connsiteX200" fmla="*/ 1174550 w 1857637"/>
                    <a:gd name="connsiteY200" fmla="*/ 1252690 h 1400157"/>
                    <a:gd name="connsiteX201" fmla="*/ 1179824 w 1857637"/>
                    <a:gd name="connsiteY201" fmla="*/ 1253396 h 1400157"/>
                    <a:gd name="connsiteX202" fmla="*/ 1179824 w 1857637"/>
                    <a:gd name="connsiteY202" fmla="*/ 1253396 h 1400157"/>
                    <a:gd name="connsiteX203" fmla="*/ 1191654 w 1857637"/>
                    <a:gd name="connsiteY203" fmla="*/ 1262516 h 1400157"/>
                    <a:gd name="connsiteX204" fmla="*/ 1194009 w 1857637"/>
                    <a:gd name="connsiteY204" fmla="*/ 1269884 h 1400157"/>
                    <a:gd name="connsiteX205" fmla="*/ 1193647 w 1857637"/>
                    <a:gd name="connsiteY205" fmla="*/ 1277775 h 1400157"/>
                    <a:gd name="connsiteX206" fmla="*/ 1190105 w 1857637"/>
                    <a:gd name="connsiteY206" fmla="*/ 1284519 h 1400157"/>
                    <a:gd name="connsiteX207" fmla="*/ 1187994 w 1857637"/>
                    <a:gd name="connsiteY207" fmla="*/ 1287096 h 1400157"/>
                    <a:gd name="connsiteX208" fmla="*/ 1181271 w 1857637"/>
                    <a:gd name="connsiteY208" fmla="*/ 1293517 h 1400157"/>
                    <a:gd name="connsiteX209" fmla="*/ 1174208 w 1857637"/>
                    <a:gd name="connsiteY209" fmla="*/ 1295772 h 1400157"/>
                    <a:gd name="connsiteX210" fmla="*/ 1169157 w 1857637"/>
                    <a:gd name="connsiteY210" fmla="*/ 1295772 h 1400157"/>
                    <a:gd name="connsiteX211" fmla="*/ 1162114 w 1857637"/>
                    <a:gd name="connsiteY211" fmla="*/ 1293517 h 1400157"/>
                    <a:gd name="connsiteX212" fmla="*/ 1158270 w 1857637"/>
                    <a:gd name="connsiteY212" fmla="*/ 1290538 h 1400157"/>
                    <a:gd name="connsiteX213" fmla="*/ 1155111 w 1857637"/>
                    <a:gd name="connsiteY213" fmla="*/ 1286472 h 1400157"/>
                    <a:gd name="connsiteX214" fmla="*/ 1153161 w 1857637"/>
                    <a:gd name="connsiteY214" fmla="*/ 1281860 h 1400157"/>
                    <a:gd name="connsiteX215" fmla="*/ 1153201 w 1857637"/>
                    <a:gd name="connsiteY215" fmla="*/ 1271232 h 1400157"/>
                    <a:gd name="connsiteX216" fmla="*/ 1153684 w 1857637"/>
                    <a:gd name="connsiteY216" fmla="*/ 1269439 h 1400157"/>
                    <a:gd name="connsiteX217" fmla="*/ 1154118 w 1857637"/>
                    <a:gd name="connsiteY217" fmla="*/ 1268269 h 1400157"/>
                    <a:gd name="connsiteX218" fmla="*/ 1157948 w 1857637"/>
                    <a:gd name="connsiteY218" fmla="*/ 1261509 h 1400157"/>
                    <a:gd name="connsiteX219" fmla="*/ 1158731 w 1857637"/>
                    <a:gd name="connsiteY219" fmla="*/ 1260462 h 1400157"/>
                    <a:gd name="connsiteX220" fmla="*/ 1159982 w 1857637"/>
                    <a:gd name="connsiteY220" fmla="*/ 1258972 h 1400157"/>
                    <a:gd name="connsiteX221" fmla="*/ 1164548 w 1857637"/>
                    <a:gd name="connsiteY221" fmla="*/ 1255389 h 1400157"/>
                    <a:gd name="connsiteX222" fmla="*/ 1174550 w 1857637"/>
                    <a:gd name="connsiteY222" fmla="*/ 1252690 h 1400157"/>
                    <a:gd name="connsiteX223" fmla="*/ 491339 w 1857637"/>
                    <a:gd name="connsiteY223" fmla="*/ 1239800 h 1400157"/>
                    <a:gd name="connsiteX224" fmla="*/ 492010 w 1857637"/>
                    <a:gd name="connsiteY224" fmla="*/ 1239807 h 1400157"/>
                    <a:gd name="connsiteX225" fmla="*/ 500200 w 1857637"/>
                    <a:gd name="connsiteY225" fmla="*/ 1242022 h 1400157"/>
                    <a:gd name="connsiteX226" fmla="*/ 503500 w 1857637"/>
                    <a:gd name="connsiteY226" fmla="*/ 1244579 h 1400157"/>
                    <a:gd name="connsiteX227" fmla="*/ 503500 w 1857637"/>
                    <a:gd name="connsiteY227" fmla="*/ 1244579 h 1400157"/>
                    <a:gd name="connsiteX228" fmla="*/ 507686 w 1857637"/>
                    <a:gd name="connsiteY228" fmla="*/ 1251747 h 1400157"/>
                    <a:gd name="connsiteX229" fmla="*/ 508270 w 1857637"/>
                    <a:gd name="connsiteY229" fmla="*/ 1256073 h 1400157"/>
                    <a:gd name="connsiteX230" fmla="*/ 506861 w 1857637"/>
                    <a:gd name="connsiteY230" fmla="*/ 1262354 h 1400157"/>
                    <a:gd name="connsiteX231" fmla="*/ 503500 w 1857637"/>
                    <a:gd name="connsiteY231" fmla="*/ 1267588 h 1400157"/>
                    <a:gd name="connsiteX232" fmla="*/ 498268 w 1857637"/>
                    <a:gd name="connsiteY232" fmla="*/ 1270950 h 1400157"/>
                    <a:gd name="connsiteX233" fmla="*/ 492616 w 1857637"/>
                    <a:gd name="connsiteY233" fmla="*/ 1272352 h 1400157"/>
                    <a:gd name="connsiteX234" fmla="*/ 492010 w 1857637"/>
                    <a:gd name="connsiteY234" fmla="*/ 1272339 h 1400157"/>
                    <a:gd name="connsiteX235" fmla="*/ 483800 w 1857637"/>
                    <a:gd name="connsiteY235" fmla="*/ 1270123 h 1400157"/>
                    <a:gd name="connsiteX236" fmla="*/ 480500 w 1857637"/>
                    <a:gd name="connsiteY236" fmla="*/ 1267588 h 1400157"/>
                    <a:gd name="connsiteX237" fmla="*/ 480500 w 1857637"/>
                    <a:gd name="connsiteY237" fmla="*/ 1267588 h 1400157"/>
                    <a:gd name="connsiteX238" fmla="*/ 476314 w 1857637"/>
                    <a:gd name="connsiteY238" fmla="*/ 1260400 h 1400157"/>
                    <a:gd name="connsiteX239" fmla="*/ 475730 w 1857637"/>
                    <a:gd name="connsiteY239" fmla="*/ 1256073 h 1400157"/>
                    <a:gd name="connsiteX240" fmla="*/ 477139 w 1857637"/>
                    <a:gd name="connsiteY240" fmla="*/ 1249813 h 1400157"/>
                    <a:gd name="connsiteX241" fmla="*/ 480500 w 1857637"/>
                    <a:gd name="connsiteY241" fmla="*/ 1244579 h 1400157"/>
                    <a:gd name="connsiteX242" fmla="*/ 485732 w 1857637"/>
                    <a:gd name="connsiteY242" fmla="*/ 1241217 h 1400157"/>
                    <a:gd name="connsiteX243" fmla="*/ 491339 w 1857637"/>
                    <a:gd name="connsiteY243" fmla="*/ 1239800 h 1400157"/>
                    <a:gd name="connsiteX244" fmla="*/ 491339 w 1857637"/>
                    <a:gd name="connsiteY244" fmla="*/ 1239800 h 1400157"/>
                    <a:gd name="connsiteX245" fmla="*/ 358533 w 1857637"/>
                    <a:gd name="connsiteY245" fmla="*/ 1233144 h 1400157"/>
                    <a:gd name="connsiteX246" fmla="*/ 370446 w 1857637"/>
                    <a:gd name="connsiteY246" fmla="*/ 1236727 h 1400157"/>
                    <a:gd name="connsiteX247" fmla="*/ 377952 w 1857637"/>
                    <a:gd name="connsiteY247" fmla="*/ 1245504 h 1400157"/>
                    <a:gd name="connsiteX248" fmla="*/ 379220 w 1857637"/>
                    <a:gd name="connsiteY248" fmla="*/ 1248625 h 1400157"/>
                    <a:gd name="connsiteX249" fmla="*/ 378878 w 1857637"/>
                    <a:gd name="connsiteY249" fmla="*/ 1262374 h 1400157"/>
                    <a:gd name="connsiteX250" fmla="*/ 367104 w 1857637"/>
                    <a:gd name="connsiteY250" fmla="*/ 1269962 h 1400157"/>
                    <a:gd name="connsiteX251" fmla="*/ 355273 w 1857637"/>
                    <a:gd name="connsiteY251" fmla="*/ 1269923 h 1400157"/>
                    <a:gd name="connsiteX252" fmla="*/ 349880 w 1857637"/>
                    <a:gd name="connsiteY252" fmla="*/ 1267528 h 1400157"/>
                    <a:gd name="connsiteX253" fmla="*/ 342898 w 1857637"/>
                    <a:gd name="connsiteY253" fmla="*/ 1260399 h 1400157"/>
                    <a:gd name="connsiteX254" fmla="*/ 340422 w 1857637"/>
                    <a:gd name="connsiteY254" fmla="*/ 1251262 h 1400157"/>
                    <a:gd name="connsiteX255" fmla="*/ 342898 w 1857637"/>
                    <a:gd name="connsiteY255" fmla="*/ 1242102 h 1400157"/>
                    <a:gd name="connsiteX256" fmla="*/ 358533 w 1857637"/>
                    <a:gd name="connsiteY256" fmla="*/ 1233144 h 1400157"/>
                    <a:gd name="connsiteX257" fmla="*/ 145226 w 1857637"/>
                    <a:gd name="connsiteY257" fmla="*/ 1237029 h 1400157"/>
                    <a:gd name="connsiteX258" fmla="*/ 158409 w 1857637"/>
                    <a:gd name="connsiteY258" fmla="*/ 1243630 h 1400157"/>
                    <a:gd name="connsiteX259" fmla="*/ 161405 w 1857637"/>
                    <a:gd name="connsiteY259" fmla="*/ 1258290 h 1400157"/>
                    <a:gd name="connsiteX260" fmla="*/ 149673 w 1857637"/>
                    <a:gd name="connsiteY260" fmla="*/ 1270024 h 1400157"/>
                    <a:gd name="connsiteX261" fmla="*/ 137901 w 1857637"/>
                    <a:gd name="connsiteY261" fmla="*/ 1270304 h 1400157"/>
                    <a:gd name="connsiteX262" fmla="*/ 128987 w 1857637"/>
                    <a:gd name="connsiteY262" fmla="*/ 1265432 h 1400157"/>
                    <a:gd name="connsiteX263" fmla="*/ 125465 w 1857637"/>
                    <a:gd name="connsiteY263" fmla="*/ 1254624 h 1400157"/>
                    <a:gd name="connsiteX264" fmla="*/ 130257 w 1857637"/>
                    <a:gd name="connsiteY264" fmla="*/ 1246308 h 1400157"/>
                    <a:gd name="connsiteX265" fmla="*/ 130275 w 1857637"/>
                    <a:gd name="connsiteY265" fmla="*/ 1246249 h 1400157"/>
                    <a:gd name="connsiteX266" fmla="*/ 129309 w 1857637"/>
                    <a:gd name="connsiteY266" fmla="*/ 1246994 h 1400157"/>
                    <a:gd name="connsiteX267" fmla="*/ 130397 w 1857637"/>
                    <a:gd name="connsiteY267" fmla="*/ 1245988 h 1400157"/>
                    <a:gd name="connsiteX268" fmla="*/ 130717 w 1857637"/>
                    <a:gd name="connsiteY268" fmla="*/ 1245343 h 1400157"/>
                    <a:gd name="connsiteX269" fmla="*/ 136734 w 1857637"/>
                    <a:gd name="connsiteY269" fmla="*/ 1239324 h 1400157"/>
                    <a:gd name="connsiteX270" fmla="*/ 145226 w 1857637"/>
                    <a:gd name="connsiteY270" fmla="*/ 1237029 h 1400157"/>
                    <a:gd name="connsiteX271" fmla="*/ 1383992 w 1857637"/>
                    <a:gd name="connsiteY271" fmla="*/ 1176053 h 1400157"/>
                    <a:gd name="connsiteX272" fmla="*/ 1392766 w 1857637"/>
                    <a:gd name="connsiteY272" fmla="*/ 1176053 h 1400157"/>
                    <a:gd name="connsiteX273" fmla="*/ 1398382 w 1857637"/>
                    <a:gd name="connsiteY273" fmla="*/ 1179010 h 1400157"/>
                    <a:gd name="connsiteX274" fmla="*/ 1402306 w 1857637"/>
                    <a:gd name="connsiteY274" fmla="*/ 1183074 h 1400157"/>
                    <a:gd name="connsiteX275" fmla="*/ 1402626 w 1857637"/>
                    <a:gd name="connsiteY275" fmla="*/ 1183642 h 1400157"/>
                    <a:gd name="connsiteX276" fmla="*/ 1404297 w 1857637"/>
                    <a:gd name="connsiteY276" fmla="*/ 1196363 h 1400157"/>
                    <a:gd name="connsiteX277" fmla="*/ 1392766 w 1857637"/>
                    <a:gd name="connsiteY277" fmla="*/ 1207898 h 1400157"/>
                    <a:gd name="connsiteX278" fmla="*/ 1392586 w 1857637"/>
                    <a:gd name="connsiteY278" fmla="*/ 1207932 h 1400157"/>
                    <a:gd name="connsiteX279" fmla="*/ 1392586 w 1857637"/>
                    <a:gd name="connsiteY279" fmla="*/ 1207932 h 1400157"/>
                    <a:gd name="connsiteX280" fmla="*/ 1392406 w 1857637"/>
                    <a:gd name="connsiteY280" fmla="*/ 1207981 h 1400157"/>
                    <a:gd name="connsiteX281" fmla="*/ 1385866 w 1857637"/>
                    <a:gd name="connsiteY281" fmla="*/ 1208263 h 1400157"/>
                    <a:gd name="connsiteX282" fmla="*/ 1379768 w 1857637"/>
                    <a:gd name="connsiteY282" fmla="*/ 1206310 h 1400157"/>
                    <a:gd name="connsiteX283" fmla="*/ 1373872 w 1857637"/>
                    <a:gd name="connsiteY283" fmla="*/ 1200432 h 1400157"/>
                    <a:gd name="connsiteX284" fmla="*/ 1371918 w 1857637"/>
                    <a:gd name="connsiteY284" fmla="*/ 1194310 h 1400157"/>
                    <a:gd name="connsiteX285" fmla="*/ 1371918 w 1857637"/>
                    <a:gd name="connsiteY285" fmla="*/ 1189963 h 1400157"/>
                    <a:gd name="connsiteX286" fmla="*/ 1373872 w 1857637"/>
                    <a:gd name="connsiteY286" fmla="*/ 1183844 h 1400157"/>
                    <a:gd name="connsiteX287" fmla="*/ 1376446 w 1857637"/>
                    <a:gd name="connsiteY287" fmla="*/ 1180520 h 1400157"/>
                    <a:gd name="connsiteX288" fmla="*/ 1376446 w 1857637"/>
                    <a:gd name="connsiteY288" fmla="*/ 1180520 h 1400157"/>
                    <a:gd name="connsiteX289" fmla="*/ 1376710 w 1857637"/>
                    <a:gd name="connsiteY289" fmla="*/ 1180300 h 1400157"/>
                    <a:gd name="connsiteX290" fmla="*/ 1376710 w 1857637"/>
                    <a:gd name="connsiteY290" fmla="*/ 1180300 h 1400157"/>
                    <a:gd name="connsiteX291" fmla="*/ 1383992 w 1857637"/>
                    <a:gd name="connsiteY291" fmla="*/ 1176053 h 1400157"/>
                    <a:gd name="connsiteX292" fmla="*/ 1181392 w 1857637"/>
                    <a:gd name="connsiteY292" fmla="*/ 1069518 h 1400157"/>
                    <a:gd name="connsiteX293" fmla="*/ 1181392 w 1857637"/>
                    <a:gd name="connsiteY293" fmla="*/ 1110465 h 1400157"/>
                    <a:gd name="connsiteX294" fmla="*/ 1181392 w 1857637"/>
                    <a:gd name="connsiteY294" fmla="*/ 1069518 h 1400157"/>
                    <a:gd name="connsiteX295" fmla="*/ 215515 w 1857637"/>
                    <a:gd name="connsiteY295" fmla="*/ 1064345 h 1400157"/>
                    <a:gd name="connsiteX296" fmla="*/ 223828 w 1857637"/>
                    <a:gd name="connsiteY296" fmla="*/ 1064707 h 1400157"/>
                    <a:gd name="connsiteX297" fmla="*/ 228799 w 1857637"/>
                    <a:gd name="connsiteY297" fmla="*/ 1066799 h 1400157"/>
                    <a:gd name="connsiteX298" fmla="*/ 233025 w 1857637"/>
                    <a:gd name="connsiteY298" fmla="*/ 1070064 h 1400157"/>
                    <a:gd name="connsiteX299" fmla="*/ 233025 w 1857637"/>
                    <a:gd name="connsiteY299" fmla="*/ 1070064 h 1400157"/>
                    <a:gd name="connsiteX300" fmla="*/ 234916 w 1857637"/>
                    <a:gd name="connsiteY300" fmla="*/ 1072397 h 1400157"/>
                    <a:gd name="connsiteX301" fmla="*/ 235822 w 1857637"/>
                    <a:gd name="connsiteY301" fmla="*/ 1073582 h 1400157"/>
                    <a:gd name="connsiteX302" fmla="*/ 238599 w 1857637"/>
                    <a:gd name="connsiteY302" fmla="*/ 1079443 h 1400157"/>
                    <a:gd name="connsiteX303" fmla="*/ 238599 w 1857637"/>
                    <a:gd name="connsiteY303" fmla="*/ 1090195 h 1400157"/>
                    <a:gd name="connsiteX304" fmla="*/ 236526 w 1857637"/>
                    <a:gd name="connsiteY304" fmla="*/ 1095065 h 1400157"/>
                    <a:gd name="connsiteX305" fmla="*/ 233593 w 1857637"/>
                    <a:gd name="connsiteY305" fmla="*/ 1098957 h 1400157"/>
                    <a:gd name="connsiteX306" fmla="*/ 233025 w 1857637"/>
                    <a:gd name="connsiteY306" fmla="*/ 1099534 h 1400157"/>
                    <a:gd name="connsiteX307" fmla="*/ 226324 w 1857637"/>
                    <a:gd name="connsiteY307" fmla="*/ 1103842 h 1400157"/>
                    <a:gd name="connsiteX308" fmla="*/ 221072 w 1857637"/>
                    <a:gd name="connsiteY308" fmla="*/ 1105251 h 1400157"/>
                    <a:gd name="connsiteX309" fmla="*/ 212761 w 1857637"/>
                    <a:gd name="connsiteY309" fmla="*/ 1104887 h 1400157"/>
                    <a:gd name="connsiteX310" fmla="*/ 207788 w 1857637"/>
                    <a:gd name="connsiteY310" fmla="*/ 1102795 h 1400157"/>
                    <a:gd name="connsiteX311" fmla="*/ 203564 w 1857637"/>
                    <a:gd name="connsiteY311" fmla="*/ 1099534 h 1400157"/>
                    <a:gd name="connsiteX312" fmla="*/ 200304 w 1857637"/>
                    <a:gd name="connsiteY312" fmla="*/ 1095306 h 1400157"/>
                    <a:gd name="connsiteX313" fmla="*/ 199265 w 1857637"/>
                    <a:gd name="connsiteY313" fmla="*/ 1092827 h 1400157"/>
                    <a:gd name="connsiteX314" fmla="*/ 199265 w 1857637"/>
                    <a:gd name="connsiteY314" fmla="*/ 1092827 h 1400157"/>
                    <a:gd name="connsiteX315" fmla="*/ 198212 w 1857637"/>
                    <a:gd name="connsiteY315" fmla="*/ 1090334 h 1400157"/>
                    <a:gd name="connsiteX316" fmla="*/ 197467 w 1857637"/>
                    <a:gd name="connsiteY316" fmla="*/ 1084798 h 1400157"/>
                    <a:gd name="connsiteX317" fmla="*/ 199256 w 1857637"/>
                    <a:gd name="connsiteY317" fmla="*/ 1076766 h 1400157"/>
                    <a:gd name="connsiteX318" fmla="*/ 201932 w 1857637"/>
                    <a:gd name="connsiteY318" fmla="*/ 1072174 h 1400157"/>
                    <a:gd name="connsiteX319" fmla="*/ 205677 w 1857637"/>
                    <a:gd name="connsiteY319" fmla="*/ 1068431 h 1400157"/>
                    <a:gd name="connsiteX320" fmla="*/ 210265 w 1857637"/>
                    <a:gd name="connsiteY320" fmla="*/ 1065754 h 1400157"/>
                    <a:gd name="connsiteX321" fmla="*/ 215515 w 1857637"/>
                    <a:gd name="connsiteY321" fmla="*/ 1064345 h 1400157"/>
                    <a:gd name="connsiteX322" fmla="*/ 1520346 w 1857637"/>
                    <a:gd name="connsiteY322" fmla="*/ 1035093 h 1400157"/>
                    <a:gd name="connsiteX323" fmla="*/ 1526486 w 1857637"/>
                    <a:gd name="connsiteY323" fmla="*/ 1036482 h 1400157"/>
                    <a:gd name="connsiteX324" fmla="*/ 1528418 w 1857637"/>
                    <a:gd name="connsiteY324" fmla="*/ 1037310 h 1400157"/>
                    <a:gd name="connsiteX325" fmla="*/ 1534213 w 1857637"/>
                    <a:gd name="connsiteY325" fmla="*/ 1043087 h 1400157"/>
                    <a:gd name="connsiteX326" fmla="*/ 1536125 w 1857637"/>
                    <a:gd name="connsiteY326" fmla="*/ 1049084 h 1400157"/>
                    <a:gd name="connsiteX327" fmla="*/ 1535996 w 1857637"/>
                    <a:gd name="connsiteY327" fmla="*/ 1054925 h 1400157"/>
                    <a:gd name="connsiteX328" fmla="*/ 1535823 w 1857637"/>
                    <a:gd name="connsiteY328" fmla="*/ 1055508 h 1400157"/>
                    <a:gd name="connsiteX329" fmla="*/ 1533833 w 1857637"/>
                    <a:gd name="connsiteY329" fmla="*/ 1059915 h 1400157"/>
                    <a:gd name="connsiteX330" fmla="*/ 1533529 w 1857637"/>
                    <a:gd name="connsiteY330" fmla="*/ 1060378 h 1400157"/>
                    <a:gd name="connsiteX331" fmla="*/ 1528176 w 1857637"/>
                    <a:gd name="connsiteY331" fmla="*/ 1065574 h 1400157"/>
                    <a:gd name="connsiteX332" fmla="*/ 1520228 w 1857637"/>
                    <a:gd name="connsiteY332" fmla="*/ 1067728 h 1400157"/>
                    <a:gd name="connsiteX333" fmla="*/ 1506624 w 1857637"/>
                    <a:gd name="connsiteY333" fmla="*/ 1059915 h 1400157"/>
                    <a:gd name="connsiteX334" fmla="*/ 1505660 w 1857637"/>
                    <a:gd name="connsiteY334" fmla="*/ 1057721 h 1400157"/>
                    <a:gd name="connsiteX335" fmla="*/ 1504751 w 1857637"/>
                    <a:gd name="connsiteY335" fmla="*/ 1055508 h 1400157"/>
                    <a:gd name="connsiteX336" fmla="*/ 1504751 w 1857637"/>
                    <a:gd name="connsiteY336" fmla="*/ 1046932 h 1400157"/>
                    <a:gd name="connsiteX337" fmla="*/ 1507631 w 1857637"/>
                    <a:gd name="connsiteY337" fmla="*/ 1041455 h 1400157"/>
                    <a:gd name="connsiteX338" fmla="*/ 1512158 w 1857637"/>
                    <a:gd name="connsiteY338" fmla="*/ 1037310 h 1400157"/>
                    <a:gd name="connsiteX339" fmla="*/ 1519623 w 1857637"/>
                    <a:gd name="connsiteY339" fmla="*/ 1035111 h 1400157"/>
                    <a:gd name="connsiteX340" fmla="*/ 1520346 w 1857637"/>
                    <a:gd name="connsiteY340" fmla="*/ 1035093 h 1400157"/>
                    <a:gd name="connsiteX341" fmla="*/ 406486 w 1857637"/>
                    <a:gd name="connsiteY341" fmla="*/ 1015064 h 1400157"/>
                    <a:gd name="connsiteX342" fmla="*/ 414811 w 1857637"/>
                    <a:gd name="connsiteY342" fmla="*/ 1014888 h 1400157"/>
                    <a:gd name="connsiteX343" fmla="*/ 415503 w 1857637"/>
                    <a:gd name="connsiteY343" fmla="*/ 1015064 h 1400157"/>
                    <a:gd name="connsiteX344" fmla="*/ 421276 w 1857637"/>
                    <a:gd name="connsiteY344" fmla="*/ 1018084 h 1400157"/>
                    <a:gd name="connsiteX345" fmla="*/ 425643 w 1857637"/>
                    <a:gd name="connsiteY345" fmla="*/ 1022853 h 1400157"/>
                    <a:gd name="connsiteX346" fmla="*/ 427957 w 1857637"/>
                    <a:gd name="connsiteY346" fmla="*/ 1031409 h 1400157"/>
                    <a:gd name="connsiteX347" fmla="*/ 425643 w 1857637"/>
                    <a:gd name="connsiteY347" fmla="*/ 1039964 h 1400157"/>
                    <a:gd name="connsiteX348" fmla="*/ 419548 w 1857637"/>
                    <a:gd name="connsiteY348" fmla="*/ 1046046 h 1400157"/>
                    <a:gd name="connsiteX349" fmla="*/ 417334 w 1857637"/>
                    <a:gd name="connsiteY349" fmla="*/ 1047113 h 1400157"/>
                    <a:gd name="connsiteX350" fmla="*/ 417334 w 1857637"/>
                    <a:gd name="connsiteY350" fmla="*/ 1047113 h 1400157"/>
                    <a:gd name="connsiteX351" fmla="*/ 411376 w 1857637"/>
                    <a:gd name="connsiteY351" fmla="*/ 1049003 h 1400157"/>
                    <a:gd name="connsiteX352" fmla="*/ 407111 w 1857637"/>
                    <a:gd name="connsiteY352" fmla="*/ 1049003 h 1400157"/>
                    <a:gd name="connsiteX353" fmla="*/ 403067 w 1857637"/>
                    <a:gd name="connsiteY353" fmla="*/ 1047918 h 1400157"/>
                    <a:gd name="connsiteX354" fmla="*/ 399523 w 1857637"/>
                    <a:gd name="connsiteY354" fmla="*/ 1045843 h 1400157"/>
                    <a:gd name="connsiteX355" fmla="*/ 395400 w 1857637"/>
                    <a:gd name="connsiteY355" fmla="*/ 1041355 h 1400157"/>
                    <a:gd name="connsiteX356" fmla="*/ 393768 w 1857637"/>
                    <a:gd name="connsiteY356" fmla="*/ 1037508 h 1400157"/>
                    <a:gd name="connsiteX357" fmla="*/ 393768 w 1857637"/>
                    <a:gd name="connsiteY357" fmla="*/ 1037508 h 1400157"/>
                    <a:gd name="connsiteX358" fmla="*/ 393206 w 1857637"/>
                    <a:gd name="connsiteY358" fmla="*/ 1033240 h 1400157"/>
                    <a:gd name="connsiteX359" fmla="*/ 393206 w 1857637"/>
                    <a:gd name="connsiteY359" fmla="*/ 1033240 h 1400157"/>
                    <a:gd name="connsiteX360" fmla="*/ 393768 w 1857637"/>
                    <a:gd name="connsiteY360" fmla="*/ 1028995 h 1400157"/>
                    <a:gd name="connsiteX361" fmla="*/ 393768 w 1857637"/>
                    <a:gd name="connsiteY361" fmla="*/ 1028995 h 1400157"/>
                    <a:gd name="connsiteX362" fmla="*/ 394655 w 1857637"/>
                    <a:gd name="connsiteY362" fmla="*/ 1026901 h 1400157"/>
                    <a:gd name="connsiteX363" fmla="*/ 394655 w 1857637"/>
                    <a:gd name="connsiteY363" fmla="*/ 1026901 h 1400157"/>
                    <a:gd name="connsiteX364" fmla="*/ 399020 w 1857637"/>
                    <a:gd name="connsiteY364" fmla="*/ 1019412 h 1400157"/>
                    <a:gd name="connsiteX365" fmla="*/ 406486 w 1857637"/>
                    <a:gd name="connsiteY365" fmla="*/ 1015064 h 1400157"/>
                    <a:gd name="connsiteX366" fmla="*/ 1404439 w 1857637"/>
                    <a:gd name="connsiteY366" fmla="*/ 981103 h 1400157"/>
                    <a:gd name="connsiteX367" fmla="*/ 1413213 w 1857637"/>
                    <a:gd name="connsiteY367" fmla="*/ 980701 h 1400157"/>
                    <a:gd name="connsiteX368" fmla="*/ 1418747 w 1857637"/>
                    <a:gd name="connsiteY368" fmla="*/ 982211 h 1400157"/>
                    <a:gd name="connsiteX369" fmla="*/ 1423596 w 1857637"/>
                    <a:gd name="connsiteY369" fmla="*/ 985029 h 1400157"/>
                    <a:gd name="connsiteX370" fmla="*/ 1429251 w 1857637"/>
                    <a:gd name="connsiteY370" fmla="*/ 991187 h 1400157"/>
                    <a:gd name="connsiteX371" fmla="*/ 1431462 w 1857637"/>
                    <a:gd name="connsiteY371" fmla="*/ 996443 h 1400157"/>
                    <a:gd name="connsiteX372" fmla="*/ 1431462 w 1857637"/>
                    <a:gd name="connsiteY372" fmla="*/ 996443 h 1400157"/>
                    <a:gd name="connsiteX373" fmla="*/ 1431505 w 1857637"/>
                    <a:gd name="connsiteY373" fmla="*/ 1008280 h 1400157"/>
                    <a:gd name="connsiteX374" fmla="*/ 1427641 w 1857637"/>
                    <a:gd name="connsiteY374" fmla="*/ 1015646 h 1400157"/>
                    <a:gd name="connsiteX375" fmla="*/ 1423755 w 1857637"/>
                    <a:gd name="connsiteY375" fmla="*/ 1019534 h 1400157"/>
                    <a:gd name="connsiteX376" fmla="*/ 1417306 w 1857637"/>
                    <a:gd name="connsiteY376" fmla="*/ 1023153 h 1400157"/>
                    <a:gd name="connsiteX377" fmla="*/ 1416634 w 1857637"/>
                    <a:gd name="connsiteY377" fmla="*/ 1023336 h 1400157"/>
                    <a:gd name="connsiteX378" fmla="*/ 1416392 w 1857637"/>
                    <a:gd name="connsiteY378" fmla="*/ 1023397 h 1400157"/>
                    <a:gd name="connsiteX379" fmla="*/ 1416271 w 1857637"/>
                    <a:gd name="connsiteY379" fmla="*/ 1023417 h 1400157"/>
                    <a:gd name="connsiteX380" fmla="*/ 1416189 w 1857637"/>
                    <a:gd name="connsiteY380" fmla="*/ 1023439 h 1400157"/>
                    <a:gd name="connsiteX381" fmla="*/ 1413213 w 1857637"/>
                    <a:gd name="connsiteY381" fmla="*/ 1023860 h 1400157"/>
                    <a:gd name="connsiteX382" fmla="*/ 1404439 w 1857637"/>
                    <a:gd name="connsiteY382" fmla="*/ 1023459 h 1400157"/>
                    <a:gd name="connsiteX383" fmla="*/ 1399207 w 1857637"/>
                    <a:gd name="connsiteY383" fmla="*/ 1021245 h 1400157"/>
                    <a:gd name="connsiteX384" fmla="*/ 1394760 w 1857637"/>
                    <a:gd name="connsiteY384" fmla="*/ 1017820 h 1400157"/>
                    <a:gd name="connsiteX385" fmla="*/ 1391319 w 1857637"/>
                    <a:gd name="connsiteY385" fmla="*/ 1013373 h 1400157"/>
                    <a:gd name="connsiteX386" fmla="*/ 1388723 w 1857637"/>
                    <a:gd name="connsiteY386" fmla="*/ 1005198 h 1400157"/>
                    <a:gd name="connsiteX387" fmla="*/ 1388723 w 1857637"/>
                    <a:gd name="connsiteY387" fmla="*/ 999360 h 1400157"/>
                    <a:gd name="connsiteX388" fmla="*/ 1390210 w 1857637"/>
                    <a:gd name="connsiteY388" fmla="*/ 993824 h 1400157"/>
                    <a:gd name="connsiteX389" fmla="*/ 1394760 w 1857637"/>
                    <a:gd name="connsiteY389" fmla="*/ 986740 h 1400157"/>
                    <a:gd name="connsiteX390" fmla="*/ 1399207 w 1857637"/>
                    <a:gd name="connsiteY390" fmla="*/ 983316 h 1400157"/>
                    <a:gd name="connsiteX391" fmla="*/ 1404439 w 1857637"/>
                    <a:gd name="connsiteY391" fmla="*/ 981103 h 1400157"/>
                    <a:gd name="connsiteX392" fmla="*/ 120979 w 1857637"/>
                    <a:gd name="connsiteY392" fmla="*/ 909033 h 1400157"/>
                    <a:gd name="connsiteX393" fmla="*/ 130095 w 1857637"/>
                    <a:gd name="connsiteY393" fmla="*/ 909033 h 1400157"/>
                    <a:gd name="connsiteX394" fmla="*/ 134178 w 1857637"/>
                    <a:gd name="connsiteY394" fmla="*/ 910744 h 1400157"/>
                    <a:gd name="connsiteX395" fmla="*/ 134178 w 1857637"/>
                    <a:gd name="connsiteY395" fmla="*/ 910744 h 1400157"/>
                    <a:gd name="connsiteX396" fmla="*/ 138989 w 1857637"/>
                    <a:gd name="connsiteY396" fmla="*/ 915173 h 1400157"/>
                    <a:gd name="connsiteX397" fmla="*/ 142066 w 1857637"/>
                    <a:gd name="connsiteY397" fmla="*/ 921011 h 1400157"/>
                    <a:gd name="connsiteX398" fmla="*/ 142169 w 1857637"/>
                    <a:gd name="connsiteY398" fmla="*/ 932043 h 1400157"/>
                    <a:gd name="connsiteX399" fmla="*/ 136896 w 1857637"/>
                    <a:gd name="connsiteY399" fmla="*/ 941062 h 1400157"/>
                    <a:gd name="connsiteX400" fmla="*/ 120355 w 1857637"/>
                    <a:gd name="connsiteY400" fmla="*/ 945390 h 1400157"/>
                    <a:gd name="connsiteX401" fmla="*/ 115886 w 1857637"/>
                    <a:gd name="connsiteY401" fmla="*/ 943457 h 1400157"/>
                    <a:gd name="connsiteX402" fmla="*/ 108603 w 1857637"/>
                    <a:gd name="connsiteY402" fmla="*/ 930835 h 1400157"/>
                    <a:gd name="connsiteX403" fmla="*/ 108724 w 1857637"/>
                    <a:gd name="connsiteY403" fmla="*/ 929146 h 1400157"/>
                    <a:gd name="connsiteX404" fmla="*/ 108382 w 1857637"/>
                    <a:gd name="connsiteY404" fmla="*/ 925559 h 1400157"/>
                    <a:gd name="connsiteX405" fmla="*/ 108985 w 1857637"/>
                    <a:gd name="connsiteY405" fmla="*/ 921011 h 1400157"/>
                    <a:gd name="connsiteX406" fmla="*/ 108985 w 1857637"/>
                    <a:gd name="connsiteY406" fmla="*/ 921011 h 1400157"/>
                    <a:gd name="connsiteX407" fmla="*/ 109024 w 1857637"/>
                    <a:gd name="connsiteY407" fmla="*/ 920890 h 1400157"/>
                    <a:gd name="connsiteX408" fmla="*/ 113390 w 1857637"/>
                    <a:gd name="connsiteY408" fmla="*/ 913402 h 1400157"/>
                    <a:gd name="connsiteX409" fmla="*/ 120221 w 1857637"/>
                    <a:gd name="connsiteY409" fmla="*/ 909231 h 1400157"/>
                    <a:gd name="connsiteX410" fmla="*/ 120878 w 1857637"/>
                    <a:gd name="connsiteY410" fmla="*/ 909033 h 1400157"/>
                    <a:gd name="connsiteX411" fmla="*/ 120979 w 1857637"/>
                    <a:gd name="connsiteY411" fmla="*/ 909033 h 1400157"/>
                    <a:gd name="connsiteX412" fmla="*/ 1639458 w 1857637"/>
                    <a:gd name="connsiteY412" fmla="*/ 456991 h 1400157"/>
                    <a:gd name="connsiteX413" fmla="*/ 1550251 w 1857637"/>
                    <a:gd name="connsiteY413" fmla="*/ 389872 h 1400157"/>
                    <a:gd name="connsiteX414" fmla="*/ 1545569 w 1857637"/>
                    <a:gd name="connsiteY414" fmla="*/ 391627 h 1400157"/>
                    <a:gd name="connsiteX415" fmla="*/ 1502300 w 1857637"/>
                    <a:gd name="connsiteY415" fmla="*/ 418941 h 1400157"/>
                    <a:gd name="connsiteX416" fmla="*/ 1497068 w 1857637"/>
                    <a:gd name="connsiteY416" fmla="*/ 457533 h 1400157"/>
                    <a:gd name="connsiteX417" fmla="*/ 1499444 w 1857637"/>
                    <a:gd name="connsiteY417" fmla="*/ 564348 h 1400157"/>
                    <a:gd name="connsiteX418" fmla="*/ 1452634 w 1857637"/>
                    <a:gd name="connsiteY418" fmla="*/ 809545 h 1400157"/>
                    <a:gd name="connsiteX419" fmla="*/ 1597821 w 1857637"/>
                    <a:gd name="connsiteY419" fmla="*/ 942147 h 1400157"/>
                    <a:gd name="connsiteX420" fmla="*/ 1626438 w 1857637"/>
                    <a:gd name="connsiteY420" fmla="*/ 752373 h 1400157"/>
                    <a:gd name="connsiteX421" fmla="*/ 1626964 w 1857637"/>
                    <a:gd name="connsiteY421" fmla="*/ 749643 h 1400157"/>
                    <a:gd name="connsiteX422" fmla="*/ 1653522 w 1857637"/>
                    <a:gd name="connsiteY422" fmla="*/ 668948 h 1400157"/>
                    <a:gd name="connsiteX423" fmla="*/ 1767904 w 1857637"/>
                    <a:gd name="connsiteY423" fmla="*/ 585385 h 1400157"/>
                    <a:gd name="connsiteX424" fmla="*/ 1771850 w 1857637"/>
                    <a:gd name="connsiteY424" fmla="*/ 575463 h 1400157"/>
                    <a:gd name="connsiteX425" fmla="*/ 1782254 w 1857637"/>
                    <a:gd name="connsiteY425" fmla="*/ 529240 h 1400157"/>
                    <a:gd name="connsiteX426" fmla="*/ 1775752 w 1857637"/>
                    <a:gd name="connsiteY426" fmla="*/ 489700 h 1400157"/>
                    <a:gd name="connsiteX427" fmla="*/ 1760517 w 1857637"/>
                    <a:gd name="connsiteY427" fmla="*/ 477823 h 1400157"/>
                    <a:gd name="connsiteX428" fmla="*/ 1742555 w 1857637"/>
                    <a:gd name="connsiteY428" fmla="*/ 414021 h 1400157"/>
                    <a:gd name="connsiteX429" fmla="*/ 1706589 w 1857637"/>
                    <a:gd name="connsiteY429" fmla="*/ 412421 h 1400157"/>
                    <a:gd name="connsiteX430" fmla="*/ 1660346 w 1857637"/>
                    <a:gd name="connsiteY430" fmla="*/ 429830 h 1400157"/>
                    <a:gd name="connsiteX431" fmla="*/ 1595750 w 1857637"/>
                    <a:gd name="connsiteY431" fmla="*/ 481086 h 1400157"/>
                    <a:gd name="connsiteX432" fmla="*/ 1602332 w 1857637"/>
                    <a:gd name="connsiteY432" fmla="*/ 525236 h 1400157"/>
                    <a:gd name="connsiteX433" fmla="*/ 1678056 w 1857637"/>
                    <a:gd name="connsiteY433" fmla="*/ 476575 h 1400157"/>
                    <a:gd name="connsiteX434" fmla="*/ 1678671 w 1857637"/>
                    <a:gd name="connsiteY434" fmla="*/ 476383 h 1400157"/>
                    <a:gd name="connsiteX435" fmla="*/ 1734381 w 1857637"/>
                    <a:gd name="connsiteY435" fmla="*/ 469754 h 1400157"/>
                    <a:gd name="connsiteX436" fmla="*/ 1666988 w 1857637"/>
                    <a:gd name="connsiteY436" fmla="*/ 500515 h 1400157"/>
                    <a:gd name="connsiteX437" fmla="*/ 1586373 w 1857637"/>
                    <a:gd name="connsiteY437" fmla="*/ 545081 h 1400157"/>
                    <a:gd name="connsiteX438" fmla="*/ 1652699 w 1857637"/>
                    <a:gd name="connsiteY438" fmla="*/ 550597 h 1400157"/>
                    <a:gd name="connsiteX439" fmla="*/ 1658279 w 1857637"/>
                    <a:gd name="connsiteY439" fmla="*/ 547568 h 1400157"/>
                    <a:gd name="connsiteX440" fmla="*/ 1748586 w 1857637"/>
                    <a:gd name="connsiteY440" fmla="*/ 517825 h 1400157"/>
                    <a:gd name="connsiteX441" fmla="*/ 1748586 w 1857637"/>
                    <a:gd name="connsiteY441" fmla="*/ 531977 h 1400157"/>
                    <a:gd name="connsiteX442" fmla="*/ 1634185 w 1857637"/>
                    <a:gd name="connsiteY442" fmla="*/ 579284 h 1400157"/>
                    <a:gd name="connsiteX443" fmla="*/ 1686788 w 1857637"/>
                    <a:gd name="connsiteY443" fmla="*/ 590817 h 1400157"/>
                    <a:gd name="connsiteX444" fmla="*/ 1743175 w 1857637"/>
                    <a:gd name="connsiteY444" fmla="*/ 580272 h 1400157"/>
                    <a:gd name="connsiteX445" fmla="*/ 1715825 w 1857637"/>
                    <a:gd name="connsiteY445" fmla="*/ 597786 h 1400157"/>
                    <a:gd name="connsiteX446" fmla="*/ 1710231 w 1857637"/>
                    <a:gd name="connsiteY446" fmla="*/ 599517 h 1400157"/>
                    <a:gd name="connsiteX447" fmla="*/ 1707185 w 1857637"/>
                    <a:gd name="connsiteY447" fmla="*/ 600555 h 1400157"/>
                    <a:gd name="connsiteX448" fmla="*/ 1625736 w 1857637"/>
                    <a:gd name="connsiteY448" fmla="*/ 583251 h 1400157"/>
                    <a:gd name="connsiteX449" fmla="*/ 1594140 w 1857637"/>
                    <a:gd name="connsiteY449" fmla="*/ 587640 h 1400157"/>
                    <a:gd name="connsiteX450" fmla="*/ 1586896 w 1857637"/>
                    <a:gd name="connsiteY450" fmla="*/ 584983 h 1400157"/>
                    <a:gd name="connsiteX451" fmla="*/ 1581786 w 1857637"/>
                    <a:gd name="connsiteY451" fmla="*/ 544882 h 1400157"/>
                    <a:gd name="connsiteX452" fmla="*/ 1589258 w 1857637"/>
                    <a:gd name="connsiteY452" fmla="*/ 475075 h 1400157"/>
                    <a:gd name="connsiteX453" fmla="*/ 1583895 w 1857637"/>
                    <a:gd name="connsiteY453" fmla="*/ 469309 h 1400157"/>
                    <a:gd name="connsiteX454" fmla="*/ 1547674 w 1857637"/>
                    <a:gd name="connsiteY454" fmla="*/ 479214 h 1400157"/>
                    <a:gd name="connsiteX455" fmla="*/ 1544778 w 1857637"/>
                    <a:gd name="connsiteY455" fmla="*/ 457714 h 1400157"/>
                    <a:gd name="connsiteX456" fmla="*/ 1581141 w 1857637"/>
                    <a:gd name="connsiteY456" fmla="*/ 445895 h 1400157"/>
                    <a:gd name="connsiteX457" fmla="*/ 1621711 w 1857637"/>
                    <a:gd name="connsiteY457" fmla="*/ 471705 h 1400157"/>
                    <a:gd name="connsiteX458" fmla="*/ 1639458 w 1857637"/>
                    <a:gd name="connsiteY458" fmla="*/ 456991 h 1400157"/>
                    <a:gd name="connsiteX459" fmla="*/ 1237035 w 1857637"/>
                    <a:gd name="connsiteY459" fmla="*/ 871870 h 1400157"/>
                    <a:gd name="connsiteX460" fmla="*/ 1247980 w 1857637"/>
                    <a:gd name="connsiteY460" fmla="*/ 876400 h 1400157"/>
                    <a:gd name="connsiteX461" fmla="*/ 1252507 w 1857637"/>
                    <a:gd name="connsiteY461" fmla="*/ 887331 h 1400157"/>
                    <a:gd name="connsiteX462" fmla="*/ 1251179 w 1857637"/>
                    <a:gd name="connsiteY462" fmla="*/ 893310 h 1400157"/>
                    <a:gd name="connsiteX463" fmla="*/ 1247980 w 1857637"/>
                    <a:gd name="connsiteY463" fmla="*/ 898284 h 1400157"/>
                    <a:gd name="connsiteX464" fmla="*/ 1237035 w 1857637"/>
                    <a:gd name="connsiteY464" fmla="*/ 902814 h 1400157"/>
                    <a:gd name="connsiteX465" fmla="*/ 1226086 w 1857637"/>
                    <a:gd name="connsiteY465" fmla="*/ 898284 h 1400157"/>
                    <a:gd name="connsiteX466" fmla="*/ 1221558 w 1857637"/>
                    <a:gd name="connsiteY466" fmla="*/ 887331 h 1400157"/>
                    <a:gd name="connsiteX467" fmla="*/ 1222886 w 1857637"/>
                    <a:gd name="connsiteY467" fmla="*/ 881372 h 1400157"/>
                    <a:gd name="connsiteX468" fmla="*/ 1225646 w 1857637"/>
                    <a:gd name="connsiteY468" fmla="*/ 876825 h 1400157"/>
                    <a:gd name="connsiteX469" fmla="*/ 1226086 w 1857637"/>
                    <a:gd name="connsiteY469" fmla="*/ 876400 h 1400157"/>
                    <a:gd name="connsiteX470" fmla="*/ 1237035 w 1857637"/>
                    <a:gd name="connsiteY470" fmla="*/ 871870 h 1400157"/>
                    <a:gd name="connsiteX471" fmla="*/ 1363863 w 1857637"/>
                    <a:gd name="connsiteY471" fmla="*/ 776397 h 1400157"/>
                    <a:gd name="connsiteX472" fmla="*/ 1364533 w 1857637"/>
                    <a:gd name="connsiteY472" fmla="*/ 776408 h 1400157"/>
                    <a:gd name="connsiteX473" fmla="*/ 1374414 w 1857637"/>
                    <a:gd name="connsiteY473" fmla="*/ 779085 h 1400157"/>
                    <a:gd name="connsiteX474" fmla="*/ 1378380 w 1857637"/>
                    <a:gd name="connsiteY474" fmla="*/ 782147 h 1400157"/>
                    <a:gd name="connsiteX475" fmla="*/ 1383411 w 1857637"/>
                    <a:gd name="connsiteY475" fmla="*/ 790804 h 1400157"/>
                    <a:gd name="connsiteX476" fmla="*/ 1383411 w 1857637"/>
                    <a:gd name="connsiteY476" fmla="*/ 801209 h 1400157"/>
                    <a:gd name="connsiteX477" fmla="*/ 1381177 w 1857637"/>
                    <a:gd name="connsiteY477" fmla="*/ 806808 h 1400157"/>
                    <a:gd name="connsiteX478" fmla="*/ 1374253 w 1857637"/>
                    <a:gd name="connsiteY478" fmla="*/ 813711 h 1400157"/>
                    <a:gd name="connsiteX479" fmla="*/ 1364533 w 1857637"/>
                    <a:gd name="connsiteY479" fmla="*/ 816348 h 1400157"/>
                    <a:gd name="connsiteX480" fmla="*/ 1354814 w 1857637"/>
                    <a:gd name="connsiteY480" fmla="*/ 813711 h 1400157"/>
                    <a:gd name="connsiteX481" fmla="*/ 1347912 w 1857637"/>
                    <a:gd name="connsiteY481" fmla="*/ 806808 h 1400157"/>
                    <a:gd name="connsiteX482" fmla="*/ 1345658 w 1857637"/>
                    <a:gd name="connsiteY482" fmla="*/ 801209 h 1400157"/>
                    <a:gd name="connsiteX483" fmla="*/ 1345658 w 1857637"/>
                    <a:gd name="connsiteY483" fmla="*/ 790804 h 1400157"/>
                    <a:gd name="connsiteX484" fmla="*/ 1350179 w 1857637"/>
                    <a:gd name="connsiteY484" fmla="*/ 782680 h 1400157"/>
                    <a:gd name="connsiteX485" fmla="*/ 1350689 w 1857637"/>
                    <a:gd name="connsiteY485" fmla="*/ 782147 h 1400157"/>
                    <a:gd name="connsiteX486" fmla="*/ 1356987 w 1857637"/>
                    <a:gd name="connsiteY486" fmla="*/ 778099 h 1400157"/>
                    <a:gd name="connsiteX487" fmla="*/ 1363863 w 1857637"/>
                    <a:gd name="connsiteY487" fmla="*/ 776397 h 1400157"/>
                    <a:gd name="connsiteX488" fmla="*/ 395940 w 1857637"/>
                    <a:gd name="connsiteY488" fmla="*/ 777475 h 1400157"/>
                    <a:gd name="connsiteX489" fmla="*/ 400390 w 1857637"/>
                    <a:gd name="connsiteY489" fmla="*/ 777475 h 1400157"/>
                    <a:gd name="connsiteX490" fmla="*/ 406588 w 1857637"/>
                    <a:gd name="connsiteY490" fmla="*/ 779449 h 1400157"/>
                    <a:gd name="connsiteX491" fmla="*/ 409968 w 1857637"/>
                    <a:gd name="connsiteY491" fmla="*/ 782067 h 1400157"/>
                    <a:gd name="connsiteX492" fmla="*/ 410951 w 1857637"/>
                    <a:gd name="connsiteY492" fmla="*/ 783246 h 1400157"/>
                    <a:gd name="connsiteX493" fmla="*/ 414715 w 1857637"/>
                    <a:gd name="connsiteY493" fmla="*/ 790139 h 1400157"/>
                    <a:gd name="connsiteX494" fmla="*/ 414999 w 1857637"/>
                    <a:gd name="connsiteY494" fmla="*/ 796662 h 1400157"/>
                    <a:gd name="connsiteX495" fmla="*/ 413890 w 1857637"/>
                    <a:gd name="connsiteY495" fmla="*/ 800768 h 1400157"/>
                    <a:gd name="connsiteX496" fmla="*/ 411779 w 1857637"/>
                    <a:gd name="connsiteY496" fmla="*/ 804372 h 1400157"/>
                    <a:gd name="connsiteX497" fmla="*/ 408860 w 1857637"/>
                    <a:gd name="connsiteY497" fmla="*/ 807311 h 1400157"/>
                    <a:gd name="connsiteX498" fmla="*/ 403308 w 1857637"/>
                    <a:gd name="connsiteY498" fmla="*/ 810230 h 1400157"/>
                    <a:gd name="connsiteX499" fmla="*/ 398979 w 1857637"/>
                    <a:gd name="connsiteY499" fmla="*/ 810812 h 1400157"/>
                    <a:gd name="connsiteX500" fmla="*/ 398979 w 1857637"/>
                    <a:gd name="connsiteY500" fmla="*/ 810812 h 1400157"/>
                    <a:gd name="connsiteX501" fmla="*/ 397271 w 1857637"/>
                    <a:gd name="connsiteY501" fmla="*/ 810592 h 1400157"/>
                    <a:gd name="connsiteX502" fmla="*/ 395286 w 1857637"/>
                    <a:gd name="connsiteY502" fmla="*/ 810370 h 1400157"/>
                    <a:gd name="connsiteX503" fmla="*/ 394632 w 1857637"/>
                    <a:gd name="connsiteY503" fmla="*/ 810228 h 1400157"/>
                    <a:gd name="connsiteX504" fmla="*/ 394632 w 1857637"/>
                    <a:gd name="connsiteY504" fmla="*/ 810228 h 1400157"/>
                    <a:gd name="connsiteX505" fmla="*/ 394037 w 1857637"/>
                    <a:gd name="connsiteY505" fmla="*/ 810069 h 1400157"/>
                    <a:gd name="connsiteX506" fmla="*/ 391737 w 1857637"/>
                    <a:gd name="connsiteY506" fmla="*/ 809143 h 1400157"/>
                    <a:gd name="connsiteX507" fmla="*/ 388052 w 1857637"/>
                    <a:gd name="connsiteY507" fmla="*/ 806989 h 1400157"/>
                    <a:gd name="connsiteX508" fmla="*/ 383748 w 1857637"/>
                    <a:gd name="connsiteY508" fmla="*/ 802298 h 1400157"/>
                    <a:gd name="connsiteX509" fmla="*/ 383466 w 1857637"/>
                    <a:gd name="connsiteY509" fmla="*/ 801654 h 1400157"/>
                    <a:gd name="connsiteX510" fmla="*/ 383466 w 1857637"/>
                    <a:gd name="connsiteY510" fmla="*/ 801654 h 1400157"/>
                    <a:gd name="connsiteX511" fmla="*/ 382518 w 1857637"/>
                    <a:gd name="connsiteY511" fmla="*/ 799500 h 1400157"/>
                    <a:gd name="connsiteX512" fmla="*/ 381474 w 1857637"/>
                    <a:gd name="connsiteY512" fmla="*/ 795615 h 1400157"/>
                    <a:gd name="connsiteX513" fmla="*/ 381579 w 1857637"/>
                    <a:gd name="connsiteY513" fmla="*/ 790103 h 1400157"/>
                    <a:gd name="connsiteX514" fmla="*/ 381756 w 1857637"/>
                    <a:gd name="connsiteY514" fmla="*/ 789493 h 1400157"/>
                    <a:gd name="connsiteX515" fmla="*/ 383305 w 1857637"/>
                    <a:gd name="connsiteY515" fmla="*/ 785809 h 1400157"/>
                    <a:gd name="connsiteX516" fmla="*/ 386040 w 1857637"/>
                    <a:gd name="connsiteY516" fmla="*/ 782266 h 1400157"/>
                    <a:gd name="connsiteX517" fmla="*/ 389191 w 1857637"/>
                    <a:gd name="connsiteY517" fmla="*/ 779814 h 1400157"/>
                    <a:gd name="connsiteX518" fmla="*/ 389742 w 1857637"/>
                    <a:gd name="connsiteY518" fmla="*/ 779449 h 1400157"/>
                    <a:gd name="connsiteX519" fmla="*/ 389742 w 1857637"/>
                    <a:gd name="connsiteY519" fmla="*/ 779449 h 1400157"/>
                    <a:gd name="connsiteX520" fmla="*/ 395940 w 1857637"/>
                    <a:gd name="connsiteY520" fmla="*/ 777475 h 1400157"/>
                    <a:gd name="connsiteX521" fmla="*/ 153336 w 1857637"/>
                    <a:gd name="connsiteY521" fmla="*/ 748689 h 1400157"/>
                    <a:gd name="connsiteX522" fmla="*/ 179356 w 1857637"/>
                    <a:gd name="connsiteY522" fmla="*/ 741824 h 1400157"/>
                    <a:gd name="connsiteX523" fmla="*/ 172496 w 1857637"/>
                    <a:gd name="connsiteY523" fmla="*/ 767853 h 1400157"/>
                    <a:gd name="connsiteX524" fmla="*/ 171186 w 1857637"/>
                    <a:gd name="connsiteY524" fmla="*/ 768175 h 1400157"/>
                    <a:gd name="connsiteX525" fmla="*/ 171186 w 1857637"/>
                    <a:gd name="connsiteY525" fmla="*/ 768175 h 1400157"/>
                    <a:gd name="connsiteX526" fmla="*/ 153015 w 1857637"/>
                    <a:gd name="connsiteY526" fmla="*/ 749979 h 1400157"/>
                    <a:gd name="connsiteX527" fmla="*/ 153336 w 1857637"/>
                    <a:gd name="connsiteY527" fmla="*/ 748689 h 1400157"/>
                    <a:gd name="connsiteX528" fmla="*/ 153336 w 1857637"/>
                    <a:gd name="connsiteY528" fmla="*/ 748689 h 1400157"/>
                    <a:gd name="connsiteX529" fmla="*/ 1534535 w 1857637"/>
                    <a:gd name="connsiteY529" fmla="*/ 655582 h 1400157"/>
                    <a:gd name="connsiteX530" fmla="*/ 1536628 w 1857637"/>
                    <a:gd name="connsiteY530" fmla="*/ 654718 h 1400157"/>
                    <a:gd name="connsiteX531" fmla="*/ 1564277 w 1857637"/>
                    <a:gd name="connsiteY531" fmla="*/ 680584 h 1400157"/>
                    <a:gd name="connsiteX532" fmla="*/ 1600640 w 1857637"/>
                    <a:gd name="connsiteY532" fmla="*/ 691173 h 1400157"/>
                    <a:gd name="connsiteX533" fmla="*/ 1600640 w 1857637"/>
                    <a:gd name="connsiteY533" fmla="*/ 699729 h 1400157"/>
                    <a:gd name="connsiteX534" fmla="*/ 1534535 w 1857637"/>
                    <a:gd name="connsiteY534" fmla="*/ 655582 h 1400157"/>
                    <a:gd name="connsiteX535" fmla="*/ 437717 w 1857637"/>
                    <a:gd name="connsiteY535" fmla="*/ 653811 h 1400157"/>
                    <a:gd name="connsiteX536" fmla="*/ 445527 w 1857637"/>
                    <a:gd name="connsiteY536" fmla="*/ 653469 h 1400157"/>
                    <a:gd name="connsiteX537" fmla="*/ 450455 w 1857637"/>
                    <a:gd name="connsiteY537" fmla="*/ 654795 h 1400157"/>
                    <a:gd name="connsiteX538" fmla="*/ 454782 w 1857637"/>
                    <a:gd name="connsiteY538" fmla="*/ 657312 h 1400157"/>
                    <a:gd name="connsiteX539" fmla="*/ 458303 w 1857637"/>
                    <a:gd name="connsiteY539" fmla="*/ 660835 h 1400157"/>
                    <a:gd name="connsiteX540" fmla="*/ 461805 w 1857637"/>
                    <a:gd name="connsiteY540" fmla="*/ 667480 h 1400157"/>
                    <a:gd name="connsiteX541" fmla="*/ 462489 w 1857637"/>
                    <a:gd name="connsiteY541" fmla="*/ 672694 h 1400157"/>
                    <a:gd name="connsiteX542" fmla="*/ 462489 w 1857637"/>
                    <a:gd name="connsiteY542" fmla="*/ 672694 h 1400157"/>
                    <a:gd name="connsiteX543" fmla="*/ 461805 w 1857637"/>
                    <a:gd name="connsiteY543" fmla="*/ 677908 h 1400157"/>
                    <a:gd name="connsiteX544" fmla="*/ 461805 w 1857637"/>
                    <a:gd name="connsiteY544" fmla="*/ 677908 h 1400157"/>
                    <a:gd name="connsiteX545" fmla="*/ 459833 w 1857637"/>
                    <a:gd name="connsiteY545" fmla="*/ 682578 h 1400157"/>
                    <a:gd name="connsiteX546" fmla="*/ 458035 w 1857637"/>
                    <a:gd name="connsiteY546" fmla="*/ 685016 h 1400157"/>
                    <a:gd name="connsiteX547" fmla="*/ 452810 w 1857637"/>
                    <a:gd name="connsiteY547" fmla="*/ 689604 h 1400157"/>
                    <a:gd name="connsiteX548" fmla="*/ 445527 w 1857637"/>
                    <a:gd name="connsiteY548" fmla="*/ 691919 h 1400157"/>
                    <a:gd name="connsiteX549" fmla="*/ 440315 w 1857637"/>
                    <a:gd name="connsiteY549" fmla="*/ 691919 h 1400157"/>
                    <a:gd name="connsiteX550" fmla="*/ 435385 w 1857637"/>
                    <a:gd name="connsiteY550" fmla="*/ 690591 h 1400157"/>
                    <a:gd name="connsiteX551" fmla="*/ 431057 w 1857637"/>
                    <a:gd name="connsiteY551" fmla="*/ 688074 h 1400157"/>
                    <a:gd name="connsiteX552" fmla="*/ 426026 w 1857637"/>
                    <a:gd name="connsiteY552" fmla="*/ 682578 h 1400157"/>
                    <a:gd name="connsiteX553" fmla="*/ 424056 w 1857637"/>
                    <a:gd name="connsiteY553" fmla="*/ 677908 h 1400157"/>
                    <a:gd name="connsiteX554" fmla="*/ 423349 w 1857637"/>
                    <a:gd name="connsiteY554" fmla="*/ 672694 h 1400157"/>
                    <a:gd name="connsiteX555" fmla="*/ 423349 w 1857637"/>
                    <a:gd name="connsiteY555" fmla="*/ 672694 h 1400157"/>
                    <a:gd name="connsiteX556" fmla="*/ 424056 w 1857637"/>
                    <a:gd name="connsiteY556" fmla="*/ 667480 h 1400157"/>
                    <a:gd name="connsiteX557" fmla="*/ 424056 w 1857637"/>
                    <a:gd name="connsiteY557" fmla="*/ 667480 h 1400157"/>
                    <a:gd name="connsiteX558" fmla="*/ 424094 w 1857637"/>
                    <a:gd name="connsiteY558" fmla="*/ 667319 h 1400157"/>
                    <a:gd name="connsiteX559" fmla="*/ 424094 w 1857637"/>
                    <a:gd name="connsiteY559" fmla="*/ 667319 h 1400157"/>
                    <a:gd name="connsiteX560" fmla="*/ 429044 w 1857637"/>
                    <a:gd name="connsiteY560" fmla="*/ 658822 h 1400157"/>
                    <a:gd name="connsiteX561" fmla="*/ 432950 w 1857637"/>
                    <a:gd name="connsiteY561" fmla="*/ 655802 h 1400157"/>
                    <a:gd name="connsiteX562" fmla="*/ 432950 w 1857637"/>
                    <a:gd name="connsiteY562" fmla="*/ 655802 h 1400157"/>
                    <a:gd name="connsiteX563" fmla="*/ 437717 w 1857637"/>
                    <a:gd name="connsiteY563" fmla="*/ 653811 h 1400157"/>
                    <a:gd name="connsiteX564" fmla="*/ 1377092 w 1857637"/>
                    <a:gd name="connsiteY564" fmla="*/ 657717 h 1400157"/>
                    <a:gd name="connsiteX565" fmla="*/ 1392866 w 1857637"/>
                    <a:gd name="connsiteY565" fmla="*/ 661884 h 1400157"/>
                    <a:gd name="connsiteX566" fmla="*/ 1397034 w 1857637"/>
                    <a:gd name="connsiteY566" fmla="*/ 677647 h 1400157"/>
                    <a:gd name="connsiteX567" fmla="*/ 1385704 w 1857637"/>
                    <a:gd name="connsiteY567" fmla="*/ 688960 h 1400157"/>
                    <a:gd name="connsiteX568" fmla="*/ 1380754 w 1857637"/>
                    <a:gd name="connsiteY568" fmla="*/ 689564 h 1400157"/>
                    <a:gd name="connsiteX569" fmla="*/ 1372906 w 1857637"/>
                    <a:gd name="connsiteY569" fmla="*/ 687430 h 1400157"/>
                    <a:gd name="connsiteX570" fmla="*/ 1369767 w 1857637"/>
                    <a:gd name="connsiteY570" fmla="*/ 684992 h 1400157"/>
                    <a:gd name="connsiteX571" fmla="*/ 1369767 w 1857637"/>
                    <a:gd name="connsiteY571" fmla="*/ 684992 h 1400157"/>
                    <a:gd name="connsiteX572" fmla="*/ 1366545 w 1857637"/>
                    <a:gd name="connsiteY572" fmla="*/ 679982 h 1400157"/>
                    <a:gd name="connsiteX573" fmla="*/ 1365197 w 1857637"/>
                    <a:gd name="connsiteY573" fmla="*/ 673983 h 1400157"/>
                    <a:gd name="connsiteX574" fmla="*/ 1365179 w 1857637"/>
                    <a:gd name="connsiteY574" fmla="*/ 673600 h 1400157"/>
                    <a:gd name="connsiteX575" fmla="*/ 1365460 w 1857637"/>
                    <a:gd name="connsiteY575" fmla="*/ 671325 h 1400157"/>
                    <a:gd name="connsiteX576" fmla="*/ 1365782 w 1857637"/>
                    <a:gd name="connsiteY576" fmla="*/ 669029 h 1400157"/>
                    <a:gd name="connsiteX577" fmla="*/ 1377092 w 1857637"/>
                    <a:gd name="connsiteY577" fmla="*/ 657717 h 1400157"/>
                    <a:gd name="connsiteX578" fmla="*/ 175412 w 1857637"/>
                    <a:gd name="connsiteY578" fmla="*/ 603203 h 1400157"/>
                    <a:gd name="connsiteX579" fmla="*/ 180422 w 1857637"/>
                    <a:gd name="connsiteY579" fmla="*/ 604328 h 1400157"/>
                    <a:gd name="connsiteX580" fmla="*/ 184608 w 1857637"/>
                    <a:gd name="connsiteY580" fmla="*/ 607026 h 1400157"/>
                    <a:gd name="connsiteX581" fmla="*/ 187305 w 1857637"/>
                    <a:gd name="connsiteY581" fmla="*/ 611213 h 1400157"/>
                    <a:gd name="connsiteX582" fmla="*/ 188431 w 1857637"/>
                    <a:gd name="connsiteY582" fmla="*/ 616226 h 1400157"/>
                    <a:gd name="connsiteX583" fmla="*/ 186661 w 1857637"/>
                    <a:gd name="connsiteY583" fmla="*/ 622788 h 1400157"/>
                    <a:gd name="connsiteX584" fmla="*/ 184608 w 1857637"/>
                    <a:gd name="connsiteY584" fmla="*/ 625426 h 1400157"/>
                    <a:gd name="connsiteX585" fmla="*/ 178873 w 1857637"/>
                    <a:gd name="connsiteY585" fmla="*/ 628787 h 1400157"/>
                    <a:gd name="connsiteX586" fmla="*/ 177585 w 1857637"/>
                    <a:gd name="connsiteY586" fmla="*/ 629230 h 1400157"/>
                    <a:gd name="connsiteX587" fmla="*/ 177585 w 1857637"/>
                    <a:gd name="connsiteY587" fmla="*/ 629230 h 1400157"/>
                    <a:gd name="connsiteX588" fmla="*/ 171870 w 1857637"/>
                    <a:gd name="connsiteY588" fmla="*/ 629695 h 1400157"/>
                    <a:gd name="connsiteX589" fmla="*/ 166195 w 1857637"/>
                    <a:gd name="connsiteY589" fmla="*/ 627559 h 1400157"/>
                    <a:gd name="connsiteX590" fmla="*/ 162271 w 1857637"/>
                    <a:gd name="connsiteY590" fmla="*/ 623634 h 1400157"/>
                    <a:gd name="connsiteX591" fmla="*/ 161164 w 1857637"/>
                    <a:gd name="connsiteY591" fmla="*/ 621017 h 1400157"/>
                    <a:gd name="connsiteX592" fmla="*/ 161164 w 1857637"/>
                    <a:gd name="connsiteY592" fmla="*/ 621017 h 1400157"/>
                    <a:gd name="connsiteX593" fmla="*/ 160762 w 1857637"/>
                    <a:gd name="connsiteY593" fmla="*/ 617876 h 1400157"/>
                    <a:gd name="connsiteX594" fmla="*/ 160742 w 1857637"/>
                    <a:gd name="connsiteY594" fmla="*/ 617474 h 1400157"/>
                    <a:gd name="connsiteX595" fmla="*/ 161183 w 1857637"/>
                    <a:gd name="connsiteY595" fmla="*/ 613991 h 1400157"/>
                    <a:gd name="connsiteX596" fmla="*/ 163559 w 1857637"/>
                    <a:gd name="connsiteY596" fmla="*/ 609441 h 1400157"/>
                    <a:gd name="connsiteX597" fmla="*/ 167141 w 1857637"/>
                    <a:gd name="connsiteY597" fmla="*/ 606160 h 1400157"/>
                    <a:gd name="connsiteX598" fmla="*/ 167274 w 1857637"/>
                    <a:gd name="connsiteY598" fmla="*/ 606059 h 1400157"/>
                    <a:gd name="connsiteX599" fmla="*/ 167274 w 1857637"/>
                    <a:gd name="connsiteY599" fmla="*/ 606059 h 1400157"/>
                    <a:gd name="connsiteX600" fmla="*/ 167423 w 1857637"/>
                    <a:gd name="connsiteY600" fmla="*/ 605959 h 1400157"/>
                    <a:gd name="connsiteX601" fmla="*/ 168852 w 1857637"/>
                    <a:gd name="connsiteY601" fmla="*/ 604970 h 1400157"/>
                    <a:gd name="connsiteX602" fmla="*/ 175412 w 1857637"/>
                    <a:gd name="connsiteY602" fmla="*/ 603203 h 1400157"/>
                    <a:gd name="connsiteX603" fmla="*/ 1214557 w 1857637"/>
                    <a:gd name="connsiteY603" fmla="*/ 588908 h 1400157"/>
                    <a:gd name="connsiteX604" fmla="*/ 1223552 w 1857637"/>
                    <a:gd name="connsiteY604" fmla="*/ 591344 h 1400157"/>
                    <a:gd name="connsiteX605" fmla="*/ 1223831 w 1857637"/>
                    <a:gd name="connsiteY605" fmla="*/ 591466 h 1400157"/>
                    <a:gd name="connsiteX606" fmla="*/ 1230172 w 1857637"/>
                    <a:gd name="connsiteY606" fmla="*/ 597806 h 1400157"/>
                    <a:gd name="connsiteX607" fmla="*/ 1232585 w 1857637"/>
                    <a:gd name="connsiteY607" fmla="*/ 606726 h 1400157"/>
                    <a:gd name="connsiteX608" fmla="*/ 1230172 w 1857637"/>
                    <a:gd name="connsiteY608" fmla="*/ 615642 h 1400157"/>
                    <a:gd name="connsiteX609" fmla="*/ 1223831 w 1857637"/>
                    <a:gd name="connsiteY609" fmla="*/ 621985 h 1400157"/>
                    <a:gd name="connsiteX610" fmla="*/ 1223552 w 1857637"/>
                    <a:gd name="connsiteY610" fmla="*/ 622124 h 1400157"/>
                    <a:gd name="connsiteX611" fmla="*/ 1214557 w 1857637"/>
                    <a:gd name="connsiteY611" fmla="*/ 624560 h 1400157"/>
                    <a:gd name="connsiteX612" fmla="*/ 1205579 w 1857637"/>
                    <a:gd name="connsiteY612" fmla="*/ 622124 h 1400157"/>
                    <a:gd name="connsiteX613" fmla="*/ 1196745 w 1857637"/>
                    <a:gd name="connsiteY613" fmla="*/ 606726 h 1400157"/>
                    <a:gd name="connsiteX614" fmla="*/ 1205579 w 1857637"/>
                    <a:gd name="connsiteY614" fmla="*/ 591344 h 1400157"/>
                    <a:gd name="connsiteX615" fmla="*/ 1214557 w 1857637"/>
                    <a:gd name="connsiteY615" fmla="*/ 588908 h 1400157"/>
                    <a:gd name="connsiteX616" fmla="*/ 378874 w 1857637"/>
                    <a:gd name="connsiteY616" fmla="*/ 565629 h 1400157"/>
                    <a:gd name="connsiteX617" fmla="*/ 379422 w 1857637"/>
                    <a:gd name="connsiteY617" fmla="*/ 565618 h 1400157"/>
                    <a:gd name="connsiteX618" fmla="*/ 385376 w 1857637"/>
                    <a:gd name="connsiteY618" fmla="*/ 566967 h 1400157"/>
                    <a:gd name="connsiteX619" fmla="*/ 390369 w 1857637"/>
                    <a:gd name="connsiteY619" fmla="*/ 570167 h 1400157"/>
                    <a:gd name="connsiteX620" fmla="*/ 393307 w 1857637"/>
                    <a:gd name="connsiteY620" fmla="*/ 572621 h 1400157"/>
                    <a:gd name="connsiteX621" fmla="*/ 393307 w 1857637"/>
                    <a:gd name="connsiteY621" fmla="*/ 572621 h 1400157"/>
                    <a:gd name="connsiteX622" fmla="*/ 394160 w 1857637"/>
                    <a:gd name="connsiteY622" fmla="*/ 573312 h 1400157"/>
                    <a:gd name="connsiteX623" fmla="*/ 394573 w 1857637"/>
                    <a:gd name="connsiteY623" fmla="*/ 573670 h 1400157"/>
                    <a:gd name="connsiteX624" fmla="*/ 398660 w 1857637"/>
                    <a:gd name="connsiteY624" fmla="*/ 580694 h 1400157"/>
                    <a:gd name="connsiteX625" fmla="*/ 399263 w 1857637"/>
                    <a:gd name="connsiteY625" fmla="*/ 585324 h 1400157"/>
                    <a:gd name="connsiteX626" fmla="*/ 394716 w 1857637"/>
                    <a:gd name="connsiteY626" fmla="*/ 596338 h 1400157"/>
                    <a:gd name="connsiteX627" fmla="*/ 389705 w 1857637"/>
                    <a:gd name="connsiteY627" fmla="*/ 599557 h 1400157"/>
                    <a:gd name="connsiteX628" fmla="*/ 383706 w 1857637"/>
                    <a:gd name="connsiteY628" fmla="*/ 600885 h 1400157"/>
                    <a:gd name="connsiteX629" fmla="*/ 372057 w 1857637"/>
                    <a:gd name="connsiteY629" fmla="*/ 596195 h 1400157"/>
                    <a:gd name="connsiteX630" fmla="*/ 370990 w 1857637"/>
                    <a:gd name="connsiteY630" fmla="*/ 594947 h 1400157"/>
                    <a:gd name="connsiteX631" fmla="*/ 368475 w 1857637"/>
                    <a:gd name="connsiteY631" fmla="*/ 592048 h 1400157"/>
                    <a:gd name="connsiteX632" fmla="*/ 368475 w 1857637"/>
                    <a:gd name="connsiteY632" fmla="*/ 592048 h 1400157"/>
                    <a:gd name="connsiteX633" fmla="*/ 364511 w 1857637"/>
                    <a:gd name="connsiteY633" fmla="*/ 585223 h 1400157"/>
                    <a:gd name="connsiteX634" fmla="*/ 363947 w 1857637"/>
                    <a:gd name="connsiteY634" fmla="*/ 581097 h 1400157"/>
                    <a:gd name="connsiteX635" fmla="*/ 368475 w 1857637"/>
                    <a:gd name="connsiteY635" fmla="*/ 570167 h 1400157"/>
                    <a:gd name="connsiteX636" fmla="*/ 378874 w 1857637"/>
                    <a:gd name="connsiteY636" fmla="*/ 565629 h 1400157"/>
                    <a:gd name="connsiteX637" fmla="*/ 277297 w 1857637"/>
                    <a:gd name="connsiteY637" fmla="*/ 523240 h 1400157"/>
                    <a:gd name="connsiteX638" fmla="*/ 277297 w 1857637"/>
                    <a:gd name="connsiteY638" fmla="*/ 555713 h 1400157"/>
                    <a:gd name="connsiteX639" fmla="*/ 277297 w 1857637"/>
                    <a:gd name="connsiteY639" fmla="*/ 523240 h 1400157"/>
                    <a:gd name="connsiteX640" fmla="*/ 1329502 w 1857637"/>
                    <a:gd name="connsiteY640" fmla="*/ 477712 h 1400157"/>
                    <a:gd name="connsiteX641" fmla="*/ 1330162 w 1857637"/>
                    <a:gd name="connsiteY641" fmla="*/ 477724 h 1400157"/>
                    <a:gd name="connsiteX642" fmla="*/ 1339864 w 1857637"/>
                    <a:gd name="connsiteY642" fmla="*/ 480361 h 1400157"/>
                    <a:gd name="connsiteX643" fmla="*/ 1343766 w 1857637"/>
                    <a:gd name="connsiteY643" fmla="*/ 483361 h 1400157"/>
                    <a:gd name="connsiteX644" fmla="*/ 1343766 w 1857637"/>
                    <a:gd name="connsiteY644" fmla="*/ 483361 h 1400157"/>
                    <a:gd name="connsiteX645" fmla="*/ 1348718 w 1857637"/>
                    <a:gd name="connsiteY645" fmla="*/ 491856 h 1400157"/>
                    <a:gd name="connsiteX646" fmla="*/ 1349402 w 1857637"/>
                    <a:gd name="connsiteY646" fmla="*/ 496969 h 1400157"/>
                    <a:gd name="connsiteX647" fmla="*/ 1347732 w 1857637"/>
                    <a:gd name="connsiteY647" fmla="*/ 504398 h 1400157"/>
                    <a:gd name="connsiteX648" fmla="*/ 1343766 w 1857637"/>
                    <a:gd name="connsiteY648" fmla="*/ 510598 h 1400157"/>
                    <a:gd name="connsiteX649" fmla="*/ 1337570 w 1857637"/>
                    <a:gd name="connsiteY649" fmla="*/ 514564 h 1400157"/>
                    <a:gd name="connsiteX650" fmla="*/ 1330162 w 1857637"/>
                    <a:gd name="connsiteY650" fmla="*/ 516235 h 1400157"/>
                    <a:gd name="connsiteX651" fmla="*/ 1320443 w 1857637"/>
                    <a:gd name="connsiteY651" fmla="*/ 513598 h 1400157"/>
                    <a:gd name="connsiteX652" fmla="*/ 1316541 w 1857637"/>
                    <a:gd name="connsiteY652" fmla="*/ 510598 h 1400157"/>
                    <a:gd name="connsiteX653" fmla="*/ 1311833 w 1857637"/>
                    <a:gd name="connsiteY653" fmla="*/ 502848 h 1400157"/>
                    <a:gd name="connsiteX654" fmla="*/ 1311611 w 1857637"/>
                    <a:gd name="connsiteY654" fmla="*/ 502103 h 1400157"/>
                    <a:gd name="connsiteX655" fmla="*/ 1310906 w 1857637"/>
                    <a:gd name="connsiteY655" fmla="*/ 496969 h 1400157"/>
                    <a:gd name="connsiteX656" fmla="*/ 1312575 w 1857637"/>
                    <a:gd name="connsiteY656" fmla="*/ 489561 h 1400157"/>
                    <a:gd name="connsiteX657" fmla="*/ 1316541 w 1857637"/>
                    <a:gd name="connsiteY657" fmla="*/ 483361 h 1400157"/>
                    <a:gd name="connsiteX658" fmla="*/ 1322739 w 1857637"/>
                    <a:gd name="connsiteY658" fmla="*/ 479395 h 1400157"/>
                    <a:gd name="connsiteX659" fmla="*/ 1329502 w 1857637"/>
                    <a:gd name="connsiteY659" fmla="*/ 477712 h 1400157"/>
                    <a:gd name="connsiteX660" fmla="*/ 1235242 w 1857637"/>
                    <a:gd name="connsiteY660" fmla="*/ 416929 h 1400157"/>
                    <a:gd name="connsiteX661" fmla="*/ 1240476 w 1857637"/>
                    <a:gd name="connsiteY661" fmla="*/ 418096 h 1400157"/>
                    <a:gd name="connsiteX662" fmla="*/ 1244820 w 1857637"/>
                    <a:gd name="connsiteY662" fmla="*/ 420893 h 1400157"/>
                    <a:gd name="connsiteX663" fmla="*/ 1249006 w 1857637"/>
                    <a:gd name="connsiteY663" fmla="*/ 430475 h 1400157"/>
                    <a:gd name="connsiteX664" fmla="*/ 1244820 w 1857637"/>
                    <a:gd name="connsiteY664" fmla="*/ 440057 h 1400157"/>
                    <a:gd name="connsiteX665" fmla="*/ 1238844 w 1857637"/>
                    <a:gd name="connsiteY665" fmla="*/ 443540 h 1400157"/>
                    <a:gd name="connsiteX666" fmla="*/ 1235242 w 1857637"/>
                    <a:gd name="connsiteY666" fmla="*/ 444025 h 1400157"/>
                    <a:gd name="connsiteX667" fmla="*/ 1235242 w 1857637"/>
                    <a:gd name="connsiteY667" fmla="*/ 444025 h 1400157"/>
                    <a:gd name="connsiteX668" fmla="*/ 1225683 w 1857637"/>
                    <a:gd name="connsiteY668" fmla="*/ 440057 h 1400157"/>
                    <a:gd name="connsiteX669" fmla="*/ 1224194 w 1857637"/>
                    <a:gd name="connsiteY669" fmla="*/ 438688 h 1400157"/>
                    <a:gd name="connsiteX670" fmla="*/ 1220793 w 1857637"/>
                    <a:gd name="connsiteY670" fmla="*/ 430475 h 1400157"/>
                    <a:gd name="connsiteX671" fmla="*/ 1221799 w 1857637"/>
                    <a:gd name="connsiteY671" fmla="*/ 426008 h 1400157"/>
                    <a:gd name="connsiteX672" fmla="*/ 1224194 w 1857637"/>
                    <a:gd name="connsiteY672" fmla="*/ 422262 h 1400157"/>
                    <a:gd name="connsiteX673" fmla="*/ 1225683 w 1857637"/>
                    <a:gd name="connsiteY673" fmla="*/ 420893 h 1400157"/>
                    <a:gd name="connsiteX674" fmla="*/ 1235242 w 1857637"/>
                    <a:gd name="connsiteY674" fmla="*/ 416929 h 1400157"/>
                    <a:gd name="connsiteX675" fmla="*/ 1832460 w 1857637"/>
                    <a:gd name="connsiteY675" fmla="*/ 308643 h 1400157"/>
                    <a:gd name="connsiteX676" fmla="*/ 1818112 w 1857637"/>
                    <a:gd name="connsiteY676" fmla="*/ 285047 h 1400157"/>
                    <a:gd name="connsiteX677" fmla="*/ 1721520 w 1857637"/>
                    <a:gd name="connsiteY677" fmla="*/ 326839 h 1400157"/>
                    <a:gd name="connsiteX678" fmla="*/ 1621144 w 1857637"/>
                    <a:gd name="connsiteY678" fmla="*/ 374900 h 1400157"/>
                    <a:gd name="connsiteX679" fmla="*/ 1653160 w 1857637"/>
                    <a:gd name="connsiteY679" fmla="*/ 411916 h 1400157"/>
                    <a:gd name="connsiteX680" fmla="*/ 1708541 w 1857637"/>
                    <a:gd name="connsiteY680" fmla="*/ 393536 h 1400157"/>
                    <a:gd name="connsiteX681" fmla="*/ 1832460 w 1857637"/>
                    <a:gd name="connsiteY681" fmla="*/ 308643 h 1400157"/>
                    <a:gd name="connsiteX682" fmla="*/ 270255 w 1857637"/>
                    <a:gd name="connsiteY682" fmla="*/ 362133 h 1400157"/>
                    <a:gd name="connsiteX683" fmla="*/ 280347 w 1857637"/>
                    <a:gd name="connsiteY683" fmla="*/ 364676 h 1400157"/>
                    <a:gd name="connsiteX684" fmla="*/ 281018 w 1857637"/>
                    <a:gd name="connsiteY684" fmla="*/ 365050 h 1400157"/>
                    <a:gd name="connsiteX685" fmla="*/ 285325 w 1857637"/>
                    <a:gd name="connsiteY685" fmla="*/ 368392 h 1400157"/>
                    <a:gd name="connsiteX686" fmla="*/ 289752 w 1857637"/>
                    <a:gd name="connsiteY686" fmla="*/ 375256 h 1400157"/>
                    <a:gd name="connsiteX687" fmla="*/ 291583 w 1857637"/>
                    <a:gd name="connsiteY687" fmla="*/ 383490 h 1400157"/>
                    <a:gd name="connsiteX688" fmla="*/ 289752 w 1857637"/>
                    <a:gd name="connsiteY688" fmla="*/ 391703 h 1400157"/>
                    <a:gd name="connsiteX689" fmla="*/ 285325 w 1857637"/>
                    <a:gd name="connsiteY689" fmla="*/ 398568 h 1400157"/>
                    <a:gd name="connsiteX690" fmla="*/ 280777 w 1857637"/>
                    <a:gd name="connsiteY690" fmla="*/ 402214 h 1400157"/>
                    <a:gd name="connsiteX691" fmla="*/ 275666 w 1857637"/>
                    <a:gd name="connsiteY691" fmla="*/ 404366 h 1400157"/>
                    <a:gd name="connsiteX692" fmla="*/ 269468 w 1857637"/>
                    <a:gd name="connsiteY692" fmla="*/ 405151 h 1400157"/>
                    <a:gd name="connsiteX693" fmla="*/ 258941 w 1857637"/>
                    <a:gd name="connsiteY693" fmla="*/ 402292 h 1400157"/>
                    <a:gd name="connsiteX694" fmla="*/ 254717 w 1857637"/>
                    <a:gd name="connsiteY694" fmla="*/ 399033 h 1400157"/>
                    <a:gd name="connsiteX695" fmla="*/ 254717 w 1857637"/>
                    <a:gd name="connsiteY695" fmla="*/ 399033 h 1400157"/>
                    <a:gd name="connsiteX696" fmla="*/ 250389 w 1857637"/>
                    <a:gd name="connsiteY696" fmla="*/ 392307 h 1400157"/>
                    <a:gd name="connsiteX697" fmla="*/ 248585 w 1857637"/>
                    <a:gd name="connsiteY697" fmla="*/ 384971 h 1400157"/>
                    <a:gd name="connsiteX698" fmla="*/ 248600 w 1857637"/>
                    <a:gd name="connsiteY698" fmla="*/ 384255 h 1400157"/>
                    <a:gd name="connsiteX699" fmla="*/ 248622 w 1857637"/>
                    <a:gd name="connsiteY699" fmla="*/ 383732 h 1400157"/>
                    <a:gd name="connsiteX700" fmla="*/ 249383 w 1857637"/>
                    <a:gd name="connsiteY700" fmla="*/ 378057 h 1400157"/>
                    <a:gd name="connsiteX701" fmla="*/ 253208 w 1857637"/>
                    <a:gd name="connsiteY701" fmla="*/ 370787 h 1400157"/>
                    <a:gd name="connsiteX702" fmla="*/ 255162 w 1857637"/>
                    <a:gd name="connsiteY702" fmla="*/ 368392 h 1400157"/>
                    <a:gd name="connsiteX703" fmla="*/ 264578 w 1857637"/>
                    <a:gd name="connsiteY703" fmla="*/ 362894 h 1400157"/>
                    <a:gd name="connsiteX704" fmla="*/ 270255 w 1857637"/>
                    <a:gd name="connsiteY704" fmla="*/ 362133 h 1400157"/>
                    <a:gd name="connsiteX705" fmla="*/ 1203961 w 1857637"/>
                    <a:gd name="connsiteY705" fmla="*/ 308794 h 1400157"/>
                    <a:gd name="connsiteX706" fmla="*/ 1204574 w 1857637"/>
                    <a:gd name="connsiteY706" fmla="*/ 308804 h 1400157"/>
                    <a:gd name="connsiteX707" fmla="*/ 1212142 w 1857637"/>
                    <a:gd name="connsiteY707" fmla="*/ 310837 h 1400157"/>
                    <a:gd name="connsiteX708" fmla="*/ 1215178 w 1857637"/>
                    <a:gd name="connsiteY708" fmla="*/ 313192 h 1400157"/>
                    <a:gd name="connsiteX709" fmla="*/ 1219042 w 1857637"/>
                    <a:gd name="connsiteY709" fmla="*/ 319815 h 1400157"/>
                    <a:gd name="connsiteX710" fmla="*/ 1219587 w 1857637"/>
                    <a:gd name="connsiteY710" fmla="*/ 323799 h 1400157"/>
                    <a:gd name="connsiteX711" fmla="*/ 1219587 w 1857637"/>
                    <a:gd name="connsiteY711" fmla="*/ 323799 h 1400157"/>
                    <a:gd name="connsiteX712" fmla="*/ 1218278 w 1857637"/>
                    <a:gd name="connsiteY712" fmla="*/ 329581 h 1400157"/>
                    <a:gd name="connsiteX713" fmla="*/ 1215178 w 1857637"/>
                    <a:gd name="connsiteY713" fmla="*/ 334410 h 1400157"/>
                    <a:gd name="connsiteX714" fmla="*/ 1210351 w 1857637"/>
                    <a:gd name="connsiteY714" fmla="*/ 337510 h 1400157"/>
                    <a:gd name="connsiteX715" fmla="*/ 1204574 w 1857637"/>
                    <a:gd name="connsiteY715" fmla="*/ 338801 h 1400157"/>
                    <a:gd name="connsiteX716" fmla="*/ 1197007 w 1857637"/>
                    <a:gd name="connsiteY716" fmla="*/ 336746 h 1400157"/>
                    <a:gd name="connsiteX717" fmla="*/ 1193969 w 1857637"/>
                    <a:gd name="connsiteY717" fmla="*/ 334410 h 1400157"/>
                    <a:gd name="connsiteX718" fmla="*/ 1190313 w 1857637"/>
                    <a:gd name="connsiteY718" fmla="*/ 328415 h 1400157"/>
                    <a:gd name="connsiteX719" fmla="*/ 1190125 w 1857637"/>
                    <a:gd name="connsiteY719" fmla="*/ 327787 h 1400157"/>
                    <a:gd name="connsiteX720" fmla="*/ 1189584 w 1857637"/>
                    <a:gd name="connsiteY720" fmla="*/ 323799 h 1400157"/>
                    <a:gd name="connsiteX721" fmla="*/ 1190870 w 1857637"/>
                    <a:gd name="connsiteY721" fmla="*/ 318024 h 1400157"/>
                    <a:gd name="connsiteX722" fmla="*/ 1193969 w 1857637"/>
                    <a:gd name="connsiteY722" fmla="*/ 313192 h 1400157"/>
                    <a:gd name="connsiteX723" fmla="*/ 1198800 w 1857637"/>
                    <a:gd name="connsiteY723" fmla="*/ 310092 h 1400157"/>
                    <a:gd name="connsiteX724" fmla="*/ 1203961 w 1857637"/>
                    <a:gd name="connsiteY724" fmla="*/ 308794 h 1400157"/>
                    <a:gd name="connsiteX725" fmla="*/ 1203961 w 1857637"/>
                    <a:gd name="connsiteY725" fmla="*/ 308794 h 1400157"/>
                    <a:gd name="connsiteX726" fmla="*/ 387875 w 1857637"/>
                    <a:gd name="connsiteY726" fmla="*/ 286991 h 1400157"/>
                    <a:gd name="connsiteX727" fmla="*/ 388577 w 1857637"/>
                    <a:gd name="connsiteY727" fmla="*/ 287001 h 1400157"/>
                    <a:gd name="connsiteX728" fmla="*/ 399765 w 1857637"/>
                    <a:gd name="connsiteY728" fmla="*/ 290041 h 1400157"/>
                    <a:gd name="connsiteX729" fmla="*/ 404233 w 1857637"/>
                    <a:gd name="connsiteY729" fmla="*/ 293505 h 1400157"/>
                    <a:gd name="connsiteX730" fmla="*/ 409950 w 1857637"/>
                    <a:gd name="connsiteY730" fmla="*/ 303287 h 1400157"/>
                    <a:gd name="connsiteX731" fmla="*/ 410732 w 1857637"/>
                    <a:gd name="connsiteY731" fmla="*/ 309165 h 1400157"/>
                    <a:gd name="connsiteX732" fmla="*/ 410732 w 1857637"/>
                    <a:gd name="connsiteY732" fmla="*/ 309165 h 1400157"/>
                    <a:gd name="connsiteX733" fmla="*/ 408821 w 1857637"/>
                    <a:gd name="connsiteY733" fmla="*/ 317701 h 1400157"/>
                    <a:gd name="connsiteX734" fmla="*/ 404233 w 1857637"/>
                    <a:gd name="connsiteY734" fmla="*/ 324847 h 1400157"/>
                    <a:gd name="connsiteX735" fmla="*/ 397109 w 1857637"/>
                    <a:gd name="connsiteY735" fmla="*/ 329419 h 1400157"/>
                    <a:gd name="connsiteX736" fmla="*/ 388577 w 1857637"/>
                    <a:gd name="connsiteY736" fmla="*/ 331330 h 1400157"/>
                    <a:gd name="connsiteX737" fmla="*/ 377388 w 1857637"/>
                    <a:gd name="connsiteY737" fmla="*/ 328310 h 1400157"/>
                    <a:gd name="connsiteX738" fmla="*/ 372903 w 1857637"/>
                    <a:gd name="connsiteY738" fmla="*/ 324847 h 1400157"/>
                    <a:gd name="connsiteX739" fmla="*/ 367206 w 1857637"/>
                    <a:gd name="connsiteY739" fmla="*/ 315064 h 1400157"/>
                    <a:gd name="connsiteX740" fmla="*/ 366421 w 1857637"/>
                    <a:gd name="connsiteY740" fmla="*/ 309165 h 1400157"/>
                    <a:gd name="connsiteX741" fmla="*/ 366421 w 1857637"/>
                    <a:gd name="connsiteY741" fmla="*/ 309165 h 1400157"/>
                    <a:gd name="connsiteX742" fmla="*/ 368333 w 1857637"/>
                    <a:gd name="connsiteY742" fmla="*/ 300630 h 1400157"/>
                    <a:gd name="connsiteX743" fmla="*/ 372903 w 1857637"/>
                    <a:gd name="connsiteY743" fmla="*/ 293505 h 1400157"/>
                    <a:gd name="connsiteX744" fmla="*/ 380045 w 1857637"/>
                    <a:gd name="connsiteY744" fmla="*/ 288913 h 1400157"/>
                    <a:gd name="connsiteX745" fmla="*/ 387875 w 1857637"/>
                    <a:gd name="connsiteY745" fmla="*/ 286991 h 1400157"/>
                    <a:gd name="connsiteX746" fmla="*/ 1132997 w 1857637"/>
                    <a:gd name="connsiteY746" fmla="*/ 231642 h 1400157"/>
                    <a:gd name="connsiteX747" fmla="*/ 1138489 w 1857637"/>
                    <a:gd name="connsiteY747" fmla="*/ 231642 h 1400157"/>
                    <a:gd name="connsiteX748" fmla="*/ 1146158 w 1857637"/>
                    <a:gd name="connsiteY748" fmla="*/ 234096 h 1400157"/>
                    <a:gd name="connsiteX749" fmla="*/ 1150323 w 1857637"/>
                    <a:gd name="connsiteY749" fmla="*/ 237319 h 1400157"/>
                    <a:gd name="connsiteX750" fmla="*/ 1150323 w 1857637"/>
                    <a:gd name="connsiteY750" fmla="*/ 237319 h 1400157"/>
                    <a:gd name="connsiteX751" fmla="*/ 1150504 w 1857637"/>
                    <a:gd name="connsiteY751" fmla="*/ 237520 h 1400157"/>
                    <a:gd name="connsiteX752" fmla="*/ 1155734 w 1857637"/>
                    <a:gd name="connsiteY752" fmla="*/ 246499 h 1400157"/>
                    <a:gd name="connsiteX753" fmla="*/ 1156461 w 1857637"/>
                    <a:gd name="connsiteY753" fmla="*/ 251914 h 1400157"/>
                    <a:gd name="connsiteX754" fmla="*/ 1156461 w 1857637"/>
                    <a:gd name="connsiteY754" fmla="*/ 251914 h 1400157"/>
                    <a:gd name="connsiteX755" fmla="*/ 1154710 w 1857637"/>
                    <a:gd name="connsiteY755" fmla="*/ 259745 h 1400157"/>
                    <a:gd name="connsiteX756" fmla="*/ 1150985 w 1857637"/>
                    <a:gd name="connsiteY756" fmla="*/ 265836 h 1400157"/>
                    <a:gd name="connsiteX757" fmla="*/ 1150323 w 1857637"/>
                    <a:gd name="connsiteY757" fmla="*/ 266487 h 1400157"/>
                    <a:gd name="connsiteX758" fmla="*/ 1143701 w 1857637"/>
                    <a:gd name="connsiteY758" fmla="*/ 270755 h 1400157"/>
                    <a:gd name="connsiteX759" fmla="*/ 1138489 w 1857637"/>
                    <a:gd name="connsiteY759" fmla="*/ 272166 h 1400157"/>
                    <a:gd name="connsiteX760" fmla="*/ 1130258 w 1857637"/>
                    <a:gd name="connsiteY760" fmla="*/ 271802 h 1400157"/>
                    <a:gd name="connsiteX761" fmla="*/ 1125330 w 1857637"/>
                    <a:gd name="connsiteY761" fmla="*/ 269730 h 1400157"/>
                    <a:gd name="connsiteX762" fmla="*/ 1124805 w 1857637"/>
                    <a:gd name="connsiteY762" fmla="*/ 269426 h 1400157"/>
                    <a:gd name="connsiteX763" fmla="*/ 1114743 w 1857637"/>
                    <a:gd name="connsiteY763" fmla="*/ 251914 h 1400157"/>
                    <a:gd name="connsiteX764" fmla="*/ 1124805 w 1857637"/>
                    <a:gd name="connsiteY764" fmla="*/ 234378 h 1400157"/>
                    <a:gd name="connsiteX765" fmla="*/ 1125330 w 1857637"/>
                    <a:gd name="connsiteY765" fmla="*/ 234096 h 1400157"/>
                    <a:gd name="connsiteX766" fmla="*/ 1132997 w 1857637"/>
                    <a:gd name="connsiteY766" fmla="*/ 231642 h 1400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</a:cxnLst>
                  <a:rect l="l" t="t" r="r" b="b"/>
                  <a:pathLst>
                    <a:path w="1857637" h="1400157">
                      <a:moveTo>
                        <a:pt x="663837" y="5311"/>
                      </a:moveTo>
                      <a:cubicBezTo>
                        <a:pt x="667278" y="-1509"/>
                        <a:pt x="676412" y="-625"/>
                        <a:pt x="682439" y="2469"/>
                      </a:cubicBezTo>
                      <a:cubicBezTo>
                        <a:pt x="700515" y="15689"/>
                        <a:pt x="681602" y="41314"/>
                        <a:pt x="676601" y="57447"/>
                      </a:cubicBezTo>
                      <a:cubicBezTo>
                        <a:pt x="663738" y="88739"/>
                        <a:pt x="641397" y="119320"/>
                        <a:pt x="610556" y="133945"/>
                      </a:cubicBezTo>
                      <a:cubicBezTo>
                        <a:pt x="613112" y="165052"/>
                        <a:pt x="616008" y="196090"/>
                        <a:pt x="617076" y="227293"/>
                      </a:cubicBezTo>
                      <a:cubicBezTo>
                        <a:pt x="656508" y="276222"/>
                        <a:pt x="722989" y="294080"/>
                        <a:pt x="782004" y="307813"/>
                      </a:cubicBezTo>
                      <a:cubicBezTo>
                        <a:pt x="874694" y="333456"/>
                        <a:pt x="979303" y="280918"/>
                        <a:pt x="1010586" y="189263"/>
                      </a:cubicBezTo>
                      <a:cubicBezTo>
                        <a:pt x="974982" y="169026"/>
                        <a:pt x="963460" y="116036"/>
                        <a:pt x="974083" y="79068"/>
                      </a:cubicBezTo>
                      <a:cubicBezTo>
                        <a:pt x="975006" y="76471"/>
                        <a:pt x="979031" y="75323"/>
                        <a:pt x="980462" y="78222"/>
                      </a:cubicBezTo>
                      <a:cubicBezTo>
                        <a:pt x="990212" y="98283"/>
                        <a:pt x="988912" y="122756"/>
                        <a:pt x="999995" y="142575"/>
                      </a:cubicBezTo>
                      <a:cubicBezTo>
                        <a:pt x="1106383" y="152764"/>
                        <a:pt x="1243684" y="192921"/>
                        <a:pt x="1313381" y="278990"/>
                      </a:cubicBezTo>
                      <a:cubicBezTo>
                        <a:pt x="1344268" y="322050"/>
                        <a:pt x="1356503" y="378055"/>
                        <a:pt x="1371716" y="427960"/>
                      </a:cubicBezTo>
                      <a:cubicBezTo>
                        <a:pt x="1404175" y="530846"/>
                        <a:pt x="1430037" y="635814"/>
                        <a:pt x="1461870" y="738805"/>
                      </a:cubicBezTo>
                      <a:lnTo>
                        <a:pt x="1465624" y="719317"/>
                      </a:lnTo>
                      <a:cubicBezTo>
                        <a:pt x="1475908" y="665637"/>
                        <a:pt x="1485253" y="611228"/>
                        <a:pt x="1478307" y="556636"/>
                      </a:cubicBezTo>
                      <a:lnTo>
                        <a:pt x="1478182" y="554024"/>
                      </a:lnTo>
                      <a:cubicBezTo>
                        <a:pt x="1475913" y="510586"/>
                        <a:pt x="1462324" y="429864"/>
                        <a:pt x="1495999" y="400537"/>
                      </a:cubicBezTo>
                      <a:cubicBezTo>
                        <a:pt x="1526460" y="377252"/>
                        <a:pt x="1570586" y="358540"/>
                        <a:pt x="1608810" y="369274"/>
                      </a:cubicBezTo>
                      <a:cubicBezTo>
                        <a:pt x="1676833" y="338993"/>
                        <a:pt x="1735544" y="288000"/>
                        <a:pt x="1807990" y="268139"/>
                      </a:cubicBezTo>
                      <a:cubicBezTo>
                        <a:pt x="1830286" y="263549"/>
                        <a:pt x="1862363" y="268985"/>
                        <a:pt x="1857093" y="299244"/>
                      </a:cubicBezTo>
                      <a:cubicBezTo>
                        <a:pt x="1842487" y="352166"/>
                        <a:pt x="1781323" y="372708"/>
                        <a:pt x="1739510" y="399998"/>
                      </a:cubicBezTo>
                      <a:cubicBezTo>
                        <a:pt x="1766313" y="407263"/>
                        <a:pt x="1798987" y="439870"/>
                        <a:pt x="1778046" y="468303"/>
                      </a:cubicBezTo>
                      <a:cubicBezTo>
                        <a:pt x="1777865" y="468806"/>
                        <a:pt x="1777704" y="469189"/>
                        <a:pt x="1777543" y="469490"/>
                      </a:cubicBezTo>
                      <a:cubicBezTo>
                        <a:pt x="1794525" y="477020"/>
                        <a:pt x="1796904" y="495943"/>
                        <a:pt x="1792736" y="512168"/>
                      </a:cubicBezTo>
                      <a:cubicBezTo>
                        <a:pt x="1792314" y="516456"/>
                        <a:pt x="1791187" y="512772"/>
                        <a:pt x="1793704" y="516658"/>
                      </a:cubicBezTo>
                      <a:cubicBezTo>
                        <a:pt x="1812866" y="534735"/>
                        <a:pt x="1804396" y="585130"/>
                        <a:pt x="1775531" y="586833"/>
                      </a:cubicBezTo>
                      <a:cubicBezTo>
                        <a:pt x="1777421" y="610710"/>
                        <a:pt x="1762089" y="633901"/>
                        <a:pt x="1742670" y="646926"/>
                      </a:cubicBezTo>
                      <a:cubicBezTo>
                        <a:pt x="1721740" y="660958"/>
                        <a:pt x="1691476" y="661561"/>
                        <a:pt x="1674148" y="680767"/>
                      </a:cubicBezTo>
                      <a:cubicBezTo>
                        <a:pt x="1633465" y="752530"/>
                        <a:pt x="1619431" y="837250"/>
                        <a:pt x="1614996" y="919429"/>
                      </a:cubicBezTo>
                      <a:cubicBezTo>
                        <a:pt x="1641814" y="929470"/>
                        <a:pt x="1665876" y="959500"/>
                        <a:pt x="1641510" y="984976"/>
                      </a:cubicBezTo>
                      <a:cubicBezTo>
                        <a:pt x="1641029" y="985032"/>
                        <a:pt x="1640548" y="985089"/>
                        <a:pt x="1640061" y="985129"/>
                      </a:cubicBezTo>
                      <a:cubicBezTo>
                        <a:pt x="1625937" y="1022837"/>
                        <a:pt x="1620484" y="1063032"/>
                        <a:pt x="1613014" y="1102413"/>
                      </a:cubicBezTo>
                      <a:cubicBezTo>
                        <a:pt x="1601521" y="1169608"/>
                        <a:pt x="1571572" y="1231304"/>
                        <a:pt x="1533328" y="1287281"/>
                      </a:cubicBezTo>
                      <a:cubicBezTo>
                        <a:pt x="1489101" y="1361378"/>
                        <a:pt x="1370175" y="1349631"/>
                        <a:pt x="1310262" y="1301812"/>
                      </a:cubicBezTo>
                      <a:cubicBezTo>
                        <a:pt x="1310501" y="1314357"/>
                        <a:pt x="1312568" y="1326828"/>
                        <a:pt x="1308551" y="1338951"/>
                      </a:cubicBezTo>
                      <a:cubicBezTo>
                        <a:pt x="1302623" y="1352035"/>
                        <a:pt x="1288168" y="1346382"/>
                        <a:pt x="1286738" y="1333498"/>
                      </a:cubicBezTo>
                      <a:cubicBezTo>
                        <a:pt x="1255066" y="1351316"/>
                        <a:pt x="1247606" y="1292501"/>
                        <a:pt x="1282814" y="1301830"/>
                      </a:cubicBezTo>
                      <a:cubicBezTo>
                        <a:pt x="1280105" y="1259311"/>
                        <a:pt x="1278535" y="1216731"/>
                        <a:pt x="1277262" y="1174140"/>
                      </a:cubicBezTo>
                      <a:cubicBezTo>
                        <a:pt x="1237401" y="1187046"/>
                        <a:pt x="1235683" y="1120891"/>
                        <a:pt x="1276455" y="1134119"/>
                      </a:cubicBezTo>
                      <a:lnTo>
                        <a:pt x="1276406" y="1115830"/>
                      </a:lnTo>
                      <a:cubicBezTo>
                        <a:pt x="1276106" y="975593"/>
                        <a:pt x="1277655" y="834876"/>
                        <a:pt x="1296155" y="695744"/>
                      </a:cubicBezTo>
                      <a:cubicBezTo>
                        <a:pt x="1297866" y="685336"/>
                        <a:pt x="1300764" y="675271"/>
                        <a:pt x="1302454" y="664923"/>
                      </a:cubicBezTo>
                      <a:cubicBezTo>
                        <a:pt x="1302635" y="663854"/>
                        <a:pt x="1304305" y="664158"/>
                        <a:pt x="1304311" y="665183"/>
                      </a:cubicBezTo>
                      <a:cubicBezTo>
                        <a:pt x="1307175" y="859972"/>
                        <a:pt x="1294449" y="1055177"/>
                        <a:pt x="1307726" y="1250034"/>
                      </a:cubicBezTo>
                      <a:cubicBezTo>
                        <a:pt x="1318780" y="1253404"/>
                        <a:pt x="1323187" y="1266093"/>
                        <a:pt x="1331371" y="1273485"/>
                      </a:cubicBezTo>
                      <a:cubicBezTo>
                        <a:pt x="1349540" y="1290266"/>
                        <a:pt x="1374284" y="1298438"/>
                        <a:pt x="1398480" y="1301284"/>
                      </a:cubicBezTo>
                      <a:cubicBezTo>
                        <a:pt x="1466235" y="1310788"/>
                        <a:pt x="1495488" y="1290087"/>
                        <a:pt x="1525661" y="1231171"/>
                      </a:cubicBezTo>
                      <a:cubicBezTo>
                        <a:pt x="1512052" y="1240269"/>
                        <a:pt x="1493662" y="1224203"/>
                        <a:pt x="1501958" y="1209805"/>
                      </a:cubicBezTo>
                      <a:lnTo>
                        <a:pt x="1502217" y="1209369"/>
                      </a:lnTo>
                      <a:cubicBezTo>
                        <a:pt x="1510832" y="1194112"/>
                        <a:pt x="1535159" y="1203256"/>
                        <a:pt x="1532078" y="1220341"/>
                      </a:cubicBezTo>
                      <a:cubicBezTo>
                        <a:pt x="1562414" y="1171744"/>
                        <a:pt x="1578291" y="1116945"/>
                        <a:pt x="1590017" y="1061345"/>
                      </a:cubicBezTo>
                      <a:lnTo>
                        <a:pt x="1591603" y="1054703"/>
                      </a:lnTo>
                      <a:cubicBezTo>
                        <a:pt x="1597303" y="1031098"/>
                        <a:pt x="1604700" y="1004049"/>
                        <a:pt x="1618389" y="982693"/>
                      </a:cubicBezTo>
                      <a:cubicBezTo>
                        <a:pt x="1534913" y="961410"/>
                        <a:pt x="1453257" y="896566"/>
                        <a:pt x="1440195" y="807601"/>
                      </a:cubicBezTo>
                      <a:cubicBezTo>
                        <a:pt x="1419002" y="874213"/>
                        <a:pt x="1390290" y="939327"/>
                        <a:pt x="1362924" y="1004113"/>
                      </a:cubicBezTo>
                      <a:cubicBezTo>
                        <a:pt x="1354472" y="1026639"/>
                        <a:pt x="1350951" y="1050855"/>
                        <a:pt x="1338837" y="1071753"/>
                      </a:cubicBezTo>
                      <a:cubicBezTo>
                        <a:pt x="1336019" y="1076585"/>
                        <a:pt x="1328876" y="1075336"/>
                        <a:pt x="1327282" y="1070241"/>
                      </a:cubicBezTo>
                      <a:cubicBezTo>
                        <a:pt x="1316387" y="1021512"/>
                        <a:pt x="1349401" y="975162"/>
                        <a:pt x="1366542" y="931296"/>
                      </a:cubicBezTo>
                      <a:cubicBezTo>
                        <a:pt x="1380540" y="906505"/>
                        <a:pt x="1420718" y="793293"/>
                        <a:pt x="1445629" y="793020"/>
                      </a:cubicBezTo>
                      <a:cubicBezTo>
                        <a:pt x="1417637" y="670284"/>
                        <a:pt x="1380303" y="548467"/>
                        <a:pt x="1344747" y="427259"/>
                      </a:cubicBezTo>
                      <a:cubicBezTo>
                        <a:pt x="1310366" y="263597"/>
                        <a:pt x="1240303" y="232038"/>
                        <a:pt x="1091878" y="180508"/>
                      </a:cubicBezTo>
                      <a:cubicBezTo>
                        <a:pt x="1118650" y="316989"/>
                        <a:pt x="1240879" y="449100"/>
                        <a:pt x="1175838" y="592250"/>
                      </a:cubicBezTo>
                      <a:lnTo>
                        <a:pt x="1174257" y="595962"/>
                      </a:lnTo>
                      <a:cubicBezTo>
                        <a:pt x="1167604" y="611747"/>
                        <a:pt x="1162078" y="627650"/>
                        <a:pt x="1166723" y="644973"/>
                      </a:cubicBezTo>
                      <a:cubicBezTo>
                        <a:pt x="1171230" y="661783"/>
                        <a:pt x="1181493" y="676378"/>
                        <a:pt x="1189705" y="691496"/>
                      </a:cubicBezTo>
                      <a:cubicBezTo>
                        <a:pt x="1235602" y="776895"/>
                        <a:pt x="1204009" y="876628"/>
                        <a:pt x="1186262" y="965561"/>
                      </a:cubicBezTo>
                      <a:cubicBezTo>
                        <a:pt x="1163845" y="1069855"/>
                        <a:pt x="1141699" y="1174245"/>
                        <a:pt x="1118527" y="1278379"/>
                      </a:cubicBezTo>
                      <a:cubicBezTo>
                        <a:pt x="1113959" y="1299152"/>
                        <a:pt x="1110999" y="1320554"/>
                        <a:pt x="1104099" y="1340685"/>
                      </a:cubicBezTo>
                      <a:cubicBezTo>
                        <a:pt x="1100537" y="1351072"/>
                        <a:pt x="1082768" y="1350086"/>
                        <a:pt x="1083917" y="1337967"/>
                      </a:cubicBezTo>
                      <a:cubicBezTo>
                        <a:pt x="1086109" y="1314454"/>
                        <a:pt x="1092709" y="1291525"/>
                        <a:pt x="1097543" y="1268434"/>
                      </a:cubicBezTo>
                      <a:cubicBezTo>
                        <a:pt x="1126396" y="1118940"/>
                        <a:pt x="1165437" y="971208"/>
                        <a:pt x="1190261" y="821060"/>
                      </a:cubicBezTo>
                      <a:cubicBezTo>
                        <a:pt x="1206229" y="709912"/>
                        <a:pt x="1143366" y="692833"/>
                        <a:pt x="1145712" y="621017"/>
                      </a:cubicBezTo>
                      <a:cubicBezTo>
                        <a:pt x="1154256" y="584288"/>
                        <a:pt x="1176873" y="551511"/>
                        <a:pt x="1175575" y="512370"/>
                      </a:cubicBezTo>
                      <a:cubicBezTo>
                        <a:pt x="1180602" y="392557"/>
                        <a:pt x="1093363" y="293712"/>
                        <a:pt x="1082593" y="177185"/>
                      </a:cubicBezTo>
                      <a:lnTo>
                        <a:pt x="1063577" y="170398"/>
                      </a:lnTo>
                      <a:cubicBezTo>
                        <a:pt x="1054072" y="166995"/>
                        <a:pt x="1044578" y="163564"/>
                        <a:pt x="1035114" y="160051"/>
                      </a:cubicBezTo>
                      <a:cubicBezTo>
                        <a:pt x="1084930" y="508571"/>
                        <a:pt x="1069803" y="864705"/>
                        <a:pt x="1044900" y="1214946"/>
                      </a:cubicBezTo>
                      <a:cubicBezTo>
                        <a:pt x="1039813" y="1231107"/>
                        <a:pt x="1044653" y="1344000"/>
                        <a:pt x="1023324" y="1333981"/>
                      </a:cubicBezTo>
                      <a:cubicBezTo>
                        <a:pt x="1022248" y="1340290"/>
                        <a:pt x="1018897" y="1346493"/>
                        <a:pt x="1011613" y="1346460"/>
                      </a:cubicBezTo>
                      <a:cubicBezTo>
                        <a:pt x="945467" y="1347066"/>
                        <a:pt x="879302" y="1348113"/>
                        <a:pt x="813157" y="1348902"/>
                      </a:cubicBezTo>
                      <a:cubicBezTo>
                        <a:pt x="781340" y="1345969"/>
                        <a:pt x="737609" y="1358120"/>
                        <a:pt x="710547" y="1339757"/>
                      </a:cubicBezTo>
                      <a:cubicBezTo>
                        <a:pt x="679301" y="1330837"/>
                        <a:pt x="675709" y="1246185"/>
                        <a:pt x="667356" y="1216013"/>
                      </a:cubicBezTo>
                      <a:lnTo>
                        <a:pt x="664099" y="1194070"/>
                      </a:lnTo>
                      <a:cubicBezTo>
                        <a:pt x="611006" y="835515"/>
                        <a:pt x="563494" y="469565"/>
                        <a:pt x="601658" y="107461"/>
                      </a:cubicBezTo>
                      <a:cubicBezTo>
                        <a:pt x="548561" y="109502"/>
                        <a:pt x="537602" y="166829"/>
                        <a:pt x="533664" y="208569"/>
                      </a:cubicBezTo>
                      <a:cubicBezTo>
                        <a:pt x="523817" y="300695"/>
                        <a:pt x="464317" y="380032"/>
                        <a:pt x="461463" y="473215"/>
                      </a:cubicBezTo>
                      <a:cubicBezTo>
                        <a:pt x="461222" y="495822"/>
                        <a:pt x="465488" y="517723"/>
                        <a:pt x="474521" y="538480"/>
                      </a:cubicBezTo>
                      <a:cubicBezTo>
                        <a:pt x="498488" y="589335"/>
                        <a:pt x="539938" y="648128"/>
                        <a:pt x="508958" y="704926"/>
                      </a:cubicBezTo>
                      <a:cubicBezTo>
                        <a:pt x="472320" y="749142"/>
                        <a:pt x="475491" y="760780"/>
                        <a:pt x="488936" y="815422"/>
                      </a:cubicBezTo>
                      <a:cubicBezTo>
                        <a:pt x="526761" y="996062"/>
                        <a:pt x="589578" y="1169723"/>
                        <a:pt x="649334" y="1343890"/>
                      </a:cubicBezTo>
                      <a:cubicBezTo>
                        <a:pt x="636350" y="1411584"/>
                        <a:pt x="558256" y="1160276"/>
                        <a:pt x="550909" y="1141326"/>
                      </a:cubicBezTo>
                      <a:cubicBezTo>
                        <a:pt x="516339" y="1158716"/>
                        <a:pt x="497456" y="1101008"/>
                        <a:pt x="537107" y="1096897"/>
                      </a:cubicBezTo>
                      <a:cubicBezTo>
                        <a:pt x="511639" y="1011617"/>
                        <a:pt x="488201" y="925700"/>
                        <a:pt x="468688" y="838836"/>
                      </a:cubicBezTo>
                      <a:lnTo>
                        <a:pt x="468171" y="836388"/>
                      </a:lnTo>
                      <a:cubicBezTo>
                        <a:pt x="459551" y="796254"/>
                        <a:pt x="442597" y="749259"/>
                        <a:pt x="471227" y="713659"/>
                      </a:cubicBezTo>
                      <a:cubicBezTo>
                        <a:pt x="545051" y="638974"/>
                        <a:pt x="422454" y="555497"/>
                        <a:pt x="437919" y="465021"/>
                      </a:cubicBezTo>
                      <a:cubicBezTo>
                        <a:pt x="424565" y="474926"/>
                        <a:pt x="404352" y="464506"/>
                        <a:pt x="404655" y="447870"/>
                      </a:cubicBezTo>
                      <a:cubicBezTo>
                        <a:pt x="404050" y="429140"/>
                        <a:pt x="429200" y="419545"/>
                        <a:pt x="441302" y="433836"/>
                      </a:cubicBezTo>
                      <a:cubicBezTo>
                        <a:pt x="453745" y="360432"/>
                        <a:pt x="497035" y="296350"/>
                        <a:pt x="510135" y="223161"/>
                      </a:cubicBezTo>
                      <a:lnTo>
                        <a:pt x="510727" y="219724"/>
                      </a:lnTo>
                      <a:cubicBezTo>
                        <a:pt x="515166" y="193857"/>
                        <a:pt x="516418" y="166640"/>
                        <a:pt x="529118" y="143064"/>
                      </a:cubicBezTo>
                      <a:cubicBezTo>
                        <a:pt x="511830" y="154298"/>
                        <a:pt x="493419" y="163377"/>
                        <a:pt x="474483" y="171389"/>
                      </a:cubicBezTo>
                      <a:cubicBezTo>
                        <a:pt x="508340" y="199679"/>
                        <a:pt x="442777" y="225499"/>
                        <a:pt x="448202" y="181797"/>
                      </a:cubicBezTo>
                      <a:cubicBezTo>
                        <a:pt x="262529" y="235535"/>
                        <a:pt x="220562" y="310475"/>
                        <a:pt x="152390" y="482576"/>
                      </a:cubicBezTo>
                      <a:cubicBezTo>
                        <a:pt x="165124" y="470199"/>
                        <a:pt x="186938" y="486215"/>
                        <a:pt x="179315" y="502000"/>
                      </a:cubicBezTo>
                      <a:cubicBezTo>
                        <a:pt x="173234" y="518629"/>
                        <a:pt x="146706" y="513767"/>
                        <a:pt x="146716" y="496043"/>
                      </a:cubicBezTo>
                      <a:lnTo>
                        <a:pt x="143609" y="503455"/>
                      </a:lnTo>
                      <a:cubicBezTo>
                        <a:pt x="102270" y="602338"/>
                        <a:pt x="64645" y="703622"/>
                        <a:pt x="45737" y="809445"/>
                      </a:cubicBezTo>
                      <a:cubicBezTo>
                        <a:pt x="82828" y="804207"/>
                        <a:pt x="73385" y="863507"/>
                        <a:pt x="39779" y="846788"/>
                      </a:cubicBezTo>
                      <a:cubicBezTo>
                        <a:pt x="26292" y="940901"/>
                        <a:pt x="26079" y="1036346"/>
                        <a:pt x="27727" y="1131218"/>
                      </a:cubicBezTo>
                      <a:cubicBezTo>
                        <a:pt x="59013" y="1114808"/>
                        <a:pt x="59954" y="1170575"/>
                        <a:pt x="28029" y="1154673"/>
                      </a:cubicBezTo>
                      <a:cubicBezTo>
                        <a:pt x="29196" y="1232420"/>
                        <a:pt x="30906" y="1310166"/>
                        <a:pt x="32194" y="1387912"/>
                      </a:cubicBezTo>
                      <a:cubicBezTo>
                        <a:pt x="32456" y="1404460"/>
                        <a:pt x="6940" y="1404380"/>
                        <a:pt x="6537" y="1387912"/>
                      </a:cubicBezTo>
                      <a:cubicBezTo>
                        <a:pt x="3557" y="1268452"/>
                        <a:pt x="-1874" y="1148775"/>
                        <a:pt x="708" y="1029278"/>
                      </a:cubicBezTo>
                      <a:cubicBezTo>
                        <a:pt x="-1721" y="821876"/>
                        <a:pt x="57880" y="621974"/>
                        <a:pt x="146684" y="436184"/>
                      </a:cubicBezTo>
                      <a:cubicBezTo>
                        <a:pt x="225259" y="222260"/>
                        <a:pt x="333795" y="197932"/>
                        <a:pt x="533484" y="135735"/>
                      </a:cubicBezTo>
                      <a:cubicBezTo>
                        <a:pt x="551917" y="108362"/>
                        <a:pt x="591298" y="82474"/>
                        <a:pt x="623429" y="99662"/>
                      </a:cubicBezTo>
                      <a:cubicBezTo>
                        <a:pt x="641405" y="70633"/>
                        <a:pt x="650535" y="36241"/>
                        <a:pt x="663837" y="5311"/>
                      </a:cubicBezTo>
                      <a:close/>
                      <a:moveTo>
                        <a:pt x="321708" y="750883"/>
                      </a:moveTo>
                      <a:cubicBezTo>
                        <a:pt x="322452" y="748246"/>
                        <a:pt x="326215" y="748908"/>
                        <a:pt x="326336" y="751507"/>
                      </a:cubicBezTo>
                      <a:cubicBezTo>
                        <a:pt x="328006" y="785066"/>
                        <a:pt x="326517" y="818844"/>
                        <a:pt x="324223" y="852545"/>
                      </a:cubicBezTo>
                      <a:cubicBezTo>
                        <a:pt x="322833" y="873119"/>
                        <a:pt x="321124" y="893671"/>
                        <a:pt x="319675" y="914106"/>
                      </a:cubicBezTo>
                      <a:cubicBezTo>
                        <a:pt x="315832" y="968017"/>
                        <a:pt x="312733" y="1021989"/>
                        <a:pt x="310378" y="1076001"/>
                      </a:cubicBezTo>
                      <a:cubicBezTo>
                        <a:pt x="311203" y="1075659"/>
                        <a:pt x="312048" y="1075355"/>
                        <a:pt x="312934" y="1075115"/>
                      </a:cubicBezTo>
                      <a:cubicBezTo>
                        <a:pt x="316999" y="1074006"/>
                        <a:pt x="321066" y="1074006"/>
                        <a:pt x="325129" y="1075115"/>
                      </a:cubicBezTo>
                      <a:cubicBezTo>
                        <a:pt x="328753" y="1076128"/>
                        <a:pt x="331923" y="1077898"/>
                        <a:pt x="334652" y="1080454"/>
                      </a:cubicBezTo>
                      <a:lnTo>
                        <a:pt x="335230" y="1081013"/>
                      </a:lnTo>
                      <a:cubicBezTo>
                        <a:pt x="337464" y="1083085"/>
                        <a:pt x="339054" y="1085543"/>
                        <a:pt x="339980" y="1088381"/>
                      </a:cubicBezTo>
                      <a:cubicBezTo>
                        <a:pt x="341298" y="1090907"/>
                        <a:pt x="341966" y="1093607"/>
                        <a:pt x="341964" y="1096494"/>
                      </a:cubicBezTo>
                      <a:lnTo>
                        <a:pt x="341950" y="1097219"/>
                      </a:lnTo>
                      <a:cubicBezTo>
                        <a:pt x="341931" y="1101364"/>
                        <a:pt x="340905" y="1105209"/>
                        <a:pt x="338812" y="1108794"/>
                      </a:cubicBezTo>
                      <a:cubicBezTo>
                        <a:pt x="336780" y="1112237"/>
                        <a:pt x="334043" y="1114975"/>
                        <a:pt x="330602" y="1117026"/>
                      </a:cubicBezTo>
                      <a:cubicBezTo>
                        <a:pt x="327020" y="1119102"/>
                        <a:pt x="323175" y="1120128"/>
                        <a:pt x="319031" y="1120146"/>
                      </a:cubicBezTo>
                      <a:cubicBezTo>
                        <a:pt x="318589" y="1120189"/>
                        <a:pt x="318144" y="1120229"/>
                        <a:pt x="317703" y="1120249"/>
                      </a:cubicBezTo>
                      <a:cubicBezTo>
                        <a:pt x="314622" y="1120370"/>
                        <a:pt x="311747" y="1119726"/>
                        <a:pt x="309088" y="1118337"/>
                      </a:cubicBezTo>
                      <a:lnTo>
                        <a:pt x="308688" y="1118216"/>
                      </a:lnTo>
                      <a:lnTo>
                        <a:pt x="308688" y="1118216"/>
                      </a:lnTo>
                      <a:cubicBezTo>
                        <a:pt x="307682" y="1145614"/>
                        <a:pt x="306857" y="1173033"/>
                        <a:pt x="306253" y="1200451"/>
                      </a:cubicBezTo>
                      <a:cubicBezTo>
                        <a:pt x="305710" y="1224347"/>
                        <a:pt x="304985" y="1248243"/>
                        <a:pt x="304502" y="1272136"/>
                      </a:cubicBezTo>
                      <a:lnTo>
                        <a:pt x="304278" y="1284090"/>
                      </a:lnTo>
                      <a:lnTo>
                        <a:pt x="304278" y="1284090"/>
                      </a:lnTo>
                      <a:lnTo>
                        <a:pt x="303840" y="1310507"/>
                      </a:lnTo>
                      <a:cubicBezTo>
                        <a:pt x="303698" y="1321372"/>
                        <a:pt x="303767" y="1331774"/>
                        <a:pt x="300075" y="1342020"/>
                      </a:cubicBezTo>
                      <a:lnTo>
                        <a:pt x="299632" y="1343201"/>
                      </a:lnTo>
                      <a:cubicBezTo>
                        <a:pt x="296976" y="1350044"/>
                        <a:pt x="294906" y="1359568"/>
                        <a:pt x="287798" y="1363372"/>
                      </a:cubicBezTo>
                      <a:cubicBezTo>
                        <a:pt x="282125" y="1366410"/>
                        <a:pt x="274478" y="1365285"/>
                        <a:pt x="271218" y="1359364"/>
                      </a:cubicBezTo>
                      <a:cubicBezTo>
                        <a:pt x="268482" y="1354414"/>
                        <a:pt x="270854" y="1347286"/>
                        <a:pt x="274901" y="1343944"/>
                      </a:cubicBezTo>
                      <a:cubicBezTo>
                        <a:pt x="274820" y="1343725"/>
                        <a:pt x="274700" y="1343523"/>
                        <a:pt x="274599" y="1343302"/>
                      </a:cubicBezTo>
                      <a:cubicBezTo>
                        <a:pt x="273975" y="1341488"/>
                        <a:pt x="273028" y="1339779"/>
                        <a:pt x="272466" y="1337947"/>
                      </a:cubicBezTo>
                      <a:cubicBezTo>
                        <a:pt x="270693" y="1332149"/>
                        <a:pt x="271178" y="1325969"/>
                        <a:pt x="271158" y="1319948"/>
                      </a:cubicBezTo>
                      <a:cubicBezTo>
                        <a:pt x="271158" y="1309320"/>
                        <a:pt x="271518" y="1298691"/>
                        <a:pt x="271802" y="1288080"/>
                      </a:cubicBezTo>
                      <a:cubicBezTo>
                        <a:pt x="272426" y="1265493"/>
                        <a:pt x="273150" y="1242928"/>
                        <a:pt x="274034" y="1220361"/>
                      </a:cubicBezTo>
                      <a:cubicBezTo>
                        <a:pt x="277025" y="1144658"/>
                        <a:pt x="282657" y="1068955"/>
                        <a:pt x="289107" y="993464"/>
                      </a:cubicBezTo>
                      <a:lnTo>
                        <a:pt x="291296" y="967985"/>
                      </a:lnTo>
                      <a:cubicBezTo>
                        <a:pt x="294213" y="934103"/>
                        <a:pt x="297231" y="900184"/>
                        <a:pt x="301504" y="866476"/>
                      </a:cubicBezTo>
                      <a:cubicBezTo>
                        <a:pt x="301703" y="864866"/>
                        <a:pt x="301906" y="863255"/>
                        <a:pt x="302128" y="861643"/>
                      </a:cubicBezTo>
                      <a:cubicBezTo>
                        <a:pt x="299834" y="860497"/>
                        <a:pt x="297701" y="858907"/>
                        <a:pt x="296008" y="857135"/>
                      </a:cubicBezTo>
                      <a:cubicBezTo>
                        <a:pt x="289229" y="850013"/>
                        <a:pt x="285117" y="839367"/>
                        <a:pt x="281261" y="830195"/>
                      </a:cubicBezTo>
                      <a:lnTo>
                        <a:pt x="280375" y="828106"/>
                      </a:lnTo>
                      <a:cubicBezTo>
                        <a:pt x="276189" y="818322"/>
                        <a:pt x="272325" y="808418"/>
                        <a:pt x="270333" y="797910"/>
                      </a:cubicBezTo>
                      <a:lnTo>
                        <a:pt x="270142" y="796943"/>
                      </a:lnTo>
                      <a:cubicBezTo>
                        <a:pt x="269234" y="792468"/>
                        <a:pt x="267440" y="784537"/>
                        <a:pt x="272184" y="782368"/>
                      </a:cubicBezTo>
                      <a:cubicBezTo>
                        <a:pt x="274660" y="781241"/>
                        <a:pt x="276227" y="782046"/>
                        <a:pt x="277034" y="784522"/>
                      </a:cubicBezTo>
                      <a:cubicBezTo>
                        <a:pt x="277137" y="784844"/>
                        <a:pt x="277052" y="785207"/>
                        <a:pt x="276873" y="785489"/>
                      </a:cubicBezTo>
                      <a:cubicBezTo>
                        <a:pt x="278825" y="788486"/>
                        <a:pt x="281884" y="791286"/>
                        <a:pt x="283816" y="794065"/>
                      </a:cubicBezTo>
                      <a:lnTo>
                        <a:pt x="290427" y="803523"/>
                      </a:lnTo>
                      <a:lnTo>
                        <a:pt x="290427" y="803523"/>
                      </a:lnTo>
                      <a:lnTo>
                        <a:pt x="293696" y="808275"/>
                      </a:lnTo>
                      <a:cubicBezTo>
                        <a:pt x="297841" y="814377"/>
                        <a:pt x="302269" y="820215"/>
                        <a:pt x="306837" y="825972"/>
                      </a:cubicBezTo>
                      <a:cubicBezTo>
                        <a:pt x="310437" y="800688"/>
                        <a:pt x="314846" y="775504"/>
                        <a:pt x="321708" y="750883"/>
                      </a:cubicBezTo>
                      <a:close/>
                      <a:moveTo>
                        <a:pt x="592848" y="1314334"/>
                      </a:moveTo>
                      <a:cubicBezTo>
                        <a:pt x="601119" y="1307849"/>
                        <a:pt x="614582" y="1311372"/>
                        <a:pt x="614582" y="1323332"/>
                      </a:cubicBezTo>
                      <a:cubicBezTo>
                        <a:pt x="614582" y="1335349"/>
                        <a:pt x="601099" y="1338813"/>
                        <a:pt x="592848" y="1332329"/>
                      </a:cubicBezTo>
                      <a:lnTo>
                        <a:pt x="592438" y="1332025"/>
                      </a:lnTo>
                      <a:lnTo>
                        <a:pt x="592438" y="1332025"/>
                      </a:lnTo>
                      <a:lnTo>
                        <a:pt x="592043" y="1331705"/>
                      </a:lnTo>
                      <a:cubicBezTo>
                        <a:pt x="587550" y="1328193"/>
                        <a:pt x="587400" y="1319052"/>
                        <a:pt x="591704" y="1315240"/>
                      </a:cubicBezTo>
                      <a:lnTo>
                        <a:pt x="592043" y="1314958"/>
                      </a:lnTo>
                      <a:cubicBezTo>
                        <a:pt x="592303" y="1314734"/>
                        <a:pt x="592567" y="1314535"/>
                        <a:pt x="592848" y="1314334"/>
                      </a:cubicBezTo>
                      <a:close/>
                      <a:moveTo>
                        <a:pt x="232555" y="1290965"/>
                      </a:moveTo>
                      <a:lnTo>
                        <a:pt x="233265" y="1290979"/>
                      </a:lnTo>
                      <a:cubicBezTo>
                        <a:pt x="237008" y="1290979"/>
                        <a:pt x="240490" y="1291926"/>
                        <a:pt x="243729" y="1293820"/>
                      </a:cubicBezTo>
                      <a:cubicBezTo>
                        <a:pt x="245138" y="1294887"/>
                        <a:pt x="246527" y="1295972"/>
                        <a:pt x="247935" y="1297061"/>
                      </a:cubicBezTo>
                      <a:cubicBezTo>
                        <a:pt x="250511" y="1299636"/>
                        <a:pt x="252282" y="1302698"/>
                        <a:pt x="253268" y="1306221"/>
                      </a:cubicBezTo>
                      <a:lnTo>
                        <a:pt x="254014" y="1311734"/>
                      </a:lnTo>
                      <a:lnTo>
                        <a:pt x="254014" y="1311734"/>
                      </a:lnTo>
                      <a:cubicBezTo>
                        <a:pt x="254113" y="1314593"/>
                        <a:pt x="253530" y="1317250"/>
                        <a:pt x="252221" y="1319729"/>
                      </a:cubicBezTo>
                      <a:cubicBezTo>
                        <a:pt x="251376" y="1322303"/>
                        <a:pt x="249948" y="1324538"/>
                        <a:pt x="247935" y="1326412"/>
                      </a:cubicBezTo>
                      <a:cubicBezTo>
                        <a:pt x="246044" y="1328445"/>
                        <a:pt x="243830" y="1329875"/>
                        <a:pt x="241256" y="1330698"/>
                      </a:cubicBezTo>
                      <a:cubicBezTo>
                        <a:pt x="238986" y="1331897"/>
                        <a:pt x="236564" y="1332507"/>
                        <a:pt x="233976" y="1332507"/>
                      </a:cubicBezTo>
                      <a:lnTo>
                        <a:pt x="233265" y="1332492"/>
                      </a:lnTo>
                      <a:cubicBezTo>
                        <a:pt x="229504" y="1332492"/>
                        <a:pt x="226021" y="1331546"/>
                        <a:pt x="222781" y="1329651"/>
                      </a:cubicBezTo>
                      <a:cubicBezTo>
                        <a:pt x="221373" y="1328586"/>
                        <a:pt x="219984" y="1327497"/>
                        <a:pt x="218575" y="1326412"/>
                      </a:cubicBezTo>
                      <a:cubicBezTo>
                        <a:pt x="216020" y="1323835"/>
                        <a:pt x="214229" y="1320773"/>
                        <a:pt x="213245" y="1317250"/>
                      </a:cubicBezTo>
                      <a:cubicBezTo>
                        <a:pt x="213001" y="1315419"/>
                        <a:pt x="212762" y="1313566"/>
                        <a:pt x="212498" y="1311734"/>
                      </a:cubicBezTo>
                      <a:cubicBezTo>
                        <a:pt x="212400" y="1308876"/>
                        <a:pt x="213001" y="1306221"/>
                        <a:pt x="214289" y="1303743"/>
                      </a:cubicBezTo>
                      <a:cubicBezTo>
                        <a:pt x="215134" y="1301166"/>
                        <a:pt x="216563" y="1298933"/>
                        <a:pt x="218575" y="1297061"/>
                      </a:cubicBezTo>
                      <a:cubicBezTo>
                        <a:pt x="220469" y="1295028"/>
                        <a:pt x="222681" y="1293596"/>
                        <a:pt x="225256" y="1292771"/>
                      </a:cubicBezTo>
                      <a:cubicBezTo>
                        <a:pt x="227525" y="1291573"/>
                        <a:pt x="229963" y="1290966"/>
                        <a:pt x="232555" y="1290965"/>
                      </a:cubicBezTo>
                      <a:lnTo>
                        <a:pt x="232555" y="1290965"/>
                      </a:lnTo>
                      <a:close/>
                      <a:moveTo>
                        <a:pt x="1174550" y="1252690"/>
                      </a:moveTo>
                      <a:lnTo>
                        <a:pt x="1179824" y="1253396"/>
                      </a:lnTo>
                      <a:lnTo>
                        <a:pt x="1179824" y="1253396"/>
                      </a:lnTo>
                      <a:cubicBezTo>
                        <a:pt x="1184875" y="1254544"/>
                        <a:pt x="1188938" y="1258268"/>
                        <a:pt x="1191654" y="1262516"/>
                      </a:cubicBezTo>
                      <a:cubicBezTo>
                        <a:pt x="1193105" y="1264790"/>
                        <a:pt x="1193888" y="1267246"/>
                        <a:pt x="1194009" y="1269884"/>
                      </a:cubicBezTo>
                      <a:cubicBezTo>
                        <a:pt x="1194594" y="1272501"/>
                        <a:pt x="1194472" y="1275138"/>
                        <a:pt x="1193647" y="1277775"/>
                      </a:cubicBezTo>
                      <a:cubicBezTo>
                        <a:pt x="1193043" y="1280350"/>
                        <a:pt x="1191858" y="1282604"/>
                        <a:pt x="1190105" y="1284519"/>
                      </a:cubicBezTo>
                      <a:cubicBezTo>
                        <a:pt x="1189503" y="1285465"/>
                        <a:pt x="1188797" y="1286331"/>
                        <a:pt x="1187994" y="1287096"/>
                      </a:cubicBezTo>
                      <a:cubicBezTo>
                        <a:pt x="1186342" y="1289854"/>
                        <a:pt x="1183849" y="1291663"/>
                        <a:pt x="1181271" y="1293517"/>
                      </a:cubicBezTo>
                      <a:cubicBezTo>
                        <a:pt x="1179100" y="1294907"/>
                        <a:pt x="1176743" y="1295651"/>
                        <a:pt x="1174208" y="1295772"/>
                      </a:cubicBezTo>
                      <a:cubicBezTo>
                        <a:pt x="1172537" y="1296215"/>
                        <a:pt x="1170847" y="1296215"/>
                        <a:pt x="1169157" y="1295772"/>
                      </a:cubicBezTo>
                      <a:cubicBezTo>
                        <a:pt x="1166641" y="1295651"/>
                        <a:pt x="1164287" y="1294907"/>
                        <a:pt x="1162114" y="1293517"/>
                      </a:cubicBezTo>
                      <a:cubicBezTo>
                        <a:pt x="1160828" y="1292531"/>
                        <a:pt x="1159540" y="1291525"/>
                        <a:pt x="1158270" y="1290538"/>
                      </a:cubicBezTo>
                      <a:cubicBezTo>
                        <a:pt x="1157145" y="1289230"/>
                        <a:pt x="1156097" y="1287881"/>
                        <a:pt x="1155111" y="1286472"/>
                      </a:cubicBezTo>
                      <a:cubicBezTo>
                        <a:pt x="1154449" y="1284922"/>
                        <a:pt x="1153803" y="1283390"/>
                        <a:pt x="1153161" y="1281860"/>
                      </a:cubicBezTo>
                      <a:cubicBezTo>
                        <a:pt x="1151971" y="1278176"/>
                        <a:pt x="1152555" y="1274916"/>
                        <a:pt x="1153201" y="1271232"/>
                      </a:cubicBezTo>
                      <a:cubicBezTo>
                        <a:pt x="1153300" y="1270608"/>
                        <a:pt x="1153463" y="1270045"/>
                        <a:pt x="1153684" y="1269439"/>
                      </a:cubicBezTo>
                      <a:lnTo>
                        <a:pt x="1154118" y="1268269"/>
                      </a:lnTo>
                      <a:cubicBezTo>
                        <a:pt x="1155277" y="1265211"/>
                        <a:pt x="1155895" y="1264173"/>
                        <a:pt x="1157948" y="1261509"/>
                      </a:cubicBezTo>
                      <a:lnTo>
                        <a:pt x="1158731" y="1260462"/>
                      </a:lnTo>
                      <a:cubicBezTo>
                        <a:pt x="1159122" y="1259940"/>
                        <a:pt x="1159524" y="1259430"/>
                        <a:pt x="1159982" y="1258972"/>
                      </a:cubicBezTo>
                      <a:cubicBezTo>
                        <a:pt x="1161268" y="1257644"/>
                        <a:pt x="1163102" y="1256535"/>
                        <a:pt x="1164548" y="1255389"/>
                      </a:cubicBezTo>
                      <a:cubicBezTo>
                        <a:pt x="1167647" y="1253597"/>
                        <a:pt x="1170988" y="1252712"/>
                        <a:pt x="1174550" y="1252690"/>
                      </a:cubicBezTo>
                      <a:close/>
                      <a:moveTo>
                        <a:pt x="491339" y="1239800"/>
                      </a:moveTo>
                      <a:lnTo>
                        <a:pt x="492010" y="1239807"/>
                      </a:lnTo>
                      <a:cubicBezTo>
                        <a:pt x="494928" y="1239828"/>
                        <a:pt x="497667" y="1240552"/>
                        <a:pt x="500200" y="1242022"/>
                      </a:cubicBezTo>
                      <a:lnTo>
                        <a:pt x="503500" y="1244579"/>
                      </a:lnTo>
                      <a:lnTo>
                        <a:pt x="503500" y="1244579"/>
                      </a:lnTo>
                      <a:cubicBezTo>
                        <a:pt x="505513" y="1246612"/>
                        <a:pt x="506901" y="1248985"/>
                        <a:pt x="507686" y="1251747"/>
                      </a:cubicBezTo>
                      <a:cubicBezTo>
                        <a:pt x="507867" y="1253193"/>
                        <a:pt x="508070" y="1254644"/>
                        <a:pt x="508270" y="1256073"/>
                      </a:cubicBezTo>
                      <a:cubicBezTo>
                        <a:pt x="508350" y="1258308"/>
                        <a:pt x="507889" y="1260400"/>
                        <a:pt x="506861" y="1262354"/>
                      </a:cubicBezTo>
                      <a:cubicBezTo>
                        <a:pt x="506219" y="1264367"/>
                        <a:pt x="505090" y="1266097"/>
                        <a:pt x="503500" y="1267588"/>
                      </a:cubicBezTo>
                      <a:cubicBezTo>
                        <a:pt x="502033" y="1269159"/>
                        <a:pt x="500281" y="1270286"/>
                        <a:pt x="498268" y="1270950"/>
                      </a:cubicBezTo>
                      <a:cubicBezTo>
                        <a:pt x="496512" y="1271865"/>
                        <a:pt x="494623" y="1272348"/>
                        <a:pt x="492616" y="1272352"/>
                      </a:cubicBezTo>
                      <a:lnTo>
                        <a:pt x="492010" y="1272339"/>
                      </a:lnTo>
                      <a:cubicBezTo>
                        <a:pt x="489072" y="1272339"/>
                        <a:pt x="486335" y="1271594"/>
                        <a:pt x="483800" y="1270123"/>
                      </a:cubicBezTo>
                      <a:lnTo>
                        <a:pt x="480500" y="1267588"/>
                      </a:lnTo>
                      <a:lnTo>
                        <a:pt x="480500" y="1267588"/>
                      </a:lnTo>
                      <a:cubicBezTo>
                        <a:pt x="478487" y="1265555"/>
                        <a:pt x="477099" y="1263160"/>
                        <a:pt x="476314" y="1260400"/>
                      </a:cubicBezTo>
                      <a:cubicBezTo>
                        <a:pt x="476133" y="1258952"/>
                        <a:pt x="475932" y="1257523"/>
                        <a:pt x="475730" y="1256073"/>
                      </a:cubicBezTo>
                      <a:cubicBezTo>
                        <a:pt x="475650" y="1253839"/>
                        <a:pt x="476113" y="1251747"/>
                        <a:pt x="477139" y="1249813"/>
                      </a:cubicBezTo>
                      <a:cubicBezTo>
                        <a:pt x="477803" y="1247800"/>
                        <a:pt x="478910" y="1246048"/>
                        <a:pt x="480500" y="1244579"/>
                      </a:cubicBezTo>
                      <a:cubicBezTo>
                        <a:pt x="481969" y="1242988"/>
                        <a:pt x="483719" y="1241861"/>
                        <a:pt x="485732" y="1241217"/>
                      </a:cubicBezTo>
                      <a:cubicBezTo>
                        <a:pt x="487488" y="1240293"/>
                        <a:pt x="489343" y="1239825"/>
                        <a:pt x="491339" y="1239800"/>
                      </a:cubicBezTo>
                      <a:lnTo>
                        <a:pt x="491339" y="1239800"/>
                      </a:lnTo>
                      <a:close/>
                      <a:moveTo>
                        <a:pt x="358533" y="1233144"/>
                      </a:moveTo>
                      <a:cubicBezTo>
                        <a:pt x="362737" y="1233104"/>
                        <a:pt x="367005" y="1234291"/>
                        <a:pt x="370446" y="1236727"/>
                      </a:cubicBezTo>
                      <a:cubicBezTo>
                        <a:pt x="373787" y="1239101"/>
                        <a:pt x="376320" y="1241659"/>
                        <a:pt x="377952" y="1245504"/>
                      </a:cubicBezTo>
                      <a:cubicBezTo>
                        <a:pt x="378395" y="1246553"/>
                        <a:pt x="378836" y="1247578"/>
                        <a:pt x="379220" y="1248625"/>
                      </a:cubicBezTo>
                      <a:cubicBezTo>
                        <a:pt x="380951" y="1253235"/>
                        <a:pt x="381273" y="1257865"/>
                        <a:pt x="378878" y="1262374"/>
                      </a:cubicBezTo>
                      <a:cubicBezTo>
                        <a:pt x="376564" y="1266743"/>
                        <a:pt x="371573" y="1268655"/>
                        <a:pt x="367104" y="1269962"/>
                      </a:cubicBezTo>
                      <a:cubicBezTo>
                        <a:pt x="363323" y="1271091"/>
                        <a:pt x="359036" y="1271272"/>
                        <a:pt x="355273" y="1269923"/>
                      </a:cubicBezTo>
                      <a:cubicBezTo>
                        <a:pt x="353402" y="1269259"/>
                        <a:pt x="351571" y="1268555"/>
                        <a:pt x="349880" y="1267528"/>
                      </a:cubicBezTo>
                      <a:cubicBezTo>
                        <a:pt x="346721" y="1265575"/>
                        <a:pt x="345011" y="1263258"/>
                        <a:pt x="342898" y="1260399"/>
                      </a:cubicBezTo>
                      <a:cubicBezTo>
                        <a:pt x="341248" y="1257583"/>
                        <a:pt x="340422" y="1254521"/>
                        <a:pt x="340422" y="1251262"/>
                      </a:cubicBezTo>
                      <a:cubicBezTo>
                        <a:pt x="340422" y="1247978"/>
                        <a:pt x="341248" y="1244941"/>
                        <a:pt x="342898" y="1242102"/>
                      </a:cubicBezTo>
                      <a:cubicBezTo>
                        <a:pt x="346135" y="1236566"/>
                        <a:pt x="352134" y="1233184"/>
                        <a:pt x="358533" y="1233144"/>
                      </a:cubicBezTo>
                      <a:close/>
                      <a:moveTo>
                        <a:pt x="145226" y="1237029"/>
                      </a:moveTo>
                      <a:cubicBezTo>
                        <a:pt x="150541" y="1237029"/>
                        <a:pt x="155207" y="1239485"/>
                        <a:pt x="158409" y="1243630"/>
                      </a:cubicBezTo>
                      <a:cubicBezTo>
                        <a:pt x="161647" y="1247840"/>
                        <a:pt x="162834" y="1253074"/>
                        <a:pt x="161405" y="1258290"/>
                      </a:cubicBezTo>
                      <a:cubicBezTo>
                        <a:pt x="159896" y="1263804"/>
                        <a:pt x="155330" y="1268635"/>
                        <a:pt x="149673" y="1270024"/>
                      </a:cubicBezTo>
                      <a:cubicBezTo>
                        <a:pt x="145490" y="1271051"/>
                        <a:pt x="142067" y="1271011"/>
                        <a:pt x="137901" y="1270304"/>
                      </a:cubicBezTo>
                      <a:cubicBezTo>
                        <a:pt x="134380" y="1269702"/>
                        <a:pt x="131685" y="1267606"/>
                        <a:pt x="128987" y="1265432"/>
                      </a:cubicBezTo>
                      <a:cubicBezTo>
                        <a:pt x="125908" y="1262916"/>
                        <a:pt x="124962" y="1258328"/>
                        <a:pt x="125465" y="1254624"/>
                      </a:cubicBezTo>
                      <a:cubicBezTo>
                        <a:pt x="125948" y="1250920"/>
                        <a:pt x="127661" y="1248504"/>
                        <a:pt x="130257" y="1246308"/>
                      </a:cubicBezTo>
                      <a:lnTo>
                        <a:pt x="130275" y="1246249"/>
                      </a:lnTo>
                      <a:lnTo>
                        <a:pt x="129309" y="1246994"/>
                      </a:lnTo>
                      <a:cubicBezTo>
                        <a:pt x="129673" y="1246672"/>
                        <a:pt x="130033" y="1246330"/>
                        <a:pt x="130397" y="1245988"/>
                      </a:cubicBezTo>
                      <a:cubicBezTo>
                        <a:pt x="130516" y="1245786"/>
                        <a:pt x="130617" y="1245565"/>
                        <a:pt x="130717" y="1245343"/>
                      </a:cubicBezTo>
                      <a:cubicBezTo>
                        <a:pt x="132206" y="1242807"/>
                        <a:pt x="134219" y="1240814"/>
                        <a:pt x="136734" y="1239324"/>
                      </a:cubicBezTo>
                      <a:cubicBezTo>
                        <a:pt x="139370" y="1237794"/>
                        <a:pt x="142188" y="1237029"/>
                        <a:pt x="145226" y="1237029"/>
                      </a:cubicBezTo>
                      <a:close/>
                      <a:moveTo>
                        <a:pt x="1383992" y="1176053"/>
                      </a:moveTo>
                      <a:cubicBezTo>
                        <a:pt x="1386910" y="1175268"/>
                        <a:pt x="1389848" y="1175268"/>
                        <a:pt x="1392766" y="1176053"/>
                      </a:cubicBezTo>
                      <a:cubicBezTo>
                        <a:pt x="1394921" y="1176556"/>
                        <a:pt x="1396790" y="1177543"/>
                        <a:pt x="1398382" y="1179010"/>
                      </a:cubicBezTo>
                      <a:cubicBezTo>
                        <a:pt x="1399994" y="1180061"/>
                        <a:pt x="1401311" y="1181405"/>
                        <a:pt x="1402306" y="1183074"/>
                      </a:cubicBezTo>
                      <a:lnTo>
                        <a:pt x="1402626" y="1183642"/>
                      </a:lnTo>
                      <a:cubicBezTo>
                        <a:pt x="1404922" y="1187548"/>
                        <a:pt x="1405283" y="1192015"/>
                        <a:pt x="1404297" y="1196363"/>
                      </a:cubicBezTo>
                      <a:cubicBezTo>
                        <a:pt x="1403071" y="1201738"/>
                        <a:pt x="1398121" y="1206632"/>
                        <a:pt x="1392766" y="1207898"/>
                      </a:cubicBezTo>
                      <a:lnTo>
                        <a:pt x="1392586" y="1207932"/>
                      </a:lnTo>
                      <a:lnTo>
                        <a:pt x="1392586" y="1207932"/>
                      </a:lnTo>
                      <a:lnTo>
                        <a:pt x="1392406" y="1207981"/>
                      </a:lnTo>
                      <a:cubicBezTo>
                        <a:pt x="1390232" y="1208665"/>
                        <a:pt x="1388037" y="1208766"/>
                        <a:pt x="1385866" y="1208263"/>
                      </a:cubicBezTo>
                      <a:cubicBezTo>
                        <a:pt x="1383670" y="1208162"/>
                        <a:pt x="1381638" y="1207518"/>
                        <a:pt x="1379768" y="1206310"/>
                      </a:cubicBezTo>
                      <a:cubicBezTo>
                        <a:pt x="1377394" y="1204780"/>
                        <a:pt x="1375402" y="1202807"/>
                        <a:pt x="1373872" y="1200432"/>
                      </a:cubicBezTo>
                      <a:cubicBezTo>
                        <a:pt x="1372663" y="1198539"/>
                        <a:pt x="1372021" y="1196506"/>
                        <a:pt x="1371918" y="1194310"/>
                      </a:cubicBezTo>
                      <a:cubicBezTo>
                        <a:pt x="1371538" y="1192862"/>
                        <a:pt x="1371538" y="1191413"/>
                        <a:pt x="1371918" y="1189963"/>
                      </a:cubicBezTo>
                      <a:cubicBezTo>
                        <a:pt x="1372021" y="1187767"/>
                        <a:pt x="1372663" y="1185734"/>
                        <a:pt x="1373872" y="1183844"/>
                      </a:cubicBezTo>
                      <a:lnTo>
                        <a:pt x="1376446" y="1180520"/>
                      </a:lnTo>
                      <a:lnTo>
                        <a:pt x="1376446" y="1180520"/>
                      </a:lnTo>
                      <a:lnTo>
                        <a:pt x="1376710" y="1180300"/>
                      </a:lnTo>
                      <a:lnTo>
                        <a:pt x="1376710" y="1180300"/>
                      </a:lnTo>
                      <a:cubicBezTo>
                        <a:pt x="1378762" y="1178245"/>
                        <a:pt x="1381195" y="1176836"/>
                        <a:pt x="1383992" y="1176053"/>
                      </a:cubicBezTo>
                      <a:close/>
                      <a:moveTo>
                        <a:pt x="1181392" y="1069518"/>
                      </a:moveTo>
                      <a:cubicBezTo>
                        <a:pt x="1207774" y="1069518"/>
                        <a:pt x="1207734" y="1110465"/>
                        <a:pt x="1181392" y="1110465"/>
                      </a:cubicBezTo>
                      <a:cubicBezTo>
                        <a:pt x="1155013" y="1110465"/>
                        <a:pt x="1155051" y="1069518"/>
                        <a:pt x="1181392" y="1069518"/>
                      </a:cubicBezTo>
                      <a:close/>
                      <a:moveTo>
                        <a:pt x="215515" y="1064345"/>
                      </a:moveTo>
                      <a:cubicBezTo>
                        <a:pt x="218295" y="1063721"/>
                        <a:pt x="221072" y="1063841"/>
                        <a:pt x="223828" y="1064707"/>
                      </a:cubicBezTo>
                      <a:cubicBezTo>
                        <a:pt x="225499" y="1065412"/>
                        <a:pt x="227149" y="1066116"/>
                        <a:pt x="228799" y="1066799"/>
                      </a:cubicBezTo>
                      <a:lnTo>
                        <a:pt x="233025" y="1070064"/>
                      </a:lnTo>
                      <a:lnTo>
                        <a:pt x="233025" y="1070064"/>
                      </a:lnTo>
                      <a:cubicBezTo>
                        <a:pt x="233810" y="1070726"/>
                        <a:pt x="234192" y="1071451"/>
                        <a:pt x="234916" y="1072397"/>
                      </a:cubicBezTo>
                      <a:lnTo>
                        <a:pt x="235822" y="1073582"/>
                      </a:lnTo>
                      <a:cubicBezTo>
                        <a:pt x="237131" y="1075335"/>
                        <a:pt x="237162" y="1075706"/>
                        <a:pt x="238599" y="1079443"/>
                      </a:cubicBezTo>
                      <a:cubicBezTo>
                        <a:pt x="239565" y="1083026"/>
                        <a:pt x="239565" y="1086608"/>
                        <a:pt x="238599" y="1090195"/>
                      </a:cubicBezTo>
                      <a:cubicBezTo>
                        <a:pt x="238134" y="1091924"/>
                        <a:pt x="237432" y="1093555"/>
                        <a:pt x="236526" y="1095065"/>
                      </a:cubicBezTo>
                      <a:cubicBezTo>
                        <a:pt x="235698" y="1096514"/>
                        <a:pt x="234708" y="1097786"/>
                        <a:pt x="233593" y="1098957"/>
                      </a:cubicBezTo>
                      <a:lnTo>
                        <a:pt x="233025" y="1099534"/>
                      </a:lnTo>
                      <a:cubicBezTo>
                        <a:pt x="231133" y="1101567"/>
                        <a:pt x="228899" y="1102996"/>
                        <a:pt x="226324" y="1103842"/>
                      </a:cubicBezTo>
                      <a:cubicBezTo>
                        <a:pt x="224694" y="1104790"/>
                        <a:pt x="222943" y="1105251"/>
                        <a:pt x="221072" y="1105251"/>
                      </a:cubicBezTo>
                      <a:cubicBezTo>
                        <a:pt x="218295" y="1105875"/>
                        <a:pt x="215515" y="1105754"/>
                        <a:pt x="212761" y="1104887"/>
                      </a:cubicBezTo>
                      <a:cubicBezTo>
                        <a:pt x="211090" y="1104184"/>
                        <a:pt x="209440" y="1103480"/>
                        <a:pt x="207788" y="1102795"/>
                      </a:cubicBezTo>
                      <a:lnTo>
                        <a:pt x="203564" y="1099534"/>
                      </a:lnTo>
                      <a:lnTo>
                        <a:pt x="200304" y="1095306"/>
                      </a:lnTo>
                      <a:lnTo>
                        <a:pt x="199265" y="1092827"/>
                      </a:lnTo>
                      <a:lnTo>
                        <a:pt x="199265" y="1092827"/>
                      </a:lnTo>
                      <a:lnTo>
                        <a:pt x="198212" y="1090334"/>
                      </a:lnTo>
                      <a:lnTo>
                        <a:pt x="197467" y="1084798"/>
                      </a:lnTo>
                      <a:cubicBezTo>
                        <a:pt x="197366" y="1081919"/>
                        <a:pt x="197950" y="1079262"/>
                        <a:pt x="199256" y="1076766"/>
                      </a:cubicBezTo>
                      <a:cubicBezTo>
                        <a:pt x="199759" y="1075012"/>
                        <a:pt x="200646" y="1073464"/>
                        <a:pt x="201932" y="1072174"/>
                      </a:cubicBezTo>
                      <a:cubicBezTo>
                        <a:pt x="202860" y="1070605"/>
                        <a:pt x="204106" y="1069357"/>
                        <a:pt x="205677" y="1068431"/>
                      </a:cubicBezTo>
                      <a:cubicBezTo>
                        <a:pt x="206963" y="1067141"/>
                        <a:pt x="208515" y="1066257"/>
                        <a:pt x="210265" y="1065754"/>
                      </a:cubicBezTo>
                      <a:cubicBezTo>
                        <a:pt x="211895" y="1064808"/>
                        <a:pt x="213646" y="1064345"/>
                        <a:pt x="215515" y="1064345"/>
                      </a:cubicBezTo>
                      <a:close/>
                      <a:moveTo>
                        <a:pt x="1520346" y="1035093"/>
                      </a:moveTo>
                      <a:cubicBezTo>
                        <a:pt x="1522542" y="1035015"/>
                        <a:pt x="1524594" y="1035476"/>
                        <a:pt x="1526486" y="1036482"/>
                      </a:cubicBezTo>
                      <a:cubicBezTo>
                        <a:pt x="1527150" y="1036706"/>
                        <a:pt x="1527796" y="1036985"/>
                        <a:pt x="1528418" y="1037310"/>
                      </a:cubicBezTo>
                      <a:cubicBezTo>
                        <a:pt x="1530853" y="1038737"/>
                        <a:pt x="1532785" y="1040669"/>
                        <a:pt x="1534213" y="1043087"/>
                      </a:cubicBezTo>
                      <a:cubicBezTo>
                        <a:pt x="1535381" y="1044939"/>
                        <a:pt x="1536024" y="1046932"/>
                        <a:pt x="1536125" y="1049084"/>
                      </a:cubicBezTo>
                      <a:cubicBezTo>
                        <a:pt x="1536562" y="1051026"/>
                        <a:pt x="1536522" y="1052981"/>
                        <a:pt x="1535996" y="1054925"/>
                      </a:cubicBezTo>
                      <a:lnTo>
                        <a:pt x="1535823" y="1055508"/>
                      </a:lnTo>
                      <a:cubicBezTo>
                        <a:pt x="1535381" y="1057098"/>
                        <a:pt x="1534716" y="1058566"/>
                        <a:pt x="1533833" y="1059915"/>
                      </a:cubicBezTo>
                      <a:cubicBezTo>
                        <a:pt x="1533749" y="1060076"/>
                        <a:pt x="1533650" y="1060237"/>
                        <a:pt x="1533529" y="1060378"/>
                      </a:cubicBezTo>
                      <a:cubicBezTo>
                        <a:pt x="1532181" y="1062514"/>
                        <a:pt x="1530390" y="1064263"/>
                        <a:pt x="1528176" y="1065574"/>
                      </a:cubicBezTo>
                      <a:cubicBezTo>
                        <a:pt x="1525721" y="1066981"/>
                        <a:pt x="1523085" y="1067706"/>
                        <a:pt x="1520228" y="1067728"/>
                      </a:cubicBezTo>
                      <a:cubicBezTo>
                        <a:pt x="1514533" y="1067728"/>
                        <a:pt x="1509623" y="1064648"/>
                        <a:pt x="1506624" y="1059915"/>
                      </a:cubicBezTo>
                      <a:cubicBezTo>
                        <a:pt x="1506202" y="1059250"/>
                        <a:pt x="1505960" y="1058405"/>
                        <a:pt x="1505660" y="1057721"/>
                      </a:cubicBezTo>
                      <a:cubicBezTo>
                        <a:pt x="1505397" y="1057076"/>
                        <a:pt x="1504974" y="1056253"/>
                        <a:pt x="1504751" y="1055508"/>
                      </a:cubicBezTo>
                      <a:cubicBezTo>
                        <a:pt x="1503988" y="1052649"/>
                        <a:pt x="1503988" y="1049791"/>
                        <a:pt x="1504751" y="1046932"/>
                      </a:cubicBezTo>
                      <a:cubicBezTo>
                        <a:pt x="1505254" y="1044837"/>
                        <a:pt x="1506202" y="1043007"/>
                        <a:pt x="1507631" y="1041455"/>
                      </a:cubicBezTo>
                      <a:cubicBezTo>
                        <a:pt x="1508776" y="1039705"/>
                        <a:pt x="1510285" y="1038316"/>
                        <a:pt x="1512158" y="1037310"/>
                      </a:cubicBezTo>
                      <a:cubicBezTo>
                        <a:pt x="1514480" y="1035953"/>
                        <a:pt x="1516975" y="1035231"/>
                        <a:pt x="1519623" y="1035111"/>
                      </a:cubicBezTo>
                      <a:lnTo>
                        <a:pt x="1520346" y="1035093"/>
                      </a:lnTo>
                      <a:close/>
                      <a:moveTo>
                        <a:pt x="406486" y="1015064"/>
                      </a:moveTo>
                      <a:cubicBezTo>
                        <a:pt x="409272" y="1014302"/>
                        <a:pt x="412043" y="1014244"/>
                        <a:pt x="414811" y="1014888"/>
                      </a:cubicBezTo>
                      <a:lnTo>
                        <a:pt x="415503" y="1015064"/>
                      </a:lnTo>
                      <a:cubicBezTo>
                        <a:pt x="417714" y="1015587"/>
                        <a:pt x="419628" y="1016594"/>
                        <a:pt x="421276" y="1018084"/>
                      </a:cubicBezTo>
                      <a:cubicBezTo>
                        <a:pt x="423107" y="1019292"/>
                        <a:pt x="424578" y="1020882"/>
                        <a:pt x="425643" y="1022853"/>
                      </a:cubicBezTo>
                      <a:cubicBezTo>
                        <a:pt x="427174" y="1025492"/>
                        <a:pt x="427939" y="1028351"/>
                        <a:pt x="427957" y="1031409"/>
                      </a:cubicBezTo>
                      <a:cubicBezTo>
                        <a:pt x="427939" y="1034470"/>
                        <a:pt x="427174" y="1037329"/>
                        <a:pt x="425643" y="1039964"/>
                      </a:cubicBezTo>
                      <a:cubicBezTo>
                        <a:pt x="424134" y="1042523"/>
                        <a:pt x="422101" y="1044536"/>
                        <a:pt x="419548" y="1046046"/>
                      </a:cubicBezTo>
                      <a:lnTo>
                        <a:pt x="417334" y="1047113"/>
                      </a:lnTo>
                      <a:lnTo>
                        <a:pt x="417334" y="1047113"/>
                      </a:lnTo>
                      <a:cubicBezTo>
                        <a:pt x="415483" y="1048280"/>
                        <a:pt x="413511" y="1048905"/>
                        <a:pt x="411376" y="1049003"/>
                      </a:cubicBezTo>
                      <a:cubicBezTo>
                        <a:pt x="409949" y="1049388"/>
                        <a:pt x="408518" y="1049388"/>
                        <a:pt x="407111" y="1049003"/>
                      </a:cubicBezTo>
                      <a:cubicBezTo>
                        <a:pt x="405661" y="1049003"/>
                        <a:pt x="404312" y="1048643"/>
                        <a:pt x="403067" y="1047918"/>
                      </a:cubicBezTo>
                      <a:cubicBezTo>
                        <a:pt x="401698" y="1047536"/>
                        <a:pt x="400529" y="1046849"/>
                        <a:pt x="399523" y="1045843"/>
                      </a:cubicBezTo>
                      <a:cubicBezTo>
                        <a:pt x="397772" y="1044715"/>
                        <a:pt x="396406" y="1043228"/>
                        <a:pt x="395400" y="1041355"/>
                      </a:cubicBezTo>
                      <a:lnTo>
                        <a:pt x="393768" y="1037508"/>
                      </a:lnTo>
                      <a:lnTo>
                        <a:pt x="393768" y="1037508"/>
                      </a:lnTo>
                      <a:lnTo>
                        <a:pt x="393206" y="1033240"/>
                      </a:lnTo>
                      <a:lnTo>
                        <a:pt x="393206" y="1033240"/>
                      </a:lnTo>
                      <a:lnTo>
                        <a:pt x="393768" y="1028995"/>
                      </a:lnTo>
                      <a:lnTo>
                        <a:pt x="393768" y="1028995"/>
                      </a:lnTo>
                      <a:lnTo>
                        <a:pt x="394655" y="1026901"/>
                      </a:lnTo>
                      <a:lnTo>
                        <a:pt x="394655" y="1026901"/>
                      </a:lnTo>
                      <a:cubicBezTo>
                        <a:pt x="395458" y="1024020"/>
                        <a:pt x="396909" y="1021526"/>
                        <a:pt x="399020" y="1019412"/>
                      </a:cubicBezTo>
                      <a:cubicBezTo>
                        <a:pt x="401133" y="1017317"/>
                        <a:pt x="403628" y="1015867"/>
                        <a:pt x="406486" y="1015064"/>
                      </a:cubicBezTo>
                      <a:close/>
                      <a:moveTo>
                        <a:pt x="1404439" y="981103"/>
                      </a:moveTo>
                      <a:cubicBezTo>
                        <a:pt x="1407375" y="980177"/>
                        <a:pt x="1410295" y="980054"/>
                        <a:pt x="1413213" y="980701"/>
                      </a:cubicBezTo>
                      <a:cubicBezTo>
                        <a:pt x="1415183" y="980701"/>
                        <a:pt x="1417034" y="981204"/>
                        <a:pt x="1418747" y="982211"/>
                      </a:cubicBezTo>
                      <a:cubicBezTo>
                        <a:pt x="1420618" y="982732"/>
                        <a:pt x="1422226" y="983658"/>
                        <a:pt x="1423596" y="985029"/>
                      </a:cubicBezTo>
                      <a:cubicBezTo>
                        <a:pt x="1425989" y="986577"/>
                        <a:pt x="1427862" y="988630"/>
                        <a:pt x="1429251" y="991187"/>
                      </a:cubicBezTo>
                      <a:lnTo>
                        <a:pt x="1431462" y="996443"/>
                      </a:lnTo>
                      <a:lnTo>
                        <a:pt x="1431462" y="996443"/>
                      </a:lnTo>
                      <a:cubicBezTo>
                        <a:pt x="1432791" y="999843"/>
                        <a:pt x="1432308" y="1004858"/>
                        <a:pt x="1431505" y="1008280"/>
                      </a:cubicBezTo>
                      <a:cubicBezTo>
                        <a:pt x="1430841" y="1011097"/>
                        <a:pt x="1429553" y="1013555"/>
                        <a:pt x="1427641" y="1015646"/>
                      </a:cubicBezTo>
                      <a:cubicBezTo>
                        <a:pt x="1426675" y="1017277"/>
                        <a:pt x="1425387" y="1018567"/>
                        <a:pt x="1423755" y="1019534"/>
                      </a:cubicBezTo>
                      <a:cubicBezTo>
                        <a:pt x="1421892" y="1021229"/>
                        <a:pt x="1419743" y="1022436"/>
                        <a:pt x="1417306" y="1023153"/>
                      </a:cubicBezTo>
                      <a:lnTo>
                        <a:pt x="1416634" y="1023336"/>
                      </a:lnTo>
                      <a:lnTo>
                        <a:pt x="1416392" y="1023397"/>
                      </a:lnTo>
                      <a:cubicBezTo>
                        <a:pt x="1416350" y="1023417"/>
                        <a:pt x="1416312" y="1023417"/>
                        <a:pt x="1416271" y="1023417"/>
                      </a:cubicBezTo>
                      <a:cubicBezTo>
                        <a:pt x="1416251" y="1023439"/>
                        <a:pt x="1416209" y="1023439"/>
                        <a:pt x="1416189" y="1023439"/>
                      </a:cubicBezTo>
                      <a:cubicBezTo>
                        <a:pt x="1415225" y="1023679"/>
                        <a:pt x="1414239" y="1023820"/>
                        <a:pt x="1413213" y="1023860"/>
                      </a:cubicBezTo>
                      <a:cubicBezTo>
                        <a:pt x="1410295" y="1024504"/>
                        <a:pt x="1407375" y="1024385"/>
                        <a:pt x="1404439" y="1023459"/>
                      </a:cubicBezTo>
                      <a:cubicBezTo>
                        <a:pt x="1402708" y="1022732"/>
                        <a:pt x="1400958" y="1021988"/>
                        <a:pt x="1399207" y="1021245"/>
                      </a:cubicBezTo>
                      <a:cubicBezTo>
                        <a:pt x="1397718" y="1020117"/>
                        <a:pt x="1396247" y="1018968"/>
                        <a:pt x="1394760" y="1017820"/>
                      </a:cubicBezTo>
                      <a:cubicBezTo>
                        <a:pt x="1393613" y="1016333"/>
                        <a:pt x="1392466" y="1014841"/>
                        <a:pt x="1391319" y="1013373"/>
                      </a:cubicBezTo>
                      <a:cubicBezTo>
                        <a:pt x="1389707" y="1010857"/>
                        <a:pt x="1388843" y="1008119"/>
                        <a:pt x="1388723" y="1005198"/>
                      </a:cubicBezTo>
                      <a:cubicBezTo>
                        <a:pt x="1388198" y="1003248"/>
                        <a:pt x="1388198" y="1001315"/>
                        <a:pt x="1388723" y="999360"/>
                      </a:cubicBezTo>
                      <a:cubicBezTo>
                        <a:pt x="1388723" y="997369"/>
                        <a:pt x="1389226" y="995537"/>
                        <a:pt x="1390210" y="993824"/>
                      </a:cubicBezTo>
                      <a:cubicBezTo>
                        <a:pt x="1391097" y="991088"/>
                        <a:pt x="1392607" y="988733"/>
                        <a:pt x="1394760" y="986740"/>
                      </a:cubicBezTo>
                      <a:cubicBezTo>
                        <a:pt x="1396247" y="985591"/>
                        <a:pt x="1397718" y="984443"/>
                        <a:pt x="1399207" y="983316"/>
                      </a:cubicBezTo>
                      <a:cubicBezTo>
                        <a:pt x="1400958" y="982571"/>
                        <a:pt x="1402708" y="981828"/>
                        <a:pt x="1404439" y="981103"/>
                      </a:cubicBezTo>
                      <a:close/>
                      <a:moveTo>
                        <a:pt x="120979" y="909033"/>
                      </a:moveTo>
                      <a:cubicBezTo>
                        <a:pt x="124015" y="908208"/>
                        <a:pt x="127056" y="908208"/>
                        <a:pt x="130095" y="909033"/>
                      </a:cubicBezTo>
                      <a:lnTo>
                        <a:pt x="134178" y="910744"/>
                      </a:lnTo>
                      <a:lnTo>
                        <a:pt x="134178" y="910744"/>
                      </a:lnTo>
                      <a:cubicBezTo>
                        <a:pt x="136190" y="911831"/>
                        <a:pt x="137782" y="913299"/>
                        <a:pt x="138989" y="915173"/>
                      </a:cubicBezTo>
                      <a:cubicBezTo>
                        <a:pt x="140518" y="916822"/>
                        <a:pt x="141543" y="918777"/>
                        <a:pt x="142066" y="921011"/>
                      </a:cubicBezTo>
                      <a:cubicBezTo>
                        <a:pt x="143255" y="924071"/>
                        <a:pt x="143114" y="928923"/>
                        <a:pt x="142169" y="932043"/>
                      </a:cubicBezTo>
                      <a:cubicBezTo>
                        <a:pt x="141102" y="935586"/>
                        <a:pt x="139452" y="938404"/>
                        <a:pt x="136896" y="941062"/>
                      </a:cubicBezTo>
                      <a:cubicBezTo>
                        <a:pt x="132650" y="945450"/>
                        <a:pt x="126128" y="946718"/>
                        <a:pt x="120355" y="945390"/>
                      </a:cubicBezTo>
                      <a:cubicBezTo>
                        <a:pt x="118763" y="945028"/>
                        <a:pt x="117254" y="944323"/>
                        <a:pt x="115886" y="943457"/>
                      </a:cubicBezTo>
                      <a:cubicBezTo>
                        <a:pt x="111521" y="940760"/>
                        <a:pt x="108583" y="936049"/>
                        <a:pt x="108603" y="930835"/>
                      </a:cubicBezTo>
                      <a:cubicBezTo>
                        <a:pt x="108603" y="930271"/>
                        <a:pt x="108643" y="929708"/>
                        <a:pt x="108724" y="929146"/>
                      </a:cubicBezTo>
                      <a:cubicBezTo>
                        <a:pt x="108442" y="927997"/>
                        <a:pt x="108339" y="926809"/>
                        <a:pt x="108382" y="925559"/>
                      </a:cubicBezTo>
                      <a:lnTo>
                        <a:pt x="108985" y="921011"/>
                      </a:lnTo>
                      <a:lnTo>
                        <a:pt x="108985" y="921011"/>
                      </a:lnTo>
                      <a:lnTo>
                        <a:pt x="109024" y="920890"/>
                      </a:lnTo>
                      <a:cubicBezTo>
                        <a:pt x="109830" y="918010"/>
                        <a:pt x="111279" y="915515"/>
                        <a:pt x="113390" y="913402"/>
                      </a:cubicBezTo>
                      <a:cubicBezTo>
                        <a:pt x="115343" y="911469"/>
                        <a:pt x="117619" y="910068"/>
                        <a:pt x="120221" y="909231"/>
                      </a:cubicBezTo>
                      <a:lnTo>
                        <a:pt x="120878" y="909033"/>
                      </a:lnTo>
                      <a:lnTo>
                        <a:pt x="120979" y="909033"/>
                      </a:lnTo>
                      <a:close/>
                      <a:moveTo>
                        <a:pt x="1639458" y="456991"/>
                      </a:moveTo>
                      <a:cubicBezTo>
                        <a:pt x="1633960" y="411903"/>
                        <a:pt x="1613292" y="363395"/>
                        <a:pt x="1550251" y="389872"/>
                      </a:cubicBezTo>
                      <a:lnTo>
                        <a:pt x="1545569" y="391627"/>
                      </a:lnTo>
                      <a:cubicBezTo>
                        <a:pt x="1529970" y="397535"/>
                        <a:pt x="1511793" y="405296"/>
                        <a:pt x="1502300" y="418941"/>
                      </a:cubicBezTo>
                      <a:cubicBezTo>
                        <a:pt x="1495760" y="428342"/>
                        <a:pt x="1497971" y="446561"/>
                        <a:pt x="1497068" y="457533"/>
                      </a:cubicBezTo>
                      <a:cubicBezTo>
                        <a:pt x="1492957" y="493205"/>
                        <a:pt x="1495162" y="528827"/>
                        <a:pt x="1499444" y="564348"/>
                      </a:cubicBezTo>
                      <a:cubicBezTo>
                        <a:pt x="1504972" y="647609"/>
                        <a:pt x="1487473" y="733874"/>
                        <a:pt x="1452634" y="809545"/>
                      </a:cubicBezTo>
                      <a:cubicBezTo>
                        <a:pt x="1487501" y="865983"/>
                        <a:pt x="1534165" y="918624"/>
                        <a:pt x="1597821" y="942147"/>
                      </a:cubicBezTo>
                      <a:cubicBezTo>
                        <a:pt x="1600513" y="877979"/>
                        <a:pt x="1613072" y="814989"/>
                        <a:pt x="1626438" y="752373"/>
                      </a:cubicBezTo>
                      <a:lnTo>
                        <a:pt x="1626964" y="749643"/>
                      </a:lnTo>
                      <a:cubicBezTo>
                        <a:pt x="1632309" y="721408"/>
                        <a:pt x="1634985" y="692430"/>
                        <a:pt x="1653522" y="668948"/>
                      </a:cubicBezTo>
                      <a:cubicBezTo>
                        <a:pt x="1691229" y="627995"/>
                        <a:pt x="1743090" y="651174"/>
                        <a:pt x="1767904" y="585385"/>
                      </a:cubicBezTo>
                      <a:cubicBezTo>
                        <a:pt x="1762692" y="582748"/>
                        <a:pt x="1765570" y="573729"/>
                        <a:pt x="1771850" y="575463"/>
                      </a:cubicBezTo>
                      <a:cubicBezTo>
                        <a:pt x="1793614" y="579326"/>
                        <a:pt x="1797149" y="538965"/>
                        <a:pt x="1782254" y="529240"/>
                      </a:cubicBezTo>
                      <a:cubicBezTo>
                        <a:pt x="1766733" y="519772"/>
                        <a:pt x="1782359" y="502306"/>
                        <a:pt x="1775752" y="489700"/>
                      </a:cubicBezTo>
                      <a:cubicBezTo>
                        <a:pt x="1772070" y="484267"/>
                        <a:pt x="1764121" y="484086"/>
                        <a:pt x="1760517" y="477823"/>
                      </a:cubicBezTo>
                      <a:cubicBezTo>
                        <a:pt x="1750967" y="454775"/>
                        <a:pt x="1798763" y="440004"/>
                        <a:pt x="1742555" y="414021"/>
                      </a:cubicBezTo>
                      <a:cubicBezTo>
                        <a:pt x="1731051" y="409929"/>
                        <a:pt x="1718192" y="412467"/>
                        <a:pt x="1706589" y="412421"/>
                      </a:cubicBezTo>
                      <a:cubicBezTo>
                        <a:pt x="1689520" y="414015"/>
                        <a:pt x="1675955" y="426046"/>
                        <a:pt x="1660346" y="429830"/>
                      </a:cubicBezTo>
                      <a:cubicBezTo>
                        <a:pt x="1677342" y="473855"/>
                        <a:pt x="1634457" y="516249"/>
                        <a:pt x="1595750" y="481086"/>
                      </a:cubicBezTo>
                      <a:cubicBezTo>
                        <a:pt x="1574687" y="501002"/>
                        <a:pt x="1551133" y="546399"/>
                        <a:pt x="1602332" y="525236"/>
                      </a:cubicBezTo>
                      <a:cubicBezTo>
                        <a:pt x="1627392" y="508505"/>
                        <a:pt x="1648966" y="486878"/>
                        <a:pt x="1678056" y="476575"/>
                      </a:cubicBezTo>
                      <a:lnTo>
                        <a:pt x="1678671" y="476383"/>
                      </a:lnTo>
                      <a:cubicBezTo>
                        <a:pt x="1689469" y="472843"/>
                        <a:pt x="1736724" y="449876"/>
                        <a:pt x="1734381" y="469754"/>
                      </a:cubicBezTo>
                      <a:cubicBezTo>
                        <a:pt x="1716681" y="486843"/>
                        <a:pt x="1687488" y="486642"/>
                        <a:pt x="1666988" y="500515"/>
                      </a:cubicBezTo>
                      <a:cubicBezTo>
                        <a:pt x="1638568" y="513662"/>
                        <a:pt x="1620395" y="545522"/>
                        <a:pt x="1586373" y="545081"/>
                      </a:cubicBezTo>
                      <a:cubicBezTo>
                        <a:pt x="1578529" y="592725"/>
                        <a:pt x="1632573" y="563736"/>
                        <a:pt x="1652699" y="550597"/>
                      </a:cubicBezTo>
                      <a:lnTo>
                        <a:pt x="1658279" y="547568"/>
                      </a:lnTo>
                      <a:cubicBezTo>
                        <a:pt x="1686666" y="532227"/>
                        <a:pt x="1715481" y="518014"/>
                        <a:pt x="1748586" y="517825"/>
                      </a:cubicBezTo>
                      <a:cubicBezTo>
                        <a:pt x="1757722" y="517765"/>
                        <a:pt x="1757682" y="531857"/>
                        <a:pt x="1748586" y="531977"/>
                      </a:cubicBezTo>
                      <a:cubicBezTo>
                        <a:pt x="1705442" y="532247"/>
                        <a:pt x="1670327" y="559225"/>
                        <a:pt x="1634185" y="579284"/>
                      </a:cubicBezTo>
                      <a:cubicBezTo>
                        <a:pt x="1630628" y="607095"/>
                        <a:pt x="1671339" y="594919"/>
                        <a:pt x="1686788" y="590817"/>
                      </a:cubicBezTo>
                      <a:cubicBezTo>
                        <a:pt x="1702985" y="588540"/>
                        <a:pt x="1728998" y="571014"/>
                        <a:pt x="1743175" y="580272"/>
                      </a:cubicBezTo>
                      <a:cubicBezTo>
                        <a:pt x="1748719" y="594523"/>
                        <a:pt x="1724319" y="593462"/>
                        <a:pt x="1715825" y="597786"/>
                      </a:cubicBezTo>
                      <a:cubicBezTo>
                        <a:pt x="1754607" y="616419"/>
                        <a:pt x="1720629" y="628154"/>
                        <a:pt x="1710231" y="599517"/>
                      </a:cubicBezTo>
                      <a:lnTo>
                        <a:pt x="1707185" y="600555"/>
                      </a:lnTo>
                      <a:cubicBezTo>
                        <a:pt x="1681216" y="609286"/>
                        <a:pt x="1618246" y="627256"/>
                        <a:pt x="1625736" y="583251"/>
                      </a:cubicBezTo>
                      <a:cubicBezTo>
                        <a:pt x="1616231" y="587459"/>
                        <a:pt x="1604642" y="589975"/>
                        <a:pt x="1594140" y="587640"/>
                      </a:cubicBezTo>
                      <a:cubicBezTo>
                        <a:pt x="1567950" y="626392"/>
                        <a:pt x="1526172" y="611397"/>
                        <a:pt x="1586896" y="584983"/>
                      </a:cubicBezTo>
                      <a:cubicBezTo>
                        <a:pt x="1573212" y="578615"/>
                        <a:pt x="1568642" y="554031"/>
                        <a:pt x="1581786" y="544882"/>
                      </a:cubicBezTo>
                      <a:cubicBezTo>
                        <a:pt x="1533988" y="541963"/>
                        <a:pt x="1569475" y="491794"/>
                        <a:pt x="1589258" y="475075"/>
                      </a:cubicBezTo>
                      <a:cubicBezTo>
                        <a:pt x="1587391" y="473187"/>
                        <a:pt x="1585582" y="471260"/>
                        <a:pt x="1583895" y="469309"/>
                      </a:cubicBezTo>
                      <a:cubicBezTo>
                        <a:pt x="1572488" y="474745"/>
                        <a:pt x="1560496" y="478046"/>
                        <a:pt x="1547674" y="479214"/>
                      </a:cubicBezTo>
                      <a:cubicBezTo>
                        <a:pt x="1535400" y="480319"/>
                        <a:pt x="1532666" y="459425"/>
                        <a:pt x="1544778" y="457714"/>
                      </a:cubicBezTo>
                      <a:cubicBezTo>
                        <a:pt x="1557757" y="455882"/>
                        <a:pt x="1569713" y="452419"/>
                        <a:pt x="1581141" y="445895"/>
                      </a:cubicBezTo>
                      <a:cubicBezTo>
                        <a:pt x="1598463" y="438412"/>
                        <a:pt x="1604375" y="470565"/>
                        <a:pt x="1621711" y="471705"/>
                      </a:cubicBezTo>
                      <a:cubicBezTo>
                        <a:pt x="1631167" y="473577"/>
                        <a:pt x="1637564" y="465283"/>
                        <a:pt x="1639458" y="456991"/>
                      </a:cubicBezTo>
                      <a:close/>
                      <a:moveTo>
                        <a:pt x="1237035" y="871870"/>
                      </a:moveTo>
                      <a:cubicBezTo>
                        <a:pt x="1241220" y="871870"/>
                        <a:pt x="1244941" y="873624"/>
                        <a:pt x="1247980" y="876400"/>
                      </a:cubicBezTo>
                      <a:cubicBezTo>
                        <a:pt x="1251018" y="879178"/>
                        <a:pt x="1252326" y="883347"/>
                        <a:pt x="1252507" y="887331"/>
                      </a:cubicBezTo>
                      <a:cubicBezTo>
                        <a:pt x="1252588" y="889465"/>
                        <a:pt x="1252145" y="891458"/>
                        <a:pt x="1251179" y="893310"/>
                      </a:cubicBezTo>
                      <a:cubicBezTo>
                        <a:pt x="1250555" y="895223"/>
                        <a:pt x="1249489" y="896873"/>
                        <a:pt x="1247980" y="898284"/>
                      </a:cubicBezTo>
                      <a:cubicBezTo>
                        <a:pt x="1245162" y="901081"/>
                        <a:pt x="1240997" y="902814"/>
                        <a:pt x="1237035" y="902814"/>
                      </a:cubicBezTo>
                      <a:cubicBezTo>
                        <a:pt x="1232849" y="902814"/>
                        <a:pt x="1229126" y="901061"/>
                        <a:pt x="1226086" y="898284"/>
                      </a:cubicBezTo>
                      <a:cubicBezTo>
                        <a:pt x="1223049" y="895484"/>
                        <a:pt x="1221739" y="891337"/>
                        <a:pt x="1221558" y="887331"/>
                      </a:cubicBezTo>
                      <a:cubicBezTo>
                        <a:pt x="1221477" y="885217"/>
                        <a:pt x="1221922" y="883224"/>
                        <a:pt x="1222886" y="881372"/>
                      </a:cubicBezTo>
                      <a:cubicBezTo>
                        <a:pt x="1223447" y="879651"/>
                        <a:pt x="1224367" y="878126"/>
                        <a:pt x="1225646" y="876825"/>
                      </a:cubicBezTo>
                      <a:lnTo>
                        <a:pt x="1226086" y="876400"/>
                      </a:lnTo>
                      <a:cubicBezTo>
                        <a:pt x="1228905" y="873582"/>
                        <a:pt x="1233068" y="871870"/>
                        <a:pt x="1237035" y="871870"/>
                      </a:cubicBezTo>
                      <a:close/>
                      <a:moveTo>
                        <a:pt x="1363863" y="776397"/>
                      </a:moveTo>
                      <a:lnTo>
                        <a:pt x="1364533" y="776408"/>
                      </a:lnTo>
                      <a:cubicBezTo>
                        <a:pt x="1368075" y="776430"/>
                        <a:pt x="1371357" y="777314"/>
                        <a:pt x="1374414" y="779085"/>
                      </a:cubicBezTo>
                      <a:cubicBezTo>
                        <a:pt x="1375742" y="780112"/>
                        <a:pt x="1377070" y="781119"/>
                        <a:pt x="1378380" y="782147"/>
                      </a:cubicBezTo>
                      <a:cubicBezTo>
                        <a:pt x="1380813" y="784601"/>
                        <a:pt x="1382483" y="787480"/>
                        <a:pt x="1383411" y="790804"/>
                      </a:cubicBezTo>
                      <a:cubicBezTo>
                        <a:pt x="1384357" y="794266"/>
                        <a:pt x="1384357" y="797749"/>
                        <a:pt x="1383411" y="801209"/>
                      </a:cubicBezTo>
                      <a:cubicBezTo>
                        <a:pt x="1383089" y="803204"/>
                        <a:pt x="1382344" y="805137"/>
                        <a:pt x="1381177" y="806808"/>
                      </a:cubicBezTo>
                      <a:cubicBezTo>
                        <a:pt x="1379445" y="809685"/>
                        <a:pt x="1377153" y="812002"/>
                        <a:pt x="1374253" y="813711"/>
                      </a:cubicBezTo>
                      <a:cubicBezTo>
                        <a:pt x="1371255" y="815464"/>
                        <a:pt x="1368015" y="816328"/>
                        <a:pt x="1364533" y="816348"/>
                      </a:cubicBezTo>
                      <a:cubicBezTo>
                        <a:pt x="1361054" y="816328"/>
                        <a:pt x="1357812" y="815464"/>
                        <a:pt x="1354814" y="813711"/>
                      </a:cubicBezTo>
                      <a:cubicBezTo>
                        <a:pt x="1351916" y="812002"/>
                        <a:pt x="1349622" y="809685"/>
                        <a:pt x="1347912" y="806808"/>
                      </a:cubicBezTo>
                      <a:cubicBezTo>
                        <a:pt x="1346724" y="805137"/>
                        <a:pt x="1345980" y="803204"/>
                        <a:pt x="1345658" y="801209"/>
                      </a:cubicBezTo>
                      <a:cubicBezTo>
                        <a:pt x="1344712" y="797749"/>
                        <a:pt x="1344712" y="794266"/>
                        <a:pt x="1345658" y="790804"/>
                      </a:cubicBezTo>
                      <a:cubicBezTo>
                        <a:pt x="1346517" y="787717"/>
                        <a:pt x="1348019" y="785015"/>
                        <a:pt x="1350179" y="782680"/>
                      </a:cubicBezTo>
                      <a:lnTo>
                        <a:pt x="1350689" y="782147"/>
                      </a:lnTo>
                      <a:cubicBezTo>
                        <a:pt x="1352459" y="780235"/>
                        <a:pt x="1354552" y="778886"/>
                        <a:pt x="1356987" y="778099"/>
                      </a:cubicBezTo>
                      <a:cubicBezTo>
                        <a:pt x="1359127" y="776975"/>
                        <a:pt x="1361419" y="776406"/>
                        <a:pt x="1363863" y="776397"/>
                      </a:cubicBezTo>
                      <a:close/>
                      <a:moveTo>
                        <a:pt x="395940" y="777475"/>
                      </a:moveTo>
                      <a:cubicBezTo>
                        <a:pt x="397432" y="777072"/>
                        <a:pt x="398901" y="777072"/>
                        <a:pt x="400390" y="777475"/>
                      </a:cubicBezTo>
                      <a:cubicBezTo>
                        <a:pt x="402603" y="777575"/>
                        <a:pt x="404674" y="778240"/>
                        <a:pt x="406588" y="779449"/>
                      </a:cubicBezTo>
                      <a:cubicBezTo>
                        <a:pt x="407715" y="780333"/>
                        <a:pt x="408841" y="781201"/>
                        <a:pt x="409968" y="782067"/>
                      </a:cubicBezTo>
                      <a:lnTo>
                        <a:pt x="410951" y="783246"/>
                      </a:lnTo>
                      <a:cubicBezTo>
                        <a:pt x="413051" y="785805"/>
                        <a:pt x="413104" y="786242"/>
                        <a:pt x="414715" y="790139"/>
                      </a:cubicBezTo>
                      <a:cubicBezTo>
                        <a:pt x="415382" y="792313"/>
                        <a:pt x="415482" y="794487"/>
                        <a:pt x="414999" y="796662"/>
                      </a:cubicBezTo>
                      <a:cubicBezTo>
                        <a:pt x="414999" y="798131"/>
                        <a:pt x="414617" y="799500"/>
                        <a:pt x="413890" y="800768"/>
                      </a:cubicBezTo>
                      <a:cubicBezTo>
                        <a:pt x="413490" y="802157"/>
                        <a:pt x="412806" y="803365"/>
                        <a:pt x="411779" y="804372"/>
                      </a:cubicBezTo>
                      <a:cubicBezTo>
                        <a:pt x="411053" y="805598"/>
                        <a:pt x="410089" y="806584"/>
                        <a:pt x="408860" y="807311"/>
                      </a:cubicBezTo>
                      <a:cubicBezTo>
                        <a:pt x="407292" y="808740"/>
                        <a:pt x="405441" y="809727"/>
                        <a:pt x="403308" y="810230"/>
                      </a:cubicBezTo>
                      <a:lnTo>
                        <a:pt x="398979" y="810812"/>
                      </a:lnTo>
                      <a:lnTo>
                        <a:pt x="398979" y="810812"/>
                      </a:lnTo>
                      <a:cubicBezTo>
                        <a:pt x="398418" y="810733"/>
                        <a:pt x="397834" y="810653"/>
                        <a:pt x="397271" y="810592"/>
                      </a:cubicBezTo>
                      <a:cubicBezTo>
                        <a:pt x="396591" y="810571"/>
                        <a:pt x="395932" y="810495"/>
                        <a:pt x="395286" y="810370"/>
                      </a:cubicBezTo>
                      <a:lnTo>
                        <a:pt x="394632" y="810228"/>
                      </a:lnTo>
                      <a:lnTo>
                        <a:pt x="394632" y="810228"/>
                      </a:lnTo>
                      <a:lnTo>
                        <a:pt x="394037" y="810069"/>
                      </a:lnTo>
                      <a:cubicBezTo>
                        <a:pt x="393249" y="809839"/>
                        <a:pt x="392482" y="809533"/>
                        <a:pt x="391737" y="809143"/>
                      </a:cubicBezTo>
                      <a:cubicBezTo>
                        <a:pt x="390328" y="808740"/>
                        <a:pt x="389101" y="808036"/>
                        <a:pt x="388052" y="806989"/>
                      </a:cubicBezTo>
                      <a:cubicBezTo>
                        <a:pt x="386243" y="805821"/>
                        <a:pt x="384794" y="804249"/>
                        <a:pt x="383748" y="802298"/>
                      </a:cubicBezTo>
                      <a:lnTo>
                        <a:pt x="383466" y="801654"/>
                      </a:lnTo>
                      <a:lnTo>
                        <a:pt x="383466" y="801654"/>
                      </a:lnTo>
                      <a:cubicBezTo>
                        <a:pt x="383084" y="800968"/>
                        <a:pt x="382762" y="800265"/>
                        <a:pt x="382518" y="799500"/>
                      </a:cubicBezTo>
                      <a:cubicBezTo>
                        <a:pt x="381836" y="798292"/>
                        <a:pt x="381494" y="797004"/>
                        <a:pt x="381474" y="795615"/>
                      </a:cubicBezTo>
                      <a:cubicBezTo>
                        <a:pt x="381074" y="793767"/>
                        <a:pt x="381100" y="791935"/>
                        <a:pt x="381579" y="790103"/>
                      </a:cubicBezTo>
                      <a:lnTo>
                        <a:pt x="381756" y="789493"/>
                      </a:lnTo>
                      <a:lnTo>
                        <a:pt x="383305" y="785809"/>
                      </a:lnTo>
                      <a:cubicBezTo>
                        <a:pt x="384110" y="784563"/>
                        <a:pt x="384955" y="783292"/>
                        <a:pt x="386040" y="782266"/>
                      </a:cubicBezTo>
                      <a:cubicBezTo>
                        <a:pt x="386694" y="781686"/>
                        <a:pt x="388291" y="780439"/>
                        <a:pt x="389191" y="779814"/>
                      </a:cubicBezTo>
                      <a:lnTo>
                        <a:pt x="389742" y="779449"/>
                      </a:lnTo>
                      <a:lnTo>
                        <a:pt x="389742" y="779449"/>
                      </a:lnTo>
                      <a:cubicBezTo>
                        <a:pt x="391656" y="778240"/>
                        <a:pt x="393729" y="777575"/>
                        <a:pt x="395940" y="777475"/>
                      </a:cubicBezTo>
                      <a:close/>
                      <a:moveTo>
                        <a:pt x="153336" y="748689"/>
                      </a:moveTo>
                      <a:cubicBezTo>
                        <a:pt x="156234" y="737274"/>
                        <a:pt x="171206" y="733671"/>
                        <a:pt x="179356" y="741824"/>
                      </a:cubicBezTo>
                      <a:cubicBezTo>
                        <a:pt x="187504" y="749979"/>
                        <a:pt x="183904" y="764955"/>
                        <a:pt x="172496" y="767853"/>
                      </a:cubicBezTo>
                      <a:lnTo>
                        <a:pt x="171186" y="768175"/>
                      </a:lnTo>
                      <a:lnTo>
                        <a:pt x="171186" y="768175"/>
                      </a:lnTo>
                      <a:cubicBezTo>
                        <a:pt x="160158" y="770974"/>
                        <a:pt x="150217" y="761009"/>
                        <a:pt x="153015" y="749979"/>
                      </a:cubicBezTo>
                      <a:lnTo>
                        <a:pt x="153336" y="748689"/>
                      </a:lnTo>
                      <a:lnTo>
                        <a:pt x="153336" y="748689"/>
                      </a:lnTo>
                      <a:close/>
                      <a:moveTo>
                        <a:pt x="1534535" y="655582"/>
                      </a:moveTo>
                      <a:cubicBezTo>
                        <a:pt x="1534454" y="654454"/>
                        <a:pt x="1535903" y="654054"/>
                        <a:pt x="1536628" y="654718"/>
                      </a:cubicBezTo>
                      <a:cubicBezTo>
                        <a:pt x="1546327" y="663415"/>
                        <a:pt x="1552505" y="673842"/>
                        <a:pt x="1564277" y="680584"/>
                      </a:cubicBezTo>
                      <a:cubicBezTo>
                        <a:pt x="1576111" y="687350"/>
                        <a:pt x="1588304" y="686805"/>
                        <a:pt x="1600640" y="691173"/>
                      </a:cubicBezTo>
                      <a:cubicBezTo>
                        <a:pt x="1604825" y="692663"/>
                        <a:pt x="1604845" y="698261"/>
                        <a:pt x="1600640" y="699729"/>
                      </a:cubicBezTo>
                      <a:cubicBezTo>
                        <a:pt x="1577297" y="707884"/>
                        <a:pt x="1536306" y="680242"/>
                        <a:pt x="1534535" y="655582"/>
                      </a:cubicBezTo>
                      <a:close/>
                      <a:moveTo>
                        <a:pt x="437717" y="653811"/>
                      </a:moveTo>
                      <a:cubicBezTo>
                        <a:pt x="440315" y="653006"/>
                        <a:pt x="442931" y="652885"/>
                        <a:pt x="445527" y="653469"/>
                      </a:cubicBezTo>
                      <a:cubicBezTo>
                        <a:pt x="447298" y="653469"/>
                        <a:pt x="448946" y="653912"/>
                        <a:pt x="450455" y="654795"/>
                      </a:cubicBezTo>
                      <a:cubicBezTo>
                        <a:pt x="452126" y="655260"/>
                        <a:pt x="453556" y="656106"/>
                        <a:pt x="454782" y="657312"/>
                      </a:cubicBezTo>
                      <a:cubicBezTo>
                        <a:pt x="456253" y="658179"/>
                        <a:pt x="457420" y="659367"/>
                        <a:pt x="458303" y="660835"/>
                      </a:cubicBezTo>
                      <a:cubicBezTo>
                        <a:pt x="460036" y="662729"/>
                        <a:pt x="461203" y="664944"/>
                        <a:pt x="461805" y="667480"/>
                      </a:cubicBezTo>
                      <a:lnTo>
                        <a:pt x="462489" y="672694"/>
                      </a:lnTo>
                      <a:lnTo>
                        <a:pt x="462489" y="672694"/>
                      </a:lnTo>
                      <a:lnTo>
                        <a:pt x="461805" y="677908"/>
                      </a:lnTo>
                      <a:lnTo>
                        <a:pt x="461805" y="677908"/>
                      </a:lnTo>
                      <a:cubicBezTo>
                        <a:pt x="461141" y="679456"/>
                        <a:pt x="460477" y="681028"/>
                        <a:pt x="459833" y="682578"/>
                      </a:cubicBezTo>
                      <a:lnTo>
                        <a:pt x="458035" y="685016"/>
                      </a:lnTo>
                      <a:cubicBezTo>
                        <a:pt x="456578" y="686960"/>
                        <a:pt x="456344" y="686980"/>
                        <a:pt x="452810" y="689604"/>
                      </a:cubicBezTo>
                      <a:cubicBezTo>
                        <a:pt x="450558" y="691031"/>
                        <a:pt x="448123" y="691819"/>
                        <a:pt x="445527" y="691919"/>
                      </a:cubicBezTo>
                      <a:cubicBezTo>
                        <a:pt x="443795" y="692402"/>
                        <a:pt x="442064" y="692402"/>
                        <a:pt x="440315" y="691919"/>
                      </a:cubicBezTo>
                      <a:cubicBezTo>
                        <a:pt x="438565" y="691919"/>
                        <a:pt x="436912" y="691476"/>
                        <a:pt x="435385" y="690591"/>
                      </a:cubicBezTo>
                      <a:cubicBezTo>
                        <a:pt x="433733" y="690128"/>
                        <a:pt x="432286" y="689282"/>
                        <a:pt x="431057" y="688074"/>
                      </a:cubicBezTo>
                      <a:cubicBezTo>
                        <a:pt x="428925" y="686685"/>
                        <a:pt x="427255" y="684853"/>
                        <a:pt x="426026" y="682578"/>
                      </a:cubicBezTo>
                      <a:cubicBezTo>
                        <a:pt x="425362" y="681028"/>
                        <a:pt x="424700" y="679456"/>
                        <a:pt x="424056" y="677908"/>
                      </a:cubicBezTo>
                      <a:lnTo>
                        <a:pt x="423349" y="672694"/>
                      </a:lnTo>
                      <a:lnTo>
                        <a:pt x="423349" y="672694"/>
                      </a:lnTo>
                      <a:lnTo>
                        <a:pt x="424056" y="667480"/>
                      </a:lnTo>
                      <a:lnTo>
                        <a:pt x="424056" y="667480"/>
                      </a:lnTo>
                      <a:lnTo>
                        <a:pt x="424094" y="667319"/>
                      </a:lnTo>
                      <a:lnTo>
                        <a:pt x="424094" y="667319"/>
                      </a:lnTo>
                      <a:cubicBezTo>
                        <a:pt x="425020" y="664058"/>
                        <a:pt x="426672" y="661219"/>
                        <a:pt x="429044" y="658822"/>
                      </a:cubicBezTo>
                      <a:lnTo>
                        <a:pt x="432950" y="655802"/>
                      </a:lnTo>
                      <a:lnTo>
                        <a:pt x="432950" y="655802"/>
                      </a:lnTo>
                      <a:cubicBezTo>
                        <a:pt x="434477" y="654818"/>
                        <a:pt x="436067" y="654314"/>
                        <a:pt x="437717" y="653811"/>
                      </a:cubicBezTo>
                      <a:close/>
                      <a:moveTo>
                        <a:pt x="1377092" y="657717"/>
                      </a:moveTo>
                      <a:cubicBezTo>
                        <a:pt x="1382664" y="656185"/>
                        <a:pt x="1388783" y="657795"/>
                        <a:pt x="1392866" y="661884"/>
                      </a:cubicBezTo>
                      <a:cubicBezTo>
                        <a:pt x="1396953" y="665971"/>
                        <a:pt x="1398563" y="672068"/>
                        <a:pt x="1397034" y="677647"/>
                      </a:cubicBezTo>
                      <a:cubicBezTo>
                        <a:pt x="1395524" y="683082"/>
                        <a:pt x="1391158" y="687489"/>
                        <a:pt x="1385704" y="688960"/>
                      </a:cubicBezTo>
                      <a:cubicBezTo>
                        <a:pt x="1384074" y="689401"/>
                        <a:pt x="1382424" y="689645"/>
                        <a:pt x="1380754" y="689564"/>
                      </a:cubicBezTo>
                      <a:cubicBezTo>
                        <a:pt x="1377955" y="689544"/>
                        <a:pt x="1375341" y="688838"/>
                        <a:pt x="1372906" y="687430"/>
                      </a:cubicBezTo>
                      <a:lnTo>
                        <a:pt x="1369767" y="684992"/>
                      </a:lnTo>
                      <a:lnTo>
                        <a:pt x="1369767" y="684992"/>
                      </a:lnTo>
                      <a:cubicBezTo>
                        <a:pt x="1368235" y="683585"/>
                        <a:pt x="1367171" y="681914"/>
                        <a:pt x="1366545" y="679982"/>
                      </a:cubicBezTo>
                      <a:cubicBezTo>
                        <a:pt x="1365559" y="678130"/>
                        <a:pt x="1365116" y="676137"/>
                        <a:pt x="1365197" y="673983"/>
                      </a:cubicBezTo>
                      <a:lnTo>
                        <a:pt x="1365179" y="673600"/>
                      </a:lnTo>
                      <a:cubicBezTo>
                        <a:pt x="1365116" y="672835"/>
                        <a:pt x="1365217" y="672068"/>
                        <a:pt x="1365460" y="671325"/>
                      </a:cubicBezTo>
                      <a:cubicBezTo>
                        <a:pt x="1365460" y="670538"/>
                        <a:pt x="1365581" y="669773"/>
                        <a:pt x="1365782" y="669029"/>
                      </a:cubicBezTo>
                      <a:cubicBezTo>
                        <a:pt x="1367251" y="663595"/>
                        <a:pt x="1371678" y="659205"/>
                        <a:pt x="1377092" y="657717"/>
                      </a:cubicBezTo>
                      <a:close/>
                      <a:moveTo>
                        <a:pt x="175412" y="603203"/>
                      </a:moveTo>
                      <a:cubicBezTo>
                        <a:pt x="177203" y="603140"/>
                        <a:pt x="178873" y="603503"/>
                        <a:pt x="180422" y="604328"/>
                      </a:cubicBezTo>
                      <a:cubicBezTo>
                        <a:pt x="182052" y="604851"/>
                        <a:pt x="183441" y="605737"/>
                        <a:pt x="184608" y="607026"/>
                      </a:cubicBezTo>
                      <a:cubicBezTo>
                        <a:pt x="185896" y="608193"/>
                        <a:pt x="186781" y="609602"/>
                        <a:pt x="187305" y="611213"/>
                      </a:cubicBezTo>
                      <a:cubicBezTo>
                        <a:pt x="188130" y="612765"/>
                        <a:pt x="188492" y="614436"/>
                        <a:pt x="188431" y="616226"/>
                      </a:cubicBezTo>
                      <a:cubicBezTo>
                        <a:pt x="188431" y="618581"/>
                        <a:pt x="187828" y="620775"/>
                        <a:pt x="186661" y="622788"/>
                      </a:cubicBezTo>
                      <a:cubicBezTo>
                        <a:pt x="185976" y="623676"/>
                        <a:pt x="185292" y="624560"/>
                        <a:pt x="184608" y="625426"/>
                      </a:cubicBezTo>
                      <a:cubicBezTo>
                        <a:pt x="182998" y="627056"/>
                        <a:pt x="181086" y="628163"/>
                        <a:pt x="178873" y="628787"/>
                      </a:cubicBezTo>
                      <a:lnTo>
                        <a:pt x="177585" y="629230"/>
                      </a:lnTo>
                      <a:lnTo>
                        <a:pt x="177585" y="629230"/>
                      </a:lnTo>
                      <a:cubicBezTo>
                        <a:pt x="175693" y="629915"/>
                        <a:pt x="173842" y="629955"/>
                        <a:pt x="171870" y="629695"/>
                      </a:cubicBezTo>
                      <a:cubicBezTo>
                        <a:pt x="169797" y="629411"/>
                        <a:pt x="167884" y="628848"/>
                        <a:pt x="166195" y="627559"/>
                      </a:cubicBezTo>
                      <a:cubicBezTo>
                        <a:pt x="164543" y="626593"/>
                        <a:pt x="163237" y="625285"/>
                        <a:pt x="162271" y="623634"/>
                      </a:cubicBezTo>
                      <a:lnTo>
                        <a:pt x="161164" y="621017"/>
                      </a:lnTo>
                      <a:lnTo>
                        <a:pt x="161164" y="621017"/>
                      </a:lnTo>
                      <a:cubicBezTo>
                        <a:pt x="160923" y="620133"/>
                        <a:pt x="160822" y="618804"/>
                        <a:pt x="160762" y="617876"/>
                      </a:cubicBezTo>
                      <a:cubicBezTo>
                        <a:pt x="160762" y="617735"/>
                        <a:pt x="160762" y="617617"/>
                        <a:pt x="160742" y="617474"/>
                      </a:cubicBezTo>
                      <a:cubicBezTo>
                        <a:pt x="160742" y="616689"/>
                        <a:pt x="160983" y="614778"/>
                        <a:pt x="161183" y="613991"/>
                      </a:cubicBezTo>
                      <a:cubicBezTo>
                        <a:pt x="161627" y="612340"/>
                        <a:pt x="162531" y="610770"/>
                        <a:pt x="163559" y="609441"/>
                      </a:cubicBezTo>
                      <a:cubicBezTo>
                        <a:pt x="164445" y="608054"/>
                        <a:pt x="165652" y="606965"/>
                        <a:pt x="167141" y="606160"/>
                      </a:cubicBezTo>
                      <a:lnTo>
                        <a:pt x="167274" y="606059"/>
                      </a:lnTo>
                      <a:lnTo>
                        <a:pt x="167274" y="606059"/>
                      </a:lnTo>
                      <a:lnTo>
                        <a:pt x="167423" y="605959"/>
                      </a:lnTo>
                      <a:cubicBezTo>
                        <a:pt x="167884" y="605637"/>
                        <a:pt x="168369" y="605315"/>
                        <a:pt x="168852" y="604970"/>
                      </a:cubicBezTo>
                      <a:cubicBezTo>
                        <a:pt x="170864" y="603805"/>
                        <a:pt x="173057" y="603203"/>
                        <a:pt x="175412" y="603203"/>
                      </a:cubicBezTo>
                      <a:close/>
                      <a:moveTo>
                        <a:pt x="1214557" y="588908"/>
                      </a:moveTo>
                      <a:cubicBezTo>
                        <a:pt x="1217776" y="588908"/>
                        <a:pt x="1220775" y="589733"/>
                        <a:pt x="1223552" y="591344"/>
                      </a:cubicBezTo>
                      <a:cubicBezTo>
                        <a:pt x="1223650" y="591382"/>
                        <a:pt x="1223751" y="591424"/>
                        <a:pt x="1223831" y="591466"/>
                      </a:cubicBezTo>
                      <a:cubicBezTo>
                        <a:pt x="1226490" y="593035"/>
                        <a:pt x="1228600" y="595150"/>
                        <a:pt x="1230172" y="597806"/>
                      </a:cubicBezTo>
                      <a:cubicBezTo>
                        <a:pt x="1231782" y="600564"/>
                        <a:pt x="1232585" y="603545"/>
                        <a:pt x="1232585" y="606726"/>
                      </a:cubicBezTo>
                      <a:cubicBezTo>
                        <a:pt x="1232585" y="609925"/>
                        <a:pt x="1231782" y="612884"/>
                        <a:pt x="1230172" y="615642"/>
                      </a:cubicBezTo>
                      <a:cubicBezTo>
                        <a:pt x="1228600" y="618301"/>
                        <a:pt x="1226490" y="620413"/>
                        <a:pt x="1223831" y="621985"/>
                      </a:cubicBezTo>
                      <a:cubicBezTo>
                        <a:pt x="1223751" y="622043"/>
                        <a:pt x="1223650" y="622082"/>
                        <a:pt x="1223552" y="622124"/>
                      </a:cubicBezTo>
                      <a:cubicBezTo>
                        <a:pt x="1220775" y="623735"/>
                        <a:pt x="1217776" y="624540"/>
                        <a:pt x="1214557" y="624560"/>
                      </a:cubicBezTo>
                      <a:cubicBezTo>
                        <a:pt x="1211357" y="624540"/>
                        <a:pt x="1208359" y="623735"/>
                        <a:pt x="1205579" y="622124"/>
                      </a:cubicBezTo>
                      <a:cubicBezTo>
                        <a:pt x="1200148" y="618943"/>
                        <a:pt x="1196745" y="613005"/>
                        <a:pt x="1196745" y="606726"/>
                      </a:cubicBezTo>
                      <a:cubicBezTo>
                        <a:pt x="1196745" y="600441"/>
                        <a:pt x="1200148" y="594504"/>
                        <a:pt x="1205579" y="591344"/>
                      </a:cubicBezTo>
                      <a:cubicBezTo>
                        <a:pt x="1208359" y="589733"/>
                        <a:pt x="1211357" y="588908"/>
                        <a:pt x="1214557" y="588908"/>
                      </a:cubicBezTo>
                      <a:close/>
                      <a:moveTo>
                        <a:pt x="378874" y="565629"/>
                      </a:moveTo>
                      <a:lnTo>
                        <a:pt x="379422" y="565618"/>
                      </a:lnTo>
                      <a:cubicBezTo>
                        <a:pt x="381555" y="565535"/>
                        <a:pt x="383545" y="565978"/>
                        <a:pt x="385376" y="566967"/>
                      </a:cubicBezTo>
                      <a:cubicBezTo>
                        <a:pt x="387288" y="567589"/>
                        <a:pt x="388958" y="568658"/>
                        <a:pt x="390369" y="570167"/>
                      </a:cubicBezTo>
                      <a:lnTo>
                        <a:pt x="393307" y="572621"/>
                      </a:lnTo>
                      <a:lnTo>
                        <a:pt x="393307" y="572621"/>
                      </a:lnTo>
                      <a:lnTo>
                        <a:pt x="394160" y="573312"/>
                      </a:lnTo>
                      <a:cubicBezTo>
                        <a:pt x="394300" y="573430"/>
                        <a:pt x="394439" y="573549"/>
                        <a:pt x="394573" y="573670"/>
                      </a:cubicBezTo>
                      <a:cubicBezTo>
                        <a:pt x="396547" y="575661"/>
                        <a:pt x="397895" y="577996"/>
                        <a:pt x="398660" y="580694"/>
                      </a:cubicBezTo>
                      <a:cubicBezTo>
                        <a:pt x="398901" y="582246"/>
                        <a:pt x="399100" y="583774"/>
                        <a:pt x="399263" y="585324"/>
                      </a:cubicBezTo>
                      <a:cubicBezTo>
                        <a:pt x="399704" y="589350"/>
                        <a:pt x="397332" y="593479"/>
                        <a:pt x="394716" y="596338"/>
                      </a:cubicBezTo>
                      <a:cubicBezTo>
                        <a:pt x="393307" y="597848"/>
                        <a:pt x="391635" y="598913"/>
                        <a:pt x="389705" y="599557"/>
                      </a:cubicBezTo>
                      <a:cubicBezTo>
                        <a:pt x="387854" y="600525"/>
                        <a:pt x="385841" y="600966"/>
                        <a:pt x="383706" y="600885"/>
                      </a:cubicBezTo>
                      <a:cubicBezTo>
                        <a:pt x="379339" y="600505"/>
                        <a:pt x="375196" y="599577"/>
                        <a:pt x="372057" y="596195"/>
                      </a:cubicBezTo>
                      <a:cubicBezTo>
                        <a:pt x="371693" y="595792"/>
                        <a:pt x="371350" y="595370"/>
                        <a:pt x="370990" y="594947"/>
                      </a:cubicBezTo>
                      <a:lnTo>
                        <a:pt x="368475" y="592048"/>
                      </a:lnTo>
                      <a:lnTo>
                        <a:pt x="368475" y="592048"/>
                      </a:lnTo>
                      <a:cubicBezTo>
                        <a:pt x="366563" y="590117"/>
                        <a:pt x="365233" y="587841"/>
                        <a:pt x="364511" y="585223"/>
                      </a:cubicBezTo>
                      <a:cubicBezTo>
                        <a:pt x="364307" y="583834"/>
                        <a:pt x="364128" y="582466"/>
                        <a:pt x="363947" y="581097"/>
                      </a:cubicBezTo>
                      <a:cubicBezTo>
                        <a:pt x="363764" y="576970"/>
                        <a:pt x="365776" y="573105"/>
                        <a:pt x="368475" y="570167"/>
                      </a:cubicBezTo>
                      <a:cubicBezTo>
                        <a:pt x="370966" y="567445"/>
                        <a:pt x="375192" y="565782"/>
                        <a:pt x="378874" y="565629"/>
                      </a:cubicBezTo>
                      <a:close/>
                      <a:moveTo>
                        <a:pt x="277297" y="523240"/>
                      </a:moveTo>
                      <a:cubicBezTo>
                        <a:pt x="298223" y="523240"/>
                        <a:pt x="298183" y="555713"/>
                        <a:pt x="277297" y="555713"/>
                      </a:cubicBezTo>
                      <a:cubicBezTo>
                        <a:pt x="256387" y="555713"/>
                        <a:pt x="256427" y="523240"/>
                        <a:pt x="277297" y="523240"/>
                      </a:cubicBezTo>
                      <a:close/>
                      <a:moveTo>
                        <a:pt x="1329502" y="477712"/>
                      </a:moveTo>
                      <a:lnTo>
                        <a:pt x="1330162" y="477724"/>
                      </a:lnTo>
                      <a:cubicBezTo>
                        <a:pt x="1333625" y="477744"/>
                        <a:pt x="1336863" y="478610"/>
                        <a:pt x="1339864" y="480361"/>
                      </a:cubicBezTo>
                      <a:lnTo>
                        <a:pt x="1343766" y="483361"/>
                      </a:lnTo>
                      <a:lnTo>
                        <a:pt x="1343766" y="483361"/>
                      </a:lnTo>
                      <a:cubicBezTo>
                        <a:pt x="1346142" y="485777"/>
                        <a:pt x="1347790" y="488595"/>
                        <a:pt x="1348718" y="491856"/>
                      </a:cubicBezTo>
                      <a:cubicBezTo>
                        <a:pt x="1348937" y="493565"/>
                        <a:pt x="1349161" y="495278"/>
                        <a:pt x="1349402" y="496969"/>
                      </a:cubicBezTo>
                      <a:cubicBezTo>
                        <a:pt x="1349503" y="499627"/>
                        <a:pt x="1348937" y="502103"/>
                        <a:pt x="1347732" y="504398"/>
                      </a:cubicBezTo>
                      <a:cubicBezTo>
                        <a:pt x="1346967" y="506773"/>
                        <a:pt x="1345639" y="508845"/>
                        <a:pt x="1343766" y="510598"/>
                      </a:cubicBezTo>
                      <a:cubicBezTo>
                        <a:pt x="1342017" y="512470"/>
                        <a:pt x="1339962" y="513799"/>
                        <a:pt x="1337570" y="514564"/>
                      </a:cubicBezTo>
                      <a:cubicBezTo>
                        <a:pt x="1335276" y="515772"/>
                        <a:pt x="1332800" y="516336"/>
                        <a:pt x="1330162" y="516235"/>
                      </a:cubicBezTo>
                      <a:cubicBezTo>
                        <a:pt x="1326683" y="516213"/>
                        <a:pt x="1323441" y="515349"/>
                        <a:pt x="1320443" y="513598"/>
                      </a:cubicBezTo>
                      <a:cubicBezTo>
                        <a:pt x="1319137" y="512591"/>
                        <a:pt x="1317849" y="511585"/>
                        <a:pt x="1316541" y="510598"/>
                      </a:cubicBezTo>
                      <a:cubicBezTo>
                        <a:pt x="1314349" y="508368"/>
                        <a:pt x="1312774" y="505795"/>
                        <a:pt x="1311833" y="502848"/>
                      </a:cubicBezTo>
                      <a:lnTo>
                        <a:pt x="1311611" y="502103"/>
                      </a:lnTo>
                      <a:lnTo>
                        <a:pt x="1310906" y="496969"/>
                      </a:lnTo>
                      <a:cubicBezTo>
                        <a:pt x="1310806" y="494332"/>
                        <a:pt x="1311367" y="491856"/>
                        <a:pt x="1312575" y="489561"/>
                      </a:cubicBezTo>
                      <a:cubicBezTo>
                        <a:pt x="1313341" y="487166"/>
                        <a:pt x="1314669" y="485112"/>
                        <a:pt x="1316541" y="483361"/>
                      </a:cubicBezTo>
                      <a:cubicBezTo>
                        <a:pt x="1318292" y="481487"/>
                        <a:pt x="1320364" y="480158"/>
                        <a:pt x="1322739" y="479395"/>
                      </a:cubicBezTo>
                      <a:cubicBezTo>
                        <a:pt x="1324840" y="478288"/>
                        <a:pt x="1327096" y="477720"/>
                        <a:pt x="1329502" y="477712"/>
                      </a:cubicBezTo>
                      <a:close/>
                      <a:moveTo>
                        <a:pt x="1235242" y="416929"/>
                      </a:moveTo>
                      <a:cubicBezTo>
                        <a:pt x="1237113" y="416866"/>
                        <a:pt x="1238844" y="417249"/>
                        <a:pt x="1240476" y="418096"/>
                      </a:cubicBezTo>
                      <a:cubicBezTo>
                        <a:pt x="1242144" y="418638"/>
                        <a:pt x="1243593" y="419584"/>
                        <a:pt x="1244820" y="420893"/>
                      </a:cubicBezTo>
                      <a:cubicBezTo>
                        <a:pt x="1247418" y="422968"/>
                        <a:pt x="1249006" y="427113"/>
                        <a:pt x="1249006" y="430475"/>
                      </a:cubicBezTo>
                      <a:cubicBezTo>
                        <a:pt x="1249006" y="433837"/>
                        <a:pt x="1247418" y="437986"/>
                        <a:pt x="1244820" y="440057"/>
                      </a:cubicBezTo>
                      <a:cubicBezTo>
                        <a:pt x="1243130" y="441728"/>
                        <a:pt x="1241138" y="442896"/>
                        <a:pt x="1238844" y="443540"/>
                      </a:cubicBezTo>
                      <a:lnTo>
                        <a:pt x="1235242" y="444025"/>
                      </a:lnTo>
                      <a:lnTo>
                        <a:pt x="1235242" y="444025"/>
                      </a:lnTo>
                      <a:cubicBezTo>
                        <a:pt x="1231740" y="444186"/>
                        <a:pt x="1228178" y="442354"/>
                        <a:pt x="1225683" y="440057"/>
                      </a:cubicBezTo>
                      <a:cubicBezTo>
                        <a:pt x="1225180" y="439596"/>
                        <a:pt x="1224697" y="439133"/>
                        <a:pt x="1224194" y="438688"/>
                      </a:cubicBezTo>
                      <a:cubicBezTo>
                        <a:pt x="1221922" y="436595"/>
                        <a:pt x="1220936" y="433475"/>
                        <a:pt x="1220793" y="430475"/>
                      </a:cubicBezTo>
                      <a:cubicBezTo>
                        <a:pt x="1220733" y="428887"/>
                        <a:pt x="1221077" y="427397"/>
                        <a:pt x="1221799" y="426008"/>
                      </a:cubicBezTo>
                      <a:cubicBezTo>
                        <a:pt x="1222264" y="424558"/>
                        <a:pt x="1223067" y="423328"/>
                        <a:pt x="1224194" y="422262"/>
                      </a:cubicBezTo>
                      <a:cubicBezTo>
                        <a:pt x="1224697" y="421819"/>
                        <a:pt x="1225180" y="421358"/>
                        <a:pt x="1225683" y="420893"/>
                      </a:cubicBezTo>
                      <a:cubicBezTo>
                        <a:pt x="1228402" y="418376"/>
                        <a:pt x="1231579" y="417110"/>
                        <a:pt x="1235242" y="416929"/>
                      </a:cubicBezTo>
                      <a:close/>
                      <a:moveTo>
                        <a:pt x="1832460" y="308643"/>
                      </a:moveTo>
                      <a:cubicBezTo>
                        <a:pt x="1845683" y="292530"/>
                        <a:pt x="1837983" y="281061"/>
                        <a:pt x="1818112" y="285047"/>
                      </a:cubicBezTo>
                      <a:cubicBezTo>
                        <a:pt x="1783882" y="289679"/>
                        <a:pt x="1751667" y="311320"/>
                        <a:pt x="1721520" y="326839"/>
                      </a:cubicBezTo>
                      <a:cubicBezTo>
                        <a:pt x="1688617" y="344225"/>
                        <a:pt x="1654707" y="358564"/>
                        <a:pt x="1621144" y="374900"/>
                      </a:cubicBezTo>
                      <a:cubicBezTo>
                        <a:pt x="1634992" y="383404"/>
                        <a:pt x="1645291" y="396721"/>
                        <a:pt x="1653160" y="411916"/>
                      </a:cubicBezTo>
                      <a:cubicBezTo>
                        <a:pt x="1668866" y="399984"/>
                        <a:pt x="1688943" y="394279"/>
                        <a:pt x="1708541" y="393536"/>
                      </a:cubicBezTo>
                      <a:cubicBezTo>
                        <a:pt x="1744096" y="359470"/>
                        <a:pt x="1802979" y="351669"/>
                        <a:pt x="1832460" y="308643"/>
                      </a:cubicBezTo>
                      <a:close/>
                      <a:moveTo>
                        <a:pt x="270255" y="362133"/>
                      </a:moveTo>
                      <a:cubicBezTo>
                        <a:pt x="273840" y="362150"/>
                        <a:pt x="277199" y="362993"/>
                        <a:pt x="280347" y="364676"/>
                      </a:cubicBezTo>
                      <a:lnTo>
                        <a:pt x="281018" y="365050"/>
                      </a:lnTo>
                      <a:lnTo>
                        <a:pt x="285325" y="368392"/>
                      </a:lnTo>
                      <a:cubicBezTo>
                        <a:pt x="287418" y="370324"/>
                        <a:pt x="288887" y="372617"/>
                        <a:pt x="289752" y="375256"/>
                      </a:cubicBezTo>
                      <a:cubicBezTo>
                        <a:pt x="291080" y="377793"/>
                        <a:pt x="291684" y="380551"/>
                        <a:pt x="291583" y="383490"/>
                      </a:cubicBezTo>
                      <a:cubicBezTo>
                        <a:pt x="291684" y="386429"/>
                        <a:pt x="291080" y="389167"/>
                        <a:pt x="289752" y="391703"/>
                      </a:cubicBezTo>
                      <a:cubicBezTo>
                        <a:pt x="288887" y="394361"/>
                        <a:pt x="287418" y="396636"/>
                        <a:pt x="285325" y="398568"/>
                      </a:cubicBezTo>
                      <a:cubicBezTo>
                        <a:pt x="284138" y="400118"/>
                        <a:pt x="282608" y="401326"/>
                        <a:pt x="280777" y="402214"/>
                      </a:cubicBezTo>
                      <a:cubicBezTo>
                        <a:pt x="279064" y="402916"/>
                        <a:pt x="277376" y="403641"/>
                        <a:pt x="275666" y="404366"/>
                      </a:cubicBezTo>
                      <a:cubicBezTo>
                        <a:pt x="273754" y="404970"/>
                        <a:pt x="271540" y="405050"/>
                        <a:pt x="269468" y="405151"/>
                      </a:cubicBezTo>
                      <a:cubicBezTo>
                        <a:pt x="265705" y="405131"/>
                        <a:pt x="262205" y="404185"/>
                        <a:pt x="258941" y="402292"/>
                      </a:cubicBezTo>
                      <a:lnTo>
                        <a:pt x="254717" y="399033"/>
                      </a:lnTo>
                      <a:lnTo>
                        <a:pt x="254717" y="399033"/>
                      </a:lnTo>
                      <a:cubicBezTo>
                        <a:pt x="252685" y="397139"/>
                        <a:pt x="251234" y="394904"/>
                        <a:pt x="250389" y="392307"/>
                      </a:cubicBezTo>
                      <a:cubicBezTo>
                        <a:pt x="249192" y="390021"/>
                        <a:pt x="248585" y="387579"/>
                        <a:pt x="248585" y="384971"/>
                      </a:cubicBezTo>
                      <a:lnTo>
                        <a:pt x="248600" y="384255"/>
                      </a:lnTo>
                      <a:cubicBezTo>
                        <a:pt x="248600" y="384096"/>
                        <a:pt x="248600" y="383913"/>
                        <a:pt x="248622" y="383732"/>
                      </a:cubicBezTo>
                      <a:cubicBezTo>
                        <a:pt x="248862" y="381839"/>
                        <a:pt x="249125" y="379947"/>
                        <a:pt x="249383" y="378057"/>
                      </a:cubicBezTo>
                      <a:cubicBezTo>
                        <a:pt x="250049" y="375276"/>
                        <a:pt x="251317" y="372841"/>
                        <a:pt x="253208" y="370787"/>
                      </a:cubicBezTo>
                      <a:cubicBezTo>
                        <a:pt x="253691" y="369821"/>
                        <a:pt x="254335" y="369036"/>
                        <a:pt x="255162" y="368392"/>
                      </a:cubicBezTo>
                      <a:cubicBezTo>
                        <a:pt x="257816" y="365734"/>
                        <a:pt x="260954" y="363923"/>
                        <a:pt x="264578" y="362894"/>
                      </a:cubicBezTo>
                      <a:cubicBezTo>
                        <a:pt x="266469" y="362654"/>
                        <a:pt x="268361" y="362391"/>
                        <a:pt x="270255" y="362133"/>
                      </a:cubicBezTo>
                      <a:close/>
                      <a:moveTo>
                        <a:pt x="1203961" y="308794"/>
                      </a:moveTo>
                      <a:lnTo>
                        <a:pt x="1204574" y="308804"/>
                      </a:lnTo>
                      <a:cubicBezTo>
                        <a:pt x="1207290" y="308804"/>
                        <a:pt x="1209806" y="309488"/>
                        <a:pt x="1212142" y="310837"/>
                      </a:cubicBezTo>
                      <a:cubicBezTo>
                        <a:pt x="1213166" y="311624"/>
                        <a:pt x="1214172" y="312407"/>
                        <a:pt x="1215178" y="313192"/>
                      </a:cubicBezTo>
                      <a:cubicBezTo>
                        <a:pt x="1217052" y="315064"/>
                        <a:pt x="1218340" y="317279"/>
                        <a:pt x="1219042" y="319815"/>
                      </a:cubicBezTo>
                      <a:lnTo>
                        <a:pt x="1219587" y="323799"/>
                      </a:lnTo>
                      <a:lnTo>
                        <a:pt x="1219587" y="323799"/>
                      </a:lnTo>
                      <a:cubicBezTo>
                        <a:pt x="1219646" y="325875"/>
                        <a:pt x="1219223" y="327787"/>
                        <a:pt x="1218278" y="329581"/>
                      </a:cubicBezTo>
                      <a:cubicBezTo>
                        <a:pt x="1217676" y="331431"/>
                        <a:pt x="1216648" y="333041"/>
                        <a:pt x="1215178" y="334410"/>
                      </a:cubicBezTo>
                      <a:cubicBezTo>
                        <a:pt x="1213830" y="335878"/>
                        <a:pt x="1212222" y="336907"/>
                        <a:pt x="1210351" y="337510"/>
                      </a:cubicBezTo>
                      <a:cubicBezTo>
                        <a:pt x="1208578" y="338457"/>
                        <a:pt x="1206646" y="338879"/>
                        <a:pt x="1204574" y="338801"/>
                      </a:cubicBezTo>
                      <a:cubicBezTo>
                        <a:pt x="1201877" y="338801"/>
                        <a:pt x="1199341" y="338114"/>
                        <a:pt x="1197007" y="336746"/>
                      </a:cubicBezTo>
                      <a:cubicBezTo>
                        <a:pt x="1196001" y="335981"/>
                        <a:pt x="1194975" y="335195"/>
                        <a:pt x="1193969" y="334410"/>
                      </a:cubicBezTo>
                      <a:cubicBezTo>
                        <a:pt x="1192272" y="332694"/>
                        <a:pt x="1191048" y="330690"/>
                        <a:pt x="1190313" y="328415"/>
                      </a:cubicBezTo>
                      <a:lnTo>
                        <a:pt x="1190125" y="327787"/>
                      </a:lnTo>
                      <a:lnTo>
                        <a:pt x="1189584" y="323799"/>
                      </a:lnTo>
                      <a:cubicBezTo>
                        <a:pt x="1189503" y="321728"/>
                        <a:pt x="1189926" y="319815"/>
                        <a:pt x="1190870" y="318024"/>
                      </a:cubicBezTo>
                      <a:cubicBezTo>
                        <a:pt x="1191473" y="316153"/>
                        <a:pt x="1192522" y="314541"/>
                        <a:pt x="1193969" y="313192"/>
                      </a:cubicBezTo>
                      <a:cubicBezTo>
                        <a:pt x="1195337" y="311721"/>
                        <a:pt x="1196949" y="310696"/>
                        <a:pt x="1198800" y="310092"/>
                      </a:cubicBezTo>
                      <a:cubicBezTo>
                        <a:pt x="1200410" y="309240"/>
                        <a:pt x="1202136" y="308813"/>
                        <a:pt x="1203961" y="308794"/>
                      </a:cubicBezTo>
                      <a:lnTo>
                        <a:pt x="1203961" y="308794"/>
                      </a:lnTo>
                      <a:close/>
                      <a:moveTo>
                        <a:pt x="387875" y="286991"/>
                      </a:moveTo>
                      <a:lnTo>
                        <a:pt x="388577" y="287001"/>
                      </a:lnTo>
                      <a:cubicBezTo>
                        <a:pt x="392581" y="287021"/>
                        <a:pt x="396304" y="288028"/>
                        <a:pt x="399765" y="290041"/>
                      </a:cubicBezTo>
                      <a:cubicBezTo>
                        <a:pt x="401254" y="291190"/>
                        <a:pt x="402746" y="292338"/>
                        <a:pt x="404233" y="293505"/>
                      </a:cubicBezTo>
                      <a:cubicBezTo>
                        <a:pt x="406990" y="296261"/>
                        <a:pt x="408881" y="299522"/>
                        <a:pt x="409950" y="303287"/>
                      </a:cubicBezTo>
                      <a:lnTo>
                        <a:pt x="410732" y="309165"/>
                      </a:lnTo>
                      <a:lnTo>
                        <a:pt x="410732" y="309165"/>
                      </a:lnTo>
                      <a:cubicBezTo>
                        <a:pt x="410853" y="312225"/>
                        <a:pt x="410209" y="315064"/>
                        <a:pt x="408821" y="317701"/>
                      </a:cubicBezTo>
                      <a:cubicBezTo>
                        <a:pt x="407937" y="320461"/>
                        <a:pt x="406406" y="322834"/>
                        <a:pt x="404233" y="324847"/>
                      </a:cubicBezTo>
                      <a:cubicBezTo>
                        <a:pt x="402242" y="327003"/>
                        <a:pt x="399866" y="328531"/>
                        <a:pt x="397109" y="329419"/>
                      </a:cubicBezTo>
                      <a:cubicBezTo>
                        <a:pt x="394473" y="330806"/>
                        <a:pt x="391636" y="331452"/>
                        <a:pt x="388577" y="331330"/>
                      </a:cubicBezTo>
                      <a:cubicBezTo>
                        <a:pt x="384572" y="331330"/>
                        <a:pt x="380849" y="330323"/>
                        <a:pt x="377388" y="328310"/>
                      </a:cubicBezTo>
                      <a:cubicBezTo>
                        <a:pt x="375901" y="327163"/>
                        <a:pt x="374412" y="325997"/>
                        <a:pt x="372903" y="324847"/>
                      </a:cubicBezTo>
                      <a:cubicBezTo>
                        <a:pt x="370164" y="322069"/>
                        <a:pt x="368272" y="318808"/>
                        <a:pt x="367206" y="315064"/>
                      </a:cubicBezTo>
                      <a:lnTo>
                        <a:pt x="366421" y="309165"/>
                      </a:lnTo>
                      <a:lnTo>
                        <a:pt x="366421" y="309165"/>
                      </a:lnTo>
                      <a:cubicBezTo>
                        <a:pt x="366300" y="306125"/>
                        <a:pt x="366944" y="303269"/>
                        <a:pt x="368333" y="300630"/>
                      </a:cubicBezTo>
                      <a:cubicBezTo>
                        <a:pt x="369218" y="297894"/>
                        <a:pt x="370748" y="295496"/>
                        <a:pt x="372903" y="293505"/>
                      </a:cubicBezTo>
                      <a:cubicBezTo>
                        <a:pt x="374915" y="291331"/>
                        <a:pt x="377288" y="289799"/>
                        <a:pt x="380045" y="288913"/>
                      </a:cubicBezTo>
                      <a:cubicBezTo>
                        <a:pt x="382478" y="287631"/>
                        <a:pt x="385083" y="287001"/>
                        <a:pt x="387875" y="286991"/>
                      </a:cubicBezTo>
                      <a:close/>
                      <a:moveTo>
                        <a:pt x="1132997" y="231642"/>
                      </a:moveTo>
                      <a:cubicBezTo>
                        <a:pt x="1134828" y="231157"/>
                        <a:pt x="1136657" y="231157"/>
                        <a:pt x="1138489" y="231642"/>
                      </a:cubicBezTo>
                      <a:cubicBezTo>
                        <a:pt x="1141225" y="231761"/>
                        <a:pt x="1143783" y="232586"/>
                        <a:pt x="1146158" y="234096"/>
                      </a:cubicBezTo>
                      <a:lnTo>
                        <a:pt x="1150323" y="237319"/>
                      </a:lnTo>
                      <a:lnTo>
                        <a:pt x="1150323" y="237319"/>
                      </a:lnTo>
                      <a:cubicBezTo>
                        <a:pt x="1150382" y="237377"/>
                        <a:pt x="1150444" y="237440"/>
                        <a:pt x="1150504" y="237520"/>
                      </a:cubicBezTo>
                      <a:cubicBezTo>
                        <a:pt x="1153020" y="240055"/>
                        <a:pt x="1154768" y="243056"/>
                        <a:pt x="1155734" y="246499"/>
                      </a:cubicBezTo>
                      <a:lnTo>
                        <a:pt x="1156461" y="251914"/>
                      </a:lnTo>
                      <a:lnTo>
                        <a:pt x="1156461" y="251914"/>
                      </a:lnTo>
                      <a:cubicBezTo>
                        <a:pt x="1156561" y="254712"/>
                        <a:pt x="1155978" y="257327"/>
                        <a:pt x="1154710" y="259745"/>
                      </a:cubicBezTo>
                      <a:cubicBezTo>
                        <a:pt x="1153954" y="262068"/>
                        <a:pt x="1152705" y="264089"/>
                        <a:pt x="1150985" y="265836"/>
                      </a:cubicBezTo>
                      <a:lnTo>
                        <a:pt x="1150323" y="266487"/>
                      </a:lnTo>
                      <a:cubicBezTo>
                        <a:pt x="1148450" y="268500"/>
                        <a:pt x="1146256" y="269929"/>
                        <a:pt x="1143701" y="270755"/>
                      </a:cubicBezTo>
                      <a:cubicBezTo>
                        <a:pt x="1142093" y="271703"/>
                        <a:pt x="1140340" y="272166"/>
                        <a:pt x="1138489" y="272166"/>
                      </a:cubicBezTo>
                      <a:cubicBezTo>
                        <a:pt x="1135754" y="272788"/>
                        <a:pt x="1132997" y="272669"/>
                        <a:pt x="1130258" y="271802"/>
                      </a:cubicBezTo>
                      <a:cubicBezTo>
                        <a:pt x="1128630" y="271097"/>
                        <a:pt x="1126978" y="270412"/>
                        <a:pt x="1125330" y="269730"/>
                      </a:cubicBezTo>
                      <a:lnTo>
                        <a:pt x="1124805" y="269426"/>
                      </a:lnTo>
                      <a:cubicBezTo>
                        <a:pt x="1118587" y="266026"/>
                        <a:pt x="1114743" y="258899"/>
                        <a:pt x="1114743" y="251914"/>
                      </a:cubicBezTo>
                      <a:cubicBezTo>
                        <a:pt x="1114743" y="244926"/>
                        <a:pt x="1118587" y="237780"/>
                        <a:pt x="1124805" y="234378"/>
                      </a:cubicBezTo>
                      <a:cubicBezTo>
                        <a:pt x="1124988" y="234299"/>
                        <a:pt x="1125147" y="234197"/>
                        <a:pt x="1125330" y="234096"/>
                      </a:cubicBezTo>
                      <a:cubicBezTo>
                        <a:pt x="1127705" y="232586"/>
                        <a:pt x="1130258" y="231761"/>
                        <a:pt x="1132997" y="231642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" name="图形 90">
                <a:extLst>
                  <a:ext uri="{FF2B5EF4-FFF2-40B4-BE49-F238E27FC236}">
                    <a16:creationId xmlns:a16="http://schemas.microsoft.com/office/drawing/2014/main" id="{6B11A7B7-E8AE-3272-D1A4-04EEE97C9379}"/>
                  </a:ext>
                </a:extLst>
              </p:cNvPr>
              <p:cNvGrpSpPr/>
              <p:nvPr/>
            </p:nvGrpSpPr>
            <p:grpSpPr>
              <a:xfrm>
                <a:off x="5975351" y="3973215"/>
                <a:ext cx="1011210" cy="1098292"/>
                <a:chOff x="5975351" y="3973215"/>
                <a:chExt cx="1011210" cy="1098292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74B1C12-F278-E143-B258-38F45C91DCD1}"/>
                    </a:ext>
                  </a:extLst>
                </p:cNvPr>
                <p:cNvSpPr/>
                <p:nvPr/>
              </p:nvSpPr>
              <p:spPr>
                <a:xfrm>
                  <a:off x="6111864" y="4124728"/>
                  <a:ext cx="751193" cy="926247"/>
                </a:xfrm>
                <a:custGeom>
                  <a:avLst/>
                  <a:gdLst>
                    <a:gd name="connsiteX0" fmla="*/ 633135 w 751193"/>
                    <a:gd name="connsiteY0" fmla="*/ 13647 h 926247"/>
                    <a:gd name="connsiteX1" fmla="*/ 146353 w 751193"/>
                    <a:gd name="connsiteY1" fmla="*/ 21281 h 926247"/>
                    <a:gd name="connsiteX2" fmla="*/ 47211 w 751193"/>
                    <a:gd name="connsiteY2" fmla="*/ 82239 h 926247"/>
                    <a:gd name="connsiteX3" fmla="*/ 34909 w 751193"/>
                    <a:gd name="connsiteY3" fmla="*/ 483328 h 926247"/>
                    <a:gd name="connsiteX4" fmla="*/ 6479 w 751193"/>
                    <a:gd name="connsiteY4" fmla="*/ 617005 h 926247"/>
                    <a:gd name="connsiteX5" fmla="*/ 15695 w 751193"/>
                    <a:gd name="connsiteY5" fmla="*/ 685736 h 926247"/>
                    <a:gd name="connsiteX6" fmla="*/ 119388 w 751193"/>
                    <a:gd name="connsiteY6" fmla="*/ 746128 h 926247"/>
                    <a:gd name="connsiteX7" fmla="*/ 170600 w 751193"/>
                    <a:gd name="connsiteY7" fmla="*/ 777500 h 926247"/>
                    <a:gd name="connsiteX8" fmla="*/ 489716 w 751193"/>
                    <a:gd name="connsiteY8" fmla="*/ 914144 h 926247"/>
                    <a:gd name="connsiteX9" fmla="*/ 505131 w 751193"/>
                    <a:gd name="connsiteY9" fmla="*/ 925468 h 926247"/>
                    <a:gd name="connsiteX10" fmla="*/ 562029 w 751193"/>
                    <a:gd name="connsiteY10" fmla="*/ 902235 h 926247"/>
                    <a:gd name="connsiteX11" fmla="*/ 585809 w 751193"/>
                    <a:gd name="connsiteY11" fmla="*/ 906198 h 926247"/>
                    <a:gd name="connsiteX12" fmla="*/ 585855 w 751193"/>
                    <a:gd name="connsiteY12" fmla="*/ 906261 h 926247"/>
                    <a:gd name="connsiteX13" fmla="*/ 660478 w 751193"/>
                    <a:gd name="connsiteY13" fmla="*/ 796220 h 926247"/>
                    <a:gd name="connsiteX14" fmla="*/ 689079 w 751193"/>
                    <a:gd name="connsiteY14" fmla="*/ 720594 h 926247"/>
                    <a:gd name="connsiteX15" fmla="*/ 689049 w 751193"/>
                    <a:gd name="connsiteY15" fmla="*/ 712740 h 926247"/>
                    <a:gd name="connsiteX16" fmla="*/ 726436 w 751193"/>
                    <a:gd name="connsiteY16" fmla="*/ 352667 h 926247"/>
                    <a:gd name="connsiteX17" fmla="*/ 721083 w 751193"/>
                    <a:gd name="connsiteY17" fmla="*/ 277399 h 926247"/>
                    <a:gd name="connsiteX18" fmla="*/ 739305 w 751193"/>
                    <a:gd name="connsiteY18" fmla="*/ 212283 h 926247"/>
                    <a:gd name="connsiteX19" fmla="*/ 633135 w 751193"/>
                    <a:gd name="connsiteY19" fmla="*/ 13647 h 926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51193" h="926247">
                      <a:moveTo>
                        <a:pt x="633135" y="13647"/>
                      </a:moveTo>
                      <a:cubicBezTo>
                        <a:pt x="525538" y="-17945"/>
                        <a:pt x="155503" y="14438"/>
                        <a:pt x="146353" y="21281"/>
                      </a:cubicBezTo>
                      <a:cubicBezTo>
                        <a:pt x="131380" y="33728"/>
                        <a:pt x="58544" y="73222"/>
                        <a:pt x="47211" y="82239"/>
                      </a:cubicBezTo>
                      <a:cubicBezTo>
                        <a:pt x="-55267" y="190894"/>
                        <a:pt x="42427" y="352250"/>
                        <a:pt x="34909" y="483328"/>
                      </a:cubicBezTo>
                      <a:cubicBezTo>
                        <a:pt x="35388" y="529823"/>
                        <a:pt x="15582" y="572276"/>
                        <a:pt x="6479" y="617005"/>
                      </a:cubicBezTo>
                      <a:cubicBezTo>
                        <a:pt x="2635" y="640445"/>
                        <a:pt x="3482" y="664691"/>
                        <a:pt x="15695" y="685736"/>
                      </a:cubicBezTo>
                      <a:cubicBezTo>
                        <a:pt x="37167" y="723341"/>
                        <a:pt x="82510" y="730965"/>
                        <a:pt x="119388" y="746128"/>
                      </a:cubicBezTo>
                      <a:cubicBezTo>
                        <a:pt x="137739" y="754031"/>
                        <a:pt x="154884" y="765238"/>
                        <a:pt x="170600" y="777500"/>
                      </a:cubicBezTo>
                      <a:cubicBezTo>
                        <a:pt x="276416" y="871144"/>
                        <a:pt x="335317" y="935270"/>
                        <a:pt x="489716" y="914144"/>
                      </a:cubicBezTo>
                      <a:cubicBezTo>
                        <a:pt x="490505" y="921518"/>
                        <a:pt x="497035" y="928763"/>
                        <a:pt x="505131" y="925468"/>
                      </a:cubicBezTo>
                      <a:cubicBezTo>
                        <a:pt x="524087" y="917746"/>
                        <a:pt x="542908" y="909554"/>
                        <a:pt x="562029" y="902235"/>
                      </a:cubicBezTo>
                      <a:cubicBezTo>
                        <a:pt x="566116" y="912087"/>
                        <a:pt x="577856" y="914899"/>
                        <a:pt x="585809" y="906198"/>
                      </a:cubicBezTo>
                      <a:lnTo>
                        <a:pt x="585855" y="906261"/>
                      </a:lnTo>
                      <a:cubicBezTo>
                        <a:pt x="621250" y="877538"/>
                        <a:pt x="643760" y="838264"/>
                        <a:pt x="660478" y="796220"/>
                      </a:cubicBezTo>
                      <a:cubicBezTo>
                        <a:pt x="672178" y="771964"/>
                        <a:pt x="681758" y="746655"/>
                        <a:pt x="689079" y="720594"/>
                      </a:cubicBezTo>
                      <a:cubicBezTo>
                        <a:pt x="689906" y="717644"/>
                        <a:pt x="689798" y="715009"/>
                        <a:pt x="689049" y="712740"/>
                      </a:cubicBezTo>
                      <a:cubicBezTo>
                        <a:pt x="722828" y="596296"/>
                        <a:pt x="735328" y="473569"/>
                        <a:pt x="726436" y="352667"/>
                      </a:cubicBezTo>
                      <a:cubicBezTo>
                        <a:pt x="724635" y="327723"/>
                        <a:pt x="719926" y="302448"/>
                        <a:pt x="721083" y="277399"/>
                      </a:cubicBezTo>
                      <a:cubicBezTo>
                        <a:pt x="722130" y="254768"/>
                        <a:pt x="731875" y="233360"/>
                        <a:pt x="739305" y="212283"/>
                      </a:cubicBezTo>
                      <a:cubicBezTo>
                        <a:pt x="777615" y="122681"/>
                        <a:pt x="719053" y="41859"/>
                        <a:pt x="633135" y="1364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914369D-ECFB-CD6F-F416-4D041009A547}"/>
                    </a:ext>
                  </a:extLst>
                </p:cNvPr>
                <p:cNvSpPr/>
                <p:nvPr/>
              </p:nvSpPr>
              <p:spPr>
                <a:xfrm>
                  <a:off x="5975351" y="3973215"/>
                  <a:ext cx="1011210" cy="1098292"/>
                </a:xfrm>
                <a:custGeom>
                  <a:avLst/>
                  <a:gdLst>
                    <a:gd name="connsiteX0" fmla="*/ 783181 w 1011210"/>
                    <a:gd name="connsiteY0" fmla="*/ 19678 h 1098292"/>
                    <a:gd name="connsiteX1" fmla="*/ 784328 w 1011210"/>
                    <a:gd name="connsiteY1" fmla="*/ 18788 h 1098292"/>
                    <a:gd name="connsiteX2" fmla="*/ 825923 w 1011210"/>
                    <a:gd name="connsiteY2" fmla="*/ 1076 h 1098292"/>
                    <a:gd name="connsiteX3" fmla="*/ 850594 w 1011210"/>
                    <a:gd name="connsiteY3" fmla="*/ 31233 h 1098292"/>
                    <a:gd name="connsiteX4" fmla="*/ 863352 w 1011210"/>
                    <a:gd name="connsiteY4" fmla="*/ 17040 h 1098292"/>
                    <a:gd name="connsiteX5" fmla="*/ 903156 w 1011210"/>
                    <a:gd name="connsiteY5" fmla="*/ 27569 h 1098292"/>
                    <a:gd name="connsiteX6" fmla="*/ 903679 w 1011210"/>
                    <a:gd name="connsiteY6" fmla="*/ 130540 h 1098292"/>
                    <a:gd name="connsiteX7" fmla="*/ 900097 w 1011210"/>
                    <a:gd name="connsiteY7" fmla="*/ 145960 h 1098292"/>
                    <a:gd name="connsiteX8" fmla="*/ 920965 w 1011210"/>
                    <a:gd name="connsiteY8" fmla="*/ 116428 h 1098292"/>
                    <a:gd name="connsiteX9" fmla="*/ 944268 w 1011210"/>
                    <a:gd name="connsiteY9" fmla="*/ 122749 h 1098292"/>
                    <a:gd name="connsiteX10" fmla="*/ 944751 w 1011210"/>
                    <a:gd name="connsiteY10" fmla="*/ 132150 h 1098292"/>
                    <a:gd name="connsiteX11" fmla="*/ 951613 w 1011210"/>
                    <a:gd name="connsiteY11" fmla="*/ 144873 h 1098292"/>
                    <a:gd name="connsiteX12" fmla="*/ 925070 w 1011210"/>
                    <a:gd name="connsiteY12" fmla="*/ 243757 h 1098292"/>
                    <a:gd name="connsiteX13" fmla="*/ 979523 w 1011210"/>
                    <a:gd name="connsiteY13" fmla="*/ 235684 h 1098292"/>
                    <a:gd name="connsiteX14" fmla="*/ 1009487 w 1011210"/>
                    <a:gd name="connsiteY14" fmla="*/ 304271 h 1098292"/>
                    <a:gd name="connsiteX15" fmla="*/ 951552 w 1011210"/>
                    <a:gd name="connsiteY15" fmla="*/ 385238 h 1098292"/>
                    <a:gd name="connsiteX16" fmla="*/ 941591 w 1011210"/>
                    <a:gd name="connsiteY16" fmla="*/ 400760 h 1098292"/>
                    <a:gd name="connsiteX17" fmla="*/ 933401 w 1011210"/>
                    <a:gd name="connsiteY17" fmla="*/ 444142 h 1098292"/>
                    <a:gd name="connsiteX18" fmla="*/ 903216 w 1011210"/>
                    <a:gd name="connsiteY18" fmla="*/ 483076 h 1098292"/>
                    <a:gd name="connsiteX19" fmla="*/ 875332 w 1011210"/>
                    <a:gd name="connsiteY19" fmla="*/ 498613 h 1098292"/>
                    <a:gd name="connsiteX20" fmla="*/ 874762 w 1011210"/>
                    <a:gd name="connsiteY20" fmla="*/ 498496 h 1098292"/>
                    <a:gd name="connsiteX21" fmla="*/ 874742 w 1011210"/>
                    <a:gd name="connsiteY21" fmla="*/ 498516 h 1098292"/>
                    <a:gd name="connsiteX22" fmla="*/ 881986 w 1011210"/>
                    <a:gd name="connsiteY22" fmla="*/ 528572 h 1098292"/>
                    <a:gd name="connsiteX23" fmla="*/ 875271 w 1011210"/>
                    <a:gd name="connsiteY23" fmla="*/ 765276 h 1098292"/>
                    <a:gd name="connsiteX24" fmla="*/ 874802 w 1011210"/>
                    <a:gd name="connsiteY24" fmla="*/ 767750 h 1098292"/>
                    <a:gd name="connsiteX25" fmla="*/ 816646 w 1011210"/>
                    <a:gd name="connsiteY25" fmla="*/ 972302 h 1098292"/>
                    <a:gd name="connsiteX26" fmla="*/ 679043 w 1011210"/>
                    <a:gd name="connsiteY26" fmla="*/ 1093834 h 1098292"/>
                    <a:gd name="connsiteX27" fmla="*/ 451691 w 1011210"/>
                    <a:gd name="connsiteY27" fmla="*/ 1045821 h 1098292"/>
                    <a:gd name="connsiteX28" fmla="*/ 473484 w 1011210"/>
                    <a:gd name="connsiteY28" fmla="*/ 1008498 h 1098292"/>
                    <a:gd name="connsiteX29" fmla="*/ 584545 w 1011210"/>
                    <a:gd name="connsiteY29" fmla="*/ 1051679 h 1098292"/>
                    <a:gd name="connsiteX30" fmla="*/ 697999 w 1011210"/>
                    <a:gd name="connsiteY30" fmla="*/ 1046425 h 1098292"/>
                    <a:gd name="connsiteX31" fmla="*/ 795013 w 1011210"/>
                    <a:gd name="connsiteY31" fmla="*/ 927591 h 1098292"/>
                    <a:gd name="connsiteX32" fmla="*/ 821697 w 1011210"/>
                    <a:gd name="connsiteY32" fmla="*/ 841410 h 1098292"/>
                    <a:gd name="connsiteX33" fmla="*/ 847495 w 1011210"/>
                    <a:gd name="connsiteY33" fmla="*/ 728232 h 1098292"/>
                    <a:gd name="connsiteX34" fmla="*/ 850896 w 1011210"/>
                    <a:gd name="connsiteY34" fmla="*/ 512165 h 1098292"/>
                    <a:gd name="connsiteX35" fmla="*/ 832543 w 1011210"/>
                    <a:gd name="connsiteY35" fmla="*/ 444585 h 1098292"/>
                    <a:gd name="connsiteX36" fmla="*/ 829042 w 1011210"/>
                    <a:gd name="connsiteY36" fmla="*/ 439411 h 1098292"/>
                    <a:gd name="connsiteX37" fmla="*/ 808818 w 1011210"/>
                    <a:gd name="connsiteY37" fmla="*/ 392506 h 1098292"/>
                    <a:gd name="connsiteX38" fmla="*/ 791210 w 1011210"/>
                    <a:gd name="connsiteY38" fmla="*/ 365228 h 1098292"/>
                    <a:gd name="connsiteX39" fmla="*/ 764692 w 1011210"/>
                    <a:gd name="connsiteY39" fmla="*/ 341876 h 1098292"/>
                    <a:gd name="connsiteX40" fmla="*/ 824573 w 1011210"/>
                    <a:gd name="connsiteY40" fmla="*/ 282606 h 1098292"/>
                    <a:gd name="connsiteX41" fmla="*/ 822530 w 1011210"/>
                    <a:gd name="connsiteY41" fmla="*/ 272496 h 1098292"/>
                    <a:gd name="connsiteX42" fmla="*/ 778438 w 1011210"/>
                    <a:gd name="connsiteY42" fmla="*/ 311693 h 1098292"/>
                    <a:gd name="connsiteX43" fmla="*/ 751473 w 1011210"/>
                    <a:gd name="connsiteY43" fmla="*/ 331225 h 1098292"/>
                    <a:gd name="connsiteX44" fmla="*/ 731183 w 1011210"/>
                    <a:gd name="connsiteY44" fmla="*/ 334246 h 1098292"/>
                    <a:gd name="connsiteX45" fmla="*/ 674375 w 1011210"/>
                    <a:gd name="connsiteY45" fmla="*/ 333079 h 1098292"/>
                    <a:gd name="connsiteX46" fmla="*/ 388786 w 1011210"/>
                    <a:gd name="connsiteY46" fmla="*/ 298634 h 1098292"/>
                    <a:gd name="connsiteX47" fmla="*/ 358520 w 1011210"/>
                    <a:gd name="connsiteY47" fmla="*/ 328791 h 1098292"/>
                    <a:gd name="connsiteX48" fmla="*/ 332136 w 1011210"/>
                    <a:gd name="connsiteY48" fmla="*/ 356605 h 1098292"/>
                    <a:gd name="connsiteX49" fmla="*/ 330951 w 1011210"/>
                    <a:gd name="connsiteY49" fmla="*/ 357437 h 1098292"/>
                    <a:gd name="connsiteX50" fmla="*/ 251034 w 1011210"/>
                    <a:gd name="connsiteY50" fmla="*/ 457727 h 1098292"/>
                    <a:gd name="connsiteX51" fmla="*/ 216692 w 1011210"/>
                    <a:gd name="connsiteY51" fmla="*/ 668201 h 1098292"/>
                    <a:gd name="connsiteX52" fmla="*/ 278651 w 1011210"/>
                    <a:gd name="connsiteY52" fmla="*/ 700290 h 1098292"/>
                    <a:gd name="connsiteX53" fmla="*/ 277424 w 1011210"/>
                    <a:gd name="connsiteY53" fmla="*/ 703209 h 1098292"/>
                    <a:gd name="connsiteX54" fmla="*/ 233394 w 1011210"/>
                    <a:gd name="connsiteY54" fmla="*/ 692681 h 1098292"/>
                    <a:gd name="connsiteX55" fmla="*/ 193127 w 1011210"/>
                    <a:gd name="connsiteY55" fmla="*/ 694815 h 1098292"/>
                    <a:gd name="connsiteX56" fmla="*/ 159763 w 1011210"/>
                    <a:gd name="connsiteY56" fmla="*/ 737392 h 1098292"/>
                    <a:gd name="connsiteX57" fmla="*/ 157449 w 1011210"/>
                    <a:gd name="connsiteY57" fmla="*/ 759879 h 1098292"/>
                    <a:gd name="connsiteX58" fmla="*/ 157437 w 1011210"/>
                    <a:gd name="connsiteY58" fmla="*/ 762068 h 1098292"/>
                    <a:gd name="connsiteX59" fmla="*/ 179162 w 1011210"/>
                    <a:gd name="connsiteY59" fmla="*/ 829814 h 1098292"/>
                    <a:gd name="connsiteX60" fmla="*/ 206892 w 1011210"/>
                    <a:gd name="connsiteY60" fmla="*/ 843705 h 1098292"/>
                    <a:gd name="connsiteX61" fmla="*/ 235829 w 1011210"/>
                    <a:gd name="connsiteY61" fmla="*/ 837404 h 1098292"/>
                    <a:gd name="connsiteX62" fmla="*/ 256194 w 1011210"/>
                    <a:gd name="connsiteY62" fmla="*/ 852643 h 1098292"/>
                    <a:gd name="connsiteX63" fmla="*/ 263679 w 1011210"/>
                    <a:gd name="connsiteY63" fmla="*/ 859628 h 1098292"/>
                    <a:gd name="connsiteX64" fmla="*/ 263682 w 1011210"/>
                    <a:gd name="connsiteY64" fmla="*/ 859638 h 1098292"/>
                    <a:gd name="connsiteX65" fmla="*/ 263700 w 1011210"/>
                    <a:gd name="connsiteY65" fmla="*/ 859648 h 1098292"/>
                    <a:gd name="connsiteX66" fmla="*/ 268227 w 1011210"/>
                    <a:gd name="connsiteY66" fmla="*/ 862507 h 1098292"/>
                    <a:gd name="connsiteX67" fmla="*/ 273942 w 1011210"/>
                    <a:gd name="connsiteY67" fmla="*/ 868828 h 1098292"/>
                    <a:gd name="connsiteX68" fmla="*/ 283279 w 1011210"/>
                    <a:gd name="connsiteY68" fmla="*/ 874847 h 1098292"/>
                    <a:gd name="connsiteX69" fmla="*/ 298613 w 1011210"/>
                    <a:gd name="connsiteY69" fmla="*/ 896468 h 1098292"/>
                    <a:gd name="connsiteX70" fmla="*/ 323828 w 1011210"/>
                    <a:gd name="connsiteY70" fmla="*/ 923645 h 1098292"/>
                    <a:gd name="connsiteX71" fmla="*/ 353371 w 1011210"/>
                    <a:gd name="connsiteY71" fmla="*/ 957109 h 1098292"/>
                    <a:gd name="connsiteX72" fmla="*/ 358279 w 1011210"/>
                    <a:gd name="connsiteY72" fmla="*/ 962700 h 1098292"/>
                    <a:gd name="connsiteX73" fmla="*/ 374116 w 1011210"/>
                    <a:gd name="connsiteY73" fmla="*/ 980777 h 1098292"/>
                    <a:gd name="connsiteX74" fmla="*/ 375688 w 1011210"/>
                    <a:gd name="connsiteY74" fmla="*/ 982551 h 1098292"/>
                    <a:gd name="connsiteX75" fmla="*/ 385626 w 1011210"/>
                    <a:gd name="connsiteY75" fmla="*/ 1001432 h 1098292"/>
                    <a:gd name="connsiteX76" fmla="*/ 373552 w 1011210"/>
                    <a:gd name="connsiteY76" fmla="*/ 1010632 h 1098292"/>
                    <a:gd name="connsiteX77" fmla="*/ 355563 w 1011210"/>
                    <a:gd name="connsiteY77" fmla="*/ 994743 h 1098292"/>
                    <a:gd name="connsiteX78" fmla="*/ 347674 w 1011210"/>
                    <a:gd name="connsiteY78" fmla="*/ 984620 h 1098292"/>
                    <a:gd name="connsiteX79" fmla="*/ 347674 w 1011210"/>
                    <a:gd name="connsiteY79" fmla="*/ 984620 h 1098292"/>
                    <a:gd name="connsiteX80" fmla="*/ 340248 w 1011210"/>
                    <a:gd name="connsiteY80" fmla="*/ 975080 h 1098292"/>
                    <a:gd name="connsiteX81" fmla="*/ 329140 w 1011210"/>
                    <a:gd name="connsiteY81" fmla="*/ 960868 h 1098292"/>
                    <a:gd name="connsiteX82" fmla="*/ 310406 w 1011210"/>
                    <a:gd name="connsiteY82" fmla="*/ 976993 h 1098292"/>
                    <a:gd name="connsiteX83" fmla="*/ 308445 w 1011210"/>
                    <a:gd name="connsiteY83" fmla="*/ 977069 h 1098292"/>
                    <a:gd name="connsiteX84" fmla="*/ 249654 w 1011210"/>
                    <a:gd name="connsiteY84" fmla="*/ 961009 h 1098292"/>
                    <a:gd name="connsiteX85" fmla="*/ 224117 w 1011210"/>
                    <a:gd name="connsiteY85" fmla="*/ 976429 h 1098292"/>
                    <a:gd name="connsiteX86" fmla="*/ 166987 w 1011210"/>
                    <a:gd name="connsiteY86" fmla="*/ 951023 h 1098292"/>
                    <a:gd name="connsiteX87" fmla="*/ 107744 w 1011210"/>
                    <a:gd name="connsiteY87" fmla="*/ 954707 h 1098292"/>
                    <a:gd name="connsiteX88" fmla="*/ 100280 w 1011210"/>
                    <a:gd name="connsiteY88" fmla="*/ 928216 h 1098292"/>
                    <a:gd name="connsiteX89" fmla="*/ 100641 w 1011210"/>
                    <a:gd name="connsiteY89" fmla="*/ 927832 h 1098292"/>
                    <a:gd name="connsiteX90" fmla="*/ 100733 w 1011210"/>
                    <a:gd name="connsiteY90" fmla="*/ 927728 h 1098292"/>
                    <a:gd name="connsiteX91" fmla="*/ 98023 w 1011210"/>
                    <a:gd name="connsiteY91" fmla="*/ 920074 h 1098292"/>
                    <a:gd name="connsiteX92" fmla="*/ 99858 w 1011210"/>
                    <a:gd name="connsiteY92" fmla="*/ 909648 h 1098292"/>
                    <a:gd name="connsiteX93" fmla="*/ 71227 w 1011210"/>
                    <a:gd name="connsiteY93" fmla="*/ 909121 h 1098292"/>
                    <a:gd name="connsiteX94" fmla="*/ 67774 w 1011210"/>
                    <a:gd name="connsiteY94" fmla="*/ 909914 h 1098292"/>
                    <a:gd name="connsiteX95" fmla="*/ 52245 w 1011210"/>
                    <a:gd name="connsiteY95" fmla="*/ 888979 h 1098292"/>
                    <a:gd name="connsiteX96" fmla="*/ 87058 w 1011210"/>
                    <a:gd name="connsiteY96" fmla="*/ 816608 h 1098292"/>
                    <a:gd name="connsiteX97" fmla="*/ 82530 w 1011210"/>
                    <a:gd name="connsiteY97" fmla="*/ 817957 h 1098292"/>
                    <a:gd name="connsiteX98" fmla="*/ 40533 w 1011210"/>
                    <a:gd name="connsiteY98" fmla="*/ 787418 h 1098292"/>
                    <a:gd name="connsiteX99" fmla="*/ 52486 w 1011210"/>
                    <a:gd name="connsiteY99" fmla="*/ 775460 h 1098292"/>
                    <a:gd name="connsiteX100" fmla="*/ 78968 w 1011210"/>
                    <a:gd name="connsiteY100" fmla="*/ 771071 h 1098292"/>
                    <a:gd name="connsiteX101" fmla="*/ 105611 w 1011210"/>
                    <a:gd name="connsiteY101" fmla="*/ 753799 h 1098292"/>
                    <a:gd name="connsiteX102" fmla="*/ 128089 w 1011210"/>
                    <a:gd name="connsiteY102" fmla="*/ 730507 h 1098292"/>
                    <a:gd name="connsiteX103" fmla="*/ 142477 w 1011210"/>
                    <a:gd name="connsiteY103" fmla="*/ 696224 h 1098292"/>
                    <a:gd name="connsiteX104" fmla="*/ 143825 w 1011210"/>
                    <a:gd name="connsiteY104" fmla="*/ 694432 h 1098292"/>
                    <a:gd name="connsiteX105" fmla="*/ 82958 w 1011210"/>
                    <a:gd name="connsiteY105" fmla="*/ 597136 h 1098292"/>
                    <a:gd name="connsiteX106" fmla="*/ 81227 w 1011210"/>
                    <a:gd name="connsiteY106" fmla="*/ 593779 h 1098292"/>
                    <a:gd name="connsiteX107" fmla="*/ 62185 w 1011210"/>
                    <a:gd name="connsiteY107" fmla="*/ 505280 h 1098292"/>
                    <a:gd name="connsiteX108" fmla="*/ 67578 w 1011210"/>
                    <a:gd name="connsiteY108" fmla="*/ 489739 h 1098292"/>
                    <a:gd name="connsiteX109" fmla="*/ 56390 w 1011210"/>
                    <a:gd name="connsiteY109" fmla="*/ 491048 h 1098292"/>
                    <a:gd name="connsiteX110" fmla="*/ 42545 w 1011210"/>
                    <a:gd name="connsiteY110" fmla="*/ 472869 h 1098292"/>
                    <a:gd name="connsiteX111" fmla="*/ 48441 w 1011210"/>
                    <a:gd name="connsiteY111" fmla="*/ 460529 h 1098292"/>
                    <a:gd name="connsiteX112" fmla="*/ 70174 w 1011210"/>
                    <a:gd name="connsiteY112" fmla="*/ 430533 h 1098292"/>
                    <a:gd name="connsiteX113" fmla="*/ 27211 w 1011210"/>
                    <a:gd name="connsiteY113" fmla="*/ 428500 h 1098292"/>
                    <a:gd name="connsiteX114" fmla="*/ 87 w 1011210"/>
                    <a:gd name="connsiteY114" fmla="*/ 404121 h 1098292"/>
                    <a:gd name="connsiteX115" fmla="*/ 25461 w 1011210"/>
                    <a:gd name="connsiteY115" fmla="*/ 370988 h 1098292"/>
                    <a:gd name="connsiteX116" fmla="*/ 69210 w 1011210"/>
                    <a:gd name="connsiteY116" fmla="*/ 332493 h 1098292"/>
                    <a:gd name="connsiteX117" fmla="*/ 59007 w 1011210"/>
                    <a:gd name="connsiteY117" fmla="*/ 330837 h 1098292"/>
                    <a:gd name="connsiteX118" fmla="*/ 57275 w 1011210"/>
                    <a:gd name="connsiteY118" fmla="*/ 330683 h 1098292"/>
                    <a:gd name="connsiteX119" fmla="*/ 30129 w 1011210"/>
                    <a:gd name="connsiteY119" fmla="*/ 323215 h 1098292"/>
                    <a:gd name="connsiteX120" fmla="*/ 27533 w 1011210"/>
                    <a:gd name="connsiteY120" fmla="*/ 303063 h 1098292"/>
                    <a:gd name="connsiteX121" fmla="*/ 88319 w 1011210"/>
                    <a:gd name="connsiteY121" fmla="*/ 301245 h 1098292"/>
                    <a:gd name="connsiteX122" fmla="*/ 83891 w 1011210"/>
                    <a:gd name="connsiteY122" fmla="*/ 296314 h 1098292"/>
                    <a:gd name="connsiteX123" fmla="*/ 82910 w 1011210"/>
                    <a:gd name="connsiteY123" fmla="*/ 295377 h 1098292"/>
                    <a:gd name="connsiteX124" fmla="*/ 97139 w 1011210"/>
                    <a:gd name="connsiteY124" fmla="*/ 281142 h 1098292"/>
                    <a:gd name="connsiteX125" fmla="*/ 105203 w 1011210"/>
                    <a:gd name="connsiteY125" fmla="*/ 290171 h 1098292"/>
                    <a:gd name="connsiteX126" fmla="*/ 105430 w 1011210"/>
                    <a:gd name="connsiteY126" fmla="*/ 289696 h 1098292"/>
                    <a:gd name="connsiteX127" fmla="*/ 105430 w 1011210"/>
                    <a:gd name="connsiteY127" fmla="*/ 289696 h 1098292"/>
                    <a:gd name="connsiteX128" fmla="*/ 157894 w 1011210"/>
                    <a:gd name="connsiteY128" fmla="*/ 223373 h 1098292"/>
                    <a:gd name="connsiteX129" fmla="*/ 162982 w 1011210"/>
                    <a:gd name="connsiteY129" fmla="*/ 219140 h 1098292"/>
                    <a:gd name="connsiteX130" fmla="*/ 265994 w 1011210"/>
                    <a:gd name="connsiteY130" fmla="*/ 175855 h 1098292"/>
                    <a:gd name="connsiteX131" fmla="*/ 264495 w 1011210"/>
                    <a:gd name="connsiteY131" fmla="*/ 147078 h 1098292"/>
                    <a:gd name="connsiteX132" fmla="*/ 264565 w 1011210"/>
                    <a:gd name="connsiteY132" fmla="*/ 145900 h 1098292"/>
                    <a:gd name="connsiteX133" fmla="*/ 310647 w 1011210"/>
                    <a:gd name="connsiteY133" fmla="*/ 59074 h 1098292"/>
                    <a:gd name="connsiteX134" fmla="*/ 326162 w 1011210"/>
                    <a:gd name="connsiteY134" fmla="*/ 71012 h 1098292"/>
                    <a:gd name="connsiteX135" fmla="*/ 320367 w 1011210"/>
                    <a:gd name="connsiteY135" fmla="*/ 90700 h 1098292"/>
                    <a:gd name="connsiteX136" fmla="*/ 342764 w 1011210"/>
                    <a:gd name="connsiteY136" fmla="*/ 70166 h 1098292"/>
                    <a:gd name="connsiteX137" fmla="*/ 460746 w 1011210"/>
                    <a:gd name="connsiteY137" fmla="*/ 29481 h 1098292"/>
                    <a:gd name="connsiteX138" fmla="*/ 521941 w 1011210"/>
                    <a:gd name="connsiteY138" fmla="*/ 60383 h 1098292"/>
                    <a:gd name="connsiteX139" fmla="*/ 586517 w 1011210"/>
                    <a:gd name="connsiteY139" fmla="*/ 82648 h 1098292"/>
                    <a:gd name="connsiteX140" fmla="*/ 682686 w 1011210"/>
                    <a:gd name="connsiteY140" fmla="*/ 76749 h 1098292"/>
                    <a:gd name="connsiteX141" fmla="*/ 746396 w 1011210"/>
                    <a:gd name="connsiteY141" fmla="*/ 44056 h 1098292"/>
                    <a:gd name="connsiteX142" fmla="*/ 783181 w 1011210"/>
                    <a:gd name="connsiteY142" fmla="*/ 19678 h 1098292"/>
                    <a:gd name="connsiteX143" fmla="*/ 212608 w 1011210"/>
                    <a:gd name="connsiteY143" fmla="*/ 732379 h 1098292"/>
                    <a:gd name="connsiteX144" fmla="*/ 233858 w 1011210"/>
                    <a:gd name="connsiteY144" fmla="*/ 732359 h 1098292"/>
                    <a:gd name="connsiteX145" fmla="*/ 268872 w 1011210"/>
                    <a:gd name="connsiteY145" fmla="*/ 770105 h 1098292"/>
                    <a:gd name="connsiteX146" fmla="*/ 254726 w 1011210"/>
                    <a:gd name="connsiteY146" fmla="*/ 788686 h 1098292"/>
                    <a:gd name="connsiteX147" fmla="*/ 232992 w 1011210"/>
                    <a:gd name="connsiteY147" fmla="*/ 779828 h 1098292"/>
                    <a:gd name="connsiteX148" fmla="*/ 219208 w 1011210"/>
                    <a:gd name="connsiteY148" fmla="*/ 757543 h 1098292"/>
                    <a:gd name="connsiteX149" fmla="*/ 217635 w 1011210"/>
                    <a:gd name="connsiteY149" fmla="*/ 756011 h 1098292"/>
                    <a:gd name="connsiteX150" fmla="*/ 195020 w 1011210"/>
                    <a:gd name="connsiteY150" fmla="*/ 744579 h 1098292"/>
                    <a:gd name="connsiteX151" fmla="*/ 194155 w 1011210"/>
                    <a:gd name="connsiteY151" fmla="*/ 742505 h 1098292"/>
                    <a:gd name="connsiteX152" fmla="*/ 212608 w 1011210"/>
                    <a:gd name="connsiteY152" fmla="*/ 732379 h 1098292"/>
                    <a:gd name="connsiteX153" fmla="*/ 304067 w 1011210"/>
                    <a:gd name="connsiteY153" fmla="*/ 644869 h 1098292"/>
                    <a:gd name="connsiteX154" fmla="*/ 309815 w 1011210"/>
                    <a:gd name="connsiteY154" fmla="*/ 648956 h 1098292"/>
                    <a:gd name="connsiteX155" fmla="*/ 309701 w 1011210"/>
                    <a:gd name="connsiteY155" fmla="*/ 649218 h 1098292"/>
                    <a:gd name="connsiteX156" fmla="*/ 314813 w 1011210"/>
                    <a:gd name="connsiteY156" fmla="*/ 672610 h 1098292"/>
                    <a:gd name="connsiteX157" fmla="*/ 306281 w 1011210"/>
                    <a:gd name="connsiteY157" fmla="*/ 681146 h 1098292"/>
                    <a:gd name="connsiteX158" fmla="*/ 304067 w 1011210"/>
                    <a:gd name="connsiteY158" fmla="*/ 644869 h 1098292"/>
                    <a:gd name="connsiteX159" fmla="*/ 356589 w 1011210"/>
                    <a:gd name="connsiteY159" fmla="*/ 411408 h 1098292"/>
                    <a:gd name="connsiteX160" fmla="*/ 359486 w 1011210"/>
                    <a:gd name="connsiteY160" fmla="*/ 410603 h 1098292"/>
                    <a:gd name="connsiteX161" fmla="*/ 371540 w 1011210"/>
                    <a:gd name="connsiteY161" fmla="*/ 502260 h 1098292"/>
                    <a:gd name="connsiteX162" fmla="*/ 371375 w 1011210"/>
                    <a:gd name="connsiteY162" fmla="*/ 505183 h 1098292"/>
                    <a:gd name="connsiteX163" fmla="*/ 344736 w 1011210"/>
                    <a:gd name="connsiteY163" fmla="*/ 596534 h 1098292"/>
                    <a:gd name="connsiteX164" fmla="*/ 332662 w 1011210"/>
                    <a:gd name="connsiteY164" fmla="*/ 591441 h 1098292"/>
                    <a:gd name="connsiteX165" fmla="*/ 354295 w 1011210"/>
                    <a:gd name="connsiteY165" fmla="*/ 501716 h 1098292"/>
                    <a:gd name="connsiteX166" fmla="*/ 356589 w 1011210"/>
                    <a:gd name="connsiteY166" fmla="*/ 411408 h 1098292"/>
                    <a:gd name="connsiteX167" fmla="*/ 256416 w 1011210"/>
                    <a:gd name="connsiteY167" fmla="*/ 524606 h 1098292"/>
                    <a:gd name="connsiteX168" fmla="*/ 277223 w 1011210"/>
                    <a:gd name="connsiteY168" fmla="*/ 516091 h 1098292"/>
                    <a:gd name="connsiteX169" fmla="*/ 274225 w 1011210"/>
                    <a:gd name="connsiteY169" fmla="*/ 523459 h 1098292"/>
                    <a:gd name="connsiteX170" fmla="*/ 267161 w 1011210"/>
                    <a:gd name="connsiteY170" fmla="*/ 523579 h 1098292"/>
                    <a:gd name="connsiteX171" fmla="*/ 262830 w 1011210"/>
                    <a:gd name="connsiteY171" fmla="*/ 526859 h 1098292"/>
                    <a:gd name="connsiteX172" fmla="*/ 262634 w 1011210"/>
                    <a:gd name="connsiteY172" fmla="*/ 527223 h 1098292"/>
                    <a:gd name="connsiteX173" fmla="*/ 256416 w 1011210"/>
                    <a:gd name="connsiteY173" fmla="*/ 524606 h 1098292"/>
                    <a:gd name="connsiteX174" fmla="*/ 251184 w 1011210"/>
                    <a:gd name="connsiteY174" fmla="*/ 458374 h 1098292"/>
                    <a:gd name="connsiteX175" fmla="*/ 275372 w 1011210"/>
                    <a:gd name="connsiteY175" fmla="*/ 449758 h 1098292"/>
                    <a:gd name="connsiteX176" fmla="*/ 273561 w 1011210"/>
                    <a:gd name="connsiteY176" fmla="*/ 456442 h 1098292"/>
                    <a:gd name="connsiteX177" fmla="*/ 271415 w 1011210"/>
                    <a:gd name="connsiteY177" fmla="*/ 456355 h 1098292"/>
                    <a:gd name="connsiteX178" fmla="*/ 253116 w 1011210"/>
                    <a:gd name="connsiteY178" fmla="*/ 460327 h 1098292"/>
                    <a:gd name="connsiteX179" fmla="*/ 251184 w 1011210"/>
                    <a:gd name="connsiteY179" fmla="*/ 458374 h 1098292"/>
                    <a:gd name="connsiteX180" fmla="*/ 267316 w 1011210"/>
                    <a:gd name="connsiteY180" fmla="*/ 226368 h 1098292"/>
                    <a:gd name="connsiteX181" fmla="*/ 194971 w 1011210"/>
                    <a:gd name="connsiteY181" fmla="*/ 241541 h 1098292"/>
                    <a:gd name="connsiteX182" fmla="*/ 192204 w 1011210"/>
                    <a:gd name="connsiteY182" fmla="*/ 246046 h 1098292"/>
                    <a:gd name="connsiteX183" fmla="*/ 235451 w 1011210"/>
                    <a:gd name="connsiteY183" fmla="*/ 234040 h 1098292"/>
                    <a:gd name="connsiteX184" fmla="*/ 270713 w 1011210"/>
                    <a:gd name="connsiteY184" fmla="*/ 229343 h 1098292"/>
                    <a:gd name="connsiteX185" fmla="*/ 267316 w 1011210"/>
                    <a:gd name="connsiteY185" fmla="*/ 226368 h 1098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</a:cxnLst>
                  <a:rect l="l" t="t" r="r" b="b"/>
                  <a:pathLst>
                    <a:path w="1011210" h="1098292">
                      <a:moveTo>
                        <a:pt x="783181" y="19678"/>
                      </a:moveTo>
                      <a:lnTo>
                        <a:pt x="784328" y="18788"/>
                      </a:lnTo>
                      <a:cubicBezTo>
                        <a:pt x="796734" y="9052"/>
                        <a:pt x="808431" y="-3709"/>
                        <a:pt x="825923" y="1076"/>
                      </a:cubicBezTo>
                      <a:cubicBezTo>
                        <a:pt x="840271" y="5002"/>
                        <a:pt x="847515" y="16879"/>
                        <a:pt x="850594" y="31233"/>
                      </a:cubicBezTo>
                      <a:cubicBezTo>
                        <a:pt x="854961" y="26663"/>
                        <a:pt x="859207" y="21932"/>
                        <a:pt x="863352" y="17040"/>
                      </a:cubicBezTo>
                      <a:cubicBezTo>
                        <a:pt x="874621" y="3754"/>
                        <a:pt x="899795" y="10639"/>
                        <a:pt x="903156" y="27569"/>
                      </a:cubicBezTo>
                      <a:cubicBezTo>
                        <a:pt x="909957" y="61671"/>
                        <a:pt x="910299" y="96377"/>
                        <a:pt x="903679" y="130540"/>
                      </a:cubicBezTo>
                      <a:cubicBezTo>
                        <a:pt x="902673" y="135713"/>
                        <a:pt x="901485" y="140867"/>
                        <a:pt x="900097" y="145960"/>
                      </a:cubicBezTo>
                      <a:cubicBezTo>
                        <a:pt x="907643" y="136559"/>
                        <a:pt x="914666" y="126755"/>
                        <a:pt x="920965" y="116428"/>
                      </a:cubicBezTo>
                      <a:cubicBezTo>
                        <a:pt x="927787" y="105215"/>
                        <a:pt x="943201" y="110771"/>
                        <a:pt x="944268" y="122749"/>
                      </a:cubicBezTo>
                      <a:cubicBezTo>
                        <a:pt x="944549" y="125849"/>
                        <a:pt x="944710" y="128989"/>
                        <a:pt x="944751" y="132150"/>
                      </a:cubicBezTo>
                      <a:cubicBezTo>
                        <a:pt x="949560" y="133841"/>
                        <a:pt x="952880" y="138793"/>
                        <a:pt x="951613" y="144873"/>
                      </a:cubicBezTo>
                      <a:cubicBezTo>
                        <a:pt x="944610" y="178331"/>
                        <a:pt x="935735" y="211326"/>
                        <a:pt x="925070" y="243757"/>
                      </a:cubicBezTo>
                      <a:cubicBezTo>
                        <a:pt x="942215" y="234658"/>
                        <a:pt x="961433" y="229263"/>
                        <a:pt x="979523" y="235684"/>
                      </a:cubicBezTo>
                      <a:cubicBezTo>
                        <a:pt x="1008259" y="245911"/>
                        <a:pt x="1015101" y="277275"/>
                        <a:pt x="1009487" y="304271"/>
                      </a:cubicBezTo>
                      <a:cubicBezTo>
                        <a:pt x="1002424" y="338212"/>
                        <a:pt x="980208" y="366617"/>
                        <a:pt x="951552" y="385238"/>
                      </a:cubicBezTo>
                      <a:cubicBezTo>
                        <a:pt x="948151" y="390352"/>
                        <a:pt x="944791" y="395505"/>
                        <a:pt x="941591" y="400760"/>
                      </a:cubicBezTo>
                      <a:cubicBezTo>
                        <a:pt x="941531" y="415596"/>
                        <a:pt x="938834" y="430393"/>
                        <a:pt x="933401" y="444142"/>
                      </a:cubicBezTo>
                      <a:cubicBezTo>
                        <a:pt x="927284" y="459583"/>
                        <a:pt x="916497" y="472930"/>
                        <a:pt x="903216" y="483076"/>
                      </a:cubicBezTo>
                      <a:cubicBezTo>
                        <a:pt x="898549" y="493245"/>
                        <a:pt x="886185" y="500672"/>
                        <a:pt x="875332" y="498613"/>
                      </a:cubicBezTo>
                      <a:lnTo>
                        <a:pt x="874762" y="498496"/>
                      </a:lnTo>
                      <a:lnTo>
                        <a:pt x="874742" y="498516"/>
                      </a:lnTo>
                      <a:cubicBezTo>
                        <a:pt x="877519" y="508461"/>
                        <a:pt x="879913" y="518506"/>
                        <a:pt x="881986" y="528572"/>
                      </a:cubicBezTo>
                      <a:cubicBezTo>
                        <a:pt x="898035" y="606556"/>
                        <a:pt x="889909" y="687732"/>
                        <a:pt x="875271" y="765276"/>
                      </a:cubicBezTo>
                      <a:lnTo>
                        <a:pt x="874802" y="767750"/>
                      </a:lnTo>
                      <a:cubicBezTo>
                        <a:pt x="861662" y="836759"/>
                        <a:pt x="846368" y="908225"/>
                        <a:pt x="816646" y="972302"/>
                      </a:cubicBezTo>
                      <a:cubicBezTo>
                        <a:pt x="789761" y="1030239"/>
                        <a:pt x="744182" y="1081191"/>
                        <a:pt x="679043" y="1093834"/>
                      </a:cubicBezTo>
                      <a:cubicBezTo>
                        <a:pt x="602414" y="1108711"/>
                        <a:pt x="517594" y="1085137"/>
                        <a:pt x="451691" y="1045821"/>
                      </a:cubicBezTo>
                      <a:cubicBezTo>
                        <a:pt x="427805" y="1031568"/>
                        <a:pt x="449699" y="994003"/>
                        <a:pt x="473484" y="1008498"/>
                      </a:cubicBezTo>
                      <a:cubicBezTo>
                        <a:pt x="507815" y="1029394"/>
                        <a:pt x="545103" y="1043989"/>
                        <a:pt x="584545" y="1051679"/>
                      </a:cubicBezTo>
                      <a:cubicBezTo>
                        <a:pt x="621410" y="1058846"/>
                        <a:pt x="662643" y="1061282"/>
                        <a:pt x="697999" y="1046425"/>
                      </a:cubicBezTo>
                      <a:cubicBezTo>
                        <a:pt x="747241" y="1025730"/>
                        <a:pt x="776500" y="975181"/>
                        <a:pt x="795013" y="927591"/>
                      </a:cubicBezTo>
                      <a:cubicBezTo>
                        <a:pt x="805920" y="899508"/>
                        <a:pt x="814090" y="870519"/>
                        <a:pt x="821697" y="841410"/>
                      </a:cubicBezTo>
                      <a:cubicBezTo>
                        <a:pt x="831497" y="803986"/>
                        <a:pt x="840633" y="766320"/>
                        <a:pt x="847495" y="728232"/>
                      </a:cubicBezTo>
                      <a:cubicBezTo>
                        <a:pt x="860273" y="657190"/>
                        <a:pt x="864418" y="583409"/>
                        <a:pt x="850896" y="512165"/>
                      </a:cubicBezTo>
                      <a:cubicBezTo>
                        <a:pt x="846589" y="489437"/>
                        <a:pt x="840492" y="466568"/>
                        <a:pt x="832543" y="444585"/>
                      </a:cubicBezTo>
                      <a:cubicBezTo>
                        <a:pt x="831296" y="443035"/>
                        <a:pt x="830108" y="441304"/>
                        <a:pt x="829042" y="439411"/>
                      </a:cubicBezTo>
                      <a:cubicBezTo>
                        <a:pt x="820731" y="424836"/>
                        <a:pt x="814996" y="408268"/>
                        <a:pt x="808818" y="392506"/>
                      </a:cubicBezTo>
                      <a:cubicBezTo>
                        <a:pt x="803405" y="383105"/>
                        <a:pt x="797489" y="374066"/>
                        <a:pt x="791210" y="365228"/>
                      </a:cubicBezTo>
                      <a:cubicBezTo>
                        <a:pt x="781823" y="358011"/>
                        <a:pt x="772882" y="350295"/>
                        <a:pt x="764692" y="341876"/>
                      </a:cubicBezTo>
                      <a:cubicBezTo>
                        <a:pt x="788479" y="326468"/>
                        <a:pt x="809470" y="307178"/>
                        <a:pt x="824573" y="282606"/>
                      </a:cubicBezTo>
                      <a:cubicBezTo>
                        <a:pt x="827064" y="278554"/>
                        <a:pt x="825482" y="274680"/>
                        <a:pt x="822530" y="272496"/>
                      </a:cubicBezTo>
                      <a:cubicBezTo>
                        <a:pt x="810470" y="287588"/>
                        <a:pt x="794858" y="300370"/>
                        <a:pt x="778438" y="311693"/>
                      </a:cubicBezTo>
                      <a:cubicBezTo>
                        <a:pt x="770026" y="318900"/>
                        <a:pt x="760967" y="325375"/>
                        <a:pt x="751473" y="331225"/>
                      </a:cubicBezTo>
                      <a:cubicBezTo>
                        <a:pt x="744689" y="332567"/>
                        <a:pt x="737831" y="333489"/>
                        <a:pt x="731183" y="334246"/>
                      </a:cubicBezTo>
                      <a:cubicBezTo>
                        <a:pt x="712247" y="336400"/>
                        <a:pt x="693210" y="335595"/>
                        <a:pt x="674375" y="333079"/>
                      </a:cubicBezTo>
                      <a:cubicBezTo>
                        <a:pt x="633645" y="327643"/>
                        <a:pt x="461394" y="280186"/>
                        <a:pt x="388786" y="298634"/>
                      </a:cubicBezTo>
                      <a:cubicBezTo>
                        <a:pt x="373661" y="302477"/>
                        <a:pt x="366529" y="316048"/>
                        <a:pt x="358520" y="328791"/>
                      </a:cubicBezTo>
                      <a:cubicBezTo>
                        <a:pt x="351573" y="339875"/>
                        <a:pt x="342737" y="349050"/>
                        <a:pt x="332136" y="356605"/>
                      </a:cubicBezTo>
                      <a:lnTo>
                        <a:pt x="330951" y="357437"/>
                      </a:lnTo>
                      <a:cubicBezTo>
                        <a:pt x="310224" y="371791"/>
                        <a:pt x="268551" y="417199"/>
                        <a:pt x="251034" y="457727"/>
                      </a:cubicBezTo>
                      <a:cubicBezTo>
                        <a:pt x="228415" y="510051"/>
                        <a:pt x="206690" y="666853"/>
                        <a:pt x="216692" y="668201"/>
                      </a:cubicBezTo>
                      <a:cubicBezTo>
                        <a:pt x="242852" y="671745"/>
                        <a:pt x="257341" y="685514"/>
                        <a:pt x="278651" y="700290"/>
                      </a:cubicBezTo>
                      <a:cubicBezTo>
                        <a:pt x="280060" y="701257"/>
                        <a:pt x="279235" y="703874"/>
                        <a:pt x="277424" y="703209"/>
                      </a:cubicBezTo>
                      <a:cubicBezTo>
                        <a:pt x="263357" y="698136"/>
                        <a:pt x="248144" y="695137"/>
                        <a:pt x="233394" y="692681"/>
                      </a:cubicBezTo>
                      <a:cubicBezTo>
                        <a:pt x="220052" y="690446"/>
                        <a:pt x="206006" y="690044"/>
                        <a:pt x="193127" y="694815"/>
                      </a:cubicBezTo>
                      <a:cubicBezTo>
                        <a:pt x="173366" y="702143"/>
                        <a:pt x="163727" y="718710"/>
                        <a:pt x="159763" y="737392"/>
                      </a:cubicBezTo>
                      <a:cubicBezTo>
                        <a:pt x="158214" y="744700"/>
                        <a:pt x="157529" y="752329"/>
                        <a:pt x="157449" y="759879"/>
                      </a:cubicBezTo>
                      <a:lnTo>
                        <a:pt x="157437" y="762068"/>
                      </a:lnTo>
                      <a:cubicBezTo>
                        <a:pt x="157448" y="785869"/>
                        <a:pt x="161884" y="812256"/>
                        <a:pt x="179162" y="829814"/>
                      </a:cubicBezTo>
                      <a:cubicBezTo>
                        <a:pt x="186507" y="837283"/>
                        <a:pt x="196468" y="842315"/>
                        <a:pt x="206892" y="843705"/>
                      </a:cubicBezTo>
                      <a:cubicBezTo>
                        <a:pt x="218302" y="845234"/>
                        <a:pt x="225345" y="840081"/>
                        <a:pt x="235829" y="837404"/>
                      </a:cubicBezTo>
                      <a:cubicBezTo>
                        <a:pt x="247903" y="834323"/>
                        <a:pt x="257320" y="842275"/>
                        <a:pt x="256194" y="852643"/>
                      </a:cubicBezTo>
                      <a:cubicBezTo>
                        <a:pt x="258749" y="854877"/>
                        <a:pt x="261224" y="857233"/>
                        <a:pt x="263679" y="859628"/>
                      </a:cubicBezTo>
                      <a:lnTo>
                        <a:pt x="263682" y="859638"/>
                      </a:lnTo>
                      <a:lnTo>
                        <a:pt x="263700" y="859648"/>
                      </a:lnTo>
                      <a:cubicBezTo>
                        <a:pt x="265309" y="860373"/>
                        <a:pt x="266839" y="861339"/>
                        <a:pt x="268227" y="862507"/>
                      </a:cubicBezTo>
                      <a:cubicBezTo>
                        <a:pt x="270501" y="864440"/>
                        <a:pt x="272413" y="866553"/>
                        <a:pt x="273942" y="868828"/>
                      </a:cubicBezTo>
                      <a:cubicBezTo>
                        <a:pt x="277343" y="869492"/>
                        <a:pt x="280603" y="871385"/>
                        <a:pt x="283279" y="874847"/>
                      </a:cubicBezTo>
                      <a:cubicBezTo>
                        <a:pt x="288793" y="881954"/>
                        <a:pt x="293884" y="889140"/>
                        <a:pt x="298613" y="896468"/>
                      </a:cubicBezTo>
                      <a:cubicBezTo>
                        <a:pt x="307085" y="905467"/>
                        <a:pt x="315517" y="914486"/>
                        <a:pt x="323828" y="923645"/>
                      </a:cubicBezTo>
                      <a:cubicBezTo>
                        <a:pt x="333832" y="934654"/>
                        <a:pt x="343570" y="945914"/>
                        <a:pt x="353371" y="957109"/>
                      </a:cubicBezTo>
                      <a:lnTo>
                        <a:pt x="358279" y="962700"/>
                      </a:lnTo>
                      <a:cubicBezTo>
                        <a:pt x="363571" y="968719"/>
                        <a:pt x="368843" y="974738"/>
                        <a:pt x="374116" y="980777"/>
                      </a:cubicBezTo>
                      <a:lnTo>
                        <a:pt x="375688" y="982551"/>
                      </a:lnTo>
                      <a:cubicBezTo>
                        <a:pt x="380992" y="988492"/>
                        <a:pt x="385057" y="992878"/>
                        <a:pt x="385626" y="1001432"/>
                      </a:cubicBezTo>
                      <a:cubicBezTo>
                        <a:pt x="386029" y="1007773"/>
                        <a:pt x="379207" y="1012081"/>
                        <a:pt x="373552" y="1010632"/>
                      </a:cubicBezTo>
                      <a:cubicBezTo>
                        <a:pt x="364834" y="1008383"/>
                        <a:pt x="360787" y="1001537"/>
                        <a:pt x="355563" y="994743"/>
                      </a:cubicBezTo>
                      <a:lnTo>
                        <a:pt x="347674" y="984620"/>
                      </a:lnTo>
                      <a:lnTo>
                        <a:pt x="347674" y="984620"/>
                      </a:lnTo>
                      <a:lnTo>
                        <a:pt x="340248" y="975080"/>
                      </a:lnTo>
                      <a:cubicBezTo>
                        <a:pt x="336566" y="970329"/>
                        <a:pt x="332843" y="965598"/>
                        <a:pt x="329140" y="960868"/>
                      </a:cubicBezTo>
                      <a:cubicBezTo>
                        <a:pt x="328034" y="969584"/>
                        <a:pt x="318817" y="976610"/>
                        <a:pt x="310406" y="976993"/>
                      </a:cubicBezTo>
                      <a:lnTo>
                        <a:pt x="308445" y="977069"/>
                      </a:lnTo>
                      <a:cubicBezTo>
                        <a:pt x="288692" y="977725"/>
                        <a:pt x="264688" y="974938"/>
                        <a:pt x="249654" y="961009"/>
                      </a:cubicBezTo>
                      <a:cubicBezTo>
                        <a:pt x="242892" y="967833"/>
                        <a:pt x="234481" y="973208"/>
                        <a:pt x="224117" y="976429"/>
                      </a:cubicBezTo>
                      <a:cubicBezTo>
                        <a:pt x="200573" y="983757"/>
                        <a:pt x="176506" y="970772"/>
                        <a:pt x="166987" y="951023"/>
                      </a:cubicBezTo>
                      <a:cubicBezTo>
                        <a:pt x="148534" y="958935"/>
                        <a:pt x="127687" y="960525"/>
                        <a:pt x="107744" y="954707"/>
                      </a:cubicBezTo>
                      <a:cubicBezTo>
                        <a:pt x="96242" y="951335"/>
                        <a:pt x="92264" y="936994"/>
                        <a:pt x="100280" y="928216"/>
                      </a:cubicBezTo>
                      <a:lnTo>
                        <a:pt x="100641" y="927832"/>
                      </a:lnTo>
                      <a:lnTo>
                        <a:pt x="100733" y="927728"/>
                      </a:lnTo>
                      <a:cubicBezTo>
                        <a:pt x="99079" y="925576"/>
                        <a:pt x="98170" y="922943"/>
                        <a:pt x="98023" y="920074"/>
                      </a:cubicBezTo>
                      <a:cubicBezTo>
                        <a:pt x="97844" y="916591"/>
                        <a:pt x="100381" y="912899"/>
                        <a:pt x="99858" y="909648"/>
                      </a:cubicBezTo>
                      <a:cubicBezTo>
                        <a:pt x="97862" y="897249"/>
                        <a:pt x="77650" y="906435"/>
                        <a:pt x="71227" y="909121"/>
                      </a:cubicBezTo>
                      <a:cubicBezTo>
                        <a:pt x="69999" y="909632"/>
                        <a:pt x="68848" y="909875"/>
                        <a:pt x="67774" y="909914"/>
                      </a:cubicBezTo>
                      <a:cubicBezTo>
                        <a:pt x="57843" y="912807"/>
                        <a:pt x="47043" y="899754"/>
                        <a:pt x="52245" y="888979"/>
                      </a:cubicBezTo>
                      <a:cubicBezTo>
                        <a:pt x="63896" y="864903"/>
                        <a:pt x="75266" y="840645"/>
                        <a:pt x="87058" y="816608"/>
                      </a:cubicBezTo>
                      <a:cubicBezTo>
                        <a:pt x="85569" y="817111"/>
                        <a:pt x="84039" y="817574"/>
                        <a:pt x="82530" y="817957"/>
                      </a:cubicBezTo>
                      <a:cubicBezTo>
                        <a:pt x="61340" y="823392"/>
                        <a:pt x="35643" y="812964"/>
                        <a:pt x="40533" y="787418"/>
                      </a:cubicBezTo>
                      <a:cubicBezTo>
                        <a:pt x="41660" y="781419"/>
                        <a:pt x="47093" y="777312"/>
                        <a:pt x="52486" y="775460"/>
                      </a:cubicBezTo>
                      <a:cubicBezTo>
                        <a:pt x="62990" y="771836"/>
                        <a:pt x="70879" y="774454"/>
                        <a:pt x="78968" y="771071"/>
                      </a:cubicBezTo>
                      <a:cubicBezTo>
                        <a:pt x="88084" y="767287"/>
                        <a:pt x="97602" y="760342"/>
                        <a:pt x="105611" y="753799"/>
                      </a:cubicBezTo>
                      <a:cubicBezTo>
                        <a:pt x="114164" y="746834"/>
                        <a:pt x="121549" y="739003"/>
                        <a:pt x="128089" y="730507"/>
                      </a:cubicBezTo>
                      <a:cubicBezTo>
                        <a:pt x="130705" y="718167"/>
                        <a:pt x="135233" y="706370"/>
                        <a:pt x="142477" y="696224"/>
                      </a:cubicBezTo>
                      <a:cubicBezTo>
                        <a:pt x="142920" y="695620"/>
                        <a:pt x="143363" y="695016"/>
                        <a:pt x="143825" y="694432"/>
                      </a:cubicBezTo>
                      <a:cubicBezTo>
                        <a:pt x="97367" y="683351"/>
                        <a:pt x="103451" y="637643"/>
                        <a:pt x="82958" y="597136"/>
                      </a:cubicBezTo>
                      <a:lnTo>
                        <a:pt x="81227" y="593779"/>
                      </a:lnTo>
                      <a:cubicBezTo>
                        <a:pt x="67308" y="566683"/>
                        <a:pt x="55166" y="536135"/>
                        <a:pt x="62185" y="505280"/>
                      </a:cubicBezTo>
                      <a:cubicBezTo>
                        <a:pt x="63433" y="499825"/>
                        <a:pt x="65244" y="494611"/>
                        <a:pt x="67578" y="489739"/>
                      </a:cubicBezTo>
                      <a:cubicBezTo>
                        <a:pt x="63856" y="490202"/>
                        <a:pt x="60113" y="490625"/>
                        <a:pt x="56390" y="491048"/>
                      </a:cubicBezTo>
                      <a:cubicBezTo>
                        <a:pt x="47838" y="492014"/>
                        <a:pt x="39144" y="480982"/>
                        <a:pt x="42545" y="472869"/>
                      </a:cubicBezTo>
                      <a:cubicBezTo>
                        <a:pt x="44336" y="468622"/>
                        <a:pt x="46308" y="464515"/>
                        <a:pt x="48441" y="460529"/>
                      </a:cubicBezTo>
                      <a:cubicBezTo>
                        <a:pt x="54357" y="449537"/>
                        <a:pt x="61622" y="439552"/>
                        <a:pt x="70174" y="430533"/>
                      </a:cubicBezTo>
                      <a:cubicBezTo>
                        <a:pt x="55806" y="430151"/>
                        <a:pt x="41418" y="430151"/>
                        <a:pt x="27211" y="428500"/>
                      </a:cubicBezTo>
                      <a:cubicBezTo>
                        <a:pt x="13789" y="426950"/>
                        <a:pt x="-317" y="419602"/>
                        <a:pt x="87" y="404121"/>
                      </a:cubicBezTo>
                      <a:cubicBezTo>
                        <a:pt x="512" y="389361"/>
                        <a:pt x="13457" y="378189"/>
                        <a:pt x="25461" y="370988"/>
                      </a:cubicBezTo>
                      <a:cubicBezTo>
                        <a:pt x="37275" y="355267"/>
                        <a:pt x="52261" y="342202"/>
                        <a:pt x="69210" y="332493"/>
                      </a:cubicBezTo>
                      <a:cubicBezTo>
                        <a:pt x="65857" y="331739"/>
                        <a:pt x="62460" y="331180"/>
                        <a:pt x="59007" y="330837"/>
                      </a:cubicBezTo>
                      <a:lnTo>
                        <a:pt x="57275" y="330683"/>
                      </a:lnTo>
                      <a:cubicBezTo>
                        <a:pt x="47596" y="329918"/>
                        <a:pt x="38903" y="327261"/>
                        <a:pt x="30129" y="323215"/>
                      </a:cubicBezTo>
                      <a:cubicBezTo>
                        <a:pt x="22281" y="319591"/>
                        <a:pt x="22402" y="308599"/>
                        <a:pt x="27533" y="303063"/>
                      </a:cubicBezTo>
                      <a:cubicBezTo>
                        <a:pt x="44123" y="285122"/>
                        <a:pt x="68979" y="290964"/>
                        <a:pt x="88319" y="301245"/>
                      </a:cubicBezTo>
                      <a:cubicBezTo>
                        <a:pt x="86973" y="299536"/>
                        <a:pt x="85498" y="297889"/>
                        <a:pt x="83891" y="296314"/>
                      </a:cubicBezTo>
                      <a:lnTo>
                        <a:pt x="82910" y="295377"/>
                      </a:lnTo>
                      <a:cubicBezTo>
                        <a:pt x="73408" y="286526"/>
                        <a:pt x="87669" y="272321"/>
                        <a:pt x="97139" y="281142"/>
                      </a:cubicBezTo>
                      <a:cubicBezTo>
                        <a:pt x="100132" y="283931"/>
                        <a:pt x="102812" y="286960"/>
                        <a:pt x="105203" y="290171"/>
                      </a:cubicBezTo>
                      <a:lnTo>
                        <a:pt x="105430" y="289696"/>
                      </a:lnTo>
                      <a:lnTo>
                        <a:pt x="105430" y="289696"/>
                      </a:lnTo>
                      <a:cubicBezTo>
                        <a:pt x="117942" y="264308"/>
                        <a:pt x="136242" y="241582"/>
                        <a:pt x="157894" y="223373"/>
                      </a:cubicBezTo>
                      <a:lnTo>
                        <a:pt x="162982" y="219140"/>
                      </a:lnTo>
                      <a:cubicBezTo>
                        <a:pt x="202025" y="186515"/>
                        <a:pt x="214072" y="171051"/>
                        <a:pt x="265994" y="175855"/>
                      </a:cubicBezTo>
                      <a:cubicBezTo>
                        <a:pt x="263780" y="166419"/>
                        <a:pt x="263997" y="155805"/>
                        <a:pt x="264495" y="147078"/>
                      </a:cubicBezTo>
                      <a:lnTo>
                        <a:pt x="264565" y="145900"/>
                      </a:lnTo>
                      <a:cubicBezTo>
                        <a:pt x="266557" y="113086"/>
                        <a:pt x="278651" y="73810"/>
                        <a:pt x="310647" y="59074"/>
                      </a:cubicBezTo>
                      <a:cubicBezTo>
                        <a:pt x="318958" y="55269"/>
                        <a:pt x="328376" y="61490"/>
                        <a:pt x="326162" y="71012"/>
                      </a:cubicBezTo>
                      <a:cubicBezTo>
                        <a:pt x="324613" y="77756"/>
                        <a:pt x="322721" y="84319"/>
                        <a:pt x="320367" y="90700"/>
                      </a:cubicBezTo>
                      <a:cubicBezTo>
                        <a:pt x="327349" y="83352"/>
                        <a:pt x="334835" y="76488"/>
                        <a:pt x="342764" y="70166"/>
                      </a:cubicBezTo>
                      <a:cubicBezTo>
                        <a:pt x="375082" y="44399"/>
                        <a:pt x="418266" y="22234"/>
                        <a:pt x="460746" y="29481"/>
                      </a:cubicBezTo>
                      <a:cubicBezTo>
                        <a:pt x="484089" y="33487"/>
                        <a:pt x="502401" y="48143"/>
                        <a:pt x="521941" y="60383"/>
                      </a:cubicBezTo>
                      <a:cubicBezTo>
                        <a:pt x="541581" y="72703"/>
                        <a:pt x="563516" y="80010"/>
                        <a:pt x="586517" y="82648"/>
                      </a:cubicBezTo>
                      <a:cubicBezTo>
                        <a:pt x="618653" y="86352"/>
                        <a:pt x="650911" y="82628"/>
                        <a:pt x="682686" y="76749"/>
                      </a:cubicBezTo>
                      <a:cubicBezTo>
                        <a:pt x="704519" y="67227"/>
                        <a:pt x="725709" y="56075"/>
                        <a:pt x="746396" y="44056"/>
                      </a:cubicBezTo>
                      <a:cubicBezTo>
                        <a:pt x="759114" y="36668"/>
                        <a:pt x="771489" y="28596"/>
                        <a:pt x="783181" y="19678"/>
                      </a:cubicBezTo>
                      <a:close/>
                      <a:moveTo>
                        <a:pt x="212608" y="732379"/>
                      </a:moveTo>
                      <a:cubicBezTo>
                        <a:pt x="219409" y="730628"/>
                        <a:pt x="227036" y="730648"/>
                        <a:pt x="233858" y="732359"/>
                      </a:cubicBezTo>
                      <a:cubicBezTo>
                        <a:pt x="251466" y="736788"/>
                        <a:pt x="267846" y="751524"/>
                        <a:pt x="268872" y="770105"/>
                      </a:cubicBezTo>
                      <a:cubicBezTo>
                        <a:pt x="269335" y="778499"/>
                        <a:pt x="262574" y="786532"/>
                        <a:pt x="254726" y="788686"/>
                      </a:cubicBezTo>
                      <a:cubicBezTo>
                        <a:pt x="245831" y="791142"/>
                        <a:pt x="238184" y="786793"/>
                        <a:pt x="232992" y="779828"/>
                      </a:cubicBezTo>
                      <a:cubicBezTo>
                        <a:pt x="227418" y="772380"/>
                        <a:pt x="226030" y="764307"/>
                        <a:pt x="219208" y="757543"/>
                      </a:cubicBezTo>
                      <a:lnTo>
                        <a:pt x="217635" y="756011"/>
                      </a:lnTo>
                      <a:cubicBezTo>
                        <a:pt x="211836" y="750463"/>
                        <a:pt x="203067" y="743292"/>
                        <a:pt x="195020" y="744579"/>
                      </a:cubicBezTo>
                      <a:cubicBezTo>
                        <a:pt x="193833" y="744760"/>
                        <a:pt x="192947" y="743149"/>
                        <a:pt x="194155" y="742505"/>
                      </a:cubicBezTo>
                      <a:cubicBezTo>
                        <a:pt x="200715" y="738922"/>
                        <a:pt x="205021" y="734312"/>
                        <a:pt x="212608" y="732379"/>
                      </a:cubicBezTo>
                      <a:close/>
                      <a:moveTo>
                        <a:pt x="304067" y="644869"/>
                      </a:moveTo>
                      <a:cubicBezTo>
                        <a:pt x="307173" y="642333"/>
                        <a:pt x="311276" y="645308"/>
                        <a:pt x="309815" y="648956"/>
                      </a:cubicBezTo>
                      <a:lnTo>
                        <a:pt x="309701" y="649218"/>
                      </a:lnTo>
                      <a:cubicBezTo>
                        <a:pt x="306019" y="656988"/>
                        <a:pt x="310345" y="666108"/>
                        <a:pt x="314813" y="672610"/>
                      </a:cubicBezTo>
                      <a:cubicBezTo>
                        <a:pt x="318656" y="678227"/>
                        <a:pt x="311392" y="683561"/>
                        <a:pt x="306281" y="681146"/>
                      </a:cubicBezTo>
                      <a:cubicBezTo>
                        <a:pt x="291913" y="674321"/>
                        <a:pt x="292657" y="654130"/>
                        <a:pt x="304067" y="644869"/>
                      </a:cubicBezTo>
                      <a:close/>
                      <a:moveTo>
                        <a:pt x="356589" y="411408"/>
                      </a:moveTo>
                      <a:cubicBezTo>
                        <a:pt x="356327" y="409516"/>
                        <a:pt x="358842" y="408731"/>
                        <a:pt x="359486" y="410603"/>
                      </a:cubicBezTo>
                      <a:cubicBezTo>
                        <a:pt x="370212" y="441746"/>
                        <a:pt x="373291" y="469325"/>
                        <a:pt x="371540" y="502260"/>
                      </a:cubicBezTo>
                      <a:lnTo>
                        <a:pt x="371375" y="505183"/>
                      </a:lnTo>
                      <a:cubicBezTo>
                        <a:pt x="369481" y="536905"/>
                        <a:pt x="363927" y="570481"/>
                        <a:pt x="344736" y="596534"/>
                      </a:cubicBezTo>
                      <a:cubicBezTo>
                        <a:pt x="340289" y="602553"/>
                        <a:pt x="331193" y="599010"/>
                        <a:pt x="332662" y="591441"/>
                      </a:cubicBezTo>
                      <a:cubicBezTo>
                        <a:pt x="338558" y="561143"/>
                        <a:pt x="349888" y="532376"/>
                        <a:pt x="354295" y="501716"/>
                      </a:cubicBezTo>
                      <a:cubicBezTo>
                        <a:pt x="358903" y="469668"/>
                        <a:pt x="360976" y="443477"/>
                        <a:pt x="356589" y="411408"/>
                      </a:cubicBezTo>
                      <a:close/>
                      <a:moveTo>
                        <a:pt x="256416" y="524606"/>
                      </a:moveTo>
                      <a:cubicBezTo>
                        <a:pt x="257985" y="516292"/>
                        <a:pt x="270763" y="507736"/>
                        <a:pt x="277223" y="516091"/>
                      </a:cubicBezTo>
                      <a:cubicBezTo>
                        <a:pt x="279396" y="518929"/>
                        <a:pt x="276841" y="522412"/>
                        <a:pt x="274225" y="523459"/>
                      </a:cubicBezTo>
                      <a:cubicBezTo>
                        <a:pt x="271770" y="524425"/>
                        <a:pt x="269576" y="523096"/>
                        <a:pt x="267161" y="523579"/>
                      </a:cubicBezTo>
                      <a:cubicBezTo>
                        <a:pt x="265208" y="523974"/>
                        <a:pt x="263781" y="525193"/>
                        <a:pt x="262830" y="526859"/>
                      </a:cubicBezTo>
                      <a:lnTo>
                        <a:pt x="262634" y="527223"/>
                      </a:lnTo>
                      <a:cubicBezTo>
                        <a:pt x="260742" y="530847"/>
                        <a:pt x="255751" y="528149"/>
                        <a:pt x="256416" y="524606"/>
                      </a:cubicBezTo>
                      <a:close/>
                      <a:moveTo>
                        <a:pt x="251184" y="458374"/>
                      </a:moveTo>
                      <a:cubicBezTo>
                        <a:pt x="255772" y="449879"/>
                        <a:pt x="266337" y="444464"/>
                        <a:pt x="275372" y="449758"/>
                      </a:cubicBezTo>
                      <a:cubicBezTo>
                        <a:pt x="278350" y="451510"/>
                        <a:pt x="277183" y="456603"/>
                        <a:pt x="273561" y="456442"/>
                      </a:cubicBezTo>
                      <a:lnTo>
                        <a:pt x="271415" y="456355"/>
                      </a:lnTo>
                      <a:cubicBezTo>
                        <a:pt x="264973" y="456120"/>
                        <a:pt x="258531" y="456251"/>
                        <a:pt x="253116" y="460327"/>
                      </a:cubicBezTo>
                      <a:cubicBezTo>
                        <a:pt x="251908" y="461233"/>
                        <a:pt x="250580" y="459522"/>
                        <a:pt x="251184" y="458374"/>
                      </a:cubicBezTo>
                      <a:close/>
                      <a:moveTo>
                        <a:pt x="267316" y="226368"/>
                      </a:moveTo>
                      <a:cubicBezTo>
                        <a:pt x="241580" y="214792"/>
                        <a:pt x="215985" y="225242"/>
                        <a:pt x="194971" y="241541"/>
                      </a:cubicBezTo>
                      <a:cubicBezTo>
                        <a:pt x="193232" y="242889"/>
                        <a:pt x="192389" y="244464"/>
                        <a:pt x="192204" y="246046"/>
                      </a:cubicBezTo>
                      <a:cubicBezTo>
                        <a:pt x="206234" y="240580"/>
                        <a:pt x="221171" y="236997"/>
                        <a:pt x="235451" y="234040"/>
                      </a:cubicBezTo>
                      <a:cubicBezTo>
                        <a:pt x="247126" y="231620"/>
                        <a:pt x="258912" y="229987"/>
                        <a:pt x="270713" y="229343"/>
                      </a:cubicBezTo>
                      <a:cubicBezTo>
                        <a:pt x="270052" y="228157"/>
                        <a:pt x="268968" y="227111"/>
                        <a:pt x="267316" y="226368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318782B-B23C-439E-8226-AC6E4F35FA68}"/>
                  </a:ext>
                </a:extLst>
              </p:cNvPr>
              <p:cNvSpPr/>
              <p:nvPr/>
            </p:nvSpPr>
            <p:spPr>
              <a:xfrm>
                <a:off x="6416068" y="4514742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5440F4B1-73F7-8D21-146E-0D897FBD08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86954" y="2439000"/>
              <a:ext cx="1358181" cy="1980000"/>
              <a:chOff x="9078753" y="3703463"/>
              <a:chExt cx="1588492" cy="2315757"/>
            </a:xfrm>
          </p:grpSpPr>
          <p:grpSp>
            <p:nvGrpSpPr>
              <p:cNvPr id="84" name="图形 115">
                <a:extLst>
                  <a:ext uri="{FF2B5EF4-FFF2-40B4-BE49-F238E27FC236}">
                    <a16:creationId xmlns:a16="http://schemas.microsoft.com/office/drawing/2014/main" id="{A27B14D1-2174-A144-3B69-BF2F278D49D1}"/>
                  </a:ext>
                </a:extLst>
              </p:cNvPr>
              <p:cNvGrpSpPr/>
              <p:nvPr/>
            </p:nvGrpSpPr>
            <p:grpSpPr>
              <a:xfrm>
                <a:off x="9078753" y="4492419"/>
                <a:ext cx="1588492" cy="1526801"/>
                <a:chOff x="9078753" y="4492419"/>
                <a:chExt cx="1588492" cy="1526801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F0C80E6-D3BC-844C-EE04-61337CAC97B7}"/>
                    </a:ext>
                  </a:extLst>
                </p:cNvPr>
                <p:cNvSpPr/>
                <p:nvPr/>
              </p:nvSpPr>
              <p:spPr>
                <a:xfrm>
                  <a:off x="9100887" y="4492419"/>
                  <a:ext cx="1553407" cy="1507171"/>
                </a:xfrm>
                <a:custGeom>
                  <a:avLst/>
                  <a:gdLst>
                    <a:gd name="connsiteX0" fmla="*/ 20154 w 1553407"/>
                    <a:gd name="connsiteY0" fmla="*/ 785024 h 1507171"/>
                    <a:gd name="connsiteX1" fmla="*/ 1461929 w 1553407"/>
                    <a:gd name="connsiteY1" fmla="*/ 899527 h 1507171"/>
                    <a:gd name="connsiteX2" fmla="*/ 1463438 w 1553407"/>
                    <a:gd name="connsiteY2" fmla="*/ 909328 h 1507171"/>
                    <a:gd name="connsiteX3" fmla="*/ 1500048 w 1553407"/>
                    <a:gd name="connsiteY3" fmla="*/ 1229693 h 1507171"/>
                    <a:gd name="connsiteX4" fmla="*/ 1500051 w 1553407"/>
                    <a:gd name="connsiteY4" fmla="*/ 1231414 h 1507171"/>
                    <a:gd name="connsiteX5" fmla="*/ 1551324 w 1553407"/>
                    <a:gd name="connsiteY5" fmla="*/ 1497153 h 1507171"/>
                    <a:gd name="connsiteX6" fmla="*/ 1553439 w 1553407"/>
                    <a:gd name="connsiteY6" fmla="*/ 1504631 h 1507171"/>
                    <a:gd name="connsiteX7" fmla="*/ 18142 w 1553407"/>
                    <a:gd name="connsiteY7" fmla="*/ 1507307 h 1507171"/>
                    <a:gd name="connsiteX8" fmla="*/ 31 w 1553407"/>
                    <a:gd name="connsiteY8" fmla="*/ 1141702 h 1507171"/>
                    <a:gd name="connsiteX9" fmla="*/ 20154 w 1553407"/>
                    <a:gd name="connsiteY9" fmla="*/ 785024 h 1507171"/>
                    <a:gd name="connsiteX10" fmla="*/ 873721 w 1553407"/>
                    <a:gd name="connsiteY10" fmla="*/ 503 h 1507171"/>
                    <a:gd name="connsiteX11" fmla="*/ 995990 w 1553407"/>
                    <a:gd name="connsiteY11" fmla="*/ 44608 h 1507171"/>
                    <a:gd name="connsiteX12" fmla="*/ 1076246 w 1553407"/>
                    <a:gd name="connsiteY12" fmla="*/ 257122 h 1507171"/>
                    <a:gd name="connsiteX13" fmla="*/ 1277547 w 1553407"/>
                    <a:gd name="connsiteY13" fmla="*/ 315407 h 1507171"/>
                    <a:gd name="connsiteX14" fmla="*/ 1418095 w 1553407"/>
                    <a:gd name="connsiteY14" fmla="*/ 654116 h 1507171"/>
                    <a:gd name="connsiteX15" fmla="*/ 364752 w 1553407"/>
                    <a:gd name="connsiteY15" fmla="*/ 691179 h 1507171"/>
                    <a:gd name="connsiteX16" fmla="*/ 476874 w 1553407"/>
                    <a:gd name="connsiteY16" fmla="*/ 239099 h 1507171"/>
                    <a:gd name="connsiteX17" fmla="*/ 482747 w 1553407"/>
                    <a:gd name="connsiteY17" fmla="*/ 237800 h 1507171"/>
                    <a:gd name="connsiteX18" fmla="*/ 667191 w 1553407"/>
                    <a:gd name="connsiteY18" fmla="*/ 182828 h 1507171"/>
                    <a:gd name="connsiteX19" fmla="*/ 720054 w 1553407"/>
                    <a:gd name="connsiteY19" fmla="*/ 44608 h 1507171"/>
                    <a:gd name="connsiteX20" fmla="*/ 873721 w 1553407"/>
                    <a:gd name="connsiteY20" fmla="*/ 503 h 1507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553407" h="1507171">
                      <a:moveTo>
                        <a:pt x="20154" y="785024"/>
                      </a:moveTo>
                      <a:lnTo>
                        <a:pt x="1461929" y="899527"/>
                      </a:lnTo>
                      <a:lnTo>
                        <a:pt x="1463438" y="909328"/>
                      </a:lnTo>
                      <a:cubicBezTo>
                        <a:pt x="1487598" y="1066733"/>
                        <a:pt x="1499801" y="1173522"/>
                        <a:pt x="1500048" y="1229693"/>
                      </a:cubicBezTo>
                      <a:lnTo>
                        <a:pt x="1500051" y="1231414"/>
                      </a:lnTo>
                      <a:cubicBezTo>
                        <a:pt x="1500051" y="1287109"/>
                        <a:pt x="1517142" y="1375689"/>
                        <a:pt x="1551324" y="1497153"/>
                      </a:cubicBezTo>
                      <a:lnTo>
                        <a:pt x="1553439" y="1504631"/>
                      </a:lnTo>
                      <a:lnTo>
                        <a:pt x="18142" y="1507307"/>
                      </a:lnTo>
                      <a:lnTo>
                        <a:pt x="31" y="1141702"/>
                      </a:lnTo>
                      <a:lnTo>
                        <a:pt x="20154" y="785024"/>
                      </a:lnTo>
                      <a:close/>
                      <a:moveTo>
                        <a:pt x="873721" y="503"/>
                      </a:moveTo>
                      <a:cubicBezTo>
                        <a:pt x="932345" y="3398"/>
                        <a:pt x="991426" y="28539"/>
                        <a:pt x="995990" y="44608"/>
                      </a:cubicBezTo>
                      <a:cubicBezTo>
                        <a:pt x="1006153" y="80395"/>
                        <a:pt x="1022498" y="233587"/>
                        <a:pt x="1076246" y="257122"/>
                      </a:cubicBezTo>
                      <a:cubicBezTo>
                        <a:pt x="1129994" y="280658"/>
                        <a:pt x="1244740" y="259201"/>
                        <a:pt x="1277547" y="315407"/>
                      </a:cubicBezTo>
                      <a:cubicBezTo>
                        <a:pt x="1310354" y="371612"/>
                        <a:pt x="1418095" y="600730"/>
                        <a:pt x="1418095" y="654116"/>
                      </a:cubicBezTo>
                      <a:cubicBezTo>
                        <a:pt x="1418095" y="689707"/>
                        <a:pt x="1066981" y="702061"/>
                        <a:pt x="364752" y="691179"/>
                      </a:cubicBezTo>
                      <a:cubicBezTo>
                        <a:pt x="373717" y="404508"/>
                        <a:pt x="411091" y="253815"/>
                        <a:pt x="476874" y="239099"/>
                      </a:cubicBezTo>
                      <a:lnTo>
                        <a:pt x="482747" y="237800"/>
                      </a:lnTo>
                      <a:cubicBezTo>
                        <a:pt x="577881" y="217011"/>
                        <a:pt x="634738" y="216341"/>
                        <a:pt x="667191" y="182828"/>
                      </a:cubicBezTo>
                      <a:cubicBezTo>
                        <a:pt x="700306" y="148631"/>
                        <a:pt x="706316" y="89931"/>
                        <a:pt x="720054" y="44608"/>
                      </a:cubicBezTo>
                      <a:cubicBezTo>
                        <a:pt x="727624" y="19636"/>
                        <a:pt x="801783" y="-3048"/>
                        <a:pt x="873721" y="50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0F087558-C32D-EF1D-14CA-FCF48A641C31}"/>
                    </a:ext>
                  </a:extLst>
                </p:cNvPr>
                <p:cNvSpPr/>
                <p:nvPr/>
              </p:nvSpPr>
              <p:spPr>
                <a:xfrm>
                  <a:off x="9078753" y="4536892"/>
                  <a:ext cx="1588492" cy="1482328"/>
                </a:xfrm>
                <a:custGeom>
                  <a:avLst/>
                  <a:gdLst>
                    <a:gd name="connsiteX0" fmla="*/ 1024418 w 1588492"/>
                    <a:gd name="connsiteY0" fmla="*/ 45625 h 1482328"/>
                    <a:gd name="connsiteX1" fmla="*/ 1025102 w 1588492"/>
                    <a:gd name="connsiteY1" fmla="*/ 45524 h 1482328"/>
                    <a:gd name="connsiteX2" fmla="*/ 1032185 w 1588492"/>
                    <a:gd name="connsiteY2" fmla="*/ 56677 h 1482328"/>
                    <a:gd name="connsiteX3" fmla="*/ 1039591 w 1588492"/>
                    <a:gd name="connsiteY3" fmla="*/ 76506 h 1482328"/>
                    <a:gd name="connsiteX4" fmla="*/ 1054603 w 1588492"/>
                    <a:gd name="connsiteY4" fmla="*/ 116124 h 1482328"/>
                    <a:gd name="connsiteX5" fmla="*/ 1072633 w 1588492"/>
                    <a:gd name="connsiteY5" fmla="*/ 155762 h 1482328"/>
                    <a:gd name="connsiteX6" fmla="*/ 1082775 w 1588492"/>
                    <a:gd name="connsiteY6" fmla="*/ 174323 h 1482328"/>
                    <a:gd name="connsiteX7" fmla="*/ 1090623 w 1588492"/>
                    <a:gd name="connsiteY7" fmla="*/ 188395 h 1482328"/>
                    <a:gd name="connsiteX8" fmla="*/ 1091609 w 1588492"/>
                    <a:gd name="connsiteY8" fmla="*/ 184791 h 1482328"/>
                    <a:gd name="connsiteX9" fmla="*/ 1090402 w 1588492"/>
                    <a:gd name="connsiteY9" fmla="*/ 185456 h 1482328"/>
                    <a:gd name="connsiteX10" fmla="*/ 1089114 w 1588492"/>
                    <a:gd name="connsiteY10" fmla="*/ 184167 h 1482328"/>
                    <a:gd name="connsiteX11" fmla="*/ 1095674 w 1588492"/>
                    <a:gd name="connsiteY11" fmla="*/ 178067 h 1482328"/>
                    <a:gd name="connsiteX12" fmla="*/ 1302742 w 1588492"/>
                    <a:gd name="connsiteY12" fmla="*/ 250318 h 1482328"/>
                    <a:gd name="connsiteX13" fmla="*/ 1467471 w 1588492"/>
                    <a:gd name="connsiteY13" fmla="*/ 523095 h 1482328"/>
                    <a:gd name="connsiteX14" fmla="*/ 1522206 w 1588492"/>
                    <a:gd name="connsiteY14" fmla="*/ 691169 h 1482328"/>
                    <a:gd name="connsiteX15" fmla="*/ 1580564 w 1588492"/>
                    <a:gd name="connsiteY15" fmla="*/ 868665 h 1482328"/>
                    <a:gd name="connsiteX16" fmla="*/ 1564002 w 1588492"/>
                    <a:gd name="connsiteY16" fmla="*/ 897815 h 1482328"/>
                    <a:gd name="connsiteX17" fmla="*/ 1498722 w 1588492"/>
                    <a:gd name="connsiteY17" fmla="*/ 920241 h 1482328"/>
                    <a:gd name="connsiteX18" fmla="*/ 1522166 w 1588492"/>
                    <a:gd name="connsiteY18" fmla="*/ 1044752 h 1482328"/>
                    <a:gd name="connsiteX19" fmla="*/ 1552011 w 1588492"/>
                    <a:gd name="connsiteY19" fmla="*/ 1304625 h 1482328"/>
                    <a:gd name="connsiteX20" fmla="*/ 1566407 w 1588492"/>
                    <a:gd name="connsiteY20" fmla="*/ 1362845 h 1482328"/>
                    <a:gd name="connsiteX21" fmla="*/ 1567645 w 1588492"/>
                    <a:gd name="connsiteY21" fmla="*/ 1367293 h 1482328"/>
                    <a:gd name="connsiteX22" fmla="*/ 1577626 w 1588492"/>
                    <a:gd name="connsiteY22" fmla="*/ 1401093 h 1482328"/>
                    <a:gd name="connsiteX23" fmla="*/ 1587687 w 1588492"/>
                    <a:gd name="connsiteY23" fmla="*/ 1430042 h 1482328"/>
                    <a:gd name="connsiteX24" fmla="*/ 1575573 w 1588492"/>
                    <a:gd name="connsiteY24" fmla="*/ 1460158 h 1482328"/>
                    <a:gd name="connsiteX25" fmla="*/ 1549252 w 1588492"/>
                    <a:gd name="connsiteY25" fmla="*/ 1453998 h 1482328"/>
                    <a:gd name="connsiteX26" fmla="*/ 1547280 w 1588492"/>
                    <a:gd name="connsiteY26" fmla="*/ 1448160 h 1482328"/>
                    <a:gd name="connsiteX27" fmla="*/ 1545127 w 1588492"/>
                    <a:gd name="connsiteY27" fmla="*/ 1443026 h 1482328"/>
                    <a:gd name="connsiteX28" fmla="*/ 1544442 w 1588492"/>
                    <a:gd name="connsiteY28" fmla="*/ 1440950 h 1482328"/>
                    <a:gd name="connsiteX29" fmla="*/ 1543819 w 1588492"/>
                    <a:gd name="connsiteY29" fmla="*/ 1438859 h 1482328"/>
                    <a:gd name="connsiteX30" fmla="*/ 1539472 w 1588492"/>
                    <a:gd name="connsiteY30" fmla="*/ 1423801 h 1482328"/>
                    <a:gd name="connsiteX31" fmla="*/ 1532317 w 1588492"/>
                    <a:gd name="connsiteY31" fmla="*/ 1399676 h 1482328"/>
                    <a:gd name="connsiteX32" fmla="*/ 1531020 w 1588492"/>
                    <a:gd name="connsiteY32" fmla="*/ 1395678 h 1482328"/>
                    <a:gd name="connsiteX33" fmla="*/ 1514117 w 1588492"/>
                    <a:gd name="connsiteY33" fmla="*/ 1337378 h 1482328"/>
                    <a:gd name="connsiteX34" fmla="*/ 1487886 w 1588492"/>
                    <a:gd name="connsiteY34" fmla="*/ 1121784 h 1482328"/>
                    <a:gd name="connsiteX35" fmla="*/ 1487634 w 1588492"/>
                    <a:gd name="connsiteY35" fmla="*/ 1118050 h 1482328"/>
                    <a:gd name="connsiteX36" fmla="*/ 1486004 w 1588492"/>
                    <a:gd name="connsiteY36" fmla="*/ 924227 h 1482328"/>
                    <a:gd name="connsiteX37" fmla="*/ 1485270 w 1588492"/>
                    <a:gd name="connsiteY37" fmla="*/ 924466 h 1482328"/>
                    <a:gd name="connsiteX38" fmla="*/ 1485270 w 1588492"/>
                    <a:gd name="connsiteY38" fmla="*/ 924466 h 1482328"/>
                    <a:gd name="connsiteX39" fmla="*/ 1484536 w 1588492"/>
                    <a:gd name="connsiteY39" fmla="*/ 924690 h 1482328"/>
                    <a:gd name="connsiteX40" fmla="*/ 1463527 w 1588492"/>
                    <a:gd name="connsiteY40" fmla="*/ 930951 h 1482328"/>
                    <a:gd name="connsiteX41" fmla="*/ 1462883 w 1588492"/>
                    <a:gd name="connsiteY41" fmla="*/ 931173 h 1482328"/>
                    <a:gd name="connsiteX42" fmla="*/ 1449070 w 1588492"/>
                    <a:gd name="connsiteY42" fmla="*/ 935117 h 1482328"/>
                    <a:gd name="connsiteX43" fmla="*/ 1446241 w 1588492"/>
                    <a:gd name="connsiteY43" fmla="*/ 935843 h 1482328"/>
                    <a:gd name="connsiteX44" fmla="*/ 1444249 w 1588492"/>
                    <a:gd name="connsiteY44" fmla="*/ 936386 h 1482328"/>
                    <a:gd name="connsiteX45" fmla="*/ 1442152 w 1588492"/>
                    <a:gd name="connsiteY45" fmla="*/ 936983 h 1482328"/>
                    <a:gd name="connsiteX46" fmla="*/ 1421811 w 1588492"/>
                    <a:gd name="connsiteY46" fmla="*/ 940916 h 1482328"/>
                    <a:gd name="connsiteX47" fmla="*/ 1387320 w 1588492"/>
                    <a:gd name="connsiteY47" fmla="*/ 943895 h 1482328"/>
                    <a:gd name="connsiteX48" fmla="*/ 1399756 w 1588492"/>
                    <a:gd name="connsiteY48" fmla="*/ 1116540 h 1482328"/>
                    <a:gd name="connsiteX49" fmla="*/ 1417787 w 1588492"/>
                    <a:gd name="connsiteY49" fmla="*/ 1289486 h 1482328"/>
                    <a:gd name="connsiteX50" fmla="*/ 1428533 w 1588492"/>
                    <a:gd name="connsiteY50" fmla="*/ 1374661 h 1482328"/>
                    <a:gd name="connsiteX51" fmla="*/ 1435173 w 1588492"/>
                    <a:gd name="connsiteY51" fmla="*/ 1417581 h 1482328"/>
                    <a:gd name="connsiteX52" fmla="*/ 1439761 w 1588492"/>
                    <a:gd name="connsiteY52" fmla="*/ 1462473 h 1482328"/>
                    <a:gd name="connsiteX53" fmla="*/ 1439580 w 1588492"/>
                    <a:gd name="connsiteY53" fmla="*/ 1462433 h 1482328"/>
                    <a:gd name="connsiteX54" fmla="*/ 1431551 w 1588492"/>
                    <a:gd name="connsiteY54" fmla="*/ 1473163 h 1482328"/>
                    <a:gd name="connsiteX55" fmla="*/ 1407081 w 1588492"/>
                    <a:gd name="connsiteY55" fmla="*/ 1466741 h 1482328"/>
                    <a:gd name="connsiteX56" fmla="*/ 1405934 w 1588492"/>
                    <a:gd name="connsiteY56" fmla="*/ 1464567 h 1482328"/>
                    <a:gd name="connsiteX57" fmla="*/ 1389252 w 1588492"/>
                    <a:gd name="connsiteY57" fmla="*/ 1467506 h 1482328"/>
                    <a:gd name="connsiteX58" fmla="*/ 1300830 w 1588492"/>
                    <a:gd name="connsiteY58" fmla="*/ 1468392 h 1482328"/>
                    <a:gd name="connsiteX59" fmla="*/ 1300830 w 1588492"/>
                    <a:gd name="connsiteY59" fmla="*/ 1468392 h 1482328"/>
                    <a:gd name="connsiteX60" fmla="*/ 1180252 w 1588492"/>
                    <a:gd name="connsiteY60" fmla="*/ 1469801 h 1482328"/>
                    <a:gd name="connsiteX61" fmla="*/ 801559 w 1588492"/>
                    <a:gd name="connsiteY61" fmla="*/ 1475338 h 1482328"/>
                    <a:gd name="connsiteX62" fmla="*/ 754223 w 1588492"/>
                    <a:gd name="connsiteY62" fmla="*/ 1475880 h 1482328"/>
                    <a:gd name="connsiteX63" fmla="*/ 541198 w 1588492"/>
                    <a:gd name="connsiteY63" fmla="*/ 1478075 h 1482328"/>
                    <a:gd name="connsiteX64" fmla="*/ 434686 w 1588492"/>
                    <a:gd name="connsiteY64" fmla="*/ 1477088 h 1482328"/>
                    <a:gd name="connsiteX65" fmla="*/ 383130 w 1588492"/>
                    <a:gd name="connsiteY65" fmla="*/ 1475297 h 1482328"/>
                    <a:gd name="connsiteX66" fmla="*/ 380096 w 1588492"/>
                    <a:gd name="connsiteY66" fmla="*/ 1475158 h 1482328"/>
                    <a:gd name="connsiteX67" fmla="*/ 338396 w 1588492"/>
                    <a:gd name="connsiteY67" fmla="*/ 1476283 h 1482328"/>
                    <a:gd name="connsiteX68" fmla="*/ 320285 w 1588492"/>
                    <a:gd name="connsiteY68" fmla="*/ 1477612 h 1482328"/>
                    <a:gd name="connsiteX69" fmla="*/ 303796 w 1588492"/>
                    <a:gd name="connsiteY69" fmla="*/ 1416626 h 1482328"/>
                    <a:gd name="connsiteX70" fmla="*/ 303060 w 1588492"/>
                    <a:gd name="connsiteY70" fmla="*/ 1409206 h 1482328"/>
                    <a:gd name="connsiteX71" fmla="*/ 297204 w 1588492"/>
                    <a:gd name="connsiteY71" fmla="*/ 1339895 h 1482328"/>
                    <a:gd name="connsiteX72" fmla="*/ 292354 w 1588492"/>
                    <a:gd name="connsiteY72" fmla="*/ 1093792 h 1482328"/>
                    <a:gd name="connsiteX73" fmla="*/ 301993 w 1588492"/>
                    <a:gd name="connsiteY73" fmla="*/ 968717 h 1482328"/>
                    <a:gd name="connsiteX74" fmla="*/ 306521 w 1588492"/>
                    <a:gd name="connsiteY74" fmla="*/ 929824 h 1482328"/>
                    <a:gd name="connsiteX75" fmla="*/ 306549 w 1588492"/>
                    <a:gd name="connsiteY75" fmla="*/ 925221 h 1482328"/>
                    <a:gd name="connsiteX76" fmla="*/ 306501 w 1588492"/>
                    <a:gd name="connsiteY76" fmla="*/ 921026 h 1482328"/>
                    <a:gd name="connsiteX77" fmla="*/ 306100 w 1588492"/>
                    <a:gd name="connsiteY77" fmla="*/ 908537 h 1482328"/>
                    <a:gd name="connsiteX78" fmla="*/ 305328 w 1588492"/>
                    <a:gd name="connsiteY78" fmla="*/ 877292 h 1482328"/>
                    <a:gd name="connsiteX79" fmla="*/ 305273 w 1588492"/>
                    <a:gd name="connsiteY79" fmla="*/ 871041 h 1482328"/>
                    <a:gd name="connsiteX80" fmla="*/ 305213 w 1588492"/>
                    <a:gd name="connsiteY80" fmla="*/ 859405 h 1482328"/>
                    <a:gd name="connsiteX81" fmla="*/ 276095 w 1588492"/>
                    <a:gd name="connsiteY81" fmla="*/ 853567 h 1482328"/>
                    <a:gd name="connsiteX82" fmla="*/ 234500 w 1588492"/>
                    <a:gd name="connsiteY82" fmla="*/ 845213 h 1482328"/>
                    <a:gd name="connsiteX83" fmla="*/ 152216 w 1588492"/>
                    <a:gd name="connsiteY83" fmla="*/ 824417 h 1482328"/>
                    <a:gd name="connsiteX84" fmla="*/ 146430 w 1588492"/>
                    <a:gd name="connsiteY84" fmla="*/ 822755 h 1482328"/>
                    <a:gd name="connsiteX85" fmla="*/ 72126 w 1588492"/>
                    <a:gd name="connsiteY85" fmla="*/ 796978 h 1482328"/>
                    <a:gd name="connsiteX86" fmla="*/ 45402 w 1588492"/>
                    <a:gd name="connsiteY86" fmla="*/ 781659 h 1482328"/>
                    <a:gd name="connsiteX87" fmla="*/ 43732 w 1588492"/>
                    <a:gd name="connsiteY87" fmla="*/ 801387 h 1482328"/>
                    <a:gd name="connsiteX88" fmla="*/ 40935 w 1588492"/>
                    <a:gd name="connsiteY88" fmla="*/ 840180 h 1482328"/>
                    <a:gd name="connsiteX89" fmla="*/ 40107 w 1588492"/>
                    <a:gd name="connsiteY89" fmla="*/ 852496 h 1482328"/>
                    <a:gd name="connsiteX90" fmla="*/ 36970 w 1588492"/>
                    <a:gd name="connsiteY90" fmla="*/ 914101 h 1482328"/>
                    <a:gd name="connsiteX91" fmla="*/ 38842 w 1588492"/>
                    <a:gd name="connsiteY91" fmla="*/ 1183778 h 1482328"/>
                    <a:gd name="connsiteX92" fmla="*/ 49406 w 1588492"/>
                    <a:gd name="connsiteY92" fmla="*/ 1318334 h 1482328"/>
                    <a:gd name="connsiteX93" fmla="*/ 57395 w 1588492"/>
                    <a:gd name="connsiteY93" fmla="*/ 1384324 h 1482328"/>
                    <a:gd name="connsiteX94" fmla="*/ 68141 w 1588492"/>
                    <a:gd name="connsiteY94" fmla="*/ 1451924 h 1482328"/>
                    <a:gd name="connsiteX95" fmla="*/ 30893 w 1588492"/>
                    <a:gd name="connsiteY95" fmla="*/ 1456977 h 1482328"/>
                    <a:gd name="connsiteX96" fmla="*/ 19172 w 1588492"/>
                    <a:gd name="connsiteY96" fmla="*/ 1382430 h 1482328"/>
                    <a:gd name="connsiteX97" fmla="*/ 18779 w 1588492"/>
                    <a:gd name="connsiteY97" fmla="*/ 1379694 h 1482328"/>
                    <a:gd name="connsiteX98" fmla="*/ 9200 w 1588492"/>
                    <a:gd name="connsiteY98" fmla="*/ 1300820 h 1482328"/>
                    <a:gd name="connsiteX99" fmla="*/ 2459 w 1588492"/>
                    <a:gd name="connsiteY99" fmla="*/ 1027339 h 1482328"/>
                    <a:gd name="connsiteX100" fmla="*/ 16729 w 1588492"/>
                    <a:gd name="connsiteY100" fmla="*/ 896884 h 1482328"/>
                    <a:gd name="connsiteX101" fmla="*/ 17491 w 1588492"/>
                    <a:gd name="connsiteY101" fmla="*/ 891897 h 1482328"/>
                    <a:gd name="connsiteX102" fmla="*/ 26657 w 1588492"/>
                    <a:gd name="connsiteY102" fmla="*/ 833897 h 1482328"/>
                    <a:gd name="connsiteX103" fmla="*/ 27955 w 1588492"/>
                    <a:gd name="connsiteY103" fmla="*/ 826672 h 1482328"/>
                    <a:gd name="connsiteX104" fmla="*/ 38258 w 1588492"/>
                    <a:gd name="connsiteY104" fmla="*/ 775519 h 1482328"/>
                    <a:gd name="connsiteX105" fmla="*/ 36793 w 1588492"/>
                    <a:gd name="connsiteY105" fmla="*/ 774167 h 1482328"/>
                    <a:gd name="connsiteX106" fmla="*/ 28921 w 1588492"/>
                    <a:gd name="connsiteY106" fmla="*/ 765473 h 1482328"/>
                    <a:gd name="connsiteX107" fmla="*/ 15921 w 1588492"/>
                    <a:gd name="connsiteY107" fmla="*/ 749389 h 1482328"/>
                    <a:gd name="connsiteX108" fmla="*/ 40552 w 1588492"/>
                    <a:gd name="connsiteY108" fmla="*/ 654792 h 1482328"/>
                    <a:gd name="connsiteX109" fmla="*/ 76834 w 1588492"/>
                    <a:gd name="connsiteY109" fmla="*/ 565732 h 1482328"/>
                    <a:gd name="connsiteX110" fmla="*/ 279657 w 1588492"/>
                    <a:gd name="connsiteY110" fmla="*/ 297244 h 1482328"/>
                    <a:gd name="connsiteX111" fmla="*/ 428790 w 1588492"/>
                    <a:gd name="connsiteY111" fmla="*/ 198239 h 1482328"/>
                    <a:gd name="connsiteX112" fmla="*/ 512744 w 1588492"/>
                    <a:gd name="connsiteY112" fmla="*/ 171384 h 1482328"/>
                    <a:gd name="connsiteX113" fmla="*/ 556472 w 1588492"/>
                    <a:gd name="connsiteY113" fmla="*/ 166452 h 1482328"/>
                    <a:gd name="connsiteX114" fmla="*/ 594079 w 1588492"/>
                    <a:gd name="connsiteY114" fmla="*/ 170093 h 1482328"/>
                    <a:gd name="connsiteX115" fmla="*/ 594706 w 1588492"/>
                    <a:gd name="connsiteY115" fmla="*/ 170518 h 1482328"/>
                    <a:gd name="connsiteX116" fmla="*/ 594728 w 1588492"/>
                    <a:gd name="connsiteY116" fmla="*/ 170518 h 1482328"/>
                    <a:gd name="connsiteX117" fmla="*/ 597684 w 1588492"/>
                    <a:gd name="connsiteY117" fmla="*/ 171102 h 1482328"/>
                    <a:gd name="connsiteX118" fmla="*/ 597684 w 1588492"/>
                    <a:gd name="connsiteY118" fmla="*/ 171102 h 1482328"/>
                    <a:gd name="connsiteX119" fmla="*/ 597684 w 1588492"/>
                    <a:gd name="connsiteY119" fmla="*/ 172552 h 1482328"/>
                    <a:gd name="connsiteX120" fmla="*/ 597543 w 1588492"/>
                    <a:gd name="connsiteY120" fmla="*/ 172592 h 1482328"/>
                    <a:gd name="connsiteX121" fmla="*/ 602896 w 1588492"/>
                    <a:gd name="connsiteY121" fmla="*/ 177383 h 1482328"/>
                    <a:gd name="connsiteX122" fmla="*/ 605552 w 1588492"/>
                    <a:gd name="connsiteY122" fmla="*/ 195320 h 1482328"/>
                    <a:gd name="connsiteX123" fmla="*/ 644269 w 1588492"/>
                    <a:gd name="connsiteY123" fmla="*/ 251365 h 1482328"/>
                    <a:gd name="connsiteX124" fmla="*/ 690996 w 1588492"/>
                    <a:gd name="connsiteY124" fmla="*/ 307651 h 1482328"/>
                    <a:gd name="connsiteX125" fmla="*/ 951390 w 1588492"/>
                    <a:gd name="connsiteY125" fmla="*/ 363938 h 1482328"/>
                    <a:gd name="connsiteX126" fmla="*/ 1086075 w 1588492"/>
                    <a:gd name="connsiteY126" fmla="*/ 223705 h 1482328"/>
                    <a:gd name="connsiteX127" fmla="*/ 1074867 w 1588492"/>
                    <a:gd name="connsiteY127" fmla="*/ 223866 h 1482328"/>
                    <a:gd name="connsiteX128" fmla="*/ 1044199 w 1588492"/>
                    <a:gd name="connsiteY128" fmla="*/ 182760 h 1482328"/>
                    <a:gd name="connsiteX129" fmla="*/ 1043877 w 1588492"/>
                    <a:gd name="connsiteY129" fmla="*/ 181993 h 1482328"/>
                    <a:gd name="connsiteX130" fmla="*/ 1027617 w 1588492"/>
                    <a:gd name="connsiteY130" fmla="*/ 134806 h 1482328"/>
                    <a:gd name="connsiteX131" fmla="*/ 1019648 w 1588492"/>
                    <a:gd name="connsiteY131" fmla="*/ 84458 h 1482328"/>
                    <a:gd name="connsiteX132" fmla="*/ 1019762 w 1588492"/>
                    <a:gd name="connsiteY132" fmla="*/ 64495 h 1482328"/>
                    <a:gd name="connsiteX133" fmla="*/ 1020067 w 1588492"/>
                    <a:gd name="connsiteY133" fmla="*/ 58993 h 1482328"/>
                    <a:gd name="connsiteX134" fmla="*/ 1024418 w 1588492"/>
                    <a:gd name="connsiteY134" fmla="*/ 45625 h 1482328"/>
                    <a:gd name="connsiteX135" fmla="*/ 741506 w 1588492"/>
                    <a:gd name="connsiteY135" fmla="*/ 753 h 1482328"/>
                    <a:gd name="connsiteX136" fmla="*/ 743056 w 1588492"/>
                    <a:gd name="connsiteY136" fmla="*/ 551 h 1482328"/>
                    <a:gd name="connsiteX137" fmla="*/ 733797 w 1588492"/>
                    <a:gd name="connsiteY137" fmla="*/ 106139 h 1482328"/>
                    <a:gd name="connsiteX138" fmla="*/ 668438 w 1588492"/>
                    <a:gd name="connsiteY138" fmla="*/ 182657 h 1482328"/>
                    <a:gd name="connsiteX139" fmla="*/ 656948 w 1588492"/>
                    <a:gd name="connsiteY139" fmla="*/ 191092 h 1482328"/>
                    <a:gd name="connsiteX140" fmla="*/ 640246 w 1588492"/>
                    <a:gd name="connsiteY140" fmla="*/ 155662 h 1482328"/>
                    <a:gd name="connsiteX141" fmla="*/ 705121 w 1588492"/>
                    <a:gd name="connsiteY141" fmla="*/ 91101 h 1482328"/>
                    <a:gd name="connsiteX142" fmla="*/ 726494 w 1588492"/>
                    <a:gd name="connsiteY142" fmla="*/ 47115 h 1482328"/>
                    <a:gd name="connsiteX143" fmla="*/ 741506 w 1588492"/>
                    <a:gd name="connsiteY143" fmla="*/ 753 h 1482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</a:cxnLst>
                  <a:rect l="l" t="t" r="r" b="b"/>
                  <a:pathLst>
                    <a:path w="1588492" h="1482328">
                      <a:moveTo>
                        <a:pt x="1024418" y="45625"/>
                      </a:moveTo>
                      <a:cubicBezTo>
                        <a:pt x="1024639" y="45458"/>
                        <a:pt x="1024862" y="45403"/>
                        <a:pt x="1025102" y="45524"/>
                      </a:cubicBezTo>
                      <a:cubicBezTo>
                        <a:pt x="1029670" y="47719"/>
                        <a:pt x="1030616" y="52107"/>
                        <a:pt x="1032185" y="56677"/>
                      </a:cubicBezTo>
                      <a:cubicBezTo>
                        <a:pt x="1034479" y="63360"/>
                        <a:pt x="1037136" y="69883"/>
                        <a:pt x="1039591" y="76506"/>
                      </a:cubicBezTo>
                      <a:cubicBezTo>
                        <a:pt x="1044482" y="89793"/>
                        <a:pt x="1049149" y="103059"/>
                        <a:pt x="1054603" y="116124"/>
                      </a:cubicBezTo>
                      <a:cubicBezTo>
                        <a:pt x="1060197" y="129572"/>
                        <a:pt x="1065992" y="142778"/>
                        <a:pt x="1072633" y="155762"/>
                      </a:cubicBezTo>
                      <a:cubicBezTo>
                        <a:pt x="1075833" y="162043"/>
                        <a:pt x="1079274" y="168203"/>
                        <a:pt x="1082775" y="174323"/>
                      </a:cubicBezTo>
                      <a:cubicBezTo>
                        <a:pt x="1085190" y="178571"/>
                        <a:pt x="1087444" y="184409"/>
                        <a:pt x="1090623" y="188395"/>
                      </a:cubicBezTo>
                      <a:cubicBezTo>
                        <a:pt x="1090865" y="187126"/>
                        <a:pt x="1091207" y="185919"/>
                        <a:pt x="1091609" y="184791"/>
                      </a:cubicBezTo>
                      <a:cubicBezTo>
                        <a:pt x="1091189" y="184993"/>
                        <a:pt x="1090784" y="185214"/>
                        <a:pt x="1090402" y="185456"/>
                      </a:cubicBezTo>
                      <a:cubicBezTo>
                        <a:pt x="1089597" y="185959"/>
                        <a:pt x="1088631" y="184952"/>
                        <a:pt x="1089114" y="184167"/>
                      </a:cubicBezTo>
                      <a:cubicBezTo>
                        <a:pt x="1090845" y="181309"/>
                        <a:pt x="1093098" y="179376"/>
                        <a:pt x="1095674" y="178067"/>
                      </a:cubicBezTo>
                      <a:cubicBezTo>
                        <a:pt x="1102798" y="170156"/>
                        <a:pt x="1259817" y="207912"/>
                        <a:pt x="1302742" y="250318"/>
                      </a:cubicBezTo>
                      <a:cubicBezTo>
                        <a:pt x="1380484" y="327120"/>
                        <a:pt x="1432960" y="422077"/>
                        <a:pt x="1467471" y="523095"/>
                      </a:cubicBezTo>
                      <a:cubicBezTo>
                        <a:pt x="1486528" y="578838"/>
                        <a:pt x="1504075" y="635124"/>
                        <a:pt x="1522206" y="691169"/>
                      </a:cubicBezTo>
                      <a:cubicBezTo>
                        <a:pt x="1541364" y="750435"/>
                        <a:pt x="1561366" y="809440"/>
                        <a:pt x="1580564" y="868665"/>
                      </a:cubicBezTo>
                      <a:cubicBezTo>
                        <a:pt x="1584769" y="881690"/>
                        <a:pt x="1575593" y="893527"/>
                        <a:pt x="1564002" y="897815"/>
                      </a:cubicBezTo>
                      <a:cubicBezTo>
                        <a:pt x="1542410" y="905787"/>
                        <a:pt x="1520657" y="913296"/>
                        <a:pt x="1498722" y="920241"/>
                      </a:cubicBezTo>
                      <a:cubicBezTo>
                        <a:pt x="1509368" y="961128"/>
                        <a:pt x="1516813" y="1002880"/>
                        <a:pt x="1522166" y="1044752"/>
                      </a:cubicBezTo>
                      <a:cubicBezTo>
                        <a:pt x="1533214" y="1131095"/>
                        <a:pt x="1534602" y="1219188"/>
                        <a:pt x="1552011" y="1304625"/>
                      </a:cubicBezTo>
                      <a:cubicBezTo>
                        <a:pt x="1556008" y="1324234"/>
                        <a:pt x="1561065" y="1343565"/>
                        <a:pt x="1566407" y="1362845"/>
                      </a:cubicBezTo>
                      <a:lnTo>
                        <a:pt x="1567645" y="1367293"/>
                      </a:lnTo>
                      <a:cubicBezTo>
                        <a:pt x="1570824" y="1378607"/>
                        <a:pt x="1573724" y="1390021"/>
                        <a:pt x="1577626" y="1401093"/>
                      </a:cubicBezTo>
                      <a:cubicBezTo>
                        <a:pt x="1580986" y="1410615"/>
                        <a:pt x="1585333" y="1420218"/>
                        <a:pt x="1587687" y="1430042"/>
                      </a:cubicBezTo>
                      <a:cubicBezTo>
                        <a:pt x="1590444" y="1441597"/>
                        <a:pt x="1586379" y="1454219"/>
                        <a:pt x="1575573" y="1460158"/>
                      </a:cubicBezTo>
                      <a:cubicBezTo>
                        <a:pt x="1566900" y="1464929"/>
                        <a:pt x="1554484" y="1462956"/>
                        <a:pt x="1549252" y="1453998"/>
                      </a:cubicBezTo>
                      <a:cubicBezTo>
                        <a:pt x="1548185" y="1452166"/>
                        <a:pt x="1547541" y="1450173"/>
                        <a:pt x="1547280" y="1448160"/>
                      </a:cubicBezTo>
                      <a:cubicBezTo>
                        <a:pt x="1546495" y="1446489"/>
                        <a:pt x="1545771" y="1444778"/>
                        <a:pt x="1545127" y="1443026"/>
                      </a:cubicBezTo>
                      <a:cubicBezTo>
                        <a:pt x="1544875" y="1442352"/>
                        <a:pt x="1544654" y="1441652"/>
                        <a:pt x="1544442" y="1440950"/>
                      </a:cubicBezTo>
                      <a:lnTo>
                        <a:pt x="1543819" y="1438859"/>
                      </a:lnTo>
                      <a:cubicBezTo>
                        <a:pt x="1542289" y="1433867"/>
                        <a:pt x="1540881" y="1428834"/>
                        <a:pt x="1539472" y="1423801"/>
                      </a:cubicBezTo>
                      <a:cubicBezTo>
                        <a:pt x="1537178" y="1415726"/>
                        <a:pt x="1534869" y="1407680"/>
                        <a:pt x="1532317" y="1399676"/>
                      </a:cubicBezTo>
                      <a:lnTo>
                        <a:pt x="1531020" y="1395678"/>
                      </a:lnTo>
                      <a:cubicBezTo>
                        <a:pt x="1524702" y="1376433"/>
                        <a:pt x="1519047" y="1357026"/>
                        <a:pt x="1514117" y="1337378"/>
                      </a:cubicBezTo>
                      <a:cubicBezTo>
                        <a:pt x="1496473" y="1266926"/>
                        <a:pt x="1492730" y="1193984"/>
                        <a:pt x="1487886" y="1121784"/>
                      </a:cubicBezTo>
                      <a:lnTo>
                        <a:pt x="1487634" y="1118050"/>
                      </a:lnTo>
                      <a:cubicBezTo>
                        <a:pt x="1483248" y="1053348"/>
                        <a:pt x="1480632" y="988788"/>
                        <a:pt x="1486004" y="924227"/>
                      </a:cubicBezTo>
                      <a:lnTo>
                        <a:pt x="1485270" y="924466"/>
                      </a:lnTo>
                      <a:lnTo>
                        <a:pt x="1485270" y="924466"/>
                      </a:lnTo>
                      <a:lnTo>
                        <a:pt x="1484536" y="924690"/>
                      </a:lnTo>
                      <a:cubicBezTo>
                        <a:pt x="1477555" y="926824"/>
                        <a:pt x="1470550" y="928918"/>
                        <a:pt x="1463527" y="930951"/>
                      </a:cubicBezTo>
                      <a:cubicBezTo>
                        <a:pt x="1463306" y="931032"/>
                        <a:pt x="1463104" y="931112"/>
                        <a:pt x="1462883" y="931173"/>
                      </a:cubicBezTo>
                      <a:cubicBezTo>
                        <a:pt x="1458389" y="932565"/>
                        <a:pt x="1453769" y="933887"/>
                        <a:pt x="1449070" y="935117"/>
                      </a:cubicBezTo>
                      <a:lnTo>
                        <a:pt x="1446241" y="935843"/>
                      </a:lnTo>
                      <a:lnTo>
                        <a:pt x="1444249" y="936386"/>
                      </a:lnTo>
                      <a:lnTo>
                        <a:pt x="1442152" y="936983"/>
                      </a:lnTo>
                      <a:cubicBezTo>
                        <a:pt x="1435497" y="938914"/>
                        <a:pt x="1428712" y="941135"/>
                        <a:pt x="1421811" y="940916"/>
                      </a:cubicBezTo>
                      <a:cubicBezTo>
                        <a:pt x="1410381" y="942748"/>
                        <a:pt x="1398750" y="943855"/>
                        <a:pt x="1387320" y="943895"/>
                      </a:cubicBezTo>
                      <a:cubicBezTo>
                        <a:pt x="1390842" y="1001491"/>
                        <a:pt x="1394907" y="1059045"/>
                        <a:pt x="1399756" y="1116540"/>
                      </a:cubicBezTo>
                      <a:cubicBezTo>
                        <a:pt x="1404626" y="1174336"/>
                        <a:pt x="1411086" y="1231911"/>
                        <a:pt x="1417787" y="1289486"/>
                      </a:cubicBezTo>
                      <a:cubicBezTo>
                        <a:pt x="1421087" y="1317932"/>
                        <a:pt x="1424629" y="1346316"/>
                        <a:pt x="1428533" y="1374661"/>
                      </a:cubicBezTo>
                      <a:cubicBezTo>
                        <a:pt x="1430505" y="1389035"/>
                        <a:pt x="1432557" y="1403328"/>
                        <a:pt x="1435173" y="1417581"/>
                      </a:cubicBezTo>
                      <a:cubicBezTo>
                        <a:pt x="1437870" y="1432156"/>
                        <a:pt x="1442639" y="1447737"/>
                        <a:pt x="1439761" y="1462473"/>
                      </a:cubicBezTo>
                      <a:cubicBezTo>
                        <a:pt x="1439701" y="1462453"/>
                        <a:pt x="1439641" y="1462433"/>
                        <a:pt x="1439580" y="1462433"/>
                      </a:cubicBezTo>
                      <a:cubicBezTo>
                        <a:pt x="1438614" y="1466701"/>
                        <a:pt x="1436038" y="1470525"/>
                        <a:pt x="1431551" y="1473163"/>
                      </a:cubicBezTo>
                      <a:cubicBezTo>
                        <a:pt x="1423321" y="1477974"/>
                        <a:pt x="1411810" y="1475156"/>
                        <a:pt x="1407081" y="1466741"/>
                      </a:cubicBezTo>
                      <a:cubicBezTo>
                        <a:pt x="1406679" y="1466036"/>
                        <a:pt x="1406296" y="1465312"/>
                        <a:pt x="1405934" y="1464567"/>
                      </a:cubicBezTo>
                      <a:cubicBezTo>
                        <a:pt x="1401087" y="1466640"/>
                        <a:pt x="1395772" y="1467445"/>
                        <a:pt x="1389252" y="1467506"/>
                      </a:cubicBezTo>
                      <a:lnTo>
                        <a:pt x="1300830" y="1468392"/>
                      </a:lnTo>
                      <a:lnTo>
                        <a:pt x="1300830" y="1468392"/>
                      </a:lnTo>
                      <a:cubicBezTo>
                        <a:pt x="1260644" y="1468794"/>
                        <a:pt x="1220458" y="1469217"/>
                        <a:pt x="1180252" y="1469801"/>
                      </a:cubicBezTo>
                      <a:cubicBezTo>
                        <a:pt x="1054021" y="1471662"/>
                        <a:pt x="927790" y="1473809"/>
                        <a:pt x="801559" y="1475338"/>
                      </a:cubicBezTo>
                      <a:lnTo>
                        <a:pt x="754223" y="1475880"/>
                      </a:lnTo>
                      <a:cubicBezTo>
                        <a:pt x="683228" y="1476625"/>
                        <a:pt x="612193" y="1478095"/>
                        <a:pt x="541198" y="1478075"/>
                      </a:cubicBezTo>
                      <a:cubicBezTo>
                        <a:pt x="505683" y="1478075"/>
                        <a:pt x="470203" y="1477954"/>
                        <a:pt x="434686" y="1477088"/>
                      </a:cubicBezTo>
                      <a:cubicBezTo>
                        <a:pt x="417481" y="1476665"/>
                        <a:pt x="400315" y="1476001"/>
                        <a:pt x="383130" y="1475297"/>
                      </a:cubicBezTo>
                      <a:lnTo>
                        <a:pt x="380096" y="1475158"/>
                      </a:lnTo>
                      <a:cubicBezTo>
                        <a:pt x="366377" y="1474480"/>
                        <a:pt x="351811" y="1473209"/>
                        <a:pt x="338396" y="1476283"/>
                      </a:cubicBezTo>
                      <a:cubicBezTo>
                        <a:pt x="334694" y="1483490"/>
                        <a:pt x="325236" y="1484979"/>
                        <a:pt x="320285" y="1477612"/>
                      </a:cubicBezTo>
                      <a:cubicBezTo>
                        <a:pt x="308973" y="1460753"/>
                        <a:pt x="305886" y="1437231"/>
                        <a:pt x="303796" y="1416626"/>
                      </a:cubicBezTo>
                      <a:lnTo>
                        <a:pt x="303060" y="1409206"/>
                      </a:lnTo>
                      <a:cubicBezTo>
                        <a:pt x="300746" y="1386116"/>
                        <a:pt x="298713" y="1363025"/>
                        <a:pt x="297204" y="1339895"/>
                      </a:cubicBezTo>
                      <a:cubicBezTo>
                        <a:pt x="291851" y="1257941"/>
                        <a:pt x="289899" y="1175907"/>
                        <a:pt x="292354" y="1093792"/>
                      </a:cubicBezTo>
                      <a:cubicBezTo>
                        <a:pt x="293602" y="1051939"/>
                        <a:pt x="297445" y="1010328"/>
                        <a:pt x="301993" y="968717"/>
                      </a:cubicBezTo>
                      <a:cubicBezTo>
                        <a:pt x="303422" y="955732"/>
                        <a:pt x="304911" y="942768"/>
                        <a:pt x="306521" y="929824"/>
                      </a:cubicBezTo>
                      <a:lnTo>
                        <a:pt x="306549" y="925221"/>
                      </a:lnTo>
                      <a:cubicBezTo>
                        <a:pt x="306551" y="923749"/>
                        <a:pt x="306541" y="922345"/>
                        <a:pt x="306501" y="921026"/>
                      </a:cubicBezTo>
                      <a:lnTo>
                        <a:pt x="306100" y="908537"/>
                      </a:lnTo>
                      <a:cubicBezTo>
                        <a:pt x="305766" y="898126"/>
                        <a:pt x="305457" y="887709"/>
                        <a:pt x="305328" y="877292"/>
                      </a:cubicBezTo>
                      <a:lnTo>
                        <a:pt x="305273" y="871041"/>
                      </a:lnTo>
                      <a:lnTo>
                        <a:pt x="305213" y="859405"/>
                      </a:lnTo>
                      <a:cubicBezTo>
                        <a:pt x="295272" y="858459"/>
                        <a:pt x="284667" y="855157"/>
                        <a:pt x="276095" y="853567"/>
                      </a:cubicBezTo>
                      <a:cubicBezTo>
                        <a:pt x="262192" y="850970"/>
                        <a:pt x="248325" y="848172"/>
                        <a:pt x="234500" y="845213"/>
                      </a:cubicBezTo>
                      <a:cubicBezTo>
                        <a:pt x="206810" y="839254"/>
                        <a:pt x="179423" y="832208"/>
                        <a:pt x="152216" y="824417"/>
                      </a:cubicBezTo>
                      <a:lnTo>
                        <a:pt x="146430" y="822755"/>
                      </a:lnTo>
                      <a:cubicBezTo>
                        <a:pt x="121325" y="815518"/>
                        <a:pt x="95875" y="807802"/>
                        <a:pt x="72126" y="796978"/>
                      </a:cubicBezTo>
                      <a:cubicBezTo>
                        <a:pt x="62829" y="792731"/>
                        <a:pt x="53552" y="787940"/>
                        <a:pt x="45402" y="781659"/>
                      </a:cubicBezTo>
                      <a:cubicBezTo>
                        <a:pt x="44919" y="788262"/>
                        <a:pt x="44174" y="794845"/>
                        <a:pt x="43732" y="801387"/>
                      </a:cubicBezTo>
                      <a:cubicBezTo>
                        <a:pt x="42848" y="814332"/>
                        <a:pt x="41800" y="827236"/>
                        <a:pt x="40935" y="840180"/>
                      </a:cubicBezTo>
                      <a:lnTo>
                        <a:pt x="40107" y="852496"/>
                      </a:lnTo>
                      <a:cubicBezTo>
                        <a:pt x="38748" y="873017"/>
                        <a:pt x="37524" y="893517"/>
                        <a:pt x="36970" y="914101"/>
                      </a:cubicBezTo>
                      <a:cubicBezTo>
                        <a:pt x="34515" y="1003886"/>
                        <a:pt x="34093" y="1094053"/>
                        <a:pt x="38842" y="1183778"/>
                      </a:cubicBezTo>
                      <a:cubicBezTo>
                        <a:pt x="41196" y="1228690"/>
                        <a:pt x="44557" y="1273603"/>
                        <a:pt x="49406" y="1318334"/>
                      </a:cubicBezTo>
                      <a:cubicBezTo>
                        <a:pt x="51781" y="1340337"/>
                        <a:pt x="54296" y="1362401"/>
                        <a:pt x="57395" y="1384324"/>
                      </a:cubicBezTo>
                      <a:cubicBezTo>
                        <a:pt x="60595" y="1406851"/>
                        <a:pt x="66370" y="1429237"/>
                        <a:pt x="68141" y="1451924"/>
                      </a:cubicBezTo>
                      <a:cubicBezTo>
                        <a:pt x="69831" y="1473807"/>
                        <a:pt x="36387" y="1476988"/>
                        <a:pt x="30893" y="1456977"/>
                      </a:cubicBezTo>
                      <a:cubicBezTo>
                        <a:pt x="24315" y="1432984"/>
                        <a:pt x="22639" y="1407100"/>
                        <a:pt x="19172" y="1382430"/>
                      </a:cubicBezTo>
                      <a:lnTo>
                        <a:pt x="18779" y="1379694"/>
                      </a:lnTo>
                      <a:cubicBezTo>
                        <a:pt x="14935" y="1353483"/>
                        <a:pt x="11856" y="1327172"/>
                        <a:pt x="9200" y="1300820"/>
                      </a:cubicBezTo>
                      <a:cubicBezTo>
                        <a:pt x="31" y="1209928"/>
                        <a:pt x="-2351" y="1118573"/>
                        <a:pt x="2459" y="1027339"/>
                      </a:cubicBezTo>
                      <a:cubicBezTo>
                        <a:pt x="4745" y="983644"/>
                        <a:pt x="10167" y="940117"/>
                        <a:pt x="16729" y="896884"/>
                      </a:cubicBezTo>
                      <a:lnTo>
                        <a:pt x="17491" y="891897"/>
                      </a:lnTo>
                      <a:cubicBezTo>
                        <a:pt x="20478" y="872535"/>
                        <a:pt x="23275" y="853173"/>
                        <a:pt x="26657" y="833897"/>
                      </a:cubicBezTo>
                      <a:lnTo>
                        <a:pt x="27955" y="826672"/>
                      </a:lnTo>
                      <a:cubicBezTo>
                        <a:pt x="30994" y="810104"/>
                        <a:pt x="33328" y="792087"/>
                        <a:pt x="38258" y="775519"/>
                      </a:cubicBezTo>
                      <a:lnTo>
                        <a:pt x="36793" y="774167"/>
                      </a:lnTo>
                      <a:cubicBezTo>
                        <a:pt x="34053" y="771613"/>
                        <a:pt x="31083" y="768659"/>
                        <a:pt x="28921" y="765473"/>
                      </a:cubicBezTo>
                      <a:cubicBezTo>
                        <a:pt x="21475" y="764467"/>
                        <a:pt x="15137" y="759112"/>
                        <a:pt x="15921" y="749389"/>
                      </a:cubicBezTo>
                      <a:cubicBezTo>
                        <a:pt x="18477" y="717440"/>
                        <a:pt x="30148" y="684949"/>
                        <a:pt x="40552" y="654792"/>
                      </a:cubicBezTo>
                      <a:cubicBezTo>
                        <a:pt x="50996" y="624475"/>
                        <a:pt x="63110" y="594721"/>
                        <a:pt x="76834" y="565732"/>
                      </a:cubicBezTo>
                      <a:cubicBezTo>
                        <a:pt x="125110" y="463849"/>
                        <a:pt x="194636" y="371346"/>
                        <a:pt x="279657" y="297244"/>
                      </a:cubicBezTo>
                      <a:cubicBezTo>
                        <a:pt x="324753" y="257928"/>
                        <a:pt x="374175" y="223061"/>
                        <a:pt x="428790" y="198239"/>
                      </a:cubicBezTo>
                      <a:cubicBezTo>
                        <a:pt x="455715" y="185979"/>
                        <a:pt x="483565" y="176497"/>
                        <a:pt x="512744" y="171384"/>
                      </a:cubicBezTo>
                      <a:cubicBezTo>
                        <a:pt x="527193" y="168847"/>
                        <a:pt x="541782" y="166875"/>
                        <a:pt x="556472" y="166452"/>
                      </a:cubicBezTo>
                      <a:cubicBezTo>
                        <a:pt x="568389" y="159413"/>
                        <a:pt x="582539" y="162375"/>
                        <a:pt x="594079" y="170093"/>
                      </a:cubicBezTo>
                      <a:lnTo>
                        <a:pt x="594706" y="170518"/>
                      </a:lnTo>
                      <a:lnTo>
                        <a:pt x="594728" y="170518"/>
                      </a:lnTo>
                      <a:lnTo>
                        <a:pt x="597684" y="171102"/>
                      </a:lnTo>
                      <a:lnTo>
                        <a:pt x="597684" y="171102"/>
                      </a:lnTo>
                      <a:cubicBezTo>
                        <a:pt x="598409" y="171243"/>
                        <a:pt x="598389" y="172391"/>
                        <a:pt x="597684" y="172552"/>
                      </a:cubicBezTo>
                      <a:cubicBezTo>
                        <a:pt x="597644" y="172552"/>
                        <a:pt x="597584" y="172572"/>
                        <a:pt x="597543" y="172592"/>
                      </a:cubicBezTo>
                      <a:cubicBezTo>
                        <a:pt x="599435" y="174082"/>
                        <a:pt x="601226" y="175672"/>
                        <a:pt x="602896" y="177383"/>
                      </a:cubicBezTo>
                      <a:cubicBezTo>
                        <a:pt x="608410" y="183020"/>
                        <a:pt x="608390" y="189824"/>
                        <a:pt x="605552" y="195320"/>
                      </a:cubicBezTo>
                      <a:cubicBezTo>
                        <a:pt x="622436" y="210982"/>
                        <a:pt x="633101" y="231093"/>
                        <a:pt x="644269" y="251365"/>
                      </a:cubicBezTo>
                      <a:cubicBezTo>
                        <a:pt x="656243" y="273066"/>
                        <a:pt x="671919" y="291828"/>
                        <a:pt x="690996" y="307651"/>
                      </a:cubicBezTo>
                      <a:cubicBezTo>
                        <a:pt x="760924" y="365669"/>
                        <a:pt x="863774" y="391337"/>
                        <a:pt x="951390" y="363938"/>
                      </a:cubicBezTo>
                      <a:cubicBezTo>
                        <a:pt x="1015825" y="343807"/>
                        <a:pt x="1070862" y="289312"/>
                        <a:pt x="1086075" y="223705"/>
                      </a:cubicBezTo>
                      <a:cubicBezTo>
                        <a:pt x="1082473" y="224993"/>
                        <a:pt x="1078569" y="225194"/>
                        <a:pt x="1074867" y="223866"/>
                      </a:cubicBezTo>
                      <a:cubicBezTo>
                        <a:pt x="1057479" y="217665"/>
                        <a:pt x="1050849" y="198654"/>
                        <a:pt x="1044199" y="182760"/>
                      </a:cubicBezTo>
                      <a:lnTo>
                        <a:pt x="1043877" y="181993"/>
                      </a:lnTo>
                      <a:cubicBezTo>
                        <a:pt x="1037377" y="166593"/>
                        <a:pt x="1031924" y="150951"/>
                        <a:pt x="1027617" y="134806"/>
                      </a:cubicBezTo>
                      <a:cubicBezTo>
                        <a:pt x="1023273" y="118500"/>
                        <a:pt x="1020715" y="101287"/>
                        <a:pt x="1019648" y="84458"/>
                      </a:cubicBezTo>
                      <a:cubicBezTo>
                        <a:pt x="1019237" y="77804"/>
                        <a:pt x="1019418" y="71149"/>
                        <a:pt x="1019762" y="64495"/>
                      </a:cubicBezTo>
                      <a:lnTo>
                        <a:pt x="1020067" y="58993"/>
                      </a:lnTo>
                      <a:cubicBezTo>
                        <a:pt x="1020302" y="54007"/>
                        <a:pt x="1020229" y="48913"/>
                        <a:pt x="1024418" y="45625"/>
                      </a:cubicBezTo>
                      <a:close/>
                      <a:moveTo>
                        <a:pt x="741506" y="753"/>
                      </a:moveTo>
                      <a:cubicBezTo>
                        <a:pt x="741747" y="149"/>
                        <a:pt x="742693" y="-173"/>
                        <a:pt x="743056" y="551"/>
                      </a:cubicBezTo>
                      <a:cubicBezTo>
                        <a:pt x="758448" y="32318"/>
                        <a:pt x="748348" y="75842"/>
                        <a:pt x="733797" y="106139"/>
                      </a:cubicBezTo>
                      <a:cubicBezTo>
                        <a:pt x="718566" y="137825"/>
                        <a:pt x="695625" y="161862"/>
                        <a:pt x="668438" y="182657"/>
                      </a:cubicBezTo>
                      <a:cubicBezTo>
                        <a:pt x="664696" y="185516"/>
                        <a:pt x="660850" y="188334"/>
                        <a:pt x="656948" y="191092"/>
                      </a:cubicBezTo>
                      <a:cubicBezTo>
                        <a:pt x="634267" y="207117"/>
                        <a:pt x="614064" y="163915"/>
                        <a:pt x="640246" y="155662"/>
                      </a:cubicBezTo>
                      <a:cubicBezTo>
                        <a:pt x="667533" y="141791"/>
                        <a:pt x="689709" y="117070"/>
                        <a:pt x="705121" y="91101"/>
                      </a:cubicBezTo>
                      <a:cubicBezTo>
                        <a:pt x="713454" y="77070"/>
                        <a:pt x="720839" y="62454"/>
                        <a:pt x="726494" y="47115"/>
                      </a:cubicBezTo>
                      <a:cubicBezTo>
                        <a:pt x="732129" y="31815"/>
                        <a:pt x="735509" y="15891"/>
                        <a:pt x="741506" y="753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" name="图形 115">
                <a:extLst>
                  <a:ext uri="{FF2B5EF4-FFF2-40B4-BE49-F238E27FC236}">
                    <a16:creationId xmlns:a16="http://schemas.microsoft.com/office/drawing/2014/main" id="{9A84C0FA-D5C9-B845-B3BC-40D1ECF936ED}"/>
                  </a:ext>
                </a:extLst>
              </p:cNvPr>
              <p:cNvGrpSpPr/>
              <p:nvPr/>
            </p:nvGrpSpPr>
            <p:grpSpPr>
              <a:xfrm>
                <a:off x="9428896" y="3703463"/>
                <a:ext cx="917819" cy="1163333"/>
                <a:chOff x="9428896" y="3703463"/>
                <a:chExt cx="917819" cy="1163333"/>
              </a:xfrm>
            </p:grpSpPr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565647B1-D0B8-62B9-A706-DF6F7923A4E9}"/>
                    </a:ext>
                  </a:extLst>
                </p:cNvPr>
                <p:cNvSpPr/>
                <p:nvPr/>
              </p:nvSpPr>
              <p:spPr>
                <a:xfrm>
                  <a:off x="9461093" y="3707491"/>
                  <a:ext cx="885621" cy="1143456"/>
                </a:xfrm>
                <a:custGeom>
                  <a:avLst/>
                  <a:gdLst>
                    <a:gd name="connsiteX0" fmla="*/ 882579 w 885621"/>
                    <a:gd name="connsiteY0" fmla="*/ 577519 h 1143456"/>
                    <a:gd name="connsiteX1" fmla="*/ 833939 w 885621"/>
                    <a:gd name="connsiteY1" fmla="*/ 318431 h 1143456"/>
                    <a:gd name="connsiteX2" fmla="*/ 825179 w 885621"/>
                    <a:gd name="connsiteY2" fmla="*/ 306000 h 1143456"/>
                    <a:gd name="connsiteX3" fmla="*/ 385356 w 885621"/>
                    <a:gd name="connsiteY3" fmla="*/ 105512 h 1143456"/>
                    <a:gd name="connsiteX4" fmla="*/ 374636 w 885621"/>
                    <a:gd name="connsiteY4" fmla="*/ 103483 h 1143456"/>
                    <a:gd name="connsiteX5" fmla="*/ 213634 w 885621"/>
                    <a:gd name="connsiteY5" fmla="*/ 7844 h 1143456"/>
                    <a:gd name="connsiteX6" fmla="*/ 64189 w 885621"/>
                    <a:gd name="connsiteY6" fmla="*/ 815060 h 1143456"/>
                    <a:gd name="connsiteX7" fmla="*/ 129615 w 885621"/>
                    <a:gd name="connsiteY7" fmla="*/ 1119825 h 1143456"/>
                    <a:gd name="connsiteX8" fmla="*/ 133944 w 885621"/>
                    <a:gd name="connsiteY8" fmla="*/ 1128636 h 1143456"/>
                    <a:gd name="connsiteX9" fmla="*/ 124498 w 885621"/>
                    <a:gd name="connsiteY9" fmla="*/ 1132024 h 1143456"/>
                    <a:gd name="connsiteX10" fmla="*/ 127607 w 885621"/>
                    <a:gd name="connsiteY10" fmla="*/ 1143308 h 1143456"/>
                    <a:gd name="connsiteX11" fmla="*/ 148720 w 885621"/>
                    <a:gd name="connsiteY11" fmla="*/ 1136920 h 1143456"/>
                    <a:gd name="connsiteX12" fmla="*/ 176943 w 885621"/>
                    <a:gd name="connsiteY12" fmla="*/ 1126615 h 1143456"/>
                    <a:gd name="connsiteX13" fmla="*/ 342727 w 885621"/>
                    <a:gd name="connsiteY13" fmla="*/ 864190 h 1143456"/>
                    <a:gd name="connsiteX14" fmla="*/ 728576 w 885621"/>
                    <a:gd name="connsiteY14" fmla="*/ 926045 h 1143456"/>
                    <a:gd name="connsiteX15" fmla="*/ 871010 w 885621"/>
                    <a:gd name="connsiteY15" fmla="*/ 598068 h 1143456"/>
                    <a:gd name="connsiteX16" fmla="*/ 882538 w 885621"/>
                    <a:gd name="connsiteY16" fmla="*/ 577827 h 1143456"/>
                    <a:gd name="connsiteX17" fmla="*/ 882587 w 885621"/>
                    <a:gd name="connsiteY17" fmla="*/ 577827 h 1143456"/>
                    <a:gd name="connsiteX18" fmla="*/ 882579 w 885621"/>
                    <a:gd name="connsiteY18" fmla="*/ 577519 h 1143456"/>
                    <a:gd name="connsiteX19" fmla="*/ 882579 w 885621"/>
                    <a:gd name="connsiteY19" fmla="*/ 577519 h 114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85621" h="1143456">
                      <a:moveTo>
                        <a:pt x="882579" y="577519"/>
                      </a:moveTo>
                      <a:cubicBezTo>
                        <a:pt x="895043" y="487526"/>
                        <a:pt x="868424" y="400679"/>
                        <a:pt x="833939" y="318431"/>
                      </a:cubicBezTo>
                      <a:cubicBezTo>
                        <a:pt x="832045" y="313422"/>
                        <a:pt x="829041" y="309084"/>
                        <a:pt x="825179" y="306000"/>
                      </a:cubicBezTo>
                      <a:cubicBezTo>
                        <a:pt x="727857" y="109768"/>
                        <a:pt x="584855" y="91998"/>
                        <a:pt x="385356" y="105512"/>
                      </a:cubicBezTo>
                      <a:cubicBezTo>
                        <a:pt x="379461" y="105381"/>
                        <a:pt x="379111" y="105486"/>
                        <a:pt x="374636" y="103483"/>
                      </a:cubicBezTo>
                      <a:cubicBezTo>
                        <a:pt x="373895" y="23768"/>
                        <a:pt x="282888" y="-18457"/>
                        <a:pt x="213634" y="7844"/>
                      </a:cubicBezTo>
                      <a:cubicBezTo>
                        <a:pt x="-93511" y="150632"/>
                        <a:pt x="3068" y="552620"/>
                        <a:pt x="64189" y="815060"/>
                      </a:cubicBezTo>
                      <a:cubicBezTo>
                        <a:pt x="85994" y="916651"/>
                        <a:pt x="107806" y="1018237"/>
                        <a:pt x="129615" y="1119825"/>
                      </a:cubicBezTo>
                      <a:cubicBezTo>
                        <a:pt x="130348" y="1123223"/>
                        <a:pt x="131891" y="1126160"/>
                        <a:pt x="133944" y="1128636"/>
                      </a:cubicBezTo>
                      <a:cubicBezTo>
                        <a:pt x="130776" y="1129838"/>
                        <a:pt x="127607" y="1130965"/>
                        <a:pt x="124498" y="1132024"/>
                      </a:cubicBezTo>
                      <a:cubicBezTo>
                        <a:pt x="117403" y="1134440"/>
                        <a:pt x="120222" y="1145023"/>
                        <a:pt x="127607" y="1143308"/>
                      </a:cubicBezTo>
                      <a:cubicBezTo>
                        <a:pt x="134845" y="1141627"/>
                        <a:pt x="141820" y="1139374"/>
                        <a:pt x="148720" y="1136920"/>
                      </a:cubicBezTo>
                      <a:cubicBezTo>
                        <a:pt x="159478" y="1139255"/>
                        <a:pt x="168497" y="1132223"/>
                        <a:pt x="176943" y="1126615"/>
                      </a:cubicBezTo>
                      <a:cubicBezTo>
                        <a:pt x="275841" y="1087492"/>
                        <a:pt x="317359" y="958913"/>
                        <a:pt x="342727" y="864190"/>
                      </a:cubicBezTo>
                      <a:cubicBezTo>
                        <a:pt x="445860" y="936984"/>
                        <a:pt x="610655" y="991503"/>
                        <a:pt x="728576" y="926045"/>
                      </a:cubicBezTo>
                      <a:cubicBezTo>
                        <a:pt x="839068" y="859479"/>
                        <a:pt x="878860" y="720625"/>
                        <a:pt x="871010" y="598068"/>
                      </a:cubicBezTo>
                      <a:cubicBezTo>
                        <a:pt x="879073" y="594356"/>
                        <a:pt x="882327" y="586263"/>
                        <a:pt x="882538" y="577827"/>
                      </a:cubicBezTo>
                      <a:lnTo>
                        <a:pt x="882587" y="577827"/>
                      </a:lnTo>
                      <a:cubicBezTo>
                        <a:pt x="882585" y="577724"/>
                        <a:pt x="882579" y="577621"/>
                        <a:pt x="882579" y="577519"/>
                      </a:cubicBezTo>
                      <a:lnTo>
                        <a:pt x="882579" y="577519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5D13CD1C-2323-56D6-57ED-0F1CDAB3F468}"/>
                    </a:ext>
                  </a:extLst>
                </p:cNvPr>
                <p:cNvSpPr/>
                <p:nvPr/>
              </p:nvSpPr>
              <p:spPr>
                <a:xfrm>
                  <a:off x="9428896" y="3703463"/>
                  <a:ext cx="916012" cy="1163333"/>
                </a:xfrm>
                <a:custGeom>
                  <a:avLst/>
                  <a:gdLst>
                    <a:gd name="connsiteX0" fmla="*/ 217492 w 916012"/>
                    <a:gd name="connsiteY0" fmla="*/ 19368 h 1163333"/>
                    <a:gd name="connsiteX1" fmla="*/ 296424 w 916012"/>
                    <a:gd name="connsiteY1" fmla="*/ 169 h 1163333"/>
                    <a:gd name="connsiteX2" fmla="*/ 337336 w 916012"/>
                    <a:gd name="connsiteY2" fmla="*/ 9683 h 1163333"/>
                    <a:gd name="connsiteX3" fmla="*/ 372294 w 916012"/>
                    <a:gd name="connsiteY3" fmla="*/ 27255 h 1163333"/>
                    <a:gd name="connsiteX4" fmla="*/ 371787 w 916012"/>
                    <a:gd name="connsiteY4" fmla="*/ 28463 h 1163333"/>
                    <a:gd name="connsiteX5" fmla="*/ 326783 w 916012"/>
                    <a:gd name="connsiteY5" fmla="*/ 29375 h 1163333"/>
                    <a:gd name="connsiteX6" fmla="*/ 325359 w 916012"/>
                    <a:gd name="connsiteY6" fmla="*/ 29580 h 1163333"/>
                    <a:gd name="connsiteX7" fmla="*/ 283108 w 916012"/>
                    <a:gd name="connsiteY7" fmla="*/ 35924 h 1163333"/>
                    <a:gd name="connsiteX8" fmla="*/ 219784 w 916012"/>
                    <a:gd name="connsiteY8" fmla="*/ 77549 h 1163333"/>
                    <a:gd name="connsiteX9" fmla="*/ 198744 w 916012"/>
                    <a:gd name="connsiteY9" fmla="*/ 179493 h 1163333"/>
                    <a:gd name="connsiteX10" fmla="*/ 208431 w 916012"/>
                    <a:gd name="connsiteY10" fmla="*/ 230183 h 1163333"/>
                    <a:gd name="connsiteX11" fmla="*/ 222449 w 916012"/>
                    <a:gd name="connsiteY11" fmla="*/ 260353 h 1163333"/>
                    <a:gd name="connsiteX12" fmla="*/ 230593 w 916012"/>
                    <a:gd name="connsiteY12" fmla="*/ 245797 h 1163333"/>
                    <a:gd name="connsiteX13" fmla="*/ 213556 w 916012"/>
                    <a:gd name="connsiteY13" fmla="*/ 207888 h 1163333"/>
                    <a:gd name="connsiteX14" fmla="*/ 210276 w 916012"/>
                    <a:gd name="connsiteY14" fmla="*/ 200697 h 1163333"/>
                    <a:gd name="connsiteX15" fmla="*/ 214484 w 916012"/>
                    <a:gd name="connsiteY15" fmla="*/ 182102 h 1163333"/>
                    <a:gd name="connsiteX16" fmla="*/ 224996 w 916012"/>
                    <a:gd name="connsiteY16" fmla="*/ 135275 h 1163333"/>
                    <a:gd name="connsiteX17" fmla="*/ 372457 w 916012"/>
                    <a:gd name="connsiteY17" fmla="*/ 28866 h 1163333"/>
                    <a:gd name="connsiteX18" fmla="*/ 417996 w 916012"/>
                    <a:gd name="connsiteY18" fmla="*/ 54587 h 1163333"/>
                    <a:gd name="connsiteX19" fmla="*/ 420403 w 916012"/>
                    <a:gd name="connsiteY19" fmla="*/ 97954 h 1163333"/>
                    <a:gd name="connsiteX20" fmla="*/ 414455 w 916012"/>
                    <a:gd name="connsiteY20" fmla="*/ 109370 h 1163333"/>
                    <a:gd name="connsiteX21" fmla="*/ 436037 w 916012"/>
                    <a:gd name="connsiteY21" fmla="*/ 104064 h 1163333"/>
                    <a:gd name="connsiteX22" fmla="*/ 511594 w 916012"/>
                    <a:gd name="connsiteY22" fmla="*/ 90715 h 1163333"/>
                    <a:gd name="connsiteX23" fmla="*/ 613749 w 916012"/>
                    <a:gd name="connsiteY23" fmla="*/ 106433 h 1163333"/>
                    <a:gd name="connsiteX24" fmla="*/ 639837 w 916012"/>
                    <a:gd name="connsiteY24" fmla="*/ 113678 h 1163333"/>
                    <a:gd name="connsiteX25" fmla="*/ 747661 w 916012"/>
                    <a:gd name="connsiteY25" fmla="*/ 165759 h 1163333"/>
                    <a:gd name="connsiteX26" fmla="*/ 780136 w 916012"/>
                    <a:gd name="connsiteY26" fmla="*/ 206773 h 1163333"/>
                    <a:gd name="connsiteX27" fmla="*/ 861090 w 916012"/>
                    <a:gd name="connsiteY27" fmla="*/ 300904 h 1163333"/>
                    <a:gd name="connsiteX28" fmla="*/ 915855 w 916012"/>
                    <a:gd name="connsiteY28" fmla="*/ 548257 h 1163333"/>
                    <a:gd name="connsiteX29" fmla="*/ 896404 w 916012"/>
                    <a:gd name="connsiteY29" fmla="*/ 777407 h 1163333"/>
                    <a:gd name="connsiteX30" fmla="*/ 858072 w 916012"/>
                    <a:gd name="connsiteY30" fmla="*/ 871281 h 1163333"/>
                    <a:gd name="connsiteX31" fmla="*/ 767241 w 916012"/>
                    <a:gd name="connsiteY31" fmla="*/ 943511 h 1163333"/>
                    <a:gd name="connsiteX32" fmla="*/ 535333 w 916012"/>
                    <a:gd name="connsiteY32" fmla="*/ 940375 h 1163333"/>
                    <a:gd name="connsiteX33" fmla="*/ 554567 w 916012"/>
                    <a:gd name="connsiteY33" fmla="*/ 907458 h 1163333"/>
                    <a:gd name="connsiteX34" fmla="*/ 779100 w 916012"/>
                    <a:gd name="connsiteY34" fmla="*/ 896036 h 1163333"/>
                    <a:gd name="connsiteX35" fmla="*/ 846998 w 916012"/>
                    <a:gd name="connsiteY35" fmla="*/ 824387 h 1163333"/>
                    <a:gd name="connsiteX36" fmla="*/ 867286 w 916012"/>
                    <a:gd name="connsiteY36" fmla="*/ 753637 h 1163333"/>
                    <a:gd name="connsiteX37" fmla="*/ 869512 w 916012"/>
                    <a:gd name="connsiteY37" fmla="*/ 740688 h 1163333"/>
                    <a:gd name="connsiteX38" fmla="*/ 885171 w 916012"/>
                    <a:gd name="connsiteY38" fmla="*/ 514374 h 1163333"/>
                    <a:gd name="connsiteX39" fmla="*/ 827472 w 916012"/>
                    <a:gd name="connsiteY39" fmla="*/ 293409 h 1163333"/>
                    <a:gd name="connsiteX40" fmla="*/ 746150 w 916012"/>
                    <a:gd name="connsiteY40" fmla="*/ 203052 h 1163333"/>
                    <a:gd name="connsiteX41" fmla="*/ 739789 w 916012"/>
                    <a:gd name="connsiteY41" fmla="*/ 197385 h 1163333"/>
                    <a:gd name="connsiteX42" fmla="*/ 703793 w 916012"/>
                    <a:gd name="connsiteY42" fmla="*/ 178847 h 1163333"/>
                    <a:gd name="connsiteX43" fmla="*/ 701237 w 916012"/>
                    <a:gd name="connsiteY43" fmla="*/ 177741 h 1163333"/>
                    <a:gd name="connsiteX44" fmla="*/ 675701 w 916012"/>
                    <a:gd name="connsiteY44" fmla="*/ 167946 h 1163333"/>
                    <a:gd name="connsiteX45" fmla="*/ 636788 w 916012"/>
                    <a:gd name="connsiteY45" fmla="*/ 156247 h 1163333"/>
                    <a:gd name="connsiteX46" fmla="*/ 616144 w 916012"/>
                    <a:gd name="connsiteY46" fmla="*/ 151146 h 1163333"/>
                    <a:gd name="connsiteX47" fmla="*/ 623294 w 916012"/>
                    <a:gd name="connsiteY47" fmla="*/ 157868 h 1163333"/>
                    <a:gd name="connsiteX48" fmla="*/ 653823 w 916012"/>
                    <a:gd name="connsiteY48" fmla="*/ 192906 h 1163333"/>
                    <a:gd name="connsiteX49" fmla="*/ 651993 w 916012"/>
                    <a:gd name="connsiteY49" fmla="*/ 195276 h 1163333"/>
                    <a:gd name="connsiteX50" fmla="*/ 601367 w 916012"/>
                    <a:gd name="connsiteY50" fmla="*/ 175022 h 1163333"/>
                    <a:gd name="connsiteX51" fmla="*/ 554543 w 916012"/>
                    <a:gd name="connsiteY51" fmla="*/ 154476 h 1163333"/>
                    <a:gd name="connsiteX52" fmla="*/ 542877 w 916012"/>
                    <a:gd name="connsiteY52" fmla="*/ 149016 h 1163333"/>
                    <a:gd name="connsiteX53" fmla="*/ 496976 w 916012"/>
                    <a:gd name="connsiteY53" fmla="*/ 150405 h 1163333"/>
                    <a:gd name="connsiteX54" fmla="*/ 546284 w 916012"/>
                    <a:gd name="connsiteY54" fmla="*/ 196145 h 1163333"/>
                    <a:gd name="connsiteX55" fmla="*/ 544449 w 916012"/>
                    <a:gd name="connsiteY55" fmla="*/ 199300 h 1163333"/>
                    <a:gd name="connsiteX56" fmla="*/ 459588 w 916012"/>
                    <a:gd name="connsiteY56" fmla="*/ 169259 h 1163333"/>
                    <a:gd name="connsiteX57" fmla="*/ 446288 w 916012"/>
                    <a:gd name="connsiteY57" fmla="*/ 163720 h 1163333"/>
                    <a:gd name="connsiteX58" fmla="*/ 446288 w 916012"/>
                    <a:gd name="connsiteY58" fmla="*/ 163720 h 1163333"/>
                    <a:gd name="connsiteX59" fmla="*/ 416930 w 916012"/>
                    <a:gd name="connsiteY59" fmla="*/ 163138 h 1163333"/>
                    <a:gd name="connsiteX60" fmla="*/ 412184 w 916012"/>
                    <a:gd name="connsiteY60" fmla="*/ 163217 h 1163333"/>
                    <a:gd name="connsiteX61" fmla="*/ 381457 w 916012"/>
                    <a:gd name="connsiteY61" fmla="*/ 165379 h 1163333"/>
                    <a:gd name="connsiteX62" fmla="*/ 374301 w 916012"/>
                    <a:gd name="connsiteY62" fmla="*/ 166420 h 1163333"/>
                    <a:gd name="connsiteX63" fmla="*/ 333752 w 916012"/>
                    <a:gd name="connsiteY63" fmla="*/ 188634 h 1163333"/>
                    <a:gd name="connsiteX64" fmla="*/ 336986 w 916012"/>
                    <a:gd name="connsiteY64" fmla="*/ 188443 h 1163333"/>
                    <a:gd name="connsiteX65" fmla="*/ 336986 w 916012"/>
                    <a:gd name="connsiteY65" fmla="*/ 188443 h 1163333"/>
                    <a:gd name="connsiteX66" fmla="*/ 395635 w 916012"/>
                    <a:gd name="connsiteY66" fmla="*/ 194086 h 1163333"/>
                    <a:gd name="connsiteX67" fmla="*/ 487017 w 916012"/>
                    <a:gd name="connsiteY67" fmla="*/ 257924 h 1163333"/>
                    <a:gd name="connsiteX68" fmla="*/ 485470 w 916012"/>
                    <a:gd name="connsiteY68" fmla="*/ 259474 h 1163333"/>
                    <a:gd name="connsiteX69" fmla="*/ 388872 w 916012"/>
                    <a:gd name="connsiteY69" fmla="*/ 224357 h 1163333"/>
                    <a:gd name="connsiteX70" fmla="*/ 338504 w 916012"/>
                    <a:gd name="connsiteY70" fmla="*/ 222145 h 1163333"/>
                    <a:gd name="connsiteX71" fmla="*/ 296539 w 916012"/>
                    <a:gd name="connsiteY71" fmla="*/ 225734 h 1163333"/>
                    <a:gd name="connsiteX72" fmla="*/ 285700 w 916012"/>
                    <a:gd name="connsiteY72" fmla="*/ 240164 h 1163333"/>
                    <a:gd name="connsiteX73" fmla="*/ 291204 w 916012"/>
                    <a:gd name="connsiteY73" fmla="*/ 239854 h 1163333"/>
                    <a:gd name="connsiteX74" fmla="*/ 350481 w 916012"/>
                    <a:gd name="connsiteY74" fmla="*/ 244752 h 1163333"/>
                    <a:gd name="connsiteX75" fmla="*/ 450850 w 916012"/>
                    <a:gd name="connsiteY75" fmla="*/ 302496 h 1163333"/>
                    <a:gd name="connsiteX76" fmla="*/ 450049 w 916012"/>
                    <a:gd name="connsiteY76" fmla="*/ 303535 h 1163333"/>
                    <a:gd name="connsiteX77" fmla="*/ 344599 w 916012"/>
                    <a:gd name="connsiteY77" fmla="*/ 276203 h 1163333"/>
                    <a:gd name="connsiteX78" fmla="*/ 289586 w 916012"/>
                    <a:gd name="connsiteY78" fmla="*/ 275220 h 1163333"/>
                    <a:gd name="connsiteX79" fmla="*/ 264559 w 916012"/>
                    <a:gd name="connsiteY79" fmla="*/ 278129 h 1163333"/>
                    <a:gd name="connsiteX80" fmla="*/ 262484 w 916012"/>
                    <a:gd name="connsiteY80" fmla="*/ 278250 h 1163333"/>
                    <a:gd name="connsiteX81" fmla="*/ 245981 w 916012"/>
                    <a:gd name="connsiteY81" fmla="*/ 312906 h 1163333"/>
                    <a:gd name="connsiteX82" fmla="*/ 293027 w 916012"/>
                    <a:gd name="connsiteY82" fmla="*/ 307768 h 1163333"/>
                    <a:gd name="connsiteX83" fmla="*/ 381503 w 916012"/>
                    <a:gd name="connsiteY83" fmla="*/ 343052 h 1163333"/>
                    <a:gd name="connsiteX84" fmla="*/ 380776 w 916012"/>
                    <a:gd name="connsiteY84" fmla="*/ 344777 h 1163333"/>
                    <a:gd name="connsiteX85" fmla="*/ 297156 w 916012"/>
                    <a:gd name="connsiteY85" fmla="*/ 338297 h 1163333"/>
                    <a:gd name="connsiteX86" fmla="*/ 257308 w 916012"/>
                    <a:gd name="connsiteY86" fmla="*/ 346748 h 1163333"/>
                    <a:gd name="connsiteX87" fmla="*/ 238072 w 916012"/>
                    <a:gd name="connsiteY87" fmla="*/ 353863 h 1163333"/>
                    <a:gd name="connsiteX88" fmla="*/ 229727 w 916012"/>
                    <a:gd name="connsiteY88" fmla="*/ 358148 h 1163333"/>
                    <a:gd name="connsiteX89" fmla="*/ 223729 w 916012"/>
                    <a:gd name="connsiteY89" fmla="*/ 380971 h 1163333"/>
                    <a:gd name="connsiteX90" fmla="*/ 353540 w 916012"/>
                    <a:gd name="connsiteY90" fmla="*/ 431285 h 1163333"/>
                    <a:gd name="connsiteX91" fmla="*/ 352739 w 916012"/>
                    <a:gd name="connsiteY91" fmla="*/ 433181 h 1163333"/>
                    <a:gd name="connsiteX92" fmla="*/ 280313 w 916012"/>
                    <a:gd name="connsiteY92" fmla="*/ 418147 h 1163333"/>
                    <a:gd name="connsiteX93" fmla="*/ 216830 w 916012"/>
                    <a:gd name="connsiteY93" fmla="*/ 417811 h 1163333"/>
                    <a:gd name="connsiteX94" fmla="*/ 214108 w 916012"/>
                    <a:gd name="connsiteY94" fmla="*/ 442063 h 1163333"/>
                    <a:gd name="connsiteX95" fmla="*/ 224083 w 916012"/>
                    <a:gd name="connsiteY95" fmla="*/ 445018 h 1163333"/>
                    <a:gd name="connsiteX96" fmla="*/ 255103 w 916012"/>
                    <a:gd name="connsiteY96" fmla="*/ 457445 h 1163333"/>
                    <a:gd name="connsiteX97" fmla="*/ 307769 w 916012"/>
                    <a:gd name="connsiteY97" fmla="*/ 496312 h 1163333"/>
                    <a:gd name="connsiteX98" fmla="*/ 306576 w 916012"/>
                    <a:gd name="connsiteY98" fmla="*/ 498362 h 1163333"/>
                    <a:gd name="connsiteX99" fmla="*/ 246870 w 916012"/>
                    <a:gd name="connsiteY99" fmla="*/ 481419 h 1163333"/>
                    <a:gd name="connsiteX100" fmla="*/ 215770 w 916012"/>
                    <a:gd name="connsiteY100" fmla="*/ 475185 h 1163333"/>
                    <a:gd name="connsiteX101" fmla="*/ 212715 w 916012"/>
                    <a:gd name="connsiteY101" fmla="*/ 474691 h 1163333"/>
                    <a:gd name="connsiteX102" fmla="*/ 215963 w 916012"/>
                    <a:gd name="connsiteY102" fmla="*/ 529971 h 1163333"/>
                    <a:gd name="connsiteX103" fmla="*/ 216410 w 916012"/>
                    <a:gd name="connsiteY103" fmla="*/ 533406 h 1163333"/>
                    <a:gd name="connsiteX104" fmla="*/ 210498 w 916012"/>
                    <a:gd name="connsiteY104" fmla="*/ 558063 h 1163333"/>
                    <a:gd name="connsiteX105" fmla="*/ 239473 w 916012"/>
                    <a:gd name="connsiteY105" fmla="*/ 547004 h 1163333"/>
                    <a:gd name="connsiteX106" fmla="*/ 311929 w 916012"/>
                    <a:gd name="connsiteY106" fmla="*/ 576313 h 1163333"/>
                    <a:gd name="connsiteX107" fmla="*/ 310462 w 916012"/>
                    <a:gd name="connsiteY107" fmla="*/ 577781 h 1163333"/>
                    <a:gd name="connsiteX108" fmla="*/ 244955 w 916012"/>
                    <a:gd name="connsiteY108" fmla="*/ 566896 h 1163333"/>
                    <a:gd name="connsiteX109" fmla="*/ 204078 w 916012"/>
                    <a:gd name="connsiteY109" fmla="*/ 609721 h 1163333"/>
                    <a:gd name="connsiteX110" fmla="*/ 212248 w 916012"/>
                    <a:gd name="connsiteY110" fmla="*/ 673605 h 1163333"/>
                    <a:gd name="connsiteX111" fmla="*/ 236873 w 916012"/>
                    <a:gd name="connsiteY111" fmla="*/ 695709 h 1163333"/>
                    <a:gd name="connsiteX112" fmla="*/ 240811 w 916012"/>
                    <a:gd name="connsiteY112" fmla="*/ 697026 h 1163333"/>
                    <a:gd name="connsiteX113" fmla="*/ 260427 w 916012"/>
                    <a:gd name="connsiteY113" fmla="*/ 698690 h 1163333"/>
                    <a:gd name="connsiteX114" fmla="*/ 261271 w 916012"/>
                    <a:gd name="connsiteY114" fmla="*/ 699087 h 1163333"/>
                    <a:gd name="connsiteX115" fmla="*/ 261271 w 916012"/>
                    <a:gd name="connsiteY115" fmla="*/ 699087 h 1163333"/>
                    <a:gd name="connsiteX116" fmla="*/ 273554 w 916012"/>
                    <a:gd name="connsiteY116" fmla="*/ 698972 h 1163333"/>
                    <a:gd name="connsiteX117" fmla="*/ 281837 w 916012"/>
                    <a:gd name="connsiteY117" fmla="*/ 713507 h 1163333"/>
                    <a:gd name="connsiteX118" fmla="*/ 286686 w 916012"/>
                    <a:gd name="connsiteY118" fmla="*/ 724072 h 1163333"/>
                    <a:gd name="connsiteX119" fmla="*/ 295824 w 916012"/>
                    <a:gd name="connsiteY119" fmla="*/ 742015 h 1163333"/>
                    <a:gd name="connsiteX120" fmla="*/ 307250 w 916012"/>
                    <a:gd name="connsiteY120" fmla="*/ 758345 h 1163333"/>
                    <a:gd name="connsiteX121" fmla="*/ 310365 w 916012"/>
                    <a:gd name="connsiteY121" fmla="*/ 766250 h 1163333"/>
                    <a:gd name="connsiteX122" fmla="*/ 317823 w 916012"/>
                    <a:gd name="connsiteY122" fmla="*/ 777202 h 1163333"/>
                    <a:gd name="connsiteX123" fmla="*/ 344269 w 916012"/>
                    <a:gd name="connsiteY123" fmla="*/ 810700 h 1163333"/>
                    <a:gd name="connsiteX124" fmla="*/ 362764 w 916012"/>
                    <a:gd name="connsiteY124" fmla="*/ 828953 h 1163333"/>
                    <a:gd name="connsiteX125" fmla="*/ 366998 w 916012"/>
                    <a:gd name="connsiteY125" fmla="*/ 832270 h 1163333"/>
                    <a:gd name="connsiteX126" fmla="*/ 367497 w 916012"/>
                    <a:gd name="connsiteY126" fmla="*/ 834004 h 1163333"/>
                    <a:gd name="connsiteX127" fmla="*/ 367497 w 916012"/>
                    <a:gd name="connsiteY127" fmla="*/ 834004 h 1163333"/>
                    <a:gd name="connsiteX128" fmla="*/ 373039 w 916012"/>
                    <a:gd name="connsiteY128" fmla="*/ 840935 h 1163333"/>
                    <a:gd name="connsiteX129" fmla="*/ 372466 w 916012"/>
                    <a:gd name="connsiteY129" fmla="*/ 855743 h 1163333"/>
                    <a:gd name="connsiteX130" fmla="*/ 367137 w 916012"/>
                    <a:gd name="connsiteY130" fmla="*/ 954772 h 1163333"/>
                    <a:gd name="connsiteX131" fmla="*/ 350241 w 916012"/>
                    <a:gd name="connsiteY131" fmla="*/ 1015391 h 1163333"/>
                    <a:gd name="connsiteX132" fmla="*/ 336242 w 916012"/>
                    <a:gd name="connsiteY132" fmla="*/ 1043865 h 1163333"/>
                    <a:gd name="connsiteX133" fmla="*/ 323800 w 916012"/>
                    <a:gd name="connsiteY133" fmla="*/ 1058909 h 1163333"/>
                    <a:gd name="connsiteX134" fmla="*/ 320745 w 916012"/>
                    <a:gd name="connsiteY134" fmla="*/ 1074756 h 1163333"/>
                    <a:gd name="connsiteX135" fmla="*/ 182697 w 916012"/>
                    <a:gd name="connsiteY135" fmla="*/ 1162970 h 1163333"/>
                    <a:gd name="connsiteX136" fmla="*/ 155535 w 916012"/>
                    <a:gd name="connsiteY136" fmla="*/ 1151910 h 1163333"/>
                    <a:gd name="connsiteX137" fmla="*/ 152794 w 916012"/>
                    <a:gd name="connsiteY137" fmla="*/ 1144564 h 1163333"/>
                    <a:gd name="connsiteX138" fmla="*/ 145962 w 916012"/>
                    <a:gd name="connsiteY138" fmla="*/ 1141158 h 1163333"/>
                    <a:gd name="connsiteX139" fmla="*/ 144703 w 916012"/>
                    <a:gd name="connsiteY139" fmla="*/ 1152806 h 1163333"/>
                    <a:gd name="connsiteX140" fmla="*/ 126916 w 916012"/>
                    <a:gd name="connsiteY140" fmla="*/ 1155214 h 1163333"/>
                    <a:gd name="connsiteX141" fmla="*/ 95785 w 916012"/>
                    <a:gd name="connsiteY141" fmla="*/ 1020939 h 1163333"/>
                    <a:gd name="connsiteX142" fmla="*/ 65695 w 916012"/>
                    <a:gd name="connsiteY142" fmla="*/ 887220 h 1163333"/>
                    <a:gd name="connsiteX143" fmla="*/ 53197 w 916012"/>
                    <a:gd name="connsiteY143" fmla="*/ 830924 h 1163333"/>
                    <a:gd name="connsiteX144" fmla="*/ 1150 w 916012"/>
                    <a:gd name="connsiteY144" fmla="*/ 411683 h 1163333"/>
                    <a:gd name="connsiteX145" fmla="*/ 49554 w 916012"/>
                    <a:gd name="connsiteY145" fmla="*/ 185582 h 1163333"/>
                    <a:gd name="connsiteX146" fmla="*/ 186577 w 916012"/>
                    <a:gd name="connsiteY146" fmla="*/ 46889 h 1163333"/>
                    <a:gd name="connsiteX147" fmla="*/ 187869 w 916012"/>
                    <a:gd name="connsiteY147" fmla="*/ 46956 h 1163333"/>
                    <a:gd name="connsiteX148" fmla="*/ 217492 w 916012"/>
                    <a:gd name="connsiteY148" fmla="*/ 19368 h 1163333"/>
                    <a:gd name="connsiteX149" fmla="*/ 259127 w 916012"/>
                    <a:gd name="connsiteY149" fmla="*/ 768698 h 1163333"/>
                    <a:gd name="connsiteX150" fmla="*/ 270825 w 916012"/>
                    <a:gd name="connsiteY150" fmla="*/ 825416 h 1163333"/>
                    <a:gd name="connsiteX151" fmla="*/ 271077 w 916012"/>
                    <a:gd name="connsiteY151" fmla="*/ 922887 h 1163333"/>
                    <a:gd name="connsiteX152" fmla="*/ 260409 w 916012"/>
                    <a:gd name="connsiteY152" fmla="*/ 1011592 h 1163333"/>
                    <a:gd name="connsiteX153" fmla="*/ 233082 w 916012"/>
                    <a:gd name="connsiteY153" fmla="*/ 1092417 h 1163333"/>
                    <a:gd name="connsiteX154" fmla="*/ 226345 w 916012"/>
                    <a:gd name="connsiteY154" fmla="*/ 1104467 h 1163333"/>
                    <a:gd name="connsiteX155" fmla="*/ 246788 w 916012"/>
                    <a:gd name="connsiteY155" fmla="*/ 1095410 h 1163333"/>
                    <a:gd name="connsiteX156" fmla="*/ 267346 w 916012"/>
                    <a:gd name="connsiteY156" fmla="*/ 1077633 h 1163333"/>
                    <a:gd name="connsiteX157" fmla="*/ 277478 w 916012"/>
                    <a:gd name="connsiteY157" fmla="*/ 1042532 h 1163333"/>
                    <a:gd name="connsiteX158" fmla="*/ 282879 w 916012"/>
                    <a:gd name="connsiteY158" fmla="*/ 944652 h 1163333"/>
                    <a:gd name="connsiteX159" fmla="*/ 283243 w 916012"/>
                    <a:gd name="connsiteY159" fmla="*/ 937547 h 1163333"/>
                    <a:gd name="connsiteX160" fmla="*/ 284179 w 916012"/>
                    <a:gd name="connsiteY160" fmla="*/ 783239 h 1163333"/>
                    <a:gd name="connsiteX161" fmla="*/ 264196 w 916012"/>
                    <a:gd name="connsiteY161" fmla="*/ 772817 h 1163333"/>
                    <a:gd name="connsiteX162" fmla="*/ 259127 w 916012"/>
                    <a:gd name="connsiteY162" fmla="*/ 768698 h 1163333"/>
                    <a:gd name="connsiteX163" fmla="*/ 203557 w 916012"/>
                    <a:gd name="connsiteY163" fmla="*/ 706960 h 1163333"/>
                    <a:gd name="connsiteX164" fmla="*/ 207892 w 916012"/>
                    <a:gd name="connsiteY164" fmla="*/ 753503 h 1163333"/>
                    <a:gd name="connsiteX165" fmla="*/ 212844 w 916012"/>
                    <a:gd name="connsiteY165" fmla="*/ 919303 h 1163333"/>
                    <a:gd name="connsiteX166" fmla="*/ 203793 w 916012"/>
                    <a:gd name="connsiteY166" fmla="*/ 1005398 h 1163333"/>
                    <a:gd name="connsiteX167" fmla="*/ 196012 w 916012"/>
                    <a:gd name="connsiteY167" fmla="*/ 1043695 h 1163333"/>
                    <a:gd name="connsiteX168" fmla="*/ 195017 w 916012"/>
                    <a:gd name="connsiteY168" fmla="*/ 1047915 h 1163333"/>
                    <a:gd name="connsiteX169" fmla="*/ 180516 w 916012"/>
                    <a:gd name="connsiteY169" fmla="*/ 1085288 h 1163333"/>
                    <a:gd name="connsiteX170" fmla="*/ 180588 w 916012"/>
                    <a:gd name="connsiteY170" fmla="*/ 1087183 h 1163333"/>
                    <a:gd name="connsiteX171" fmla="*/ 180588 w 916012"/>
                    <a:gd name="connsiteY171" fmla="*/ 1087183 h 1163333"/>
                    <a:gd name="connsiteX172" fmla="*/ 198015 w 916012"/>
                    <a:gd name="connsiteY172" fmla="*/ 1054756 h 1163333"/>
                    <a:gd name="connsiteX173" fmla="*/ 225119 w 916012"/>
                    <a:gd name="connsiteY173" fmla="*/ 904304 h 1163333"/>
                    <a:gd name="connsiteX174" fmla="*/ 231534 w 916012"/>
                    <a:gd name="connsiteY174" fmla="*/ 810275 h 1163333"/>
                    <a:gd name="connsiteX175" fmla="*/ 232779 w 916012"/>
                    <a:gd name="connsiteY175" fmla="*/ 795207 h 1163333"/>
                    <a:gd name="connsiteX176" fmla="*/ 235267 w 916012"/>
                    <a:gd name="connsiteY176" fmla="*/ 742743 h 1163333"/>
                    <a:gd name="connsiteX177" fmla="*/ 226395 w 916012"/>
                    <a:gd name="connsiteY177" fmla="*/ 724863 h 1163333"/>
                    <a:gd name="connsiteX178" fmla="*/ 225723 w 916012"/>
                    <a:gd name="connsiteY178" fmla="*/ 721865 h 1163333"/>
                    <a:gd name="connsiteX179" fmla="*/ 203557 w 916012"/>
                    <a:gd name="connsiteY179" fmla="*/ 706960 h 1163333"/>
                    <a:gd name="connsiteX180" fmla="*/ 312374 w 916012"/>
                    <a:gd name="connsiteY180" fmla="*/ 816077 h 1163333"/>
                    <a:gd name="connsiteX181" fmla="*/ 321950 w 916012"/>
                    <a:gd name="connsiteY181" fmla="*/ 856361 h 1163333"/>
                    <a:gd name="connsiteX182" fmla="*/ 328844 w 916012"/>
                    <a:gd name="connsiteY182" fmla="*/ 921276 h 1163333"/>
                    <a:gd name="connsiteX183" fmla="*/ 330885 w 916012"/>
                    <a:gd name="connsiteY183" fmla="*/ 913598 h 1163333"/>
                    <a:gd name="connsiteX184" fmla="*/ 348249 w 916012"/>
                    <a:gd name="connsiteY184" fmla="*/ 856530 h 1163333"/>
                    <a:gd name="connsiteX185" fmla="*/ 320823 w 916012"/>
                    <a:gd name="connsiteY185" fmla="*/ 827421 h 1163333"/>
                    <a:gd name="connsiteX186" fmla="*/ 312374 w 916012"/>
                    <a:gd name="connsiteY186" fmla="*/ 816077 h 1163333"/>
                    <a:gd name="connsiteX187" fmla="*/ 159095 w 916012"/>
                    <a:gd name="connsiteY187" fmla="*/ 224748 h 1163333"/>
                    <a:gd name="connsiteX188" fmla="*/ 147671 w 916012"/>
                    <a:gd name="connsiteY188" fmla="*/ 264855 h 1163333"/>
                    <a:gd name="connsiteX189" fmla="*/ 129343 w 916012"/>
                    <a:gd name="connsiteY189" fmla="*/ 361009 h 1163333"/>
                    <a:gd name="connsiteX190" fmla="*/ 143811 w 916012"/>
                    <a:gd name="connsiteY190" fmla="*/ 748521 h 1163333"/>
                    <a:gd name="connsiteX191" fmla="*/ 165200 w 916012"/>
                    <a:gd name="connsiteY191" fmla="*/ 908149 h 1163333"/>
                    <a:gd name="connsiteX192" fmla="*/ 165617 w 916012"/>
                    <a:gd name="connsiteY192" fmla="*/ 892471 h 1163333"/>
                    <a:gd name="connsiteX193" fmla="*/ 140980 w 916012"/>
                    <a:gd name="connsiteY193" fmla="*/ 555383 h 1163333"/>
                    <a:gd name="connsiteX194" fmla="*/ 140522 w 916012"/>
                    <a:gd name="connsiteY194" fmla="*/ 548528 h 1163333"/>
                    <a:gd name="connsiteX195" fmla="*/ 141207 w 916012"/>
                    <a:gd name="connsiteY195" fmla="*/ 389933 h 1163333"/>
                    <a:gd name="connsiteX196" fmla="*/ 157630 w 916012"/>
                    <a:gd name="connsiteY196" fmla="*/ 310492 h 1163333"/>
                    <a:gd name="connsiteX197" fmla="*/ 162118 w 916012"/>
                    <a:gd name="connsiteY197" fmla="*/ 295181 h 1163333"/>
                    <a:gd name="connsiteX198" fmla="*/ 172203 w 916012"/>
                    <a:gd name="connsiteY198" fmla="*/ 264068 h 1163333"/>
                    <a:gd name="connsiteX199" fmla="*/ 170752 w 916012"/>
                    <a:gd name="connsiteY199" fmla="*/ 261102 h 1163333"/>
                    <a:gd name="connsiteX200" fmla="*/ 159095 w 916012"/>
                    <a:gd name="connsiteY200" fmla="*/ 224748 h 1163333"/>
                    <a:gd name="connsiteX201" fmla="*/ 172350 w 916012"/>
                    <a:gd name="connsiteY201" fmla="*/ 72357 h 1163333"/>
                    <a:gd name="connsiteX202" fmla="*/ 79664 w 916012"/>
                    <a:gd name="connsiteY202" fmla="*/ 239643 h 1163333"/>
                    <a:gd name="connsiteX203" fmla="*/ 70613 w 916012"/>
                    <a:gd name="connsiteY203" fmla="*/ 679586 h 1163333"/>
                    <a:gd name="connsiteX204" fmla="*/ 114047 w 916012"/>
                    <a:gd name="connsiteY204" fmla="*/ 883542 h 1163333"/>
                    <a:gd name="connsiteX205" fmla="*/ 74672 w 916012"/>
                    <a:gd name="connsiteY205" fmla="*/ 516659 h 1163333"/>
                    <a:gd name="connsiteX206" fmla="*/ 88756 w 916012"/>
                    <a:gd name="connsiteY206" fmla="*/ 315718 h 1163333"/>
                    <a:gd name="connsiteX207" fmla="*/ 89489 w 916012"/>
                    <a:gd name="connsiteY207" fmla="*/ 311827 h 1163333"/>
                    <a:gd name="connsiteX208" fmla="*/ 114818 w 916012"/>
                    <a:gd name="connsiteY208" fmla="*/ 229086 h 1163333"/>
                    <a:gd name="connsiteX209" fmla="*/ 139748 w 916012"/>
                    <a:gd name="connsiteY209" fmla="*/ 190509 h 1163333"/>
                    <a:gd name="connsiteX210" fmla="*/ 153112 w 916012"/>
                    <a:gd name="connsiteY210" fmla="*/ 177474 h 1163333"/>
                    <a:gd name="connsiteX211" fmla="*/ 172350 w 916012"/>
                    <a:gd name="connsiteY211" fmla="*/ 72357 h 1163333"/>
                    <a:gd name="connsiteX212" fmla="*/ 236785 w 916012"/>
                    <a:gd name="connsiteY212" fmla="*/ 615087 h 1163333"/>
                    <a:gd name="connsiteX213" fmla="*/ 291536 w 916012"/>
                    <a:gd name="connsiteY213" fmla="*/ 634114 h 1163333"/>
                    <a:gd name="connsiteX214" fmla="*/ 274373 w 916012"/>
                    <a:gd name="connsiteY214" fmla="*/ 651282 h 1163333"/>
                    <a:gd name="connsiteX215" fmla="*/ 235690 w 916012"/>
                    <a:gd name="connsiteY215" fmla="*/ 619131 h 1163333"/>
                    <a:gd name="connsiteX216" fmla="*/ 236785 w 916012"/>
                    <a:gd name="connsiteY216" fmla="*/ 615087 h 1163333"/>
                    <a:gd name="connsiteX217" fmla="*/ 204189 w 916012"/>
                    <a:gd name="connsiteY217" fmla="*/ 562715 h 1163333"/>
                    <a:gd name="connsiteX218" fmla="*/ 190531 w 916012"/>
                    <a:gd name="connsiteY218" fmla="*/ 564206 h 1163333"/>
                    <a:gd name="connsiteX219" fmla="*/ 190005 w 916012"/>
                    <a:gd name="connsiteY219" fmla="*/ 564059 h 1163333"/>
                    <a:gd name="connsiteX220" fmla="*/ 188994 w 916012"/>
                    <a:gd name="connsiteY220" fmla="*/ 563729 h 1163333"/>
                    <a:gd name="connsiteX221" fmla="*/ 190332 w 916012"/>
                    <a:gd name="connsiteY221" fmla="*/ 577789 h 1163333"/>
                    <a:gd name="connsiteX222" fmla="*/ 204189 w 916012"/>
                    <a:gd name="connsiteY222" fmla="*/ 562715 h 1163333"/>
                    <a:gd name="connsiteX223" fmla="*/ 184631 w 916012"/>
                    <a:gd name="connsiteY223" fmla="*/ 279891 h 1163333"/>
                    <a:gd name="connsiteX224" fmla="*/ 181156 w 916012"/>
                    <a:gd name="connsiteY224" fmla="*/ 323658 h 1163333"/>
                    <a:gd name="connsiteX225" fmla="*/ 180259 w 916012"/>
                    <a:gd name="connsiteY225" fmla="*/ 366500 h 1163333"/>
                    <a:gd name="connsiteX226" fmla="*/ 180240 w 916012"/>
                    <a:gd name="connsiteY226" fmla="*/ 372629 h 1163333"/>
                    <a:gd name="connsiteX227" fmla="*/ 180266 w 916012"/>
                    <a:gd name="connsiteY227" fmla="*/ 372512 h 1163333"/>
                    <a:gd name="connsiteX228" fmla="*/ 208779 w 916012"/>
                    <a:gd name="connsiteY228" fmla="*/ 288153 h 1163333"/>
                    <a:gd name="connsiteX229" fmla="*/ 202444 w 916012"/>
                    <a:gd name="connsiteY229" fmla="*/ 288193 h 1163333"/>
                    <a:gd name="connsiteX230" fmla="*/ 188907 w 916012"/>
                    <a:gd name="connsiteY230" fmla="*/ 282985 h 1163333"/>
                    <a:gd name="connsiteX231" fmla="*/ 184631 w 916012"/>
                    <a:gd name="connsiteY231" fmla="*/ 279891 h 1163333"/>
                    <a:gd name="connsiteX232" fmla="*/ 385049 w 916012"/>
                    <a:gd name="connsiteY232" fmla="*/ 111423 h 1163333"/>
                    <a:gd name="connsiteX233" fmla="*/ 360114 w 916012"/>
                    <a:gd name="connsiteY233" fmla="*/ 123295 h 1163333"/>
                    <a:gd name="connsiteX234" fmla="*/ 311583 w 916012"/>
                    <a:gd name="connsiteY234" fmla="*/ 148924 h 1163333"/>
                    <a:gd name="connsiteX235" fmla="*/ 266986 w 916012"/>
                    <a:gd name="connsiteY235" fmla="*/ 181363 h 1163333"/>
                    <a:gd name="connsiteX236" fmla="*/ 262144 w 916012"/>
                    <a:gd name="connsiteY236" fmla="*/ 185705 h 1163333"/>
                    <a:gd name="connsiteX237" fmla="*/ 261478 w 916012"/>
                    <a:gd name="connsiteY237" fmla="*/ 195268 h 1163333"/>
                    <a:gd name="connsiteX238" fmla="*/ 261440 w 916012"/>
                    <a:gd name="connsiteY238" fmla="*/ 200651 h 1163333"/>
                    <a:gd name="connsiteX239" fmla="*/ 359375 w 916012"/>
                    <a:gd name="connsiteY239" fmla="*/ 126550 h 1163333"/>
                    <a:gd name="connsiteX240" fmla="*/ 380539 w 916012"/>
                    <a:gd name="connsiteY240" fmla="*/ 118977 h 1163333"/>
                    <a:gd name="connsiteX241" fmla="*/ 385049 w 916012"/>
                    <a:gd name="connsiteY241" fmla="*/ 111423 h 1163333"/>
                    <a:gd name="connsiteX242" fmla="*/ 384302 w 916012"/>
                    <a:gd name="connsiteY242" fmla="*/ 80319 h 1163333"/>
                    <a:gd name="connsiteX243" fmla="*/ 357764 w 916012"/>
                    <a:gd name="connsiteY243" fmla="*/ 76009 h 1163333"/>
                    <a:gd name="connsiteX244" fmla="*/ 320320 w 916012"/>
                    <a:gd name="connsiteY244" fmla="*/ 89952 h 1163333"/>
                    <a:gd name="connsiteX245" fmla="*/ 285163 w 916012"/>
                    <a:gd name="connsiteY245" fmla="*/ 122254 h 1163333"/>
                    <a:gd name="connsiteX246" fmla="*/ 299241 w 916012"/>
                    <a:gd name="connsiteY246" fmla="*/ 114932 h 1163333"/>
                    <a:gd name="connsiteX247" fmla="*/ 302521 w 916012"/>
                    <a:gd name="connsiteY247" fmla="*/ 113383 h 1163333"/>
                    <a:gd name="connsiteX248" fmla="*/ 360128 w 916012"/>
                    <a:gd name="connsiteY248" fmla="*/ 94159 h 1163333"/>
                    <a:gd name="connsiteX249" fmla="*/ 388443 w 916012"/>
                    <a:gd name="connsiteY249" fmla="*/ 92168 h 1163333"/>
                    <a:gd name="connsiteX250" fmla="*/ 384302 w 916012"/>
                    <a:gd name="connsiteY250" fmla="*/ 80319 h 1163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</a:cxnLst>
                  <a:rect l="l" t="t" r="r" b="b"/>
                  <a:pathLst>
                    <a:path w="916012" h="1163333">
                      <a:moveTo>
                        <a:pt x="217492" y="19368"/>
                      </a:moveTo>
                      <a:cubicBezTo>
                        <a:pt x="240294" y="4592"/>
                        <a:pt x="269559" y="-908"/>
                        <a:pt x="296424" y="169"/>
                      </a:cubicBezTo>
                      <a:cubicBezTo>
                        <a:pt x="310752" y="743"/>
                        <a:pt x="324128" y="4316"/>
                        <a:pt x="337336" y="9683"/>
                      </a:cubicBezTo>
                      <a:cubicBezTo>
                        <a:pt x="349579" y="14659"/>
                        <a:pt x="360373" y="21808"/>
                        <a:pt x="372294" y="27255"/>
                      </a:cubicBezTo>
                      <a:cubicBezTo>
                        <a:pt x="373019" y="27585"/>
                        <a:pt x="372472" y="28602"/>
                        <a:pt x="371787" y="28463"/>
                      </a:cubicBezTo>
                      <a:cubicBezTo>
                        <a:pt x="357671" y="25613"/>
                        <a:pt x="341096" y="27335"/>
                        <a:pt x="326783" y="29375"/>
                      </a:cubicBezTo>
                      <a:lnTo>
                        <a:pt x="325359" y="29580"/>
                      </a:lnTo>
                      <a:cubicBezTo>
                        <a:pt x="311291" y="31624"/>
                        <a:pt x="296975" y="32681"/>
                        <a:pt x="283108" y="35924"/>
                      </a:cubicBezTo>
                      <a:cubicBezTo>
                        <a:pt x="257564" y="41897"/>
                        <a:pt x="233804" y="54911"/>
                        <a:pt x="219784" y="77549"/>
                      </a:cubicBezTo>
                      <a:cubicBezTo>
                        <a:pt x="201478" y="107113"/>
                        <a:pt x="196786" y="145383"/>
                        <a:pt x="198744" y="179493"/>
                      </a:cubicBezTo>
                      <a:cubicBezTo>
                        <a:pt x="199734" y="196751"/>
                        <a:pt x="203135" y="213730"/>
                        <a:pt x="208431" y="230183"/>
                      </a:cubicBezTo>
                      <a:cubicBezTo>
                        <a:pt x="211610" y="240057"/>
                        <a:pt x="218998" y="249992"/>
                        <a:pt x="222449" y="260353"/>
                      </a:cubicBezTo>
                      <a:cubicBezTo>
                        <a:pt x="225075" y="255450"/>
                        <a:pt x="227785" y="250594"/>
                        <a:pt x="230593" y="245797"/>
                      </a:cubicBezTo>
                      <a:cubicBezTo>
                        <a:pt x="217804" y="239767"/>
                        <a:pt x="214218" y="223010"/>
                        <a:pt x="213556" y="207888"/>
                      </a:cubicBezTo>
                      <a:cubicBezTo>
                        <a:pt x="211586" y="205983"/>
                        <a:pt x="210319" y="203227"/>
                        <a:pt x="210276" y="200697"/>
                      </a:cubicBezTo>
                      <a:cubicBezTo>
                        <a:pt x="210164" y="193895"/>
                        <a:pt x="211763" y="187737"/>
                        <a:pt x="214484" y="182102"/>
                      </a:cubicBezTo>
                      <a:cubicBezTo>
                        <a:pt x="216038" y="166142"/>
                        <a:pt x="219330" y="150230"/>
                        <a:pt x="224996" y="135275"/>
                      </a:cubicBezTo>
                      <a:cubicBezTo>
                        <a:pt x="247239" y="76558"/>
                        <a:pt x="305916" y="23638"/>
                        <a:pt x="372457" y="28866"/>
                      </a:cubicBezTo>
                      <a:cubicBezTo>
                        <a:pt x="390746" y="30303"/>
                        <a:pt x="408540" y="38072"/>
                        <a:pt x="417996" y="54587"/>
                      </a:cubicBezTo>
                      <a:cubicBezTo>
                        <a:pt x="425593" y="67850"/>
                        <a:pt x="425643" y="83848"/>
                        <a:pt x="420403" y="97954"/>
                      </a:cubicBezTo>
                      <a:cubicBezTo>
                        <a:pt x="418850" y="102141"/>
                        <a:pt x="416829" y="105922"/>
                        <a:pt x="414455" y="109370"/>
                      </a:cubicBezTo>
                      <a:cubicBezTo>
                        <a:pt x="421645" y="107546"/>
                        <a:pt x="428847" y="105797"/>
                        <a:pt x="436037" y="104064"/>
                      </a:cubicBezTo>
                      <a:cubicBezTo>
                        <a:pt x="460982" y="98048"/>
                        <a:pt x="486053" y="93336"/>
                        <a:pt x="511594" y="90715"/>
                      </a:cubicBezTo>
                      <a:cubicBezTo>
                        <a:pt x="546377" y="87147"/>
                        <a:pt x="581876" y="92545"/>
                        <a:pt x="613749" y="106433"/>
                      </a:cubicBezTo>
                      <a:cubicBezTo>
                        <a:pt x="622491" y="108682"/>
                        <a:pt x="631190" y="111097"/>
                        <a:pt x="639837" y="113678"/>
                      </a:cubicBezTo>
                      <a:cubicBezTo>
                        <a:pt x="677888" y="125028"/>
                        <a:pt x="716927" y="139853"/>
                        <a:pt x="747661" y="165759"/>
                      </a:cubicBezTo>
                      <a:cubicBezTo>
                        <a:pt x="761802" y="177679"/>
                        <a:pt x="771922" y="191545"/>
                        <a:pt x="780136" y="206773"/>
                      </a:cubicBezTo>
                      <a:cubicBezTo>
                        <a:pt x="810903" y="234213"/>
                        <a:pt x="840323" y="265320"/>
                        <a:pt x="861090" y="300904"/>
                      </a:cubicBezTo>
                      <a:cubicBezTo>
                        <a:pt x="903878" y="374219"/>
                        <a:pt x="914097" y="464908"/>
                        <a:pt x="915855" y="548257"/>
                      </a:cubicBezTo>
                      <a:cubicBezTo>
                        <a:pt x="917471" y="624823"/>
                        <a:pt x="910748" y="702175"/>
                        <a:pt x="896404" y="777407"/>
                      </a:cubicBezTo>
                      <a:cubicBezTo>
                        <a:pt x="889892" y="811549"/>
                        <a:pt x="879366" y="843280"/>
                        <a:pt x="858072" y="871281"/>
                      </a:cubicBezTo>
                      <a:cubicBezTo>
                        <a:pt x="834358" y="902462"/>
                        <a:pt x="802731" y="927028"/>
                        <a:pt x="767241" y="943511"/>
                      </a:cubicBezTo>
                      <a:cubicBezTo>
                        <a:pt x="694989" y="977070"/>
                        <a:pt x="605563" y="981951"/>
                        <a:pt x="535333" y="940375"/>
                      </a:cubicBezTo>
                      <a:cubicBezTo>
                        <a:pt x="514210" y="927871"/>
                        <a:pt x="533230" y="895277"/>
                        <a:pt x="554567" y="907458"/>
                      </a:cubicBezTo>
                      <a:cubicBezTo>
                        <a:pt x="623901" y="947038"/>
                        <a:pt x="712387" y="937997"/>
                        <a:pt x="779100" y="896036"/>
                      </a:cubicBezTo>
                      <a:cubicBezTo>
                        <a:pt x="807282" y="878310"/>
                        <a:pt x="831569" y="854070"/>
                        <a:pt x="846998" y="824387"/>
                      </a:cubicBezTo>
                      <a:cubicBezTo>
                        <a:pt x="858265" y="802706"/>
                        <a:pt x="863099" y="777844"/>
                        <a:pt x="867286" y="753637"/>
                      </a:cubicBezTo>
                      <a:lnTo>
                        <a:pt x="869512" y="740688"/>
                      </a:lnTo>
                      <a:cubicBezTo>
                        <a:pt x="882437" y="666247"/>
                        <a:pt x="888281" y="589892"/>
                        <a:pt x="885171" y="514374"/>
                      </a:cubicBezTo>
                      <a:cubicBezTo>
                        <a:pt x="882068" y="439043"/>
                        <a:pt x="870125" y="357452"/>
                        <a:pt x="827472" y="293409"/>
                      </a:cubicBezTo>
                      <a:cubicBezTo>
                        <a:pt x="804974" y="259629"/>
                        <a:pt x="776285" y="230036"/>
                        <a:pt x="746150" y="203052"/>
                      </a:cubicBezTo>
                      <a:cubicBezTo>
                        <a:pt x="744033" y="201156"/>
                        <a:pt x="741912" y="199268"/>
                        <a:pt x="739789" y="197385"/>
                      </a:cubicBezTo>
                      <a:cubicBezTo>
                        <a:pt x="728011" y="190305"/>
                        <a:pt x="715804" y="184123"/>
                        <a:pt x="703793" y="178847"/>
                      </a:cubicBezTo>
                      <a:lnTo>
                        <a:pt x="701237" y="177741"/>
                      </a:lnTo>
                      <a:cubicBezTo>
                        <a:pt x="694328" y="174795"/>
                        <a:pt x="684665" y="170989"/>
                        <a:pt x="675701" y="167946"/>
                      </a:cubicBezTo>
                      <a:cubicBezTo>
                        <a:pt x="662886" y="163595"/>
                        <a:pt x="649864" y="159730"/>
                        <a:pt x="636788" y="156247"/>
                      </a:cubicBezTo>
                      <a:cubicBezTo>
                        <a:pt x="629934" y="154422"/>
                        <a:pt x="623048" y="152747"/>
                        <a:pt x="616144" y="151146"/>
                      </a:cubicBezTo>
                      <a:cubicBezTo>
                        <a:pt x="618551" y="153355"/>
                        <a:pt x="620943" y="155583"/>
                        <a:pt x="623294" y="157868"/>
                      </a:cubicBezTo>
                      <a:cubicBezTo>
                        <a:pt x="634430" y="168692"/>
                        <a:pt x="643264" y="181556"/>
                        <a:pt x="653823" y="192906"/>
                      </a:cubicBezTo>
                      <a:cubicBezTo>
                        <a:pt x="655016" y="194187"/>
                        <a:pt x="653511" y="196055"/>
                        <a:pt x="651993" y="195276"/>
                      </a:cubicBezTo>
                      <a:cubicBezTo>
                        <a:pt x="635937" y="187034"/>
                        <a:pt x="618132" y="181699"/>
                        <a:pt x="601367" y="175022"/>
                      </a:cubicBezTo>
                      <a:cubicBezTo>
                        <a:pt x="585516" y="168709"/>
                        <a:pt x="570112" y="161441"/>
                        <a:pt x="554543" y="154476"/>
                      </a:cubicBezTo>
                      <a:cubicBezTo>
                        <a:pt x="550643" y="152729"/>
                        <a:pt x="546755" y="150862"/>
                        <a:pt x="542877" y="149016"/>
                      </a:cubicBezTo>
                      <a:cubicBezTo>
                        <a:pt x="527565" y="149173"/>
                        <a:pt x="512254" y="149534"/>
                        <a:pt x="496976" y="150405"/>
                      </a:cubicBezTo>
                      <a:cubicBezTo>
                        <a:pt x="515445" y="163557"/>
                        <a:pt x="532313" y="179100"/>
                        <a:pt x="546284" y="196145"/>
                      </a:cubicBezTo>
                      <a:cubicBezTo>
                        <a:pt x="547437" y="197548"/>
                        <a:pt x="546389" y="199797"/>
                        <a:pt x="544449" y="199300"/>
                      </a:cubicBezTo>
                      <a:cubicBezTo>
                        <a:pt x="515202" y="191808"/>
                        <a:pt x="487387" y="180797"/>
                        <a:pt x="459588" y="169259"/>
                      </a:cubicBezTo>
                      <a:lnTo>
                        <a:pt x="446288" y="163720"/>
                      </a:lnTo>
                      <a:lnTo>
                        <a:pt x="446288" y="163720"/>
                      </a:lnTo>
                      <a:cubicBezTo>
                        <a:pt x="436512" y="163225"/>
                        <a:pt x="426722" y="162993"/>
                        <a:pt x="416930" y="163138"/>
                      </a:cubicBezTo>
                      <a:lnTo>
                        <a:pt x="412184" y="163217"/>
                      </a:lnTo>
                      <a:cubicBezTo>
                        <a:pt x="401905" y="163414"/>
                        <a:pt x="391645" y="163821"/>
                        <a:pt x="381457" y="165379"/>
                      </a:cubicBezTo>
                      <a:cubicBezTo>
                        <a:pt x="379034" y="165747"/>
                        <a:pt x="376659" y="166098"/>
                        <a:pt x="374301" y="166420"/>
                      </a:cubicBezTo>
                      <a:cubicBezTo>
                        <a:pt x="359963" y="172274"/>
                        <a:pt x="346166" y="179332"/>
                        <a:pt x="333752" y="188634"/>
                      </a:cubicBezTo>
                      <a:lnTo>
                        <a:pt x="336986" y="188443"/>
                      </a:lnTo>
                      <a:lnTo>
                        <a:pt x="336986" y="188443"/>
                      </a:lnTo>
                      <a:cubicBezTo>
                        <a:pt x="356614" y="187326"/>
                        <a:pt x="376627" y="189017"/>
                        <a:pt x="395635" y="194086"/>
                      </a:cubicBezTo>
                      <a:cubicBezTo>
                        <a:pt x="432570" y="203940"/>
                        <a:pt x="464085" y="227669"/>
                        <a:pt x="487017" y="257924"/>
                      </a:cubicBezTo>
                      <a:cubicBezTo>
                        <a:pt x="487703" y="258830"/>
                        <a:pt x="486369" y="260090"/>
                        <a:pt x="485470" y="259474"/>
                      </a:cubicBezTo>
                      <a:cubicBezTo>
                        <a:pt x="456619" y="239715"/>
                        <a:pt x="423156" y="229762"/>
                        <a:pt x="388872" y="224357"/>
                      </a:cubicBezTo>
                      <a:cubicBezTo>
                        <a:pt x="372301" y="221742"/>
                        <a:pt x="355234" y="220842"/>
                        <a:pt x="338504" y="222145"/>
                      </a:cubicBezTo>
                      <a:cubicBezTo>
                        <a:pt x="324651" y="223222"/>
                        <a:pt x="310321" y="228103"/>
                        <a:pt x="296539" y="225734"/>
                      </a:cubicBezTo>
                      <a:cubicBezTo>
                        <a:pt x="292782" y="230414"/>
                        <a:pt x="289173" y="235236"/>
                        <a:pt x="285700" y="240164"/>
                      </a:cubicBezTo>
                      <a:cubicBezTo>
                        <a:pt x="287525" y="240047"/>
                        <a:pt x="289359" y="239941"/>
                        <a:pt x="291204" y="239854"/>
                      </a:cubicBezTo>
                      <a:cubicBezTo>
                        <a:pt x="310997" y="238924"/>
                        <a:pt x="331155" y="240194"/>
                        <a:pt x="350481" y="244752"/>
                      </a:cubicBezTo>
                      <a:cubicBezTo>
                        <a:pt x="389083" y="253861"/>
                        <a:pt x="421341" y="277044"/>
                        <a:pt x="450850" y="302496"/>
                      </a:cubicBezTo>
                      <a:cubicBezTo>
                        <a:pt x="451433" y="302999"/>
                        <a:pt x="450681" y="303897"/>
                        <a:pt x="450049" y="303535"/>
                      </a:cubicBezTo>
                      <a:cubicBezTo>
                        <a:pt x="418047" y="285058"/>
                        <a:pt x="380851" y="279536"/>
                        <a:pt x="344599" y="276203"/>
                      </a:cubicBezTo>
                      <a:cubicBezTo>
                        <a:pt x="326343" y="274524"/>
                        <a:pt x="307882" y="273763"/>
                        <a:pt x="289586" y="275220"/>
                      </a:cubicBezTo>
                      <a:cubicBezTo>
                        <a:pt x="281205" y="275887"/>
                        <a:pt x="272916" y="277270"/>
                        <a:pt x="264559" y="278129"/>
                      </a:cubicBezTo>
                      <a:cubicBezTo>
                        <a:pt x="263883" y="278200"/>
                        <a:pt x="263180" y="278218"/>
                        <a:pt x="262484" y="278250"/>
                      </a:cubicBezTo>
                      <a:cubicBezTo>
                        <a:pt x="256427" y="289676"/>
                        <a:pt x="250935" y="301308"/>
                        <a:pt x="245981" y="312906"/>
                      </a:cubicBezTo>
                      <a:cubicBezTo>
                        <a:pt x="261102" y="308847"/>
                        <a:pt x="277415" y="306717"/>
                        <a:pt x="293027" y="307768"/>
                      </a:cubicBezTo>
                      <a:cubicBezTo>
                        <a:pt x="324737" y="309904"/>
                        <a:pt x="356190" y="324449"/>
                        <a:pt x="381503" y="343052"/>
                      </a:cubicBezTo>
                      <a:cubicBezTo>
                        <a:pt x="382296" y="343634"/>
                        <a:pt x="381853" y="345184"/>
                        <a:pt x="380776" y="344777"/>
                      </a:cubicBezTo>
                      <a:cubicBezTo>
                        <a:pt x="353224" y="334364"/>
                        <a:pt x="325910" y="334279"/>
                        <a:pt x="297156" y="338297"/>
                      </a:cubicBezTo>
                      <a:cubicBezTo>
                        <a:pt x="283676" y="340181"/>
                        <a:pt x="270332" y="342738"/>
                        <a:pt x="257308" y="346748"/>
                      </a:cubicBezTo>
                      <a:cubicBezTo>
                        <a:pt x="250760" y="348765"/>
                        <a:pt x="244287" y="350966"/>
                        <a:pt x="238072" y="353863"/>
                      </a:cubicBezTo>
                      <a:cubicBezTo>
                        <a:pt x="235251" y="355175"/>
                        <a:pt x="232504" y="356705"/>
                        <a:pt x="229727" y="358148"/>
                      </a:cubicBezTo>
                      <a:cubicBezTo>
                        <a:pt x="227506" y="365694"/>
                        <a:pt x="225520" y="373309"/>
                        <a:pt x="223729" y="380971"/>
                      </a:cubicBezTo>
                      <a:cubicBezTo>
                        <a:pt x="270728" y="383622"/>
                        <a:pt x="315006" y="405815"/>
                        <a:pt x="353540" y="431285"/>
                      </a:cubicBezTo>
                      <a:cubicBezTo>
                        <a:pt x="354471" y="431901"/>
                        <a:pt x="353890" y="433616"/>
                        <a:pt x="352739" y="433181"/>
                      </a:cubicBezTo>
                      <a:cubicBezTo>
                        <a:pt x="329736" y="424499"/>
                        <a:pt x="304713" y="420484"/>
                        <a:pt x="280313" y="418147"/>
                      </a:cubicBezTo>
                      <a:cubicBezTo>
                        <a:pt x="258979" y="416104"/>
                        <a:pt x="238042" y="417215"/>
                        <a:pt x="216830" y="417811"/>
                      </a:cubicBezTo>
                      <a:cubicBezTo>
                        <a:pt x="215693" y="425874"/>
                        <a:pt x="214774" y="433960"/>
                        <a:pt x="214108" y="442063"/>
                      </a:cubicBezTo>
                      <a:cubicBezTo>
                        <a:pt x="217519" y="443019"/>
                        <a:pt x="220865" y="444050"/>
                        <a:pt x="224083" y="445018"/>
                      </a:cubicBezTo>
                      <a:cubicBezTo>
                        <a:pt x="234666" y="448199"/>
                        <a:pt x="245228" y="452481"/>
                        <a:pt x="255103" y="457445"/>
                      </a:cubicBezTo>
                      <a:cubicBezTo>
                        <a:pt x="275162" y="467529"/>
                        <a:pt x="291415" y="481160"/>
                        <a:pt x="307769" y="496312"/>
                      </a:cubicBezTo>
                      <a:cubicBezTo>
                        <a:pt x="308623" y="497103"/>
                        <a:pt x="307733" y="498831"/>
                        <a:pt x="306576" y="498362"/>
                      </a:cubicBezTo>
                      <a:cubicBezTo>
                        <a:pt x="287594" y="490686"/>
                        <a:pt x="266853" y="485770"/>
                        <a:pt x="246870" y="481419"/>
                      </a:cubicBezTo>
                      <a:cubicBezTo>
                        <a:pt x="236529" y="479169"/>
                        <a:pt x="226184" y="477091"/>
                        <a:pt x="215770" y="475185"/>
                      </a:cubicBezTo>
                      <a:cubicBezTo>
                        <a:pt x="214762" y="474999"/>
                        <a:pt x="213737" y="474844"/>
                        <a:pt x="212715" y="474691"/>
                      </a:cubicBezTo>
                      <a:cubicBezTo>
                        <a:pt x="212617" y="493165"/>
                        <a:pt x="213661" y="511643"/>
                        <a:pt x="215963" y="529971"/>
                      </a:cubicBezTo>
                      <a:lnTo>
                        <a:pt x="216410" y="533406"/>
                      </a:lnTo>
                      <a:cubicBezTo>
                        <a:pt x="217657" y="542682"/>
                        <a:pt x="216637" y="551655"/>
                        <a:pt x="210498" y="558063"/>
                      </a:cubicBezTo>
                      <a:cubicBezTo>
                        <a:pt x="218990" y="552416"/>
                        <a:pt x="228705" y="548504"/>
                        <a:pt x="239473" y="547004"/>
                      </a:cubicBezTo>
                      <a:cubicBezTo>
                        <a:pt x="267829" y="543057"/>
                        <a:pt x="294086" y="554391"/>
                        <a:pt x="311929" y="576313"/>
                      </a:cubicBezTo>
                      <a:cubicBezTo>
                        <a:pt x="312764" y="577338"/>
                        <a:pt x="311476" y="578683"/>
                        <a:pt x="310462" y="577781"/>
                      </a:cubicBezTo>
                      <a:cubicBezTo>
                        <a:pt x="293146" y="562367"/>
                        <a:pt x="266460" y="559639"/>
                        <a:pt x="244955" y="566896"/>
                      </a:cubicBezTo>
                      <a:cubicBezTo>
                        <a:pt x="225045" y="573614"/>
                        <a:pt x="210077" y="589652"/>
                        <a:pt x="204078" y="609721"/>
                      </a:cubicBezTo>
                      <a:cubicBezTo>
                        <a:pt x="197703" y="631048"/>
                        <a:pt x="200623" y="654593"/>
                        <a:pt x="212248" y="673605"/>
                      </a:cubicBezTo>
                      <a:cubicBezTo>
                        <a:pt x="218040" y="683077"/>
                        <a:pt x="226405" y="691544"/>
                        <a:pt x="236873" y="695709"/>
                      </a:cubicBezTo>
                      <a:cubicBezTo>
                        <a:pt x="238165" y="696224"/>
                        <a:pt x="239481" y="696653"/>
                        <a:pt x="240811" y="697026"/>
                      </a:cubicBezTo>
                      <a:cubicBezTo>
                        <a:pt x="247130" y="694715"/>
                        <a:pt x="253930" y="695761"/>
                        <a:pt x="260427" y="698690"/>
                      </a:cubicBezTo>
                      <a:lnTo>
                        <a:pt x="261271" y="699087"/>
                      </a:lnTo>
                      <a:lnTo>
                        <a:pt x="261271" y="699087"/>
                      </a:lnTo>
                      <a:cubicBezTo>
                        <a:pt x="265416" y="699063"/>
                        <a:pt x="269543" y="698936"/>
                        <a:pt x="273554" y="698972"/>
                      </a:cubicBezTo>
                      <a:cubicBezTo>
                        <a:pt x="281360" y="699047"/>
                        <a:pt x="285113" y="707337"/>
                        <a:pt x="281837" y="713507"/>
                      </a:cubicBezTo>
                      <a:cubicBezTo>
                        <a:pt x="283694" y="716911"/>
                        <a:pt x="285054" y="720736"/>
                        <a:pt x="286686" y="724072"/>
                      </a:cubicBezTo>
                      <a:cubicBezTo>
                        <a:pt x="289634" y="730091"/>
                        <a:pt x="292721" y="736072"/>
                        <a:pt x="295824" y="742015"/>
                      </a:cubicBezTo>
                      <a:cubicBezTo>
                        <a:pt x="300213" y="747051"/>
                        <a:pt x="304405" y="752265"/>
                        <a:pt x="307250" y="758345"/>
                      </a:cubicBezTo>
                      <a:cubicBezTo>
                        <a:pt x="308417" y="760839"/>
                        <a:pt x="309520" y="763541"/>
                        <a:pt x="310365" y="766250"/>
                      </a:cubicBezTo>
                      <a:cubicBezTo>
                        <a:pt x="312804" y="769920"/>
                        <a:pt x="315283" y="773570"/>
                        <a:pt x="317823" y="777202"/>
                      </a:cubicBezTo>
                      <a:cubicBezTo>
                        <a:pt x="326033" y="788934"/>
                        <a:pt x="334680" y="800049"/>
                        <a:pt x="344269" y="810700"/>
                      </a:cubicBezTo>
                      <a:cubicBezTo>
                        <a:pt x="350032" y="817102"/>
                        <a:pt x="356663" y="822817"/>
                        <a:pt x="362764" y="828953"/>
                      </a:cubicBezTo>
                      <a:cubicBezTo>
                        <a:pt x="364613" y="829198"/>
                        <a:pt x="366427" y="830459"/>
                        <a:pt x="366998" y="832270"/>
                      </a:cubicBezTo>
                      <a:lnTo>
                        <a:pt x="367497" y="834004"/>
                      </a:lnTo>
                      <a:lnTo>
                        <a:pt x="367497" y="834004"/>
                      </a:lnTo>
                      <a:cubicBezTo>
                        <a:pt x="369463" y="836220"/>
                        <a:pt x="371345" y="838503"/>
                        <a:pt x="373039" y="840935"/>
                      </a:cubicBezTo>
                      <a:cubicBezTo>
                        <a:pt x="376798" y="846328"/>
                        <a:pt x="375768" y="851800"/>
                        <a:pt x="372466" y="855743"/>
                      </a:cubicBezTo>
                      <a:cubicBezTo>
                        <a:pt x="377696" y="888388"/>
                        <a:pt x="374134" y="923118"/>
                        <a:pt x="367137" y="954772"/>
                      </a:cubicBezTo>
                      <a:cubicBezTo>
                        <a:pt x="362613" y="975226"/>
                        <a:pt x="357331" y="995661"/>
                        <a:pt x="350241" y="1015391"/>
                      </a:cubicBezTo>
                      <a:cubicBezTo>
                        <a:pt x="346637" y="1025420"/>
                        <a:pt x="342273" y="1035055"/>
                        <a:pt x="336242" y="1043865"/>
                      </a:cubicBezTo>
                      <a:cubicBezTo>
                        <a:pt x="332935" y="1048692"/>
                        <a:pt x="328629" y="1054315"/>
                        <a:pt x="323800" y="1058909"/>
                      </a:cubicBezTo>
                      <a:cubicBezTo>
                        <a:pt x="323065" y="1064255"/>
                        <a:pt x="322111" y="1069558"/>
                        <a:pt x="320745" y="1074756"/>
                      </a:cubicBezTo>
                      <a:cubicBezTo>
                        <a:pt x="304544" y="1136351"/>
                        <a:pt x="238225" y="1155103"/>
                        <a:pt x="182697" y="1162970"/>
                      </a:cubicBezTo>
                      <a:cubicBezTo>
                        <a:pt x="171980" y="1164486"/>
                        <a:pt x="161373" y="1161897"/>
                        <a:pt x="155535" y="1151910"/>
                      </a:cubicBezTo>
                      <a:cubicBezTo>
                        <a:pt x="154187" y="1149605"/>
                        <a:pt x="153281" y="1147119"/>
                        <a:pt x="152794" y="1144564"/>
                      </a:cubicBezTo>
                      <a:cubicBezTo>
                        <a:pt x="150375" y="1143920"/>
                        <a:pt x="148049" y="1142787"/>
                        <a:pt x="145962" y="1141158"/>
                      </a:cubicBezTo>
                      <a:cubicBezTo>
                        <a:pt x="145614" y="1145017"/>
                        <a:pt x="145212" y="1148891"/>
                        <a:pt x="144703" y="1152806"/>
                      </a:cubicBezTo>
                      <a:cubicBezTo>
                        <a:pt x="143433" y="1162594"/>
                        <a:pt x="130226" y="1165537"/>
                        <a:pt x="126916" y="1155214"/>
                      </a:cubicBezTo>
                      <a:cubicBezTo>
                        <a:pt x="112946" y="1111646"/>
                        <a:pt x="105358" y="1065709"/>
                        <a:pt x="95785" y="1020939"/>
                      </a:cubicBezTo>
                      <a:cubicBezTo>
                        <a:pt x="86233" y="976264"/>
                        <a:pt x="75565" y="931827"/>
                        <a:pt x="65695" y="887220"/>
                      </a:cubicBezTo>
                      <a:lnTo>
                        <a:pt x="53197" y="830924"/>
                      </a:lnTo>
                      <a:cubicBezTo>
                        <a:pt x="22702" y="693074"/>
                        <a:pt x="-5861" y="553461"/>
                        <a:pt x="1150" y="411683"/>
                      </a:cubicBezTo>
                      <a:cubicBezTo>
                        <a:pt x="4977" y="334291"/>
                        <a:pt x="19172" y="257100"/>
                        <a:pt x="49554" y="185582"/>
                      </a:cubicBezTo>
                      <a:cubicBezTo>
                        <a:pt x="74863" y="126004"/>
                        <a:pt x="117577" y="59071"/>
                        <a:pt x="186577" y="46889"/>
                      </a:cubicBezTo>
                      <a:cubicBezTo>
                        <a:pt x="187052" y="46807"/>
                        <a:pt x="187475" y="46855"/>
                        <a:pt x="187869" y="46956"/>
                      </a:cubicBezTo>
                      <a:cubicBezTo>
                        <a:pt x="196063" y="36296"/>
                        <a:pt x="205853" y="26909"/>
                        <a:pt x="217492" y="19368"/>
                      </a:cubicBezTo>
                      <a:close/>
                      <a:moveTo>
                        <a:pt x="259127" y="768698"/>
                      </a:moveTo>
                      <a:cubicBezTo>
                        <a:pt x="264692" y="787165"/>
                        <a:pt x="268664" y="806096"/>
                        <a:pt x="270825" y="825416"/>
                      </a:cubicBezTo>
                      <a:cubicBezTo>
                        <a:pt x="274425" y="857616"/>
                        <a:pt x="272640" y="890600"/>
                        <a:pt x="271077" y="922887"/>
                      </a:cubicBezTo>
                      <a:cubicBezTo>
                        <a:pt x="269638" y="952548"/>
                        <a:pt x="266223" y="982467"/>
                        <a:pt x="260409" y="1011592"/>
                      </a:cubicBezTo>
                      <a:cubicBezTo>
                        <a:pt x="254829" y="1039559"/>
                        <a:pt x="246084" y="1066977"/>
                        <a:pt x="233082" y="1092417"/>
                      </a:cubicBezTo>
                      <a:cubicBezTo>
                        <a:pt x="230979" y="1096532"/>
                        <a:pt x="228719" y="1100538"/>
                        <a:pt x="226345" y="1104467"/>
                      </a:cubicBezTo>
                      <a:cubicBezTo>
                        <a:pt x="233535" y="1102070"/>
                        <a:pt x="240026" y="1099280"/>
                        <a:pt x="246788" y="1095410"/>
                      </a:cubicBezTo>
                      <a:cubicBezTo>
                        <a:pt x="255298" y="1090539"/>
                        <a:pt x="263086" y="1084258"/>
                        <a:pt x="267346" y="1077633"/>
                      </a:cubicBezTo>
                      <a:cubicBezTo>
                        <a:pt x="274184" y="1067005"/>
                        <a:pt x="276478" y="1055198"/>
                        <a:pt x="277478" y="1042532"/>
                      </a:cubicBezTo>
                      <a:cubicBezTo>
                        <a:pt x="280050" y="1009956"/>
                        <a:pt x="281239" y="977283"/>
                        <a:pt x="282879" y="944652"/>
                      </a:cubicBezTo>
                      <a:lnTo>
                        <a:pt x="283243" y="937547"/>
                      </a:lnTo>
                      <a:cubicBezTo>
                        <a:pt x="285895" y="886563"/>
                        <a:pt x="289373" y="834277"/>
                        <a:pt x="284179" y="783239"/>
                      </a:cubicBezTo>
                      <a:cubicBezTo>
                        <a:pt x="276872" y="781319"/>
                        <a:pt x="270280" y="777548"/>
                        <a:pt x="264196" y="772817"/>
                      </a:cubicBezTo>
                      <a:cubicBezTo>
                        <a:pt x="262518" y="771513"/>
                        <a:pt x="260824" y="770132"/>
                        <a:pt x="259127" y="768698"/>
                      </a:cubicBezTo>
                      <a:close/>
                      <a:moveTo>
                        <a:pt x="203557" y="706960"/>
                      </a:moveTo>
                      <a:cubicBezTo>
                        <a:pt x="205093" y="722469"/>
                        <a:pt x="206562" y="737980"/>
                        <a:pt x="207892" y="753503"/>
                      </a:cubicBezTo>
                      <a:cubicBezTo>
                        <a:pt x="212611" y="808604"/>
                        <a:pt x="215526" y="864011"/>
                        <a:pt x="212844" y="919303"/>
                      </a:cubicBezTo>
                      <a:cubicBezTo>
                        <a:pt x="211447" y="948097"/>
                        <a:pt x="208642" y="976971"/>
                        <a:pt x="203793" y="1005398"/>
                      </a:cubicBezTo>
                      <a:cubicBezTo>
                        <a:pt x="201607" y="1018211"/>
                        <a:pt x="198964" y="1031021"/>
                        <a:pt x="196012" y="1043695"/>
                      </a:cubicBezTo>
                      <a:lnTo>
                        <a:pt x="195017" y="1047915"/>
                      </a:lnTo>
                      <a:cubicBezTo>
                        <a:pt x="192020" y="1060469"/>
                        <a:pt x="190111" y="1076159"/>
                        <a:pt x="180516" y="1085288"/>
                      </a:cubicBezTo>
                      <a:lnTo>
                        <a:pt x="180588" y="1087183"/>
                      </a:lnTo>
                      <a:lnTo>
                        <a:pt x="180588" y="1087183"/>
                      </a:lnTo>
                      <a:cubicBezTo>
                        <a:pt x="187324" y="1076956"/>
                        <a:pt x="193554" y="1065459"/>
                        <a:pt x="198015" y="1054756"/>
                      </a:cubicBezTo>
                      <a:cubicBezTo>
                        <a:pt x="217895" y="1007067"/>
                        <a:pt x="221527" y="955153"/>
                        <a:pt x="225119" y="904304"/>
                      </a:cubicBezTo>
                      <a:cubicBezTo>
                        <a:pt x="227333" y="872965"/>
                        <a:pt x="228973" y="841587"/>
                        <a:pt x="231534" y="810275"/>
                      </a:cubicBezTo>
                      <a:lnTo>
                        <a:pt x="232779" y="795207"/>
                      </a:lnTo>
                      <a:cubicBezTo>
                        <a:pt x="234206" y="777670"/>
                        <a:pt x="235435" y="760264"/>
                        <a:pt x="235267" y="742743"/>
                      </a:cubicBezTo>
                      <a:cubicBezTo>
                        <a:pt x="231438" y="737032"/>
                        <a:pt x="228327" y="731027"/>
                        <a:pt x="226395" y="724863"/>
                      </a:cubicBezTo>
                      <a:cubicBezTo>
                        <a:pt x="226085" y="723870"/>
                        <a:pt x="225872" y="722868"/>
                        <a:pt x="225723" y="721865"/>
                      </a:cubicBezTo>
                      <a:cubicBezTo>
                        <a:pt x="217625" y="718026"/>
                        <a:pt x="210001" y="712786"/>
                        <a:pt x="203557" y="706960"/>
                      </a:cubicBezTo>
                      <a:close/>
                      <a:moveTo>
                        <a:pt x="312374" y="816077"/>
                      </a:moveTo>
                      <a:cubicBezTo>
                        <a:pt x="316368" y="829374"/>
                        <a:pt x="319628" y="842839"/>
                        <a:pt x="321950" y="856361"/>
                      </a:cubicBezTo>
                      <a:cubicBezTo>
                        <a:pt x="325649" y="877886"/>
                        <a:pt x="327868" y="899545"/>
                        <a:pt x="328844" y="921276"/>
                      </a:cubicBezTo>
                      <a:lnTo>
                        <a:pt x="330885" y="913598"/>
                      </a:lnTo>
                      <a:cubicBezTo>
                        <a:pt x="336022" y="894396"/>
                        <a:pt x="341483" y="875165"/>
                        <a:pt x="348249" y="856530"/>
                      </a:cubicBezTo>
                      <a:cubicBezTo>
                        <a:pt x="337546" y="849034"/>
                        <a:pt x="328603" y="837261"/>
                        <a:pt x="320823" y="827421"/>
                      </a:cubicBezTo>
                      <a:cubicBezTo>
                        <a:pt x="317915" y="823745"/>
                        <a:pt x="315096" y="819950"/>
                        <a:pt x="312374" y="816077"/>
                      </a:cubicBezTo>
                      <a:close/>
                      <a:moveTo>
                        <a:pt x="159095" y="224748"/>
                      </a:moveTo>
                      <a:cubicBezTo>
                        <a:pt x="154982" y="238030"/>
                        <a:pt x="151386" y="251464"/>
                        <a:pt x="147671" y="264855"/>
                      </a:cubicBezTo>
                      <a:cubicBezTo>
                        <a:pt x="138941" y="296312"/>
                        <a:pt x="133275" y="328630"/>
                        <a:pt x="129343" y="361009"/>
                      </a:cubicBezTo>
                      <a:cubicBezTo>
                        <a:pt x="113653" y="490287"/>
                        <a:pt x="126721" y="620088"/>
                        <a:pt x="143811" y="748521"/>
                      </a:cubicBezTo>
                      <a:cubicBezTo>
                        <a:pt x="150893" y="801736"/>
                        <a:pt x="158592" y="854872"/>
                        <a:pt x="165200" y="908149"/>
                      </a:cubicBezTo>
                      <a:cubicBezTo>
                        <a:pt x="165375" y="902921"/>
                        <a:pt x="165522" y="897693"/>
                        <a:pt x="165617" y="892471"/>
                      </a:cubicBezTo>
                      <a:cubicBezTo>
                        <a:pt x="167625" y="779386"/>
                        <a:pt x="148599" y="667884"/>
                        <a:pt x="140980" y="555383"/>
                      </a:cubicBezTo>
                      <a:lnTo>
                        <a:pt x="140522" y="548528"/>
                      </a:lnTo>
                      <a:cubicBezTo>
                        <a:pt x="137070" y="495926"/>
                        <a:pt x="134957" y="442343"/>
                        <a:pt x="141207" y="389933"/>
                      </a:cubicBezTo>
                      <a:cubicBezTo>
                        <a:pt x="144423" y="362958"/>
                        <a:pt x="150089" y="336559"/>
                        <a:pt x="157630" y="310492"/>
                      </a:cubicBezTo>
                      <a:lnTo>
                        <a:pt x="162118" y="295181"/>
                      </a:lnTo>
                      <a:cubicBezTo>
                        <a:pt x="165152" y="284886"/>
                        <a:pt x="168377" y="274317"/>
                        <a:pt x="172203" y="264068"/>
                      </a:cubicBezTo>
                      <a:cubicBezTo>
                        <a:pt x="171692" y="263085"/>
                        <a:pt x="171205" y="262095"/>
                        <a:pt x="170752" y="261102"/>
                      </a:cubicBezTo>
                      <a:cubicBezTo>
                        <a:pt x="165458" y="249459"/>
                        <a:pt x="161773" y="237219"/>
                        <a:pt x="159095" y="224748"/>
                      </a:cubicBezTo>
                      <a:close/>
                      <a:moveTo>
                        <a:pt x="172350" y="72357"/>
                      </a:moveTo>
                      <a:cubicBezTo>
                        <a:pt x="132856" y="123295"/>
                        <a:pt x="99715" y="177405"/>
                        <a:pt x="79664" y="239643"/>
                      </a:cubicBezTo>
                      <a:cubicBezTo>
                        <a:pt x="33775" y="382082"/>
                        <a:pt x="44020" y="534396"/>
                        <a:pt x="70613" y="679586"/>
                      </a:cubicBezTo>
                      <a:cubicBezTo>
                        <a:pt x="83144" y="747996"/>
                        <a:pt x="99303" y="815608"/>
                        <a:pt x="114047" y="883542"/>
                      </a:cubicBezTo>
                      <a:cubicBezTo>
                        <a:pt x="98264" y="761550"/>
                        <a:pt x="77912" y="639825"/>
                        <a:pt x="74672" y="516659"/>
                      </a:cubicBezTo>
                      <a:cubicBezTo>
                        <a:pt x="72903" y="449437"/>
                        <a:pt x="76378" y="381901"/>
                        <a:pt x="88756" y="315718"/>
                      </a:cubicBezTo>
                      <a:lnTo>
                        <a:pt x="89489" y="311827"/>
                      </a:lnTo>
                      <a:cubicBezTo>
                        <a:pt x="94794" y="283856"/>
                        <a:pt x="101365" y="254222"/>
                        <a:pt x="114818" y="229086"/>
                      </a:cubicBezTo>
                      <a:cubicBezTo>
                        <a:pt x="122122" y="215437"/>
                        <a:pt x="130186" y="202700"/>
                        <a:pt x="139748" y="190509"/>
                      </a:cubicBezTo>
                      <a:cubicBezTo>
                        <a:pt x="143781" y="185367"/>
                        <a:pt x="148309" y="181244"/>
                        <a:pt x="153112" y="177474"/>
                      </a:cubicBezTo>
                      <a:cubicBezTo>
                        <a:pt x="151704" y="142359"/>
                        <a:pt x="157012" y="104281"/>
                        <a:pt x="172350" y="72357"/>
                      </a:cubicBezTo>
                      <a:close/>
                      <a:moveTo>
                        <a:pt x="236785" y="615087"/>
                      </a:moveTo>
                      <a:cubicBezTo>
                        <a:pt x="256433" y="615860"/>
                        <a:pt x="276063" y="621339"/>
                        <a:pt x="291536" y="634114"/>
                      </a:cubicBezTo>
                      <a:cubicBezTo>
                        <a:pt x="303640" y="644106"/>
                        <a:pt x="286378" y="660992"/>
                        <a:pt x="274373" y="651282"/>
                      </a:cubicBezTo>
                      <a:cubicBezTo>
                        <a:pt x="261317" y="640726"/>
                        <a:pt x="249607" y="628733"/>
                        <a:pt x="235690" y="619131"/>
                      </a:cubicBezTo>
                      <a:cubicBezTo>
                        <a:pt x="234032" y="617985"/>
                        <a:pt x="234487" y="614996"/>
                        <a:pt x="236785" y="615087"/>
                      </a:cubicBezTo>
                      <a:close/>
                      <a:moveTo>
                        <a:pt x="204189" y="562715"/>
                      </a:moveTo>
                      <a:cubicBezTo>
                        <a:pt x="199820" y="564967"/>
                        <a:pt x="195480" y="565422"/>
                        <a:pt x="190531" y="564206"/>
                      </a:cubicBezTo>
                      <a:cubicBezTo>
                        <a:pt x="190350" y="564162"/>
                        <a:pt x="190176" y="564112"/>
                        <a:pt x="190005" y="564059"/>
                      </a:cubicBezTo>
                      <a:lnTo>
                        <a:pt x="188994" y="563729"/>
                      </a:lnTo>
                      <a:cubicBezTo>
                        <a:pt x="189427" y="568416"/>
                        <a:pt x="189881" y="573102"/>
                        <a:pt x="190332" y="577789"/>
                      </a:cubicBezTo>
                      <a:cubicBezTo>
                        <a:pt x="194325" y="572164"/>
                        <a:pt x="198955" y="567071"/>
                        <a:pt x="204189" y="562715"/>
                      </a:cubicBezTo>
                      <a:close/>
                      <a:moveTo>
                        <a:pt x="184631" y="279891"/>
                      </a:moveTo>
                      <a:cubicBezTo>
                        <a:pt x="182893" y="294425"/>
                        <a:pt x="181760" y="309031"/>
                        <a:pt x="181156" y="323658"/>
                      </a:cubicBezTo>
                      <a:cubicBezTo>
                        <a:pt x="180570" y="337908"/>
                        <a:pt x="180325" y="352202"/>
                        <a:pt x="180259" y="366500"/>
                      </a:cubicBezTo>
                      <a:lnTo>
                        <a:pt x="180240" y="372629"/>
                      </a:lnTo>
                      <a:lnTo>
                        <a:pt x="180266" y="372512"/>
                      </a:lnTo>
                      <a:cubicBezTo>
                        <a:pt x="187022" y="343680"/>
                        <a:pt x="196576" y="315305"/>
                        <a:pt x="208779" y="288153"/>
                      </a:cubicBezTo>
                      <a:cubicBezTo>
                        <a:pt x="206678" y="288503"/>
                        <a:pt x="204545" y="288446"/>
                        <a:pt x="202444" y="288193"/>
                      </a:cubicBezTo>
                      <a:cubicBezTo>
                        <a:pt x="197639" y="287611"/>
                        <a:pt x="193031" y="285479"/>
                        <a:pt x="188907" y="282985"/>
                      </a:cubicBezTo>
                      <a:cubicBezTo>
                        <a:pt x="187404" y="282075"/>
                        <a:pt x="185994" y="281014"/>
                        <a:pt x="184631" y="279891"/>
                      </a:cubicBezTo>
                      <a:close/>
                      <a:moveTo>
                        <a:pt x="385049" y="111423"/>
                      </a:moveTo>
                      <a:cubicBezTo>
                        <a:pt x="376651" y="115220"/>
                        <a:pt x="368542" y="119585"/>
                        <a:pt x="360114" y="123295"/>
                      </a:cubicBezTo>
                      <a:cubicBezTo>
                        <a:pt x="343402" y="130655"/>
                        <a:pt x="327049" y="139210"/>
                        <a:pt x="311583" y="148924"/>
                      </a:cubicBezTo>
                      <a:cubicBezTo>
                        <a:pt x="295931" y="158754"/>
                        <a:pt x="280852" y="169103"/>
                        <a:pt x="266986" y="181363"/>
                      </a:cubicBezTo>
                      <a:cubicBezTo>
                        <a:pt x="265362" y="182800"/>
                        <a:pt x="263752" y="184254"/>
                        <a:pt x="262144" y="185705"/>
                      </a:cubicBezTo>
                      <a:cubicBezTo>
                        <a:pt x="261820" y="188876"/>
                        <a:pt x="261584" y="192059"/>
                        <a:pt x="261478" y="195268"/>
                      </a:cubicBezTo>
                      <a:cubicBezTo>
                        <a:pt x="261419" y="196993"/>
                        <a:pt x="261417" y="198797"/>
                        <a:pt x="261440" y="200651"/>
                      </a:cubicBezTo>
                      <a:cubicBezTo>
                        <a:pt x="287606" y="168225"/>
                        <a:pt x="319242" y="142643"/>
                        <a:pt x="359375" y="126550"/>
                      </a:cubicBezTo>
                      <a:cubicBezTo>
                        <a:pt x="366332" y="123760"/>
                        <a:pt x="373403" y="121276"/>
                        <a:pt x="380539" y="118977"/>
                      </a:cubicBezTo>
                      <a:cubicBezTo>
                        <a:pt x="382237" y="116617"/>
                        <a:pt x="383761" y="114113"/>
                        <a:pt x="385049" y="111423"/>
                      </a:cubicBezTo>
                      <a:close/>
                      <a:moveTo>
                        <a:pt x="384302" y="80319"/>
                      </a:moveTo>
                      <a:cubicBezTo>
                        <a:pt x="379635" y="74123"/>
                        <a:pt x="366221" y="74628"/>
                        <a:pt x="357764" y="76009"/>
                      </a:cubicBezTo>
                      <a:cubicBezTo>
                        <a:pt x="344088" y="78243"/>
                        <a:pt x="332042" y="83027"/>
                        <a:pt x="320320" y="89952"/>
                      </a:cubicBezTo>
                      <a:cubicBezTo>
                        <a:pt x="306465" y="98133"/>
                        <a:pt x="294514" y="109217"/>
                        <a:pt x="285163" y="122254"/>
                      </a:cubicBezTo>
                      <a:cubicBezTo>
                        <a:pt x="289765" y="119657"/>
                        <a:pt x="294454" y="117207"/>
                        <a:pt x="299241" y="114932"/>
                      </a:cubicBezTo>
                      <a:lnTo>
                        <a:pt x="302521" y="113383"/>
                      </a:lnTo>
                      <a:cubicBezTo>
                        <a:pt x="320654" y="104879"/>
                        <a:pt x="340295" y="96795"/>
                        <a:pt x="360128" y="94159"/>
                      </a:cubicBezTo>
                      <a:cubicBezTo>
                        <a:pt x="369304" y="92939"/>
                        <a:pt x="379173" y="91174"/>
                        <a:pt x="388443" y="92168"/>
                      </a:cubicBezTo>
                      <a:cubicBezTo>
                        <a:pt x="387987" y="87661"/>
                        <a:pt x="386646" y="83433"/>
                        <a:pt x="384302" y="80319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9BC8711-DE5F-A163-0CCC-741DEF191C0E}"/>
                  </a:ext>
                </a:extLst>
              </p:cNvPr>
              <p:cNvSpPr/>
              <p:nvPr/>
            </p:nvSpPr>
            <p:spPr>
              <a:xfrm>
                <a:off x="9896574" y="4150314"/>
                <a:ext cx="379128" cy="364291"/>
              </a:xfrm>
              <a:custGeom>
                <a:avLst/>
                <a:gdLst>
                  <a:gd name="connsiteX0" fmla="*/ 267259 w 379128"/>
                  <a:gd name="connsiteY0" fmla="*/ 310045 h 364291"/>
                  <a:gd name="connsiteX1" fmla="*/ 226506 w 379128"/>
                  <a:gd name="connsiteY1" fmla="*/ 308390 h 364291"/>
                  <a:gd name="connsiteX2" fmla="*/ 184146 w 379128"/>
                  <a:gd name="connsiteY2" fmla="*/ 333853 h 364291"/>
                  <a:gd name="connsiteX3" fmla="*/ 169996 w 379128"/>
                  <a:gd name="connsiteY3" fmla="*/ 347419 h 364291"/>
                  <a:gd name="connsiteX4" fmla="*/ 151589 w 379128"/>
                  <a:gd name="connsiteY4" fmla="*/ 364368 h 364291"/>
                  <a:gd name="connsiteX5" fmla="*/ 177861 w 379128"/>
                  <a:gd name="connsiteY5" fmla="*/ 313532 h 364291"/>
                  <a:gd name="connsiteX6" fmla="*/ 231113 w 379128"/>
                  <a:gd name="connsiteY6" fmla="*/ 276848 h 364291"/>
                  <a:gd name="connsiteX7" fmla="*/ 293350 w 379128"/>
                  <a:gd name="connsiteY7" fmla="*/ 285008 h 364291"/>
                  <a:gd name="connsiteX8" fmla="*/ 326305 w 379128"/>
                  <a:gd name="connsiteY8" fmla="*/ 337389 h 364291"/>
                  <a:gd name="connsiteX9" fmla="*/ 321323 w 379128"/>
                  <a:gd name="connsiteY9" fmla="*/ 349808 h 364291"/>
                  <a:gd name="connsiteX10" fmla="*/ 307028 w 379128"/>
                  <a:gd name="connsiteY10" fmla="*/ 356194 h 364291"/>
                  <a:gd name="connsiteX11" fmla="*/ 293938 w 379128"/>
                  <a:gd name="connsiteY11" fmla="*/ 350817 h 364291"/>
                  <a:gd name="connsiteX12" fmla="*/ 287799 w 379128"/>
                  <a:gd name="connsiteY12" fmla="*/ 337318 h 364291"/>
                  <a:gd name="connsiteX13" fmla="*/ 281616 w 379128"/>
                  <a:gd name="connsiteY13" fmla="*/ 321000 h 364291"/>
                  <a:gd name="connsiteX14" fmla="*/ 267259 w 379128"/>
                  <a:gd name="connsiteY14" fmla="*/ 310045 h 364291"/>
                  <a:gd name="connsiteX15" fmla="*/ 299711 w 379128"/>
                  <a:gd name="connsiteY15" fmla="*/ 115494 h 364291"/>
                  <a:gd name="connsiteX16" fmla="*/ 286472 w 379128"/>
                  <a:gd name="connsiteY16" fmla="*/ 127165 h 364291"/>
                  <a:gd name="connsiteX17" fmla="*/ 285839 w 379128"/>
                  <a:gd name="connsiteY17" fmla="*/ 130594 h 364291"/>
                  <a:gd name="connsiteX18" fmla="*/ 283683 w 379128"/>
                  <a:gd name="connsiteY18" fmla="*/ 118875 h 364291"/>
                  <a:gd name="connsiteX19" fmla="*/ 307308 w 379128"/>
                  <a:gd name="connsiteY19" fmla="*/ 90978 h 364291"/>
                  <a:gd name="connsiteX20" fmla="*/ 318734 w 379128"/>
                  <a:gd name="connsiteY20" fmla="*/ 87038 h 364291"/>
                  <a:gd name="connsiteX21" fmla="*/ 332309 w 379128"/>
                  <a:gd name="connsiteY21" fmla="*/ 84617 h 364291"/>
                  <a:gd name="connsiteX22" fmla="*/ 319564 w 379128"/>
                  <a:gd name="connsiteY22" fmla="*/ 79353 h 364291"/>
                  <a:gd name="connsiteX23" fmla="*/ 286955 w 379128"/>
                  <a:gd name="connsiteY23" fmla="*/ 59646 h 364291"/>
                  <a:gd name="connsiteX24" fmla="*/ 263776 w 379128"/>
                  <a:gd name="connsiteY24" fmla="*/ 30616 h 364291"/>
                  <a:gd name="connsiteX25" fmla="*/ 258401 w 379128"/>
                  <a:gd name="connsiteY25" fmla="*/ 15352 h 364291"/>
                  <a:gd name="connsiteX26" fmla="*/ 258061 w 379128"/>
                  <a:gd name="connsiteY26" fmla="*/ 13859 h 364291"/>
                  <a:gd name="connsiteX27" fmla="*/ 255994 w 379128"/>
                  <a:gd name="connsiteY27" fmla="*/ 7916 h 364291"/>
                  <a:gd name="connsiteX28" fmla="*/ 254534 w 379128"/>
                  <a:gd name="connsiteY28" fmla="*/ 4277 h 364291"/>
                  <a:gd name="connsiteX29" fmla="*/ 254349 w 379128"/>
                  <a:gd name="connsiteY29" fmla="*/ 1950 h 364291"/>
                  <a:gd name="connsiteX30" fmla="*/ 255888 w 379128"/>
                  <a:gd name="connsiteY30" fmla="*/ 869 h 364291"/>
                  <a:gd name="connsiteX31" fmla="*/ 269596 w 379128"/>
                  <a:gd name="connsiteY31" fmla="*/ 1506 h 364291"/>
                  <a:gd name="connsiteX32" fmla="*/ 288343 w 379128"/>
                  <a:gd name="connsiteY32" fmla="*/ 15872 h 364291"/>
                  <a:gd name="connsiteX33" fmla="*/ 296726 w 379128"/>
                  <a:gd name="connsiteY33" fmla="*/ 23582 h 364291"/>
                  <a:gd name="connsiteX34" fmla="*/ 357853 w 379128"/>
                  <a:gd name="connsiteY34" fmla="*/ 48547 h 364291"/>
                  <a:gd name="connsiteX35" fmla="*/ 359145 w 379128"/>
                  <a:gd name="connsiteY35" fmla="*/ 48662 h 364291"/>
                  <a:gd name="connsiteX36" fmla="*/ 373839 w 379128"/>
                  <a:gd name="connsiteY36" fmla="*/ 55107 h 364291"/>
                  <a:gd name="connsiteX37" fmla="*/ 379241 w 379128"/>
                  <a:gd name="connsiteY37" fmla="*/ 68437 h 364291"/>
                  <a:gd name="connsiteX38" fmla="*/ 373151 w 379128"/>
                  <a:gd name="connsiteY38" fmla="*/ 82551 h 364291"/>
                  <a:gd name="connsiteX39" fmla="*/ 359631 w 379128"/>
                  <a:gd name="connsiteY39" fmla="*/ 88200 h 364291"/>
                  <a:gd name="connsiteX40" fmla="*/ 348761 w 379128"/>
                  <a:gd name="connsiteY40" fmla="*/ 87261 h 364291"/>
                  <a:gd name="connsiteX41" fmla="*/ 335379 w 379128"/>
                  <a:gd name="connsiteY41" fmla="*/ 85468 h 364291"/>
                  <a:gd name="connsiteX42" fmla="*/ 345596 w 379128"/>
                  <a:gd name="connsiteY42" fmla="*/ 94298 h 364291"/>
                  <a:gd name="connsiteX43" fmla="*/ 351245 w 379128"/>
                  <a:gd name="connsiteY43" fmla="*/ 100397 h 364291"/>
                  <a:gd name="connsiteX44" fmla="*/ 364206 w 379128"/>
                  <a:gd name="connsiteY44" fmla="*/ 147932 h 364291"/>
                  <a:gd name="connsiteX45" fmla="*/ 361812 w 379128"/>
                  <a:gd name="connsiteY45" fmla="*/ 156581 h 364291"/>
                  <a:gd name="connsiteX46" fmla="*/ 356251 w 379128"/>
                  <a:gd name="connsiteY46" fmla="*/ 162103 h 364291"/>
                  <a:gd name="connsiteX47" fmla="*/ 347713 w 379128"/>
                  <a:gd name="connsiteY47" fmla="*/ 164443 h 364291"/>
                  <a:gd name="connsiteX48" fmla="*/ 338706 w 379128"/>
                  <a:gd name="connsiteY48" fmla="*/ 161514 h 364291"/>
                  <a:gd name="connsiteX49" fmla="*/ 331803 w 379128"/>
                  <a:gd name="connsiteY49" fmla="*/ 151924 h 364291"/>
                  <a:gd name="connsiteX50" fmla="*/ 329409 w 379128"/>
                  <a:gd name="connsiteY50" fmla="*/ 136291 h 364291"/>
                  <a:gd name="connsiteX51" fmla="*/ 328504 w 379128"/>
                  <a:gd name="connsiteY51" fmla="*/ 125336 h 364291"/>
                  <a:gd name="connsiteX52" fmla="*/ 322910 w 379128"/>
                  <a:gd name="connsiteY52" fmla="*/ 112969 h 364291"/>
                  <a:gd name="connsiteX53" fmla="*/ 302246 w 379128"/>
                  <a:gd name="connsiteY53" fmla="*/ 114585 h 364291"/>
                  <a:gd name="connsiteX54" fmla="*/ 299711 w 379128"/>
                  <a:gd name="connsiteY54" fmla="*/ 115494 h 364291"/>
                  <a:gd name="connsiteX55" fmla="*/ 244423 w 379128"/>
                  <a:gd name="connsiteY55" fmla="*/ 161926 h 364291"/>
                  <a:gd name="connsiteX56" fmla="*/ 266425 w 379128"/>
                  <a:gd name="connsiteY56" fmla="*/ 215621 h 364291"/>
                  <a:gd name="connsiteX57" fmla="*/ 205826 w 379128"/>
                  <a:gd name="connsiteY57" fmla="*/ 202186 h 364291"/>
                  <a:gd name="connsiteX58" fmla="*/ 190689 w 379128"/>
                  <a:gd name="connsiteY58" fmla="*/ 224425 h 364291"/>
                  <a:gd name="connsiteX59" fmla="*/ 252109 w 379128"/>
                  <a:gd name="connsiteY59" fmla="*/ 151062 h 364291"/>
                  <a:gd name="connsiteX60" fmla="*/ 244423 w 379128"/>
                  <a:gd name="connsiteY60" fmla="*/ 161926 h 364291"/>
                  <a:gd name="connsiteX61" fmla="*/ 136641 w 379128"/>
                  <a:gd name="connsiteY61" fmla="*/ 132593 h 364291"/>
                  <a:gd name="connsiteX62" fmla="*/ 122197 w 379128"/>
                  <a:gd name="connsiteY62" fmla="*/ 121050 h 364291"/>
                  <a:gd name="connsiteX63" fmla="*/ 98163 w 379128"/>
                  <a:gd name="connsiteY63" fmla="*/ 119994 h 364291"/>
                  <a:gd name="connsiteX64" fmla="*/ 77432 w 379128"/>
                  <a:gd name="connsiteY64" fmla="*/ 135662 h 364291"/>
                  <a:gd name="connsiteX65" fmla="*/ 68082 w 379128"/>
                  <a:gd name="connsiteY65" fmla="*/ 157484 h 364291"/>
                  <a:gd name="connsiteX66" fmla="*/ 62506 w 379128"/>
                  <a:gd name="connsiteY66" fmla="*/ 145427 h 364291"/>
                  <a:gd name="connsiteX67" fmla="*/ 64536 w 379128"/>
                  <a:gd name="connsiteY67" fmla="*/ 124335 h 364291"/>
                  <a:gd name="connsiteX68" fmla="*/ 97582 w 379128"/>
                  <a:gd name="connsiteY68" fmla="*/ 89609 h 364291"/>
                  <a:gd name="connsiteX69" fmla="*/ 151375 w 379128"/>
                  <a:gd name="connsiteY69" fmla="*/ 94564 h 364291"/>
                  <a:gd name="connsiteX70" fmla="*/ 173208 w 379128"/>
                  <a:gd name="connsiteY70" fmla="*/ 115838 h 364291"/>
                  <a:gd name="connsiteX71" fmla="*/ 174545 w 379128"/>
                  <a:gd name="connsiteY71" fmla="*/ 132121 h 364291"/>
                  <a:gd name="connsiteX72" fmla="*/ 161438 w 379128"/>
                  <a:gd name="connsiteY72" fmla="*/ 144219 h 364291"/>
                  <a:gd name="connsiteX73" fmla="*/ 152743 w 379128"/>
                  <a:gd name="connsiteY73" fmla="*/ 144441 h 364291"/>
                  <a:gd name="connsiteX74" fmla="*/ 142830 w 379128"/>
                  <a:gd name="connsiteY74" fmla="*/ 138973 h 364291"/>
                  <a:gd name="connsiteX75" fmla="*/ 136641 w 379128"/>
                  <a:gd name="connsiteY75" fmla="*/ 132593 h 364291"/>
                  <a:gd name="connsiteX76" fmla="*/ 162109 w 379128"/>
                  <a:gd name="connsiteY76" fmla="*/ 36186 h 364291"/>
                  <a:gd name="connsiteX77" fmla="*/ 148090 w 379128"/>
                  <a:gd name="connsiteY77" fmla="*/ 43512 h 364291"/>
                  <a:gd name="connsiteX78" fmla="*/ 146441 w 379128"/>
                  <a:gd name="connsiteY78" fmla="*/ 43521 h 364291"/>
                  <a:gd name="connsiteX79" fmla="*/ 145254 w 379128"/>
                  <a:gd name="connsiteY79" fmla="*/ 44877 h 364291"/>
                  <a:gd name="connsiteX80" fmla="*/ 142805 w 379128"/>
                  <a:gd name="connsiteY80" fmla="*/ 47616 h 364291"/>
                  <a:gd name="connsiteX81" fmla="*/ 134685 w 379128"/>
                  <a:gd name="connsiteY81" fmla="*/ 55486 h 364291"/>
                  <a:gd name="connsiteX82" fmla="*/ 114275 w 379128"/>
                  <a:gd name="connsiteY82" fmla="*/ 70027 h 364291"/>
                  <a:gd name="connsiteX83" fmla="*/ 72855 w 379128"/>
                  <a:gd name="connsiteY83" fmla="*/ 85477 h 364291"/>
                  <a:gd name="connsiteX84" fmla="*/ 29814 w 379128"/>
                  <a:gd name="connsiteY84" fmla="*/ 86867 h 364291"/>
                  <a:gd name="connsiteX85" fmla="*/ 26303 w 379128"/>
                  <a:gd name="connsiteY85" fmla="*/ 86362 h 364291"/>
                  <a:gd name="connsiteX86" fmla="*/ 112 w 379128"/>
                  <a:gd name="connsiteY86" fmla="*/ 78356 h 364291"/>
                  <a:gd name="connsiteX87" fmla="*/ 8228 w 379128"/>
                  <a:gd name="connsiteY87" fmla="*/ 77334 h 364291"/>
                  <a:gd name="connsiteX88" fmla="*/ 13439 w 379128"/>
                  <a:gd name="connsiteY88" fmla="*/ 77022 h 364291"/>
                  <a:gd name="connsiteX89" fmla="*/ 37257 w 379128"/>
                  <a:gd name="connsiteY89" fmla="*/ 72768 h 364291"/>
                  <a:gd name="connsiteX90" fmla="*/ 79785 w 379128"/>
                  <a:gd name="connsiteY90" fmla="*/ 54362 h 364291"/>
                  <a:gd name="connsiteX91" fmla="*/ 114760 w 379128"/>
                  <a:gd name="connsiteY91" fmla="*/ 22819 h 364291"/>
                  <a:gd name="connsiteX92" fmla="*/ 115917 w 379128"/>
                  <a:gd name="connsiteY92" fmla="*/ 21339 h 364291"/>
                  <a:gd name="connsiteX93" fmla="*/ 117378 w 379128"/>
                  <a:gd name="connsiteY93" fmla="*/ 19436 h 364291"/>
                  <a:gd name="connsiteX94" fmla="*/ 131092 w 379128"/>
                  <a:gd name="connsiteY94" fmla="*/ 6075 h 364291"/>
                  <a:gd name="connsiteX95" fmla="*/ 145605 w 379128"/>
                  <a:gd name="connsiteY95" fmla="*/ 3526 h 364291"/>
                  <a:gd name="connsiteX96" fmla="*/ 160924 w 379128"/>
                  <a:gd name="connsiteY96" fmla="*/ 11025 h 364291"/>
                  <a:gd name="connsiteX97" fmla="*/ 166171 w 379128"/>
                  <a:gd name="connsiteY97" fmla="*/ 22229 h 364291"/>
                  <a:gd name="connsiteX98" fmla="*/ 162109 w 379128"/>
                  <a:gd name="connsiteY98" fmla="*/ 36186 h 36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379128" h="364291">
                    <a:moveTo>
                      <a:pt x="267259" y="310045"/>
                    </a:moveTo>
                    <a:cubicBezTo>
                      <a:pt x="254493" y="303900"/>
                      <a:pt x="239893" y="304325"/>
                      <a:pt x="226506" y="308390"/>
                    </a:cubicBezTo>
                    <a:cubicBezTo>
                      <a:pt x="210661" y="313205"/>
                      <a:pt x="196631" y="323207"/>
                      <a:pt x="184146" y="333853"/>
                    </a:cubicBezTo>
                    <a:cubicBezTo>
                      <a:pt x="179273" y="338010"/>
                      <a:pt x="174644" y="342701"/>
                      <a:pt x="169996" y="347419"/>
                    </a:cubicBezTo>
                    <a:cubicBezTo>
                      <a:pt x="164092" y="353411"/>
                      <a:pt x="158167" y="359462"/>
                      <a:pt x="151589" y="364368"/>
                    </a:cubicBezTo>
                    <a:cubicBezTo>
                      <a:pt x="153759" y="345882"/>
                      <a:pt x="166725" y="327110"/>
                      <a:pt x="177861" y="313532"/>
                    </a:cubicBezTo>
                    <a:cubicBezTo>
                      <a:pt x="191523" y="296876"/>
                      <a:pt x="210546" y="283378"/>
                      <a:pt x="231113" y="276848"/>
                    </a:cubicBezTo>
                    <a:cubicBezTo>
                      <a:pt x="253014" y="269894"/>
                      <a:pt x="275614" y="273716"/>
                      <a:pt x="293350" y="285008"/>
                    </a:cubicBezTo>
                    <a:cubicBezTo>
                      <a:pt x="310924" y="296196"/>
                      <a:pt x="323726" y="314727"/>
                      <a:pt x="326305" y="337389"/>
                    </a:cubicBezTo>
                    <a:cubicBezTo>
                      <a:pt x="326848" y="342149"/>
                      <a:pt x="324623" y="346506"/>
                      <a:pt x="321323" y="349808"/>
                    </a:cubicBezTo>
                    <a:cubicBezTo>
                      <a:pt x="317474" y="353660"/>
                      <a:pt x="312068" y="356194"/>
                      <a:pt x="307028" y="356194"/>
                    </a:cubicBezTo>
                    <a:cubicBezTo>
                      <a:pt x="301884" y="356194"/>
                      <a:pt x="297322" y="354121"/>
                      <a:pt x="293938" y="350817"/>
                    </a:cubicBezTo>
                    <a:cubicBezTo>
                      <a:pt x="290389" y="347352"/>
                      <a:pt x="288123" y="342543"/>
                      <a:pt x="287799" y="337318"/>
                    </a:cubicBezTo>
                    <a:cubicBezTo>
                      <a:pt x="287582" y="331751"/>
                      <a:pt x="286292" y="326874"/>
                      <a:pt x="281616" y="321000"/>
                    </a:cubicBezTo>
                    <a:cubicBezTo>
                      <a:pt x="278474" y="317057"/>
                      <a:pt x="272568" y="312602"/>
                      <a:pt x="267259" y="310045"/>
                    </a:cubicBezTo>
                    <a:close/>
                    <a:moveTo>
                      <a:pt x="299711" y="115494"/>
                    </a:moveTo>
                    <a:cubicBezTo>
                      <a:pt x="294414" y="117421"/>
                      <a:pt x="288261" y="122072"/>
                      <a:pt x="286472" y="127165"/>
                    </a:cubicBezTo>
                    <a:cubicBezTo>
                      <a:pt x="286079" y="128287"/>
                      <a:pt x="285857" y="129433"/>
                      <a:pt x="285839" y="130594"/>
                    </a:cubicBezTo>
                    <a:cubicBezTo>
                      <a:pt x="284115" y="127088"/>
                      <a:pt x="283459" y="122961"/>
                      <a:pt x="283683" y="118875"/>
                    </a:cubicBezTo>
                    <a:cubicBezTo>
                      <a:pt x="284397" y="105899"/>
                      <a:pt x="296768" y="96481"/>
                      <a:pt x="307308" y="90978"/>
                    </a:cubicBezTo>
                    <a:cubicBezTo>
                      <a:pt x="311052" y="89022"/>
                      <a:pt x="314900" y="87722"/>
                      <a:pt x="318734" y="87038"/>
                    </a:cubicBezTo>
                    <a:lnTo>
                      <a:pt x="332309" y="84617"/>
                    </a:lnTo>
                    <a:lnTo>
                      <a:pt x="319564" y="79353"/>
                    </a:lnTo>
                    <a:cubicBezTo>
                      <a:pt x="307811" y="74499"/>
                      <a:pt x="296790" y="67821"/>
                      <a:pt x="286955" y="59646"/>
                    </a:cubicBezTo>
                    <a:cubicBezTo>
                      <a:pt x="277559" y="51843"/>
                      <a:pt x="268874" y="41751"/>
                      <a:pt x="263776" y="30616"/>
                    </a:cubicBezTo>
                    <a:cubicBezTo>
                      <a:pt x="261475" y="25587"/>
                      <a:pt x="259668" y="20667"/>
                      <a:pt x="258401" y="15352"/>
                    </a:cubicBezTo>
                    <a:lnTo>
                      <a:pt x="258061" y="13859"/>
                    </a:lnTo>
                    <a:cubicBezTo>
                      <a:pt x="257439" y="10996"/>
                      <a:pt x="256758" y="9536"/>
                      <a:pt x="255994" y="7916"/>
                    </a:cubicBezTo>
                    <a:cubicBezTo>
                      <a:pt x="255545" y="6965"/>
                      <a:pt x="255058" y="5941"/>
                      <a:pt x="254534" y="4277"/>
                    </a:cubicBezTo>
                    <a:cubicBezTo>
                      <a:pt x="254240" y="3342"/>
                      <a:pt x="254075" y="2560"/>
                      <a:pt x="254349" y="1950"/>
                    </a:cubicBezTo>
                    <a:cubicBezTo>
                      <a:pt x="254614" y="1360"/>
                      <a:pt x="255259" y="1107"/>
                      <a:pt x="255888" y="869"/>
                    </a:cubicBezTo>
                    <a:cubicBezTo>
                      <a:pt x="260049" y="-706"/>
                      <a:pt x="266750" y="367"/>
                      <a:pt x="269596" y="1506"/>
                    </a:cubicBezTo>
                    <a:cubicBezTo>
                      <a:pt x="276476" y="4257"/>
                      <a:pt x="282523" y="10255"/>
                      <a:pt x="288343" y="15872"/>
                    </a:cubicBezTo>
                    <a:cubicBezTo>
                      <a:pt x="291183" y="18613"/>
                      <a:pt x="293964" y="21291"/>
                      <a:pt x="296726" y="23582"/>
                    </a:cubicBezTo>
                    <a:cubicBezTo>
                      <a:pt x="314353" y="38201"/>
                      <a:pt x="336353" y="46519"/>
                      <a:pt x="357853" y="48547"/>
                    </a:cubicBezTo>
                    <a:lnTo>
                      <a:pt x="359145" y="48662"/>
                    </a:lnTo>
                    <a:cubicBezTo>
                      <a:pt x="364831" y="49129"/>
                      <a:pt x="370103" y="51369"/>
                      <a:pt x="373839" y="55107"/>
                    </a:cubicBezTo>
                    <a:cubicBezTo>
                      <a:pt x="377179" y="58448"/>
                      <a:pt x="379241" y="62993"/>
                      <a:pt x="379241" y="68437"/>
                    </a:cubicBezTo>
                    <a:cubicBezTo>
                      <a:pt x="379241" y="73739"/>
                      <a:pt x="376856" y="78845"/>
                      <a:pt x="373151" y="82551"/>
                    </a:cubicBezTo>
                    <a:cubicBezTo>
                      <a:pt x="369613" y="86091"/>
                      <a:pt x="364827" y="88384"/>
                      <a:pt x="359631" y="88200"/>
                    </a:cubicBezTo>
                    <a:cubicBezTo>
                      <a:pt x="355981" y="88070"/>
                      <a:pt x="352358" y="87743"/>
                      <a:pt x="348761" y="87261"/>
                    </a:cubicBezTo>
                    <a:lnTo>
                      <a:pt x="335379" y="85468"/>
                    </a:lnTo>
                    <a:lnTo>
                      <a:pt x="345596" y="94298"/>
                    </a:lnTo>
                    <a:cubicBezTo>
                      <a:pt x="347623" y="96051"/>
                      <a:pt x="349530" y="98062"/>
                      <a:pt x="351245" y="100397"/>
                    </a:cubicBezTo>
                    <a:cubicBezTo>
                      <a:pt x="360555" y="113079"/>
                      <a:pt x="364551" y="132412"/>
                      <a:pt x="364206" y="147932"/>
                    </a:cubicBezTo>
                    <a:cubicBezTo>
                      <a:pt x="364140" y="150894"/>
                      <a:pt x="363322" y="153949"/>
                      <a:pt x="361812" y="156581"/>
                    </a:cubicBezTo>
                    <a:cubicBezTo>
                      <a:pt x="360494" y="158880"/>
                      <a:pt x="358641" y="160865"/>
                      <a:pt x="356251" y="162103"/>
                    </a:cubicBezTo>
                    <a:cubicBezTo>
                      <a:pt x="353391" y="163588"/>
                      <a:pt x="350971" y="164380"/>
                      <a:pt x="347713" y="164443"/>
                    </a:cubicBezTo>
                    <a:cubicBezTo>
                      <a:pt x="344171" y="164513"/>
                      <a:pt x="341171" y="163392"/>
                      <a:pt x="338706" y="161514"/>
                    </a:cubicBezTo>
                    <a:cubicBezTo>
                      <a:pt x="335623" y="159166"/>
                      <a:pt x="333358" y="155702"/>
                      <a:pt x="331803" y="151924"/>
                    </a:cubicBezTo>
                    <a:cubicBezTo>
                      <a:pt x="329736" y="146901"/>
                      <a:pt x="329613" y="141595"/>
                      <a:pt x="329409" y="136291"/>
                    </a:cubicBezTo>
                    <a:cubicBezTo>
                      <a:pt x="329267" y="132626"/>
                      <a:pt x="329115" y="128954"/>
                      <a:pt x="328504" y="125336"/>
                    </a:cubicBezTo>
                    <a:cubicBezTo>
                      <a:pt x="327634" y="120716"/>
                      <a:pt x="325545" y="114828"/>
                      <a:pt x="322910" y="112969"/>
                    </a:cubicBezTo>
                    <a:cubicBezTo>
                      <a:pt x="319021" y="110223"/>
                      <a:pt x="308673" y="112338"/>
                      <a:pt x="302246" y="114585"/>
                    </a:cubicBezTo>
                    <a:lnTo>
                      <a:pt x="299711" y="115494"/>
                    </a:lnTo>
                    <a:close/>
                    <a:moveTo>
                      <a:pt x="244423" y="161926"/>
                    </a:moveTo>
                    <a:cubicBezTo>
                      <a:pt x="259619" y="171166"/>
                      <a:pt x="282773" y="192713"/>
                      <a:pt x="266425" y="215621"/>
                    </a:cubicBezTo>
                    <a:cubicBezTo>
                      <a:pt x="247183" y="235819"/>
                      <a:pt x="219479" y="212660"/>
                      <a:pt x="205826" y="202186"/>
                    </a:cubicBezTo>
                    <a:cubicBezTo>
                      <a:pt x="193167" y="194069"/>
                      <a:pt x="178944" y="214946"/>
                      <a:pt x="190689" y="224425"/>
                    </a:cubicBezTo>
                    <a:cubicBezTo>
                      <a:pt x="289341" y="297491"/>
                      <a:pt x="329376" y="164342"/>
                      <a:pt x="252109" y="151062"/>
                    </a:cubicBezTo>
                    <a:cubicBezTo>
                      <a:pt x="243601" y="149598"/>
                      <a:pt x="240442" y="159068"/>
                      <a:pt x="244423" y="161926"/>
                    </a:cubicBezTo>
                    <a:close/>
                    <a:moveTo>
                      <a:pt x="136641" y="132593"/>
                    </a:moveTo>
                    <a:cubicBezTo>
                      <a:pt x="132488" y="127906"/>
                      <a:pt x="128444" y="123538"/>
                      <a:pt x="122197" y="121050"/>
                    </a:cubicBezTo>
                    <a:cubicBezTo>
                      <a:pt x="114806" y="118102"/>
                      <a:pt x="105850" y="117786"/>
                      <a:pt x="98163" y="119994"/>
                    </a:cubicBezTo>
                    <a:cubicBezTo>
                      <a:pt x="89446" y="122498"/>
                      <a:pt x="82545" y="128278"/>
                      <a:pt x="77432" y="135662"/>
                    </a:cubicBezTo>
                    <a:cubicBezTo>
                      <a:pt x="72940" y="142149"/>
                      <a:pt x="69846" y="149870"/>
                      <a:pt x="68082" y="157484"/>
                    </a:cubicBezTo>
                    <a:cubicBezTo>
                      <a:pt x="64789" y="153866"/>
                      <a:pt x="63249" y="149683"/>
                      <a:pt x="62506" y="145427"/>
                    </a:cubicBezTo>
                    <a:cubicBezTo>
                      <a:pt x="61282" y="138421"/>
                      <a:pt x="62149" y="131201"/>
                      <a:pt x="64536" y="124335"/>
                    </a:cubicBezTo>
                    <a:cubicBezTo>
                      <a:pt x="69851" y="109049"/>
                      <a:pt x="82653" y="95458"/>
                      <a:pt x="97582" y="89609"/>
                    </a:cubicBezTo>
                    <a:cubicBezTo>
                      <a:pt x="114627" y="82930"/>
                      <a:pt x="135717" y="85160"/>
                      <a:pt x="151375" y="94564"/>
                    </a:cubicBezTo>
                    <a:cubicBezTo>
                      <a:pt x="159363" y="99364"/>
                      <a:pt x="168570" y="107692"/>
                      <a:pt x="173208" y="115838"/>
                    </a:cubicBezTo>
                    <a:cubicBezTo>
                      <a:pt x="176376" y="121405"/>
                      <a:pt x="176559" y="127169"/>
                      <a:pt x="174545" y="132121"/>
                    </a:cubicBezTo>
                    <a:cubicBezTo>
                      <a:pt x="172328" y="137571"/>
                      <a:pt x="167545" y="141998"/>
                      <a:pt x="161438" y="144219"/>
                    </a:cubicBezTo>
                    <a:cubicBezTo>
                      <a:pt x="158545" y="145272"/>
                      <a:pt x="155568" y="145188"/>
                      <a:pt x="152743" y="144441"/>
                    </a:cubicBezTo>
                    <a:cubicBezTo>
                      <a:pt x="149066" y="143469"/>
                      <a:pt x="145631" y="141392"/>
                      <a:pt x="142830" y="138973"/>
                    </a:cubicBezTo>
                    <a:cubicBezTo>
                      <a:pt x="140496" y="136960"/>
                      <a:pt x="138550" y="134747"/>
                      <a:pt x="136641" y="132593"/>
                    </a:cubicBezTo>
                    <a:close/>
                    <a:moveTo>
                      <a:pt x="162109" y="36186"/>
                    </a:moveTo>
                    <a:cubicBezTo>
                      <a:pt x="158611" y="40868"/>
                      <a:pt x="153458" y="43261"/>
                      <a:pt x="148090" y="43512"/>
                    </a:cubicBezTo>
                    <a:cubicBezTo>
                      <a:pt x="147540" y="43538"/>
                      <a:pt x="146990" y="43541"/>
                      <a:pt x="146441" y="43521"/>
                    </a:cubicBezTo>
                    <a:cubicBezTo>
                      <a:pt x="146095" y="43920"/>
                      <a:pt x="145708" y="44360"/>
                      <a:pt x="145254" y="44877"/>
                    </a:cubicBezTo>
                    <a:cubicBezTo>
                      <a:pt x="144206" y="46071"/>
                      <a:pt x="143519" y="46855"/>
                      <a:pt x="142805" y="47616"/>
                    </a:cubicBezTo>
                    <a:cubicBezTo>
                      <a:pt x="140225" y="50365"/>
                      <a:pt x="137512" y="52990"/>
                      <a:pt x="134685" y="55486"/>
                    </a:cubicBezTo>
                    <a:cubicBezTo>
                      <a:pt x="128389" y="61050"/>
                      <a:pt x="121609" y="65931"/>
                      <a:pt x="114275" y="70027"/>
                    </a:cubicBezTo>
                    <a:cubicBezTo>
                      <a:pt x="101430" y="77205"/>
                      <a:pt x="87342" y="82805"/>
                      <a:pt x="72855" y="85477"/>
                    </a:cubicBezTo>
                    <a:cubicBezTo>
                      <a:pt x="58480" y="88129"/>
                      <a:pt x="44290" y="88944"/>
                      <a:pt x="29814" y="86867"/>
                    </a:cubicBezTo>
                    <a:lnTo>
                      <a:pt x="26303" y="86362"/>
                    </a:lnTo>
                    <a:cubicBezTo>
                      <a:pt x="17940" y="85137"/>
                      <a:pt x="6979" y="83537"/>
                      <a:pt x="112" y="78356"/>
                    </a:cubicBezTo>
                    <a:cubicBezTo>
                      <a:pt x="2816" y="77495"/>
                      <a:pt x="5556" y="77452"/>
                      <a:pt x="8228" y="77334"/>
                    </a:cubicBezTo>
                    <a:cubicBezTo>
                      <a:pt x="9987" y="77256"/>
                      <a:pt x="11735" y="77178"/>
                      <a:pt x="13439" y="77022"/>
                    </a:cubicBezTo>
                    <a:cubicBezTo>
                      <a:pt x="21540" y="76285"/>
                      <a:pt x="29413" y="74940"/>
                      <a:pt x="37257" y="72768"/>
                    </a:cubicBezTo>
                    <a:cubicBezTo>
                      <a:pt x="52505" y="68546"/>
                      <a:pt x="66323" y="62717"/>
                      <a:pt x="79785" y="54362"/>
                    </a:cubicBezTo>
                    <a:cubicBezTo>
                      <a:pt x="92984" y="46173"/>
                      <a:pt x="105104" y="35028"/>
                      <a:pt x="114760" y="22819"/>
                    </a:cubicBezTo>
                    <a:lnTo>
                      <a:pt x="115917" y="21339"/>
                    </a:lnTo>
                    <a:cubicBezTo>
                      <a:pt x="116410" y="20701"/>
                      <a:pt x="116896" y="20067"/>
                      <a:pt x="117378" y="19436"/>
                    </a:cubicBezTo>
                    <a:cubicBezTo>
                      <a:pt x="121327" y="14273"/>
                      <a:pt x="124955" y="9352"/>
                      <a:pt x="131092" y="6075"/>
                    </a:cubicBezTo>
                    <a:cubicBezTo>
                      <a:pt x="135954" y="3480"/>
                      <a:pt x="140874" y="2779"/>
                      <a:pt x="145605" y="3526"/>
                    </a:cubicBezTo>
                    <a:cubicBezTo>
                      <a:pt x="151094" y="4392"/>
                      <a:pt x="156306" y="7157"/>
                      <a:pt x="160924" y="11025"/>
                    </a:cubicBezTo>
                    <a:cubicBezTo>
                      <a:pt x="164339" y="13886"/>
                      <a:pt x="165920" y="18004"/>
                      <a:pt x="166171" y="22229"/>
                    </a:cubicBezTo>
                    <a:cubicBezTo>
                      <a:pt x="166467" y="27198"/>
                      <a:pt x="164955" y="32375"/>
                      <a:pt x="162109" y="3618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022E7715-4CF0-8942-7DB0-649D0C2ECA1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05613" y="2439000"/>
              <a:ext cx="1388933" cy="1980000"/>
              <a:chOff x="9967272" y="4020869"/>
              <a:chExt cx="1584788" cy="2259205"/>
            </a:xfrm>
          </p:grpSpPr>
          <p:grpSp>
            <p:nvGrpSpPr>
              <p:cNvPr id="92" name="图形 126">
                <a:extLst>
                  <a:ext uri="{FF2B5EF4-FFF2-40B4-BE49-F238E27FC236}">
                    <a16:creationId xmlns:a16="http://schemas.microsoft.com/office/drawing/2014/main" id="{E5B9F15C-634B-5295-3F20-5A88EDF6DB24}"/>
                  </a:ext>
                </a:extLst>
              </p:cNvPr>
              <p:cNvGrpSpPr/>
              <p:nvPr/>
            </p:nvGrpSpPr>
            <p:grpSpPr>
              <a:xfrm>
                <a:off x="9967272" y="4735478"/>
                <a:ext cx="1584788" cy="1544596"/>
                <a:chOff x="9967272" y="4735478"/>
                <a:chExt cx="1584788" cy="1544596"/>
              </a:xfrm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01B9C428-DF0D-7D23-8F3F-FE69C9055F62}"/>
                    </a:ext>
                  </a:extLst>
                </p:cNvPr>
                <p:cNvSpPr/>
                <p:nvPr/>
              </p:nvSpPr>
              <p:spPr>
                <a:xfrm>
                  <a:off x="9975970" y="4735478"/>
                  <a:ext cx="1479701" cy="1540056"/>
                </a:xfrm>
                <a:custGeom>
                  <a:avLst/>
                  <a:gdLst>
                    <a:gd name="connsiteX0" fmla="*/ 167964 w 1479701"/>
                    <a:gd name="connsiteY0" fmla="*/ 1536007 h 1540056"/>
                    <a:gd name="connsiteX1" fmla="*/ 530561 w 1479701"/>
                    <a:gd name="connsiteY1" fmla="*/ 1536007 h 1540056"/>
                    <a:gd name="connsiteX2" fmla="*/ 1431839 w 1479701"/>
                    <a:gd name="connsiteY2" fmla="*/ 1536007 h 1540056"/>
                    <a:gd name="connsiteX3" fmla="*/ 1475052 w 1479701"/>
                    <a:gd name="connsiteY3" fmla="*/ 1536007 h 1540056"/>
                    <a:gd name="connsiteX4" fmla="*/ 1467671 w 1479701"/>
                    <a:gd name="connsiteY4" fmla="*/ 732013 h 1540056"/>
                    <a:gd name="connsiteX5" fmla="*/ 1264978 w 1479701"/>
                    <a:gd name="connsiteY5" fmla="*/ 350685 h 1540056"/>
                    <a:gd name="connsiteX6" fmla="*/ 1167213 w 1479701"/>
                    <a:gd name="connsiteY6" fmla="*/ 277725 h 1540056"/>
                    <a:gd name="connsiteX7" fmla="*/ 1126964 w 1479701"/>
                    <a:gd name="connsiteY7" fmla="*/ 201329 h 1540056"/>
                    <a:gd name="connsiteX8" fmla="*/ 1080807 w 1479701"/>
                    <a:gd name="connsiteY8" fmla="*/ 178270 h 1540056"/>
                    <a:gd name="connsiteX9" fmla="*/ 1073429 w 1479701"/>
                    <a:gd name="connsiteY9" fmla="*/ 105591 h 1540056"/>
                    <a:gd name="connsiteX10" fmla="*/ 956158 w 1479701"/>
                    <a:gd name="connsiteY10" fmla="*/ 6972 h 1540056"/>
                    <a:gd name="connsiteX11" fmla="*/ 765180 w 1479701"/>
                    <a:gd name="connsiteY11" fmla="*/ 65196 h 1540056"/>
                    <a:gd name="connsiteX12" fmla="*/ 742373 w 1479701"/>
                    <a:gd name="connsiteY12" fmla="*/ 149338 h 1540056"/>
                    <a:gd name="connsiteX13" fmla="*/ 693792 w 1479701"/>
                    <a:gd name="connsiteY13" fmla="*/ 193048 h 1540056"/>
                    <a:gd name="connsiteX14" fmla="*/ 656822 w 1479701"/>
                    <a:gd name="connsiteY14" fmla="*/ 230427 h 1540056"/>
                    <a:gd name="connsiteX15" fmla="*/ 309140 w 1479701"/>
                    <a:gd name="connsiteY15" fmla="*/ 415288 h 1540056"/>
                    <a:gd name="connsiteX16" fmla="*/ 102253 w 1479701"/>
                    <a:gd name="connsiteY16" fmla="*/ 717418 h 1540056"/>
                    <a:gd name="connsiteX17" fmla="*/ 88686 w 1479701"/>
                    <a:gd name="connsiteY17" fmla="*/ 814409 h 1540056"/>
                    <a:gd name="connsiteX18" fmla="*/ 31695 w 1479701"/>
                    <a:gd name="connsiteY18" fmla="*/ 1093543 h 1540056"/>
                    <a:gd name="connsiteX19" fmla="*/ 16971 w 1479701"/>
                    <a:gd name="connsiteY19" fmla="*/ 1450811 h 1540056"/>
                    <a:gd name="connsiteX20" fmla="*/ 167964 w 1479701"/>
                    <a:gd name="connsiteY20" fmla="*/ 1536007 h 1540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479701" h="1540056">
                      <a:moveTo>
                        <a:pt x="167964" y="1536007"/>
                      </a:moveTo>
                      <a:cubicBezTo>
                        <a:pt x="291182" y="1539458"/>
                        <a:pt x="407580" y="1543265"/>
                        <a:pt x="530561" y="1536007"/>
                      </a:cubicBezTo>
                      <a:cubicBezTo>
                        <a:pt x="727358" y="1523830"/>
                        <a:pt x="1304893" y="1545781"/>
                        <a:pt x="1431839" y="1536007"/>
                      </a:cubicBezTo>
                      <a:cubicBezTo>
                        <a:pt x="1441419" y="1535270"/>
                        <a:pt x="1474366" y="1545781"/>
                        <a:pt x="1475052" y="1536007"/>
                      </a:cubicBezTo>
                      <a:cubicBezTo>
                        <a:pt x="1480633" y="1467950"/>
                        <a:pt x="1484251" y="779391"/>
                        <a:pt x="1467671" y="732013"/>
                      </a:cubicBezTo>
                      <a:cubicBezTo>
                        <a:pt x="1451092" y="684636"/>
                        <a:pt x="1369254" y="456885"/>
                        <a:pt x="1264978" y="350685"/>
                      </a:cubicBezTo>
                      <a:cubicBezTo>
                        <a:pt x="1235902" y="321994"/>
                        <a:pt x="1191655" y="310881"/>
                        <a:pt x="1167213" y="277725"/>
                      </a:cubicBezTo>
                      <a:cubicBezTo>
                        <a:pt x="1146139" y="241570"/>
                        <a:pt x="1147777" y="220350"/>
                        <a:pt x="1126964" y="201329"/>
                      </a:cubicBezTo>
                      <a:cubicBezTo>
                        <a:pt x="1117933" y="193074"/>
                        <a:pt x="1096634" y="189728"/>
                        <a:pt x="1080807" y="178270"/>
                      </a:cubicBezTo>
                      <a:cubicBezTo>
                        <a:pt x="1064894" y="162449"/>
                        <a:pt x="1079961" y="127622"/>
                        <a:pt x="1073429" y="105591"/>
                      </a:cubicBezTo>
                      <a:cubicBezTo>
                        <a:pt x="1059966" y="50580"/>
                        <a:pt x="1010368" y="15289"/>
                        <a:pt x="956158" y="6972"/>
                      </a:cubicBezTo>
                      <a:cubicBezTo>
                        <a:pt x="880813" y="-11063"/>
                        <a:pt x="801270" y="5989"/>
                        <a:pt x="765180" y="65196"/>
                      </a:cubicBezTo>
                      <a:cubicBezTo>
                        <a:pt x="751746" y="87235"/>
                        <a:pt x="758895" y="114023"/>
                        <a:pt x="742373" y="149338"/>
                      </a:cubicBezTo>
                      <a:cubicBezTo>
                        <a:pt x="743552" y="176026"/>
                        <a:pt x="712408" y="182474"/>
                        <a:pt x="693792" y="193048"/>
                      </a:cubicBezTo>
                      <a:lnTo>
                        <a:pt x="656822" y="230427"/>
                      </a:lnTo>
                      <a:cubicBezTo>
                        <a:pt x="542924" y="294536"/>
                        <a:pt x="408937" y="329155"/>
                        <a:pt x="309140" y="415288"/>
                      </a:cubicBezTo>
                      <a:cubicBezTo>
                        <a:pt x="224292" y="501395"/>
                        <a:pt x="139899" y="600919"/>
                        <a:pt x="102253" y="717418"/>
                      </a:cubicBezTo>
                      <a:cubicBezTo>
                        <a:pt x="94459" y="749162"/>
                        <a:pt x="91916" y="781972"/>
                        <a:pt x="88686" y="814409"/>
                      </a:cubicBezTo>
                      <a:cubicBezTo>
                        <a:pt x="79465" y="909203"/>
                        <a:pt x="53790" y="1001208"/>
                        <a:pt x="31695" y="1093543"/>
                      </a:cubicBezTo>
                      <a:cubicBezTo>
                        <a:pt x="6500" y="1209879"/>
                        <a:pt x="-16985" y="1333374"/>
                        <a:pt x="16971" y="1450811"/>
                      </a:cubicBezTo>
                      <a:cubicBezTo>
                        <a:pt x="26761" y="1475667"/>
                        <a:pt x="145677" y="1534846"/>
                        <a:pt x="167964" y="153600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98F6A8DF-2A39-8A83-547D-223254C3B044}"/>
                    </a:ext>
                  </a:extLst>
                </p:cNvPr>
                <p:cNvSpPr/>
                <p:nvPr/>
              </p:nvSpPr>
              <p:spPr>
                <a:xfrm>
                  <a:off x="9967272" y="4807993"/>
                  <a:ext cx="1584788" cy="1472080"/>
                </a:xfrm>
                <a:custGeom>
                  <a:avLst/>
                  <a:gdLst>
                    <a:gd name="connsiteX0" fmla="*/ 767350 w 1584788"/>
                    <a:gd name="connsiteY0" fmla="*/ 2160 h 1472080"/>
                    <a:gd name="connsiteX1" fmla="*/ 772906 w 1584788"/>
                    <a:gd name="connsiteY1" fmla="*/ 2904 h 1472080"/>
                    <a:gd name="connsiteX2" fmla="*/ 768218 w 1584788"/>
                    <a:gd name="connsiteY2" fmla="*/ 95145 h 1472080"/>
                    <a:gd name="connsiteX3" fmla="*/ 762481 w 1584788"/>
                    <a:gd name="connsiteY3" fmla="*/ 139190 h 1472080"/>
                    <a:gd name="connsiteX4" fmla="*/ 761454 w 1584788"/>
                    <a:gd name="connsiteY4" fmla="*/ 143802 h 1472080"/>
                    <a:gd name="connsiteX5" fmla="*/ 766425 w 1584788"/>
                    <a:gd name="connsiteY5" fmla="*/ 148571 h 1472080"/>
                    <a:gd name="connsiteX6" fmla="*/ 772105 w 1584788"/>
                    <a:gd name="connsiteY6" fmla="*/ 154097 h 1472080"/>
                    <a:gd name="connsiteX7" fmla="*/ 783489 w 1584788"/>
                    <a:gd name="connsiteY7" fmla="*/ 165121 h 1472080"/>
                    <a:gd name="connsiteX8" fmla="*/ 850318 w 1584788"/>
                    <a:gd name="connsiteY8" fmla="*/ 229883 h 1472080"/>
                    <a:gd name="connsiteX9" fmla="*/ 883019 w 1584788"/>
                    <a:gd name="connsiteY9" fmla="*/ 261589 h 1472080"/>
                    <a:gd name="connsiteX10" fmla="*/ 916806 w 1584788"/>
                    <a:gd name="connsiteY10" fmla="*/ 294987 h 1472080"/>
                    <a:gd name="connsiteX11" fmla="*/ 918094 w 1584788"/>
                    <a:gd name="connsiteY11" fmla="*/ 316686 h 1472080"/>
                    <a:gd name="connsiteX12" fmla="*/ 906100 w 1584788"/>
                    <a:gd name="connsiteY12" fmla="*/ 323229 h 1472080"/>
                    <a:gd name="connsiteX13" fmla="*/ 910286 w 1584788"/>
                    <a:gd name="connsiteY13" fmla="*/ 331968 h 1472080"/>
                    <a:gd name="connsiteX14" fmla="*/ 898355 w 1584788"/>
                    <a:gd name="connsiteY14" fmla="*/ 343924 h 1472080"/>
                    <a:gd name="connsiteX15" fmla="*/ 875412 w 1584788"/>
                    <a:gd name="connsiteY15" fmla="*/ 332610 h 1472080"/>
                    <a:gd name="connsiteX16" fmla="*/ 849513 w 1584788"/>
                    <a:gd name="connsiteY16" fmla="*/ 330838 h 1472080"/>
                    <a:gd name="connsiteX17" fmla="*/ 837943 w 1584788"/>
                    <a:gd name="connsiteY17" fmla="*/ 333739 h 1472080"/>
                    <a:gd name="connsiteX18" fmla="*/ 966208 w 1584788"/>
                    <a:gd name="connsiteY18" fmla="*/ 364457 h 1472080"/>
                    <a:gd name="connsiteX19" fmla="*/ 993294 w 1584788"/>
                    <a:gd name="connsiteY19" fmla="*/ 364037 h 1472080"/>
                    <a:gd name="connsiteX20" fmla="*/ 1038229 w 1584788"/>
                    <a:gd name="connsiteY20" fmla="*/ 357051 h 1472080"/>
                    <a:gd name="connsiteX21" fmla="*/ 1072481 w 1584788"/>
                    <a:gd name="connsiteY21" fmla="*/ 346037 h 1472080"/>
                    <a:gd name="connsiteX22" fmla="*/ 1088600 w 1584788"/>
                    <a:gd name="connsiteY22" fmla="*/ 338752 h 1472080"/>
                    <a:gd name="connsiteX23" fmla="*/ 1089058 w 1584788"/>
                    <a:gd name="connsiteY23" fmla="*/ 338481 h 1472080"/>
                    <a:gd name="connsiteX24" fmla="*/ 1112486 w 1584788"/>
                    <a:gd name="connsiteY24" fmla="*/ 323472 h 1472080"/>
                    <a:gd name="connsiteX25" fmla="*/ 1112156 w 1584788"/>
                    <a:gd name="connsiteY25" fmla="*/ 319336 h 1472080"/>
                    <a:gd name="connsiteX26" fmla="*/ 1109471 w 1584788"/>
                    <a:gd name="connsiteY26" fmla="*/ 316595 h 1472080"/>
                    <a:gd name="connsiteX27" fmla="*/ 1088338 w 1584788"/>
                    <a:gd name="connsiteY27" fmla="*/ 310969 h 1472080"/>
                    <a:gd name="connsiteX28" fmla="*/ 1038775 w 1584788"/>
                    <a:gd name="connsiteY28" fmla="*/ 331988 h 1472080"/>
                    <a:gd name="connsiteX29" fmla="*/ 994300 w 1584788"/>
                    <a:gd name="connsiteY29" fmla="*/ 362567 h 1472080"/>
                    <a:gd name="connsiteX30" fmla="*/ 993214 w 1584788"/>
                    <a:gd name="connsiteY30" fmla="*/ 362909 h 1472080"/>
                    <a:gd name="connsiteX31" fmla="*/ 991201 w 1584788"/>
                    <a:gd name="connsiteY31" fmla="*/ 359465 h 1472080"/>
                    <a:gd name="connsiteX32" fmla="*/ 1031239 w 1584788"/>
                    <a:gd name="connsiteY32" fmla="*/ 319336 h 1472080"/>
                    <a:gd name="connsiteX33" fmla="*/ 1037294 w 1584788"/>
                    <a:gd name="connsiteY33" fmla="*/ 314795 h 1472080"/>
                    <a:gd name="connsiteX34" fmla="*/ 1083891 w 1584788"/>
                    <a:gd name="connsiteY34" fmla="*/ 290677 h 1472080"/>
                    <a:gd name="connsiteX35" fmla="*/ 1144100 w 1584788"/>
                    <a:gd name="connsiteY35" fmla="*/ 307929 h 1472080"/>
                    <a:gd name="connsiteX36" fmla="*/ 1176496 w 1584788"/>
                    <a:gd name="connsiteY36" fmla="*/ 321196 h 1472080"/>
                    <a:gd name="connsiteX37" fmla="*/ 1194366 w 1584788"/>
                    <a:gd name="connsiteY37" fmla="*/ 328241 h 1472080"/>
                    <a:gd name="connsiteX38" fmla="*/ 1180789 w 1584788"/>
                    <a:gd name="connsiteY38" fmla="*/ 285747 h 1472080"/>
                    <a:gd name="connsiteX39" fmla="*/ 1160540 w 1584788"/>
                    <a:gd name="connsiteY39" fmla="*/ 221971 h 1472080"/>
                    <a:gd name="connsiteX40" fmla="*/ 1159240 w 1584788"/>
                    <a:gd name="connsiteY40" fmla="*/ 217804 h 1472080"/>
                    <a:gd name="connsiteX41" fmla="*/ 1135324 w 1584788"/>
                    <a:gd name="connsiteY41" fmla="*/ 154029 h 1472080"/>
                    <a:gd name="connsiteX42" fmla="*/ 1126631 w 1584788"/>
                    <a:gd name="connsiteY42" fmla="*/ 140358 h 1472080"/>
                    <a:gd name="connsiteX43" fmla="*/ 1118422 w 1584788"/>
                    <a:gd name="connsiteY43" fmla="*/ 126427 h 1472080"/>
                    <a:gd name="connsiteX44" fmla="*/ 1088900 w 1584788"/>
                    <a:gd name="connsiteY44" fmla="*/ 110203 h 1472080"/>
                    <a:gd name="connsiteX45" fmla="*/ 1089505 w 1584788"/>
                    <a:gd name="connsiteY45" fmla="*/ 105754 h 1472080"/>
                    <a:gd name="connsiteX46" fmla="*/ 1120659 w 1584788"/>
                    <a:gd name="connsiteY46" fmla="*/ 111750 h 1472080"/>
                    <a:gd name="connsiteX47" fmla="*/ 1124754 w 1584788"/>
                    <a:gd name="connsiteY47" fmla="*/ 113703 h 1472080"/>
                    <a:gd name="connsiteX48" fmla="*/ 1150074 w 1584788"/>
                    <a:gd name="connsiteY48" fmla="*/ 130131 h 1472080"/>
                    <a:gd name="connsiteX49" fmla="*/ 1181568 w 1584788"/>
                    <a:gd name="connsiteY49" fmla="*/ 193434 h 1472080"/>
                    <a:gd name="connsiteX50" fmla="*/ 1183581 w 1584788"/>
                    <a:gd name="connsiteY50" fmla="*/ 199465 h 1472080"/>
                    <a:gd name="connsiteX51" fmla="*/ 1207928 w 1584788"/>
                    <a:gd name="connsiteY51" fmla="*/ 205764 h 1472080"/>
                    <a:gd name="connsiteX52" fmla="*/ 1375336 w 1584788"/>
                    <a:gd name="connsiteY52" fmla="*/ 358780 h 1472080"/>
                    <a:gd name="connsiteX53" fmla="*/ 1463614 w 1584788"/>
                    <a:gd name="connsiteY53" fmla="*/ 596209 h 1472080"/>
                    <a:gd name="connsiteX54" fmla="*/ 1481273 w 1584788"/>
                    <a:gd name="connsiteY54" fmla="*/ 672355 h 1472080"/>
                    <a:gd name="connsiteX55" fmla="*/ 1405879 w 1584788"/>
                    <a:gd name="connsiteY55" fmla="*/ 700727 h 1472080"/>
                    <a:gd name="connsiteX56" fmla="*/ 1414003 w 1584788"/>
                    <a:gd name="connsiteY56" fmla="*/ 714634 h 1472080"/>
                    <a:gd name="connsiteX57" fmla="*/ 1484748 w 1584788"/>
                    <a:gd name="connsiteY57" fmla="*/ 688184 h 1472080"/>
                    <a:gd name="connsiteX58" fmla="*/ 1518450 w 1584788"/>
                    <a:gd name="connsiteY58" fmla="*/ 865805 h 1472080"/>
                    <a:gd name="connsiteX59" fmla="*/ 1565056 w 1584788"/>
                    <a:gd name="connsiteY59" fmla="*/ 1418925 h 1472080"/>
                    <a:gd name="connsiteX60" fmla="*/ 1561595 w 1584788"/>
                    <a:gd name="connsiteY60" fmla="*/ 1431507 h 1472080"/>
                    <a:gd name="connsiteX61" fmla="*/ 1564514 w 1584788"/>
                    <a:gd name="connsiteY61" fmla="*/ 1429174 h 1472080"/>
                    <a:gd name="connsiteX62" fmla="*/ 1583086 w 1584788"/>
                    <a:gd name="connsiteY62" fmla="*/ 1440045 h 1472080"/>
                    <a:gd name="connsiteX63" fmla="*/ 1581996 w 1584788"/>
                    <a:gd name="connsiteY63" fmla="*/ 1441743 h 1472080"/>
                    <a:gd name="connsiteX64" fmla="*/ 1561315 w 1584788"/>
                    <a:gd name="connsiteY64" fmla="*/ 1461865 h 1472080"/>
                    <a:gd name="connsiteX65" fmla="*/ 1529701 w 1584788"/>
                    <a:gd name="connsiteY65" fmla="*/ 1467886 h 1472080"/>
                    <a:gd name="connsiteX66" fmla="*/ 1418013 w 1584788"/>
                    <a:gd name="connsiteY66" fmla="*/ 1469964 h 1472080"/>
                    <a:gd name="connsiteX67" fmla="*/ 1403792 w 1584788"/>
                    <a:gd name="connsiteY67" fmla="*/ 1350250 h 1472080"/>
                    <a:gd name="connsiteX68" fmla="*/ 1388269 w 1584788"/>
                    <a:gd name="connsiteY68" fmla="*/ 1354532 h 1472080"/>
                    <a:gd name="connsiteX69" fmla="*/ 1401983 w 1584788"/>
                    <a:gd name="connsiteY69" fmla="*/ 1470157 h 1472080"/>
                    <a:gd name="connsiteX70" fmla="*/ 1163116 w 1584788"/>
                    <a:gd name="connsiteY70" fmla="*/ 1471248 h 1472080"/>
                    <a:gd name="connsiteX71" fmla="*/ 839644 w 1584788"/>
                    <a:gd name="connsiteY71" fmla="*/ 1471280 h 1472080"/>
                    <a:gd name="connsiteX72" fmla="*/ 793432 w 1584788"/>
                    <a:gd name="connsiteY72" fmla="*/ 1471266 h 1472080"/>
                    <a:gd name="connsiteX73" fmla="*/ 419743 w 1584788"/>
                    <a:gd name="connsiteY73" fmla="*/ 1470038 h 1472080"/>
                    <a:gd name="connsiteX74" fmla="*/ 390120 w 1584788"/>
                    <a:gd name="connsiteY74" fmla="*/ 1469829 h 1472080"/>
                    <a:gd name="connsiteX75" fmla="*/ 370166 w 1584788"/>
                    <a:gd name="connsiteY75" fmla="*/ 1259626 h 1472080"/>
                    <a:gd name="connsiteX76" fmla="*/ 354067 w 1584788"/>
                    <a:gd name="connsiteY76" fmla="*/ 1259626 h 1472080"/>
                    <a:gd name="connsiteX77" fmla="*/ 373824 w 1584788"/>
                    <a:gd name="connsiteY77" fmla="*/ 1469738 h 1472080"/>
                    <a:gd name="connsiteX78" fmla="*/ 285358 w 1584788"/>
                    <a:gd name="connsiteY78" fmla="*/ 1470763 h 1472080"/>
                    <a:gd name="connsiteX79" fmla="*/ 270346 w 1584788"/>
                    <a:gd name="connsiteY79" fmla="*/ 1471298 h 1472080"/>
                    <a:gd name="connsiteX80" fmla="*/ 180235 w 1584788"/>
                    <a:gd name="connsiteY80" fmla="*/ 1470563 h 1472080"/>
                    <a:gd name="connsiteX81" fmla="*/ 83444 w 1584788"/>
                    <a:gd name="connsiteY81" fmla="*/ 1446084 h 1472080"/>
                    <a:gd name="connsiteX82" fmla="*/ 48055 w 1584788"/>
                    <a:gd name="connsiteY82" fmla="*/ 1419328 h 1472080"/>
                    <a:gd name="connsiteX83" fmla="*/ 78723 w 1584788"/>
                    <a:gd name="connsiteY83" fmla="*/ 1401087 h 1472080"/>
                    <a:gd name="connsiteX84" fmla="*/ 70597 w 1584788"/>
                    <a:gd name="connsiteY84" fmla="*/ 1387182 h 1472080"/>
                    <a:gd name="connsiteX85" fmla="*/ 37535 w 1584788"/>
                    <a:gd name="connsiteY85" fmla="*/ 1406824 h 1472080"/>
                    <a:gd name="connsiteX86" fmla="*/ 17981 w 1584788"/>
                    <a:gd name="connsiteY86" fmla="*/ 1371498 h 1472080"/>
                    <a:gd name="connsiteX87" fmla="*/ 4438 w 1584788"/>
                    <a:gd name="connsiteY87" fmla="*/ 1308204 h 1472080"/>
                    <a:gd name="connsiteX88" fmla="*/ 31 w 1584788"/>
                    <a:gd name="connsiteY88" fmla="*/ 1232271 h 1472080"/>
                    <a:gd name="connsiteX89" fmla="*/ 13475 w 1584788"/>
                    <a:gd name="connsiteY89" fmla="*/ 1073034 h 1472080"/>
                    <a:gd name="connsiteX90" fmla="*/ 41323 w 1584788"/>
                    <a:gd name="connsiteY90" fmla="*/ 922535 h 1472080"/>
                    <a:gd name="connsiteX91" fmla="*/ 42753 w 1584788"/>
                    <a:gd name="connsiteY91" fmla="*/ 915728 h 1472080"/>
                    <a:gd name="connsiteX92" fmla="*/ 74749 w 1584788"/>
                    <a:gd name="connsiteY92" fmla="*/ 768690 h 1472080"/>
                    <a:gd name="connsiteX93" fmla="*/ 113401 w 1584788"/>
                    <a:gd name="connsiteY93" fmla="*/ 634778 h 1472080"/>
                    <a:gd name="connsiteX94" fmla="*/ 154052 w 1584788"/>
                    <a:gd name="connsiteY94" fmla="*/ 658973 h 1472080"/>
                    <a:gd name="connsiteX95" fmla="*/ 162178 w 1584788"/>
                    <a:gd name="connsiteY95" fmla="*/ 645069 h 1472080"/>
                    <a:gd name="connsiteX96" fmla="*/ 118853 w 1584788"/>
                    <a:gd name="connsiteY96" fmla="*/ 619172 h 1472080"/>
                    <a:gd name="connsiteX97" fmla="*/ 179190 w 1584788"/>
                    <a:gd name="connsiteY97" fmla="*/ 482005 h 1472080"/>
                    <a:gd name="connsiteX98" fmla="*/ 372635 w 1584788"/>
                    <a:gd name="connsiteY98" fmla="*/ 256577 h 1472080"/>
                    <a:gd name="connsiteX99" fmla="*/ 505951 w 1584788"/>
                    <a:gd name="connsiteY99" fmla="*/ 186216 h 1472080"/>
                    <a:gd name="connsiteX100" fmla="*/ 655163 w 1584788"/>
                    <a:gd name="connsiteY100" fmla="*/ 154814 h 1472080"/>
                    <a:gd name="connsiteX101" fmla="*/ 657380 w 1584788"/>
                    <a:gd name="connsiteY101" fmla="*/ 157297 h 1472080"/>
                    <a:gd name="connsiteX102" fmla="*/ 657359 w 1584788"/>
                    <a:gd name="connsiteY102" fmla="*/ 157530 h 1472080"/>
                    <a:gd name="connsiteX103" fmla="*/ 659371 w 1584788"/>
                    <a:gd name="connsiteY103" fmla="*/ 157854 h 1472080"/>
                    <a:gd name="connsiteX104" fmla="*/ 664563 w 1584788"/>
                    <a:gd name="connsiteY104" fmla="*/ 143420 h 1472080"/>
                    <a:gd name="connsiteX105" fmla="*/ 693860 w 1584788"/>
                    <a:gd name="connsiteY105" fmla="*/ 120349 h 1472080"/>
                    <a:gd name="connsiteX106" fmla="*/ 696246 w 1584788"/>
                    <a:gd name="connsiteY106" fmla="*/ 118865 h 1472080"/>
                    <a:gd name="connsiteX107" fmla="*/ 734773 w 1584788"/>
                    <a:gd name="connsiteY107" fmla="*/ 101527 h 1472080"/>
                    <a:gd name="connsiteX108" fmla="*/ 735234 w 1584788"/>
                    <a:gd name="connsiteY108" fmla="*/ 102332 h 1472080"/>
                    <a:gd name="connsiteX109" fmla="*/ 703552 w 1584788"/>
                    <a:gd name="connsiteY109" fmla="*/ 129817 h 1472080"/>
                    <a:gd name="connsiteX110" fmla="*/ 701078 w 1584788"/>
                    <a:gd name="connsiteY110" fmla="*/ 131880 h 1472080"/>
                    <a:gd name="connsiteX111" fmla="*/ 679392 w 1584788"/>
                    <a:gd name="connsiteY111" fmla="*/ 159824 h 1472080"/>
                    <a:gd name="connsiteX112" fmla="*/ 683036 w 1584788"/>
                    <a:gd name="connsiteY112" fmla="*/ 203732 h 1472080"/>
                    <a:gd name="connsiteX113" fmla="*/ 685227 w 1584788"/>
                    <a:gd name="connsiteY113" fmla="*/ 246871 h 1472080"/>
                    <a:gd name="connsiteX114" fmla="*/ 680378 w 1584788"/>
                    <a:gd name="connsiteY114" fmla="*/ 401601 h 1472080"/>
                    <a:gd name="connsiteX115" fmla="*/ 700580 w 1584788"/>
                    <a:gd name="connsiteY115" fmla="*/ 388070 h 1472080"/>
                    <a:gd name="connsiteX116" fmla="*/ 795764 w 1584788"/>
                    <a:gd name="connsiteY116" fmla="*/ 326309 h 1472080"/>
                    <a:gd name="connsiteX117" fmla="*/ 860481 w 1584788"/>
                    <a:gd name="connsiteY117" fmla="*/ 304630 h 1472080"/>
                    <a:gd name="connsiteX118" fmla="*/ 881491 w 1584788"/>
                    <a:gd name="connsiteY118" fmla="*/ 307710 h 1472080"/>
                    <a:gd name="connsiteX119" fmla="*/ 859094 w 1584788"/>
                    <a:gd name="connsiteY119" fmla="*/ 285525 h 1472080"/>
                    <a:gd name="connsiteX120" fmla="*/ 822208 w 1584788"/>
                    <a:gd name="connsiteY120" fmla="*/ 249611 h 1472080"/>
                    <a:gd name="connsiteX121" fmla="*/ 786757 w 1584788"/>
                    <a:gd name="connsiteY121" fmla="*/ 215065 h 1472080"/>
                    <a:gd name="connsiteX122" fmla="*/ 751292 w 1584788"/>
                    <a:gd name="connsiteY122" fmla="*/ 180519 h 1472080"/>
                    <a:gd name="connsiteX123" fmla="*/ 728593 w 1584788"/>
                    <a:gd name="connsiteY123" fmla="*/ 142997 h 1472080"/>
                    <a:gd name="connsiteX124" fmla="*/ 741090 w 1584788"/>
                    <a:gd name="connsiteY124" fmla="*/ 103077 h 1472080"/>
                    <a:gd name="connsiteX125" fmla="*/ 742921 w 1584788"/>
                    <a:gd name="connsiteY125" fmla="*/ 97521 h 1472080"/>
                    <a:gd name="connsiteX126" fmla="*/ 767350 w 1584788"/>
                    <a:gd name="connsiteY126" fmla="*/ 2160 h 1472080"/>
                    <a:gd name="connsiteX127" fmla="*/ 1225538 w 1584788"/>
                    <a:gd name="connsiteY127" fmla="*/ 1351335 h 1472080"/>
                    <a:gd name="connsiteX128" fmla="*/ 1214157 w 1584788"/>
                    <a:gd name="connsiteY128" fmla="*/ 1362721 h 1472080"/>
                    <a:gd name="connsiteX129" fmla="*/ 1218036 w 1584788"/>
                    <a:gd name="connsiteY129" fmla="*/ 1366586 h 1472080"/>
                    <a:gd name="connsiteX130" fmla="*/ 1235423 w 1584788"/>
                    <a:gd name="connsiteY130" fmla="*/ 1387713 h 1472080"/>
                    <a:gd name="connsiteX131" fmla="*/ 1236081 w 1584788"/>
                    <a:gd name="connsiteY131" fmla="*/ 1388922 h 1472080"/>
                    <a:gd name="connsiteX132" fmla="*/ 1249980 w 1584788"/>
                    <a:gd name="connsiteY132" fmla="*/ 1380793 h 1472080"/>
                    <a:gd name="connsiteX133" fmla="*/ 1225538 w 1584788"/>
                    <a:gd name="connsiteY133" fmla="*/ 1351335 h 1472080"/>
                    <a:gd name="connsiteX134" fmla="*/ 911350 w 1584788"/>
                    <a:gd name="connsiteY134" fmla="*/ 1349263 h 1472080"/>
                    <a:gd name="connsiteX135" fmla="*/ 842160 w 1584788"/>
                    <a:gd name="connsiteY135" fmla="*/ 1349263 h 1472080"/>
                    <a:gd name="connsiteX136" fmla="*/ 846441 w 1584788"/>
                    <a:gd name="connsiteY136" fmla="*/ 1364795 h 1472080"/>
                    <a:gd name="connsiteX137" fmla="*/ 907070 w 1584788"/>
                    <a:gd name="connsiteY137" fmla="*/ 1364795 h 1472080"/>
                    <a:gd name="connsiteX138" fmla="*/ 911350 w 1584788"/>
                    <a:gd name="connsiteY138" fmla="*/ 1349263 h 1472080"/>
                    <a:gd name="connsiteX139" fmla="*/ 596075 w 1584788"/>
                    <a:gd name="connsiteY139" fmla="*/ 1186926 h 1472080"/>
                    <a:gd name="connsiteX140" fmla="*/ 591797 w 1584788"/>
                    <a:gd name="connsiteY140" fmla="*/ 1202455 h 1472080"/>
                    <a:gd name="connsiteX141" fmla="*/ 596747 w 1584788"/>
                    <a:gd name="connsiteY141" fmla="*/ 1203698 h 1472080"/>
                    <a:gd name="connsiteX142" fmla="*/ 647076 w 1584788"/>
                    <a:gd name="connsiteY142" fmla="*/ 1207095 h 1472080"/>
                    <a:gd name="connsiteX143" fmla="*/ 643192 w 1584788"/>
                    <a:gd name="connsiteY143" fmla="*/ 1191485 h 1472080"/>
                    <a:gd name="connsiteX144" fmla="*/ 642796 w 1584788"/>
                    <a:gd name="connsiteY144" fmla="*/ 1191564 h 1472080"/>
                    <a:gd name="connsiteX145" fmla="*/ 596075 w 1584788"/>
                    <a:gd name="connsiteY145" fmla="*/ 1186926 h 1472080"/>
                    <a:gd name="connsiteX146" fmla="*/ 1155995 w 1584788"/>
                    <a:gd name="connsiteY146" fmla="*/ 1082319 h 1472080"/>
                    <a:gd name="connsiteX147" fmla="*/ 1144611 w 1584788"/>
                    <a:gd name="connsiteY147" fmla="*/ 1093705 h 1472080"/>
                    <a:gd name="connsiteX148" fmla="*/ 1178120 w 1584788"/>
                    <a:gd name="connsiteY148" fmla="*/ 1109979 h 1472080"/>
                    <a:gd name="connsiteX149" fmla="*/ 1178577 w 1584788"/>
                    <a:gd name="connsiteY149" fmla="*/ 1093897 h 1472080"/>
                    <a:gd name="connsiteX150" fmla="*/ 1178120 w 1584788"/>
                    <a:gd name="connsiteY150" fmla="*/ 1093874 h 1472080"/>
                    <a:gd name="connsiteX151" fmla="*/ 1155995 w 1584788"/>
                    <a:gd name="connsiteY151" fmla="*/ 1082319 h 1472080"/>
                    <a:gd name="connsiteX152" fmla="*/ 208542 w 1584788"/>
                    <a:gd name="connsiteY152" fmla="*/ 1039307 h 1472080"/>
                    <a:gd name="connsiteX153" fmla="*/ 200418 w 1584788"/>
                    <a:gd name="connsiteY153" fmla="*/ 1025402 h 1472080"/>
                    <a:gd name="connsiteX154" fmla="*/ 144782 w 1584788"/>
                    <a:gd name="connsiteY154" fmla="*/ 1053229 h 1472080"/>
                    <a:gd name="connsiteX155" fmla="*/ 144782 w 1584788"/>
                    <a:gd name="connsiteY155" fmla="*/ 1053229 h 1472080"/>
                    <a:gd name="connsiteX156" fmla="*/ 152905 w 1584788"/>
                    <a:gd name="connsiteY156" fmla="*/ 1067136 h 1472080"/>
                    <a:gd name="connsiteX157" fmla="*/ 208542 w 1584788"/>
                    <a:gd name="connsiteY157" fmla="*/ 1039307 h 1472080"/>
                    <a:gd name="connsiteX158" fmla="*/ 208542 w 1584788"/>
                    <a:gd name="connsiteY158" fmla="*/ 1039307 h 1472080"/>
                    <a:gd name="connsiteX159" fmla="*/ 1307939 w 1584788"/>
                    <a:gd name="connsiteY159" fmla="*/ 1042856 h 1472080"/>
                    <a:gd name="connsiteX160" fmla="*/ 1307939 w 1584788"/>
                    <a:gd name="connsiteY160" fmla="*/ 1058961 h 1472080"/>
                    <a:gd name="connsiteX161" fmla="*/ 1336331 w 1584788"/>
                    <a:gd name="connsiteY161" fmla="*/ 1067136 h 1472080"/>
                    <a:gd name="connsiteX162" fmla="*/ 1344457 w 1584788"/>
                    <a:gd name="connsiteY162" fmla="*/ 1053229 h 1472080"/>
                    <a:gd name="connsiteX163" fmla="*/ 1307939 w 1584788"/>
                    <a:gd name="connsiteY163" fmla="*/ 1042856 h 1472080"/>
                    <a:gd name="connsiteX164" fmla="*/ 788091 w 1584788"/>
                    <a:gd name="connsiteY164" fmla="*/ 965097 h 1472080"/>
                    <a:gd name="connsiteX165" fmla="*/ 779966 w 1584788"/>
                    <a:gd name="connsiteY165" fmla="*/ 951191 h 1472080"/>
                    <a:gd name="connsiteX166" fmla="*/ 746048 w 1584788"/>
                    <a:gd name="connsiteY166" fmla="*/ 976811 h 1472080"/>
                    <a:gd name="connsiteX167" fmla="*/ 742874 w 1584788"/>
                    <a:gd name="connsiteY167" fmla="*/ 979020 h 1472080"/>
                    <a:gd name="connsiteX168" fmla="*/ 751000 w 1584788"/>
                    <a:gd name="connsiteY168" fmla="*/ 992927 h 1472080"/>
                    <a:gd name="connsiteX169" fmla="*/ 788091 w 1584788"/>
                    <a:gd name="connsiteY169" fmla="*/ 965097 h 1472080"/>
                    <a:gd name="connsiteX170" fmla="*/ 1386758 w 1584788"/>
                    <a:gd name="connsiteY170" fmla="*/ 848049 h 1472080"/>
                    <a:gd name="connsiteX171" fmla="*/ 1386758 w 1584788"/>
                    <a:gd name="connsiteY171" fmla="*/ 864154 h 1472080"/>
                    <a:gd name="connsiteX172" fmla="*/ 1388722 w 1584788"/>
                    <a:gd name="connsiteY172" fmla="*/ 864148 h 1472080"/>
                    <a:gd name="connsiteX173" fmla="*/ 1414237 w 1584788"/>
                    <a:gd name="connsiteY173" fmla="*/ 867282 h 1472080"/>
                    <a:gd name="connsiteX174" fmla="*/ 1415150 w 1584788"/>
                    <a:gd name="connsiteY174" fmla="*/ 867693 h 1472080"/>
                    <a:gd name="connsiteX175" fmla="*/ 1423275 w 1584788"/>
                    <a:gd name="connsiteY175" fmla="*/ 853788 h 1472080"/>
                    <a:gd name="connsiteX176" fmla="*/ 1386758 w 1584788"/>
                    <a:gd name="connsiteY176" fmla="*/ 848049 h 1472080"/>
                    <a:gd name="connsiteX177" fmla="*/ 492723 w 1584788"/>
                    <a:gd name="connsiteY177" fmla="*/ 836544 h 1472080"/>
                    <a:gd name="connsiteX178" fmla="*/ 494075 w 1584788"/>
                    <a:gd name="connsiteY178" fmla="*/ 836037 h 1472080"/>
                    <a:gd name="connsiteX179" fmla="*/ 489794 w 1584788"/>
                    <a:gd name="connsiteY179" fmla="*/ 820510 h 1472080"/>
                    <a:gd name="connsiteX180" fmla="*/ 450784 w 1584788"/>
                    <a:gd name="connsiteY180" fmla="*/ 844510 h 1472080"/>
                    <a:gd name="connsiteX181" fmla="*/ 458907 w 1584788"/>
                    <a:gd name="connsiteY181" fmla="*/ 858418 h 1472080"/>
                    <a:gd name="connsiteX182" fmla="*/ 492723 w 1584788"/>
                    <a:gd name="connsiteY182" fmla="*/ 836544 h 1472080"/>
                    <a:gd name="connsiteX183" fmla="*/ 492723 w 1584788"/>
                    <a:gd name="connsiteY183" fmla="*/ 836544 h 1472080"/>
                    <a:gd name="connsiteX184" fmla="*/ 1096557 w 1584788"/>
                    <a:gd name="connsiteY184" fmla="*/ 794646 h 1472080"/>
                    <a:gd name="connsiteX185" fmla="*/ 1098728 w 1584788"/>
                    <a:gd name="connsiteY185" fmla="*/ 793484 h 1472080"/>
                    <a:gd name="connsiteX186" fmla="*/ 1090604 w 1584788"/>
                    <a:gd name="connsiteY186" fmla="*/ 779577 h 1472080"/>
                    <a:gd name="connsiteX187" fmla="*/ 1069591 w 1584788"/>
                    <a:gd name="connsiteY187" fmla="*/ 792328 h 1472080"/>
                    <a:gd name="connsiteX188" fmla="*/ 1067420 w 1584788"/>
                    <a:gd name="connsiteY188" fmla="*/ 793492 h 1472080"/>
                    <a:gd name="connsiteX189" fmla="*/ 1075546 w 1584788"/>
                    <a:gd name="connsiteY189" fmla="*/ 807398 h 1472080"/>
                    <a:gd name="connsiteX190" fmla="*/ 1096557 w 1584788"/>
                    <a:gd name="connsiteY190" fmla="*/ 794646 h 1472080"/>
                    <a:gd name="connsiteX191" fmla="*/ 1096557 w 1584788"/>
                    <a:gd name="connsiteY191" fmla="*/ 794646 h 1472080"/>
                    <a:gd name="connsiteX192" fmla="*/ 851650 w 1584788"/>
                    <a:gd name="connsiteY192" fmla="*/ 638654 h 1472080"/>
                    <a:gd name="connsiteX193" fmla="*/ 849992 w 1584788"/>
                    <a:gd name="connsiteY193" fmla="*/ 637053 h 1472080"/>
                    <a:gd name="connsiteX194" fmla="*/ 838609 w 1584788"/>
                    <a:gd name="connsiteY194" fmla="*/ 648441 h 1472080"/>
                    <a:gd name="connsiteX195" fmla="*/ 901130 w 1584788"/>
                    <a:gd name="connsiteY195" fmla="*/ 693665 h 1472080"/>
                    <a:gd name="connsiteX196" fmla="*/ 905148 w 1584788"/>
                    <a:gd name="connsiteY196" fmla="*/ 696081 h 1472080"/>
                    <a:gd name="connsiteX197" fmla="*/ 913274 w 1584788"/>
                    <a:gd name="connsiteY197" fmla="*/ 682175 h 1472080"/>
                    <a:gd name="connsiteX198" fmla="*/ 907376 w 1584788"/>
                    <a:gd name="connsiteY198" fmla="*/ 678628 h 1472080"/>
                    <a:gd name="connsiteX199" fmla="*/ 851650 w 1584788"/>
                    <a:gd name="connsiteY199" fmla="*/ 638654 h 1472080"/>
                    <a:gd name="connsiteX200" fmla="*/ 851650 w 1584788"/>
                    <a:gd name="connsiteY200" fmla="*/ 638654 h 1472080"/>
                    <a:gd name="connsiteX201" fmla="*/ 406158 w 1584788"/>
                    <a:gd name="connsiteY201" fmla="*/ 623619 h 1472080"/>
                    <a:gd name="connsiteX202" fmla="*/ 392481 w 1584788"/>
                    <a:gd name="connsiteY202" fmla="*/ 615211 h 1472080"/>
                    <a:gd name="connsiteX203" fmla="*/ 392257 w 1584788"/>
                    <a:gd name="connsiteY203" fmla="*/ 615490 h 1472080"/>
                    <a:gd name="connsiteX204" fmla="*/ 369990 w 1584788"/>
                    <a:gd name="connsiteY204" fmla="*/ 638541 h 1472080"/>
                    <a:gd name="connsiteX205" fmla="*/ 368476 w 1584788"/>
                    <a:gd name="connsiteY205" fmla="*/ 639841 h 1472080"/>
                    <a:gd name="connsiteX206" fmla="*/ 348207 w 1584788"/>
                    <a:gd name="connsiteY206" fmla="*/ 653246 h 1472080"/>
                    <a:gd name="connsiteX207" fmla="*/ 348207 w 1584788"/>
                    <a:gd name="connsiteY207" fmla="*/ 669351 h 1472080"/>
                    <a:gd name="connsiteX208" fmla="*/ 375486 w 1584788"/>
                    <a:gd name="connsiteY208" fmla="*/ 654830 h 1472080"/>
                    <a:gd name="connsiteX209" fmla="*/ 406158 w 1584788"/>
                    <a:gd name="connsiteY209" fmla="*/ 623619 h 1472080"/>
                    <a:gd name="connsiteX210" fmla="*/ 1262630 w 1584788"/>
                    <a:gd name="connsiteY210" fmla="*/ 564951 h 1472080"/>
                    <a:gd name="connsiteX211" fmla="*/ 1251513 w 1584788"/>
                    <a:gd name="connsiteY211" fmla="*/ 553325 h 1472080"/>
                    <a:gd name="connsiteX212" fmla="*/ 1251248 w 1584788"/>
                    <a:gd name="connsiteY212" fmla="*/ 553565 h 1472080"/>
                    <a:gd name="connsiteX213" fmla="*/ 1199163 w 1584788"/>
                    <a:gd name="connsiteY213" fmla="*/ 574683 h 1472080"/>
                    <a:gd name="connsiteX214" fmla="*/ 1203443 w 1584788"/>
                    <a:gd name="connsiteY214" fmla="*/ 590214 h 1472080"/>
                    <a:gd name="connsiteX215" fmla="*/ 1211641 w 1584788"/>
                    <a:gd name="connsiteY215" fmla="*/ 588189 h 1472080"/>
                    <a:gd name="connsiteX216" fmla="*/ 1262630 w 1584788"/>
                    <a:gd name="connsiteY216" fmla="*/ 564951 h 1472080"/>
                    <a:gd name="connsiteX217" fmla="*/ 943805 w 1584788"/>
                    <a:gd name="connsiteY217" fmla="*/ 463367 h 1472080"/>
                    <a:gd name="connsiteX218" fmla="*/ 939527 w 1584788"/>
                    <a:gd name="connsiteY218" fmla="*/ 478897 h 1472080"/>
                    <a:gd name="connsiteX219" fmla="*/ 988601 w 1584788"/>
                    <a:gd name="connsiteY219" fmla="*/ 496638 h 1472080"/>
                    <a:gd name="connsiteX220" fmla="*/ 996727 w 1584788"/>
                    <a:gd name="connsiteY220" fmla="*/ 482732 h 1472080"/>
                    <a:gd name="connsiteX221" fmla="*/ 943805 w 1584788"/>
                    <a:gd name="connsiteY221" fmla="*/ 463367 h 1472080"/>
                    <a:gd name="connsiteX222" fmla="*/ 1108258 w 1584788"/>
                    <a:gd name="connsiteY222" fmla="*/ 123872 h 1472080"/>
                    <a:gd name="connsiteX223" fmla="*/ 1109526 w 1584788"/>
                    <a:gd name="connsiteY223" fmla="*/ 122581 h 1472080"/>
                    <a:gd name="connsiteX224" fmla="*/ 1112375 w 1584788"/>
                    <a:gd name="connsiteY224" fmla="*/ 167160 h 1472080"/>
                    <a:gd name="connsiteX225" fmla="*/ 1111357 w 1584788"/>
                    <a:gd name="connsiteY225" fmla="*/ 169751 h 1472080"/>
                    <a:gd name="connsiteX226" fmla="*/ 1076868 w 1584788"/>
                    <a:gd name="connsiteY226" fmla="*/ 234895 h 1472080"/>
                    <a:gd name="connsiteX227" fmla="*/ 1030403 w 1584788"/>
                    <a:gd name="connsiteY227" fmla="*/ 295671 h 1472080"/>
                    <a:gd name="connsiteX228" fmla="*/ 1007657 w 1584788"/>
                    <a:gd name="connsiteY228" fmla="*/ 319863 h 1472080"/>
                    <a:gd name="connsiteX229" fmla="*/ 1004704 w 1584788"/>
                    <a:gd name="connsiteY229" fmla="*/ 322785 h 1472080"/>
                    <a:gd name="connsiteX230" fmla="*/ 974257 w 1584788"/>
                    <a:gd name="connsiteY230" fmla="*/ 342758 h 1472080"/>
                    <a:gd name="connsiteX231" fmla="*/ 963290 w 1584788"/>
                    <a:gd name="connsiteY231" fmla="*/ 316265 h 1472080"/>
                    <a:gd name="connsiteX232" fmla="*/ 987197 w 1584788"/>
                    <a:gd name="connsiteY232" fmla="*/ 295671 h 1472080"/>
                    <a:gd name="connsiteX233" fmla="*/ 1009231 w 1584788"/>
                    <a:gd name="connsiteY233" fmla="*/ 274493 h 1472080"/>
                    <a:gd name="connsiteX234" fmla="*/ 1050345 w 1584788"/>
                    <a:gd name="connsiteY234" fmla="*/ 227205 h 1472080"/>
                    <a:gd name="connsiteX235" fmla="*/ 1084954 w 1584788"/>
                    <a:gd name="connsiteY235" fmla="*/ 177479 h 1472080"/>
                    <a:gd name="connsiteX236" fmla="*/ 1087070 w 1584788"/>
                    <a:gd name="connsiteY236" fmla="*/ 174039 h 1472080"/>
                    <a:gd name="connsiteX237" fmla="*/ 1108258 w 1584788"/>
                    <a:gd name="connsiteY237" fmla="*/ 123872 h 1472080"/>
                    <a:gd name="connsiteX238" fmla="*/ 468180 w 1584788"/>
                    <a:gd name="connsiteY238" fmla="*/ 292567 h 1472080"/>
                    <a:gd name="connsiteX239" fmla="*/ 460054 w 1584788"/>
                    <a:gd name="connsiteY239" fmla="*/ 306472 h 1472080"/>
                    <a:gd name="connsiteX240" fmla="*/ 506418 w 1584788"/>
                    <a:gd name="connsiteY240" fmla="*/ 338939 h 1472080"/>
                    <a:gd name="connsiteX241" fmla="*/ 514866 w 1584788"/>
                    <a:gd name="connsiteY241" fmla="*/ 325209 h 1472080"/>
                    <a:gd name="connsiteX242" fmla="*/ 514544 w 1584788"/>
                    <a:gd name="connsiteY242" fmla="*/ 325035 h 1472080"/>
                    <a:gd name="connsiteX243" fmla="*/ 468180 w 1584788"/>
                    <a:gd name="connsiteY243" fmla="*/ 292567 h 1472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</a:cxnLst>
                  <a:rect l="l" t="t" r="r" b="b"/>
                  <a:pathLst>
                    <a:path w="1584788" h="1472080">
                      <a:moveTo>
                        <a:pt x="767350" y="2160"/>
                      </a:moveTo>
                      <a:cubicBezTo>
                        <a:pt x="768336" y="-1063"/>
                        <a:pt x="772584" y="-158"/>
                        <a:pt x="772906" y="2904"/>
                      </a:cubicBezTo>
                      <a:cubicBezTo>
                        <a:pt x="776106" y="33262"/>
                        <a:pt x="772081" y="64989"/>
                        <a:pt x="768218" y="95145"/>
                      </a:cubicBezTo>
                      <a:cubicBezTo>
                        <a:pt x="766366" y="109700"/>
                        <a:pt x="765298" y="124839"/>
                        <a:pt x="762481" y="139190"/>
                      </a:cubicBezTo>
                      <a:cubicBezTo>
                        <a:pt x="762118" y="140722"/>
                        <a:pt x="761776" y="142270"/>
                        <a:pt x="761454" y="143802"/>
                      </a:cubicBezTo>
                      <a:cubicBezTo>
                        <a:pt x="762380" y="145451"/>
                        <a:pt x="765119" y="147303"/>
                        <a:pt x="766425" y="148571"/>
                      </a:cubicBezTo>
                      <a:lnTo>
                        <a:pt x="772105" y="154097"/>
                      </a:lnTo>
                      <a:lnTo>
                        <a:pt x="783489" y="165121"/>
                      </a:lnTo>
                      <a:cubicBezTo>
                        <a:pt x="805768" y="186702"/>
                        <a:pt x="828042" y="208300"/>
                        <a:pt x="850318" y="229883"/>
                      </a:cubicBezTo>
                      <a:lnTo>
                        <a:pt x="883019" y="261589"/>
                      </a:lnTo>
                      <a:cubicBezTo>
                        <a:pt x="894229" y="272458"/>
                        <a:pt x="906967" y="282868"/>
                        <a:pt x="916806" y="294987"/>
                      </a:cubicBezTo>
                      <a:cubicBezTo>
                        <a:pt x="922140" y="301568"/>
                        <a:pt x="923346" y="309640"/>
                        <a:pt x="918094" y="316686"/>
                      </a:cubicBezTo>
                      <a:cubicBezTo>
                        <a:pt x="915498" y="320169"/>
                        <a:pt x="910831" y="322705"/>
                        <a:pt x="906100" y="323229"/>
                      </a:cubicBezTo>
                      <a:cubicBezTo>
                        <a:pt x="907951" y="325806"/>
                        <a:pt x="909380" y="328725"/>
                        <a:pt x="910286" y="331968"/>
                      </a:cubicBezTo>
                      <a:cubicBezTo>
                        <a:pt x="912137" y="338571"/>
                        <a:pt x="905458" y="346682"/>
                        <a:pt x="898355" y="343924"/>
                      </a:cubicBezTo>
                      <a:cubicBezTo>
                        <a:pt x="890285" y="340823"/>
                        <a:pt x="883622" y="335267"/>
                        <a:pt x="875412" y="332610"/>
                      </a:cubicBezTo>
                      <a:cubicBezTo>
                        <a:pt x="867121" y="329912"/>
                        <a:pt x="858108" y="329391"/>
                        <a:pt x="849513" y="330838"/>
                      </a:cubicBezTo>
                      <a:cubicBezTo>
                        <a:pt x="845569" y="331503"/>
                        <a:pt x="841706" y="332491"/>
                        <a:pt x="837943" y="333739"/>
                      </a:cubicBezTo>
                      <a:cubicBezTo>
                        <a:pt x="878211" y="352280"/>
                        <a:pt x="921776" y="362929"/>
                        <a:pt x="966208" y="364457"/>
                      </a:cubicBezTo>
                      <a:cubicBezTo>
                        <a:pt x="975264" y="364761"/>
                        <a:pt x="984301" y="364638"/>
                        <a:pt x="993294" y="364037"/>
                      </a:cubicBezTo>
                      <a:cubicBezTo>
                        <a:pt x="1008429" y="363048"/>
                        <a:pt x="1023459" y="360755"/>
                        <a:pt x="1038229" y="357051"/>
                      </a:cubicBezTo>
                      <a:cubicBezTo>
                        <a:pt x="1049842" y="354132"/>
                        <a:pt x="1061333" y="350466"/>
                        <a:pt x="1072481" y="346037"/>
                      </a:cubicBezTo>
                      <a:cubicBezTo>
                        <a:pt x="1077955" y="343863"/>
                        <a:pt x="1083366" y="341470"/>
                        <a:pt x="1088600" y="338752"/>
                      </a:cubicBezTo>
                      <a:lnTo>
                        <a:pt x="1089058" y="338481"/>
                      </a:lnTo>
                      <a:cubicBezTo>
                        <a:pt x="1090241" y="337741"/>
                        <a:pt x="1112105" y="325336"/>
                        <a:pt x="1112486" y="323472"/>
                      </a:cubicBezTo>
                      <a:cubicBezTo>
                        <a:pt x="1112867" y="321608"/>
                        <a:pt x="1112867" y="320959"/>
                        <a:pt x="1112156" y="319336"/>
                      </a:cubicBezTo>
                      <a:cubicBezTo>
                        <a:pt x="1111682" y="318254"/>
                        <a:pt x="1110787" y="317340"/>
                        <a:pt x="1109471" y="316595"/>
                      </a:cubicBezTo>
                      <a:cubicBezTo>
                        <a:pt x="1102716" y="313706"/>
                        <a:pt x="1095717" y="311018"/>
                        <a:pt x="1088338" y="310969"/>
                      </a:cubicBezTo>
                      <a:cubicBezTo>
                        <a:pt x="1071352" y="310868"/>
                        <a:pt x="1052819" y="323432"/>
                        <a:pt x="1038775" y="331988"/>
                      </a:cubicBezTo>
                      <a:cubicBezTo>
                        <a:pt x="1023340" y="341389"/>
                        <a:pt x="1009151" y="352379"/>
                        <a:pt x="994300" y="362567"/>
                      </a:cubicBezTo>
                      <a:cubicBezTo>
                        <a:pt x="993958" y="362807"/>
                        <a:pt x="993578" y="362909"/>
                        <a:pt x="993214" y="362909"/>
                      </a:cubicBezTo>
                      <a:cubicBezTo>
                        <a:pt x="991646" y="362909"/>
                        <a:pt x="990195" y="360975"/>
                        <a:pt x="991201" y="359465"/>
                      </a:cubicBezTo>
                      <a:cubicBezTo>
                        <a:pt x="1001845" y="343787"/>
                        <a:pt x="1016211" y="330734"/>
                        <a:pt x="1031239" y="319336"/>
                      </a:cubicBezTo>
                      <a:lnTo>
                        <a:pt x="1037294" y="314795"/>
                      </a:lnTo>
                      <a:cubicBezTo>
                        <a:pt x="1051058" y="304527"/>
                        <a:pt x="1067156" y="293155"/>
                        <a:pt x="1083891" y="290677"/>
                      </a:cubicBezTo>
                      <a:cubicBezTo>
                        <a:pt x="1104394" y="287657"/>
                        <a:pt x="1125808" y="300442"/>
                        <a:pt x="1144100" y="307929"/>
                      </a:cubicBezTo>
                      <a:lnTo>
                        <a:pt x="1176496" y="321196"/>
                      </a:lnTo>
                      <a:cubicBezTo>
                        <a:pt x="1182271" y="323551"/>
                        <a:pt x="1188552" y="325564"/>
                        <a:pt x="1194366" y="328241"/>
                      </a:cubicBezTo>
                      <a:lnTo>
                        <a:pt x="1180789" y="285747"/>
                      </a:lnTo>
                      <a:cubicBezTo>
                        <a:pt x="1174006" y="264497"/>
                        <a:pt x="1167240" y="243242"/>
                        <a:pt x="1160540" y="221971"/>
                      </a:cubicBezTo>
                      <a:lnTo>
                        <a:pt x="1159240" y="217804"/>
                      </a:lnTo>
                      <a:cubicBezTo>
                        <a:pt x="1152566" y="196213"/>
                        <a:pt x="1146439" y="173753"/>
                        <a:pt x="1135324" y="154029"/>
                      </a:cubicBezTo>
                      <a:cubicBezTo>
                        <a:pt x="1132668" y="149298"/>
                        <a:pt x="1129629" y="144849"/>
                        <a:pt x="1126631" y="140358"/>
                      </a:cubicBezTo>
                      <a:cubicBezTo>
                        <a:pt x="1123512" y="135709"/>
                        <a:pt x="1122344" y="130576"/>
                        <a:pt x="1118422" y="126427"/>
                      </a:cubicBezTo>
                      <a:cubicBezTo>
                        <a:pt x="1110655" y="118193"/>
                        <a:pt x="1099525" y="113362"/>
                        <a:pt x="1088900" y="110203"/>
                      </a:cubicBezTo>
                      <a:cubicBezTo>
                        <a:pt x="1086304" y="109438"/>
                        <a:pt x="1087070" y="106016"/>
                        <a:pt x="1089505" y="105754"/>
                      </a:cubicBezTo>
                      <a:cubicBezTo>
                        <a:pt x="1100409" y="104605"/>
                        <a:pt x="1110805" y="107149"/>
                        <a:pt x="1120659" y="111750"/>
                      </a:cubicBezTo>
                      <a:lnTo>
                        <a:pt x="1124754" y="113703"/>
                      </a:lnTo>
                      <a:cubicBezTo>
                        <a:pt x="1134071" y="118114"/>
                        <a:pt x="1143156" y="122215"/>
                        <a:pt x="1150074" y="130131"/>
                      </a:cubicBezTo>
                      <a:cubicBezTo>
                        <a:pt x="1165850" y="148209"/>
                        <a:pt x="1174042" y="170971"/>
                        <a:pt x="1181568" y="193434"/>
                      </a:cubicBezTo>
                      <a:lnTo>
                        <a:pt x="1183581" y="199465"/>
                      </a:lnTo>
                      <a:cubicBezTo>
                        <a:pt x="1186397" y="198539"/>
                        <a:pt x="1205534" y="204377"/>
                        <a:pt x="1207928" y="205764"/>
                      </a:cubicBezTo>
                      <a:cubicBezTo>
                        <a:pt x="1279670" y="236103"/>
                        <a:pt x="1334928" y="292589"/>
                        <a:pt x="1375336" y="358780"/>
                      </a:cubicBezTo>
                      <a:cubicBezTo>
                        <a:pt x="1419607" y="431313"/>
                        <a:pt x="1443713" y="514193"/>
                        <a:pt x="1463614" y="596209"/>
                      </a:cubicBezTo>
                      <a:cubicBezTo>
                        <a:pt x="1469756" y="621520"/>
                        <a:pt x="1475630" y="646909"/>
                        <a:pt x="1481273" y="672355"/>
                      </a:cubicBezTo>
                      <a:cubicBezTo>
                        <a:pt x="1456133" y="682032"/>
                        <a:pt x="1429413" y="687095"/>
                        <a:pt x="1405879" y="700727"/>
                      </a:cubicBezTo>
                      <a:cubicBezTo>
                        <a:pt x="1396914" y="705919"/>
                        <a:pt x="1405012" y="719842"/>
                        <a:pt x="1414003" y="714634"/>
                      </a:cubicBezTo>
                      <a:cubicBezTo>
                        <a:pt x="1436046" y="701867"/>
                        <a:pt x="1461153" y="697150"/>
                        <a:pt x="1484748" y="688184"/>
                      </a:cubicBezTo>
                      <a:cubicBezTo>
                        <a:pt x="1497540" y="747093"/>
                        <a:pt x="1508920" y="806325"/>
                        <a:pt x="1518450" y="865805"/>
                      </a:cubicBezTo>
                      <a:cubicBezTo>
                        <a:pt x="1547732" y="1048354"/>
                        <a:pt x="1566223" y="1233880"/>
                        <a:pt x="1565056" y="1418925"/>
                      </a:cubicBezTo>
                      <a:cubicBezTo>
                        <a:pt x="1565036" y="1423014"/>
                        <a:pt x="1563830" y="1427582"/>
                        <a:pt x="1561595" y="1431507"/>
                      </a:cubicBezTo>
                      <a:cubicBezTo>
                        <a:pt x="1562905" y="1430865"/>
                        <a:pt x="1563931" y="1430098"/>
                        <a:pt x="1564514" y="1429174"/>
                      </a:cubicBezTo>
                      <a:cubicBezTo>
                        <a:pt x="1571938" y="1417516"/>
                        <a:pt x="1590552" y="1428328"/>
                        <a:pt x="1583086" y="1440045"/>
                      </a:cubicBezTo>
                      <a:lnTo>
                        <a:pt x="1581996" y="1441743"/>
                      </a:lnTo>
                      <a:cubicBezTo>
                        <a:pt x="1576394" y="1450384"/>
                        <a:pt x="1571164" y="1456986"/>
                        <a:pt x="1561315" y="1461865"/>
                      </a:cubicBezTo>
                      <a:cubicBezTo>
                        <a:pt x="1551392" y="1466779"/>
                        <a:pt x="1540646" y="1467604"/>
                        <a:pt x="1529701" y="1467886"/>
                      </a:cubicBezTo>
                      <a:cubicBezTo>
                        <a:pt x="1492493" y="1468866"/>
                        <a:pt x="1455259" y="1469505"/>
                        <a:pt x="1418013" y="1469964"/>
                      </a:cubicBezTo>
                      <a:cubicBezTo>
                        <a:pt x="1412906" y="1430108"/>
                        <a:pt x="1410829" y="1389872"/>
                        <a:pt x="1403792" y="1350250"/>
                      </a:cubicBezTo>
                      <a:cubicBezTo>
                        <a:pt x="1401983" y="1340062"/>
                        <a:pt x="1386466" y="1344380"/>
                        <a:pt x="1388269" y="1354532"/>
                      </a:cubicBezTo>
                      <a:cubicBezTo>
                        <a:pt x="1395065" y="1392793"/>
                        <a:pt x="1397240" y="1431634"/>
                        <a:pt x="1401983" y="1470157"/>
                      </a:cubicBezTo>
                      <a:cubicBezTo>
                        <a:pt x="1322355" y="1471014"/>
                        <a:pt x="1242683" y="1471024"/>
                        <a:pt x="1163116" y="1471248"/>
                      </a:cubicBezTo>
                      <a:cubicBezTo>
                        <a:pt x="1055286" y="1471565"/>
                        <a:pt x="947469" y="1471341"/>
                        <a:pt x="839644" y="1471280"/>
                      </a:cubicBezTo>
                      <a:lnTo>
                        <a:pt x="793432" y="1471266"/>
                      </a:lnTo>
                      <a:cubicBezTo>
                        <a:pt x="668869" y="1471266"/>
                        <a:pt x="544304" y="1470863"/>
                        <a:pt x="419743" y="1470038"/>
                      </a:cubicBezTo>
                      <a:lnTo>
                        <a:pt x="390120" y="1469829"/>
                      </a:lnTo>
                      <a:cubicBezTo>
                        <a:pt x="378336" y="1400334"/>
                        <a:pt x="370315" y="1330246"/>
                        <a:pt x="370166" y="1259626"/>
                      </a:cubicBezTo>
                      <a:cubicBezTo>
                        <a:pt x="370144" y="1249264"/>
                        <a:pt x="354045" y="1249244"/>
                        <a:pt x="354067" y="1259626"/>
                      </a:cubicBezTo>
                      <a:cubicBezTo>
                        <a:pt x="354216" y="1330167"/>
                        <a:pt x="362149" y="1400264"/>
                        <a:pt x="373824" y="1469738"/>
                      </a:cubicBezTo>
                      <a:cubicBezTo>
                        <a:pt x="344332" y="1469609"/>
                        <a:pt x="314853" y="1469716"/>
                        <a:pt x="285358" y="1470763"/>
                      </a:cubicBezTo>
                      <a:lnTo>
                        <a:pt x="270346" y="1471298"/>
                      </a:lnTo>
                      <a:cubicBezTo>
                        <a:pt x="240311" y="1472326"/>
                        <a:pt x="210214" y="1472960"/>
                        <a:pt x="180235" y="1470563"/>
                      </a:cubicBezTo>
                      <a:cubicBezTo>
                        <a:pt x="146951" y="1467886"/>
                        <a:pt x="113287" y="1461766"/>
                        <a:pt x="83444" y="1446084"/>
                      </a:cubicBezTo>
                      <a:cubicBezTo>
                        <a:pt x="70004" y="1439008"/>
                        <a:pt x="58169" y="1429963"/>
                        <a:pt x="48055" y="1419328"/>
                      </a:cubicBezTo>
                      <a:cubicBezTo>
                        <a:pt x="58336" y="1413345"/>
                        <a:pt x="68764" y="1407605"/>
                        <a:pt x="78723" y="1401087"/>
                      </a:cubicBezTo>
                      <a:cubicBezTo>
                        <a:pt x="87358" y="1395434"/>
                        <a:pt x="79303" y="1381485"/>
                        <a:pt x="70597" y="1387182"/>
                      </a:cubicBezTo>
                      <a:cubicBezTo>
                        <a:pt x="59866" y="1394208"/>
                        <a:pt x="48584" y="1400326"/>
                        <a:pt x="37535" y="1406824"/>
                      </a:cubicBezTo>
                      <a:cubicBezTo>
                        <a:pt x="29534" y="1396143"/>
                        <a:pt x="22968" y="1384288"/>
                        <a:pt x="17981" y="1371498"/>
                      </a:cubicBezTo>
                      <a:cubicBezTo>
                        <a:pt x="10113" y="1351305"/>
                        <a:pt x="7074" y="1329583"/>
                        <a:pt x="4438" y="1308204"/>
                      </a:cubicBezTo>
                      <a:cubicBezTo>
                        <a:pt x="1321" y="1283022"/>
                        <a:pt x="31" y="1257635"/>
                        <a:pt x="31" y="1232271"/>
                      </a:cubicBezTo>
                      <a:cubicBezTo>
                        <a:pt x="31" y="1178924"/>
                        <a:pt x="5645" y="1125738"/>
                        <a:pt x="13475" y="1073034"/>
                      </a:cubicBezTo>
                      <a:cubicBezTo>
                        <a:pt x="20963" y="1022544"/>
                        <a:pt x="30861" y="972460"/>
                        <a:pt x="41323" y="922535"/>
                      </a:cubicBezTo>
                      <a:lnTo>
                        <a:pt x="42753" y="915728"/>
                      </a:lnTo>
                      <a:cubicBezTo>
                        <a:pt x="53076" y="866648"/>
                        <a:pt x="62916" y="817428"/>
                        <a:pt x="74749" y="768690"/>
                      </a:cubicBezTo>
                      <a:cubicBezTo>
                        <a:pt x="85690" y="723623"/>
                        <a:pt x="98333" y="678766"/>
                        <a:pt x="113401" y="634778"/>
                      </a:cubicBezTo>
                      <a:cubicBezTo>
                        <a:pt x="126814" y="643074"/>
                        <a:pt x="140849" y="650331"/>
                        <a:pt x="154052" y="658973"/>
                      </a:cubicBezTo>
                      <a:cubicBezTo>
                        <a:pt x="162748" y="664667"/>
                        <a:pt x="170823" y="650728"/>
                        <a:pt x="162178" y="645069"/>
                      </a:cubicBezTo>
                      <a:cubicBezTo>
                        <a:pt x="148092" y="635847"/>
                        <a:pt x="133068" y="628183"/>
                        <a:pt x="118853" y="619172"/>
                      </a:cubicBezTo>
                      <a:cubicBezTo>
                        <a:pt x="135702" y="572069"/>
                        <a:pt x="155479" y="526066"/>
                        <a:pt x="179190" y="482005"/>
                      </a:cubicBezTo>
                      <a:cubicBezTo>
                        <a:pt x="226679" y="393770"/>
                        <a:pt x="290673" y="314834"/>
                        <a:pt x="372635" y="256577"/>
                      </a:cubicBezTo>
                      <a:cubicBezTo>
                        <a:pt x="413664" y="227425"/>
                        <a:pt x="458680" y="203571"/>
                        <a:pt x="505951" y="186216"/>
                      </a:cubicBezTo>
                      <a:cubicBezTo>
                        <a:pt x="554147" y="168503"/>
                        <a:pt x="604090" y="158798"/>
                        <a:pt x="655163" y="154814"/>
                      </a:cubicBezTo>
                      <a:cubicBezTo>
                        <a:pt x="656622" y="154698"/>
                        <a:pt x="657440" y="156049"/>
                        <a:pt x="657380" y="157297"/>
                      </a:cubicBezTo>
                      <a:lnTo>
                        <a:pt x="657359" y="157530"/>
                      </a:lnTo>
                      <a:lnTo>
                        <a:pt x="659371" y="157854"/>
                      </a:lnTo>
                      <a:cubicBezTo>
                        <a:pt x="660116" y="152801"/>
                        <a:pt x="661645" y="147907"/>
                        <a:pt x="664563" y="143420"/>
                      </a:cubicBezTo>
                      <a:cubicBezTo>
                        <a:pt x="671204" y="133193"/>
                        <a:pt x="683799" y="126630"/>
                        <a:pt x="693860" y="120349"/>
                      </a:cubicBezTo>
                      <a:lnTo>
                        <a:pt x="696246" y="118865"/>
                      </a:lnTo>
                      <a:cubicBezTo>
                        <a:pt x="708217" y="111442"/>
                        <a:pt x="720850" y="104129"/>
                        <a:pt x="734773" y="101527"/>
                      </a:cubicBezTo>
                      <a:cubicBezTo>
                        <a:pt x="735256" y="101444"/>
                        <a:pt x="735556" y="101948"/>
                        <a:pt x="735234" y="102332"/>
                      </a:cubicBezTo>
                      <a:cubicBezTo>
                        <a:pt x="726052" y="112863"/>
                        <a:pt x="714312" y="120909"/>
                        <a:pt x="703552" y="129817"/>
                      </a:cubicBezTo>
                      <a:lnTo>
                        <a:pt x="701078" y="131880"/>
                      </a:lnTo>
                      <a:cubicBezTo>
                        <a:pt x="692161" y="139221"/>
                        <a:pt x="679723" y="147553"/>
                        <a:pt x="679392" y="159824"/>
                      </a:cubicBezTo>
                      <a:cubicBezTo>
                        <a:pt x="679011" y="174281"/>
                        <a:pt x="681967" y="189317"/>
                        <a:pt x="683036" y="203732"/>
                      </a:cubicBezTo>
                      <a:cubicBezTo>
                        <a:pt x="684103" y="218104"/>
                        <a:pt x="684845" y="232458"/>
                        <a:pt x="685227" y="246871"/>
                      </a:cubicBezTo>
                      <a:cubicBezTo>
                        <a:pt x="686618" y="298510"/>
                        <a:pt x="684948" y="350166"/>
                        <a:pt x="680378" y="401601"/>
                      </a:cubicBezTo>
                      <a:lnTo>
                        <a:pt x="700580" y="388070"/>
                      </a:lnTo>
                      <a:cubicBezTo>
                        <a:pt x="732020" y="367016"/>
                        <a:pt x="763565" y="346021"/>
                        <a:pt x="795764" y="326309"/>
                      </a:cubicBezTo>
                      <a:cubicBezTo>
                        <a:pt x="815246" y="314373"/>
                        <a:pt x="837140" y="304165"/>
                        <a:pt x="860481" y="304630"/>
                      </a:cubicBezTo>
                      <a:cubicBezTo>
                        <a:pt x="867021" y="304748"/>
                        <a:pt x="874406" y="305697"/>
                        <a:pt x="881491" y="307710"/>
                      </a:cubicBezTo>
                      <a:cubicBezTo>
                        <a:pt x="873865" y="300483"/>
                        <a:pt x="866560" y="292793"/>
                        <a:pt x="859094" y="285525"/>
                      </a:cubicBezTo>
                      <a:cubicBezTo>
                        <a:pt x="846797" y="273545"/>
                        <a:pt x="834502" y="261569"/>
                        <a:pt x="822208" y="249611"/>
                      </a:cubicBezTo>
                      <a:lnTo>
                        <a:pt x="786757" y="215065"/>
                      </a:lnTo>
                      <a:lnTo>
                        <a:pt x="751292" y="180519"/>
                      </a:lnTo>
                      <a:cubicBezTo>
                        <a:pt x="740307" y="169789"/>
                        <a:pt x="727426" y="159907"/>
                        <a:pt x="728593" y="142997"/>
                      </a:cubicBezTo>
                      <a:cubicBezTo>
                        <a:pt x="729541" y="129509"/>
                        <a:pt x="736401" y="116082"/>
                        <a:pt x="741090" y="103077"/>
                      </a:cubicBezTo>
                      <a:cubicBezTo>
                        <a:pt x="741754" y="101205"/>
                        <a:pt x="742357" y="99353"/>
                        <a:pt x="742921" y="97521"/>
                      </a:cubicBezTo>
                      <a:cubicBezTo>
                        <a:pt x="752381" y="66076"/>
                        <a:pt x="757752" y="33482"/>
                        <a:pt x="767350" y="2160"/>
                      </a:cubicBezTo>
                      <a:close/>
                      <a:moveTo>
                        <a:pt x="1225538" y="1351335"/>
                      </a:moveTo>
                      <a:cubicBezTo>
                        <a:pt x="1218205" y="1343995"/>
                        <a:pt x="1206820" y="1355379"/>
                        <a:pt x="1214157" y="1362721"/>
                      </a:cubicBezTo>
                      <a:lnTo>
                        <a:pt x="1218036" y="1366586"/>
                      </a:lnTo>
                      <a:cubicBezTo>
                        <a:pt x="1224516" y="1373053"/>
                        <a:pt x="1230939" y="1379718"/>
                        <a:pt x="1235423" y="1387713"/>
                      </a:cubicBezTo>
                      <a:lnTo>
                        <a:pt x="1236081" y="1388922"/>
                      </a:lnTo>
                      <a:cubicBezTo>
                        <a:pt x="1240913" y="1398093"/>
                        <a:pt x="1254814" y="1389965"/>
                        <a:pt x="1249980" y="1380793"/>
                      </a:cubicBezTo>
                      <a:cubicBezTo>
                        <a:pt x="1244006" y="1369457"/>
                        <a:pt x="1234501" y="1360305"/>
                        <a:pt x="1225538" y="1351335"/>
                      </a:cubicBezTo>
                      <a:close/>
                      <a:moveTo>
                        <a:pt x="911350" y="1349263"/>
                      </a:moveTo>
                      <a:cubicBezTo>
                        <a:pt x="888005" y="1344804"/>
                        <a:pt x="865505" y="1344804"/>
                        <a:pt x="842160" y="1349263"/>
                      </a:cubicBezTo>
                      <a:cubicBezTo>
                        <a:pt x="831996" y="1351206"/>
                        <a:pt x="836301" y="1366731"/>
                        <a:pt x="846441" y="1364795"/>
                      </a:cubicBezTo>
                      <a:cubicBezTo>
                        <a:pt x="866858" y="1360893"/>
                        <a:pt x="886651" y="1360893"/>
                        <a:pt x="907070" y="1364795"/>
                      </a:cubicBezTo>
                      <a:cubicBezTo>
                        <a:pt x="917194" y="1366727"/>
                        <a:pt x="921531" y="1351210"/>
                        <a:pt x="911350" y="1349263"/>
                      </a:cubicBezTo>
                      <a:close/>
                      <a:moveTo>
                        <a:pt x="596075" y="1186926"/>
                      </a:moveTo>
                      <a:cubicBezTo>
                        <a:pt x="586030" y="1184380"/>
                        <a:pt x="581744" y="1199909"/>
                        <a:pt x="591797" y="1202455"/>
                      </a:cubicBezTo>
                      <a:lnTo>
                        <a:pt x="596747" y="1203698"/>
                      </a:lnTo>
                      <a:cubicBezTo>
                        <a:pt x="613572" y="1207857"/>
                        <a:pt x="629597" y="1210956"/>
                        <a:pt x="647076" y="1207095"/>
                      </a:cubicBezTo>
                      <a:cubicBezTo>
                        <a:pt x="657055" y="1204888"/>
                        <a:pt x="653020" y="1189736"/>
                        <a:pt x="643192" y="1191485"/>
                      </a:cubicBezTo>
                      <a:lnTo>
                        <a:pt x="642796" y="1191564"/>
                      </a:lnTo>
                      <a:cubicBezTo>
                        <a:pt x="626622" y="1195138"/>
                        <a:pt x="611723" y="1190892"/>
                        <a:pt x="596075" y="1186926"/>
                      </a:cubicBezTo>
                      <a:close/>
                      <a:moveTo>
                        <a:pt x="1155995" y="1082319"/>
                      </a:moveTo>
                      <a:cubicBezTo>
                        <a:pt x="1148561" y="1075090"/>
                        <a:pt x="1137165" y="1086466"/>
                        <a:pt x="1144611" y="1093705"/>
                      </a:cubicBezTo>
                      <a:cubicBezTo>
                        <a:pt x="1153902" y="1102744"/>
                        <a:pt x="1164851" y="1109613"/>
                        <a:pt x="1178120" y="1109979"/>
                      </a:cubicBezTo>
                      <a:cubicBezTo>
                        <a:pt x="1188329" y="1110264"/>
                        <a:pt x="1188473" y="1094639"/>
                        <a:pt x="1178577" y="1093897"/>
                      </a:cubicBezTo>
                      <a:lnTo>
                        <a:pt x="1178120" y="1093874"/>
                      </a:lnTo>
                      <a:cubicBezTo>
                        <a:pt x="1169228" y="1093626"/>
                        <a:pt x="1162142" y="1088300"/>
                        <a:pt x="1155995" y="1082319"/>
                      </a:cubicBezTo>
                      <a:close/>
                      <a:moveTo>
                        <a:pt x="208542" y="1039307"/>
                      </a:moveTo>
                      <a:cubicBezTo>
                        <a:pt x="217811" y="1034670"/>
                        <a:pt x="209667" y="1020776"/>
                        <a:pt x="200418" y="1025402"/>
                      </a:cubicBezTo>
                      <a:lnTo>
                        <a:pt x="144782" y="1053229"/>
                      </a:lnTo>
                      <a:lnTo>
                        <a:pt x="144782" y="1053229"/>
                      </a:lnTo>
                      <a:cubicBezTo>
                        <a:pt x="135513" y="1057866"/>
                        <a:pt x="143657" y="1071764"/>
                        <a:pt x="152905" y="1067136"/>
                      </a:cubicBezTo>
                      <a:lnTo>
                        <a:pt x="208542" y="1039307"/>
                      </a:lnTo>
                      <a:lnTo>
                        <a:pt x="208542" y="1039307"/>
                      </a:lnTo>
                      <a:close/>
                      <a:moveTo>
                        <a:pt x="1307939" y="1042856"/>
                      </a:moveTo>
                      <a:cubicBezTo>
                        <a:pt x="1297576" y="1042564"/>
                        <a:pt x="1297584" y="1058669"/>
                        <a:pt x="1307939" y="1058961"/>
                      </a:cubicBezTo>
                      <a:cubicBezTo>
                        <a:pt x="1317677" y="1059232"/>
                        <a:pt x="1327656" y="1062922"/>
                        <a:pt x="1336331" y="1067136"/>
                      </a:cubicBezTo>
                      <a:cubicBezTo>
                        <a:pt x="1345612" y="1071645"/>
                        <a:pt x="1353784" y="1057763"/>
                        <a:pt x="1344457" y="1053229"/>
                      </a:cubicBezTo>
                      <a:cubicBezTo>
                        <a:pt x="1333115" y="1047721"/>
                        <a:pt x="1320665" y="1043210"/>
                        <a:pt x="1307939" y="1042856"/>
                      </a:cubicBezTo>
                      <a:close/>
                      <a:moveTo>
                        <a:pt x="788091" y="965097"/>
                      </a:moveTo>
                      <a:cubicBezTo>
                        <a:pt x="796612" y="959306"/>
                        <a:pt x="788566" y="945343"/>
                        <a:pt x="779966" y="951191"/>
                      </a:cubicBezTo>
                      <a:cubicBezTo>
                        <a:pt x="768230" y="959166"/>
                        <a:pt x="757597" y="968593"/>
                        <a:pt x="746048" y="976811"/>
                      </a:cubicBezTo>
                      <a:lnTo>
                        <a:pt x="742874" y="979020"/>
                      </a:lnTo>
                      <a:cubicBezTo>
                        <a:pt x="734354" y="984812"/>
                        <a:pt x="742400" y="998771"/>
                        <a:pt x="751000" y="992927"/>
                      </a:cubicBezTo>
                      <a:cubicBezTo>
                        <a:pt x="763801" y="984224"/>
                        <a:pt x="775291" y="973796"/>
                        <a:pt x="788091" y="965097"/>
                      </a:cubicBezTo>
                      <a:close/>
                      <a:moveTo>
                        <a:pt x="1386758" y="848049"/>
                      </a:moveTo>
                      <a:cubicBezTo>
                        <a:pt x="1376398" y="848045"/>
                        <a:pt x="1376382" y="864150"/>
                        <a:pt x="1386758" y="864154"/>
                      </a:cubicBezTo>
                      <a:lnTo>
                        <a:pt x="1388722" y="864148"/>
                      </a:lnTo>
                      <a:cubicBezTo>
                        <a:pt x="1397273" y="864100"/>
                        <a:pt x="1406285" y="863863"/>
                        <a:pt x="1414237" y="867282"/>
                      </a:cubicBezTo>
                      <a:lnTo>
                        <a:pt x="1415150" y="867693"/>
                      </a:lnTo>
                      <a:cubicBezTo>
                        <a:pt x="1424471" y="872086"/>
                        <a:pt x="1432651" y="858205"/>
                        <a:pt x="1423275" y="853788"/>
                      </a:cubicBezTo>
                      <a:cubicBezTo>
                        <a:pt x="1411618" y="848297"/>
                        <a:pt x="1399429" y="848055"/>
                        <a:pt x="1386758" y="848049"/>
                      </a:cubicBezTo>
                      <a:close/>
                      <a:moveTo>
                        <a:pt x="492723" y="836544"/>
                      </a:moveTo>
                      <a:lnTo>
                        <a:pt x="494075" y="836037"/>
                      </a:lnTo>
                      <a:cubicBezTo>
                        <a:pt x="503754" y="832560"/>
                        <a:pt x="499580" y="816991"/>
                        <a:pt x="489794" y="820510"/>
                      </a:cubicBezTo>
                      <a:cubicBezTo>
                        <a:pt x="475048" y="825810"/>
                        <a:pt x="463576" y="835821"/>
                        <a:pt x="450784" y="844510"/>
                      </a:cubicBezTo>
                      <a:cubicBezTo>
                        <a:pt x="442259" y="850302"/>
                        <a:pt x="450305" y="864261"/>
                        <a:pt x="458907" y="858418"/>
                      </a:cubicBezTo>
                      <a:cubicBezTo>
                        <a:pt x="469930" y="850929"/>
                        <a:pt x="480185" y="841447"/>
                        <a:pt x="492723" y="836544"/>
                      </a:cubicBezTo>
                      <a:lnTo>
                        <a:pt x="492723" y="836544"/>
                      </a:lnTo>
                      <a:close/>
                      <a:moveTo>
                        <a:pt x="1096557" y="794646"/>
                      </a:moveTo>
                      <a:lnTo>
                        <a:pt x="1098728" y="793484"/>
                      </a:lnTo>
                      <a:cubicBezTo>
                        <a:pt x="1107944" y="788739"/>
                        <a:pt x="1099808" y="774838"/>
                        <a:pt x="1090604" y="779577"/>
                      </a:cubicBezTo>
                      <a:cubicBezTo>
                        <a:pt x="1083297" y="783338"/>
                        <a:pt x="1076759" y="788342"/>
                        <a:pt x="1069591" y="792328"/>
                      </a:cubicBezTo>
                      <a:lnTo>
                        <a:pt x="1067420" y="793492"/>
                      </a:lnTo>
                      <a:cubicBezTo>
                        <a:pt x="1058206" y="798235"/>
                        <a:pt x="1066339" y="812135"/>
                        <a:pt x="1075546" y="807398"/>
                      </a:cubicBezTo>
                      <a:cubicBezTo>
                        <a:pt x="1082852" y="803635"/>
                        <a:pt x="1089391" y="798632"/>
                        <a:pt x="1096557" y="794646"/>
                      </a:cubicBezTo>
                      <a:lnTo>
                        <a:pt x="1096557" y="794646"/>
                      </a:lnTo>
                      <a:close/>
                      <a:moveTo>
                        <a:pt x="851650" y="638654"/>
                      </a:moveTo>
                      <a:lnTo>
                        <a:pt x="849992" y="637053"/>
                      </a:lnTo>
                      <a:cubicBezTo>
                        <a:pt x="842583" y="629795"/>
                        <a:pt x="831191" y="641176"/>
                        <a:pt x="838609" y="648441"/>
                      </a:cubicBezTo>
                      <a:cubicBezTo>
                        <a:pt x="857134" y="666579"/>
                        <a:pt x="879036" y="680350"/>
                        <a:pt x="901130" y="693665"/>
                      </a:cubicBezTo>
                      <a:lnTo>
                        <a:pt x="905148" y="696081"/>
                      </a:lnTo>
                      <a:cubicBezTo>
                        <a:pt x="914053" y="701426"/>
                        <a:pt x="922156" y="687507"/>
                        <a:pt x="913274" y="682175"/>
                      </a:cubicBezTo>
                      <a:lnTo>
                        <a:pt x="907376" y="678628"/>
                      </a:lnTo>
                      <a:cubicBezTo>
                        <a:pt x="887733" y="666777"/>
                        <a:pt x="868319" y="654544"/>
                        <a:pt x="851650" y="638654"/>
                      </a:cubicBezTo>
                      <a:lnTo>
                        <a:pt x="851650" y="638654"/>
                      </a:lnTo>
                      <a:close/>
                      <a:moveTo>
                        <a:pt x="406158" y="623619"/>
                      </a:moveTo>
                      <a:cubicBezTo>
                        <a:pt x="412401" y="615510"/>
                        <a:pt x="398825" y="607574"/>
                        <a:pt x="392481" y="615211"/>
                      </a:cubicBezTo>
                      <a:lnTo>
                        <a:pt x="392257" y="615490"/>
                      </a:lnTo>
                      <a:cubicBezTo>
                        <a:pt x="385759" y="623929"/>
                        <a:pt x="378049" y="631569"/>
                        <a:pt x="369990" y="638541"/>
                      </a:cubicBezTo>
                      <a:lnTo>
                        <a:pt x="368476" y="639841"/>
                      </a:lnTo>
                      <a:cubicBezTo>
                        <a:pt x="363678" y="643923"/>
                        <a:pt x="354947" y="652670"/>
                        <a:pt x="348207" y="653246"/>
                      </a:cubicBezTo>
                      <a:cubicBezTo>
                        <a:pt x="337961" y="654118"/>
                        <a:pt x="337868" y="670231"/>
                        <a:pt x="348207" y="669351"/>
                      </a:cubicBezTo>
                      <a:cubicBezTo>
                        <a:pt x="358635" y="668463"/>
                        <a:pt x="367608" y="661121"/>
                        <a:pt x="375486" y="654830"/>
                      </a:cubicBezTo>
                      <a:cubicBezTo>
                        <a:pt x="386953" y="645677"/>
                        <a:pt x="397209" y="635239"/>
                        <a:pt x="406158" y="623619"/>
                      </a:cubicBezTo>
                      <a:close/>
                      <a:moveTo>
                        <a:pt x="1262630" y="564951"/>
                      </a:moveTo>
                      <a:cubicBezTo>
                        <a:pt x="1270110" y="557921"/>
                        <a:pt x="1259061" y="546733"/>
                        <a:pt x="1251513" y="553325"/>
                      </a:cubicBezTo>
                      <a:lnTo>
                        <a:pt x="1251248" y="553565"/>
                      </a:lnTo>
                      <a:cubicBezTo>
                        <a:pt x="1237268" y="566703"/>
                        <a:pt x="1217159" y="570227"/>
                        <a:pt x="1199163" y="574683"/>
                      </a:cubicBezTo>
                      <a:cubicBezTo>
                        <a:pt x="1189111" y="577175"/>
                        <a:pt x="1193369" y="592708"/>
                        <a:pt x="1203443" y="590214"/>
                      </a:cubicBezTo>
                      <a:lnTo>
                        <a:pt x="1211641" y="588189"/>
                      </a:lnTo>
                      <a:cubicBezTo>
                        <a:pt x="1230032" y="583597"/>
                        <a:pt x="1248485" y="578250"/>
                        <a:pt x="1262630" y="564951"/>
                      </a:cubicBezTo>
                      <a:close/>
                      <a:moveTo>
                        <a:pt x="943805" y="463367"/>
                      </a:moveTo>
                      <a:cubicBezTo>
                        <a:pt x="933759" y="460813"/>
                        <a:pt x="929473" y="476342"/>
                        <a:pt x="939527" y="478897"/>
                      </a:cubicBezTo>
                      <a:cubicBezTo>
                        <a:pt x="956601" y="483237"/>
                        <a:pt x="972774" y="488847"/>
                        <a:pt x="988601" y="496638"/>
                      </a:cubicBezTo>
                      <a:cubicBezTo>
                        <a:pt x="997866" y="501196"/>
                        <a:pt x="1006032" y="487313"/>
                        <a:pt x="996727" y="482732"/>
                      </a:cubicBezTo>
                      <a:cubicBezTo>
                        <a:pt x="979699" y="474349"/>
                        <a:pt x="962190" y="468042"/>
                        <a:pt x="943805" y="463367"/>
                      </a:cubicBezTo>
                      <a:close/>
                      <a:moveTo>
                        <a:pt x="1108258" y="123872"/>
                      </a:moveTo>
                      <a:cubicBezTo>
                        <a:pt x="1108017" y="123147"/>
                        <a:pt x="1108783" y="122322"/>
                        <a:pt x="1109526" y="122581"/>
                      </a:cubicBezTo>
                      <a:cubicBezTo>
                        <a:pt x="1127592" y="129320"/>
                        <a:pt x="1117988" y="152991"/>
                        <a:pt x="1112375" y="167160"/>
                      </a:cubicBezTo>
                      <a:lnTo>
                        <a:pt x="1111357" y="169751"/>
                      </a:lnTo>
                      <a:cubicBezTo>
                        <a:pt x="1102563" y="192459"/>
                        <a:pt x="1090270" y="214563"/>
                        <a:pt x="1076868" y="234895"/>
                      </a:cubicBezTo>
                      <a:cubicBezTo>
                        <a:pt x="1062842" y="256174"/>
                        <a:pt x="1047266" y="276546"/>
                        <a:pt x="1030403" y="295671"/>
                      </a:cubicBezTo>
                      <a:cubicBezTo>
                        <a:pt x="1023087" y="303974"/>
                        <a:pt x="1015499" y="312038"/>
                        <a:pt x="1007657" y="319863"/>
                      </a:cubicBezTo>
                      <a:lnTo>
                        <a:pt x="1004704" y="322785"/>
                      </a:lnTo>
                      <a:cubicBezTo>
                        <a:pt x="996777" y="330578"/>
                        <a:pt x="986555" y="344267"/>
                        <a:pt x="974257" y="342758"/>
                      </a:cubicBezTo>
                      <a:cubicBezTo>
                        <a:pt x="961016" y="341165"/>
                        <a:pt x="953631" y="327015"/>
                        <a:pt x="963290" y="316265"/>
                      </a:cubicBezTo>
                      <a:cubicBezTo>
                        <a:pt x="970114" y="308655"/>
                        <a:pt x="979572" y="302594"/>
                        <a:pt x="987197" y="295671"/>
                      </a:cubicBezTo>
                      <a:cubicBezTo>
                        <a:pt x="994765" y="288824"/>
                        <a:pt x="1002090" y="281760"/>
                        <a:pt x="1009231" y="274493"/>
                      </a:cubicBezTo>
                      <a:cubicBezTo>
                        <a:pt x="1023843" y="259576"/>
                        <a:pt x="1037688" y="243813"/>
                        <a:pt x="1050345" y="227205"/>
                      </a:cubicBezTo>
                      <a:cubicBezTo>
                        <a:pt x="1062587" y="211144"/>
                        <a:pt x="1074302" y="194639"/>
                        <a:pt x="1084954" y="177479"/>
                      </a:cubicBezTo>
                      <a:lnTo>
                        <a:pt x="1087070" y="174039"/>
                      </a:lnTo>
                      <a:cubicBezTo>
                        <a:pt x="1095178" y="160692"/>
                        <a:pt x="1113894" y="141064"/>
                        <a:pt x="1108258" y="123872"/>
                      </a:cubicBezTo>
                      <a:close/>
                      <a:moveTo>
                        <a:pt x="468180" y="292567"/>
                      </a:moveTo>
                      <a:cubicBezTo>
                        <a:pt x="459604" y="286701"/>
                        <a:pt x="451542" y="300652"/>
                        <a:pt x="460054" y="306472"/>
                      </a:cubicBezTo>
                      <a:cubicBezTo>
                        <a:pt x="475706" y="317173"/>
                        <a:pt x="489477" y="330138"/>
                        <a:pt x="506418" y="338939"/>
                      </a:cubicBezTo>
                      <a:cubicBezTo>
                        <a:pt x="515489" y="343653"/>
                        <a:pt x="523556" y="330144"/>
                        <a:pt x="514866" y="325209"/>
                      </a:cubicBezTo>
                      <a:lnTo>
                        <a:pt x="514544" y="325035"/>
                      </a:lnTo>
                      <a:cubicBezTo>
                        <a:pt x="497614" y="316235"/>
                        <a:pt x="483824" y="303261"/>
                        <a:pt x="468180" y="292567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" name="图形 126">
                <a:extLst>
                  <a:ext uri="{FF2B5EF4-FFF2-40B4-BE49-F238E27FC236}">
                    <a16:creationId xmlns:a16="http://schemas.microsoft.com/office/drawing/2014/main" id="{C45F1828-0829-A4B2-E90A-98F512188F2E}"/>
                  </a:ext>
                </a:extLst>
              </p:cNvPr>
              <p:cNvGrpSpPr/>
              <p:nvPr/>
            </p:nvGrpSpPr>
            <p:grpSpPr>
              <a:xfrm>
                <a:off x="10351627" y="4020869"/>
                <a:ext cx="1050909" cy="912774"/>
                <a:chOff x="10351627" y="4020869"/>
                <a:chExt cx="1050909" cy="912774"/>
              </a:xfrm>
            </p:grpSpPr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7884411-508A-454B-5647-A35EC08FFE6C}"/>
                    </a:ext>
                  </a:extLst>
                </p:cNvPr>
                <p:cNvSpPr/>
                <p:nvPr/>
              </p:nvSpPr>
              <p:spPr>
                <a:xfrm>
                  <a:off x="10480415" y="4185944"/>
                  <a:ext cx="793876" cy="740411"/>
                </a:xfrm>
                <a:custGeom>
                  <a:avLst/>
                  <a:gdLst>
                    <a:gd name="connsiteX0" fmla="*/ 705461 w 793876"/>
                    <a:gd name="connsiteY0" fmla="*/ 59798 h 740411"/>
                    <a:gd name="connsiteX1" fmla="*/ 208831 w 793876"/>
                    <a:gd name="connsiteY1" fmla="*/ 37464 h 740411"/>
                    <a:gd name="connsiteX2" fmla="*/ 11774 w 793876"/>
                    <a:gd name="connsiteY2" fmla="*/ 317732 h 740411"/>
                    <a:gd name="connsiteX3" fmla="*/ 177692 w 793876"/>
                    <a:gd name="connsiteY3" fmla="*/ 655928 h 740411"/>
                    <a:gd name="connsiteX4" fmla="*/ 261027 w 793876"/>
                    <a:gd name="connsiteY4" fmla="*/ 684948 h 740411"/>
                    <a:gd name="connsiteX5" fmla="*/ 373510 w 793876"/>
                    <a:gd name="connsiteY5" fmla="*/ 724390 h 740411"/>
                    <a:gd name="connsiteX6" fmla="*/ 603283 w 793876"/>
                    <a:gd name="connsiteY6" fmla="*/ 711084 h 740411"/>
                    <a:gd name="connsiteX7" fmla="*/ 684624 w 793876"/>
                    <a:gd name="connsiteY7" fmla="*/ 630929 h 740411"/>
                    <a:gd name="connsiteX8" fmla="*/ 793747 w 793876"/>
                    <a:gd name="connsiteY8" fmla="*/ 291143 h 740411"/>
                    <a:gd name="connsiteX9" fmla="*/ 705461 w 793876"/>
                    <a:gd name="connsiteY9" fmla="*/ 59798 h 74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3876" h="740411">
                      <a:moveTo>
                        <a:pt x="705461" y="59798"/>
                      </a:moveTo>
                      <a:cubicBezTo>
                        <a:pt x="584456" y="-20330"/>
                        <a:pt x="342035" y="-11627"/>
                        <a:pt x="208831" y="37464"/>
                      </a:cubicBezTo>
                      <a:cubicBezTo>
                        <a:pt x="78859" y="78699"/>
                        <a:pt x="33355" y="193597"/>
                        <a:pt x="11774" y="317732"/>
                      </a:cubicBezTo>
                      <a:cubicBezTo>
                        <a:pt x="-14456" y="457246"/>
                        <a:pt x="-10931" y="658362"/>
                        <a:pt x="177692" y="655928"/>
                      </a:cubicBezTo>
                      <a:cubicBezTo>
                        <a:pt x="204211" y="668758"/>
                        <a:pt x="233589" y="674322"/>
                        <a:pt x="261027" y="684948"/>
                      </a:cubicBezTo>
                      <a:cubicBezTo>
                        <a:pt x="298581" y="697936"/>
                        <a:pt x="335402" y="713014"/>
                        <a:pt x="373510" y="724390"/>
                      </a:cubicBezTo>
                      <a:cubicBezTo>
                        <a:pt x="448565" y="748572"/>
                        <a:pt x="532085" y="746468"/>
                        <a:pt x="603283" y="711084"/>
                      </a:cubicBezTo>
                      <a:cubicBezTo>
                        <a:pt x="642619" y="692075"/>
                        <a:pt x="658900" y="662473"/>
                        <a:pt x="684624" y="630929"/>
                      </a:cubicBezTo>
                      <a:cubicBezTo>
                        <a:pt x="759463" y="539161"/>
                        <a:pt x="797120" y="407829"/>
                        <a:pt x="793747" y="291143"/>
                      </a:cubicBezTo>
                      <a:cubicBezTo>
                        <a:pt x="787829" y="208977"/>
                        <a:pt x="774244" y="113862"/>
                        <a:pt x="705461" y="5979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CBD325D-9782-AF67-DE89-90730C74A2ED}"/>
                    </a:ext>
                  </a:extLst>
                </p:cNvPr>
                <p:cNvSpPr/>
                <p:nvPr/>
              </p:nvSpPr>
              <p:spPr>
                <a:xfrm>
                  <a:off x="10351627" y="4020869"/>
                  <a:ext cx="1050909" cy="912774"/>
                </a:xfrm>
                <a:custGeom>
                  <a:avLst/>
                  <a:gdLst>
                    <a:gd name="connsiteX0" fmla="*/ 987373 w 1050909"/>
                    <a:gd name="connsiteY0" fmla="*/ 563095 h 912774"/>
                    <a:gd name="connsiteX1" fmla="*/ 955256 w 1050909"/>
                    <a:gd name="connsiteY1" fmla="*/ 331084 h 912774"/>
                    <a:gd name="connsiteX2" fmla="*/ 861401 w 1050909"/>
                    <a:gd name="connsiteY2" fmla="*/ 136195 h 912774"/>
                    <a:gd name="connsiteX3" fmla="*/ 696813 w 1050909"/>
                    <a:gd name="connsiteY3" fmla="*/ 28191 h 912774"/>
                    <a:gd name="connsiteX4" fmla="*/ 319905 w 1050909"/>
                    <a:gd name="connsiteY4" fmla="*/ 45707 h 912774"/>
                    <a:gd name="connsiteX5" fmla="*/ 72228 w 1050909"/>
                    <a:gd name="connsiteY5" fmla="*/ 292211 h 912774"/>
                    <a:gd name="connsiteX6" fmla="*/ 15159 w 1050909"/>
                    <a:gd name="connsiteY6" fmla="*/ 513874 h 912774"/>
                    <a:gd name="connsiteX7" fmla="*/ 2743 w 1050909"/>
                    <a:gd name="connsiteY7" fmla="*/ 771553 h 912774"/>
                    <a:gd name="connsiteX8" fmla="*/ 1616 w 1050909"/>
                    <a:gd name="connsiteY8" fmla="*/ 803322 h 912774"/>
                    <a:gd name="connsiteX9" fmla="*/ 9967 w 1050909"/>
                    <a:gd name="connsiteY9" fmla="*/ 835872 h 912774"/>
                    <a:gd name="connsiteX10" fmla="*/ 11074 w 1050909"/>
                    <a:gd name="connsiteY10" fmla="*/ 838048 h 912774"/>
                    <a:gd name="connsiteX11" fmla="*/ 2441 w 1050909"/>
                    <a:gd name="connsiteY11" fmla="*/ 839294 h 912774"/>
                    <a:gd name="connsiteX12" fmla="*/ 2441 w 1050909"/>
                    <a:gd name="connsiteY12" fmla="*/ 845655 h 912774"/>
                    <a:gd name="connsiteX13" fmla="*/ 81787 w 1050909"/>
                    <a:gd name="connsiteY13" fmla="*/ 853023 h 912774"/>
                    <a:gd name="connsiteX14" fmla="*/ 164272 w 1050909"/>
                    <a:gd name="connsiteY14" fmla="*/ 856063 h 912774"/>
                    <a:gd name="connsiteX15" fmla="*/ 244745 w 1050909"/>
                    <a:gd name="connsiteY15" fmla="*/ 858781 h 912774"/>
                    <a:gd name="connsiteX16" fmla="*/ 287004 w 1050909"/>
                    <a:gd name="connsiteY16" fmla="*/ 860210 h 912774"/>
                    <a:gd name="connsiteX17" fmla="*/ 307127 w 1050909"/>
                    <a:gd name="connsiteY17" fmla="*/ 860895 h 912774"/>
                    <a:gd name="connsiteX18" fmla="*/ 317168 w 1050909"/>
                    <a:gd name="connsiteY18" fmla="*/ 861237 h 912774"/>
                    <a:gd name="connsiteX19" fmla="*/ 324594 w 1050909"/>
                    <a:gd name="connsiteY19" fmla="*/ 861056 h 912774"/>
                    <a:gd name="connsiteX20" fmla="*/ 326224 w 1050909"/>
                    <a:gd name="connsiteY20" fmla="*/ 861801 h 912774"/>
                    <a:gd name="connsiteX21" fmla="*/ 328095 w 1050909"/>
                    <a:gd name="connsiteY21" fmla="*/ 862988 h 912774"/>
                    <a:gd name="connsiteX22" fmla="*/ 339666 w 1050909"/>
                    <a:gd name="connsiteY22" fmla="*/ 862988 h 912774"/>
                    <a:gd name="connsiteX23" fmla="*/ 340612 w 1050909"/>
                    <a:gd name="connsiteY23" fmla="*/ 862404 h 912774"/>
                    <a:gd name="connsiteX24" fmla="*/ 345784 w 1050909"/>
                    <a:gd name="connsiteY24" fmla="*/ 856385 h 912774"/>
                    <a:gd name="connsiteX25" fmla="*/ 369831 w 1050909"/>
                    <a:gd name="connsiteY25" fmla="*/ 836737 h 912774"/>
                    <a:gd name="connsiteX26" fmla="*/ 318154 w 1050909"/>
                    <a:gd name="connsiteY26" fmla="*/ 418594 h 912774"/>
                    <a:gd name="connsiteX27" fmla="*/ 443079 w 1050909"/>
                    <a:gd name="connsiteY27" fmla="*/ 402046 h 912774"/>
                    <a:gd name="connsiteX28" fmla="*/ 508420 w 1050909"/>
                    <a:gd name="connsiteY28" fmla="*/ 395121 h 912774"/>
                    <a:gd name="connsiteX29" fmla="*/ 521802 w 1050909"/>
                    <a:gd name="connsiteY29" fmla="*/ 350229 h 912774"/>
                    <a:gd name="connsiteX30" fmla="*/ 522486 w 1050909"/>
                    <a:gd name="connsiteY30" fmla="*/ 347793 h 912774"/>
                    <a:gd name="connsiteX31" fmla="*/ 531481 w 1050909"/>
                    <a:gd name="connsiteY31" fmla="*/ 363515 h 912774"/>
                    <a:gd name="connsiteX32" fmla="*/ 546895 w 1050909"/>
                    <a:gd name="connsiteY32" fmla="*/ 394859 h 912774"/>
                    <a:gd name="connsiteX33" fmla="*/ 830190 w 1050909"/>
                    <a:gd name="connsiteY33" fmla="*/ 391417 h 912774"/>
                    <a:gd name="connsiteX34" fmla="*/ 833591 w 1050909"/>
                    <a:gd name="connsiteY34" fmla="*/ 489133 h 912774"/>
                    <a:gd name="connsiteX35" fmla="*/ 819042 w 1050909"/>
                    <a:gd name="connsiteY35" fmla="*/ 668904 h 912774"/>
                    <a:gd name="connsiteX36" fmla="*/ 791887 w 1050909"/>
                    <a:gd name="connsiteY36" fmla="*/ 780095 h 912774"/>
                    <a:gd name="connsiteX37" fmla="*/ 643728 w 1050909"/>
                    <a:gd name="connsiteY37" fmla="*/ 888888 h 912774"/>
                    <a:gd name="connsiteX38" fmla="*/ 504596 w 1050909"/>
                    <a:gd name="connsiteY38" fmla="*/ 851133 h 912774"/>
                    <a:gd name="connsiteX39" fmla="*/ 495863 w 1050909"/>
                    <a:gd name="connsiteY39" fmla="*/ 869028 h 912774"/>
                    <a:gd name="connsiteX40" fmla="*/ 643728 w 1050909"/>
                    <a:gd name="connsiteY40" fmla="*/ 912813 h 912774"/>
                    <a:gd name="connsiteX41" fmla="*/ 803084 w 1050909"/>
                    <a:gd name="connsiteY41" fmla="*/ 819203 h 912774"/>
                    <a:gd name="connsiteX42" fmla="*/ 1040398 w 1050909"/>
                    <a:gd name="connsiteY42" fmla="*/ 824679 h 912774"/>
                    <a:gd name="connsiteX43" fmla="*/ 1050540 w 1050909"/>
                    <a:gd name="connsiteY43" fmla="*/ 811332 h 912774"/>
                    <a:gd name="connsiteX44" fmla="*/ 987373 w 1050909"/>
                    <a:gd name="connsiteY44" fmla="*/ 563095 h 912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050909" h="912774">
                      <a:moveTo>
                        <a:pt x="987373" y="563095"/>
                      </a:moveTo>
                      <a:cubicBezTo>
                        <a:pt x="974957" y="485993"/>
                        <a:pt x="971516" y="407582"/>
                        <a:pt x="955256" y="331084"/>
                      </a:cubicBezTo>
                      <a:cubicBezTo>
                        <a:pt x="939962" y="259097"/>
                        <a:pt x="911367" y="191072"/>
                        <a:pt x="861401" y="136195"/>
                      </a:cubicBezTo>
                      <a:cubicBezTo>
                        <a:pt x="816688" y="87095"/>
                        <a:pt x="758873" y="51040"/>
                        <a:pt x="696813" y="28191"/>
                      </a:cubicBezTo>
                      <a:cubicBezTo>
                        <a:pt x="575913" y="-16319"/>
                        <a:pt x="436861" y="-6253"/>
                        <a:pt x="319905" y="45707"/>
                      </a:cubicBezTo>
                      <a:cubicBezTo>
                        <a:pt x="210435" y="94322"/>
                        <a:pt x="123120" y="184268"/>
                        <a:pt x="72228" y="292211"/>
                      </a:cubicBezTo>
                      <a:cubicBezTo>
                        <a:pt x="39166" y="362348"/>
                        <a:pt x="22544" y="436913"/>
                        <a:pt x="15159" y="513874"/>
                      </a:cubicBezTo>
                      <a:cubicBezTo>
                        <a:pt x="6969" y="599371"/>
                        <a:pt x="6083" y="685754"/>
                        <a:pt x="2743" y="771553"/>
                      </a:cubicBezTo>
                      <a:cubicBezTo>
                        <a:pt x="2340" y="782142"/>
                        <a:pt x="1757" y="792731"/>
                        <a:pt x="1616" y="803322"/>
                      </a:cubicBezTo>
                      <a:cubicBezTo>
                        <a:pt x="1455" y="814915"/>
                        <a:pt x="6144" y="825081"/>
                        <a:pt x="9967" y="835872"/>
                      </a:cubicBezTo>
                      <a:cubicBezTo>
                        <a:pt x="10229" y="836637"/>
                        <a:pt x="10611" y="837363"/>
                        <a:pt x="11074" y="838048"/>
                      </a:cubicBezTo>
                      <a:cubicBezTo>
                        <a:pt x="8196" y="838408"/>
                        <a:pt x="5318" y="838831"/>
                        <a:pt x="2441" y="839294"/>
                      </a:cubicBezTo>
                      <a:cubicBezTo>
                        <a:pt x="-779" y="839797"/>
                        <a:pt x="-638" y="845031"/>
                        <a:pt x="2441" y="845655"/>
                      </a:cubicBezTo>
                      <a:cubicBezTo>
                        <a:pt x="28500" y="850970"/>
                        <a:pt x="55284" y="851715"/>
                        <a:pt x="81787" y="853023"/>
                      </a:cubicBezTo>
                      <a:cubicBezTo>
                        <a:pt x="109255" y="854392"/>
                        <a:pt x="136763" y="855139"/>
                        <a:pt x="164272" y="856063"/>
                      </a:cubicBezTo>
                      <a:cubicBezTo>
                        <a:pt x="191096" y="856969"/>
                        <a:pt x="217921" y="857875"/>
                        <a:pt x="244745" y="858781"/>
                      </a:cubicBezTo>
                      <a:cubicBezTo>
                        <a:pt x="258831" y="859264"/>
                        <a:pt x="272917" y="859747"/>
                        <a:pt x="287004" y="860210"/>
                      </a:cubicBezTo>
                      <a:cubicBezTo>
                        <a:pt x="293705" y="860432"/>
                        <a:pt x="300406" y="860675"/>
                        <a:pt x="307127" y="860895"/>
                      </a:cubicBezTo>
                      <a:cubicBezTo>
                        <a:pt x="310467" y="861017"/>
                        <a:pt x="313828" y="861114"/>
                        <a:pt x="317168" y="861237"/>
                      </a:cubicBezTo>
                      <a:cubicBezTo>
                        <a:pt x="319885" y="861317"/>
                        <a:pt x="324312" y="863049"/>
                        <a:pt x="324594" y="861056"/>
                      </a:cubicBezTo>
                      <a:cubicBezTo>
                        <a:pt x="325097" y="861360"/>
                        <a:pt x="325640" y="861617"/>
                        <a:pt x="326224" y="861801"/>
                      </a:cubicBezTo>
                      <a:cubicBezTo>
                        <a:pt x="326868" y="862143"/>
                        <a:pt x="327492" y="862545"/>
                        <a:pt x="328095" y="862988"/>
                      </a:cubicBezTo>
                      <a:cubicBezTo>
                        <a:pt x="331375" y="865243"/>
                        <a:pt x="336346" y="864961"/>
                        <a:pt x="339666" y="862988"/>
                      </a:cubicBezTo>
                      <a:cubicBezTo>
                        <a:pt x="339968" y="862807"/>
                        <a:pt x="340290" y="862606"/>
                        <a:pt x="340612" y="862404"/>
                      </a:cubicBezTo>
                      <a:cubicBezTo>
                        <a:pt x="343087" y="860935"/>
                        <a:pt x="344818" y="858801"/>
                        <a:pt x="345784" y="856385"/>
                      </a:cubicBezTo>
                      <a:cubicBezTo>
                        <a:pt x="359548" y="873013"/>
                        <a:pt x="383917" y="854332"/>
                        <a:pt x="369831" y="836737"/>
                      </a:cubicBezTo>
                      <a:cubicBezTo>
                        <a:pt x="362265" y="827276"/>
                        <a:pt x="287004" y="595305"/>
                        <a:pt x="318154" y="418594"/>
                      </a:cubicBezTo>
                      <a:lnTo>
                        <a:pt x="443079" y="402046"/>
                      </a:lnTo>
                      <a:cubicBezTo>
                        <a:pt x="458306" y="400503"/>
                        <a:pt x="480086" y="398194"/>
                        <a:pt x="508420" y="395121"/>
                      </a:cubicBezTo>
                      <a:cubicBezTo>
                        <a:pt x="515355" y="372480"/>
                        <a:pt x="519816" y="357516"/>
                        <a:pt x="521802" y="350229"/>
                      </a:cubicBezTo>
                      <a:cubicBezTo>
                        <a:pt x="522023" y="349423"/>
                        <a:pt x="522244" y="348598"/>
                        <a:pt x="522486" y="347793"/>
                      </a:cubicBezTo>
                      <a:cubicBezTo>
                        <a:pt x="525464" y="353049"/>
                        <a:pt x="528462" y="358281"/>
                        <a:pt x="531481" y="363515"/>
                      </a:cubicBezTo>
                      <a:lnTo>
                        <a:pt x="546895" y="394859"/>
                      </a:lnTo>
                      <a:cubicBezTo>
                        <a:pt x="698571" y="392323"/>
                        <a:pt x="793002" y="391175"/>
                        <a:pt x="830190" y="391417"/>
                      </a:cubicBezTo>
                      <a:cubicBezTo>
                        <a:pt x="831136" y="391417"/>
                        <a:pt x="835624" y="459259"/>
                        <a:pt x="833591" y="489133"/>
                      </a:cubicBezTo>
                      <a:cubicBezTo>
                        <a:pt x="829486" y="549124"/>
                        <a:pt x="825119" y="609074"/>
                        <a:pt x="819042" y="668904"/>
                      </a:cubicBezTo>
                      <a:cubicBezTo>
                        <a:pt x="815163" y="707215"/>
                        <a:pt x="805814" y="744785"/>
                        <a:pt x="791887" y="780095"/>
                      </a:cubicBezTo>
                      <a:cubicBezTo>
                        <a:pt x="769886" y="835872"/>
                        <a:pt x="706011" y="888888"/>
                        <a:pt x="643728" y="888888"/>
                      </a:cubicBezTo>
                      <a:cubicBezTo>
                        <a:pt x="604960" y="888888"/>
                        <a:pt x="517354" y="857476"/>
                        <a:pt x="504596" y="851133"/>
                      </a:cubicBezTo>
                      <a:cubicBezTo>
                        <a:pt x="491838" y="844790"/>
                        <a:pt x="484236" y="862102"/>
                        <a:pt x="495863" y="869028"/>
                      </a:cubicBezTo>
                      <a:cubicBezTo>
                        <a:pt x="519414" y="883056"/>
                        <a:pt x="584336" y="912813"/>
                        <a:pt x="643728" y="912813"/>
                      </a:cubicBezTo>
                      <a:cubicBezTo>
                        <a:pt x="729982" y="912813"/>
                        <a:pt x="795095" y="830939"/>
                        <a:pt x="803084" y="819203"/>
                      </a:cubicBezTo>
                      <a:cubicBezTo>
                        <a:pt x="881625" y="814897"/>
                        <a:pt x="961957" y="816888"/>
                        <a:pt x="1040398" y="824679"/>
                      </a:cubicBezTo>
                      <a:cubicBezTo>
                        <a:pt x="1046978" y="825323"/>
                        <a:pt x="1052653" y="817391"/>
                        <a:pt x="1050540" y="811332"/>
                      </a:cubicBezTo>
                      <a:cubicBezTo>
                        <a:pt x="1022367" y="730668"/>
                        <a:pt x="1000936" y="647467"/>
                        <a:pt x="987373" y="563095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9E098B27-88FF-1CF5-14D7-97320C570AD4}"/>
                  </a:ext>
                </a:extLst>
              </p:cNvPr>
              <p:cNvSpPr/>
              <p:nvPr/>
            </p:nvSpPr>
            <p:spPr>
              <a:xfrm>
                <a:off x="10820497" y="4467778"/>
                <a:ext cx="384912" cy="290369"/>
              </a:xfrm>
              <a:custGeom>
                <a:avLst/>
                <a:gdLst>
                  <a:gd name="connsiteX0" fmla="*/ 297027 w 384912"/>
                  <a:gd name="connsiteY0" fmla="*/ 201216 h 290369"/>
                  <a:gd name="connsiteX1" fmla="*/ 308725 w 384912"/>
                  <a:gd name="connsiteY1" fmla="*/ 216334 h 290369"/>
                  <a:gd name="connsiteX2" fmla="*/ 308797 w 384912"/>
                  <a:gd name="connsiteY2" fmla="*/ 216427 h 290369"/>
                  <a:gd name="connsiteX3" fmla="*/ 321253 w 384912"/>
                  <a:gd name="connsiteY3" fmla="*/ 246205 h 290369"/>
                  <a:gd name="connsiteX4" fmla="*/ 321275 w 384912"/>
                  <a:gd name="connsiteY4" fmla="*/ 247085 h 290369"/>
                  <a:gd name="connsiteX5" fmla="*/ 352281 w 384912"/>
                  <a:gd name="connsiteY5" fmla="*/ 242634 h 290369"/>
                  <a:gd name="connsiteX6" fmla="*/ 367281 w 384912"/>
                  <a:gd name="connsiteY6" fmla="*/ 243296 h 290369"/>
                  <a:gd name="connsiteX7" fmla="*/ 360473 w 384912"/>
                  <a:gd name="connsiteY7" fmla="*/ 268440 h 290369"/>
                  <a:gd name="connsiteX8" fmla="*/ 254551 w 384912"/>
                  <a:gd name="connsiteY8" fmla="*/ 276182 h 290369"/>
                  <a:gd name="connsiteX9" fmla="*/ 200884 w 384912"/>
                  <a:gd name="connsiteY9" fmla="*/ 283329 h 290369"/>
                  <a:gd name="connsiteX10" fmla="*/ 150316 w 384912"/>
                  <a:gd name="connsiteY10" fmla="*/ 290446 h 290369"/>
                  <a:gd name="connsiteX11" fmla="*/ 149841 w 384912"/>
                  <a:gd name="connsiteY11" fmla="*/ 288686 h 290369"/>
                  <a:gd name="connsiteX12" fmla="*/ 197749 w 384912"/>
                  <a:gd name="connsiteY12" fmla="*/ 271945 h 290369"/>
                  <a:gd name="connsiteX13" fmla="*/ 250246 w 384912"/>
                  <a:gd name="connsiteY13" fmla="*/ 258721 h 290369"/>
                  <a:gd name="connsiteX14" fmla="*/ 297892 w 384912"/>
                  <a:gd name="connsiteY14" fmla="*/ 250378 h 290369"/>
                  <a:gd name="connsiteX15" fmla="*/ 297550 w 384912"/>
                  <a:gd name="connsiteY15" fmla="*/ 249414 h 290369"/>
                  <a:gd name="connsiteX16" fmla="*/ 295150 w 384912"/>
                  <a:gd name="connsiteY16" fmla="*/ 227702 h 290369"/>
                  <a:gd name="connsiteX17" fmla="*/ 294900 w 384912"/>
                  <a:gd name="connsiteY17" fmla="*/ 223908 h 290369"/>
                  <a:gd name="connsiteX18" fmla="*/ 297027 w 384912"/>
                  <a:gd name="connsiteY18" fmla="*/ 201216 h 290369"/>
                  <a:gd name="connsiteX19" fmla="*/ 245243 w 384912"/>
                  <a:gd name="connsiteY19" fmla="*/ 117578 h 290369"/>
                  <a:gd name="connsiteX20" fmla="*/ 267246 w 384912"/>
                  <a:gd name="connsiteY20" fmla="*/ 171273 h 290369"/>
                  <a:gd name="connsiteX21" fmla="*/ 206647 w 384912"/>
                  <a:gd name="connsiteY21" fmla="*/ 157838 h 290369"/>
                  <a:gd name="connsiteX22" fmla="*/ 191510 w 384912"/>
                  <a:gd name="connsiteY22" fmla="*/ 180076 h 290369"/>
                  <a:gd name="connsiteX23" fmla="*/ 252929 w 384912"/>
                  <a:gd name="connsiteY23" fmla="*/ 106714 h 290369"/>
                  <a:gd name="connsiteX24" fmla="*/ 245243 w 384912"/>
                  <a:gd name="connsiteY24" fmla="*/ 117578 h 290369"/>
                  <a:gd name="connsiteX25" fmla="*/ 922 w 384912"/>
                  <a:gd name="connsiteY25" fmla="*/ 36248 h 290369"/>
                  <a:gd name="connsiteX26" fmla="*/ 77656 w 384912"/>
                  <a:gd name="connsiteY26" fmla="*/ 33222 h 290369"/>
                  <a:gd name="connsiteX27" fmla="*/ 117443 w 384912"/>
                  <a:gd name="connsiteY27" fmla="*/ 36184 h 290369"/>
                  <a:gd name="connsiteX28" fmla="*/ 138148 w 384912"/>
                  <a:gd name="connsiteY28" fmla="*/ 38503 h 290369"/>
                  <a:gd name="connsiteX29" fmla="*/ 155418 w 384912"/>
                  <a:gd name="connsiteY29" fmla="*/ 40665 h 290369"/>
                  <a:gd name="connsiteX30" fmla="*/ 179437 w 384912"/>
                  <a:gd name="connsiteY30" fmla="*/ 64695 h 290369"/>
                  <a:gd name="connsiteX31" fmla="*/ 147864 w 384912"/>
                  <a:gd name="connsiteY31" fmla="*/ 74155 h 290369"/>
                  <a:gd name="connsiteX32" fmla="*/ 132379 w 384912"/>
                  <a:gd name="connsiteY32" fmla="*/ 69027 h 290369"/>
                  <a:gd name="connsiteX33" fmla="*/ 130580 w 384912"/>
                  <a:gd name="connsiteY33" fmla="*/ 73847 h 290369"/>
                  <a:gd name="connsiteX34" fmla="*/ 127929 w 384912"/>
                  <a:gd name="connsiteY34" fmla="*/ 79151 h 290369"/>
                  <a:gd name="connsiteX35" fmla="*/ 126682 w 384912"/>
                  <a:gd name="connsiteY35" fmla="*/ 82298 h 290369"/>
                  <a:gd name="connsiteX36" fmla="*/ 125570 w 384912"/>
                  <a:gd name="connsiteY36" fmla="*/ 85203 h 290369"/>
                  <a:gd name="connsiteX37" fmla="*/ 116200 w 384912"/>
                  <a:gd name="connsiteY37" fmla="*/ 97557 h 290369"/>
                  <a:gd name="connsiteX38" fmla="*/ 94692 w 384912"/>
                  <a:gd name="connsiteY38" fmla="*/ 90646 h 290369"/>
                  <a:gd name="connsiteX39" fmla="*/ 95765 w 384912"/>
                  <a:gd name="connsiteY39" fmla="*/ 59916 h 290369"/>
                  <a:gd name="connsiteX40" fmla="*/ 95968 w 384912"/>
                  <a:gd name="connsiteY40" fmla="*/ 59203 h 290369"/>
                  <a:gd name="connsiteX41" fmla="*/ 922 w 384912"/>
                  <a:gd name="connsiteY41" fmla="*/ 38432 h 290369"/>
                  <a:gd name="connsiteX42" fmla="*/ 922 w 384912"/>
                  <a:gd name="connsiteY42" fmla="*/ 36248 h 290369"/>
                  <a:gd name="connsiteX43" fmla="*/ 376205 w 384912"/>
                  <a:gd name="connsiteY43" fmla="*/ 2576 h 290369"/>
                  <a:gd name="connsiteX44" fmla="*/ 383786 w 384912"/>
                  <a:gd name="connsiteY44" fmla="*/ 2362 h 290369"/>
                  <a:gd name="connsiteX45" fmla="*/ 373079 w 384912"/>
                  <a:gd name="connsiteY45" fmla="*/ 23599 h 290369"/>
                  <a:gd name="connsiteX46" fmla="*/ 372619 w 384912"/>
                  <a:gd name="connsiteY46" fmla="*/ 24060 h 290369"/>
                  <a:gd name="connsiteX47" fmla="*/ 337148 w 384912"/>
                  <a:gd name="connsiteY47" fmla="*/ 50675 h 290369"/>
                  <a:gd name="connsiteX48" fmla="*/ 329185 w 384912"/>
                  <a:gd name="connsiteY48" fmla="*/ 55317 h 290369"/>
                  <a:gd name="connsiteX49" fmla="*/ 330499 w 384912"/>
                  <a:gd name="connsiteY49" fmla="*/ 58367 h 290369"/>
                  <a:gd name="connsiteX50" fmla="*/ 330723 w 384912"/>
                  <a:gd name="connsiteY50" fmla="*/ 75517 h 290369"/>
                  <a:gd name="connsiteX51" fmla="*/ 305450 w 384912"/>
                  <a:gd name="connsiteY51" fmla="*/ 95789 h 290369"/>
                  <a:gd name="connsiteX52" fmla="*/ 292201 w 384912"/>
                  <a:gd name="connsiteY52" fmla="*/ 82534 h 290369"/>
                  <a:gd name="connsiteX53" fmla="*/ 293157 w 384912"/>
                  <a:gd name="connsiteY53" fmla="*/ 74595 h 290369"/>
                  <a:gd name="connsiteX54" fmla="*/ 268455 w 384912"/>
                  <a:gd name="connsiteY54" fmla="*/ 66989 h 290369"/>
                  <a:gd name="connsiteX55" fmla="*/ 274605 w 384912"/>
                  <a:gd name="connsiteY55" fmla="*/ 34759 h 290369"/>
                  <a:gd name="connsiteX56" fmla="*/ 301977 w 384912"/>
                  <a:gd name="connsiteY56" fmla="*/ 26721 h 290369"/>
                  <a:gd name="connsiteX57" fmla="*/ 329415 w 384912"/>
                  <a:gd name="connsiteY57" fmla="*/ 18608 h 290369"/>
                  <a:gd name="connsiteX58" fmla="*/ 356054 w 384912"/>
                  <a:gd name="connsiteY58" fmla="*/ 9245 h 290369"/>
                  <a:gd name="connsiteX59" fmla="*/ 369228 w 384912"/>
                  <a:gd name="connsiteY59" fmla="*/ 4903 h 290369"/>
                  <a:gd name="connsiteX60" fmla="*/ 376205 w 384912"/>
                  <a:gd name="connsiteY60" fmla="*/ 2576 h 29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84912" h="290369">
                    <a:moveTo>
                      <a:pt x="297027" y="201216"/>
                    </a:moveTo>
                    <a:cubicBezTo>
                      <a:pt x="300004" y="197326"/>
                      <a:pt x="307248" y="214263"/>
                      <a:pt x="308725" y="216334"/>
                    </a:cubicBezTo>
                    <a:lnTo>
                      <a:pt x="308797" y="216427"/>
                    </a:lnTo>
                    <a:cubicBezTo>
                      <a:pt x="315244" y="224232"/>
                      <a:pt x="320508" y="236184"/>
                      <a:pt x="321253" y="246205"/>
                    </a:cubicBezTo>
                    <a:cubicBezTo>
                      <a:pt x="321275" y="246505"/>
                      <a:pt x="321275" y="246795"/>
                      <a:pt x="321275" y="247085"/>
                    </a:cubicBezTo>
                    <a:cubicBezTo>
                      <a:pt x="331610" y="245666"/>
                      <a:pt x="341948" y="244220"/>
                      <a:pt x="352281" y="242634"/>
                    </a:cubicBezTo>
                    <a:cubicBezTo>
                      <a:pt x="356278" y="239628"/>
                      <a:pt x="361870" y="240560"/>
                      <a:pt x="367281" y="243296"/>
                    </a:cubicBezTo>
                    <a:cubicBezTo>
                      <a:pt x="379349" y="249390"/>
                      <a:pt x="373475" y="268750"/>
                      <a:pt x="360473" y="268440"/>
                    </a:cubicBezTo>
                    <a:cubicBezTo>
                      <a:pt x="325318" y="267603"/>
                      <a:pt x="289412" y="272118"/>
                      <a:pt x="254551" y="276182"/>
                    </a:cubicBezTo>
                    <a:cubicBezTo>
                      <a:pt x="236617" y="278274"/>
                      <a:pt x="218721" y="280493"/>
                      <a:pt x="200884" y="283329"/>
                    </a:cubicBezTo>
                    <a:cubicBezTo>
                      <a:pt x="184220" y="285976"/>
                      <a:pt x="167181" y="289717"/>
                      <a:pt x="150316" y="290446"/>
                    </a:cubicBezTo>
                    <a:cubicBezTo>
                      <a:pt x="149397" y="290484"/>
                      <a:pt x="149012" y="289113"/>
                      <a:pt x="149841" y="288686"/>
                    </a:cubicBezTo>
                    <a:cubicBezTo>
                      <a:pt x="164710" y="281046"/>
                      <a:pt x="181694" y="276420"/>
                      <a:pt x="197749" y="271945"/>
                    </a:cubicBezTo>
                    <a:cubicBezTo>
                      <a:pt x="215121" y="267103"/>
                      <a:pt x="232622" y="262558"/>
                      <a:pt x="250246" y="258721"/>
                    </a:cubicBezTo>
                    <a:cubicBezTo>
                      <a:pt x="266061" y="255276"/>
                      <a:pt x="281958" y="252700"/>
                      <a:pt x="297892" y="250378"/>
                    </a:cubicBezTo>
                    <a:cubicBezTo>
                      <a:pt x="297769" y="250066"/>
                      <a:pt x="297650" y="249748"/>
                      <a:pt x="297550" y="249414"/>
                    </a:cubicBezTo>
                    <a:cubicBezTo>
                      <a:pt x="295529" y="242631"/>
                      <a:pt x="295581" y="234850"/>
                      <a:pt x="295150" y="227702"/>
                    </a:cubicBezTo>
                    <a:lnTo>
                      <a:pt x="294900" y="223908"/>
                    </a:lnTo>
                    <a:cubicBezTo>
                      <a:pt x="294507" y="217371"/>
                      <a:pt x="294114" y="205026"/>
                      <a:pt x="297027" y="201216"/>
                    </a:cubicBezTo>
                    <a:close/>
                    <a:moveTo>
                      <a:pt x="245243" y="117578"/>
                    </a:moveTo>
                    <a:cubicBezTo>
                      <a:pt x="260439" y="126818"/>
                      <a:pt x="283593" y="148365"/>
                      <a:pt x="267246" y="171273"/>
                    </a:cubicBezTo>
                    <a:cubicBezTo>
                      <a:pt x="248003" y="191471"/>
                      <a:pt x="220299" y="168312"/>
                      <a:pt x="206647" y="157838"/>
                    </a:cubicBezTo>
                    <a:cubicBezTo>
                      <a:pt x="193988" y="149721"/>
                      <a:pt x="179765" y="170598"/>
                      <a:pt x="191510" y="180076"/>
                    </a:cubicBezTo>
                    <a:cubicBezTo>
                      <a:pt x="290161" y="253143"/>
                      <a:pt x="330196" y="119994"/>
                      <a:pt x="252929" y="106714"/>
                    </a:cubicBezTo>
                    <a:cubicBezTo>
                      <a:pt x="244422" y="105250"/>
                      <a:pt x="241262" y="114719"/>
                      <a:pt x="245243" y="117578"/>
                    </a:cubicBezTo>
                    <a:close/>
                    <a:moveTo>
                      <a:pt x="922" y="36248"/>
                    </a:moveTo>
                    <a:cubicBezTo>
                      <a:pt x="26206" y="32389"/>
                      <a:pt x="52107" y="31946"/>
                      <a:pt x="77656" y="33222"/>
                    </a:cubicBezTo>
                    <a:cubicBezTo>
                      <a:pt x="90939" y="33885"/>
                      <a:pt x="104206" y="34871"/>
                      <a:pt x="117443" y="36184"/>
                    </a:cubicBezTo>
                    <a:cubicBezTo>
                      <a:pt x="124354" y="36870"/>
                      <a:pt x="131258" y="37639"/>
                      <a:pt x="138148" y="38503"/>
                    </a:cubicBezTo>
                    <a:cubicBezTo>
                      <a:pt x="143090" y="39123"/>
                      <a:pt x="150721" y="41953"/>
                      <a:pt x="155418" y="40665"/>
                    </a:cubicBezTo>
                    <a:cubicBezTo>
                      <a:pt x="169770" y="36733"/>
                      <a:pt x="183395" y="50320"/>
                      <a:pt x="179437" y="64695"/>
                    </a:cubicBezTo>
                    <a:cubicBezTo>
                      <a:pt x="175511" y="78960"/>
                      <a:pt x="158686" y="82723"/>
                      <a:pt x="147864" y="74155"/>
                    </a:cubicBezTo>
                    <a:cubicBezTo>
                      <a:pt x="142732" y="72345"/>
                      <a:pt x="137570" y="70630"/>
                      <a:pt x="132379" y="69027"/>
                    </a:cubicBezTo>
                    <a:cubicBezTo>
                      <a:pt x="131982" y="70664"/>
                      <a:pt x="131401" y="72283"/>
                      <a:pt x="130580" y="73847"/>
                    </a:cubicBezTo>
                    <a:cubicBezTo>
                      <a:pt x="129658" y="75598"/>
                      <a:pt x="128771" y="77362"/>
                      <a:pt x="127929" y="79151"/>
                    </a:cubicBezTo>
                    <a:cubicBezTo>
                      <a:pt x="128111" y="78866"/>
                      <a:pt x="126720" y="82201"/>
                      <a:pt x="126682" y="82298"/>
                    </a:cubicBezTo>
                    <a:lnTo>
                      <a:pt x="125570" y="85203"/>
                    </a:lnTo>
                    <a:cubicBezTo>
                      <a:pt x="123633" y="90212"/>
                      <a:pt x="121462" y="94962"/>
                      <a:pt x="116200" y="97557"/>
                    </a:cubicBezTo>
                    <a:cubicBezTo>
                      <a:pt x="108965" y="101124"/>
                      <a:pt x="97616" y="99158"/>
                      <a:pt x="94692" y="90646"/>
                    </a:cubicBezTo>
                    <a:cubicBezTo>
                      <a:pt x="90125" y="81695"/>
                      <a:pt x="93147" y="69189"/>
                      <a:pt x="95765" y="59916"/>
                    </a:cubicBezTo>
                    <a:lnTo>
                      <a:pt x="95968" y="59203"/>
                    </a:lnTo>
                    <a:cubicBezTo>
                      <a:pt x="64412" y="51697"/>
                      <a:pt x="32334" y="46068"/>
                      <a:pt x="922" y="38432"/>
                    </a:cubicBezTo>
                    <a:cubicBezTo>
                      <a:pt x="-105" y="38183"/>
                      <a:pt x="-209" y="36421"/>
                      <a:pt x="922" y="36248"/>
                    </a:cubicBezTo>
                    <a:close/>
                    <a:moveTo>
                      <a:pt x="376205" y="2576"/>
                    </a:moveTo>
                    <a:cubicBezTo>
                      <a:pt x="377847" y="-712"/>
                      <a:pt x="381570" y="-726"/>
                      <a:pt x="383786" y="2362"/>
                    </a:cubicBezTo>
                    <a:cubicBezTo>
                      <a:pt x="388710" y="9218"/>
                      <a:pt x="377681" y="19037"/>
                      <a:pt x="373079" y="23599"/>
                    </a:cubicBezTo>
                    <a:lnTo>
                      <a:pt x="372619" y="24060"/>
                    </a:lnTo>
                    <a:cubicBezTo>
                      <a:pt x="362274" y="34560"/>
                      <a:pt x="349657" y="43023"/>
                      <a:pt x="337148" y="50675"/>
                    </a:cubicBezTo>
                    <a:cubicBezTo>
                      <a:pt x="334524" y="52279"/>
                      <a:pt x="331860" y="53809"/>
                      <a:pt x="329185" y="55317"/>
                    </a:cubicBezTo>
                    <a:cubicBezTo>
                      <a:pt x="329680" y="56314"/>
                      <a:pt x="330131" y="57330"/>
                      <a:pt x="330499" y="58367"/>
                    </a:cubicBezTo>
                    <a:cubicBezTo>
                      <a:pt x="332393" y="63718"/>
                      <a:pt x="332429" y="70109"/>
                      <a:pt x="330723" y="75517"/>
                    </a:cubicBezTo>
                    <a:cubicBezTo>
                      <a:pt x="327169" y="86792"/>
                      <a:pt x="317713" y="95801"/>
                      <a:pt x="305450" y="95789"/>
                    </a:cubicBezTo>
                    <a:cubicBezTo>
                      <a:pt x="298982" y="95783"/>
                      <a:pt x="291325" y="89665"/>
                      <a:pt x="292201" y="82534"/>
                    </a:cubicBezTo>
                    <a:cubicBezTo>
                      <a:pt x="292513" y="79996"/>
                      <a:pt x="292768" y="77294"/>
                      <a:pt x="293157" y="74595"/>
                    </a:cubicBezTo>
                    <a:cubicBezTo>
                      <a:pt x="284532" y="77465"/>
                      <a:pt x="273941" y="74101"/>
                      <a:pt x="268455" y="66989"/>
                    </a:cubicBezTo>
                    <a:cubicBezTo>
                      <a:pt x="260827" y="57103"/>
                      <a:pt x="262925" y="40899"/>
                      <a:pt x="274605" y="34759"/>
                    </a:cubicBezTo>
                    <a:cubicBezTo>
                      <a:pt x="283194" y="30246"/>
                      <a:pt x="292674" y="29106"/>
                      <a:pt x="301977" y="26721"/>
                    </a:cubicBezTo>
                    <a:cubicBezTo>
                      <a:pt x="311209" y="24357"/>
                      <a:pt x="320377" y="21642"/>
                      <a:pt x="329415" y="18608"/>
                    </a:cubicBezTo>
                    <a:cubicBezTo>
                      <a:pt x="338327" y="15617"/>
                      <a:pt x="347198" y="12412"/>
                      <a:pt x="356054" y="9245"/>
                    </a:cubicBezTo>
                    <a:cubicBezTo>
                      <a:pt x="360435" y="7677"/>
                      <a:pt x="364769" y="6231"/>
                      <a:pt x="369228" y="4903"/>
                    </a:cubicBezTo>
                    <a:cubicBezTo>
                      <a:pt x="371221" y="4311"/>
                      <a:pt x="374088" y="2755"/>
                      <a:pt x="376205" y="257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9EC8F8B6-C699-8D4C-B73F-802F279BAC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54548" y="2439000"/>
              <a:ext cx="1394288" cy="1980000"/>
              <a:chOff x="12051388" y="3592565"/>
              <a:chExt cx="1592869" cy="2262001"/>
            </a:xfrm>
          </p:grpSpPr>
          <p:grpSp>
            <p:nvGrpSpPr>
              <p:cNvPr id="112" name="图形 109">
                <a:extLst>
                  <a:ext uri="{FF2B5EF4-FFF2-40B4-BE49-F238E27FC236}">
                    <a16:creationId xmlns:a16="http://schemas.microsoft.com/office/drawing/2014/main" id="{327A7EFB-B14A-557B-A506-A60032430B9F}"/>
                  </a:ext>
                </a:extLst>
              </p:cNvPr>
              <p:cNvGrpSpPr/>
              <p:nvPr/>
            </p:nvGrpSpPr>
            <p:grpSpPr>
              <a:xfrm>
                <a:off x="12051388" y="4322521"/>
                <a:ext cx="1592869" cy="1532045"/>
                <a:chOff x="12051388" y="4322521"/>
                <a:chExt cx="1592869" cy="1532045"/>
              </a:xfrm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BD7C1D85-30C6-F069-FCDA-9FA18D09D4F7}"/>
                    </a:ext>
                  </a:extLst>
                </p:cNvPr>
                <p:cNvSpPr/>
                <p:nvPr/>
              </p:nvSpPr>
              <p:spPr>
                <a:xfrm>
                  <a:off x="12067485" y="4322521"/>
                  <a:ext cx="1562410" cy="1520287"/>
                </a:xfrm>
                <a:custGeom>
                  <a:avLst/>
                  <a:gdLst>
                    <a:gd name="connsiteX0" fmla="*/ 1387641 w 1562410"/>
                    <a:gd name="connsiteY0" fmla="*/ 553400 h 1520287"/>
                    <a:gd name="connsiteX1" fmla="*/ 1127412 w 1562410"/>
                    <a:gd name="connsiteY1" fmla="*/ 267110 h 1520287"/>
                    <a:gd name="connsiteX2" fmla="*/ 1042559 w 1562410"/>
                    <a:gd name="connsiteY2" fmla="*/ 179056 h 1520287"/>
                    <a:gd name="connsiteX3" fmla="*/ 1042559 w 1562410"/>
                    <a:gd name="connsiteY3" fmla="*/ 192625 h 1520287"/>
                    <a:gd name="connsiteX4" fmla="*/ 1005855 w 1562410"/>
                    <a:gd name="connsiteY4" fmla="*/ 184868 h 1520287"/>
                    <a:gd name="connsiteX5" fmla="*/ 962691 w 1562410"/>
                    <a:gd name="connsiteY5" fmla="*/ 80179 h 1520287"/>
                    <a:gd name="connsiteX6" fmla="*/ 686750 w 1562410"/>
                    <a:gd name="connsiteY6" fmla="*/ 149266 h 1520287"/>
                    <a:gd name="connsiteX7" fmla="*/ 627921 w 1562410"/>
                    <a:gd name="connsiteY7" fmla="*/ 178694 h 1520287"/>
                    <a:gd name="connsiteX8" fmla="*/ 573126 w 1562410"/>
                    <a:gd name="connsiteY8" fmla="*/ 217668 h 1520287"/>
                    <a:gd name="connsiteX9" fmla="*/ 509839 w 1562410"/>
                    <a:gd name="connsiteY9" fmla="*/ 225837 h 1520287"/>
                    <a:gd name="connsiteX10" fmla="*/ 308359 w 1562410"/>
                    <a:gd name="connsiteY10" fmla="*/ 361512 h 1520287"/>
                    <a:gd name="connsiteX11" fmla="*/ 274260 w 1562410"/>
                    <a:gd name="connsiteY11" fmla="*/ 410699 h 1520287"/>
                    <a:gd name="connsiteX12" fmla="*/ 151311 w 1562410"/>
                    <a:gd name="connsiteY12" fmla="*/ 612284 h 1520287"/>
                    <a:gd name="connsiteX13" fmla="*/ 8396 w 1562410"/>
                    <a:gd name="connsiteY13" fmla="*/ 1294107 h 1520287"/>
                    <a:gd name="connsiteX14" fmla="*/ 21744 w 1562410"/>
                    <a:gd name="connsiteY14" fmla="*/ 1465734 h 1520287"/>
                    <a:gd name="connsiteX15" fmla="*/ 24625 w 1562410"/>
                    <a:gd name="connsiteY15" fmla="*/ 1473076 h 1520287"/>
                    <a:gd name="connsiteX16" fmla="*/ 324037 w 1562410"/>
                    <a:gd name="connsiteY16" fmla="*/ 1498526 h 1520287"/>
                    <a:gd name="connsiteX17" fmla="*/ 467739 w 1562410"/>
                    <a:gd name="connsiteY17" fmla="*/ 1520423 h 1520287"/>
                    <a:gd name="connsiteX18" fmla="*/ 769763 w 1562410"/>
                    <a:gd name="connsiteY18" fmla="*/ 1518818 h 1520287"/>
                    <a:gd name="connsiteX19" fmla="*/ 1172645 w 1562410"/>
                    <a:gd name="connsiteY19" fmla="*/ 1510109 h 1520287"/>
                    <a:gd name="connsiteX20" fmla="*/ 1549387 w 1562410"/>
                    <a:gd name="connsiteY20" fmla="*/ 1494788 h 1520287"/>
                    <a:gd name="connsiteX21" fmla="*/ 1561970 w 1562410"/>
                    <a:gd name="connsiteY21" fmla="*/ 1472619 h 1520287"/>
                    <a:gd name="connsiteX22" fmla="*/ 1532041 w 1562410"/>
                    <a:gd name="connsiteY22" fmla="*/ 1310316 h 1520287"/>
                    <a:gd name="connsiteX23" fmla="*/ 1517848 w 1562410"/>
                    <a:gd name="connsiteY23" fmla="*/ 1206466 h 1520287"/>
                    <a:gd name="connsiteX24" fmla="*/ 1387641 w 1562410"/>
                    <a:gd name="connsiteY24" fmla="*/ 553400 h 1520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562410" h="1520287">
                      <a:moveTo>
                        <a:pt x="1387641" y="553400"/>
                      </a:moveTo>
                      <a:cubicBezTo>
                        <a:pt x="1359708" y="421014"/>
                        <a:pt x="1260644" y="318285"/>
                        <a:pt x="1127412" y="267110"/>
                      </a:cubicBezTo>
                      <a:cubicBezTo>
                        <a:pt x="1101802" y="252620"/>
                        <a:pt x="1076977" y="190443"/>
                        <a:pt x="1042559" y="179056"/>
                      </a:cubicBezTo>
                      <a:cubicBezTo>
                        <a:pt x="1037042" y="177231"/>
                        <a:pt x="1045750" y="191757"/>
                        <a:pt x="1042559" y="192625"/>
                      </a:cubicBezTo>
                      <a:cubicBezTo>
                        <a:pt x="1031176" y="195719"/>
                        <a:pt x="1018423" y="196042"/>
                        <a:pt x="1005855" y="184868"/>
                      </a:cubicBezTo>
                      <a:cubicBezTo>
                        <a:pt x="983394" y="164897"/>
                        <a:pt x="976347" y="106550"/>
                        <a:pt x="962691" y="80179"/>
                      </a:cubicBezTo>
                      <a:cubicBezTo>
                        <a:pt x="890668" y="-58898"/>
                        <a:pt x="710842" y="-4481"/>
                        <a:pt x="686750" y="149266"/>
                      </a:cubicBezTo>
                      <a:cubicBezTo>
                        <a:pt x="669952" y="160219"/>
                        <a:pt x="646206" y="169868"/>
                        <a:pt x="627921" y="178694"/>
                      </a:cubicBezTo>
                      <a:cubicBezTo>
                        <a:pt x="609092" y="187783"/>
                        <a:pt x="592529" y="209797"/>
                        <a:pt x="573126" y="217668"/>
                      </a:cubicBezTo>
                      <a:cubicBezTo>
                        <a:pt x="555812" y="224690"/>
                        <a:pt x="527285" y="219715"/>
                        <a:pt x="509839" y="225837"/>
                      </a:cubicBezTo>
                      <a:cubicBezTo>
                        <a:pt x="429600" y="253995"/>
                        <a:pt x="361639" y="289525"/>
                        <a:pt x="308359" y="361512"/>
                      </a:cubicBezTo>
                      <a:cubicBezTo>
                        <a:pt x="297132" y="376695"/>
                        <a:pt x="284477" y="395361"/>
                        <a:pt x="274260" y="410699"/>
                      </a:cubicBezTo>
                      <a:cubicBezTo>
                        <a:pt x="221590" y="471356"/>
                        <a:pt x="185005" y="539343"/>
                        <a:pt x="151311" y="612284"/>
                      </a:cubicBezTo>
                      <a:cubicBezTo>
                        <a:pt x="57042" y="826380"/>
                        <a:pt x="31401" y="1063432"/>
                        <a:pt x="8396" y="1294107"/>
                      </a:cubicBezTo>
                      <a:cubicBezTo>
                        <a:pt x="8919" y="1334467"/>
                        <a:pt x="-17853" y="1446384"/>
                        <a:pt x="21744" y="1465734"/>
                      </a:cubicBezTo>
                      <a:cubicBezTo>
                        <a:pt x="19377" y="1468188"/>
                        <a:pt x="20234" y="1473119"/>
                        <a:pt x="24625" y="1473076"/>
                      </a:cubicBezTo>
                      <a:cubicBezTo>
                        <a:pt x="125026" y="1472062"/>
                        <a:pt x="225194" y="1481050"/>
                        <a:pt x="324037" y="1498526"/>
                      </a:cubicBezTo>
                      <a:cubicBezTo>
                        <a:pt x="371727" y="1506959"/>
                        <a:pt x="419162" y="1518522"/>
                        <a:pt x="467739" y="1520423"/>
                      </a:cubicBezTo>
                      <a:cubicBezTo>
                        <a:pt x="568579" y="1519726"/>
                        <a:pt x="669056" y="1502822"/>
                        <a:pt x="769763" y="1518818"/>
                      </a:cubicBezTo>
                      <a:cubicBezTo>
                        <a:pt x="890829" y="1518818"/>
                        <a:pt x="1037961" y="1515289"/>
                        <a:pt x="1172645" y="1510109"/>
                      </a:cubicBezTo>
                      <a:cubicBezTo>
                        <a:pt x="1298521" y="1505269"/>
                        <a:pt x="1425071" y="1516202"/>
                        <a:pt x="1549387" y="1494788"/>
                      </a:cubicBezTo>
                      <a:cubicBezTo>
                        <a:pt x="1559228" y="1493230"/>
                        <a:pt x="1564033" y="1481223"/>
                        <a:pt x="1561970" y="1472619"/>
                      </a:cubicBezTo>
                      <a:cubicBezTo>
                        <a:pt x="1547385" y="1419453"/>
                        <a:pt x="1540225" y="1364733"/>
                        <a:pt x="1532041" y="1310316"/>
                      </a:cubicBezTo>
                      <a:cubicBezTo>
                        <a:pt x="1533671" y="1275413"/>
                        <a:pt x="1530755" y="1238975"/>
                        <a:pt x="1517848" y="1206466"/>
                      </a:cubicBezTo>
                      <a:cubicBezTo>
                        <a:pt x="1484126" y="987000"/>
                        <a:pt x="1440883" y="768966"/>
                        <a:pt x="1387641" y="55340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CD54A6ED-A9BF-F15B-B011-AE6475C4D61A}"/>
                    </a:ext>
                  </a:extLst>
                </p:cNvPr>
                <p:cNvSpPr/>
                <p:nvPr/>
              </p:nvSpPr>
              <p:spPr>
                <a:xfrm>
                  <a:off x="12051388" y="4373654"/>
                  <a:ext cx="1592869" cy="1480912"/>
                </a:xfrm>
                <a:custGeom>
                  <a:avLst/>
                  <a:gdLst>
                    <a:gd name="connsiteX0" fmla="*/ 1363114 w 1592869"/>
                    <a:gd name="connsiteY0" fmla="*/ 790739 h 1480912"/>
                    <a:gd name="connsiteX1" fmla="*/ 1351785 w 1592869"/>
                    <a:gd name="connsiteY1" fmla="*/ 828769 h 1480912"/>
                    <a:gd name="connsiteX2" fmla="*/ 1334883 w 1592869"/>
                    <a:gd name="connsiteY2" fmla="*/ 862789 h 1480912"/>
                    <a:gd name="connsiteX3" fmla="*/ 1331822 w 1592869"/>
                    <a:gd name="connsiteY3" fmla="*/ 866452 h 1480912"/>
                    <a:gd name="connsiteX4" fmla="*/ 1332231 w 1592869"/>
                    <a:gd name="connsiteY4" fmla="*/ 869623 h 1480912"/>
                    <a:gd name="connsiteX5" fmla="*/ 1332231 w 1592869"/>
                    <a:gd name="connsiteY5" fmla="*/ 869623 h 1480912"/>
                    <a:gd name="connsiteX6" fmla="*/ 1332607 w 1592869"/>
                    <a:gd name="connsiteY6" fmla="*/ 872794 h 1480912"/>
                    <a:gd name="connsiteX7" fmla="*/ 1340255 w 1592869"/>
                    <a:gd name="connsiteY7" fmla="*/ 936921 h 1480912"/>
                    <a:gd name="connsiteX8" fmla="*/ 1341423 w 1592869"/>
                    <a:gd name="connsiteY8" fmla="*/ 947623 h 1480912"/>
                    <a:gd name="connsiteX9" fmla="*/ 1359411 w 1592869"/>
                    <a:gd name="connsiteY9" fmla="*/ 1081292 h 1480912"/>
                    <a:gd name="connsiteX10" fmla="*/ 1377039 w 1592869"/>
                    <a:gd name="connsiteY10" fmla="*/ 1212104 h 1480912"/>
                    <a:gd name="connsiteX11" fmla="*/ 1397505 w 1592869"/>
                    <a:gd name="connsiteY11" fmla="*/ 1346600 h 1480912"/>
                    <a:gd name="connsiteX12" fmla="*/ 1407533 w 1592869"/>
                    <a:gd name="connsiteY12" fmla="*/ 1403228 h 1480912"/>
                    <a:gd name="connsiteX13" fmla="*/ 1410222 w 1592869"/>
                    <a:gd name="connsiteY13" fmla="*/ 1417663 h 1480912"/>
                    <a:gd name="connsiteX14" fmla="*/ 1417286 w 1592869"/>
                    <a:gd name="connsiteY14" fmla="*/ 1477190 h 1480912"/>
                    <a:gd name="connsiteX15" fmla="*/ 1377502 w 1592869"/>
                    <a:gd name="connsiteY15" fmla="*/ 1471958 h 1480912"/>
                    <a:gd name="connsiteX16" fmla="*/ 1363544 w 1592869"/>
                    <a:gd name="connsiteY16" fmla="*/ 1428089 h 1480912"/>
                    <a:gd name="connsiteX17" fmla="*/ 1361094 w 1592869"/>
                    <a:gd name="connsiteY17" fmla="*/ 1414809 h 1480912"/>
                    <a:gd name="connsiteX18" fmla="*/ 1319406 w 1592869"/>
                    <a:gd name="connsiteY18" fmla="*/ 1112676 h 1480912"/>
                    <a:gd name="connsiteX19" fmla="*/ 1314838 w 1592869"/>
                    <a:gd name="connsiteY19" fmla="*/ 1034165 h 1480912"/>
                    <a:gd name="connsiteX20" fmla="*/ 1313939 w 1592869"/>
                    <a:gd name="connsiteY20" fmla="*/ 960259 h 1480912"/>
                    <a:gd name="connsiteX21" fmla="*/ 1313812 w 1592869"/>
                    <a:gd name="connsiteY21" fmla="*/ 953540 h 1480912"/>
                    <a:gd name="connsiteX22" fmla="*/ 1314396 w 1592869"/>
                    <a:gd name="connsiteY22" fmla="*/ 874767 h 1480912"/>
                    <a:gd name="connsiteX23" fmla="*/ 1314778 w 1592869"/>
                    <a:gd name="connsiteY23" fmla="*/ 865144 h 1480912"/>
                    <a:gd name="connsiteX24" fmla="*/ 1312909 w 1592869"/>
                    <a:gd name="connsiteY24" fmla="*/ 861520 h 1480912"/>
                    <a:gd name="connsiteX25" fmla="*/ 1312544 w 1592869"/>
                    <a:gd name="connsiteY25" fmla="*/ 859870 h 1480912"/>
                    <a:gd name="connsiteX26" fmla="*/ 1315927 w 1592869"/>
                    <a:gd name="connsiteY26" fmla="*/ 847610 h 1480912"/>
                    <a:gd name="connsiteX27" fmla="*/ 1319688 w 1592869"/>
                    <a:gd name="connsiteY27" fmla="*/ 793960 h 1480912"/>
                    <a:gd name="connsiteX28" fmla="*/ 1321964 w 1592869"/>
                    <a:gd name="connsiteY28" fmla="*/ 793960 h 1480912"/>
                    <a:gd name="connsiteX29" fmla="*/ 1327898 w 1592869"/>
                    <a:gd name="connsiteY29" fmla="*/ 839678 h 1480912"/>
                    <a:gd name="connsiteX30" fmla="*/ 1361122 w 1592869"/>
                    <a:gd name="connsiteY30" fmla="*/ 790196 h 1480912"/>
                    <a:gd name="connsiteX31" fmla="*/ 1363114 w 1592869"/>
                    <a:gd name="connsiteY31" fmla="*/ 790739 h 1480912"/>
                    <a:gd name="connsiteX32" fmla="*/ 1001740 w 1592869"/>
                    <a:gd name="connsiteY32" fmla="*/ 79264 h 1480912"/>
                    <a:gd name="connsiteX33" fmla="*/ 1016008 w 1592869"/>
                    <a:gd name="connsiteY33" fmla="*/ 110953 h 1480912"/>
                    <a:gd name="connsiteX34" fmla="*/ 1027216 w 1592869"/>
                    <a:gd name="connsiteY34" fmla="*/ 123494 h 1480912"/>
                    <a:gd name="connsiteX35" fmla="*/ 1039210 w 1592869"/>
                    <a:gd name="connsiteY35" fmla="*/ 131265 h 1480912"/>
                    <a:gd name="connsiteX36" fmla="*/ 1055127 w 1592869"/>
                    <a:gd name="connsiteY36" fmla="*/ 136819 h 1480912"/>
                    <a:gd name="connsiteX37" fmla="*/ 1054485 w 1592869"/>
                    <a:gd name="connsiteY37" fmla="*/ 130580 h 1480912"/>
                    <a:gd name="connsiteX38" fmla="*/ 1058007 w 1592869"/>
                    <a:gd name="connsiteY38" fmla="*/ 130115 h 1480912"/>
                    <a:gd name="connsiteX39" fmla="*/ 1105567 w 1592869"/>
                    <a:gd name="connsiteY39" fmla="*/ 397281 h 1480912"/>
                    <a:gd name="connsiteX40" fmla="*/ 1111659 w 1592869"/>
                    <a:gd name="connsiteY40" fmla="*/ 436790 h 1480912"/>
                    <a:gd name="connsiteX41" fmla="*/ 1117391 w 1592869"/>
                    <a:gd name="connsiteY41" fmla="*/ 473880 h 1480912"/>
                    <a:gd name="connsiteX42" fmla="*/ 1143048 w 1592869"/>
                    <a:gd name="connsiteY42" fmla="*/ 659725 h 1480912"/>
                    <a:gd name="connsiteX43" fmla="*/ 1165725 w 1592869"/>
                    <a:gd name="connsiteY43" fmla="*/ 909532 h 1480912"/>
                    <a:gd name="connsiteX44" fmla="*/ 1177418 w 1592869"/>
                    <a:gd name="connsiteY44" fmla="*/ 1161777 h 1480912"/>
                    <a:gd name="connsiteX45" fmla="*/ 1179348 w 1592869"/>
                    <a:gd name="connsiteY45" fmla="*/ 1225409 h 1480912"/>
                    <a:gd name="connsiteX46" fmla="*/ 1183647 w 1592869"/>
                    <a:gd name="connsiteY46" fmla="*/ 1200043 h 1480912"/>
                    <a:gd name="connsiteX47" fmla="*/ 1195749 w 1592869"/>
                    <a:gd name="connsiteY47" fmla="*/ 1123789 h 1480912"/>
                    <a:gd name="connsiteX48" fmla="*/ 1224082 w 1592869"/>
                    <a:gd name="connsiteY48" fmla="*/ 848718 h 1480912"/>
                    <a:gd name="connsiteX49" fmla="*/ 1205752 w 1592869"/>
                    <a:gd name="connsiteY49" fmla="*/ 596654 h 1480912"/>
                    <a:gd name="connsiteX50" fmla="*/ 1185790 w 1592869"/>
                    <a:gd name="connsiteY50" fmla="*/ 535918 h 1480912"/>
                    <a:gd name="connsiteX51" fmla="*/ 1159205 w 1592869"/>
                    <a:gd name="connsiteY51" fmla="*/ 479875 h 1480912"/>
                    <a:gd name="connsiteX52" fmla="*/ 1151620 w 1592869"/>
                    <a:gd name="connsiteY52" fmla="*/ 413241 h 1480912"/>
                    <a:gd name="connsiteX53" fmla="*/ 1164960 w 1592869"/>
                    <a:gd name="connsiteY53" fmla="*/ 351781 h 1480912"/>
                    <a:gd name="connsiteX54" fmla="*/ 1136488 w 1592869"/>
                    <a:gd name="connsiteY54" fmla="*/ 239349 h 1480912"/>
                    <a:gd name="connsiteX55" fmla="*/ 1121373 w 1592869"/>
                    <a:gd name="connsiteY55" fmla="*/ 212311 h 1480912"/>
                    <a:gd name="connsiteX56" fmla="*/ 1068753 w 1592869"/>
                    <a:gd name="connsiteY56" fmla="*/ 134486 h 1480912"/>
                    <a:gd name="connsiteX57" fmla="*/ 1070966 w 1592869"/>
                    <a:gd name="connsiteY57" fmla="*/ 132775 h 1480912"/>
                    <a:gd name="connsiteX58" fmla="*/ 1121919 w 1592869"/>
                    <a:gd name="connsiteY58" fmla="*/ 184532 h 1480912"/>
                    <a:gd name="connsiteX59" fmla="*/ 1143509 w 1592869"/>
                    <a:gd name="connsiteY59" fmla="*/ 211950 h 1480912"/>
                    <a:gd name="connsiteX60" fmla="*/ 1328240 w 1592869"/>
                    <a:gd name="connsiteY60" fmla="*/ 333744 h 1480912"/>
                    <a:gd name="connsiteX61" fmla="*/ 1422862 w 1592869"/>
                    <a:gd name="connsiteY61" fmla="*/ 572658 h 1480912"/>
                    <a:gd name="connsiteX62" fmla="*/ 1480293 w 1592869"/>
                    <a:gd name="connsiteY62" fmla="*/ 852561 h 1480912"/>
                    <a:gd name="connsiteX63" fmla="*/ 1538749 w 1592869"/>
                    <a:gd name="connsiteY63" fmla="*/ 1142250 h 1480912"/>
                    <a:gd name="connsiteX64" fmla="*/ 1567948 w 1592869"/>
                    <a:gd name="connsiteY64" fmla="*/ 1286066 h 1480912"/>
                    <a:gd name="connsiteX65" fmla="*/ 1583463 w 1592869"/>
                    <a:gd name="connsiteY65" fmla="*/ 1358760 h 1480912"/>
                    <a:gd name="connsiteX66" fmla="*/ 1591796 w 1592869"/>
                    <a:gd name="connsiteY66" fmla="*/ 1395982 h 1480912"/>
                    <a:gd name="connsiteX67" fmla="*/ 1582499 w 1592869"/>
                    <a:gd name="connsiteY67" fmla="*/ 1429299 h 1480912"/>
                    <a:gd name="connsiteX68" fmla="*/ 1569115 w 1592869"/>
                    <a:gd name="connsiteY68" fmla="*/ 1431030 h 1480912"/>
                    <a:gd name="connsiteX69" fmla="*/ 1567756 w 1592869"/>
                    <a:gd name="connsiteY69" fmla="*/ 1430390 h 1480912"/>
                    <a:gd name="connsiteX70" fmla="*/ 1566443 w 1592869"/>
                    <a:gd name="connsiteY70" fmla="*/ 1429756 h 1480912"/>
                    <a:gd name="connsiteX71" fmla="*/ 1553502 w 1592869"/>
                    <a:gd name="connsiteY71" fmla="*/ 1418487 h 1480912"/>
                    <a:gd name="connsiteX72" fmla="*/ 1547968 w 1592869"/>
                    <a:gd name="connsiteY72" fmla="*/ 1397673 h 1480912"/>
                    <a:gd name="connsiteX73" fmla="*/ 1540985 w 1592869"/>
                    <a:gd name="connsiteY73" fmla="*/ 1357974 h 1480912"/>
                    <a:gd name="connsiteX74" fmla="*/ 1529845 w 1592869"/>
                    <a:gd name="connsiteY74" fmla="*/ 1298666 h 1480912"/>
                    <a:gd name="connsiteX75" fmla="*/ 1510479 w 1592869"/>
                    <a:gd name="connsiteY75" fmla="*/ 1199977 h 1480912"/>
                    <a:gd name="connsiteX76" fmla="*/ 1494941 w 1592869"/>
                    <a:gd name="connsiteY76" fmla="*/ 1121051 h 1480912"/>
                    <a:gd name="connsiteX77" fmla="*/ 1439181 w 1592869"/>
                    <a:gd name="connsiteY77" fmla="*/ 838934 h 1480912"/>
                    <a:gd name="connsiteX78" fmla="*/ 1385211 w 1592869"/>
                    <a:gd name="connsiteY78" fmla="*/ 567967 h 1480912"/>
                    <a:gd name="connsiteX79" fmla="*/ 1384055 w 1592869"/>
                    <a:gd name="connsiteY79" fmla="*/ 562910 h 1480912"/>
                    <a:gd name="connsiteX80" fmla="*/ 1382880 w 1592869"/>
                    <a:gd name="connsiteY80" fmla="*/ 557860 h 1480912"/>
                    <a:gd name="connsiteX81" fmla="*/ 1293246 w 1592869"/>
                    <a:gd name="connsiteY81" fmla="*/ 340045 h 1480912"/>
                    <a:gd name="connsiteX82" fmla="*/ 1150552 w 1592869"/>
                    <a:gd name="connsiteY82" fmla="*/ 221792 h 1480912"/>
                    <a:gd name="connsiteX83" fmla="*/ 1162306 w 1592869"/>
                    <a:gd name="connsiteY83" fmla="*/ 239792 h 1480912"/>
                    <a:gd name="connsiteX84" fmla="*/ 1198948 w 1592869"/>
                    <a:gd name="connsiteY84" fmla="*/ 369537 h 1480912"/>
                    <a:gd name="connsiteX85" fmla="*/ 1189289 w 1592869"/>
                    <a:gd name="connsiteY85" fmla="*/ 436372 h 1480912"/>
                    <a:gd name="connsiteX86" fmla="*/ 1210964 w 1592869"/>
                    <a:gd name="connsiteY86" fmla="*/ 491368 h 1480912"/>
                    <a:gd name="connsiteX87" fmla="*/ 1253484 w 1592869"/>
                    <a:gd name="connsiteY87" fmla="*/ 615779 h 1480912"/>
                    <a:gd name="connsiteX88" fmla="*/ 1265335 w 1592869"/>
                    <a:gd name="connsiteY88" fmla="*/ 878731 h 1480912"/>
                    <a:gd name="connsiteX89" fmla="*/ 1230906 w 1592869"/>
                    <a:gd name="connsiteY89" fmla="*/ 1163748 h 1480912"/>
                    <a:gd name="connsiteX90" fmla="*/ 1205629 w 1592869"/>
                    <a:gd name="connsiteY90" fmla="*/ 1308512 h 1480912"/>
                    <a:gd name="connsiteX91" fmla="*/ 1192127 w 1592869"/>
                    <a:gd name="connsiteY91" fmla="*/ 1379837 h 1480912"/>
                    <a:gd name="connsiteX92" fmla="*/ 1189968 w 1592869"/>
                    <a:gd name="connsiteY92" fmla="*/ 1391167 h 1480912"/>
                    <a:gd name="connsiteX93" fmla="*/ 1186059 w 1592869"/>
                    <a:gd name="connsiteY93" fmla="*/ 1409923 h 1480912"/>
                    <a:gd name="connsiteX94" fmla="*/ 1185166 w 1592869"/>
                    <a:gd name="connsiteY94" fmla="*/ 1413635 h 1480912"/>
                    <a:gd name="connsiteX95" fmla="*/ 1185166 w 1592869"/>
                    <a:gd name="connsiteY95" fmla="*/ 1414299 h 1480912"/>
                    <a:gd name="connsiteX96" fmla="*/ 1181864 w 1592869"/>
                    <a:gd name="connsiteY96" fmla="*/ 1425675 h 1480912"/>
                    <a:gd name="connsiteX97" fmla="*/ 1171140 w 1592869"/>
                    <a:gd name="connsiteY97" fmla="*/ 1451403 h 1480912"/>
                    <a:gd name="connsiteX98" fmla="*/ 1161740 w 1592869"/>
                    <a:gd name="connsiteY98" fmla="*/ 1458872 h 1480912"/>
                    <a:gd name="connsiteX99" fmla="*/ 1139627 w 1592869"/>
                    <a:gd name="connsiteY99" fmla="*/ 1473830 h 1480912"/>
                    <a:gd name="connsiteX100" fmla="*/ 1007838 w 1592869"/>
                    <a:gd name="connsiteY100" fmla="*/ 1473326 h 1480912"/>
                    <a:gd name="connsiteX101" fmla="*/ 778191 w 1592869"/>
                    <a:gd name="connsiteY101" fmla="*/ 1472096 h 1480912"/>
                    <a:gd name="connsiteX102" fmla="*/ 720279 w 1592869"/>
                    <a:gd name="connsiteY102" fmla="*/ 1471132 h 1480912"/>
                    <a:gd name="connsiteX103" fmla="*/ 666952 w 1592869"/>
                    <a:gd name="connsiteY103" fmla="*/ 1466199 h 1480912"/>
                    <a:gd name="connsiteX104" fmla="*/ 638820 w 1592869"/>
                    <a:gd name="connsiteY104" fmla="*/ 1429158 h 1480912"/>
                    <a:gd name="connsiteX105" fmla="*/ 640893 w 1592869"/>
                    <a:gd name="connsiteY105" fmla="*/ 1415851 h 1480912"/>
                    <a:gd name="connsiteX106" fmla="*/ 628839 w 1592869"/>
                    <a:gd name="connsiteY106" fmla="*/ 1413396 h 1480912"/>
                    <a:gd name="connsiteX107" fmla="*/ 625801 w 1592869"/>
                    <a:gd name="connsiteY107" fmla="*/ 1410422 h 1480912"/>
                    <a:gd name="connsiteX108" fmla="*/ 615155 w 1592869"/>
                    <a:gd name="connsiteY108" fmla="*/ 1396604 h 1480912"/>
                    <a:gd name="connsiteX109" fmla="*/ 607727 w 1592869"/>
                    <a:gd name="connsiteY109" fmla="*/ 1379012 h 1480912"/>
                    <a:gd name="connsiteX110" fmla="*/ 592394 w 1592869"/>
                    <a:gd name="connsiteY110" fmla="*/ 1341185 h 1480912"/>
                    <a:gd name="connsiteX111" fmla="*/ 563215 w 1592869"/>
                    <a:gd name="connsiteY111" fmla="*/ 1264846 h 1480912"/>
                    <a:gd name="connsiteX112" fmla="*/ 514559 w 1592869"/>
                    <a:gd name="connsiteY112" fmla="*/ 1110724 h 1480912"/>
                    <a:gd name="connsiteX113" fmla="*/ 459741 w 1592869"/>
                    <a:gd name="connsiteY113" fmla="*/ 827882 h 1480912"/>
                    <a:gd name="connsiteX114" fmla="*/ 456999 w 1592869"/>
                    <a:gd name="connsiteY114" fmla="*/ 805135 h 1480912"/>
                    <a:gd name="connsiteX115" fmla="*/ 456201 w 1592869"/>
                    <a:gd name="connsiteY115" fmla="*/ 798416 h 1480912"/>
                    <a:gd name="connsiteX116" fmla="*/ 449921 w 1592869"/>
                    <a:gd name="connsiteY116" fmla="*/ 686944 h 1480912"/>
                    <a:gd name="connsiteX117" fmla="*/ 463204 w 1592869"/>
                    <a:gd name="connsiteY117" fmla="*/ 618959 h 1480912"/>
                    <a:gd name="connsiteX118" fmla="*/ 495158 w 1592869"/>
                    <a:gd name="connsiteY118" fmla="*/ 564225 h 1480912"/>
                    <a:gd name="connsiteX119" fmla="*/ 496496 w 1592869"/>
                    <a:gd name="connsiteY119" fmla="*/ 562171 h 1480912"/>
                    <a:gd name="connsiteX120" fmla="*/ 497841 w 1592869"/>
                    <a:gd name="connsiteY120" fmla="*/ 560066 h 1480912"/>
                    <a:gd name="connsiteX121" fmla="*/ 516609 w 1592869"/>
                    <a:gd name="connsiteY121" fmla="*/ 507374 h 1480912"/>
                    <a:gd name="connsiteX122" fmla="*/ 504735 w 1592869"/>
                    <a:gd name="connsiteY122" fmla="*/ 449419 h 1480912"/>
                    <a:gd name="connsiteX123" fmla="*/ 503119 w 1592869"/>
                    <a:gd name="connsiteY123" fmla="*/ 444820 h 1480912"/>
                    <a:gd name="connsiteX124" fmla="*/ 502034 w 1592869"/>
                    <a:gd name="connsiteY124" fmla="*/ 441776 h 1480912"/>
                    <a:gd name="connsiteX125" fmla="*/ 477711 w 1592869"/>
                    <a:gd name="connsiteY125" fmla="*/ 323296 h 1480912"/>
                    <a:gd name="connsiteX126" fmla="*/ 569878 w 1592869"/>
                    <a:gd name="connsiteY126" fmla="*/ 173359 h 1480912"/>
                    <a:gd name="connsiteX127" fmla="*/ 449963 w 1592869"/>
                    <a:gd name="connsiteY127" fmla="*/ 218815 h 1480912"/>
                    <a:gd name="connsiteX128" fmla="*/ 334313 w 1592869"/>
                    <a:gd name="connsiteY128" fmla="*/ 312364 h 1480912"/>
                    <a:gd name="connsiteX129" fmla="*/ 188623 w 1592869"/>
                    <a:gd name="connsiteY129" fmla="*/ 550073 h 1480912"/>
                    <a:gd name="connsiteX130" fmla="*/ 99416 w 1592869"/>
                    <a:gd name="connsiteY130" fmla="*/ 828748 h 1480912"/>
                    <a:gd name="connsiteX131" fmla="*/ 53071 w 1592869"/>
                    <a:gd name="connsiteY131" fmla="*/ 1119240 h 1480912"/>
                    <a:gd name="connsiteX132" fmla="*/ 40958 w 1592869"/>
                    <a:gd name="connsiteY132" fmla="*/ 1265230 h 1480912"/>
                    <a:gd name="connsiteX133" fmla="*/ 36129 w 1592869"/>
                    <a:gd name="connsiteY133" fmla="*/ 1340118 h 1480912"/>
                    <a:gd name="connsiteX134" fmla="*/ 27252 w 1592869"/>
                    <a:gd name="connsiteY134" fmla="*/ 1414543 h 1480912"/>
                    <a:gd name="connsiteX135" fmla="*/ 3227 w 1592869"/>
                    <a:gd name="connsiteY135" fmla="*/ 1414543 h 1480912"/>
                    <a:gd name="connsiteX136" fmla="*/ 1218 w 1592869"/>
                    <a:gd name="connsiteY136" fmla="*/ 1329891 h 1480912"/>
                    <a:gd name="connsiteX137" fmla="*/ 1334 w 1592869"/>
                    <a:gd name="connsiteY137" fmla="*/ 1327335 h 1480912"/>
                    <a:gd name="connsiteX138" fmla="*/ 6143 w 1592869"/>
                    <a:gd name="connsiteY138" fmla="*/ 1243308 h 1480912"/>
                    <a:gd name="connsiteX139" fmla="*/ 22242 w 1592869"/>
                    <a:gd name="connsiteY139" fmla="*/ 1071952 h 1480912"/>
                    <a:gd name="connsiteX140" fmla="*/ 178138 w 1592869"/>
                    <a:gd name="connsiteY140" fmla="*/ 490484 h 1480912"/>
                    <a:gd name="connsiteX141" fmla="*/ 345342 w 1592869"/>
                    <a:gd name="connsiteY141" fmla="*/ 258876 h 1480912"/>
                    <a:gd name="connsiteX142" fmla="*/ 462096 w 1592869"/>
                    <a:gd name="connsiteY142" fmla="*/ 188699 h 1480912"/>
                    <a:gd name="connsiteX143" fmla="*/ 578933 w 1592869"/>
                    <a:gd name="connsiteY143" fmla="*/ 166212 h 1480912"/>
                    <a:gd name="connsiteX144" fmla="*/ 642561 w 1592869"/>
                    <a:gd name="connsiteY144" fmla="*/ 125666 h 1480912"/>
                    <a:gd name="connsiteX145" fmla="*/ 644153 w 1592869"/>
                    <a:gd name="connsiteY145" fmla="*/ 127742 h 1480912"/>
                    <a:gd name="connsiteX146" fmla="*/ 642482 w 1592869"/>
                    <a:gd name="connsiteY146" fmla="*/ 129373 h 1480912"/>
                    <a:gd name="connsiteX147" fmla="*/ 649745 w 1592869"/>
                    <a:gd name="connsiteY147" fmla="*/ 133077 h 1480912"/>
                    <a:gd name="connsiteX148" fmla="*/ 670452 w 1592869"/>
                    <a:gd name="connsiteY148" fmla="*/ 162728 h 1480912"/>
                    <a:gd name="connsiteX149" fmla="*/ 697479 w 1592869"/>
                    <a:gd name="connsiteY149" fmla="*/ 197293 h 1480912"/>
                    <a:gd name="connsiteX150" fmla="*/ 742233 w 1592869"/>
                    <a:gd name="connsiteY150" fmla="*/ 250983 h 1480912"/>
                    <a:gd name="connsiteX151" fmla="*/ 821368 w 1592869"/>
                    <a:gd name="connsiteY151" fmla="*/ 337998 h 1480912"/>
                    <a:gd name="connsiteX152" fmla="*/ 825946 w 1592869"/>
                    <a:gd name="connsiteY152" fmla="*/ 342660 h 1480912"/>
                    <a:gd name="connsiteX153" fmla="*/ 871342 w 1592869"/>
                    <a:gd name="connsiteY153" fmla="*/ 385680 h 1480912"/>
                    <a:gd name="connsiteX154" fmla="*/ 872239 w 1592869"/>
                    <a:gd name="connsiteY154" fmla="*/ 386277 h 1480912"/>
                    <a:gd name="connsiteX155" fmla="*/ 890399 w 1592869"/>
                    <a:gd name="connsiteY155" fmla="*/ 384836 h 1480912"/>
                    <a:gd name="connsiteX156" fmla="*/ 905170 w 1592869"/>
                    <a:gd name="connsiteY156" fmla="*/ 364343 h 1480912"/>
                    <a:gd name="connsiteX157" fmla="*/ 906258 w 1592869"/>
                    <a:gd name="connsiteY157" fmla="*/ 362753 h 1480912"/>
                    <a:gd name="connsiteX158" fmla="*/ 972664 w 1592869"/>
                    <a:gd name="connsiteY158" fmla="*/ 254447 h 1480912"/>
                    <a:gd name="connsiteX159" fmla="*/ 998867 w 1592869"/>
                    <a:gd name="connsiteY159" fmla="*/ 202919 h 1480912"/>
                    <a:gd name="connsiteX160" fmla="*/ 1001340 w 1592869"/>
                    <a:gd name="connsiteY160" fmla="*/ 197698 h 1480912"/>
                    <a:gd name="connsiteX161" fmla="*/ 1014458 w 1592869"/>
                    <a:gd name="connsiteY161" fmla="*/ 168848 h 1480912"/>
                    <a:gd name="connsiteX162" fmla="*/ 1016994 w 1592869"/>
                    <a:gd name="connsiteY162" fmla="*/ 161925 h 1480912"/>
                    <a:gd name="connsiteX163" fmla="*/ 990936 w 1592869"/>
                    <a:gd name="connsiteY163" fmla="*/ 121521 h 1480912"/>
                    <a:gd name="connsiteX164" fmla="*/ 995704 w 1592869"/>
                    <a:gd name="connsiteY164" fmla="*/ 78481 h 1480912"/>
                    <a:gd name="connsiteX165" fmla="*/ 1001740 w 1592869"/>
                    <a:gd name="connsiteY165" fmla="*/ 79264 h 1480912"/>
                    <a:gd name="connsiteX166" fmla="*/ 376334 w 1592869"/>
                    <a:gd name="connsiteY166" fmla="*/ 673998 h 1480912"/>
                    <a:gd name="connsiteX167" fmla="*/ 370897 w 1592869"/>
                    <a:gd name="connsiteY167" fmla="*/ 840948 h 1480912"/>
                    <a:gd name="connsiteX168" fmla="*/ 369994 w 1592869"/>
                    <a:gd name="connsiteY168" fmla="*/ 859929 h 1480912"/>
                    <a:gd name="connsiteX169" fmla="*/ 374560 w 1592869"/>
                    <a:gd name="connsiteY169" fmla="*/ 876942 h 1480912"/>
                    <a:gd name="connsiteX170" fmla="*/ 368885 w 1592869"/>
                    <a:gd name="connsiteY170" fmla="*/ 883122 h 1480912"/>
                    <a:gd name="connsiteX171" fmla="*/ 368032 w 1592869"/>
                    <a:gd name="connsiteY171" fmla="*/ 900771 h 1480912"/>
                    <a:gd name="connsiteX172" fmla="*/ 351277 w 1592869"/>
                    <a:gd name="connsiteY172" fmla="*/ 1138626 h 1480912"/>
                    <a:gd name="connsiteX173" fmla="*/ 316828 w 1592869"/>
                    <a:gd name="connsiteY173" fmla="*/ 1435661 h 1480912"/>
                    <a:gd name="connsiteX174" fmla="*/ 290223 w 1592869"/>
                    <a:gd name="connsiteY174" fmla="*/ 1458731 h 1480912"/>
                    <a:gd name="connsiteX175" fmla="*/ 270685 w 1592869"/>
                    <a:gd name="connsiteY175" fmla="*/ 1429398 h 1480912"/>
                    <a:gd name="connsiteX176" fmla="*/ 292861 w 1592869"/>
                    <a:gd name="connsiteY176" fmla="*/ 1265452 h 1480912"/>
                    <a:gd name="connsiteX177" fmla="*/ 300448 w 1592869"/>
                    <a:gd name="connsiteY177" fmla="*/ 1203068 h 1480912"/>
                    <a:gd name="connsiteX178" fmla="*/ 330914 w 1592869"/>
                    <a:gd name="connsiteY178" fmla="*/ 969382 h 1480912"/>
                    <a:gd name="connsiteX179" fmla="*/ 345361 w 1592869"/>
                    <a:gd name="connsiteY179" fmla="*/ 871947 h 1480912"/>
                    <a:gd name="connsiteX180" fmla="*/ 343652 w 1592869"/>
                    <a:gd name="connsiteY180" fmla="*/ 869733 h 1480912"/>
                    <a:gd name="connsiteX181" fmla="*/ 322300 w 1592869"/>
                    <a:gd name="connsiteY181" fmla="*/ 842840 h 1480912"/>
                    <a:gd name="connsiteX182" fmla="*/ 282458 w 1592869"/>
                    <a:gd name="connsiteY182" fmla="*/ 790477 h 1480912"/>
                    <a:gd name="connsiteX183" fmla="*/ 284005 w 1592869"/>
                    <a:gd name="connsiteY183" fmla="*/ 788929 h 1480912"/>
                    <a:gd name="connsiteX184" fmla="*/ 335100 w 1592869"/>
                    <a:gd name="connsiteY184" fmla="*/ 830036 h 1480912"/>
                    <a:gd name="connsiteX185" fmla="*/ 349790 w 1592869"/>
                    <a:gd name="connsiteY185" fmla="*/ 842475 h 1480912"/>
                    <a:gd name="connsiteX186" fmla="*/ 374077 w 1592869"/>
                    <a:gd name="connsiteY186" fmla="*/ 673998 h 1480912"/>
                    <a:gd name="connsiteX187" fmla="*/ 376334 w 1592869"/>
                    <a:gd name="connsiteY187" fmla="*/ 673998 h 1480912"/>
                    <a:gd name="connsiteX188" fmla="*/ 629905 w 1592869"/>
                    <a:gd name="connsiteY188" fmla="*/ 141491 h 1480912"/>
                    <a:gd name="connsiteX189" fmla="*/ 597766 w 1592869"/>
                    <a:gd name="connsiteY189" fmla="*/ 171225 h 1480912"/>
                    <a:gd name="connsiteX190" fmla="*/ 593852 w 1592869"/>
                    <a:gd name="connsiteY190" fmla="*/ 174885 h 1480912"/>
                    <a:gd name="connsiteX191" fmla="*/ 589955 w 1592869"/>
                    <a:gd name="connsiteY191" fmla="*/ 178562 h 1480912"/>
                    <a:gd name="connsiteX192" fmla="*/ 538184 w 1592869"/>
                    <a:gd name="connsiteY192" fmla="*/ 236228 h 1480912"/>
                    <a:gd name="connsiteX193" fmla="*/ 505703 w 1592869"/>
                    <a:gd name="connsiteY193" fmla="*/ 370785 h 1480912"/>
                    <a:gd name="connsiteX194" fmla="*/ 542852 w 1592869"/>
                    <a:gd name="connsiteY194" fmla="*/ 486740 h 1480912"/>
                    <a:gd name="connsiteX195" fmla="*/ 536712 w 1592869"/>
                    <a:gd name="connsiteY195" fmla="*/ 546648 h 1480912"/>
                    <a:gd name="connsiteX196" fmla="*/ 505220 w 1592869"/>
                    <a:gd name="connsiteY196" fmla="*/ 600642 h 1480912"/>
                    <a:gd name="connsiteX197" fmla="*/ 479967 w 1592869"/>
                    <a:gd name="connsiteY197" fmla="*/ 725576 h 1480912"/>
                    <a:gd name="connsiteX198" fmla="*/ 494415 w 1592869"/>
                    <a:gd name="connsiteY198" fmla="*/ 864440 h 1480912"/>
                    <a:gd name="connsiteX199" fmla="*/ 554401 w 1592869"/>
                    <a:gd name="connsiteY199" fmla="*/ 1140216 h 1480912"/>
                    <a:gd name="connsiteX200" fmla="*/ 599056 w 1592869"/>
                    <a:gd name="connsiteY200" fmla="*/ 1274169 h 1480912"/>
                    <a:gd name="connsiteX201" fmla="*/ 625275 w 1592869"/>
                    <a:gd name="connsiteY201" fmla="*/ 1339391 h 1480912"/>
                    <a:gd name="connsiteX202" fmla="*/ 640389 w 1592869"/>
                    <a:gd name="connsiteY202" fmla="*/ 1373192 h 1480912"/>
                    <a:gd name="connsiteX203" fmla="*/ 637570 w 1592869"/>
                    <a:gd name="connsiteY203" fmla="*/ 1325282 h 1480912"/>
                    <a:gd name="connsiteX204" fmla="*/ 633002 w 1592869"/>
                    <a:gd name="connsiteY204" fmla="*/ 1257581 h 1480912"/>
                    <a:gd name="connsiteX205" fmla="*/ 624512 w 1592869"/>
                    <a:gd name="connsiteY205" fmla="*/ 1120105 h 1480912"/>
                    <a:gd name="connsiteX206" fmla="*/ 609518 w 1592869"/>
                    <a:gd name="connsiteY206" fmla="*/ 629309 h 1480912"/>
                    <a:gd name="connsiteX207" fmla="*/ 614954 w 1592869"/>
                    <a:gd name="connsiteY207" fmla="*/ 383767 h 1480912"/>
                    <a:gd name="connsiteX208" fmla="*/ 622691 w 1592869"/>
                    <a:gd name="connsiteY208" fmla="*/ 268306 h 1480912"/>
                    <a:gd name="connsiteX209" fmla="*/ 623305 w 1592869"/>
                    <a:gd name="connsiteY209" fmla="*/ 260064 h 1480912"/>
                    <a:gd name="connsiteX210" fmla="*/ 634169 w 1592869"/>
                    <a:gd name="connsiteY210" fmla="*/ 156711 h 1480912"/>
                    <a:gd name="connsiteX211" fmla="*/ 630264 w 1592869"/>
                    <a:gd name="connsiteY211" fmla="*/ 146003 h 1480912"/>
                    <a:gd name="connsiteX212" fmla="*/ 629905 w 1592869"/>
                    <a:gd name="connsiteY212" fmla="*/ 144632 h 1480912"/>
                    <a:gd name="connsiteX213" fmla="*/ 630167 w 1592869"/>
                    <a:gd name="connsiteY213" fmla="*/ 144672 h 1480912"/>
                    <a:gd name="connsiteX214" fmla="*/ 629905 w 1592869"/>
                    <a:gd name="connsiteY214" fmla="*/ 141491 h 1480912"/>
                    <a:gd name="connsiteX215" fmla="*/ 721627 w 1592869"/>
                    <a:gd name="connsiteY215" fmla="*/ 815 h 1480912"/>
                    <a:gd name="connsiteX216" fmla="*/ 723436 w 1592869"/>
                    <a:gd name="connsiteY216" fmla="*/ 815 h 1480912"/>
                    <a:gd name="connsiteX217" fmla="*/ 722151 w 1592869"/>
                    <a:gd name="connsiteY217" fmla="*/ 63342 h 1480912"/>
                    <a:gd name="connsiteX218" fmla="*/ 710660 w 1592869"/>
                    <a:gd name="connsiteY218" fmla="*/ 95230 h 1480912"/>
                    <a:gd name="connsiteX219" fmla="*/ 708991 w 1592869"/>
                    <a:gd name="connsiteY219" fmla="*/ 98823 h 1480912"/>
                    <a:gd name="connsiteX220" fmla="*/ 692346 w 1592869"/>
                    <a:gd name="connsiteY220" fmla="*/ 122024 h 1480912"/>
                    <a:gd name="connsiteX221" fmla="*/ 679769 w 1592869"/>
                    <a:gd name="connsiteY221" fmla="*/ 122024 h 1480912"/>
                    <a:gd name="connsiteX222" fmla="*/ 678076 w 1592869"/>
                    <a:gd name="connsiteY222" fmla="*/ 120739 h 1480912"/>
                    <a:gd name="connsiteX223" fmla="*/ 677254 w 1592869"/>
                    <a:gd name="connsiteY223" fmla="*/ 120072 h 1480912"/>
                    <a:gd name="connsiteX224" fmla="*/ 674054 w 1592869"/>
                    <a:gd name="connsiteY224" fmla="*/ 107953 h 1480912"/>
                    <a:gd name="connsiteX225" fmla="*/ 691863 w 1592869"/>
                    <a:gd name="connsiteY225" fmla="*/ 82326 h 1480912"/>
                    <a:gd name="connsiteX226" fmla="*/ 705265 w 1592869"/>
                    <a:gd name="connsiteY226" fmla="*/ 57967 h 1480912"/>
                    <a:gd name="connsiteX227" fmla="*/ 721627 w 1592869"/>
                    <a:gd name="connsiteY227" fmla="*/ 815 h 1480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</a:cxnLst>
                  <a:rect l="l" t="t" r="r" b="b"/>
                  <a:pathLst>
                    <a:path w="1592869" h="1480912">
                      <a:moveTo>
                        <a:pt x="1363114" y="790739"/>
                      </a:moveTo>
                      <a:cubicBezTo>
                        <a:pt x="1360458" y="803643"/>
                        <a:pt x="1356735" y="816547"/>
                        <a:pt x="1351785" y="828769"/>
                      </a:cubicBezTo>
                      <a:cubicBezTo>
                        <a:pt x="1347015" y="840564"/>
                        <a:pt x="1339831" y="851133"/>
                        <a:pt x="1334883" y="862789"/>
                      </a:cubicBezTo>
                      <a:cubicBezTo>
                        <a:pt x="1334219" y="864359"/>
                        <a:pt x="1333132" y="865547"/>
                        <a:pt x="1331822" y="866452"/>
                      </a:cubicBezTo>
                      <a:lnTo>
                        <a:pt x="1332231" y="869623"/>
                      </a:lnTo>
                      <a:lnTo>
                        <a:pt x="1332231" y="869623"/>
                      </a:lnTo>
                      <a:lnTo>
                        <a:pt x="1332607" y="872794"/>
                      </a:lnTo>
                      <a:cubicBezTo>
                        <a:pt x="1335075" y="894190"/>
                        <a:pt x="1337851" y="915528"/>
                        <a:pt x="1340255" y="936921"/>
                      </a:cubicBezTo>
                      <a:lnTo>
                        <a:pt x="1341423" y="947623"/>
                      </a:lnTo>
                      <a:cubicBezTo>
                        <a:pt x="1346150" y="992292"/>
                        <a:pt x="1353616" y="1036742"/>
                        <a:pt x="1359411" y="1081292"/>
                      </a:cubicBezTo>
                      <a:cubicBezTo>
                        <a:pt x="1365086" y="1124916"/>
                        <a:pt x="1370863" y="1168540"/>
                        <a:pt x="1377039" y="1212104"/>
                      </a:cubicBezTo>
                      <a:cubicBezTo>
                        <a:pt x="1383418" y="1257016"/>
                        <a:pt x="1389918" y="1301868"/>
                        <a:pt x="1397505" y="1346600"/>
                      </a:cubicBezTo>
                      <a:cubicBezTo>
                        <a:pt x="1400708" y="1365491"/>
                        <a:pt x="1404050" y="1384367"/>
                        <a:pt x="1407533" y="1403228"/>
                      </a:cubicBezTo>
                      <a:lnTo>
                        <a:pt x="1410222" y="1417663"/>
                      </a:lnTo>
                      <a:cubicBezTo>
                        <a:pt x="1437912" y="1424326"/>
                        <a:pt x="1445478" y="1462937"/>
                        <a:pt x="1417286" y="1477190"/>
                      </a:cubicBezTo>
                      <a:cubicBezTo>
                        <a:pt x="1404489" y="1483632"/>
                        <a:pt x="1388049" y="1482082"/>
                        <a:pt x="1377502" y="1471958"/>
                      </a:cubicBezTo>
                      <a:cubicBezTo>
                        <a:pt x="1366543" y="1461407"/>
                        <a:pt x="1366088" y="1442380"/>
                        <a:pt x="1363544" y="1428089"/>
                      </a:cubicBezTo>
                      <a:lnTo>
                        <a:pt x="1361094" y="1414809"/>
                      </a:lnTo>
                      <a:cubicBezTo>
                        <a:pt x="1342759" y="1314952"/>
                        <a:pt x="1326846" y="1213944"/>
                        <a:pt x="1319406" y="1112676"/>
                      </a:cubicBezTo>
                      <a:cubicBezTo>
                        <a:pt x="1317495" y="1086528"/>
                        <a:pt x="1315885" y="1060357"/>
                        <a:pt x="1314838" y="1034165"/>
                      </a:cubicBezTo>
                      <a:cubicBezTo>
                        <a:pt x="1313844" y="1009529"/>
                        <a:pt x="1314319" y="984895"/>
                        <a:pt x="1313939" y="960259"/>
                      </a:cubicBezTo>
                      <a:lnTo>
                        <a:pt x="1313812" y="953540"/>
                      </a:lnTo>
                      <a:cubicBezTo>
                        <a:pt x="1313230" y="927268"/>
                        <a:pt x="1313712" y="901038"/>
                        <a:pt x="1314396" y="874767"/>
                      </a:cubicBezTo>
                      <a:cubicBezTo>
                        <a:pt x="1314476" y="871566"/>
                        <a:pt x="1314617" y="868365"/>
                        <a:pt x="1314778" y="865144"/>
                      </a:cubicBezTo>
                      <a:cubicBezTo>
                        <a:pt x="1313854" y="864057"/>
                        <a:pt x="1313188" y="862768"/>
                        <a:pt x="1312909" y="861520"/>
                      </a:cubicBezTo>
                      <a:lnTo>
                        <a:pt x="1312544" y="859870"/>
                      </a:lnTo>
                      <a:cubicBezTo>
                        <a:pt x="1311639" y="855622"/>
                        <a:pt x="1312665" y="850649"/>
                        <a:pt x="1315927" y="847610"/>
                      </a:cubicBezTo>
                      <a:cubicBezTo>
                        <a:pt x="1317334" y="829713"/>
                        <a:pt x="1319185" y="811837"/>
                        <a:pt x="1319688" y="793960"/>
                      </a:cubicBezTo>
                      <a:cubicBezTo>
                        <a:pt x="1319728" y="792491"/>
                        <a:pt x="1321841" y="792533"/>
                        <a:pt x="1321964" y="793960"/>
                      </a:cubicBezTo>
                      <a:cubicBezTo>
                        <a:pt x="1323151" y="809179"/>
                        <a:pt x="1325524" y="824439"/>
                        <a:pt x="1327898" y="839678"/>
                      </a:cubicBezTo>
                      <a:cubicBezTo>
                        <a:pt x="1343172" y="827398"/>
                        <a:pt x="1354461" y="807146"/>
                        <a:pt x="1361122" y="790196"/>
                      </a:cubicBezTo>
                      <a:cubicBezTo>
                        <a:pt x="1361605" y="788968"/>
                        <a:pt x="1363398" y="789411"/>
                        <a:pt x="1363114" y="790739"/>
                      </a:cubicBezTo>
                      <a:close/>
                      <a:moveTo>
                        <a:pt x="1001740" y="79264"/>
                      </a:moveTo>
                      <a:cubicBezTo>
                        <a:pt x="1004276" y="90860"/>
                        <a:pt x="1009287" y="101269"/>
                        <a:pt x="1016008" y="110953"/>
                      </a:cubicBezTo>
                      <a:cubicBezTo>
                        <a:pt x="1019209" y="115583"/>
                        <a:pt x="1022850" y="119891"/>
                        <a:pt x="1027216" y="123494"/>
                      </a:cubicBezTo>
                      <a:cubicBezTo>
                        <a:pt x="1030961" y="126572"/>
                        <a:pt x="1035228" y="128585"/>
                        <a:pt x="1039210" y="131265"/>
                      </a:cubicBezTo>
                      <a:cubicBezTo>
                        <a:pt x="1045005" y="130357"/>
                        <a:pt x="1051063" y="132553"/>
                        <a:pt x="1055127" y="136819"/>
                      </a:cubicBezTo>
                      <a:lnTo>
                        <a:pt x="1054485" y="130580"/>
                      </a:lnTo>
                      <a:cubicBezTo>
                        <a:pt x="1054282" y="128567"/>
                        <a:pt x="1057625" y="128165"/>
                        <a:pt x="1058007" y="130115"/>
                      </a:cubicBezTo>
                      <a:cubicBezTo>
                        <a:pt x="1075612" y="218937"/>
                        <a:pt x="1091668" y="307816"/>
                        <a:pt x="1105567" y="397281"/>
                      </a:cubicBezTo>
                      <a:lnTo>
                        <a:pt x="1111659" y="436790"/>
                      </a:lnTo>
                      <a:lnTo>
                        <a:pt x="1117391" y="473880"/>
                      </a:lnTo>
                      <a:cubicBezTo>
                        <a:pt x="1126909" y="535686"/>
                        <a:pt x="1136115" y="597467"/>
                        <a:pt x="1143048" y="659725"/>
                      </a:cubicBezTo>
                      <a:cubicBezTo>
                        <a:pt x="1152284" y="742808"/>
                        <a:pt x="1160050" y="826110"/>
                        <a:pt x="1165725" y="909532"/>
                      </a:cubicBezTo>
                      <a:cubicBezTo>
                        <a:pt x="1171420" y="993541"/>
                        <a:pt x="1174923" y="1077607"/>
                        <a:pt x="1177418" y="1161777"/>
                      </a:cubicBezTo>
                      <a:cubicBezTo>
                        <a:pt x="1178040" y="1182995"/>
                        <a:pt x="1178706" y="1204193"/>
                        <a:pt x="1179348" y="1225409"/>
                      </a:cubicBezTo>
                      <a:lnTo>
                        <a:pt x="1183647" y="1200043"/>
                      </a:lnTo>
                      <a:cubicBezTo>
                        <a:pt x="1187936" y="1174671"/>
                        <a:pt x="1192143" y="1149275"/>
                        <a:pt x="1195749" y="1123789"/>
                      </a:cubicBezTo>
                      <a:cubicBezTo>
                        <a:pt x="1208688" y="1032575"/>
                        <a:pt x="1219033" y="940715"/>
                        <a:pt x="1224082" y="848718"/>
                      </a:cubicBezTo>
                      <a:cubicBezTo>
                        <a:pt x="1228712" y="764529"/>
                        <a:pt x="1227163" y="678670"/>
                        <a:pt x="1205752" y="596654"/>
                      </a:cubicBezTo>
                      <a:cubicBezTo>
                        <a:pt x="1200357" y="576020"/>
                        <a:pt x="1193756" y="555707"/>
                        <a:pt x="1185790" y="535918"/>
                      </a:cubicBezTo>
                      <a:cubicBezTo>
                        <a:pt x="1178060" y="516675"/>
                        <a:pt x="1167518" y="498837"/>
                        <a:pt x="1159205" y="479875"/>
                      </a:cubicBezTo>
                      <a:cubicBezTo>
                        <a:pt x="1149546" y="457812"/>
                        <a:pt x="1146648" y="436996"/>
                        <a:pt x="1151620" y="413241"/>
                      </a:cubicBezTo>
                      <a:cubicBezTo>
                        <a:pt x="1155967" y="392547"/>
                        <a:pt x="1163594" y="373080"/>
                        <a:pt x="1164960" y="351781"/>
                      </a:cubicBezTo>
                      <a:cubicBezTo>
                        <a:pt x="1167518" y="312244"/>
                        <a:pt x="1154657" y="273952"/>
                        <a:pt x="1136488" y="239349"/>
                      </a:cubicBezTo>
                      <a:cubicBezTo>
                        <a:pt x="1131696" y="230229"/>
                        <a:pt x="1126645" y="221231"/>
                        <a:pt x="1121373" y="212311"/>
                      </a:cubicBezTo>
                      <a:cubicBezTo>
                        <a:pt x="1105417" y="185357"/>
                        <a:pt x="1087425" y="159386"/>
                        <a:pt x="1068753" y="134486"/>
                      </a:cubicBezTo>
                      <a:cubicBezTo>
                        <a:pt x="1067747" y="133157"/>
                        <a:pt x="1069878" y="131688"/>
                        <a:pt x="1070966" y="132775"/>
                      </a:cubicBezTo>
                      <a:cubicBezTo>
                        <a:pt x="1087989" y="149604"/>
                        <a:pt x="1106603" y="166152"/>
                        <a:pt x="1121919" y="184532"/>
                      </a:cubicBezTo>
                      <a:cubicBezTo>
                        <a:pt x="1129362" y="193470"/>
                        <a:pt x="1136627" y="202587"/>
                        <a:pt x="1143509" y="211950"/>
                      </a:cubicBezTo>
                      <a:cubicBezTo>
                        <a:pt x="1219013" y="224573"/>
                        <a:pt x="1283890" y="271617"/>
                        <a:pt x="1328240" y="333744"/>
                      </a:cubicBezTo>
                      <a:cubicBezTo>
                        <a:pt x="1378568" y="404243"/>
                        <a:pt x="1404024" y="489095"/>
                        <a:pt x="1422862" y="572658"/>
                      </a:cubicBezTo>
                      <a:cubicBezTo>
                        <a:pt x="1443810" y="665525"/>
                        <a:pt x="1461478" y="759235"/>
                        <a:pt x="1480293" y="852561"/>
                      </a:cubicBezTo>
                      <a:cubicBezTo>
                        <a:pt x="1499771" y="949132"/>
                        <a:pt x="1519149" y="1045701"/>
                        <a:pt x="1538749" y="1142250"/>
                      </a:cubicBezTo>
                      <a:cubicBezTo>
                        <a:pt x="1548489" y="1190180"/>
                        <a:pt x="1558231" y="1238114"/>
                        <a:pt x="1567948" y="1286066"/>
                      </a:cubicBezTo>
                      <a:cubicBezTo>
                        <a:pt x="1572878" y="1310344"/>
                        <a:pt x="1578052" y="1334562"/>
                        <a:pt x="1583463" y="1358760"/>
                      </a:cubicBezTo>
                      <a:cubicBezTo>
                        <a:pt x="1586242" y="1371160"/>
                        <a:pt x="1589220" y="1383541"/>
                        <a:pt x="1591796" y="1395982"/>
                      </a:cubicBezTo>
                      <a:cubicBezTo>
                        <a:pt x="1594692" y="1410013"/>
                        <a:pt x="1591995" y="1418990"/>
                        <a:pt x="1582499" y="1429299"/>
                      </a:cubicBezTo>
                      <a:cubicBezTo>
                        <a:pt x="1578996" y="1433124"/>
                        <a:pt x="1573462" y="1433064"/>
                        <a:pt x="1569115" y="1431030"/>
                      </a:cubicBezTo>
                      <a:lnTo>
                        <a:pt x="1567756" y="1430390"/>
                      </a:lnTo>
                      <a:lnTo>
                        <a:pt x="1566443" y="1429756"/>
                      </a:lnTo>
                      <a:cubicBezTo>
                        <a:pt x="1561065" y="1427112"/>
                        <a:pt x="1556848" y="1424372"/>
                        <a:pt x="1553502" y="1418487"/>
                      </a:cubicBezTo>
                      <a:cubicBezTo>
                        <a:pt x="1549817" y="1412027"/>
                        <a:pt x="1549233" y="1404860"/>
                        <a:pt x="1547968" y="1397673"/>
                      </a:cubicBezTo>
                      <a:cubicBezTo>
                        <a:pt x="1545631" y="1384445"/>
                        <a:pt x="1543319" y="1371221"/>
                        <a:pt x="1540985" y="1357974"/>
                      </a:cubicBezTo>
                      <a:cubicBezTo>
                        <a:pt x="1537497" y="1338166"/>
                        <a:pt x="1533705" y="1318413"/>
                        <a:pt x="1529845" y="1298666"/>
                      </a:cubicBezTo>
                      <a:lnTo>
                        <a:pt x="1510479" y="1199977"/>
                      </a:lnTo>
                      <a:cubicBezTo>
                        <a:pt x="1505315" y="1173663"/>
                        <a:pt x="1500143" y="1147352"/>
                        <a:pt x="1494941" y="1121051"/>
                      </a:cubicBezTo>
                      <a:cubicBezTo>
                        <a:pt x="1476367" y="1026999"/>
                        <a:pt x="1457773" y="932966"/>
                        <a:pt x="1439181" y="838934"/>
                      </a:cubicBezTo>
                      <a:cubicBezTo>
                        <a:pt x="1421330" y="748644"/>
                        <a:pt x="1405533" y="657734"/>
                        <a:pt x="1385211" y="567967"/>
                      </a:cubicBezTo>
                      <a:lnTo>
                        <a:pt x="1384055" y="562910"/>
                      </a:lnTo>
                      <a:lnTo>
                        <a:pt x="1382880" y="557860"/>
                      </a:lnTo>
                      <a:cubicBezTo>
                        <a:pt x="1364708" y="480475"/>
                        <a:pt x="1339317" y="405619"/>
                        <a:pt x="1293246" y="340045"/>
                      </a:cubicBezTo>
                      <a:cubicBezTo>
                        <a:pt x="1257789" y="289616"/>
                        <a:pt x="1208549" y="244583"/>
                        <a:pt x="1150552" y="221792"/>
                      </a:cubicBezTo>
                      <a:cubicBezTo>
                        <a:pt x="1154639" y="227673"/>
                        <a:pt x="1158563" y="233672"/>
                        <a:pt x="1162306" y="239792"/>
                      </a:cubicBezTo>
                      <a:cubicBezTo>
                        <a:pt x="1185810" y="278202"/>
                        <a:pt x="1202973" y="323799"/>
                        <a:pt x="1198948" y="369537"/>
                      </a:cubicBezTo>
                      <a:cubicBezTo>
                        <a:pt x="1196978" y="391882"/>
                        <a:pt x="1188486" y="413845"/>
                        <a:pt x="1189289" y="436372"/>
                      </a:cubicBezTo>
                      <a:cubicBezTo>
                        <a:pt x="1190034" y="456382"/>
                        <a:pt x="1202411" y="473957"/>
                        <a:pt x="1210964" y="491368"/>
                      </a:cubicBezTo>
                      <a:cubicBezTo>
                        <a:pt x="1230381" y="530827"/>
                        <a:pt x="1244429" y="572760"/>
                        <a:pt x="1253484" y="615779"/>
                      </a:cubicBezTo>
                      <a:cubicBezTo>
                        <a:pt x="1271656" y="702161"/>
                        <a:pt x="1271595" y="791042"/>
                        <a:pt x="1265335" y="878731"/>
                      </a:cubicBezTo>
                      <a:cubicBezTo>
                        <a:pt x="1258533" y="974054"/>
                        <a:pt x="1245616" y="1069355"/>
                        <a:pt x="1230906" y="1163748"/>
                      </a:cubicBezTo>
                      <a:cubicBezTo>
                        <a:pt x="1223360" y="1212163"/>
                        <a:pt x="1213318" y="1260178"/>
                        <a:pt x="1205629" y="1308512"/>
                      </a:cubicBezTo>
                      <a:cubicBezTo>
                        <a:pt x="1201828" y="1332346"/>
                        <a:pt x="1196654" y="1356122"/>
                        <a:pt x="1192127" y="1379837"/>
                      </a:cubicBezTo>
                      <a:lnTo>
                        <a:pt x="1189968" y="1391167"/>
                      </a:lnTo>
                      <a:cubicBezTo>
                        <a:pt x="1188760" y="1397454"/>
                        <a:pt x="1187507" y="1403722"/>
                        <a:pt x="1186059" y="1409923"/>
                      </a:cubicBezTo>
                      <a:lnTo>
                        <a:pt x="1185166" y="1413635"/>
                      </a:lnTo>
                      <a:lnTo>
                        <a:pt x="1185166" y="1414299"/>
                      </a:lnTo>
                      <a:cubicBezTo>
                        <a:pt x="1185126" y="1418871"/>
                        <a:pt x="1183876" y="1422656"/>
                        <a:pt x="1181864" y="1425675"/>
                      </a:cubicBezTo>
                      <a:cubicBezTo>
                        <a:pt x="1179109" y="1434511"/>
                        <a:pt x="1175688" y="1443129"/>
                        <a:pt x="1171140" y="1451403"/>
                      </a:cubicBezTo>
                      <a:cubicBezTo>
                        <a:pt x="1168806" y="1455631"/>
                        <a:pt x="1165423" y="1458004"/>
                        <a:pt x="1161740" y="1458872"/>
                      </a:cubicBezTo>
                      <a:cubicBezTo>
                        <a:pt x="1158038" y="1467347"/>
                        <a:pt x="1149646" y="1473867"/>
                        <a:pt x="1139627" y="1473830"/>
                      </a:cubicBezTo>
                      <a:lnTo>
                        <a:pt x="1007838" y="1473326"/>
                      </a:lnTo>
                      <a:cubicBezTo>
                        <a:pt x="931289" y="1473022"/>
                        <a:pt x="854740" y="1472519"/>
                        <a:pt x="778191" y="1472096"/>
                      </a:cubicBezTo>
                      <a:cubicBezTo>
                        <a:pt x="758875" y="1471997"/>
                        <a:pt x="739577" y="1471635"/>
                        <a:pt x="720279" y="1471132"/>
                      </a:cubicBezTo>
                      <a:cubicBezTo>
                        <a:pt x="702188" y="1470628"/>
                        <a:pt x="684842" y="1468454"/>
                        <a:pt x="666952" y="1466199"/>
                      </a:cubicBezTo>
                      <a:cubicBezTo>
                        <a:pt x="646746" y="1463663"/>
                        <a:pt x="635801" y="1449350"/>
                        <a:pt x="638820" y="1429158"/>
                      </a:cubicBezTo>
                      <a:cubicBezTo>
                        <a:pt x="639484" y="1424707"/>
                        <a:pt x="640206" y="1420280"/>
                        <a:pt x="640893" y="1415851"/>
                      </a:cubicBezTo>
                      <a:cubicBezTo>
                        <a:pt x="636868" y="1417180"/>
                        <a:pt x="632079" y="1416556"/>
                        <a:pt x="628839" y="1413396"/>
                      </a:cubicBezTo>
                      <a:lnTo>
                        <a:pt x="625801" y="1410422"/>
                      </a:lnTo>
                      <a:cubicBezTo>
                        <a:pt x="621591" y="1406255"/>
                        <a:pt x="617825" y="1402163"/>
                        <a:pt x="615155" y="1396604"/>
                      </a:cubicBezTo>
                      <a:cubicBezTo>
                        <a:pt x="612398" y="1390889"/>
                        <a:pt x="610162" y="1384850"/>
                        <a:pt x="607727" y="1379012"/>
                      </a:cubicBezTo>
                      <a:cubicBezTo>
                        <a:pt x="602475" y="1366450"/>
                        <a:pt x="597366" y="1353848"/>
                        <a:pt x="592394" y="1341185"/>
                      </a:cubicBezTo>
                      <a:cubicBezTo>
                        <a:pt x="582435" y="1315860"/>
                        <a:pt x="572474" y="1290435"/>
                        <a:pt x="563215" y="1264846"/>
                      </a:cubicBezTo>
                      <a:cubicBezTo>
                        <a:pt x="544885" y="1214176"/>
                        <a:pt x="528663" y="1162741"/>
                        <a:pt x="514559" y="1110724"/>
                      </a:cubicBezTo>
                      <a:cubicBezTo>
                        <a:pt x="489405" y="1017920"/>
                        <a:pt x="471211" y="923324"/>
                        <a:pt x="459741" y="827882"/>
                      </a:cubicBezTo>
                      <a:lnTo>
                        <a:pt x="456999" y="805135"/>
                      </a:lnTo>
                      <a:lnTo>
                        <a:pt x="456201" y="798416"/>
                      </a:lnTo>
                      <a:cubicBezTo>
                        <a:pt x="451852" y="761423"/>
                        <a:pt x="448191" y="723857"/>
                        <a:pt x="449921" y="686944"/>
                      </a:cubicBezTo>
                      <a:cubicBezTo>
                        <a:pt x="450989" y="663832"/>
                        <a:pt x="454569" y="640542"/>
                        <a:pt x="463204" y="618959"/>
                      </a:cubicBezTo>
                      <a:cubicBezTo>
                        <a:pt x="471171" y="599052"/>
                        <a:pt x="483466" y="582021"/>
                        <a:pt x="495158" y="564225"/>
                      </a:cubicBezTo>
                      <a:lnTo>
                        <a:pt x="496496" y="562171"/>
                      </a:lnTo>
                      <a:lnTo>
                        <a:pt x="497841" y="560066"/>
                      </a:lnTo>
                      <a:cubicBezTo>
                        <a:pt x="508066" y="543903"/>
                        <a:pt x="516202" y="527004"/>
                        <a:pt x="516609" y="507374"/>
                      </a:cubicBezTo>
                      <a:cubicBezTo>
                        <a:pt x="517022" y="487454"/>
                        <a:pt x="511221" y="468068"/>
                        <a:pt x="504735" y="449419"/>
                      </a:cubicBezTo>
                      <a:lnTo>
                        <a:pt x="503119" y="444820"/>
                      </a:lnTo>
                      <a:lnTo>
                        <a:pt x="502034" y="441776"/>
                      </a:lnTo>
                      <a:cubicBezTo>
                        <a:pt x="488235" y="403233"/>
                        <a:pt x="472532" y="365236"/>
                        <a:pt x="477711" y="323296"/>
                      </a:cubicBezTo>
                      <a:cubicBezTo>
                        <a:pt x="485360" y="261533"/>
                        <a:pt x="522787" y="211749"/>
                        <a:pt x="569878" y="173359"/>
                      </a:cubicBezTo>
                      <a:cubicBezTo>
                        <a:pt x="527999" y="181653"/>
                        <a:pt x="486547" y="198038"/>
                        <a:pt x="449963" y="218815"/>
                      </a:cubicBezTo>
                      <a:cubicBezTo>
                        <a:pt x="406757" y="243375"/>
                        <a:pt x="367858" y="275786"/>
                        <a:pt x="334313" y="312364"/>
                      </a:cubicBezTo>
                      <a:cubicBezTo>
                        <a:pt x="270925" y="381493"/>
                        <a:pt x="225668" y="464435"/>
                        <a:pt x="188623" y="550073"/>
                      </a:cubicBezTo>
                      <a:cubicBezTo>
                        <a:pt x="149843" y="639696"/>
                        <a:pt x="121087" y="733608"/>
                        <a:pt x="99416" y="828748"/>
                      </a:cubicBezTo>
                      <a:cubicBezTo>
                        <a:pt x="77623" y="924431"/>
                        <a:pt x="63034" y="1021644"/>
                        <a:pt x="53071" y="1119240"/>
                      </a:cubicBezTo>
                      <a:cubicBezTo>
                        <a:pt x="48102" y="1167816"/>
                        <a:pt x="44196" y="1216511"/>
                        <a:pt x="40958" y="1265230"/>
                      </a:cubicBezTo>
                      <a:cubicBezTo>
                        <a:pt x="39308" y="1290193"/>
                        <a:pt x="38061" y="1315196"/>
                        <a:pt x="36129" y="1340118"/>
                      </a:cubicBezTo>
                      <a:cubicBezTo>
                        <a:pt x="34197" y="1365020"/>
                        <a:pt x="33330" y="1390303"/>
                        <a:pt x="27252" y="1414543"/>
                      </a:cubicBezTo>
                      <a:cubicBezTo>
                        <a:pt x="24415" y="1425836"/>
                        <a:pt x="5278" y="1426984"/>
                        <a:pt x="3227" y="1414543"/>
                      </a:cubicBezTo>
                      <a:cubicBezTo>
                        <a:pt x="-1324" y="1386758"/>
                        <a:pt x="-52" y="1358026"/>
                        <a:pt x="1218" y="1329891"/>
                      </a:cubicBezTo>
                      <a:lnTo>
                        <a:pt x="1334" y="1327335"/>
                      </a:lnTo>
                      <a:cubicBezTo>
                        <a:pt x="2583" y="1299313"/>
                        <a:pt x="4213" y="1271310"/>
                        <a:pt x="6143" y="1243308"/>
                      </a:cubicBezTo>
                      <a:cubicBezTo>
                        <a:pt x="10089" y="1186075"/>
                        <a:pt x="15360" y="1128923"/>
                        <a:pt x="22242" y="1071952"/>
                      </a:cubicBezTo>
                      <a:cubicBezTo>
                        <a:pt x="46370" y="871969"/>
                        <a:pt x="90864" y="673033"/>
                        <a:pt x="178138" y="490484"/>
                      </a:cubicBezTo>
                      <a:cubicBezTo>
                        <a:pt x="219230" y="404504"/>
                        <a:pt x="271973" y="320960"/>
                        <a:pt x="345342" y="258876"/>
                      </a:cubicBezTo>
                      <a:cubicBezTo>
                        <a:pt x="380274" y="229342"/>
                        <a:pt x="419656" y="205768"/>
                        <a:pt x="462096" y="188699"/>
                      </a:cubicBezTo>
                      <a:cubicBezTo>
                        <a:pt x="500050" y="173419"/>
                        <a:pt x="538606" y="166192"/>
                        <a:pt x="578933" y="166212"/>
                      </a:cubicBezTo>
                      <a:cubicBezTo>
                        <a:pt x="599157" y="150712"/>
                        <a:pt x="620870" y="137204"/>
                        <a:pt x="642561" y="125666"/>
                      </a:cubicBezTo>
                      <a:cubicBezTo>
                        <a:pt x="643869" y="124964"/>
                        <a:pt x="645237" y="126655"/>
                        <a:pt x="644153" y="127742"/>
                      </a:cubicBezTo>
                      <a:cubicBezTo>
                        <a:pt x="643589" y="128285"/>
                        <a:pt x="643044" y="128847"/>
                        <a:pt x="642482" y="129373"/>
                      </a:cubicBezTo>
                      <a:cubicBezTo>
                        <a:pt x="644937" y="129534"/>
                        <a:pt x="647471" y="130681"/>
                        <a:pt x="649745" y="133077"/>
                      </a:cubicBezTo>
                      <a:cubicBezTo>
                        <a:pt x="657716" y="141429"/>
                        <a:pt x="664437" y="151879"/>
                        <a:pt x="670452" y="162728"/>
                      </a:cubicBezTo>
                      <a:cubicBezTo>
                        <a:pt x="679608" y="174164"/>
                        <a:pt x="688341" y="185979"/>
                        <a:pt x="697479" y="197293"/>
                      </a:cubicBezTo>
                      <a:cubicBezTo>
                        <a:pt x="712107" y="215411"/>
                        <a:pt x="727078" y="233267"/>
                        <a:pt x="742233" y="250983"/>
                      </a:cubicBezTo>
                      <a:cubicBezTo>
                        <a:pt x="767684" y="280755"/>
                        <a:pt x="793963" y="309964"/>
                        <a:pt x="821368" y="337998"/>
                      </a:cubicBezTo>
                      <a:lnTo>
                        <a:pt x="825946" y="342660"/>
                      </a:lnTo>
                      <a:cubicBezTo>
                        <a:pt x="840151" y="357055"/>
                        <a:pt x="854541" y="374286"/>
                        <a:pt x="871342" y="385680"/>
                      </a:cubicBezTo>
                      <a:lnTo>
                        <a:pt x="872239" y="386277"/>
                      </a:lnTo>
                      <a:cubicBezTo>
                        <a:pt x="879327" y="390897"/>
                        <a:pt x="884354" y="391736"/>
                        <a:pt x="890399" y="384836"/>
                      </a:cubicBezTo>
                      <a:cubicBezTo>
                        <a:pt x="895894" y="378555"/>
                        <a:pt x="900468" y="371268"/>
                        <a:pt x="905170" y="364343"/>
                      </a:cubicBezTo>
                      <a:lnTo>
                        <a:pt x="906258" y="362753"/>
                      </a:lnTo>
                      <a:cubicBezTo>
                        <a:pt x="930265" y="327865"/>
                        <a:pt x="952521" y="291690"/>
                        <a:pt x="972664" y="254447"/>
                      </a:cubicBezTo>
                      <a:cubicBezTo>
                        <a:pt x="981846" y="237499"/>
                        <a:pt x="990580" y="220304"/>
                        <a:pt x="998867" y="202919"/>
                      </a:cubicBezTo>
                      <a:lnTo>
                        <a:pt x="1001340" y="197698"/>
                      </a:lnTo>
                      <a:cubicBezTo>
                        <a:pt x="1005848" y="188115"/>
                        <a:pt x="1010738" y="178714"/>
                        <a:pt x="1014458" y="168848"/>
                      </a:cubicBezTo>
                      <a:cubicBezTo>
                        <a:pt x="1015324" y="166535"/>
                        <a:pt x="1016169" y="164219"/>
                        <a:pt x="1016994" y="161925"/>
                      </a:cubicBezTo>
                      <a:cubicBezTo>
                        <a:pt x="1004316" y="153610"/>
                        <a:pt x="994498" y="135613"/>
                        <a:pt x="990936" y="121521"/>
                      </a:cubicBezTo>
                      <a:cubicBezTo>
                        <a:pt x="987234" y="106886"/>
                        <a:pt x="989105" y="91866"/>
                        <a:pt x="995704" y="78481"/>
                      </a:cubicBezTo>
                      <a:cubicBezTo>
                        <a:pt x="996951" y="75965"/>
                        <a:pt x="1001137" y="76587"/>
                        <a:pt x="1001740" y="79264"/>
                      </a:cubicBezTo>
                      <a:close/>
                      <a:moveTo>
                        <a:pt x="376334" y="673998"/>
                      </a:moveTo>
                      <a:cubicBezTo>
                        <a:pt x="374580" y="729643"/>
                        <a:pt x="373515" y="785345"/>
                        <a:pt x="370897" y="840948"/>
                      </a:cubicBezTo>
                      <a:lnTo>
                        <a:pt x="369994" y="859929"/>
                      </a:lnTo>
                      <a:cubicBezTo>
                        <a:pt x="374077" y="864481"/>
                        <a:pt x="376471" y="869733"/>
                        <a:pt x="374560" y="876942"/>
                      </a:cubicBezTo>
                      <a:cubicBezTo>
                        <a:pt x="373817" y="879700"/>
                        <a:pt x="371622" y="882196"/>
                        <a:pt x="368885" y="883122"/>
                      </a:cubicBezTo>
                      <a:lnTo>
                        <a:pt x="368032" y="900771"/>
                      </a:lnTo>
                      <a:cubicBezTo>
                        <a:pt x="364148" y="980178"/>
                        <a:pt x="359596" y="1059419"/>
                        <a:pt x="351277" y="1138626"/>
                      </a:cubicBezTo>
                      <a:cubicBezTo>
                        <a:pt x="340873" y="1237752"/>
                        <a:pt x="328840" y="1336714"/>
                        <a:pt x="316828" y="1435661"/>
                      </a:cubicBezTo>
                      <a:cubicBezTo>
                        <a:pt x="315118" y="1449672"/>
                        <a:pt x="305376" y="1460783"/>
                        <a:pt x="290223" y="1458731"/>
                      </a:cubicBezTo>
                      <a:cubicBezTo>
                        <a:pt x="274891" y="1456656"/>
                        <a:pt x="268673" y="1443309"/>
                        <a:pt x="270685" y="1429398"/>
                      </a:cubicBezTo>
                      <a:cubicBezTo>
                        <a:pt x="278594" y="1374825"/>
                        <a:pt x="286199" y="1320207"/>
                        <a:pt x="292861" y="1265452"/>
                      </a:cubicBezTo>
                      <a:lnTo>
                        <a:pt x="300448" y="1203068"/>
                      </a:lnTo>
                      <a:cubicBezTo>
                        <a:pt x="309960" y="1125086"/>
                        <a:pt x="319697" y="1047116"/>
                        <a:pt x="330914" y="969382"/>
                      </a:cubicBezTo>
                      <a:cubicBezTo>
                        <a:pt x="335603" y="936892"/>
                        <a:pt x="340473" y="904421"/>
                        <a:pt x="345361" y="871947"/>
                      </a:cubicBezTo>
                      <a:lnTo>
                        <a:pt x="343652" y="869733"/>
                      </a:lnTo>
                      <a:cubicBezTo>
                        <a:pt x="336668" y="860656"/>
                        <a:pt x="329443" y="851778"/>
                        <a:pt x="322300" y="842840"/>
                      </a:cubicBezTo>
                      <a:cubicBezTo>
                        <a:pt x="308578" y="825608"/>
                        <a:pt x="295035" y="808514"/>
                        <a:pt x="282458" y="790477"/>
                      </a:cubicBezTo>
                      <a:cubicBezTo>
                        <a:pt x="281832" y="789571"/>
                        <a:pt x="283102" y="788242"/>
                        <a:pt x="284005" y="788929"/>
                      </a:cubicBezTo>
                      <a:cubicBezTo>
                        <a:pt x="301633" y="801954"/>
                        <a:pt x="318317" y="815882"/>
                        <a:pt x="335100" y="830036"/>
                      </a:cubicBezTo>
                      <a:lnTo>
                        <a:pt x="349790" y="842475"/>
                      </a:lnTo>
                      <a:cubicBezTo>
                        <a:pt x="358242" y="786370"/>
                        <a:pt x="366613" y="730244"/>
                        <a:pt x="374077" y="673998"/>
                      </a:cubicBezTo>
                      <a:cubicBezTo>
                        <a:pt x="374260" y="672591"/>
                        <a:pt x="376373" y="672488"/>
                        <a:pt x="376334" y="673998"/>
                      </a:cubicBezTo>
                      <a:close/>
                      <a:moveTo>
                        <a:pt x="629905" y="141491"/>
                      </a:moveTo>
                      <a:cubicBezTo>
                        <a:pt x="619298" y="151495"/>
                        <a:pt x="608454" y="161280"/>
                        <a:pt x="597766" y="171225"/>
                      </a:cubicBezTo>
                      <a:lnTo>
                        <a:pt x="593852" y="174885"/>
                      </a:lnTo>
                      <a:lnTo>
                        <a:pt x="589955" y="178562"/>
                      </a:lnTo>
                      <a:cubicBezTo>
                        <a:pt x="571173" y="196380"/>
                        <a:pt x="553178" y="214929"/>
                        <a:pt x="538184" y="236228"/>
                      </a:cubicBezTo>
                      <a:cubicBezTo>
                        <a:pt x="510655" y="275343"/>
                        <a:pt x="494254" y="323032"/>
                        <a:pt x="505703" y="370785"/>
                      </a:cubicBezTo>
                      <a:cubicBezTo>
                        <a:pt x="515203" y="410341"/>
                        <a:pt x="536996" y="446196"/>
                        <a:pt x="542852" y="486740"/>
                      </a:cubicBezTo>
                      <a:cubicBezTo>
                        <a:pt x="545788" y="507052"/>
                        <a:pt x="544361" y="527465"/>
                        <a:pt x="536712" y="546648"/>
                      </a:cubicBezTo>
                      <a:cubicBezTo>
                        <a:pt x="528905" y="566218"/>
                        <a:pt x="516428" y="582987"/>
                        <a:pt x="505220" y="600642"/>
                      </a:cubicBezTo>
                      <a:cubicBezTo>
                        <a:pt x="480870" y="639012"/>
                        <a:pt x="477550" y="681126"/>
                        <a:pt x="479967" y="725576"/>
                      </a:cubicBezTo>
                      <a:cubicBezTo>
                        <a:pt x="482503" y="771998"/>
                        <a:pt x="487833" y="818439"/>
                        <a:pt x="494415" y="864440"/>
                      </a:cubicBezTo>
                      <a:cubicBezTo>
                        <a:pt x="507735" y="957647"/>
                        <a:pt x="527818" y="1049888"/>
                        <a:pt x="554401" y="1140216"/>
                      </a:cubicBezTo>
                      <a:cubicBezTo>
                        <a:pt x="567704" y="1185451"/>
                        <a:pt x="583419" y="1229719"/>
                        <a:pt x="599056" y="1274169"/>
                      </a:cubicBezTo>
                      <a:cubicBezTo>
                        <a:pt x="606842" y="1296293"/>
                        <a:pt x="615920" y="1317894"/>
                        <a:pt x="625275" y="1339391"/>
                      </a:cubicBezTo>
                      <a:cubicBezTo>
                        <a:pt x="630205" y="1350707"/>
                        <a:pt x="635258" y="1361959"/>
                        <a:pt x="640389" y="1373192"/>
                      </a:cubicBezTo>
                      <a:cubicBezTo>
                        <a:pt x="638496" y="1357330"/>
                        <a:pt x="638496" y="1341044"/>
                        <a:pt x="637570" y="1325282"/>
                      </a:cubicBezTo>
                      <a:cubicBezTo>
                        <a:pt x="636242" y="1302695"/>
                        <a:pt x="634552" y="1280148"/>
                        <a:pt x="633002" y="1257581"/>
                      </a:cubicBezTo>
                      <a:cubicBezTo>
                        <a:pt x="629845" y="1211782"/>
                        <a:pt x="627028" y="1165944"/>
                        <a:pt x="624512" y="1120105"/>
                      </a:cubicBezTo>
                      <a:cubicBezTo>
                        <a:pt x="615598" y="956641"/>
                        <a:pt x="609037" y="793035"/>
                        <a:pt x="609518" y="629309"/>
                      </a:cubicBezTo>
                      <a:cubicBezTo>
                        <a:pt x="609762" y="547435"/>
                        <a:pt x="611432" y="465562"/>
                        <a:pt x="614954" y="383767"/>
                      </a:cubicBezTo>
                      <a:cubicBezTo>
                        <a:pt x="616605" y="345250"/>
                        <a:pt x="619802" y="306769"/>
                        <a:pt x="622691" y="268306"/>
                      </a:cubicBezTo>
                      <a:lnTo>
                        <a:pt x="623305" y="260064"/>
                      </a:lnTo>
                      <a:cubicBezTo>
                        <a:pt x="625860" y="225539"/>
                        <a:pt x="628919" y="190933"/>
                        <a:pt x="634169" y="156711"/>
                      </a:cubicBezTo>
                      <a:cubicBezTo>
                        <a:pt x="632615" y="153202"/>
                        <a:pt x="631266" y="149648"/>
                        <a:pt x="630264" y="146003"/>
                      </a:cubicBezTo>
                      <a:lnTo>
                        <a:pt x="629905" y="144632"/>
                      </a:lnTo>
                      <a:lnTo>
                        <a:pt x="630167" y="144672"/>
                      </a:lnTo>
                      <a:cubicBezTo>
                        <a:pt x="629925" y="143603"/>
                        <a:pt x="629845" y="142538"/>
                        <a:pt x="629905" y="141491"/>
                      </a:cubicBezTo>
                      <a:close/>
                      <a:moveTo>
                        <a:pt x="721627" y="815"/>
                      </a:moveTo>
                      <a:cubicBezTo>
                        <a:pt x="721847" y="-131"/>
                        <a:pt x="723195" y="-51"/>
                        <a:pt x="723436" y="815"/>
                      </a:cubicBezTo>
                      <a:cubicBezTo>
                        <a:pt x="729413" y="20946"/>
                        <a:pt x="727300" y="43090"/>
                        <a:pt x="722151" y="63342"/>
                      </a:cubicBezTo>
                      <a:cubicBezTo>
                        <a:pt x="719374" y="74314"/>
                        <a:pt x="715429" y="84963"/>
                        <a:pt x="710660" y="95230"/>
                      </a:cubicBezTo>
                      <a:lnTo>
                        <a:pt x="708991" y="98823"/>
                      </a:lnTo>
                      <a:cubicBezTo>
                        <a:pt x="704905" y="107566"/>
                        <a:pt x="700304" y="116575"/>
                        <a:pt x="692346" y="122024"/>
                      </a:cubicBezTo>
                      <a:cubicBezTo>
                        <a:pt x="689028" y="124299"/>
                        <a:pt x="683089" y="124440"/>
                        <a:pt x="679769" y="122024"/>
                      </a:cubicBezTo>
                      <a:lnTo>
                        <a:pt x="678076" y="120739"/>
                      </a:lnTo>
                      <a:cubicBezTo>
                        <a:pt x="677797" y="120521"/>
                        <a:pt x="677522" y="120300"/>
                        <a:pt x="677254" y="120072"/>
                      </a:cubicBezTo>
                      <a:cubicBezTo>
                        <a:pt x="674157" y="117475"/>
                        <a:pt x="672625" y="111737"/>
                        <a:pt x="674054" y="107953"/>
                      </a:cubicBezTo>
                      <a:cubicBezTo>
                        <a:pt x="677737" y="98189"/>
                        <a:pt x="686090" y="91022"/>
                        <a:pt x="691863" y="82326"/>
                      </a:cubicBezTo>
                      <a:cubicBezTo>
                        <a:pt x="696976" y="74595"/>
                        <a:pt x="701504" y="66442"/>
                        <a:pt x="705265" y="57967"/>
                      </a:cubicBezTo>
                      <a:cubicBezTo>
                        <a:pt x="713375" y="39628"/>
                        <a:pt x="717017" y="20161"/>
                        <a:pt x="721627" y="815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5" name="图形 109">
                <a:extLst>
                  <a:ext uri="{FF2B5EF4-FFF2-40B4-BE49-F238E27FC236}">
                    <a16:creationId xmlns:a16="http://schemas.microsoft.com/office/drawing/2014/main" id="{FBE7E667-E6E3-28ED-D8A0-E620FB9075D7}"/>
                  </a:ext>
                </a:extLst>
              </p:cNvPr>
              <p:cNvGrpSpPr/>
              <p:nvPr/>
            </p:nvGrpSpPr>
            <p:grpSpPr>
              <a:xfrm>
                <a:off x="12312989" y="3592565"/>
                <a:ext cx="968199" cy="971779"/>
                <a:chOff x="12312989" y="3592565"/>
                <a:chExt cx="968199" cy="971779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7FE08037-63F2-5098-D727-B725ABB7A8FD}"/>
                    </a:ext>
                  </a:extLst>
                </p:cNvPr>
                <p:cNvSpPr/>
                <p:nvPr/>
              </p:nvSpPr>
              <p:spPr>
                <a:xfrm>
                  <a:off x="12315001" y="3604645"/>
                  <a:ext cx="957985" cy="948248"/>
                </a:xfrm>
                <a:custGeom>
                  <a:avLst/>
                  <a:gdLst>
                    <a:gd name="connsiteX0" fmla="*/ 933531 w 957985"/>
                    <a:gd name="connsiteY0" fmla="*/ 180137 h 948248"/>
                    <a:gd name="connsiteX1" fmla="*/ 907947 w 957985"/>
                    <a:gd name="connsiteY1" fmla="*/ 154105 h 948248"/>
                    <a:gd name="connsiteX2" fmla="*/ 836980 w 957985"/>
                    <a:gd name="connsiteY2" fmla="*/ 91868 h 948248"/>
                    <a:gd name="connsiteX3" fmla="*/ 466121 w 957985"/>
                    <a:gd name="connsiteY3" fmla="*/ 13216 h 948248"/>
                    <a:gd name="connsiteX4" fmla="*/ 267221 w 957985"/>
                    <a:gd name="connsiteY4" fmla="*/ 104395 h 948248"/>
                    <a:gd name="connsiteX5" fmla="*/ 228208 w 957985"/>
                    <a:gd name="connsiteY5" fmla="*/ 348167 h 948248"/>
                    <a:gd name="connsiteX6" fmla="*/ 202438 w 957985"/>
                    <a:gd name="connsiteY6" fmla="*/ 466892 h 948248"/>
                    <a:gd name="connsiteX7" fmla="*/ 203899 w 957985"/>
                    <a:gd name="connsiteY7" fmla="*/ 531781 h 948248"/>
                    <a:gd name="connsiteX8" fmla="*/ 206062 w 957985"/>
                    <a:gd name="connsiteY8" fmla="*/ 547830 h 948248"/>
                    <a:gd name="connsiteX9" fmla="*/ 163848 w 957985"/>
                    <a:gd name="connsiteY9" fmla="*/ 572534 h 948248"/>
                    <a:gd name="connsiteX10" fmla="*/ 153049 w 957985"/>
                    <a:gd name="connsiteY10" fmla="*/ 585604 h 948248"/>
                    <a:gd name="connsiteX11" fmla="*/ 93 w 957985"/>
                    <a:gd name="connsiteY11" fmla="*/ 741779 h 948248"/>
                    <a:gd name="connsiteX12" fmla="*/ 47749 w 957985"/>
                    <a:gd name="connsiteY12" fmla="*/ 798247 h 948248"/>
                    <a:gd name="connsiteX13" fmla="*/ 35107 w 957985"/>
                    <a:gd name="connsiteY13" fmla="*/ 900621 h 948248"/>
                    <a:gd name="connsiteX14" fmla="*/ 72108 w 957985"/>
                    <a:gd name="connsiteY14" fmla="*/ 941659 h 948248"/>
                    <a:gd name="connsiteX15" fmla="*/ 141493 w 957985"/>
                    <a:gd name="connsiteY15" fmla="*/ 912919 h 948248"/>
                    <a:gd name="connsiteX16" fmla="*/ 200450 w 957985"/>
                    <a:gd name="connsiteY16" fmla="*/ 945403 h 948248"/>
                    <a:gd name="connsiteX17" fmla="*/ 254396 w 957985"/>
                    <a:gd name="connsiteY17" fmla="*/ 899303 h 948248"/>
                    <a:gd name="connsiteX18" fmla="*/ 371932 w 957985"/>
                    <a:gd name="connsiteY18" fmla="*/ 924777 h 948248"/>
                    <a:gd name="connsiteX19" fmla="*/ 446935 w 957985"/>
                    <a:gd name="connsiteY19" fmla="*/ 844751 h 948248"/>
                    <a:gd name="connsiteX20" fmla="*/ 698452 w 957985"/>
                    <a:gd name="connsiteY20" fmla="*/ 878493 h 948248"/>
                    <a:gd name="connsiteX21" fmla="*/ 726377 w 957985"/>
                    <a:gd name="connsiteY21" fmla="*/ 890743 h 948248"/>
                    <a:gd name="connsiteX22" fmla="*/ 858158 w 957985"/>
                    <a:gd name="connsiteY22" fmla="*/ 845824 h 948248"/>
                    <a:gd name="connsiteX23" fmla="*/ 938140 w 957985"/>
                    <a:gd name="connsiteY23" fmla="*/ 595881 h 948248"/>
                    <a:gd name="connsiteX24" fmla="*/ 921413 w 957985"/>
                    <a:gd name="connsiteY24" fmla="*/ 329989 h 948248"/>
                    <a:gd name="connsiteX25" fmla="*/ 950809 w 957985"/>
                    <a:gd name="connsiteY25" fmla="*/ 257046 h 948248"/>
                    <a:gd name="connsiteX26" fmla="*/ 933531 w 957985"/>
                    <a:gd name="connsiteY26" fmla="*/ 180137 h 948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957985" h="948248">
                      <a:moveTo>
                        <a:pt x="933531" y="180137"/>
                      </a:moveTo>
                      <a:cubicBezTo>
                        <a:pt x="929062" y="168853"/>
                        <a:pt x="921157" y="154671"/>
                        <a:pt x="907947" y="154105"/>
                      </a:cubicBezTo>
                      <a:cubicBezTo>
                        <a:pt x="897728" y="122852"/>
                        <a:pt x="872320" y="91022"/>
                        <a:pt x="836980" y="91868"/>
                      </a:cubicBezTo>
                      <a:cubicBezTo>
                        <a:pt x="733249" y="-14251"/>
                        <a:pt x="602657" y="-9249"/>
                        <a:pt x="466121" y="13216"/>
                      </a:cubicBezTo>
                      <a:cubicBezTo>
                        <a:pt x="394088" y="26581"/>
                        <a:pt x="320946" y="52751"/>
                        <a:pt x="267221" y="104395"/>
                      </a:cubicBezTo>
                      <a:cubicBezTo>
                        <a:pt x="202875" y="165195"/>
                        <a:pt x="177819" y="271284"/>
                        <a:pt x="228208" y="348167"/>
                      </a:cubicBezTo>
                      <a:cubicBezTo>
                        <a:pt x="184659" y="371513"/>
                        <a:pt x="183814" y="426914"/>
                        <a:pt x="202438" y="466892"/>
                      </a:cubicBezTo>
                      <a:cubicBezTo>
                        <a:pt x="180051" y="482379"/>
                        <a:pt x="178690" y="519968"/>
                        <a:pt x="203899" y="531781"/>
                      </a:cubicBezTo>
                      <a:cubicBezTo>
                        <a:pt x="202559" y="537273"/>
                        <a:pt x="203506" y="542950"/>
                        <a:pt x="206062" y="547830"/>
                      </a:cubicBezTo>
                      <a:cubicBezTo>
                        <a:pt x="193564" y="558237"/>
                        <a:pt x="177296" y="565925"/>
                        <a:pt x="163848" y="572534"/>
                      </a:cubicBezTo>
                      <a:cubicBezTo>
                        <a:pt x="157903" y="575456"/>
                        <a:pt x="154474" y="580227"/>
                        <a:pt x="153049" y="585604"/>
                      </a:cubicBezTo>
                      <a:cubicBezTo>
                        <a:pt x="108891" y="614584"/>
                        <a:pt x="-1219" y="685410"/>
                        <a:pt x="93" y="741779"/>
                      </a:cubicBezTo>
                      <a:cubicBezTo>
                        <a:pt x="-555" y="771186"/>
                        <a:pt x="21250" y="790540"/>
                        <a:pt x="47749" y="798247"/>
                      </a:cubicBezTo>
                      <a:cubicBezTo>
                        <a:pt x="31982" y="829778"/>
                        <a:pt x="20015" y="866608"/>
                        <a:pt x="35107" y="900621"/>
                      </a:cubicBezTo>
                      <a:cubicBezTo>
                        <a:pt x="39279" y="910898"/>
                        <a:pt x="70534" y="941101"/>
                        <a:pt x="72108" y="941659"/>
                      </a:cubicBezTo>
                      <a:cubicBezTo>
                        <a:pt x="74859" y="944018"/>
                        <a:pt x="119699" y="923424"/>
                        <a:pt x="141493" y="912919"/>
                      </a:cubicBezTo>
                      <a:cubicBezTo>
                        <a:pt x="145719" y="940419"/>
                        <a:pt x="175113" y="954826"/>
                        <a:pt x="200450" y="945403"/>
                      </a:cubicBezTo>
                      <a:cubicBezTo>
                        <a:pt x="224475" y="938158"/>
                        <a:pt x="239243" y="917811"/>
                        <a:pt x="254396" y="899303"/>
                      </a:cubicBezTo>
                      <a:cubicBezTo>
                        <a:pt x="274509" y="943195"/>
                        <a:pt x="333686" y="943700"/>
                        <a:pt x="371932" y="924777"/>
                      </a:cubicBezTo>
                      <a:cubicBezTo>
                        <a:pt x="406280" y="908903"/>
                        <a:pt x="432390" y="879810"/>
                        <a:pt x="446935" y="844751"/>
                      </a:cubicBezTo>
                      <a:cubicBezTo>
                        <a:pt x="524172" y="882576"/>
                        <a:pt x="614538" y="893602"/>
                        <a:pt x="698452" y="878493"/>
                      </a:cubicBezTo>
                      <a:cubicBezTo>
                        <a:pt x="703837" y="888027"/>
                        <a:pt x="715758" y="894431"/>
                        <a:pt x="726377" y="890743"/>
                      </a:cubicBezTo>
                      <a:cubicBezTo>
                        <a:pt x="770998" y="877324"/>
                        <a:pt x="820334" y="876571"/>
                        <a:pt x="858158" y="845824"/>
                      </a:cubicBezTo>
                      <a:cubicBezTo>
                        <a:pt x="936999" y="789214"/>
                        <a:pt x="943637" y="684846"/>
                        <a:pt x="938140" y="595881"/>
                      </a:cubicBezTo>
                      <a:cubicBezTo>
                        <a:pt x="933264" y="507177"/>
                        <a:pt x="937532" y="417734"/>
                        <a:pt x="921413" y="329989"/>
                      </a:cubicBezTo>
                      <a:cubicBezTo>
                        <a:pt x="928408" y="304154"/>
                        <a:pt x="940043" y="281316"/>
                        <a:pt x="950809" y="257046"/>
                      </a:cubicBezTo>
                      <a:cubicBezTo>
                        <a:pt x="962505" y="231596"/>
                        <a:pt x="962259" y="193763"/>
                        <a:pt x="933531" y="18013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597E3175-9213-160F-3CC9-0D797E28A756}"/>
                    </a:ext>
                  </a:extLst>
                </p:cNvPr>
                <p:cNvSpPr/>
                <p:nvPr/>
              </p:nvSpPr>
              <p:spPr>
                <a:xfrm>
                  <a:off x="12312989" y="3592565"/>
                  <a:ext cx="968199" cy="971779"/>
                </a:xfrm>
                <a:custGeom>
                  <a:avLst/>
                  <a:gdLst>
                    <a:gd name="connsiteX0" fmla="*/ 202537 w 968199"/>
                    <a:gd name="connsiteY0" fmla="*/ 568734 h 971779"/>
                    <a:gd name="connsiteX1" fmla="*/ 205734 w 968199"/>
                    <a:gd name="connsiteY1" fmla="*/ 576324 h 971779"/>
                    <a:gd name="connsiteX2" fmla="*/ 130634 w 968199"/>
                    <a:gd name="connsiteY2" fmla="*/ 623825 h 971779"/>
                    <a:gd name="connsiteX3" fmla="*/ 66558 w 968199"/>
                    <a:gd name="connsiteY3" fmla="*/ 679264 h 971779"/>
                    <a:gd name="connsiteX4" fmla="*/ 64362 w 968199"/>
                    <a:gd name="connsiteY4" fmla="*/ 681513 h 971779"/>
                    <a:gd name="connsiteX5" fmla="*/ 26404 w 968199"/>
                    <a:gd name="connsiteY5" fmla="*/ 750607 h 971779"/>
                    <a:gd name="connsiteX6" fmla="*/ 65276 w 968199"/>
                    <a:gd name="connsiteY6" fmla="*/ 792047 h 971779"/>
                    <a:gd name="connsiteX7" fmla="*/ 78724 w 968199"/>
                    <a:gd name="connsiteY7" fmla="*/ 809708 h 971779"/>
                    <a:gd name="connsiteX8" fmla="*/ 75580 w 968199"/>
                    <a:gd name="connsiteY8" fmla="*/ 817968 h 971779"/>
                    <a:gd name="connsiteX9" fmla="*/ 60054 w 968199"/>
                    <a:gd name="connsiteY9" fmla="*/ 924438 h 971779"/>
                    <a:gd name="connsiteX10" fmla="*/ 60420 w 968199"/>
                    <a:gd name="connsiteY10" fmla="*/ 925693 h 971779"/>
                    <a:gd name="connsiteX11" fmla="*/ 74728 w 968199"/>
                    <a:gd name="connsiteY11" fmla="*/ 940701 h 971779"/>
                    <a:gd name="connsiteX12" fmla="*/ 100540 w 968199"/>
                    <a:gd name="connsiteY12" fmla="*/ 934831 h 971779"/>
                    <a:gd name="connsiteX13" fmla="*/ 145608 w 968199"/>
                    <a:gd name="connsiteY13" fmla="*/ 907215 h 971779"/>
                    <a:gd name="connsiteX14" fmla="*/ 170169 w 968199"/>
                    <a:gd name="connsiteY14" fmla="*/ 921049 h 971779"/>
                    <a:gd name="connsiteX15" fmla="*/ 170114 w 968199"/>
                    <a:gd name="connsiteY15" fmla="*/ 921486 h 971779"/>
                    <a:gd name="connsiteX16" fmla="*/ 203519 w 968199"/>
                    <a:gd name="connsiteY16" fmla="*/ 941744 h 971779"/>
                    <a:gd name="connsiteX17" fmla="*/ 253507 w 968199"/>
                    <a:gd name="connsiteY17" fmla="*/ 898693 h 971779"/>
                    <a:gd name="connsiteX18" fmla="*/ 279277 w 968199"/>
                    <a:gd name="connsiteY18" fmla="*/ 898693 h 971779"/>
                    <a:gd name="connsiteX19" fmla="*/ 336278 w 968199"/>
                    <a:gd name="connsiteY19" fmla="*/ 938209 h 971779"/>
                    <a:gd name="connsiteX20" fmla="*/ 372890 w 968199"/>
                    <a:gd name="connsiteY20" fmla="*/ 927966 h 971779"/>
                    <a:gd name="connsiteX21" fmla="*/ 385133 w 968199"/>
                    <a:gd name="connsiteY21" fmla="*/ 918016 h 971779"/>
                    <a:gd name="connsiteX22" fmla="*/ 386051 w 968199"/>
                    <a:gd name="connsiteY22" fmla="*/ 917059 h 971779"/>
                    <a:gd name="connsiteX23" fmla="*/ 402292 w 968199"/>
                    <a:gd name="connsiteY23" fmla="*/ 904378 h 971779"/>
                    <a:gd name="connsiteX24" fmla="*/ 418049 w 968199"/>
                    <a:gd name="connsiteY24" fmla="*/ 913421 h 971779"/>
                    <a:gd name="connsiteX25" fmla="*/ 407627 w 968199"/>
                    <a:gd name="connsiteY25" fmla="*/ 938644 h 971779"/>
                    <a:gd name="connsiteX26" fmla="*/ 386938 w 968199"/>
                    <a:gd name="connsiteY26" fmla="*/ 954994 h 971779"/>
                    <a:gd name="connsiteX27" fmla="*/ 336278 w 968199"/>
                    <a:gd name="connsiteY27" fmla="*/ 968367 h 971779"/>
                    <a:gd name="connsiteX28" fmla="*/ 264933 w 968199"/>
                    <a:gd name="connsiteY28" fmla="*/ 932125 h 971779"/>
                    <a:gd name="connsiteX29" fmla="*/ 197456 w 968199"/>
                    <a:gd name="connsiteY29" fmla="*/ 971808 h 971779"/>
                    <a:gd name="connsiteX30" fmla="*/ 147182 w 968199"/>
                    <a:gd name="connsiteY30" fmla="*/ 943358 h 971779"/>
                    <a:gd name="connsiteX31" fmla="*/ 103591 w 968199"/>
                    <a:gd name="connsiteY31" fmla="*/ 964425 h 971779"/>
                    <a:gd name="connsiteX32" fmla="*/ 102197 w 968199"/>
                    <a:gd name="connsiteY32" fmla="*/ 964838 h 971779"/>
                    <a:gd name="connsiteX33" fmla="*/ 40317 w 968199"/>
                    <a:gd name="connsiteY33" fmla="*/ 951856 h 971779"/>
                    <a:gd name="connsiteX34" fmla="*/ 29004 w 968199"/>
                    <a:gd name="connsiteY34" fmla="*/ 879017 h 971779"/>
                    <a:gd name="connsiteX35" fmla="*/ 45672 w 968199"/>
                    <a:gd name="connsiteY35" fmla="*/ 818169 h 971779"/>
                    <a:gd name="connsiteX36" fmla="*/ 2377 w 968199"/>
                    <a:gd name="connsiteY36" fmla="*/ 770454 h 971779"/>
                    <a:gd name="connsiteX37" fmla="*/ 30914 w 968199"/>
                    <a:gd name="connsiteY37" fmla="*/ 682387 h 971779"/>
                    <a:gd name="connsiteX38" fmla="*/ 109453 w 968199"/>
                    <a:gd name="connsiteY38" fmla="*/ 614623 h 971779"/>
                    <a:gd name="connsiteX39" fmla="*/ 202537 w 968199"/>
                    <a:gd name="connsiteY39" fmla="*/ 568734 h 971779"/>
                    <a:gd name="connsiteX40" fmla="*/ 926711 w 968199"/>
                    <a:gd name="connsiteY40" fmla="*/ 314816 h 971779"/>
                    <a:gd name="connsiteX41" fmla="*/ 928378 w 968199"/>
                    <a:gd name="connsiteY41" fmla="*/ 314588 h 971779"/>
                    <a:gd name="connsiteX42" fmla="*/ 948400 w 968199"/>
                    <a:gd name="connsiteY42" fmla="*/ 526779 h 971779"/>
                    <a:gd name="connsiteX43" fmla="*/ 956387 w 968199"/>
                    <a:gd name="connsiteY43" fmla="*/ 634760 h 971779"/>
                    <a:gd name="connsiteX44" fmla="*/ 962839 w 968199"/>
                    <a:gd name="connsiteY44" fmla="*/ 739315 h 971779"/>
                    <a:gd name="connsiteX45" fmla="*/ 891677 w 968199"/>
                    <a:gd name="connsiteY45" fmla="*/ 869398 h 971779"/>
                    <a:gd name="connsiteX46" fmla="*/ 748641 w 968199"/>
                    <a:gd name="connsiteY46" fmla="*/ 921205 h 971779"/>
                    <a:gd name="connsiteX47" fmla="*/ 660479 w 968199"/>
                    <a:gd name="connsiteY47" fmla="*/ 921606 h 971779"/>
                    <a:gd name="connsiteX48" fmla="*/ 615200 w 968199"/>
                    <a:gd name="connsiteY48" fmla="*/ 913810 h 971779"/>
                    <a:gd name="connsiteX49" fmla="*/ 608761 w 968199"/>
                    <a:gd name="connsiteY49" fmla="*/ 912199 h 971779"/>
                    <a:gd name="connsiteX50" fmla="*/ 582268 w 968199"/>
                    <a:gd name="connsiteY50" fmla="*/ 891240 h 971779"/>
                    <a:gd name="connsiteX51" fmla="*/ 590802 w 968199"/>
                    <a:gd name="connsiteY51" fmla="*/ 876168 h 971779"/>
                    <a:gd name="connsiteX52" fmla="*/ 614707 w 968199"/>
                    <a:gd name="connsiteY52" fmla="*/ 876363 h 971779"/>
                    <a:gd name="connsiteX53" fmla="*/ 654331 w 968199"/>
                    <a:gd name="connsiteY53" fmla="*/ 884655 h 971779"/>
                    <a:gd name="connsiteX54" fmla="*/ 741326 w 968199"/>
                    <a:gd name="connsiteY54" fmla="*/ 886240 h 971779"/>
                    <a:gd name="connsiteX55" fmla="*/ 878361 w 968199"/>
                    <a:gd name="connsiteY55" fmla="*/ 832981 h 971779"/>
                    <a:gd name="connsiteX56" fmla="*/ 916171 w 968199"/>
                    <a:gd name="connsiteY56" fmla="*/ 781214 h 971779"/>
                    <a:gd name="connsiteX57" fmla="*/ 923991 w 968199"/>
                    <a:gd name="connsiteY57" fmla="*/ 698747 h 971779"/>
                    <a:gd name="connsiteX58" fmla="*/ 923013 w 968199"/>
                    <a:gd name="connsiteY58" fmla="*/ 506780 h 971779"/>
                    <a:gd name="connsiteX59" fmla="*/ 926711 w 968199"/>
                    <a:gd name="connsiteY59" fmla="*/ 314816 h 971779"/>
                    <a:gd name="connsiteX60" fmla="*/ 439057 w 968199"/>
                    <a:gd name="connsiteY60" fmla="*/ 15779 h 971779"/>
                    <a:gd name="connsiteX61" fmla="*/ 611431 w 968199"/>
                    <a:gd name="connsiteY61" fmla="*/ 1762 h 971779"/>
                    <a:gd name="connsiteX62" fmla="*/ 773680 w 968199"/>
                    <a:gd name="connsiteY62" fmla="*/ 51969 h 971779"/>
                    <a:gd name="connsiteX63" fmla="*/ 771861 w 968199"/>
                    <a:gd name="connsiteY63" fmla="*/ 56281 h 971779"/>
                    <a:gd name="connsiteX64" fmla="*/ 682832 w 968199"/>
                    <a:gd name="connsiteY64" fmla="*/ 37058 h 971779"/>
                    <a:gd name="connsiteX65" fmla="*/ 595680 w 968199"/>
                    <a:gd name="connsiteY65" fmla="*/ 26410 h 971779"/>
                    <a:gd name="connsiteX66" fmla="*/ 307131 w 968199"/>
                    <a:gd name="connsiteY66" fmla="*/ 107211 h 971779"/>
                    <a:gd name="connsiteX67" fmla="*/ 229882 w 968199"/>
                    <a:gd name="connsiteY67" fmla="*/ 221233 h 971779"/>
                    <a:gd name="connsiteX68" fmla="*/ 247916 w 968199"/>
                    <a:gd name="connsiteY68" fmla="*/ 362876 h 971779"/>
                    <a:gd name="connsiteX69" fmla="*/ 242872 w 968199"/>
                    <a:gd name="connsiteY69" fmla="*/ 382117 h 971779"/>
                    <a:gd name="connsiteX70" fmla="*/ 206712 w 968199"/>
                    <a:gd name="connsiteY70" fmla="*/ 438072 h 971779"/>
                    <a:gd name="connsiteX71" fmla="*/ 217269 w 968199"/>
                    <a:gd name="connsiteY71" fmla="*/ 470309 h 971779"/>
                    <a:gd name="connsiteX72" fmla="*/ 241944 w 968199"/>
                    <a:gd name="connsiteY72" fmla="*/ 496951 h 971779"/>
                    <a:gd name="connsiteX73" fmla="*/ 242678 w 968199"/>
                    <a:gd name="connsiteY73" fmla="*/ 509221 h 971779"/>
                    <a:gd name="connsiteX74" fmla="*/ 256255 w 968199"/>
                    <a:gd name="connsiteY74" fmla="*/ 514501 h 971779"/>
                    <a:gd name="connsiteX75" fmla="*/ 256255 w 968199"/>
                    <a:gd name="connsiteY75" fmla="*/ 524442 h 971779"/>
                    <a:gd name="connsiteX76" fmla="*/ 229745 w 968199"/>
                    <a:gd name="connsiteY76" fmla="*/ 516331 h 971779"/>
                    <a:gd name="connsiteX77" fmla="*/ 226670 w 968199"/>
                    <a:gd name="connsiteY77" fmla="*/ 512003 h 971779"/>
                    <a:gd name="connsiteX78" fmla="*/ 205845 w 968199"/>
                    <a:gd name="connsiteY78" fmla="*/ 501112 h 971779"/>
                    <a:gd name="connsiteX79" fmla="*/ 202623 w 968199"/>
                    <a:gd name="connsiteY79" fmla="*/ 535323 h 971779"/>
                    <a:gd name="connsiteX80" fmla="*/ 222234 w 968199"/>
                    <a:gd name="connsiteY80" fmla="*/ 547750 h 971779"/>
                    <a:gd name="connsiteX81" fmla="*/ 223110 w 968199"/>
                    <a:gd name="connsiteY81" fmla="*/ 548066 h 971779"/>
                    <a:gd name="connsiteX82" fmla="*/ 241340 w 968199"/>
                    <a:gd name="connsiteY82" fmla="*/ 557687 h 971779"/>
                    <a:gd name="connsiteX83" fmla="*/ 251776 w 968199"/>
                    <a:gd name="connsiteY83" fmla="*/ 539899 h 971779"/>
                    <a:gd name="connsiteX84" fmla="*/ 313550 w 968199"/>
                    <a:gd name="connsiteY84" fmla="*/ 504722 h 971779"/>
                    <a:gd name="connsiteX85" fmla="*/ 355469 w 968199"/>
                    <a:gd name="connsiteY85" fmla="*/ 540960 h 971779"/>
                    <a:gd name="connsiteX86" fmla="*/ 352881 w 968199"/>
                    <a:gd name="connsiteY86" fmla="*/ 542051 h 971779"/>
                    <a:gd name="connsiteX87" fmla="*/ 294150 w 968199"/>
                    <a:gd name="connsiteY87" fmla="*/ 530373 h 971779"/>
                    <a:gd name="connsiteX88" fmla="*/ 256147 w 968199"/>
                    <a:gd name="connsiteY88" fmla="*/ 594780 h 971779"/>
                    <a:gd name="connsiteX89" fmla="*/ 272143 w 968199"/>
                    <a:gd name="connsiteY89" fmla="*/ 666226 h 971779"/>
                    <a:gd name="connsiteX90" fmla="*/ 299917 w 968199"/>
                    <a:gd name="connsiteY90" fmla="*/ 680223 h 971779"/>
                    <a:gd name="connsiteX91" fmla="*/ 314391 w 968199"/>
                    <a:gd name="connsiteY91" fmla="*/ 679252 h 971779"/>
                    <a:gd name="connsiteX92" fmla="*/ 317623 w 968199"/>
                    <a:gd name="connsiteY92" fmla="*/ 678576 h 971779"/>
                    <a:gd name="connsiteX93" fmla="*/ 324445 w 968199"/>
                    <a:gd name="connsiteY93" fmla="*/ 677946 h 971779"/>
                    <a:gd name="connsiteX94" fmla="*/ 327949 w 968199"/>
                    <a:gd name="connsiteY94" fmla="*/ 678417 h 971779"/>
                    <a:gd name="connsiteX95" fmla="*/ 327949 w 968199"/>
                    <a:gd name="connsiteY95" fmla="*/ 678417 h 971779"/>
                    <a:gd name="connsiteX96" fmla="*/ 329940 w 968199"/>
                    <a:gd name="connsiteY96" fmla="*/ 679348 h 971779"/>
                    <a:gd name="connsiteX97" fmla="*/ 329472 w 968199"/>
                    <a:gd name="connsiteY97" fmla="*/ 678709 h 971779"/>
                    <a:gd name="connsiteX98" fmla="*/ 338827 w 968199"/>
                    <a:gd name="connsiteY98" fmla="*/ 687448 h 971779"/>
                    <a:gd name="connsiteX99" fmla="*/ 339352 w 968199"/>
                    <a:gd name="connsiteY99" fmla="*/ 687887 h 971779"/>
                    <a:gd name="connsiteX100" fmla="*/ 402688 w 968199"/>
                    <a:gd name="connsiteY100" fmla="*/ 774082 h 971779"/>
                    <a:gd name="connsiteX101" fmla="*/ 409706 w 968199"/>
                    <a:gd name="connsiteY101" fmla="*/ 781918 h 971779"/>
                    <a:gd name="connsiteX102" fmla="*/ 472851 w 968199"/>
                    <a:gd name="connsiteY102" fmla="*/ 834176 h 971779"/>
                    <a:gd name="connsiteX103" fmla="*/ 475768 w 968199"/>
                    <a:gd name="connsiteY103" fmla="*/ 835383 h 971779"/>
                    <a:gd name="connsiteX104" fmla="*/ 490967 w 968199"/>
                    <a:gd name="connsiteY104" fmla="*/ 851118 h 971779"/>
                    <a:gd name="connsiteX105" fmla="*/ 478716 w 968199"/>
                    <a:gd name="connsiteY105" fmla="*/ 866413 h 971779"/>
                    <a:gd name="connsiteX106" fmla="*/ 432950 w 968199"/>
                    <a:gd name="connsiteY106" fmla="*/ 847041 h 971779"/>
                    <a:gd name="connsiteX107" fmla="*/ 369350 w 968199"/>
                    <a:gd name="connsiteY107" fmla="*/ 774793 h 971779"/>
                    <a:gd name="connsiteX108" fmla="*/ 367628 w 968199"/>
                    <a:gd name="connsiteY108" fmla="*/ 772124 h 971779"/>
                    <a:gd name="connsiteX109" fmla="*/ 335674 w 968199"/>
                    <a:gd name="connsiteY109" fmla="*/ 697696 h 971779"/>
                    <a:gd name="connsiteX110" fmla="*/ 334920 w 968199"/>
                    <a:gd name="connsiteY110" fmla="*/ 698920 h 971779"/>
                    <a:gd name="connsiteX111" fmla="*/ 334790 w 968199"/>
                    <a:gd name="connsiteY111" fmla="*/ 699112 h 971779"/>
                    <a:gd name="connsiteX112" fmla="*/ 331907 w 968199"/>
                    <a:gd name="connsiteY112" fmla="*/ 702188 h 971779"/>
                    <a:gd name="connsiteX113" fmla="*/ 321690 w 968199"/>
                    <a:gd name="connsiteY113" fmla="*/ 707198 h 971779"/>
                    <a:gd name="connsiteX114" fmla="*/ 299917 w 968199"/>
                    <a:gd name="connsiteY114" fmla="*/ 708718 h 971779"/>
                    <a:gd name="connsiteX115" fmla="*/ 260262 w 968199"/>
                    <a:gd name="connsiteY115" fmla="*/ 692668 h 971779"/>
                    <a:gd name="connsiteX116" fmla="*/ 235269 w 968199"/>
                    <a:gd name="connsiteY116" fmla="*/ 572582 h 971779"/>
                    <a:gd name="connsiteX117" fmla="*/ 201331 w 968199"/>
                    <a:gd name="connsiteY117" fmla="*/ 560827 h 971779"/>
                    <a:gd name="connsiteX118" fmla="*/ 180290 w 968199"/>
                    <a:gd name="connsiteY118" fmla="*/ 528962 h 971779"/>
                    <a:gd name="connsiteX119" fmla="*/ 198771 w 968199"/>
                    <a:gd name="connsiteY119" fmla="*/ 493827 h 971779"/>
                    <a:gd name="connsiteX120" fmla="*/ 177888 w 968199"/>
                    <a:gd name="connsiteY120" fmla="*/ 439523 h 971779"/>
                    <a:gd name="connsiteX121" fmla="*/ 217206 w 968199"/>
                    <a:gd name="connsiteY121" fmla="*/ 364329 h 971779"/>
                    <a:gd name="connsiteX122" fmla="*/ 205185 w 968199"/>
                    <a:gd name="connsiteY122" fmla="*/ 204440 h 971779"/>
                    <a:gd name="connsiteX123" fmla="*/ 439057 w 968199"/>
                    <a:gd name="connsiteY123" fmla="*/ 15779 h 971779"/>
                    <a:gd name="connsiteX124" fmla="*/ 350875 w 968199"/>
                    <a:gd name="connsiteY124" fmla="*/ 810200 h 971779"/>
                    <a:gd name="connsiteX125" fmla="*/ 351164 w 968199"/>
                    <a:gd name="connsiteY125" fmla="*/ 809282 h 971779"/>
                    <a:gd name="connsiteX126" fmla="*/ 368890 w 968199"/>
                    <a:gd name="connsiteY126" fmla="*/ 791235 h 971779"/>
                    <a:gd name="connsiteX127" fmla="*/ 369027 w 968199"/>
                    <a:gd name="connsiteY127" fmla="*/ 822820 h 971779"/>
                    <a:gd name="connsiteX128" fmla="*/ 344665 w 968199"/>
                    <a:gd name="connsiteY128" fmla="*/ 843155 h 971779"/>
                    <a:gd name="connsiteX129" fmla="*/ 319185 w 968199"/>
                    <a:gd name="connsiteY129" fmla="*/ 835614 h 971779"/>
                    <a:gd name="connsiteX130" fmla="*/ 315179 w 968199"/>
                    <a:gd name="connsiteY130" fmla="*/ 828828 h 971779"/>
                    <a:gd name="connsiteX131" fmla="*/ 314476 w 968199"/>
                    <a:gd name="connsiteY131" fmla="*/ 826768 h 971779"/>
                    <a:gd name="connsiteX132" fmla="*/ 313313 w 968199"/>
                    <a:gd name="connsiteY132" fmla="*/ 828775 h 971779"/>
                    <a:gd name="connsiteX133" fmla="*/ 299740 w 968199"/>
                    <a:gd name="connsiteY133" fmla="*/ 847372 h 971779"/>
                    <a:gd name="connsiteX134" fmla="*/ 296810 w 968199"/>
                    <a:gd name="connsiteY134" fmla="*/ 846136 h 971779"/>
                    <a:gd name="connsiteX135" fmla="*/ 309961 w 968199"/>
                    <a:gd name="connsiteY135" fmla="*/ 811764 h 971779"/>
                    <a:gd name="connsiteX136" fmla="*/ 330798 w 968199"/>
                    <a:gd name="connsiteY136" fmla="*/ 818143 h 971779"/>
                    <a:gd name="connsiteX137" fmla="*/ 331026 w 968199"/>
                    <a:gd name="connsiteY137" fmla="*/ 818549 h 971779"/>
                    <a:gd name="connsiteX138" fmla="*/ 350875 w 968199"/>
                    <a:gd name="connsiteY138" fmla="*/ 810200 h 971779"/>
                    <a:gd name="connsiteX139" fmla="*/ 259055 w 968199"/>
                    <a:gd name="connsiteY139" fmla="*/ 772217 h 971779"/>
                    <a:gd name="connsiteX140" fmla="*/ 259936 w 968199"/>
                    <a:gd name="connsiteY140" fmla="*/ 770992 h 971779"/>
                    <a:gd name="connsiteX141" fmla="*/ 299414 w 968199"/>
                    <a:gd name="connsiteY141" fmla="*/ 755284 h 971779"/>
                    <a:gd name="connsiteX142" fmla="*/ 299414 w 968199"/>
                    <a:gd name="connsiteY142" fmla="*/ 768647 h 971779"/>
                    <a:gd name="connsiteX143" fmla="*/ 297514 w 968199"/>
                    <a:gd name="connsiteY143" fmla="*/ 770005 h 971779"/>
                    <a:gd name="connsiteX144" fmla="*/ 279347 w 968199"/>
                    <a:gd name="connsiteY144" fmla="*/ 785948 h 971779"/>
                    <a:gd name="connsiteX145" fmla="*/ 262128 w 968199"/>
                    <a:gd name="connsiteY145" fmla="*/ 806868 h 971779"/>
                    <a:gd name="connsiteX146" fmla="*/ 218136 w 968199"/>
                    <a:gd name="connsiteY146" fmla="*/ 805328 h 971779"/>
                    <a:gd name="connsiteX147" fmla="*/ 217058 w 968199"/>
                    <a:gd name="connsiteY147" fmla="*/ 803963 h 971779"/>
                    <a:gd name="connsiteX148" fmla="*/ 214236 w 968199"/>
                    <a:gd name="connsiteY148" fmla="*/ 799941 h 971779"/>
                    <a:gd name="connsiteX149" fmla="*/ 213571 w 968199"/>
                    <a:gd name="connsiteY149" fmla="*/ 800863 h 971779"/>
                    <a:gd name="connsiteX150" fmla="*/ 213389 w 968199"/>
                    <a:gd name="connsiteY150" fmla="*/ 801126 h 971779"/>
                    <a:gd name="connsiteX151" fmla="*/ 213236 w 968199"/>
                    <a:gd name="connsiteY151" fmla="*/ 801360 h 971779"/>
                    <a:gd name="connsiteX152" fmla="*/ 195958 w 968199"/>
                    <a:gd name="connsiteY152" fmla="*/ 819166 h 971779"/>
                    <a:gd name="connsiteX153" fmla="*/ 152082 w 968199"/>
                    <a:gd name="connsiteY153" fmla="*/ 824586 h 971779"/>
                    <a:gd name="connsiteX154" fmla="*/ 152434 w 968199"/>
                    <a:gd name="connsiteY154" fmla="*/ 821991 h 971779"/>
                    <a:gd name="connsiteX155" fmla="*/ 195419 w 968199"/>
                    <a:gd name="connsiteY155" fmla="*/ 790953 h 971779"/>
                    <a:gd name="connsiteX156" fmla="*/ 196248 w 968199"/>
                    <a:gd name="connsiteY156" fmla="*/ 789098 h 971779"/>
                    <a:gd name="connsiteX157" fmla="*/ 209890 w 968199"/>
                    <a:gd name="connsiteY157" fmla="*/ 773700 h 971779"/>
                    <a:gd name="connsiteX158" fmla="*/ 229437 w 968199"/>
                    <a:gd name="connsiteY158" fmla="*/ 779248 h 971779"/>
                    <a:gd name="connsiteX159" fmla="*/ 241980 w 968199"/>
                    <a:gd name="connsiteY159" fmla="*/ 790771 h 971779"/>
                    <a:gd name="connsiteX160" fmla="*/ 259055 w 968199"/>
                    <a:gd name="connsiteY160" fmla="*/ 772217 h 971779"/>
                    <a:gd name="connsiteX161" fmla="*/ 207348 w 968199"/>
                    <a:gd name="connsiteY161" fmla="*/ 662455 h 971779"/>
                    <a:gd name="connsiteX162" fmla="*/ 218710 w 968199"/>
                    <a:gd name="connsiteY162" fmla="*/ 667081 h 971779"/>
                    <a:gd name="connsiteX163" fmla="*/ 183069 w 968199"/>
                    <a:gd name="connsiteY163" fmla="*/ 711140 h 971779"/>
                    <a:gd name="connsiteX164" fmla="*/ 168474 w 968199"/>
                    <a:gd name="connsiteY164" fmla="*/ 707684 h 971779"/>
                    <a:gd name="connsiteX165" fmla="*/ 156919 w 968199"/>
                    <a:gd name="connsiteY165" fmla="*/ 700362 h 971779"/>
                    <a:gd name="connsiteX166" fmla="*/ 143988 w 968199"/>
                    <a:gd name="connsiteY166" fmla="*/ 709423 h 971779"/>
                    <a:gd name="connsiteX167" fmla="*/ 130427 w 968199"/>
                    <a:gd name="connsiteY167" fmla="*/ 721206 h 971779"/>
                    <a:gd name="connsiteX168" fmla="*/ 126272 w 968199"/>
                    <a:gd name="connsiteY168" fmla="*/ 718009 h 971779"/>
                    <a:gd name="connsiteX169" fmla="*/ 127924 w 968199"/>
                    <a:gd name="connsiteY169" fmla="*/ 713602 h 971779"/>
                    <a:gd name="connsiteX170" fmla="*/ 163494 w 968199"/>
                    <a:gd name="connsiteY170" fmla="*/ 681527 h 971779"/>
                    <a:gd name="connsiteX171" fmla="*/ 190002 w 968199"/>
                    <a:gd name="connsiteY171" fmla="*/ 686955 h 971779"/>
                    <a:gd name="connsiteX172" fmla="*/ 207348 w 968199"/>
                    <a:gd name="connsiteY172" fmla="*/ 662455 h 971779"/>
                    <a:gd name="connsiteX173" fmla="*/ 292427 w 968199"/>
                    <a:gd name="connsiteY173" fmla="*/ 582174 h 971779"/>
                    <a:gd name="connsiteX174" fmla="*/ 360673 w 968199"/>
                    <a:gd name="connsiteY174" fmla="*/ 597548 h 971779"/>
                    <a:gd name="connsiteX175" fmla="*/ 356266 w 968199"/>
                    <a:gd name="connsiteY175" fmla="*/ 614229 h 971779"/>
                    <a:gd name="connsiteX176" fmla="*/ 335496 w 968199"/>
                    <a:gd name="connsiteY176" fmla="*/ 616910 h 971779"/>
                    <a:gd name="connsiteX177" fmla="*/ 322708 w 968199"/>
                    <a:gd name="connsiteY177" fmla="*/ 602814 h 971779"/>
                    <a:gd name="connsiteX178" fmla="*/ 298538 w 968199"/>
                    <a:gd name="connsiteY178" fmla="*/ 588799 h 971779"/>
                    <a:gd name="connsiteX179" fmla="*/ 292312 w 968199"/>
                    <a:gd name="connsiteY179" fmla="*/ 593415 h 971779"/>
                    <a:gd name="connsiteX180" fmla="*/ 290386 w 968199"/>
                    <a:gd name="connsiteY180" fmla="*/ 591927 h 971779"/>
                    <a:gd name="connsiteX181" fmla="*/ 294574 w 968199"/>
                    <a:gd name="connsiteY181" fmla="*/ 587607 h 971779"/>
                    <a:gd name="connsiteX182" fmla="*/ 293799 w 968199"/>
                    <a:gd name="connsiteY182" fmla="*/ 587380 h 971779"/>
                    <a:gd name="connsiteX183" fmla="*/ 293799 w 968199"/>
                    <a:gd name="connsiteY183" fmla="*/ 587380 h 971779"/>
                    <a:gd name="connsiteX184" fmla="*/ 292427 w 968199"/>
                    <a:gd name="connsiteY184" fmla="*/ 582174 h 971779"/>
                    <a:gd name="connsiteX185" fmla="*/ 409257 w 968199"/>
                    <a:gd name="connsiteY185" fmla="*/ 354261 h 971779"/>
                    <a:gd name="connsiteX186" fmla="*/ 417463 w 968199"/>
                    <a:gd name="connsiteY186" fmla="*/ 362470 h 971779"/>
                    <a:gd name="connsiteX187" fmla="*/ 417307 w 968199"/>
                    <a:gd name="connsiteY187" fmla="*/ 363697 h 971779"/>
                    <a:gd name="connsiteX188" fmla="*/ 405029 w 968199"/>
                    <a:gd name="connsiteY188" fmla="*/ 380782 h 971779"/>
                    <a:gd name="connsiteX189" fmla="*/ 382557 w 968199"/>
                    <a:gd name="connsiteY189" fmla="*/ 386648 h 971779"/>
                    <a:gd name="connsiteX190" fmla="*/ 373282 w 968199"/>
                    <a:gd name="connsiteY190" fmla="*/ 386702 h 971779"/>
                    <a:gd name="connsiteX191" fmla="*/ 372613 w 968199"/>
                    <a:gd name="connsiteY191" fmla="*/ 390564 h 971779"/>
                    <a:gd name="connsiteX192" fmla="*/ 369823 w 968199"/>
                    <a:gd name="connsiteY192" fmla="*/ 413887 h 971779"/>
                    <a:gd name="connsiteX193" fmla="*/ 380674 w 968199"/>
                    <a:gd name="connsiteY193" fmla="*/ 453535 h 971779"/>
                    <a:gd name="connsiteX194" fmla="*/ 380939 w 968199"/>
                    <a:gd name="connsiteY194" fmla="*/ 528536 h 971779"/>
                    <a:gd name="connsiteX195" fmla="*/ 370024 w 968199"/>
                    <a:gd name="connsiteY195" fmla="*/ 534799 h 971779"/>
                    <a:gd name="connsiteX196" fmla="*/ 359110 w 968199"/>
                    <a:gd name="connsiteY196" fmla="*/ 528536 h 971779"/>
                    <a:gd name="connsiteX197" fmla="*/ 358906 w 968199"/>
                    <a:gd name="connsiteY197" fmla="*/ 516180 h 971779"/>
                    <a:gd name="connsiteX198" fmla="*/ 359110 w 968199"/>
                    <a:gd name="connsiteY198" fmla="*/ 515771 h 971779"/>
                    <a:gd name="connsiteX199" fmla="*/ 364056 w 968199"/>
                    <a:gd name="connsiteY199" fmla="*/ 477296 h 971779"/>
                    <a:gd name="connsiteX200" fmla="*/ 351439 w 968199"/>
                    <a:gd name="connsiteY200" fmla="*/ 441650 h 971779"/>
                    <a:gd name="connsiteX201" fmla="*/ 361873 w 968199"/>
                    <a:gd name="connsiteY201" fmla="*/ 384681 h 971779"/>
                    <a:gd name="connsiteX202" fmla="*/ 342460 w 968199"/>
                    <a:gd name="connsiteY202" fmla="*/ 372578 h 971779"/>
                    <a:gd name="connsiteX203" fmla="*/ 342480 w 968199"/>
                    <a:gd name="connsiteY203" fmla="*/ 372570 h 971779"/>
                    <a:gd name="connsiteX204" fmla="*/ 342480 w 968199"/>
                    <a:gd name="connsiteY204" fmla="*/ 372570 h 971779"/>
                    <a:gd name="connsiteX205" fmla="*/ 344820 w 968199"/>
                    <a:gd name="connsiteY205" fmla="*/ 366873 h 971779"/>
                    <a:gd name="connsiteX206" fmla="*/ 348391 w 968199"/>
                    <a:gd name="connsiteY206" fmla="*/ 367161 h 971779"/>
                    <a:gd name="connsiteX207" fmla="*/ 378335 w 968199"/>
                    <a:gd name="connsiteY207" fmla="*/ 366056 h 971779"/>
                    <a:gd name="connsiteX208" fmla="*/ 392746 w 968199"/>
                    <a:gd name="connsiteY208" fmla="*/ 359207 h 971779"/>
                    <a:gd name="connsiteX209" fmla="*/ 393720 w 968199"/>
                    <a:gd name="connsiteY209" fmla="*/ 358567 h 971779"/>
                    <a:gd name="connsiteX210" fmla="*/ 409257 w 968199"/>
                    <a:gd name="connsiteY210" fmla="*/ 354261 h 971779"/>
                    <a:gd name="connsiteX211" fmla="*/ 433701 w 968199"/>
                    <a:gd name="connsiteY211" fmla="*/ 206513 h 971779"/>
                    <a:gd name="connsiteX212" fmla="*/ 491793 w 968199"/>
                    <a:gd name="connsiteY212" fmla="*/ 244464 h 971779"/>
                    <a:gd name="connsiteX213" fmla="*/ 488305 w 968199"/>
                    <a:gd name="connsiteY213" fmla="*/ 320962 h 971779"/>
                    <a:gd name="connsiteX214" fmla="*/ 485410 w 968199"/>
                    <a:gd name="connsiteY214" fmla="*/ 327689 h 971779"/>
                    <a:gd name="connsiteX215" fmla="*/ 463315 w 968199"/>
                    <a:gd name="connsiteY215" fmla="*/ 359459 h 971779"/>
                    <a:gd name="connsiteX216" fmla="*/ 445021 w 968199"/>
                    <a:gd name="connsiteY216" fmla="*/ 345387 h 971779"/>
                    <a:gd name="connsiteX217" fmla="*/ 457098 w 968199"/>
                    <a:gd name="connsiteY217" fmla="*/ 325361 h 971779"/>
                    <a:gd name="connsiteX218" fmla="*/ 468615 w 968199"/>
                    <a:gd name="connsiteY218" fmla="*/ 306846 h 971779"/>
                    <a:gd name="connsiteX219" fmla="*/ 480278 w 968199"/>
                    <a:gd name="connsiteY219" fmla="*/ 265817 h 971779"/>
                    <a:gd name="connsiteX220" fmla="*/ 433701 w 968199"/>
                    <a:gd name="connsiteY220" fmla="*/ 209722 h 971779"/>
                    <a:gd name="connsiteX221" fmla="*/ 433701 w 968199"/>
                    <a:gd name="connsiteY221" fmla="*/ 206513 h 971779"/>
                    <a:gd name="connsiteX222" fmla="*/ 563200 w 968199"/>
                    <a:gd name="connsiteY222" fmla="*/ 164045 h 971779"/>
                    <a:gd name="connsiteX223" fmla="*/ 564816 w 968199"/>
                    <a:gd name="connsiteY223" fmla="*/ 161275 h 971779"/>
                    <a:gd name="connsiteX224" fmla="*/ 621141 w 968199"/>
                    <a:gd name="connsiteY224" fmla="*/ 250512 h 971779"/>
                    <a:gd name="connsiteX225" fmla="*/ 613492 w 968199"/>
                    <a:gd name="connsiteY225" fmla="*/ 308375 h 971779"/>
                    <a:gd name="connsiteX226" fmla="*/ 589330 w 968199"/>
                    <a:gd name="connsiteY226" fmla="*/ 331204 h 971779"/>
                    <a:gd name="connsiteX227" fmla="*/ 564937 w 968199"/>
                    <a:gd name="connsiteY227" fmla="*/ 317656 h 971779"/>
                    <a:gd name="connsiteX228" fmla="*/ 569098 w 968199"/>
                    <a:gd name="connsiteY228" fmla="*/ 307423 h 971779"/>
                    <a:gd name="connsiteX229" fmla="*/ 593145 w 968199"/>
                    <a:gd name="connsiteY229" fmla="*/ 279757 h 971779"/>
                    <a:gd name="connsiteX230" fmla="*/ 600450 w 968199"/>
                    <a:gd name="connsiteY230" fmla="*/ 241035 h 971779"/>
                    <a:gd name="connsiteX231" fmla="*/ 563200 w 968199"/>
                    <a:gd name="connsiteY231" fmla="*/ 164045 h 971779"/>
                    <a:gd name="connsiteX232" fmla="*/ 925902 w 968199"/>
                    <a:gd name="connsiteY232" fmla="*/ 177547 h 971779"/>
                    <a:gd name="connsiteX233" fmla="*/ 928075 w 968199"/>
                    <a:gd name="connsiteY233" fmla="*/ 174731 h 971779"/>
                    <a:gd name="connsiteX234" fmla="*/ 967088 w 968199"/>
                    <a:gd name="connsiteY234" fmla="*/ 231350 h 971779"/>
                    <a:gd name="connsiteX235" fmla="*/ 947818 w 968199"/>
                    <a:gd name="connsiteY235" fmla="*/ 302898 h 971779"/>
                    <a:gd name="connsiteX236" fmla="*/ 927967 w 968199"/>
                    <a:gd name="connsiteY236" fmla="*/ 287576 h 971779"/>
                    <a:gd name="connsiteX237" fmla="*/ 943719 w 968199"/>
                    <a:gd name="connsiteY237" fmla="*/ 261726 h 971779"/>
                    <a:gd name="connsiteX238" fmla="*/ 947657 w 968199"/>
                    <a:gd name="connsiteY238" fmla="*/ 233981 h 971779"/>
                    <a:gd name="connsiteX239" fmla="*/ 925902 w 968199"/>
                    <a:gd name="connsiteY239" fmla="*/ 177547 h 971779"/>
                    <a:gd name="connsiteX240" fmla="*/ 663460 w 968199"/>
                    <a:gd name="connsiteY240" fmla="*/ 148502 h 971779"/>
                    <a:gd name="connsiteX241" fmla="*/ 727452 w 968199"/>
                    <a:gd name="connsiteY241" fmla="*/ 219854 h 971779"/>
                    <a:gd name="connsiteX242" fmla="*/ 717587 w 968199"/>
                    <a:gd name="connsiteY242" fmla="*/ 275736 h 971779"/>
                    <a:gd name="connsiteX243" fmla="*/ 716958 w 968199"/>
                    <a:gd name="connsiteY243" fmla="*/ 276710 h 971779"/>
                    <a:gd name="connsiteX244" fmla="*/ 674999 w 968199"/>
                    <a:gd name="connsiteY244" fmla="*/ 299133 h 971779"/>
                    <a:gd name="connsiteX245" fmla="*/ 670670 w 968199"/>
                    <a:gd name="connsiteY245" fmla="*/ 282732 h 971779"/>
                    <a:gd name="connsiteX246" fmla="*/ 696766 w 968199"/>
                    <a:gd name="connsiteY246" fmla="*/ 260298 h 971779"/>
                    <a:gd name="connsiteX247" fmla="*/ 706793 w 968199"/>
                    <a:gd name="connsiteY247" fmla="*/ 222651 h 971779"/>
                    <a:gd name="connsiteX248" fmla="*/ 706731 w 968199"/>
                    <a:gd name="connsiteY248" fmla="*/ 221193 h 971779"/>
                    <a:gd name="connsiteX249" fmla="*/ 663460 w 968199"/>
                    <a:gd name="connsiteY249" fmla="*/ 151145 h 971779"/>
                    <a:gd name="connsiteX250" fmla="*/ 663460 w 968199"/>
                    <a:gd name="connsiteY250" fmla="*/ 148502 h 971779"/>
                    <a:gd name="connsiteX251" fmla="*/ 778176 w 968199"/>
                    <a:gd name="connsiteY251" fmla="*/ 141543 h 971779"/>
                    <a:gd name="connsiteX252" fmla="*/ 841914 w 968199"/>
                    <a:gd name="connsiteY252" fmla="*/ 207514 h 971779"/>
                    <a:gd name="connsiteX253" fmla="*/ 841663 w 968199"/>
                    <a:gd name="connsiteY253" fmla="*/ 263394 h 971779"/>
                    <a:gd name="connsiteX254" fmla="*/ 841266 w 968199"/>
                    <a:gd name="connsiteY254" fmla="*/ 264666 h 971779"/>
                    <a:gd name="connsiteX255" fmla="*/ 807463 w 968199"/>
                    <a:gd name="connsiteY255" fmla="*/ 293996 h 971779"/>
                    <a:gd name="connsiteX256" fmla="*/ 800414 w 968199"/>
                    <a:gd name="connsiteY256" fmla="*/ 281577 h 971779"/>
                    <a:gd name="connsiteX257" fmla="*/ 812621 w 968199"/>
                    <a:gd name="connsiteY257" fmla="*/ 268282 h 971779"/>
                    <a:gd name="connsiteX258" fmla="*/ 821783 w 968199"/>
                    <a:gd name="connsiteY258" fmla="*/ 255008 h 971779"/>
                    <a:gd name="connsiteX259" fmla="*/ 827943 w 968199"/>
                    <a:gd name="connsiteY259" fmla="*/ 212829 h 971779"/>
                    <a:gd name="connsiteX260" fmla="*/ 827836 w 968199"/>
                    <a:gd name="connsiteY260" fmla="*/ 211172 h 971779"/>
                    <a:gd name="connsiteX261" fmla="*/ 778176 w 968199"/>
                    <a:gd name="connsiteY261" fmla="*/ 143808 h 971779"/>
                    <a:gd name="connsiteX262" fmla="*/ 778176 w 968199"/>
                    <a:gd name="connsiteY262" fmla="*/ 141543 h 971779"/>
                    <a:gd name="connsiteX263" fmla="*/ 843120 w 968199"/>
                    <a:gd name="connsiteY263" fmla="*/ 102295 h 971779"/>
                    <a:gd name="connsiteX264" fmla="*/ 890387 w 968199"/>
                    <a:gd name="connsiteY264" fmla="*/ 127137 h 971779"/>
                    <a:gd name="connsiteX265" fmla="*/ 924792 w 968199"/>
                    <a:gd name="connsiteY265" fmla="*/ 183240 h 971779"/>
                    <a:gd name="connsiteX266" fmla="*/ 926579 w 968199"/>
                    <a:gd name="connsiteY266" fmla="*/ 241868 h 971779"/>
                    <a:gd name="connsiteX267" fmla="*/ 913014 w 968199"/>
                    <a:gd name="connsiteY267" fmla="*/ 267771 h 971779"/>
                    <a:gd name="connsiteX268" fmla="*/ 912228 w 968199"/>
                    <a:gd name="connsiteY268" fmla="*/ 268743 h 971779"/>
                    <a:gd name="connsiteX269" fmla="*/ 889134 w 968199"/>
                    <a:gd name="connsiteY269" fmla="*/ 278565 h 971779"/>
                    <a:gd name="connsiteX270" fmla="*/ 883795 w 968199"/>
                    <a:gd name="connsiteY270" fmla="*/ 269160 h 971779"/>
                    <a:gd name="connsiteX271" fmla="*/ 895579 w 968199"/>
                    <a:gd name="connsiteY271" fmla="*/ 252268 h 971779"/>
                    <a:gd name="connsiteX272" fmla="*/ 906957 w 968199"/>
                    <a:gd name="connsiteY272" fmla="*/ 233534 h 971779"/>
                    <a:gd name="connsiteX273" fmla="*/ 908945 w 968199"/>
                    <a:gd name="connsiteY273" fmla="*/ 189350 h 971779"/>
                    <a:gd name="connsiteX274" fmla="*/ 888362 w 968199"/>
                    <a:gd name="connsiteY274" fmla="*/ 143709 h 971779"/>
                    <a:gd name="connsiteX275" fmla="*/ 886434 w 968199"/>
                    <a:gd name="connsiteY275" fmla="*/ 140675 h 971779"/>
                    <a:gd name="connsiteX276" fmla="*/ 843496 w 968199"/>
                    <a:gd name="connsiteY276" fmla="*/ 105075 h 971779"/>
                    <a:gd name="connsiteX277" fmla="*/ 843120 w 968199"/>
                    <a:gd name="connsiteY277" fmla="*/ 102295 h 971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</a:cxnLst>
                  <a:rect l="l" t="t" r="r" b="b"/>
                  <a:pathLst>
                    <a:path w="968199" h="971779">
                      <a:moveTo>
                        <a:pt x="202537" y="568734"/>
                      </a:moveTo>
                      <a:cubicBezTo>
                        <a:pt x="207183" y="567567"/>
                        <a:pt x="209678" y="573813"/>
                        <a:pt x="205734" y="576324"/>
                      </a:cubicBezTo>
                      <a:cubicBezTo>
                        <a:pt x="180693" y="592258"/>
                        <a:pt x="154824" y="606488"/>
                        <a:pt x="130634" y="623825"/>
                      </a:cubicBezTo>
                      <a:cubicBezTo>
                        <a:pt x="107626" y="640306"/>
                        <a:pt x="86375" y="659080"/>
                        <a:pt x="66558" y="679264"/>
                      </a:cubicBezTo>
                      <a:lnTo>
                        <a:pt x="64362" y="681513"/>
                      </a:lnTo>
                      <a:cubicBezTo>
                        <a:pt x="46447" y="699951"/>
                        <a:pt x="26605" y="723408"/>
                        <a:pt x="26404" y="750607"/>
                      </a:cubicBezTo>
                      <a:cubicBezTo>
                        <a:pt x="26249" y="771749"/>
                        <a:pt x="42543" y="794825"/>
                        <a:pt x="65276" y="792047"/>
                      </a:cubicBezTo>
                      <a:cubicBezTo>
                        <a:pt x="73841" y="791000"/>
                        <a:pt x="81713" y="801871"/>
                        <a:pt x="78724" y="809708"/>
                      </a:cubicBezTo>
                      <a:lnTo>
                        <a:pt x="75580" y="817968"/>
                      </a:lnTo>
                      <a:cubicBezTo>
                        <a:pt x="62932" y="851395"/>
                        <a:pt x="50062" y="889270"/>
                        <a:pt x="60054" y="924438"/>
                      </a:cubicBezTo>
                      <a:lnTo>
                        <a:pt x="60420" y="925693"/>
                      </a:lnTo>
                      <a:cubicBezTo>
                        <a:pt x="62837" y="933746"/>
                        <a:pt x="65385" y="940862"/>
                        <a:pt x="74728" y="940701"/>
                      </a:cubicBezTo>
                      <a:cubicBezTo>
                        <a:pt x="83399" y="940548"/>
                        <a:pt x="92422" y="937623"/>
                        <a:pt x="100540" y="934831"/>
                      </a:cubicBezTo>
                      <a:cubicBezTo>
                        <a:pt x="117385" y="929035"/>
                        <a:pt x="132651" y="919370"/>
                        <a:pt x="145608" y="907215"/>
                      </a:cubicBezTo>
                      <a:cubicBezTo>
                        <a:pt x="157069" y="896465"/>
                        <a:pt x="171712" y="907387"/>
                        <a:pt x="170169" y="921049"/>
                      </a:cubicBezTo>
                      <a:lnTo>
                        <a:pt x="170114" y="921486"/>
                      </a:lnTo>
                      <a:cubicBezTo>
                        <a:pt x="168003" y="936818"/>
                        <a:pt x="192419" y="943936"/>
                        <a:pt x="203519" y="941744"/>
                      </a:cubicBezTo>
                      <a:cubicBezTo>
                        <a:pt x="225435" y="937408"/>
                        <a:pt x="241061" y="915440"/>
                        <a:pt x="253507" y="898693"/>
                      </a:cubicBezTo>
                      <a:cubicBezTo>
                        <a:pt x="259489" y="890647"/>
                        <a:pt x="274020" y="887478"/>
                        <a:pt x="279277" y="898693"/>
                      </a:cubicBezTo>
                      <a:cubicBezTo>
                        <a:pt x="289692" y="920908"/>
                        <a:pt x="311162" y="937512"/>
                        <a:pt x="336278" y="938209"/>
                      </a:cubicBezTo>
                      <a:cubicBezTo>
                        <a:pt x="349324" y="938569"/>
                        <a:pt x="361840" y="934855"/>
                        <a:pt x="372890" y="927966"/>
                      </a:cubicBezTo>
                      <a:cubicBezTo>
                        <a:pt x="377400" y="925153"/>
                        <a:pt x="381433" y="921808"/>
                        <a:pt x="385133" y="918016"/>
                      </a:cubicBezTo>
                      <a:lnTo>
                        <a:pt x="386051" y="917059"/>
                      </a:lnTo>
                      <a:cubicBezTo>
                        <a:pt x="391524" y="911255"/>
                        <a:pt x="395301" y="908169"/>
                        <a:pt x="402292" y="904378"/>
                      </a:cubicBezTo>
                      <a:cubicBezTo>
                        <a:pt x="409180" y="900644"/>
                        <a:pt x="418091" y="905274"/>
                        <a:pt x="418049" y="913421"/>
                      </a:cubicBezTo>
                      <a:cubicBezTo>
                        <a:pt x="417992" y="923974"/>
                        <a:pt x="414901" y="930990"/>
                        <a:pt x="407627" y="938644"/>
                      </a:cubicBezTo>
                      <a:cubicBezTo>
                        <a:pt x="401608" y="944983"/>
                        <a:pt x="394456" y="950547"/>
                        <a:pt x="386938" y="954994"/>
                      </a:cubicBezTo>
                      <a:cubicBezTo>
                        <a:pt x="371829" y="963924"/>
                        <a:pt x="353867" y="968949"/>
                        <a:pt x="336278" y="968367"/>
                      </a:cubicBezTo>
                      <a:cubicBezTo>
                        <a:pt x="308552" y="967449"/>
                        <a:pt x="282088" y="953625"/>
                        <a:pt x="264933" y="932125"/>
                      </a:cubicBezTo>
                      <a:cubicBezTo>
                        <a:pt x="247418" y="953076"/>
                        <a:pt x="225690" y="972325"/>
                        <a:pt x="197456" y="971808"/>
                      </a:cubicBezTo>
                      <a:cubicBezTo>
                        <a:pt x="176318" y="971421"/>
                        <a:pt x="156619" y="960413"/>
                        <a:pt x="147182" y="943358"/>
                      </a:cubicBezTo>
                      <a:cubicBezTo>
                        <a:pt x="133858" y="952548"/>
                        <a:pt x="119235" y="959733"/>
                        <a:pt x="103591" y="964425"/>
                      </a:cubicBezTo>
                      <a:lnTo>
                        <a:pt x="102197" y="964838"/>
                      </a:lnTo>
                      <a:cubicBezTo>
                        <a:pt x="80053" y="971284"/>
                        <a:pt x="54570" y="973847"/>
                        <a:pt x="40317" y="951856"/>
                      </a:cubicBezTo>
                      <a:cubicBezTo>
                        <a:pt x="26935" y="931209"/>
                        <a:pt x="25937" y="902617"/>
                        <a:pt x="29004" y="879017"/>
                      </a:cubicBezTo>
                      <a:cubicBezTo>
                        <a:pt x="31743" y="857936"/>
                        <a:pt x="38226" y="837916"/>
                        <a:pt x="45672" y="818169"/>
                      </a:cubicBezTo>
                      <a:cubicBezTo>
                        <a:pt x="24478" y="811838"/>
                        <a:pt x="8027" y="791922"/>
                        <a:pt x="2377" y="770454"/>
                      </a:cubicBezTo>
                      <a:cubicBezTo>
                        <a:pt x="-6172" y="737991"/>
                        <a:pt x="10412" y="706508"/>
                        <a:pt x="30914" y="682387"/>
                      </a:cubicBezTo>
                      <a:cubicBezTo>
                        <a:pt x="53184" y="656184"/>
                        <a:pt x="81214" y="634022"/>
                        <a:pt x="109453" y="614623"/>
                      </a:cubicBezTo>
                      <a:cubicBezTo>
                        <a:pt x="137617" y="595279"/>
                        <a:pt x="169168" y="577101"/>
                        <a:pt x="202537" y="568734"/>
                      </a:cubicBezTo>
                      <a:close/>
                      <a:moveTo>
                        <a:pt x="926711" y="314816"/>
                      </a:moveTo>
                      <a:cubicBezTo>
                        <a:pt x="926764" y="313914"/>
                        <a:pt x="928241" y="313598"/>
                        <a:pt x="928378" y="314588"/>
                      </a:cubicBezTo>
                      <a:cubicBezTo>
                        <a:pt x="938105" y="385204"/>
                        <a:pt x="943738" y="455677"/>
                        <a:pt x="948400" y="526779"/>
                      </a:cubicBezTo>
                      <a:cubicBezTo>
                        <a:pt x="950765" y="562799"/>
                        <a:pt x="953449" y="598783"/>
                        <a:pt x="956387" y="634760"/>
                      </a:cubicBezTo>
                      <a:cubicBezTo>
                        <a:pt x="959206" y="669258"/>
                        <a:pt x="963899" y="704675"/>
                        <a:pt x="962839" y="739315"/>
                      </a:cubicBezTo>
                      <a:cubicBezTo>
                        <a:pt x="961178" y="793556"/>
                        <a:pt x="934849" y="837659"/>
                        <a:pt x="891677" y="869398"/>
                      </a:cubicBezTo>
                      <a:cubicBezTo>
                        <a:pt x="850309" y="899814"/>
                        <a:pt x="798991" y="914852"/>
                        <a:pt x="748641" y="921205"/>
                      </a:cubicBezTo>
                      <a:cubicBezTo>
                        <a:pt x="719400" y="924895"/>
                        <a:pt x="689752" y="925073"/>
                        <a:pt x="660479" y="921606"/>
                      </a:cubicBezTo>
                      <a:cubicBezTo>
                        <a:pt x="645275" y="919806"/>
                        <a:pt x="630091" y="917409"/>
                        <a:pt x="615200" y="913810"/>
                      </a:cubicBezTo>
                      <a:lnTo>
                        <a:pt x="608761" y="912199"/>
                      </a:lnTo>
                      <a:cubicBezTo>
                        <a:pt x="597034" y="909203"/>
                        <a:pt x="583940" y="905136"/>
                        <a:pt x="582268" y="891240"/>
                      </a:cubicBezTo>
                      <a:cubicBezTo>
                        <a:pt x="581457" y="884510"/>
                        <a:pt x="585031" y="879546"/>
                        <a:pt x="590802" y="876168"/>
                      </a:cubicBezTo>
                      <a:cubicBezTo>
                        <a:pt x="598326" y="871763"/>
                        <a:pt x="606953" y="874356"/>
                        <a:pt x="614707" y="876363"/>
                      </a:cubicBezTo>
                      <a:cubicBezTo>
                        <a:pt x="627773" y="879745"/>
                        <a:pt x="640977" y="882648"/>
                        <a:pt x="654331" y="884655"/>
                      </a:cubicBezTo>
                      <a:cubicBezTo>
                        <a:pt x="683013" y="888972"/>
                        <a:pt x="712497" y="889227"/>
                        <a:pt x="741326" y="886240"/>
                      </a:cubicBezTo>
                      <a:cubicBezTo>
                        <a:pt x="789819" y="881211"/>
                        <a:pt x="840972" y="865476"/>
                        <a:pt x="878361" y="832981"/>
                      </a:cubicBezTo>
                      <a:cubicBezTo>
                        <a:pt x="894611" y="818861"/>
                        <a:pt x="908739" y="801655"/>
                        <a:pt x="916171" y="781214"/>
                      </a:cubicBezTo>
                      <a:cubicBezTo>
                        <a:pt x="925725" y="754934"/>
                        <a:pt x="924311" y="726266"/>
                        <a:pt x="923991" y="698747"/>
                      </a:cubicBezTo>
                      <a:cubicBezTo>
                        <a:pt x="923248" y="634760"/>
                        <a:pt x="923902" y="570773"/>
                        <a:pt x="923013" y="506780"/>
                      </a:cubicBezTo>
                      <a:cubicBezTo>
                        <a:pt x="922119" y="442592"/>
                        <a:pt x="922898" y="378909"/>
                        <a:pt x="926711" y="314816"/>
                      </a:cubicBezTo>
                      <a:close/>
                      <a:moveTo>
                        <a:pt x="439057" y="15779"/>
                      </a:moveTo>
                      <a:cubicBezTo>
                        <a:pt x="495720" y="1160"/>
                        <a:pt x="553226" y="-2639"/>
                        <a:pt x="611431" y="1762"/>
                      </a:cubicBezTo>
                      <a:cubicBezTo>
                        <a:pt x="666321" y="5909"/>
                        <a:pt x="728850" y="18195"/>
                        <a:pt x="773680" y="51969"/>
                      </a:cubicBezTo>
                      <a:cubicBezTo>
                        <a:pt x="775856" y="53607"/>
                        <a:pt x="774554" y="56710"/>
                        <a:pt x="771861" y="56281"/>
                      </a:cubicBezTo>
                      <a:cubicBezTo>
                        <a:pt x="741890" y="51502"/>
                        <a:pt x="712675" y="42809"/>
                        <a:pt x="682832" y="37058"/>
                      </a:cubicBezTo>
                      <a:cubicBezTo>
                        <a:pt x="654128" y="31526"/>
                        <a:pt x="624907" y="27373"/>
                        <a:pt x="595680" y="26410"/>
                      </a:cubicBezTo>
                      <a:cubicBezTo>
                        <a:pt x="496831" y="23151"/>
                        <a:pt x="386839" y="45559"/>
                        <a:pt x="307131" y="107211"/>
                      </a:cubicBezTo>
                      <a:cubicBezTo>
                        <a:pt x="269756" y="136117"/>
                        <a:pt x="241233" y="174986"/>
                        <a:pt x="229882" y="221233"/>
                      </a:cubicBezTo>
                      <a:cubicBezTo>
                        <a:pt x="218241" y="268668"/>
                        <a:pt x="224539" y="319966"/>
                        <a:pt x="247916" y="362876"/>
                      </a:cubicBezTo>
                      <a:cubicBezTo>
                        <a:pt x="251283" y="369054"/>
                        <a:pt x="249895" y="378828"/>
                        <a:pt x="242872" y="382117"/>
                      </a:cubicBezTo>
                      <a:cubicBezTo>
                        <a:pt x="221561" y="392098"/>
                        <a:pt x="206382" y="414210"/>
                        <a:pt x="206712" y="438072"/>
                      </a:cubicBezTo>
                      <a:cubicBezTo>
                        <a:pt x="206871" y="449645"/>
                        <a:pt x="210859" y="460743"/>
                        <a:pt x="217269" y="470309"/>
                      </a:cubicBezTo>
                      <a:cubicBezTo>
                        <a:pt x="224046" y="480425"/>
                        <a:pt x="234363" y="487503"/>
                        <a:pt x="241944" y="496951"/>
                      </a:cubicBezTo>
                      <a:cubicBezTo>
                        <a:pt x="244928" y="500671"/>
                        <a:pt x="245043" y="505795"/>
                        <a:pt x="242678" y="509221"/>
                      </a:cubicBezTo>
                      <a:cubicBezTo>
                        <a:pt x="247111" y="511164"/>
                        <a:pt x="251893" y="512206"/>
                        <a:pt x="256255" y="514501"/>
                      </a:cubicBezTo>
                      <a:cubicBezTo>
                        <a:pt x="259954" y="516448"/>
                        <a:pt x="260059" y="522526"/>
                        <a:pt x="256255" y="524442"/>
                      </a:cubicBezTo>
                      <a:cubicBezTo>
                        <a:pt x="246637" y="529288"/>
                        <a:pt x="236237" y="524144"/>
                        <a:pt x="229745" y="516331"/>
                      </a:cubicBezTo>
                      <a:cubicBezTo>
                        <a:pt x="228586" y="514936"/>
                        <a:pt x="227584" y="513485"/>
                        <a:pt x="226670" y="512003"/>
                      </a:cubicBezTo>
                      <a:cubicBezTo>
                        <a:pt x="218895" y="510354"/>
                        <a:pt x="211928" y="506451"/>
                        <a:pt x="205845" y="501112"/>
                      </a:cubicBezTo>
                      <a:cubicBezTo>
                        <a:pt x="194254" y="508055"/>
                        <a:pt x="192666" y="523512"/>
                        <a:pt x="202623" y="535323"/>
                      </a:cubicBezTo>
                      <a:cubicBezTo>
                        <a:pt x="207708" y="541353"/>
                        <a:pt x="214933" y="545074"/>
                        <a:pt x="222234" y="547750"/>
                      </a:cubicBezTo>
                      <a:lnTo>
                        <a:pt x="223110" y="548066"/>
                      </a:lnTo>
                      <a:cubicBezTo>
                        <a:pt x="230216" y="550590"/>
                        <a:pt x="236724" y="552000"/>
                        <a:pt x="241340" y="557687"/>
                      </a:cubicBezTo>
                      <a:cubicBezTo>
                        <a:pt x="244385" y="551337"/>
                        <a:pt x="247880" y="545352"/>
                        <a:pt x="251776" y="539899"/>
                      </a:cubicBezTo>
                      <a:cubicBezTo>
                        <a:pt x="265941" y="520076"/>
                        <a:pt x="287714" y="502489"/>
                        <a:pt x="313550" y="504722"/>
                      </a:cubicBezTo>
                      <a:cubicBezTo>
                        <a:pt x="333788" y="506467"/>
                        <a:pt x="351322" y="520961"/>
                        <a:pt x="355469" y="540960"/>
                      </a:cubicBezTo>
                      <a:cubicBezTo>
                        <a:pt x="355775" y="542439"/>
                        <a:pt x="353545" y="543595"/>
                        <a:pt x="352881" y="542051"/>
                      </a:cubicBezTo>
                      <a:cubicBezTo>
                        <a:pt x="343172" y="519401"/>
                        <a:pt x="312450" y="518570"/>
                        <a:pt x="294150" y="530373"/>
                      </a:cubicBezTo>
                      <a:cubicBezTo>
                        <a:pt x="272628" y="544255"/>
                        <a:pt x="260866" y="570416"/>
                        <a:pt x="256147" y="594780"/>
                      </a:cubicBezTo>
                      <a:cubicBezTo>
                        <a:pt x="251502" y="618781"/>
                        <a:pt x="254187" y="647971"/>
                        <a:pt x="272143" y="666226"/>
                      </a:cubicBezTo>
                      <a:cubicBezTo>
                        <a:pt x="279490" y="673696"/>
                        <a:pt x="289485" y="678862"/>
                        <a:pt x="299917" y="680223"/>
                      </a:cubicBezTo>
                      <a:cubicBezTo>
                        <a:pt x="305016" y="680891"/>
                        <a:pt x="309514" y="680234"/>
                        <a:pt x="314391" y="679252"/>
                      </a:cubicBezTo>
                      <a:lnTo>
                        <a:pt x="317623" y="678576"/>
                      </a:lnTo>
                      <a:cubicBezTo>
                        <a:pt x="319865" y="678112"/>
                        <a:pt x="322094" y="677738"/>
                        <a:pt x="324445" y="677946"/>
                      </a:cubicBezTo>
                      <a:lnTo>
                        <a:pt x="327949" y="678417"/>
                      </a:lnTo>
                      <a:lnTo>
                        <a:pt x="327949" y="678417"/>
                      </a:lnTo>
                      <a:lnTo>
                        <a:pt x="329940" y="679348"/>
                      </a:lnTo>
                      <a:cubicBezTo>
                        <a:pt x="331666" y="680125"/>
                        <a:pt x="331510" y="679912"/>
                        <a:pt x="329472" y="678709"/>
                      </a:cubicBezTo>
                      <a:cubicBezTo>
                        <a:pt x="335424" y="678222"/>
                        <a:pt x="338501" y="682622"/>
                        <a:pt x="338827" y="687448"/>
                      </a:cubicBezTo>
                      <a:cubicBezTo>
                        <a:pt x="339016" y="687569"/>
                        <a:pt x="339199" y="687699"/>
                        <a:pt x="339352" y="687887"/>
                      </a:cubicBezTo>
                      <a:cubicBezTo>
                        <a:pt x="361943" y="715543"/>
                        <a:pt x="378715" y="747332"/>
                        <a:pt x="402688" y="774082"/>
                      </a:cubicBezTo>
                      <a:lnTo>
                        <a:pt x="409706" y="781918"/>
                      </a:lnTo>
                      <a:cubicBezTo>
                        <a:pt x="427747" y="801995"/>
                        <a:pt x="448343" y="823761"/>
                        <a:pt x="472851" y="834176"/>
                      </a:cubicBezTo>
                      <a:lnTo>
                        <a:pt x="475768" y="835383"/>
                      </a:lnTo>
                      <a:cubicBezTo>
                        <a:pt x="482898" y="838396"/>
                        <a:pt x="490058" y="842520"/>
                        <a:pt x="490967" y="851118"/>
                      </a:cubicBezTo>
                      <a:cubicBezTo>
                        <a:pt x="491782" y="858820"/>
                        <a:pt x="485713" y="864616"/>
                        <a:pt x="478716" y="866413"/>
                      </a:cubicBezTo>
                      <a:cubicBezTo>
                        <a:pt x="462782" y="870502"/>
                        <a:pt x="444619" y="856336"/>
                        <a:pt x="432950" y="847041"/>
                      </a:cubicBezTo>
                      <a:cubicBezTo>
                        <a:pt x="407856" y="827061"/>
                        <a:pt x="386767" y="801591"/>
                        <a:pt x="369350" y="774793"/>
                      </a:cubicBezTo>
                      <a:lnTo>
                        <a:pt x="367628" y="772124"/>
                      </a:lnTo>
                      <a:cubicBezTo>
                        <a:pt x="353311" y="749756"/>
                        <a:pt x="339855" y="724244"/>
                        <a:pt x="335674" y="697696"/>
                      </a:cubicBezTo>
                      <a:lnTo>
                        <a:pt x="334920" y="698920"/>
                      </a:lnTo>
                      <a:cubicBezTo>
                        <a:pt x="334863" y="699007"/>
                        <a:pt x="334819" y="699072"/>
                        <a:pt x="334790" y="699112"/>
                      </a:cubicBezTo>
                      <a:cubicBezTo>
                        <a:pt x="333937" y="700271"/>
                        <a:pt x="332997" y="701250"/>
                        <a:pt x="331907" y="702188"/>
                      </a:cubicBezTo>
                      <a:cubicBezTo>
                        <a:pt x="328977" y="704718"/>
                        <a:pt x="325403" y="706196"/>
                        <a:pt x="321690" y="707198"/>
                      </a:cubicBezTo>
                      <a:cubicBezTo>
                        <a:pt x="314722" y="709081"/>
                        <a:pt x="307081" y="709451"/>
                        <a:pt x="299917" y="708718"/>
                      </a:cubicBezTo>
                      <a:cubicBezTo>
                        <a:pt x="285366" y="707231"/>
                        <a:pt x="271764" y="701691"/>
                        <a:pt x="260262" y="692668"/>
                      </a:cubicBezTo>
                      <a:cubicBezTo>
                        <a:pt x="225240" y="665191"/>
                        <a:pt x="221104" y="614062"/>
                        <a:pt x="235269" y="572582"/>
                      </a:cubicBezTo>
                      <a:cubicBezTo>
                        <a:pt x="223646" y="575358"/>
                        <a:pt x="210407" y="567533"/>
                        <a:pt x="201331" y="560827"/>
                      </a:cubicBezTo>
                      <a:cubicBezTo>
                        <a:pt x="190923" y="553133"/>
                        <a:pt x="182341" y="542027"/>
                        <a:pt x="180290" y="528962"/>
                      </a:cubicBezTo>
                      <a:cubicBezTo>
                        <a:pt x="178254" y="515997"/>
                        <a:pt x="186516" y="498829"/>
                        <a:pt x="198771" y="493827"/>
                      </a:cubicBezTo>
                      <a:cubicBezTo>
                        <a:pt x="186056" y="478553"/>
                        <a:pt x="178652" y="456878"/>
                        <a:pt x="177888" y="439523"/>
                      </a:cubicBezTo>
                      <a:cubicBezTo>
                        <a:pt x="176559" y="409334"/>
                        <a:pt x="192592" y="380801"/>
                        <a:pt x="217206" y="364329"/>
                      </a:cubicBezTo>
                      <a:cubicBezTo>
                        <a:pt x="194059" y="314704"/>
                        <a:pt x="189599" y="257131"/>
                        <a:pt x="205185" y="204440"/>
                      </a:cubicBezTo>
                      <a:cubicBezTo>
                        <a:pt x="236112" y="99881"/>
                        <a:pt x="339715" y="41410"/>
                        <a:pt x="439057" y="15779"/>
                      </a:cubicBezTo>
                      <a:close/>
                      <a:moveTo>
                        <a:pt x="350875" y="810200"/>
                      </a:moveTo>
                      <a:lnTo>
                        <a:pt x="351164" y="809282"/>
                      </a:lnTo>
                      <a:cubicBezTo>
                        <a:pt x="353630" y="801196"/>
                        <a:pt x="356813" y="785111"/>
                        <a:pt x="368890" y="791235"/>
                      </a:cubicBezTo>
                      <a:cubicBezTo>
                        <a:pt x="380426" y="797083"/>
                        <a:pt x="373061" y="814394"/>
                        <a:pt x="369027" y="822820"/>
                      </a:cubicBezTo>
                      <a:cubicBezTo>
                        <a:pt x="364199" y="832904"/>
                        <a:pt x="355862" y="840989"/>
                        <a:pt x="344665" y="843155"/>
                      </a:cubicBezTo>
                      <a:cubicBezTo>
                        <a:pt x="335558" y="844916"/>
                        <a:pt x="325556" y="842654"/>
                        <a:pt x="319185" y="835614"/>
                      </a:cubicBezTo>
                      <a:cubicBezTo>
                        <a:pt x="317328" y="833562"/>
                        <a:pt x="316279" y="831312"/>
                        <a:pt x="315179" y="828828"/>
                      </a:cubicBezTo>
                      <a:cubicBezTo>
                        <a:pt x="314750" y="827861"/>
                        <a:pt x="314557" y="827199"/>
                        <a:pt x="314476" y="826768"/>
                      </a:cubicBezTo>
                      <a:cubicBezTo>
                        <a:pt x="314372" y="827241"/>
                        <a:pt x="314074" y="827946"/>
                        <a:pt x="313313" y="828775"/>
                      </a:cubicBezTo>
                      <a:cubicBezTo>
                        <a:pt x="308230" y="834331"/>
                        <a:pt x="303429" y="840800"/>
                        <a:pt x="299740" y="847372"/>
                      </a:cubicBezTo>
                      <a:cubicBezTo>
                        <a:pt x="298867" y="848926"/>
                        <a:pt x="296114" y="847837"/>
                        <a:pt x="296810" y="846136"/>
                      </a:cubicBezTo>
                      <a:cubicBezTo>
                        <a:pt x="301107" y="835624"/>
                        <a:pt x="300384" y="819368"/>
                        <a:pt x="309961" y="811764"/>
                      </a:cubicBezTo>
                      <a:cubicBezTo>
                        <a:pt x="318402" y="805062"/>
                        <a:pt x="326333" y="810337"/>
                        <a:pt x="330798" y="818143"/>
                      </a:cubicBezTo>
                      <a:lnTo>
                        <a:pt x="331026" y="818549"/>
                      </a:lnTo>
                      <a:cubicBezTo>
                        <a:pt x="337552" y="830402"/>
                        <a:pt x="347951" y="819145"/>
                        <a:pt x="350875" y="810200"/>
                      </a:cubicBezTo>
                      <a:close/>
                      <a:moveTo>
                        <a:pt x="259055" y="772217"/>
                      </a:moveTo>
                      <a:lnTo>
                        <a:pt x="259936" y="770992"/>
                      </a:lnTo>
                      <a:cubicBezTo>
                        <a:pt x="268962" y="758652"/>
                        <a:pt x="284183" y="743808"/>
                        <a:pt x="299414" y="755284"/>
                      </a:cubicBezTo>
                      <a:cubicBezTo>
                        <a:pt x="304258" y="758934"/>
                        <a:pt x="304437" y="765026"/>
                        <a:pt x="299414" y="768647"/>
                      </a:cubicBezTo>
                      <a:lnTo>
                        <a:pt x="297514" y="770005"/>
                      </a:lnTo>
                      <a:cubicBezTo>
                        <a:pt x="290860" y="774724"/>
                        <a:pt x="284234" y="779180"/>
                        <a:pt x="279347" y="785948"/>
                      </a:cubicBezTo>
                      <a:cubicBezTo>
                        <a:pt x="274037" y="793306"/>
                        <a:pt x="269267" y="801097"/>
                        <a:pt x="262128" y="806868"/>
                      </a:cubicBezTo>
                      <a:cubicBezTo>
                        <a:pt x="249500" y="817075"/>
                        <a:pt x="229093" y="819088"/>
                        <a:pt x="218136" y="805328"/>
                      </a:cubicBezTo>
                      <a:lnTo>
                        <a:pt x="217058" y="803963"/>
                      </a:lnTo>
                      <a:cubicBezTo>
                        <a:pt x="216142" y="802782"/>
                        <a:pt x="215090" y="801360"/>
                        <a:pt x="214236" y="799941"/>
                      </a:cubicBezTo>
                      <a:lnTo>
                        <a:pt x="213571" y="800863"/>
                      </a:lnTo>
                      <a:cubicBezTo>
                        <a:pt x="213506" y="800955"/>
                        <a:pt x="213445" y="801043"/>
                        <a:pt x="213389" y="801126"/>
                      </a:cubicBezTo>
                      <a:lnTo>
                        <a:pt x="213236" y="801360"/>
                      </a:lnTo>
                      <a:cubicBezTo>
                        <a:pt x="208733" y="808559"/>
                        <a:pt x="203044" y="814488"/>
                        <a:pt x="195958" y="819166"/>
                      </a:cubicBezTo>
                      <a:cubicBezTo>
                        <a:pt x="182492" y="828054"/>
                        <a:pt x="167317" y="829290"/>
                        <a:pt x="152082" y="824586"/>
                      </a:cubicBezTo>
                      <a:cubicBezTo>
                        <a:pt x="150591" y="824123"/>
                        <a:pt x="150991" y="822124"/>
                        <a:pt x="152434" y="821991"/>
                      </a:cubicBezTo>
                      <a:cubicBezTo>
                        <a:pt x="170486" y="820304"/>
                        <a:pt x="188076" y="807474"/>
                        <a:pt x="195419" y="790953"/>
                      </a:cubicBezTo>
                      <a:lnTo>
                        <a:pt x="196248" y="789098"/>
                      </a:lnTo>
                      <a:cubicBezTo>
                        <a:pt x="199220" y="782526"/>
                        <a:pt x="202549" y="776281"/>
                        <a:pt x="209890" y="773700"/>
                      </a:cubicBezTo>
                      <a:cubicBezTo>
                        <a:pt x="217035" y="771188"/>
                        <a:pt x="224537" y="773841"/>
                        <a:pt x="229437" y="779248"/>
                      </a:cubicBezTo>
                      <a:cubicBezTo>
                        <a:pt x="233535" y="783768"/>
                        <a:pt x="234589" y="792752"/>
                        <a:pt x="241980" y="790771"/>
                      </a:cubicBezTo>
                      <a:cubicBezTo>
                        <a:pt x="250074" y="788601"/>
                        <a:pt x="254630" y="778461"/>
                        <a:pt x="259055" y="772217"/>
                      </a:cubicBezTo>
                      <a:close/>
                      <a:moveTo>
                        <a:pt x="207348" y="662455"/>
                      </a:moveTo>
                      <a:cubicBezTo>
                        <a:pt x="211347" y="659415"/>
                        <a:pt x="217609" y="662677"/>
                        <a:pt x="218710" y="667081"/>
                      </a:cubicBezTo>
                      <a:cubicBezTo>
                        <a:pt x="223698" y="687023"/>
                        <a:pt x="202979" y="710522"/>
                        <a:pt x="183069" y="711140"/>
                      </a:cubicBezTo>
                      <a:cubicBezTo>
                        <a:pt x="177944" y="711297"/>
                        <a:pt x="173014" y="710057"/>
                        <a:pt x="168474" y="707684"/>
                      </a:cubicBezTo>
                      <a:cubicBezTo>
                        <a:pt x="164953" y="705844"/>
                        <a:pt x="160785" y="701141"/>
                        <a:pt x="156919" y="700362"/>
                      </a:cubicBezTo>
                      <a:cubicBezTo>
                        <a:pt x="151927" y="699358"/>
                        <a:pt x="147504" y="706009"/>
                        <a:pt x="143988" y="709423"/>
                      </a:cubicBezTo>
                      <a:cubicBezTo>
                        <a:pt x="139627" y="713661"/>
                        <a:pt x="135313" y="717594"/>
                        <a:pt x="130427" y="721206"/>
                      </a:cubicBezTo>
                      <a:cubicBezTo>
                        <a:pt x="128475" y="722649"/>
                        <a:pt x="125447" y="720225"/>
                        <a:pt x="126272" y="718009"/>
                      </a:cubicBezTo>
                      <a:lnTo>
                        <a:pt x="127924" y="713602"/>
                      </a:lnTo>
                      <a:cubicBezTo>
                        <a:pt x="133907" y="697917"/>
                        <a:pt x="144211" y="675019"/>
                        <a:pt x="163494" y="681527"/>
                      </a:cubicBezTo>
                      <a:cubicBezTo>
                        <a:pt x="172941" y="684716"/>
                        <a:pt x="180053" y="695470"/>
                        <a:pt x="190002" y="686955"/>
                      </a:cubicBezTo>
                      <a:cubicBezTo>
                        <a:pt x="197969" y="680136"/>
                        <a:pt x="198711" y="669020"/>
                        <a:pt x="207348" y="662455"/>
                      </a:cubicBezTo>
                      <a:close/>
                      <a:moveTo>
                        <a:pt x="292427" y="582174"/>
                      </a:moveTo>
                      <a:cubicBezTo>
                        <a:pt x="310403" y="561531"/>
                        <a:pt x="352659" y="572434"/>
                        <a:pt x="360673" y="597548"/>
                      </a:cubicBezTo>
                      <a:cubicBezTo>
                        <a:pt x="362443" y="603094"/>
                        <a:pt x="360596" y="610303"/>
                        <a:pt x="356266" y="614229"/>
                      </a:cubicBezTo>
                      <a:cubicBezTo>
                        <a:pt x="350561" y="619400"/>
                        <a:pt x="342423" y="620967"/>
                        <a:pt x="335496" y="616910"/>
                      </a:cubicBezTo>
                      <a:cubicBezTo>
                        <a:pt x="329536" y="613421"/>
                        <a:pt x="327089" y="607712"/>
                        <a:pt x="322708" y="602814"/>
                      </a:cubicBezTo>
                      <a:cubicBezTo>
                        <a:pt x="316283" y="595638"/>
                        <a:pt x="307543" y="591654"/>
                        <a:pt x="298538" y="588799"/>
                      </a:cubicBezTo>
                      <a:cubicBezTo>
                        <a:pt x="296286" y="589983"/>
                        <a:pt x="294191" y="591539"/>
                        <a:pt x="292312" y="593415"/>
                      </a:cubicBezTo>
                      <a:cubicBezTo>
                        <a:pt x="291350" y="594375"/>
                        <a:pt x="289533" y="593059"/>
                        <a:pt x="290386" y="591927"/>
                      </a:cubicBezTo>
                      <a:cubicBezTo>
                        <a:pt x="291545" y="590389"/>
                        <a:pt x="292962" y="588942"/>
                        <a:pt x="294574" y="587607"/>
                      </a:cubicBezTo>
                      <a:lnTo>
                        <a:pt x="293799" y="587380"/>
                      </a:lnTo>
                      <a:lnTo>
                        <a:pt x="293799" y="587380"/>
                      </a:lnTo>
                      <a:cubicBezTo>
                        <a:pt x="291428" y="586719"/>
                        <a:pt x="290915" y="583913"/>
                        <a:pt x="292427" y="582174"/>
                      </a:cubicBezTo>
                      <a:close/>
                      <a:moveTo>
                        <a:pt x="409257" y="354261"/>
                      </a:moveTo>
                      <a:cubicBezTo>
                        <a:pt x="413285" y="354267"/>
                        <a:pt x="417978" y="358052"/>
                        <a:pt x="417463" y="362470"/>
                      </a:cubicBezTo>
                      <a:lnTo>
                        <a:pt x="417307" y="363697"/>
                      </a:lnTo>
                      <a:cubicBezTo>
                        <a:pt x="416148" y="372110"/>
                        <a:pt x="413446" y="376873"/>
                        <a:pt x="405029" y="380782"/>
                      </a:cubicBezTo>
                      <a:cubicBezTo>
                        <a:pt x="397887" y="384093"/>
                        <a:pt x="390385" y="385923"/>
                        <a:pt x="382557" y="386648"/>
                      </a:cubicBezTo>
                      <a:cubicBezTo>
                        <a:pt x="379595" y="386922"/>
                        <a:pt x="376460" y="386938"/>
                        <a:pt x="373282" y="386702"/>
                      </a:cubicBezTo>
                      <a:lnTo>
                        <a:pt x="372613" y="390564"/>
                      </a:lnTo>
                      <a:cubicBezTo>
                        <a:pt x="371283" y="398287"/>
                        <a:pt x="370054" y="406015"/>
                        <a:pt x="369823" y="413887"/>
                      </a:cubicBezTo>
                      <a:cubicBezTo>
                        <a:pt x="369393" y="428480"/>
                        <a:pt x="374836" y="440507"/>
                        <a:pt x="380674" y="453535"/>
                      </a:cubicBezTo>
                      <a:cubicBezTo>
                        <a:pt x="391880" y="478562"/>
                        <a:pt x="393140" y="503545"/>
                        <a:pt x="380939" y="528536"/>
                      </a:cubicBezTo>
                      <a:cubicBezTo>
                        <a:pt x="379154" y="532190"/>
                        <a:pt x="374101" y="535169"/>
                        <a:pt x="370024" y="534799"/>
                      </a:cubicBezTo>
                      <a:cubicBezTo>
                        <a:pt x="364738" y="534320"/>
                        <a:pt x="362184" y="532790"/>
                        <a:pt x="359110" y="528536"/>
                      </a:cubicBezTo>
                      <a:cubicBezTo>
                        <a:pt x="356527" y="524964"/>
                        <a:pt x="357118" y="519915"/>
                        <a:pt x="358906" y="516180"/>
                      </a:cubicBezTo>
                      <a:lnTo>
                        <a:pt x="359110" y="515771"/>
                      </a:lnTo>
                      <a:cubicBezTo>
                        <a:pt x="365257" y="503855"/>
                        <a:pt x="367195" y="490394"/>
                        <a:pt x="364056" y="477296"/>
                      </a:cubicBezTo>
                      <a:cubicBezTo>
                        <a:pt x="361106" y="464986"/>
                        <a:pt x="354423" y="453922"/>
                        <a:pt x="351439" y="441650"/>
                      </a:cubicBezTo>
                      <a:cubicBezTo>
                        <a:pt x="346577" y="421660"/>
                        <a:pt x="351755" y="401831"/>
                        <a:pt x="361873" y="384681"/>
                      </a:cubicBezTo>
                      <a:cubicBezTo>
                        <a:pt x="354236" y="382481"/>
                        <a:pt x="347172" y="378559"/>
                        <a:pt x="342460" y="372578"/>
                      </a:cubicBezTo>
                      <a:lnTo>
                        <a:pt x="342480" y="372570"/>
                      </a:lnTo>
                      <a:lnTo>
                        <a:pt x="342480" y="372570"/>
                      </a:lnTo>
                      <a:cubicBezTo>
                        <a:pt x="340681" y="370648"/>
                        <a:pt x="341663" y="366631"/>
                        <a:pt x="344820" y="366873"/>
                      </a:cubicBezTo>
                      <a:lnTo>
                        <a:pt x="348391" y="367161"/>
                      </a:lnTo>
                      <a:cubicBezTo>
                        <a:pt x="358605" y="368016"/>
                        <a:pt x="368007" y="368904"/>
                        <a:pt x="378335" y="366056"/>
                      </a:cubicBezTo>
                      <a:cubicBezTo>
                        <a:pt x="383630" y="364594"/>
                        <a:pt x="388200" y="362157"/>
                        <a:pt x="392746" y="359207"/>
                      </a:cubicBezTo>
                      <a:lnTo>
                        <a:pt x="393720" y="358567"/>
                      </a:lnTo>
                      <a:cubicBezTo>
                        <a:pt x="399406" y="354786"/>
                        <a:pt x="402560" y="354253"/>
                        <a:pt x="409257" y="354261"/>
                      </a:cubicBezTo>
                      <a:close/>
                      <a:moveTo>
                        <a:pt x="433701" y="206513"/>
                      </a:moveTo>
                      <a:cubicBezTo>
                        <a:pt x="459306" y="205057"/>
                        <a:pt x="481166" y="221962"/>
                        <a:pt x="491793" y="244464"/>
                      </a:cubicBezTo>
                      <a:cubicBezTo>
                        <a:pt x="503336" y="268894"/>
                        <a:pt x="498493" y="296926"/>
                        <a:pt x="488305" y="320962"/>
                      </a:cubicBezTo>
                      <a:lnTo>
                        <a:pt x="485410" y="327689"/>
                      </a:lnTo>
                      <a:cubicBezTo>
                        <a:pt x="480343" y="339344"/>
                        <a:pt x="473691" y="353205"/>
                        <a:pt x="463315" y="359459"/>
                      </a:cubicBezTo>
                      <a:cubicBezTo>
                        <a:pt x="451659" y="366485"/>
                        <a:pt x="441583" y="358338"/>
                        <a:pt x="445021" y="345387"/>
                      </a:cubicBezTo>
                      <a:cubicBezTo>
                        <a:pt x="447069" y="337675"/>
                        <a:pt x="452613" y="331726"/>
                        <a:pt x="457098" y="325361"/>
                      </a:cubicBezTo>
                      <a:cubicBezTo>
                        <a:pt x="461284" y="319416"/>
                        <a:pt x="465190" y="313264"/>
                        <a:pt x="468615" y="306846"/>
                      </a:cubicBezTo>
                      <a:cubicBezTo>
                        <a:pt x="475324" y="294260"/>
                        <a:pt x="480333" y="280237"/>
                        <a:pt x="480278" y="265817"/>
                      </a:cubicBezTo>
                      <a:cubicBezTo>
                        <a:pt x="480184" y="239498"/>
                        <a:pt x="462801" y="209335"/>
                        <a:pt x="433701" y="209722"/>
                      </a:cubicBezTo>
                      <a:cubicBezTo>
                        <a:pt x="431622" y="209746"/>
                        <a:pt x="431657" y="206628"/>
                        <a:pt x="433701" y="206513"/>
                      </a:cubicBezTo>
                      <a:close/>
                      <a:moveTo>
                        <a:pt x="563200" y="164045"/>
                      </a:moveTo>
                      <a:cubicBezTo>
                        <a:pt x="561604" y="162833"/>
                        <a:pt x="563031" y="160138"/>
                        <a:pt x="564816" y="161275"/>
                      </a:cubicBezTo>
                      <a:cubicBezTo>
                        <a:pt x="594508" y="180166"/>
                        <a:pt x="616678" y="215651"/>
                        <a:pt x="621141" y="250512"/>
                      </a:cubicBezTo>
                      <a:cubicBezTo>
                        <a:pt x="623618" y="269854"/>
                        <a:pt x="621727" y="290525"/>
                        <a:pt x="613492" y="308375"/>
                      </a:cubicBezTo>
                      <a:cubicBezTo>
                        <a:pt x="608769" y="318618"/>
                        <a:pt x="600664" y="328396"/>
                        <a:pt x="589330" y="331204"/>
                      </a:cubicBezTo>
                      <a:cubicBezTo>
                        <a:pt x="578910" y="333783"/>
                        <a:pt x="568171" y="327830"/>
                        <a:pt x="564937" y="317656"/>
                      </a:cubicBezTo>
                      <a:cubicBezTo>
                        <a:pt x="563683" y="313708"/>
                        <a:pt x="565840" y="309579"/>
                        <a:pt x="569098" y="307423"/>
                      </a:cubicBezTo>
                      <a:cubicBezTo>
                        <a:pt x="579663" y="300435"/>
                        <a:pt x="588169" y="291618"/>
                        <a:pt x="593145" y="279757"/>
                      </a:cubicBezTo>
                      <a:cubicBezTo>
                        <a:pt x="598323" y="267424"/>
                        <a:pt x="600388" y="254337"/>
                        <a:pt x="600450" y="241035"/>
                      </a:cubicBezTo>
                      <a:cubicBezTo>
                        <a:pt x="600603" y="209882"/>
                        <a:pt x="588175" y="183033"/>
                        <a:pt x="563200" y="164045"/>
                      </a:cubicBezTo>
                      <a:close/>
                      <a:moveTo>
                        <a:pt x="925902" y="177547"/>
                      </a:moveTo>
                      <a:cubicBezTo>
                        <a:pt x="924528" y="176023"/>
                        <a:pt x="926256" y="173777"/>
                        <a:pt x="928075" y="174731"/>
                      </a:cubicBezTo>
                      <a:cubicBezTo>
                        <a:pt x="949541" y="186025"/>
                        <a:pt x="963180" y="207657"/>
                        <a:pt x="967088" y="231350"/>
                      </a:cubicBezTo>
                      <a:cubicBezTo>
                        <a:pt x="970918" y="254545"/>
                        <a:pt x="965766" y="286122"/>
                        <a:pt x="947818" y="302898"/>
                      </a:cubicBezTo>
                      <a:cubicBezTo>
                        <a:pt x="937690" y="312367"/>
                        <a:pt x="919547" y="299773"/>
                        <a:pt x="927967" y="287576"/>
                      </a:cubicBezTo>
                      <a:cubicBezTo>
                        <a:pt x="933903" y="278974"/>
                        <a:pt x="940320" y="271890"/>
                        <a:pt x="943719" y="261726"/>
                      </a:cubicBezTo>
                      <a:cubicBezTo>
                        <a:pt x="946750" y="252656"/>
                        <a:pt x="947822" y="243511"/>
                        <a:pt x="947657" y="233981"/>
                      </a:cubicBezTo>
                      <a:cubicBezTo>
                        <a:pt x="947297" y="213189"/>
                        <a:pt x="939872" y="193048"/>
                        <a:pt x="925902" y="177547"/>
                      </a:cubicBezTo>
                      <a:close/>
                      <a:moveTo>
                        <a:pt x="663460" y="148502"/>
                      </a:moveTo>
                      <a:cubicBezTo>
                        <a:pt x="700135" y="146754"/>
                        <a:pt x="722361" y="188637"/>
                        <a:pt x="727452" y="219854"/>
                      </a:cubicBezTo>
                      <a:cubicBezTo>
                        <a:pt x="730595" y="239142"/>
                        <a:pt x="728233" y="259007"/>
                        <a:pt x="717587" y="275736"/>
                      </a:cubicBezTo>
                      <a:lnTo>
                        <a:pt x="716958" y="276710"/>
                      </a:lnTo>
                      <a:cubicBezTo>
                        <a:pt x="708174" y="290074"/>
                        <a:pt x="692205" y="305461"/>
                        <a:pt x="674999" y="299133"/>
                      </a:cubicBezTo>
                      <a:cubicBezTo>
                        <a:pt x="667716" y="296457"/>
                        <a:pt x="665778" y="288653"/>
                        <a:pt x="670670" y="282732"/>
                      </a:cubicBezTo>
                      <a:cubicBezTo>
                        <a:pt x="678156" y="273669"/>
                        <a:pt x="689727" y="269975"/>
                        <a:pt x="696766" y="260298"/>
                      </a:cubicBezTo>
                      <a:cubicBezTo>
                        <a:pt x="704662" y="249445"/>
                        <a:pt x="707250" y="235849"/>
                        <a:pt x="706793" y="222651"/>
                      </a:cubicBezTo>
                      <a:lnTo>
                        <a:pt x="706731" y="221193"/>
                      </a:lnTo>
                      <a:cubicBezTo>
                        <a:pt x="705508" y="196916"/>
                        <a:pt x="693932" y="150320"/>
                        <a:pt x="663460" y="151145"/>
                      </a:cubicBezTo>
                      <a:cubicBezTo>
                        <a:pt x="661751" y="151189"/>
                        <a:pt x="661772" y="148580"/>
                        <a:pt x="663460" y="148502"/>
                      </a:cubicBezTo>
                      <a:close/>
                      <a:moveTo>
                        <a:pt x="778176" y="141543"/>
                      </a:moveTo>
                      <a:cubicBezTo>
                        <a:pt x="813649" y="137007"/>
                        <a:pt x="835252" y="178755"/>
                        <a:pt x="841914" y="207514"/>
                      </a:cubicBezTo>
                      <a:cubicBezTo>
                        <a:pt x="846076" y="225494"/>
                        <a:pt x="846985" y="245550"/>
                        <a:pt x="841663" y="263394"/>
                      </a:cubicBezTo>
                      <a:lnTo>
                        <a:pt x="841266" y="264666"/>
                      </a:lnTo>
                      <a:cubicBezTo>
                        <a:pt x="836933" y="277983"/>
                        <a:pt x="824151" y="300802"/>
                        <a:pt x="807463" y="293996"/>
                      </a:cubicBezTo>
                      <a:cubicBezTo>
                        <a:pt x="802891" y="292132"/>
                        <a:pt x="798225" y="287053"/>
                        <a:pt x="800414" y="281577"/>
                      </a:cubicBezTo>
                      <a:cubicBezTo>
                        <a:pt x="803209" y="274577"/>
                        <a:pt x="807244" y="272761"/>
                        <a:pt x="812621" y="268282"/>
                      </a:cubicBezTo>
                      <a:cubicBezTo>
                        <a:pt x="816762" y="264834"/>
                        <a:pt x="819654" y="259884"/>
                        <a:pt x="821783" y="255008"/>
                      </a:cubicBezTo>
                      <a:cubicBezTo>
                        <a:pt x="827454" y="242013"/>
                        <a:pt x="828718" y="226832"/>
                        <a:pt x="827943" y="212829"/>
                      </a:cubicBezTo>
                      <a:lnTo>
                        <a:pt x="827836" y="211172"/>
                      </a:lnTo>
                      <a:cubicBezTo>
                        <a:pt x="825832" y="183820"/>
                        <a:pt x="811007" y="143058"/>
                        <a:pt x="778176" y="143808"/>
                      </a:cubicBezTo>
                      <a:cubicBezTo>
                        <a:pt x="776677" y="143842"/>
                        <a:pt x="776780" y="141720"/>
                        <a:pt x="778176" y="141543"/>
                      </a:cubicBezTo>
                      <a:close/>
                      <a:moveTo>
                        <a:pt x="843120" y="102295"/>
                      </a:moveTo>
                      <a:cubicBezTo>
                        <a:pt x="862863" y="94774"/>
                        <a:pt x="879038" y="113659"/>
                        <a:pt x="890387" y="127137"/>
                      </a:cubicBezTo>
                      <a:cubicBezTo>
                        <a:pt x="904604" y="144025"/>
                        <a:pt x="917501" y="162217"/>
                        <a:pt x="924792" y="183240"/>
                      </a:cubicBezTo>
                      <a:cubicBezTo>
                        <a:pt x="931286" y="201972"/>
                        <a:pt x="932429" y="222800"/>
                        <a:pt x="926579" y="241868"/>
                      </a:cubicBezTo>
                      <a:cubicBezTo>
                        <a:pt x="923683" y="251309"/>
                        <a:pt x="919172" y="260064"/>
                        <a:pt x="913014" y="267771"/>
                      </a:cubicBezTo>
                      <a:lnTo>
                        <a:pt x="912228" y="268743"/>
                      </a:lnTo>
                      <a:cubicBezTo>
                        <a:pt x="905819" y="276560"/>
                        <a:pt x="899632" y="281364"/>
                        <a:pt x="889134" y="278565"/>
                      </a:cubicBezTo>
                      <a:cubicBezTo>
                        <a:pt x="884861" y="277423"/>
                        <a:pt x="883056" y="273198"/>
                        <a:pt x="883795" y="269160"/>
                      </a:cubicBezTo>
                      <a:cubicBezTo>
                        <a:pt x="885377" y="260531"/>
                        <a:pt x="889822" y="258291"/>
                        <a:pt x="895579" y="252268"/>
                      </a:cubicBezTo>
                      <a:cubicBezTo>
                        <a:pt x="900656" y="246955"/>
                        <a:pt x="904423" y="240412"/>
                        <a:pt x="906957" y="233534"/>
                      </a:cubicBezTo>
                      <a:cubicBezTo>
                        <a:pt x="912181" y="219343"/>
                        <a:pt x="912452" y="203969"/>
                        <a:pt x="908945" y="189350"/>
                      </a:cubicBezTo>
                      <a:cubicBezTo>
                        <a:pt x="905021" y="172984"/>
                        <a:pt x="897298" y="157871"/>
                        <a:pt x="888362" y="143709"/>
                      </a:cubicBezTo>
                      <a:lnTo>
                        <a:pt x="886434" y="140675"/>
                      </a:lnTo>
                      <a:cubicBezTo>
                        <a:pt x="876967" y="125703"/>
                        <a:pt x="863467" y="102645"/>
                        <a:pt x="843496" y="105075"/>
                      </a:cubicBezTo>
                      <a:cubicBezTo>
                        <a:pt x="841786" y="105284"/>
                        <a:pt x="841763" y="102810"/>
                        <a:pt x="843120" y="102295"/>
                      </a:cubicBez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14A1A2A-7A82-20C3-8EA3-C1C1A73CD1DF}"/>
                  </a:ext>
                </a:extLst>
              </p:cNvPr>
              <p:cNvSpPr/>
              <p:nvPr/>
            </p:nvSpPr>
            <p:spPr>
              <a:xfrm>
                <a:off x="12852292" y="3993175"/>
                <a:ext cx="373871" cy="388514"/>
              </a:xfrm>
              <a:custGeom>
                <a:avLst/>
                <a:gdLst>
                  <a:gd name="connsiteX0" fmla="*/ 149325 w 373871"/>
                  <a:gd name="connsiteY0" fmla="*/ 270423 h 388514"/>
                  <a:gd name="connsiteX1" fmla="*/ 187126 w 373871"/>
                  <a:gd name="connsiteY1" fmla="*/ 305081 h 388514"/>
                  <a:gd name="connsiteX2" fmla="*/ 191632 w 373871"/>
                  <a:gd name="connsiteY2" fmla="*/ 326236 h 388514"/>
                  <a:gd name="connsiteX3" fmla="*/ 218365 w 373871"/>
                  <a:gd name="connsiteY3" fmla="*/ 326482 h 388514"/>
                  <a:gd name="connsiteX4" fmla="*/ 251331 w 373871"/>
                  <a:gd name="connsiteY4" fmla="*/ 310646 h 388514"/>
                  <a:gd name="connsiteX5" fmla="*/ 273514 w 373871"/>
                  <a:gd name="connsiteY5" fmla="*/ 318412 h 388514"/>
                  <a:gd name="connsiteX6" fmla="*/ 268866 w 373871"/>
                  <a:gd name="connsiteY6" fmla="*/ 341456 h 388514"/>
                  <a:gd name="connsiteX7" fmla="*/ 216854 w 373871"/>
                  <a:gd name="connsiteY7" fmla="*/ 352740 h 388514"/>
                  <a:gd name="connsiteX8" fmla="*/ 192039 w 373871"/>
                  <a:gd name="connsiteY8" fmla="*/ 342581 h 388514"/>
                  <a:gd name="connsiteX9" fmla="*/ 191884 w 373871"/>
                  <a:gd name="connsiteY9" fmla="*/ 345359 h 388514"/>
                  <a:gd name="connsiteX10" fmla="*/ 191744 w 373871"/>
                  <a:gd name="connsiteY10" fmla="*/ 346963 h 388514"/>
                  <a:gd name="connsiteX11" fmla="*/ 176878 w 373871"/>
                  <a:gd name="connsiteY11" fmla="*/ 384712 h 388514"/>
                  <a:gd name="connsiteX12" fmla="*/ 156010 w 373871"/>
                  <a:gd name="connsiteY12" fmla="*/ 358082 h 388514"/>
                  <a:gd name="connsiteX13" fmla="*/ 156508 w 373871"/>
                  <a:gd name="connsiteY13" fmla="*/ 357666 h 388514"/>
                  <a:gd name="connsiteX14" fmla="*/ 168132 w 373871"/>
                  <a:gd name="connsiteY14" fmla="*/ 316020 h 388514"/>
                  <a:gd name="connsiteX15" fmla="*/ 163905 w 373871"/>
                  <a:gd name="connsiteY15" fmla="*/ 292941 h 388514"/>
                  <a:gd name="connsiteX16" fmla="*/ 163400 w 373871"/>
                  <a:gd name="connsiteY16" fmla="*/ 291465 h 388514"/>
                  <a:gd name="connsiteX17" fmla="*/ 151685 w 373871"/>
                  <a:gd name="connsiteY17" fmla="*/ 272036 h 388514"/>
                  <a:gd name="connsiteX18" fmla="*/ 151545 w 373871"/>
                  <a:gd name="connsiteY18" fmla="*/ 272179 h 388514"/>
                  <a:gd name="connsiteX19" fmla="*/ 149325 w 373871"/>
                  <a:gd name="connsiteY19" fmla="*/ 270423 h 388514"/>
                  <a:gd name="connsiteX20" fmla="*/ 239204 w 373871"/>
                  <a:gd name="connsiteY20" fmla="*/ 165892 h 388514"/>
                  <a:gd name="connsiteX21" fmla="*/ 261207 w 373871"/>
                  <a:gd name="connsiteY21" fmla="*/ 219587 h 388514"/>
                  <a:gd name="connsiteX22" fmla="*/ 200608 w 373871"/>
                  <a:gd name="connsiteY22" fmla="*/ 206152 h 388514"/>
                  <a:gd name="connsiteX23" fmla="*/ 185471 w 373871"/>
                  <a:gd name="connsiteY23" fmla="*/ 228391 h 388514"/>
                  <a:gd name="connsiteX24" fmla="*/ 246890 w 373871"/>
                  <a:gd name="connsiteY24" fmla="*/ 155028 h 388514"/>
                  <a:gd name="connsiteX25" fmla="*/ 239204 w 373871"/>
                  <a:gd name="connsiteY25" fmla="*/ 165892 h 388514"/>
                  <a:gd name="connsiteX26" fmla="*/ 76939 w 373871"/>
                  <a:gd name="connsiteY26" fmla="*/ 80482 h 388514"/>
                  <a:gd name="connsiteX27" fmla="*/ 119293 w 373871"/>
                  <a:gd name="connsiteY27" fmla="*/ 90234 h 388514"/>
                  <a:gd name="connsiteX28" fmla="*/ 120224 w 373871"/>
                  <a:gd name="connsiteY28" fmla="*/ 90904 h 388514"/>
                  <a:gd name="connsiteX29" fmla="*/ 138517 w 373871"/>
                  <a:gd name="connsiteY29" fmla="*/ 129707 h 388514"/>
                  <a:gd name="connsiteX30" fmla="*/ 122442 w 373871"/>
                  <a:gd name="connsiteY30" fmla="*/ 133924 h 388514"/>
                  <a:gd name="connsiteX31" fmla="*/ 104555 w 373871"/>
                  <a:gd name="connsiteY31" fmla="*/ 112102 h 388514"/>
                  <a:gd name="connsiteX32" fmla="*/ 81612 w 373871"/>
                  <a:gd name="connsiteY32" fmla="*/ 104726 h 388514"/>
                  <a:gd name="connsiteX33" fmla="*/ 44833 w 373871"/>
                  <a:gd name="connsiteY33" fmla="*/ 141546 h 388514"/>
                  <a:gd name="connsiteX34" fmla="*/ 39834 w 373871"/>
                  <a:gd name="connsiteY34" fmla="*/ 142200 h 388514"/>
                  <a:gd name="connsiteX35" fmla="*/ 76939 w 373871"/>
                  <a:gd name="connsiteY35" fmla="*/ 80482 h 388514"/>
                  <a:gd name="connsiteX36" fmla="*/ 314818 w 373871"/>
                  <a:gd name="connsiteY36" fmla="*/ 70612 h 388514"/>
                  <a:gd name="connsiteX37" fmla="*/ 369074 w 373871"/>
                  <a:gd name="connsiteY37" fmla="*/ 127810 h 388514"/>
                  <a:gd name="connsiteX38" fmla="*/ 340310 w 373871"/>
                  <a:gd name="connsiteY38" fmla="*/ 127810 h 388514"/>
                  <a:gd name="connsiteX39" fmla="*/ 332884 w 373871"/>
                  <a:gd name="connsiteY39" fmla="*/ 106892 h 388514"/>
                  <a:gd name="connsiteX40" fmla="*/ 314818 w 373871"/>
                  <a:gd name="connsiteY40" fmla="*/ 99013 h 388514"/>
                  <a:gd name="connsiteX41" fmla="*/ 294610 w 373871"/>
                  <a:gd name="connsiteY41" fmla="*/ 108797 h 388514"/>
                  <a:gd name="connsiteX42" fmla="*/ 281767 w 373871"/>
                  <a:gd name="connsiteY42" fmla="*/ 125163 h 388514"/>
                  <a:gd name="connsiteX43" fmla="*/ 277632 w 373871"/>
                  <a:gd name="connsiteY43" fmla="*/ 125163 h 388514"/>
                  <a:gd name="connsiteX44" fmla="*/ 279668 w 373871"/>
                  <a:gd name="connsiteY44" fmla="*/ 92082 h 388514"/>
                  <a:gd name="connsiteX45" fmla="*/ 314818 w 373871"/>
                  <a:gd name="connsiteY45" fmla="*/ 70612 h 388514"/>
                  <a:gd name="connsiteX46" fmla="*/ 22766 w 373871"/>
                  <a:gd name="connsiteY46" fmla="*/ 27205 h 388514"/>
                  <a:gd name="connsiteX47" fmla="*/ 98785 w 373871"/>
                  <a:gd name="connsiteY47" fmla="*/ 3390 h 388514"/>
                  <a:gd name="connsiteX48" fmla="*/ 103307 w 373871"/>
                  <a:gd name="connsiteY48" fmla="*/ 37997 h 388514"/>
                  <a:gd name="connsiteX49" fmla="*/ 45314 w 373871"/>
                  <a:gd name="connsiteY49" fmla="*/ 51638 h 388514"/>
                  <a:gd name="connsiteX50" fmla="*/ 24700 w 373871"/>
                  <a:gd name="connsiteY50" fmla="*/ 66521 h 388514"/>
                  <a:gd name="connsiteX51" fmla="*/ 9847 w 373871"/>
                  <a:gd name="connsiteY51" fmla="*/ 81752 h 388514"/>
                  <a:gd name="connsiteX52" fmla="*/ 4703 w 373871"/>
                  <a:gd name="connsiteY52" fmla="*/ 81090 h 388514"/>
                  <a:gd name="connsiteX53" fmla="*/ 22766 w 373871"/>
                  <a:gd name="connsiteY53" fmla="*/ 27205 h 388514"/>
                  <a:gd name="connsiteX54" fmla="*/ 283450 w 373871"/>
                  <a:gd name="connsiteY54" fmla="*/ 2588 h 388514"/>
                  <a:gd name="connsiteX55" fmla="*/ 318700 w 373871"/>
                  <a:gd name="connsiteY55" fmla="*/ 1474 h 388514"/>
                  <a:gd name="connsiteX56" fmla="*/ 351135 w 373871"/>
                  <a:gd name="connsiteY56" fmla="*/ 15139 h 388514"/>
                  <a:gd name="connsiteX57" fmla="*/ 352220 w 373871"/>
                  <a:gd name="connsiteY57" fmla="*/ 15950 h 388514"/>
                  <a:gd name="connsiteX58" fmla="*/ 373958 w 373871"/>
                  <a:gd name="connsiteY58" fmla="*/ 48476 h 388514"/>
                  <a:gd name="connsiteX59" fmla="*/ 351106 w 373871"/>
                  <a:gd name="connsiteY59" fmla="*/ 61594 h 388514"/>
                  <a:gd name="connsiteX60" fmla="*/ 331583 w 373871"/>
                  <a:gd name="connsiteY60" fmla="*/ 40490 h 388514"/>
                  <a:gd name="connsiteX61" fmla="*/ 311405 w 373871"/>
                  <a:gd name="connsiteY61" fmla="*/ 27951 h 388514"/>
                  <a:gd name="connsiteX62" fmla="*/ 286209 w 373871"/>
                  <a:gd name="connsiteY62" fmla="*/ 22976 h 388514"/>
                  <a:gd name="connsiteX63" fmla="*/ 265981 w 373871"/>
                  <a:gd name="connsiteY63" fmla="*/ 25797 h 388514"/>
                  <a:gd name="connsiteX64" fmla="*/ 258266 w 373871"/>
                  <a:gd name="connsiteY64" fmla="*/ 25400 h 388514"/>
                  <a:gd name="connsiteX65" fmla="*/ 256797 w 373871"/>
                  <a:gd name="connsiteY65" fmla="*/ 19800 h 388514"/>
                  <a:gd name="connsiteX66" fmla="*/ 283450 w 373871"/>
                  <a:gd name="connsiteY66" fmla="*/ 2588 h 38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73871" h="388514">
                    <a:moveTo>
                      <a:pt x="149325" y="270423"/>
                    </a:moveTo>
                    <a:cubicBezTo>
                      <a:pt x="160582" y="251899"/>
                      <a:pt x="184577" y="297278"/>
                      <a:pt x="187126" y="305081"/>
                    </a:cubicBezTo>
                    <a:cubicBezTo>
                      <a:pt x="189384" y="311993"/>
                      <a:pt x="190875" y="319074"/>
                      <a:pt x="191632" y="326236"/>
                    </a:cubicBezTo>
                    <a:cubicBezTo>
                      <a:pt x="200360" y="328193"/>
                      <a:pt x="209422" y="328197"/>
                      <a:pt x="218365" y="326482"/>
                    </a:cubicBezTo>
                    <a:cubicBezTo>
                      <a:pt x="231655" y="323931"/>
                      <a:pt x="239780" y="316783"/>
                      <a:pt x="251331" y="310646"/>
                    </a:cubicBezTo>
                    <a:cubicBezTo>
                      <a:pt x="259310" y="306405"/>
                      <a:pt x="269365" y="311378"/>
                      <a:pt x="273514" y="318412"/>
                    </a:cubicBezTo>
                    <a:cubicBezTo>
                      <a:pt x="278394" y="326691"/>
                      <a:pt x="275285" y="335284"/>
                      <a:pt x="268866" y="341456"/>
                    </a:cubicBezTo>
                    <a:cubicBezTo>
                      <a:pt x="256694" y="353159"/>
                      <a:pt x="232743" y="355848"/>
                      <a:pt x="216854" y="352740"/>
                    </a:cubicBezTo>
                    <a:cubicBezTo>
                      <a:pt x="207751" y="350960"/>
                      <a:pt x="199407" y="347544"/>
                      <a:pt x="192039" y="342581"/>
                    </a:cubicBezTo>
                    <a:cubicBezTo>
                      <a:pt x="191990" y="343507"/>
                      <a:pt x="191957" y="344434"/>
                      <a:pt x="191884" y="345359"/>
                    </a:cubicBezTo>
                    <a:lnTo>
                      <a:pt x="191744" y="346963"/>
                    </a:lnTo>
                    <a:cubicBezTo>
                      <a:pt x="190523" y="359943"/>
                      <a:pt x="186957" y="376265"/>
                      <a:pt x="176878" y="384712"/>
                    </a:cubicBezTo>
                    <a:cubicBezTo>
                      <a:pt x="160348" y="398567"/>
                      <a:pt x="139948" y="371921"/>
                      <a:pt x="156010" y="358082"/>
                    </a:cubicBezTo>
                    <a:lnTo>
                      <a:pt x="156508" y="357666"/>
                    </a:lnTo>
                    <a:cubicBezTo>
                      <a:pt x="166491" y="349597"/>
                      <a:pt x="168669" y="327946"/>
                      <a:pt x="168132" y="316020"/>
                    </a:cubicBezTo>
                    <a:cubicBezTo>
                      <a:pt x="167779" y="308237"/>
                      <a:pt x="166362" y="300354"/>
                      <a:pt x="163905" y="292941"/>
                    </a:cubicBezTo>
                    <a:lnTo>
                      <a:pt x="163400" y="291465"/>
                    </a:lnTo>
                    <a:cubicBezTo>
                      <a:pt x="162661" y="289370"/>
                      <a:pt x="154598" y="269506"/>
                      <a:pt x="151685" y="272036"/>
                    </a:cubicBezTo>
                    <a:lnTo>
                      <a:pt x="151545" y="272179"/>
                    </a:lnTo>
                    <a:cubicBezTo>
                      <a:pt x="150344" y="273614"/>
                      <a:pt x="148403" y="271942"/>
                      <a:pt x="149325" y="270423"/>
                    </a:cubicBezTo>
                    <a:close/>
                    <a:moveTo>
                      <a:pt x="239204" y="165892"/>
                    </a:moveTo>
                    <a:cubicBezTo>
                      <a:pt x="254400" y="175132"/>
                      <a:pt x="277554" y="196679"/>
                      <a:pt x="261207" y="219587"/>
                    </a:cubicBezTo>
                    <a:cubicBezTo>
                      <a:pt x="241965" y="239785"/>
                      <a:pt x="214260" y="216626"/>
                      <a:pt x="200608" y="206152"/>
                    </a:cubicBezTo>
                    <a:cubicBezTo>
                      <a:pt x="187949" y="198035"/>
                      <a:pt x="173726" y="218912"/>
                      <a:pt x="185471" y="228391"/>
                    </a:cubicBezTo>
                    <a:cubicBezTo>
                      <a:pt x="284122" y="301457"/>
                      <a:pt x="324157" y="168308"/>
                      <a:pt x="246890" y="155028"/>
                    </a:cubicBezTo>
                    <a:cubicBezTo>
                      <a:pt x="238383" y="153564"/>
                      <a:pt x="235223" y="163034"/>
                      <a:pt x="239204" y="165892"/>
                    </a:cubicBezTo>
                    <a:close/>
                    <a:moveTo>
                      <a:pt x="76939" y="80482"/>
                    </a:moveTo>
                    <a:cubicBezTo>
                      <a:pt x="91790" y="77847"/>
                      <a:pt x="107004" y="81541"/>
                      <a:pt x="119293" y="90234"/>
                    </a:cubicBezTo>
                    <a:lnTo>
                      <a:pt x="120224" y="90904"/>
                    </a:lnTo>
                    <a:cubicBezTo>
                      <a:pt x="132064" y="99566"/>
                      <a:pt x="145311" y="114776"/>
                      <a:pt x="138517" y="129707"/>
                    </a:cubicBezTo>
                    <a:cubicBezTo>
                      <a:pt x="135790" y="135702"/>
                      <a:pt x="127624" y="136642"/>
                      <a:pt x="122442" y="133924"/>
                    </a:cubicBezTo>
                    <a:cubicBezTo>
                      <a:pt x="113815" y="129399"/>
                      <a:pt x="112252" y="118264"/>
                      <a:pt x="104555" y="112102"/>
                    </a:cubicBezTo>
                    <a:cubicBezTo>
                      <a:pt x="98242" y="107051"/>
                      <a:pt x="89742" y="103987"/>
                      <a:pt x="81612" y="104726"/>
                    </a:cubicBezTo>
                    <a:cubicBezTo>
                      <a:pt x="62513" y="106461"/>
                      <a:pt x="50765" y="125306"/>
                      <a:pt x="44833" y="141546"/>
                    </a:cubicBezTo>
                    <a:cubicBezTo>
                      <a:pt x="44074" y="143623"/>
                      <a:pt x="41026" y="144431"/>
                      <a:pt x="39834" y="142200"/>
                    </a:cubicBezTo>
                    <a:cubicBezTo>
                      <a:pt x="25847" y="116046"/>
                      <a:pt x="50606" y="85157"/>
                      <a:pt x="76939" y="80482"/>
                    </a:cubicBezTo>
                    <a:close/>
                    <a:moveTo>
                      <a:pt x="314818" y="70612"/>
                    </a:moveTo>
                    <a:cubicBezTo>
                      <a:pt x="343266" y="68267"/>
                      <a:pt x="376564" y="97771"/>
                      <a:pt x="369074" y="127810"/>
                    </a:cubicBezTo>
                    <a:cubicBezTo>
                      <a:pt x="365482" y="142224"/>
                      <a:pt x="344109" y="141812"/>
                      <a:pt x="340310" y="127810"/>
                    </a:cubicBezTo>
                    <a:cubicBezTo>
                      <a:pt x="338219" y="120106"/>
                      <a:pt x="338428" y="113290"/>
                      <a:pt x="332884" y="106892"/>
                    </a:cubicBezTo>
                    <a:cubicBezTo>
                      <a:pt x="328308" y="101610"/>
                      <a:pt x="321806" y="98542"/>
                      <a:pt x="314818" y="99013"/>
                    </a:cubicBezTo>
                    <a:cubicBezTo>
                      <a:pt x="307114" y="99532"/>
                      <a:pt x="300009" y="103383"/>
                      <a:pt x="294610" y="108797"/>
                    </a:cubicBezTo>
                    <a:cubicBezTo>
                      <a:pt x="289734" y="113684"/>
                      <a:pt x="286818" y="120837"/>
                      <a:pt x="281767" y="125163"/>
                    </a:cubicBezTo>
                    <a:cubicBezTo>
                      <a:pt x="280523" y="126226"/>
                      <a:pt x="278859" y="126295"/>
                      <a:pt x="277632" y="125163"/>
                    </a:cubicBezTo>
                    <a:cubicBezTo>
                      <a:pt x="268939" y="117145"/>
                      <a:pt x="274156" y="100452"/>
                      <a:pt x="279668" y="92082"/>
                    </a:cubicBezTo>
                    <a:cubicBezTo>
                      <a:pt x="287557" y="80104"/>
                      <a:pt x="300401" y="71802"/>
                      <a:pt x="314818" y="70612"/>
                    </a:cubicBezTo>
                    <a:close/>
                    <a:moveTo>
                      <a:pt x="22766" y="27205"/>
                    </a:moveTo>
                    <a:cubicBezTo>
                      <a:pt x="41016" y="11044"/>
                      <a:pt x="74177" y="-4564"/>
                      <a:pt x="98785" y="3390"/>
                    </a:cubicBezTo>
                    <a:cubicBezTo>
                      <a:pt x="112934" y="7962"/>
                      <a:pt x="119102" y="30768"/>
                      <a:pt x="103307" y="37997"/>
                    </a:cubicBezTo>
                    <a:cubicBezTo>
                      <a:pt x="85017" y="46368"/>
                      <a:pt x="63930" y="42961"/>
                      <a:pt x="45314" y="51638"/>
                    </a:cubicBezTo>
                    <a:cubicBezTo>
                      <a:pt x="37496" y="55284"/>
                      <a:pt x="30143" y="59839"/>
                      <a:pt x="24700" y="66521"/>
                    </a:cubicBezTo>
                    <a:cubicBezTo>
                      <a:pt x="20411" y="71787"/>
                      <a:pt x="16049" y="78716"/>
                      <a:pt x="9847" y="81752"/>
                    </a:cubicBezTo>
                    <a:cubicBezTo>
                      <a:pt x="8217" y="82551"/>
                      <a:pt x="6009" y="82571"/>
                      <a:pt x="4703" y="81090"/>
                    </a:cubicBezTo>
                    <a:cubicBezTo>
                      <a:pt x="-8892" y="65706"/>
                      <a:pt x="10895" y="37715"/>
                      <a:pt x="22766" y="27205"/>
                    </a:cubicBezTo>
                    <a:close/>
                    <a:moveTo>
                      <a:pt x="283450" y="2588"/>
                    </a:moveTo>
                    <a:cubicBezTo>
                      <a:pt x="294729" y="-579"/>
                      <a:pt x="307242" y="-515"/>
                      <a:pt x="318700" y="1474"/>
                    </a:cubicBezTo>
                    <a:cubicBezTo>
                      <a:pt x="330154" y="3463"/>
                      <a:pt x="341783" y="8212"/>
                      <a:pt x="351135" y="15139"/>
                    </a:cubicBezTo>
                    <a:lnTo>
                      <a:pt x="352220" y="15950"/>
                    </a:lnTo>
                    <a:cubicBezTo>
                      <a:pt x="362429" y="23646"/>
                      <a:pt x="374611" y="34843"/>
                      <a:pt x="373958" y="48476"/>
                    </a:cubicBezTo>
                    <a:cubicBezTo>
                      <a:pt x="373413" y="59861"/>
                      <a:pt x="361442" y="67561"/>
                      <a:pt x="351106" y="61594"/>
                    </a:cubicBezTo>
                    <a:cubicBezTo>
                      <a:pt x="342681" y="56728"/>
                      <a:pt x="338716" y="46981"/>
                      <a:pt x="331583" y="40490"/>
                    </a:cubicBezTo>
                    <a:cubicBezTo>
                      <a:pt x="325697" y="35133"/>
                      <a:pt x="318782" y="30910"/>
                      <a:pt x="311405" y="27951"/>
                    </a:cubicBezTo>
                    <a:cubicBezTo>
                      <a:pt x="303211" y="24663"/>
                      <a:pt x="295003" y="23123"/>
                      <a:pt x="286209" y="22976"/>
                    </a:cubicBezTo>
                    <a:cubicBezTo>
                      <a:pt x="279437" y="22864"/>
                      <a:pt x="272626" y="25086"/>
                      <a:pt x="265981" y="25797"/>
                    </a:cubicBezTo>
                    <a:cubicBezTo>
                      <a:pt x="266528" y="26920"/>
                      <a:pt x="261276" y="26397"/>
                      <a:pt x="258266" y="25400"/>
                    </a:cubicBezTo>
                    <a:cubicBezTo>
                      <a:pt x="256036" y="24450"/>
                      <a:pt x="256024" y="21630"/>
                      <a:pt x="256797" y="19800"/>
                    </a:cubicBezTo>
                    <a:cubicBezTo>
                      <a:pt x="260630" y="10735"/>
                      <a:pt x="274578" y="5076"/>
                      <a:pt x="283450" y="258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A2922E2A-E0CD-3347-396B-4D0AADD8EE89}"/>
                  </a:ext>
                </a:extLst>
              </p:cNvPr>
              <p:cNvSpPr/>
              <p:nvPr/>
            </p:nvSpPr>
            <p:spPr>
              <a:xfrm>
                <a:off x="12900935" y="4232734"/>
                <a:ext cx="320946" cy="302232"/>
              </a:xfrm>
              <a:custGeom>
                <a:avLst/>
                <a:gdLst>
                  <a:gd name="connsiteX0" fmla="*/ 192768 w 320946"/>
                  <a:gd name="connsiteY0" fmla="*/ 4797 h 302232"/>
                  <a:gd name="connsiteX1" fmla="*/ 115613 w 320946"/>
                  <a:gd name="connsiteY1" fmla="*/ 7011 h 302232"/>
                  <a:gd name="connsiteX2" fmla="*/ 37030 w 320946"/>
                  <a:gd name="connsiteY2" fmla="*/ 60282 h 302232"/>
                  <a:gd name="connsiteX3" fmla="*/ 52344 w 320946"/>
                  <a:gd name="connsiteY3" fmla="*/ 99508 h 302232"/>
                  <a:gd name="connsiteX4" fmla="*/ 128389 w 320946"/>
                  <a:gd name="connsiteY4" fmla="*/ 82585 h 302232"/>
                  <a:gd name="connsiteX5" fmla="*/ 188149 w 320946"/>
                  <a:gd name="connsiteY5" fmla="*/ 66124 h 302232"/>
                  <a:gd name="connsiteX6" fmla="*/ 257581 w 320946"/>
                  <a:gd name="connsiteY6" fmla="*/ 84283 h 302232"/>
                  <a:gd name="connsiteX7" fmla="*/ 307647 w 320946"/>
                  <a:gd name="connsiteY7" fmla="*/ 99435 h 302232"/>
                  <a:gd name="connsiteX8" fmla="*/ 295302 w 320946"/>
                  <a:gd name="connsiteY8" fmla="*/ 26665 h 302232"/>
                  <a:gd name="connsiteX9" fmla="*/ 192768 w 320946"/>
                  <a:gd name="connsiteY9" fmla="*/ 4797 h 302232"/>
                  <a:gd name="connsiteX10" fmla="*/ 237079 w 320946"/>
                  <a:gd name="connsiteY10" fmla="*/ 216828 h 302232"/>
                  <a:gd name="connsiteX11" fmla="*/ 213991 w 320946"/>
                  <a:gd name="connsiteY11" fmla="*/ 163507 h 302232"/>
                  <a:gd name="connsiteX12" fmla="*/ 178111 w 320946"/>
                  <a:gd name="connsiteY12" fmla="*/ 122420 h 302232"/>
                  <a:gd name="connsiteX13" fmla="*/ 145643 w 320946"/>
                  <a:gd name="connsiteY13" fmla="*/ 165263 h 302232"/>
                  <a:gd name="connsiteX14" fmla="*/ 125600 w 320946"/>
                  <a:gd name="connsiteY14" fmla="*/ 234510 h 302232"/>
                  <a:gd name="connsiteX15" fmla="*/ 63498 w 320946"/>
                  <a:gd name="connsiteY15" fmla="*/ 229380 h 302232"/>
                  <a:gd name="connsiteX16" fmla="*/ 166 w 320946"/>
                  <a:gd name="connsiteY16" fmla="*/ 242373 h 302232"/>
                  <a:gd name="connsiteX17" fmla="*/ 149551 w 320946"/>
                  <a:gd name="connsiteY17" fmla="*/ 299475 h 302232"/>
                  <a:gd name="connsiteX18" fmla="*/ 286409 w 320946"/>
                  <a:gd name="connsiteY18" fmla="*/ 257957 h 302232"/>
                  <a:gd name="connsiteX19" fmla="*/ 317307 w 320946"/>
                  <a:gd name="connsiteY19" fmla="*/ 206964 h 302232"/>
                  <a:gd name="connsiteX20" fmla="*/ 291192 w 320946"/>
                  <a:gd name="connsiteY20" fmla="*/ 184158 h 302232"/>
                  <a:gd name="connsiteX21" fmla="*/ 237079 w 320946"/>
                  <a:gd name="connsiteY21" fmla="*/ 216828 h 30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20946" h="302232">
                    <a:moveTo>
                      <a:pt x="192768" y="4797"/>
                    </a:moveTo>
                    <a:cubicBezTo>
                      <a:pt x="170389" y="-5287"/>
                      <a:pt x="130202" y="3512"/>
                      <a:pt x="115613" y="7011"/>
                    </a:cubicBezTo>
                    <a:cubicBezTo>
                      <a:pt x="81695" y="15148"/>
                      <a:pt x="47574" y="32733"/>
                      <a:pt x="37030" y="60282"/>
                    </a:cubicBezTo>
                    <a:cubicBezTo>
                      <a:pt x="25147" y="91330"/>
                      <a:pt x="48856" y="101104"/>
                      <a:pt x="52344" y="99508"/>
                    </a:cubicBezTo>
                    <a:cubicBezTo>
                      <a:pt x="75823" y="101162"/>
                      <a:pt x="103785" y="86396"/>
                      <a:pt x="128389" y="82585"/>
                    </a:cubicBezTo>
                    <a:cubicBezTo>
                      <a:pt x="148364" y="79465"/>
                      <a:pt x="169435" y="76741"/>
                      <a:pt x="188149" y="66124"/>
                    </a:cubicBezTo>
                    <a:cubicBezTo>
                      <a:pt x="201813" y="73643"/>
                      <a:pt x="232674" y="77708"/>
                      <a:pt x="257581" y="84283"/>
                    </a:cubicBezTo>
                    <a:cubicBezTo>
                      <a:pt x="278792" y="89879"/>
                      <a:pt x="287983" y="102016"/>
                      <a:pt x="307647" y="99435"/>
                    </a:cubicBezTo>
                    <a:cubicBezTo>
                      <a:pt x="331215" y="96343"/>
                      <a:pt x="321568" y="46754"/>
                      <a:pt x="295302" y="26665"/>
                    </a:cubicBezTo>
                    <a:cubicBezTo>
                      <a:pt x="266553" y="4680"/>
                      <a:pt x="217932" y="-4236"/>
                      <a:pt x="192768" y="4797"/>
                    </a:cubicBezTo>
                    <a:close/>
                    <a:moveTo>
                      <a:pt x="237079" y="216828"/>
                    </a:moveTo>
                    <a:cubicBezTo>
                      <a:pt x="217499" y="221604"/>
                      <a:pt x="216185" y="178674"/>
                      <a:pt x="213991" y="163507"/>
                    </a:cubicBezTo>
                    <a:cubicBezTo>
                      <a:pt x="212278" y="151658"/>
                      <a:pt x="202613" y="121101"/>
                      <a:pt x="178111" y="122420"/>
                    </a:cubicBezTo>
                    <a:cubicBezTo>
                      <a:pt x="153610" y="123738"/>
                      <a:pt x="144400" y="149339"/>
                      <a:pt x="145643" y="165263"/>
                    </a:cubicBezTo>
                    <a:cubicBezTo>
                      <a:pt x="146449" y="175588"/>
                      <a:pt x="155960" y="227893"/>
                      <a:pt x="125600" y="234510"/>
                    </a:cubicBezTo>
                    <a:cubicBezTo>
                      <a:pt x="106243" y="234441"/>
                      <a:pt x="83850" y="233135"/>
                      <a:pt x="63498" y="229380"/>
                    </a:cubicBezTo>
                    <a:cubicBezTo>
                      <a:pt x="39543" y="223953"/>
                      <a:pt x="8394" y="204951"/>
                      <a:pt x="166" y="242373"/>
                    </a:cubicBezTo>
                    <a:cubicBezTo>
                      <a:pt x="-2796" y="255841"/>
                      <a:pt x="102726" y="295855"/>
                      <a:pt x="149551" y="299475"/>
                    </a:cubicBezTo>
                    <a:cubicBezTo>
                      <a:pt x="197038" y="309102"/>
                      <a:pt x="252599" y="294299"/>
                      <a:pt x="286409" y="257957"/>
                    </a:cubicBezTo>
                    <a:cubicBezTo>
                      <a:pt x="294100" y="249689"/>
                      <a:pt x="315764" y="215372"/>
                      <a:pt x="317307" y="206964"/>
                    </a:cubicBezTo>
                    <a:cubicBezTo>
                      <a:pt x="320550" y="189299"/>
                      <a:pt x="313042" y="177931"/>
                      <a:pt x="291192" y="184158"/>
                    </a:cubicBezTo>
                    <a:cubicBezTo>
                      <a:pt x="275757" y="192403"/>
                      <a:pt x="249670" y="213757"/>
                      <a:pt x="237079" y="21682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26F4FD3-33C9-DA7E-498E-18B48FBE9D81}"/>
                  </a:ext>
                </a:extLst>
              </p:cNvPr>
              <p:cNvSpPr/>
              <p:nvPr/>
            </p:nvSpPr>
            <p:spPr>
              <a:xfrm>
                <a:off x="12524283" y="4015319"/>
                <a:ext cx="799326" cy="217111"/>
              </a:xfrm>
              <a:custGeom>
                <a:avLst/>
                <a:gdLst>
                  <a:gd name="connsiteX0" fmla="*/ 708397 w 799326"/>
                  <a:gd name="connsiteY0" fmla="*/ 178039 h 217111"/>
                  <a:gd name="connsiteX1" fmla="*/ 615755 w 799326"/>
                  <a:gd name="connsiteY1" fmla="*/ 148647 h 217111"/>
                  <a:gd name="connsiteX2" fmla="*/ 605504 w 799326"/>
                  <a:gd name="connsiteY2" fmla="*/ 102191 h 217111"/>
                  <a:gd name="connsiteX3" fmla="*/ 672692 w 799326"/>
                  <a:gd name="connsiteY3" fmla="*/ 29582 h 217111"/>
                  <a:gd name="connsiteX4" fmla="*/ 752688 w 799326"/>
                  <a:gd name="connsiteY4" fmla="*/ 81279 h 217111"/>
                  <a:gd name="connsiteX5" fmla="*/ 708397 w 799326"/>
                  <a:gd name="connsiteY5" fmla="*/ 178039 h 217111"/>
                  <a:gd name="connsiteX6" fmla="*/ 502836 w 799326"/>
                  <a:gd name="connsiteY6" fmla="*/ 100772 h 217111"/>
                  <a:gd name="connsiteX7" fmla="*/ 423168 w 799326"/>
                  <a:gd name="connsiteY7" fmla="*/ 194343 h 217111"/>
                  <a:gd name="connsiteX8" fmla="*/ 306747 w 799326"/>
                  <a:gd name="connsiteY8" fmla="*/ 114269 h 217111"/>
                  <a:gd name="connsiteX9" fmla="*/ 311204 w 799326"/>
                  <a:gd name="connsiteY9" fmla="*/ 80244 h 217111"/>
                  <a:gd name="connsiteX10" fmla="*/ 485025 w 799326"/>
                  <a:gd name="connsiteY10" fmla="*/ 51088 h 217111"/>
                  <a:gd name="connsiteX11" fmla="*/ 502836 w 799326"/>
                  <a:gd name="connsiteY11" fmla="*/ 100772 h 217111"/>
                  <a:gd name="connsiteX12" fmla="*/ 741210 w 799326"/>
                  <a:gd name="connsiteY12" fmla="*/ 25165 h 217111"/>
                  <a:gd name="connsiteX13" fmla="*/ 741145 w 799326"/>
                  <a:gd name="connsiteY13" fmla="*/ 25240 h 217111"/>
                  <a:gd name="connsiteX14" fmla="*/ 740678 w 799326"/>
                  <a:gd name="connsiteY14" fmla="*/ 24956 h 217111"/>
                  <a:gd name="connsiteX15" fmla="*/ 741210 w 799326"/>
                  <a:gd name="connsiteY15" fmla="*/ 25165 h 217111"/>
                  <a:gd name="connsiteX16" fmla="*/ 797905 w 799326"/>
                  <a:gd name="connsiteY16" fmla="*/ 30232 h 217111"/>
                  <a:gd name="connsiteX17" fmla="*/ 637619 w 799326"/>
                  <a:gd name="connsiteY17" fmla="*/ 6349 h 217111"/>
                  <a:gd name="connsiteX18" fmla="*/ 504437 w 799326"/>
                  <a:gd name="connsiteY18" fmla="*/ 39527 h 217111"/>
                  <a:gd name="connsiteX19" fmla="*/ 241922 w 799326"/>
                  <a:gd name="connsiteY19" fmla="*/ 27766 h 217111"/>
                  <a:gd name="connsiteX20" fmla="*/ 217691 w 799326"/>
                  <a:gd name="connsiteY20" fmla="*/ 29069 h 217111"/>
                  <a:gd name="connsiteX21" fmla="*/ 5814 w 799326"/>
                  <a:gd name="connsiteY21" fmla="*/ 101603 h 217111"/>
                  <a:gd name="connsiteX22" fmla="*/ 18954 w 799326"/>
                  <a:gd name="connsiteY22" fmla="*/ 92256 h 217111"/>
                  <a:gd name="connsiteX23" fmla="*/ 246468 w 799326"/>
                  <a:gd name="connsiteY23" fmla="*/ 78366 h 217111"/>
                  <a:gd name="connsiteX24" fmla="*/ 258389 w 799326"/>
                  <a:gd name="connsiteY24" fmla="*/ 81035 h 217111"/>
                  <a:gd name="connsiteX25" fmla="*/ 288463 w 799326"/>
                  <a:gd name="connsiteY25" fmla="*/ 108536 h 217111"/>
                  <a:gd name="connsiteX26" fmla="*/ 523565 w 799326"/>
                  <a:gd name="connsiteY26" fmla="*/ 79219 h 217111"/>
                  <a:gd name="connsiteX27" fmla="*/ 579749 w 799326"/>
                  <a:gd name="connsiteY27" fmla="*/ 77969 h 217111"/>
                  <a:gd name="connsiteX28" fmla="*/ 737151 w 799326"/>
                  <a:gd name="connsiteY28" fmla="*/ 172984 h 217111"/>
                  <a:gd name="connsiteX29" fmla="*/ 786608 w 799326"/>
                  <a:gd name="connsiteY29" fmla="*/ 64373 h 217111"/>
                  <a:gd name="connsiteX30" fmla="*/ 797905 w 799326"/>
                  <a:gd name="connsiteY30" fmla="*/ 30232 h 21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99326" h="217111">
                    <a:moveTo>
                      <a:pt x="708397" y="178039"/>
                    </a:moveTo>
                    <a:cubicBezTo>
                      <a:pt x="678196" y="192590"/>
                      <a:pt x="636062" y="171128"/>
                      <a:pt x="615755" y="148647"/>
                    </a:cubicBezTo>
                    <a:cubicBezTo>
                      <a:pt x="608364" y="140462"/>
                      <a:pt x="602661" y="117044"/>
                      <a:pt x="605504" y="102191"/>
                    </a:cubicBezTo>
                    <a:cubicBezTo>
                      <a:pt x="613206" y="61967"/>
                      <a:pt x="642143" y="37826"/>
                      <a:pt x="672692" y="29582"/>
                    </a:cubicBezTo>
                    <a:cubicBezTo>
                      <a:pt x="715039" y="18151"/>
                      <a:pt x="757656" y="47108"/>
                      <a:pt x="752688" y="81279"/>
                    </a:cubicBezTo>
                    <a:cubicBezTo>
                      <a:pt x="747977" y="113664"/>
                      <a:pt x="740839" y="160639"/>
                      <a:pt x="708397" y="178039"/>
                    </a:cubicBezTo>
                    <a:moveTo>
                      <a:pt x="502836" y="100772"/>
                    </a:moveTo>
                    <a:cubicBezTo>
                      <a:pt x="500415" y="144607"/>
                      <a:pt x="465225" y="182975"/>
                      <a:pt x="423168" y="194343"/>
                    </a:cubicBezTo>
                    <a:cubicBezTo>
                      <a:pt x="355405" y="213258"/>
                      <a:pt x="321916" y="165606"/>
                      <a:pt x="306747" y="114269"/>
                    </a:cubicBezTo>
                    <a:cubicBezTo>
                      <a:pt x="305240" y="109168"/>
                      <a:pt x="301696" y="93599"/>
                      <a:pt x="311204" y="80244"/>
                    </a:cubicBezTo>
                    <a:cubicBezTo>
                      <a:pt x="348599" y="27712"/>
                      <a:pt x="439582" y="36666"/>
                      <a:pt x="485025" y="51088"/>
                    </a:cubicBezTo>
                    <a:cubicBezTo>
                      <a:pt x="498326" y="63813"/>
                      <a:pt x="503763" y="82178"/>
                      <a:pt x="502836" y="100772"/>
                    </a:cubicBezTo>
                    <a:moveTo>
                      <a:pt x="741210" y="25165"/>
                    </a:moveTo>
                    <a:cubicBezTo>
                      <a:pt x="741189" y="25191"/>
                      <a:pt x="741165" y="25213"/>
                      <a:pt x="741145" y="25240"/>
                    </a:cubicBezTo>
                    <a:cubicBezTo>
                      <a:pt x="740990" y="25145"/>
                      <a:pt x="740837" y="25048"/>
                      <a:pt x="740678" y="24956"/>
                    </a:cubicBezTo>
                    <a:cubicBezTo>
                      <a:pt x="740853" y="25028"/>
                      <a:pt x="741038" y="25091"/>
                      <a:pt x="741210" y="25165"/>
                    </a:cubicBezTo>
                    <a:moveTo>
                      <a:pt x="797905" y="30232"/>
                    </a:moveTo>
                    <a:cubicBezTo>
                      <a:pt x="793969" y="-14399"/>
                      <a:pt x="653985" y="2691"/>
                      <a:pt x="637619" y="6349"/>
                    </a:cubicBezTo>
                    <a:cubicBezTo>
                      <a:pt x="592954" y="19490"/>
                      <a:pt x="554375" y="55243"/>
                      <a:pt x="504437" y="39527"/>
                    </a:cubicBezTo>
                    <a:cubicBezTo>
                      <a:pt x="452695" y="-18175"/>
                      <a:pt x="278449" y="-1627"/>
                      <a:pt x="241922" y="27766"/>
                    </a:cubicBezTo>
                    <a:cubicBezTo>
                      <a:pt x="235007" y="25052"/>
                      <a:pt x="226600" y="26508"/>
                      <a:pt x="217691" y="29069"/>
                    </a:cubicBezTo>
                    <a:cubicBezTo>
                      <a:pt x="171943" y="27416"/>
                      <a:pt x="-36904" y="43193"/>
                      <a:pt x="5814" y="101603"/>
                    </a:cubicBezTo>
                    <a:cubicBezTo>
                      <a:pt x="12297" y="106102"/>
                      <a:pt x="18775" y="101524"/>
                      <a:pt x="18954" y="92256"/>
                    </a:cubicBezTo>
                    <a:cubicBezTo>
                      <a:pt x="241644" y="11838"/>
                      <a:pt x="220058" y="87163"/>
                      <a:pt x="246468" y="78366"/>
                    </a:cubicBezTo>
                    <a:cubicBezTo>
                      <a:pt x="250500" y="79527"/>
                      <a:pt x="254708" y="80262"/>
                      <a:pt x="258389" y="81035"/>
                    </a:cubicBezTo>
                    <a:cubicBezTo>
                      <a:pt x="278830" y="87614"/>
                      <a:pt x="285770" y="85581"/>
                      <a:pt x="288463" y="108536"/>
                    </a:cubicBezTo>
                    <a:cubicBezTo>
                      <a:pt x="306962" y="285793"/>
                      <a:pt x="542917" y="224614"/>
                      <a:pt x="523565" y="79219"/>
                    </a:cubicBezTo>
                    <a:cubicBezTo>
                      <a:pt x="542726" y="78164"/>
                      <a:pt x="559487" y="69876"/>
                      <a:pt x="579749" y="77969"/>
                    </a:cubicBezTo>
                    <a:cubicBezTo>
                      <a:pt x="593817" y="214935"/>
                      <a:pt x="703994" y="220463"/>
                      <a:pt x="737151" y="172984"/>
                    </a:cubicBezTo>
                    <a:cubicBezTo>
                      <a:pt x="762154" y="140029"/>
                      <a:pt x="752239" y="90297"/>
                      <a:pt x="786608" y="64373"/>
                    </a:cubicBezTo>
                    <a:cubicBezTo>
                      <a:pt x="800175" y="75730"/>
                      <a:pt x="801048" y="37397"/>
                      <a:pt x="797905" y="30232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E6F73CBB-23BC-28B1-DDD7-154C166479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95973" y="2439000"/>
              <a:ext cx="1301795" cy="1980000"/>
              <a:chOff x="12813285" y="4070476"/>
              <a:chExt cx="1496506" cy="2276151"/>
            </a:xfrm>
          </p:grpSpPr>
          <p:grpSp>
            <p:nvGrpSpPr>
              <p:cNvPr id="125" name="图形 122">
                <a:extLst>
                  <a:ext uri="{FF2B5EF4-FFF2-40B4-BE49-F238E27FC236}">
                    <a16:creationId xmlns:a16="http://schemas.microsoft.com/office/drawing/2014/main" id="{23621508-C6D9-6582-AC5D-27DF1F9C3F72}"/>
                  </a:ext>
                </a:extLst>
              </p:cNvPr>
              <p:cNvGrpSpPr/>
              <p:nvPr/>
            </p:nvGrpSpPr>
            <p:grpSpPr>
              <a:xfrm>
                <a:off x="12813285" y="4789157"/>
                <a:ext cx="1496506" cy="1557470"/>
                <a:chOff x="12813285" y="4789157"/>
                <a:chExt cx="1496506" cy="155747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CB9F78CB-A149-2010-3572-4E209BAEAEAB}"/>
                    </a:ext>
                  </a:extLst>
                </p:cNvPr>
                <p:cNvSpPr/>
                <p:nvPr/>
              </p:nvSpPr>
              <p:spPr>
                <a:xfrm>
                  <a:off x="12831385" y="4789157"/>
                  <a:ext cx="1442754" cy="1551322"/>
                </a:xfrm>
                <a:custGeom>
                  <a:avLst/>
                  <a:gdLst>
                    <a:gd name="connsiteX0" fmla="*/ 719398 w 1442754"/>
                    <a:gd name="connsiteY0" fmla="*/ 6168 h 1551322"/>
                    <a:gd name="connsiteX1" fmla="*/ 805276 w 1442754"/>
                    <a:gd name="connsiteY1" fmla="*/ 1465 h 1551322"/>
                    <a:gd name="connsiteX2" fmla="*/ 890127 w 1442754"/>
                    <a:gd name="connsiteY2" fmla="*/ 17274 h 1551322"/>
                    <a:gd name="connsiteX3" fmla="*/ 944305 w 1442754"/>
                    <a:gd name="connsiteY3" fmla="*/ 63857 h 1551322"/>
                    <a:gd name="connsiteX4" fmla="*/ 961422 w 1442754"/>
                    <a:gd name="connsiteY4" fmla="*/ 122048 h 1551322"/>
                    <a:gd name="connsiteX5" fmla="*/ 964496 w 1442754"/>
                    <a:gd name="connsiteY5" fmla="*/ 146882 h 1551322"/>
                    <a:gd name="connsiteX6" fmla="*/ 966406 w 1442754"/>
                    <a:gd name="connsiteY6" fmla="*/ 164129 h 1551322"/>
                    <a:gd name="connsiteX7" fmla="*/ 969119 w 1442754"/>
                    <a:gd name="connsiteY7" fmla="*/ 183026 h 1551322"/>
                    <a:gd name="connsiteX8" fmla="*/ 989081 w 1442754"/>
                    <a:gd name="connsiteY8" fmla="*/ 235185 h 1551322"/>
                    <a:gd name="connsiteX9" fmla="*/ 1101576 w 1442754"/>
                    <a:gd name="connsiteY9" fmla="*/ 298329 h 1551322"/>
                    <a:gd name="connsiteX10" fmla="*/ 1153794 w 1442754"/>
                    <a:gd name="connsiteY10" fmla="*/ 354027 h 1551322"/>
                    <a:gd name="connsiteX11" fmla="*/ 1389042 w 1442754"/>
                    <a:gd name="connsiteY11" fmla="*/ 629670 h 1551322"/>
                    <a:gd name="connsiteX12" fmla="*/ 1389606 w 1442754"/>
                    <a:gd name="connsiteY12" fmla="*/ 630190 h 1551322"/>
                    <a:gd name="connsiteX13" fmla="*/ 1405892 w 1442754"/>
                    <a:gd name="connsiteY13" fmla="*/ 691207 h 1551322"/>
                    <a:gd name="connsiteX14" fmla="*/ 1412714 w 1442754"/>
                    <a:gd name="connsiteY14" fmla="*/ 754592 h 1551322"/>
                    <a:gd name="connsiteX15" fmla="*/ 1424430 w 1442754"/>
                    <a:gd name="connsiteY15" fmla="*/ 883558 h 1551322"/>
                    <a:gd name="connsiteX16" fmla="*/ 1442615 w 1442754"/>
                    <a:gd name="connsiteY16" fmla="*/ 1389521 h 1551322"/>
                    <a:gd name="connsiteX17" fmla="*/ 1442534 w 1442754"/>
                    <a:gd name="connsiteY17" fmla="*/ 1399076 h 1551322"/>
                    <a:gd name="connsiteX18" fmla="*/ 1441534 w 1442754"/>
                    <a:gd name="connsiteY18" fmla="*/ 1463421 h 1551322"/>
                    <a:gd name="connsiteX19" fmla="*/ 1415336 w 1442754"/>
                    <a:gd name="connsiteY19" fmla="*/ 1515323 h 1551322"/>
                    <a:gd name="connsiteX20" fmla="*/ 1355637 w 1442754"/>
                    <a:gd name="connsiteY20" fmla="*/ 1525395 h 1551322"/>
                    <a:gd name="connsiteX21" fmla="*/ 1354457 w 1442754"/>
                    <a:gd name="connsiteY21" fmla="*/ 1525457 h 1551322"/>
                    <a:gd name="connsiteX22" fmla="*/ 1290928 w 1442754"/>
                    <a:gd name="connsiteY22" fmla="*/ 1528352 h 1551322"/>
                    <a:gd name="connsiteX23" fmla="*/ 1032501 w 1442754"/>
                    <a:gd name="connsiteY23" fmla="*/ 1531486 h 1551322"/>
                    <a:gd name="connsiteX24" fmla="*/ 519771 w 1442754"/>
                    <a:gd name="connsiteY24" fmla="*/ 1536513 h 1551322"/>
                    <a:gd name="connsiteX25" fmla="*/ 294101 w 1442754"/>
                    <a:gd name="connsiteY25" fmla="*/ 1528352 h 1551322"/>
                    <a:gd name="connsiteX26" fmla="*/ 262594 w 1442754"/>
                    <a:gd name="connsiteY26" fmla="*/ 1551394 h 1551322"/>
                    <a:gd name="connsiteX27" fmla="*/ 17702 w 1442754"/>
                    <a:gd name="connsiteY27" fmla="*/ 1505525 h 1551322"/>
                    <a:gd name="connsiteX28" fmla="*/ 33 w 1442754"/>
                    <a:gd name="connsiteY28" fmla="*/ 1482324 h 1551322"/>
                    <a:gd name="connsiteX29" fmla="*/ 9939 w 1442754"/>
                    <a:gd name="connsiteY29" fmla="*/ 1133760 h 1551322"/>
                    <a:gd name="connsiteX30" fmla="*/ 27985 w 1442754"/>
                    <a:gd name="connsiteY30" fmla="*/ 823656 h 1551322"/>
                    <a:gd name="connsiteX31" fmla="*/ 38539 w 1442754"/>
                    <a:gd name="connsiteY31" fmla="*/ 689044 h 1551322"/>
                    <a:gd name="connsiteX32" fmla="*/ 40180 w 1442754"/>
                    <a:gd name="connsiteY32" fmla="*/ 669824 h 1551322"/>
                    <a:gd name="connsiteX33" fmla="*/ 48424 w 1442754"/>
                    <a:gd name="connsiteY33" fmla="*/ 595357 h 1551322"/>
                    <a:gd name="connsiteX34" fmla="*/ 80030 w 1442754"/>
                    <a:gd name="connsiteY34" fmla="*/ 531491 h 1551322"/>
                    <a:gd name="connsiteX35" fmla="*/ 294101 w 1442754"/>
                    <a:gd name="connsiteY35" fmla="*/ 358239 h 1551322"/>
                    <a:gd name="connsiteX36" fmla="*/ 408331 w 1442754"/>
                    <a:gd name="connsiteY36" fmla="*/ 292195 h 1551322"/>
                    <a:gd name="connsiteX37" fmla="*/ 452964 w 1442754"/>
                    <a:gd name="connsiteY37" fmla="*/ 275027 h 1551322"/>
                    <a:gd name="connsiteX38" fmla="*/ 591693 w 1442754"/>
                    <a:gd name="connsiteY38" fmla="*/ 215779 h 1551322"/>
                    <a:gd name="connsiteX39" fmla="*/ 592517 w 1442754"/>
                    <a:gd name="connsiteY39" fmla="*/ 215386 h 1551322"/>
                    <a:gd name="connsiteX40" fmla="*/ 648395 w 1442754"/>
                    <a:gd name="connsiteY40" fmla="*/ 176219 h 1551322"/>
                    <a:gd name="connsiteX41" fmla="*/ 663091 w 1442754"/>
                    <a:gd name="connsiteY41" fmla="*/ 120776 h 1551322"/>
                    <a:gd name="connsiteX42" fmla="*/ 667959 w 1442754"/>
                    <a:gd name="connsiteY42" fmla="*/ 56081 h 1551322"/>
                    <a:gd name="connsiteX43" fmla="*/ 719398 w 1442754"/>
                    <a:gd name="connsiteY43" fmla="*/ 6168 h 1551322"/>
                    <a:gd name="connsiteX44" fmla="*/ 765245 w 1442754"/>
                    <a:gd name="connsiteY44" fmla="*/ 558147 h 1551322"/>
                    <a:gd name="connsiteX45" fmla="*/ 599656 w 1442754"/>
                    <a:gd name="connsiteY45" fmla="*/ 880749 h 1551322"/>
                    <a:gd name="connsiteX46" fmla="*/ 707331 w 1442754"/>
                    <a:gd name="connsiteY46" fmla="*/ 880749 h 1551322"/>
                    <a:gd name="connsiteX47" fmla="*/ 630149 w 1442754"/>
                    <a:gd name="connsiteY47" fmla="*/ 1059991 h 1551322"/>
                    <a:gd name="connsiteX48" fmla="*/ 799646 w 1442754"/>
                    <a:gd name="connsiteY48" fmla="*/ 1059991 h 1551322"/>
                    <a:gd name="connsiteX49" fmla="*/ 739520 w 1442754"/>
                    <a:gd name="connsiteY49" fmla="*/ 1311055 h 1551322"/>
                    <a:gd name="connsiteX50" fmla="*/ 1083362 w 1442754"/>
                    <a:gd name="connsiteY50" fmla="*/ 880749 h 1551322"/>
                    <a:gd name="connsiteX51" fmla="*/ 954334 w 1442754"/>
                    <a:gd name="connsiteY51" fmla="*/ 880749 h 1551322"/>
                    <a:gd name="connsiteX52" fmla="*/ 1083362 w 1442754"/>
                    <a:gd name="connsiteY52" fmla="*/ 711328 h 1551322"/>
                    <a:gd name="connsiteX53" fmla="*/ 993871 w 1442754"/>
                    <a:gd name="connsiteY53" fmla="*/ 711328 h 1551322"/>
                    <a:gd name="connsiteX54" fmla="*/ 1083362 w 1442754"/>
                    <a:gd name="connsiteY54" fmla="*/ 567850 h 1551322"/>
                    <a:gd name="connsiteX55" fmla="*/ 765245 w 1442754"/>
                    <a:gd name="connsiteY55" fmla="*/ 558147 h 1551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42754" h="1551322">
                      <a:moveTo>
                        <a:pt x="719398" y="6168"/>
                      </a:moveTo>
                      <a:cubicBezTo>
                        <a:pt x="746441" y="-1321"/>
                        <a:pt x="777530" y="-449"/>
                        <a:pt x="805276" y="1465"/>
                      </a:cubicBezTo>
                      <a:cubicBezTo>
                        <a:pt x="833452" y="3412"/>
                        <a:pt x="863687" y="6750"/>
                        <a:pt x="890127" y="17274"/>
                      </a:cubicBezTo>
                      <a:cubicBezTo>
                        <a:pt x="913112" y="26424"/>
                        <a:pt x="932495" y="41810"/>
                        <a:pt x="944305" y="63857"/>
                      </a:cubicBezTo>
                      <a:cubicBezTo>
                        <a:pt x="954015" y="81982"/>
                        <a:pt x="958568" y="101859"/>
                        <a:pt x="961422" y="122048"/>
                      </a:cubicBezTo>
                      <a:cubicBezTo>
                        <a:pt x="962589" y="130311"/>
                        <a:pt x="963566" y="138593"/>
                        <a:pt x="964496" y="146882"/>
                      </a:cubicBezTo>
                      <a:lnTo>
                        <a:pt x="966406" y="164129"/>
                      </a:lnTo>
                      <a:cubicBezTo>
                        <a:pt x="967155" y="170724"/>
                        <a:pt x="967808" y="175668"/>
                        <a:pt x="969119" y="183026"/>
                      </a:cubicBezTo>
                      <a:cubicBezTo>
                        <a:pt x="972747" y="203376"/>
                        <a:pt x="977800" y="220379"/>
                        <a:pt x="989081" y="235185"/>
                      </a:cubicBezTo>
                      <a:cubicBezTo>
                        <a:pt x="1016401" y="271031"/>
                        <a:pt x="1061010" y="283029"/>
                        <a:pt x="1101576" y="298329"/>
                      </a:cubicBezTo>
                      <a:cubicBezTo>
                        <a:pt x="1127535" y="308118"/>
                        <a:pt x="1148091" y="325729"/>
                        <a:pt x="1153794" y="354027"/>
                      </a:cubicBezTo>
                      <a:cubicBezTo>
                        <a:pt x="1159297" y="381327"/>
                        <a:pt x="1368504" y="610362"/>
                        <a:pt x="1389042" y="629670"/>
                      </a:cubicBezTo>
                      <a:lnTo>
                        <a:pt x="1389606" y="630190"/>
                      </a:lnTo>
                      <a:cubicBezTo>
                        <a:pt x="1405538" y="644540"/>
                        <a:pt x="1403662" y="671513"/>
                        <a:pt x="1405892" y="691207"/>
                      </a:cubicBezTo>
                      <a:cubicBezTo>
                        <a:pt x="1408281" y="712323"/>
                        <a:pt x="1410554" y="733455"/>
                        <a:pt x="1412714" y="754592"/>
                      </a:cubicBezTo>
                      <a:cubicBezTo>
                        <a:pt x="1417097" y="797538"/>
                        <a:pt x="1421003" y="840530"/>
                        <a:pt x="1424430" y="883558"/>
                      </a:cubicBezTo>
                      <a:cubicBezTo>
                        <a:pt x="1437828" y="1051842"/>
                        <a:pt x="1443907" y="1220711"/>
                        <a:pt x="1442615" y="1389521"/>
                      </a:cubicBezTo>
                      <a:lnTo>
                        <a:pt x="1442534" y="1399076"/>
                      </a:lnTo>
                      <a:cubicBezTo>
                        <a:pt x="1442335" y="1420499"/>
                        <a:pt x="1442494" y="1442018"/>
                        <a:pt x="1441534" y="1463421"/>
                      </a:cubicBezTo>
                      <a:cubicBezTo>
                        <a:pt x="1440611" y="1483991"/>
                        <a:pt x="1434388" y="1504579"/>
                        <a:pt x="1415336" y="1515323"/>
                      </a:cubicBezTo>
                      <a:cubicBezTo>
                        <a:pt x="1397685" y="1525278"/>
                        <a:pt x="1375364" y="1524401"/>
                        <a:pt x="1355637" y="1525395"/>
                      </a:cubicBezTo>
                      <a:lnTo>
                        <a:pt x="1354457" y="1525457"/>
                      </a:lnTo>
                      <a:cubicBezTo>
                        <a:pt x="1333289" y="1526617"/>
                        <a:pt x="1312114" y="1527567"/>
                        <a:pt x="1290928" y="1528352"/>
                      </a:cubicBezTo>
                      <a:cubicBezTo>
                        <a:pt x="1204829" y="1531539"/>
                        <a:pt x="1118651" y="1531883"/>
                        <a:pt x="1032501" y="1531486"/>
                      </a:cubicBezTo>
                      <a:cubicBezTo>
                        <a:pt x="861595" y="1530699"/>
                        <a:pt x="690517" y="1526941"/>
                        <a:pt x="519771" y="1536513"/>
                      </a:cubicBezTo>
                      <a:cubicBezTo>
                        <a:pt x="476247" y="1538953"/>
                        <a:pt x="337489" y="1524126"/>
                        <a:pt x="294101" y="1528352"/>
                      </a:cubicBezTo>
                      <a:cubicBezTo>
                        <a:pt x="252631" y="1532388"/>
                        <a:pt x="288213" y="1552735"/>
                        <a:pt x="262594" y="1551394"/>
                      </a:cubicBezTo>
                      <a:cubicBezTo>
                        <a:pt x="178342" y="1546985"/>
                        <a:pt x="98425" y="1528179"/>
                        <a:pt x="17702" y="1505525"/>
                      </a:cubicBezTo>
                      <a:cubicBezTo>
                        <a:pt x="7619" y="1502697"/>
                        <a:pt x="-93" y="1492907"/>
                        <a:pt x="33" y="1482324"/>
                      </a:cubicBezTo>
                      <a:cubicBezTo>
                        <a:pt x="1533" y="1366091"/>
                        <a:pt x="4813" y="1249888"/>
                        <a:pt x="9939" y="1133760"/>
                      </a:cubicBezTo>
                      <a:cubicBezTo>
                        <a:pt x="14505" y="1030314"/>
                        <a:pt x="20522" y="926933"/>
                        <a:pt x="27985" y="823656"/>
                      </a:cubicBezTo>
                      <a:cubicBezTo>
                        <a:pt x="31230" y="778765"/>
                        <a:pt x="34748" y="733892"/>
                        <a:pt x="38539" y="689044"/>
                      </a:cubicBezTo>
                      <a:lnTo>
                        <a:pt x="40180" y="669824"/>
                      </a:lnTo>
                      <a:cubicBezTo>
                        <a:pt x="42321" y="645039"/>
                        <a:pt x="43553" y="619798"/>
                        <a:pt x="48424" y="595357"/>
                      </a:cubicBezTo>
                      <a:cubicBezTo>
                        <a:pt x="53244" y="571184"/>
                        <a:pt x="64177" y="550221"/>
                        <a:pt x="80030" y="531491"/>
                      </a:cubicBezTo>
                      <a:cubicBezTo>
                        <a:pt x="94255" y="514688"/>
                        <a:pt x="255312" y="383143"/>
                        <a:pt x="294101" y="358239"/>
                      </a:cubicBezTo>
                      <a:cubicBezTo>
                        <a:pt x="331228" y="334400"/>
                        <a:pt x="370215" y="314289"/>
                        <a:pt x="408331" y="292195"/>
                      </a:cubicBezTo>
                      <a:cubicBezTo>
                        <a:pt x="424188" y="283003"/>
                        <a:pt x="439417" y="286311"/>
                        <a:pt x="452964" y="275027"/>
                      </a:cubicBezTo>
                      <a:cubicBezTo>
                        <a:pt x="460106" y="269080"/>
                        <a:pt x="563734" y="229003"/>
                        <a:pt x="591693" y="215779"/>
                      </a:cubicBezTo>
                      <a:lnTo>
                        <a:pt x="592517" y="215386"/>
                      </a:lnTo>
                      <a:cubicBezTo>
                        <a:pt x="613916" y="205116"/>
                        <a:pt x="633608" y="193979"/>
                        <a:pt x="648395" y="176219"/>
                      </a:cubicBezTo>
                      <a:cubicBezTo>
                        <a:pt x="653351" y="170267"/>
                        <a:pt x="663073" y="132760"/>
                        <a:pt x="663091" y="120776"/>
                      </a:cubicBezTo>
                      <a:cubicBezTo>
                        <a:pt x="663125" y="99369"/>
                        <a:pt x="661503" y="76818"/>
                        <a:pt x="667959" y="56081"/>
                      </a:cubicBezTo>
                      <a:cubicBezTo>
                        <a:pt x="675678" y="31283"/>
                        <a:pt x="694284" y="13121"/>
                        <a:pt x="719398" y="6168"/>
                      </a:cubicBezTo>
                      <a:close/>
                      <a:moveTo>
                        <a:pt x="765245" y="558147"/>
                      </a:moveTo>
                      <a:lnTo>
                        <a:pt x="599656" y="880749"/>
                      </a:lnTo>
                      <a:lnTo>
                        <a:pt x="707331" y="880749"/>
                      </a:lnTo>
                      <a:lnTo>
                        <a:pt x="630149" y="1059991"/>
                      </a:lnTo>
                      <a:lnTo>
                        <a:pt x="799646" y="1059991"/>
                      </a:lnTo>
                      <a:lnTo>
                        <a:pt x="739520" y="1311055"/>
                      </a:lnTo>
                      <a:lnTo>
                        <a:pt x="1083362" y="880749"/>
                      </a:lnTo>
                      <a:lnTo>
                        <a:pt x="954334" y="880749"/>
                      </a:lnTo>
                      <a:lnTo>
                        <a:pt x="1083362" y="711328"/>
                      </a:lnTo>
                      <a:lnTo>
                        <a:pt x="993871" y="711328"/>
                      </a:lnTo>
                      <a:lnTo>
                        <a:pt x="1083362" y="567850"/>
                      </a:lnTo>
                      <a:lnTo>
                        <a:pt x="765245" y="55814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D5327B1-9A90-8E46-BBA1-574BA30ABE5D}"/>
                    </a:ext>
                  </a:extLst>
                </p:cNvPr>
                <p:cNvSpPr/>
                <p:nvPr/>
              </p:nvSpPr>
              <p:spPr>
                <a:xfrm>
                  <a:off x="12813285" y="4853576"/>
                  <a:ext cx="1496506" cy="1493051"/>
                </a:xfrm>
                <a:custGeom>
                  <a:avLst/>
                  <a:gdLst>
                    <a:gd name="connsiteX0" fmla="*/ 1339593 w 1496506"/>
                    <a:gd name="connsiteY0" fmla="*/ 675133 h 1493051"/>
                    <a:gd name="connsiteX1" fmla="*/ 1338426 w 1496506"/>
                    <a:gd name="connsiteY1" fmla="*/ 676301 h 1493051"/>
                    <a:gd name="connsiteX2" fmla="*/ 1339593 w 1496506"/>
                    <a:gd name="connsiteY2" fmla="*/ 674389 h 1493051"/>
                    <a:gd name="connsiteX3" fmla="*/ 1339593 w 1496506"/>
                    <a:gd name="connsiteY3" fmla="*/ 675133 h 1493051"/>
                    <a:gd name="connsiteX4" fmla="*/ 1017782 w 1496506"/>
                    <a:gd name="connsiteY4" fmla="*/ 581159 h 1493051"/>
                    <a:gd name="connsiteX5" fmla="*/ 972726 w 1496506"/>
                    <a:gd name="connsiteY5" fmla="*/ 658183 h 1493051"/>
                    <a:gd name="connsiteX6" fmla="*/ 966608 w 1496506"/>
                    <a:gd name="connsiteY6" fmla="*/ 666535 h 1493051"/>
                    <a:gd name="connsiteX7" fmla="*/ 978481 w 1496506"/>
                    <a:gd name="connsiteY7" fmla="*/ 687232 h 1493051"/>
                    <a:gd name="connsiteX8" fmla="*/ 1037543 w 1496506"/>
                    <a:gd name="connsiteY8" fmla="*/ 683226 h 1493051"/>
                    <a:gd name="connsiteX9" fmla="*/ 926422 w 1496506"/>
                    <a:gd name="connsiteY9" fmla="*/ 832033 h 1493051"/>
                    <a:gd name="connsiteX10" fmla="*/ 918957 w 1496506"/>
                    <a:gd name="connsiteY10" fmla="*/ 841676 h 1493051"/>
                    <a:gd name="connsiteX11" fmla="*/ 931815 w 1496506"/>
                    <a:gd name="connsiteY11" fmla="*/ 856191 h 1493051"/>
                    <a:gd name="connsiteX12" fmla="*/ 939784 w 1496506"/>
                    <a:gd name="connsiteY12" fmla="*/ 854159 h 1493051"/>
                    <a:gd name="connsiteX13" fmla="*/ 995787 w 1496506"/>
                    <a:gd name="connsiteY13" fmla="*/ 839806 h 1493051"/>
                    <a:gd name="connsiteX14" fmla="*/ 1026958 w 1496506"/>
                    <a:gd name="connsiteY14" fmla="*/ 831834 h 1493051"/>
                    <a:gd name="connsiteX15" fmla="*/ 1039455 w 1496506"/>
                    <a:gd name="connsiteY15" fmla="*/ 831915 h 1493051"/>
                    <a:gd name="connsiteX16" fmla="*/ 1034222 w 1496506"/>
                    <a:gd name="connsiteY16" fmla="*/ 841092 h 1493051"/>
                    <a:gd name="connsiteX17" fmla="*/ 1015810 w 1496506"/>
                    <a:gd name="connsiteY17" fmla="*/ 869477 h 1493051"/>
                    <a:gd name="connsiteX18" fmla="*/ 979145 w 1496506"/>
                    <a:gd name="connsiteY18" fmla="*/ 924073 h 1493051"/>
                    <a:gd name="connsiteX19" fmla="*/ 825222 w 1496506"/>
                    <a:gd name="connsiteY19" fmla="*/ 1128627 h 1493051"/>
                    <a:gd name="connsiteX20" fmla="*/ 785157 w 1496506"/>
                    <a:gd name="connsiteY20" fmla="*/ 1179076 h 1493051"/>
                    <a:gd name="connsiteX21" fmla="*/ 785318 w 1496506"/>
                    <a:gd name="connsiteY21" fmla="*/ 1178774 h 1493051"/>
                    <a:gd name="connsiteX22" fmla="*/ 821963 w 1496506"/>
                    <a:gd name="connsiteY22" fmla="*/ 1107407 h 1493051"/>
                    <a:gd name="connsiteX23" fmla="*/ 891649 w 1496506"/>
                    <a:gd name="connsiteY23" fmla="*/ 971765 h 1493051"/>
                    <a:gd name="connsiteX24" fmla="*/ 895312 w 1496506"/>
                    <a:gd name="connsiteY24" fmla="*/ 964720 h 1493051"/>
                    <a:gd name="connsiteX25" fmla="*/ 882191 w 1496506"/>
                    <a:gd name="connsiteY25" fmla="*/ 947646 h 1493051"/>
                    <a:gd name="connsiteX26" fmla="*/ 737364 w 1496506"/>
                    <a:gd name="connsiteY26" fmla="*/ 983073 h 1493051"/>
                    <a:gd name="connsiteX27" fmla="*/ 729241 w 1496506"/>
                    <a:gd name="connsiteY27" fmla="*/ 985479 h 1493051"/>
                    <a:gd name="connsiteX28" fmla="*/ 723479 w 1496506"/>
                    <a:gd name="connsiteY28" fmla="*/ 987186 h 1493051"/>
                    <a:gd name="connsiteX29" fmla="*/ 725248 w 1496506"/>
                    <a:gd name="connsiteY29" fmla="*/ 983584 h 1493051"/>
                    <a:gd name="connsiteX30" fmla="*/ 723596 w 1496506"/>
                    <a:gd name="connsiteY30" fmla="*/ 975991 h 1493051"/>
                    <a:gd name="connsiteX31" fmla="*/ 833306 w 1496506"/>
                    <a:gd name="connsiteY31" fmla="*/ 774025 h 1493051"/>
                    <a:gd name="connsiteX32" fmla="*/ 827919 w 1496506"/>
                    <a:gd name="connsiteY32" fmla="*/ 774138 h 1493051"/>
                    <a:gd name="connsiteX33" fmla="*/ 683736 w 1496506"/>
                    <a:gd name="connsiteY33" fmla="*/ 795838 h 1493051"/>
                    <a:gd name="connsiteX34" fmla="*/ 687580 w 1496506"/>
                    <a:gd name="connsiteY34" fmla="*/ 781486 h 1493051"/>
                    <a:gd name="connsiteX35" fmla="*/ 705992 w 1496506"/>
                    <a:gd name="connsiteY35" fmla="*/ 743396 h 1493051"/>
                    <a:gd name="connsiteX36" fmla="*/ 743663 w 1496506"/>
                    <a:gd name="connsiteY36" fmla="*/ 665388 h 1493051"/>
                    <a:gd name="connsiteX37" fmla="*/ 779663 w 1496506"/>
                    <a:gd name="connsiteY37" fmla="*/ 588731 h 1493051"/>
                    <a:gd name="connsiteX38" fmla="*/ 797815 w 1496506"/>
                    <a:gd name="connsiteY38" fmla="*/ 548166 h 1493051"/>
                    <a:gd name="connsiteX39" fmla="*/ 810714 w 1496506"/>
                    <a:gd name="connsiteY39" fmla="*/ 514789 h 1493051"/>
                    <a:gd name="connsiteX40" fmla="*/ 1014140 w 1496506"/>
                    <a:gd name="connsiteY40" fmla="*/ 521674 h 1493051"/>
                    <a:gd name="connsiteX41" fmla="*/ 1041708 w 1496506"/>
                    <a:gd name="connsiteY41" fmla="*/ 523405 h 1493051"/>
                    <a:gd name="connsiteX42" fmla="*/ 1064407 w 1496506"/>
                    <a:gd name="connsiteY42" fmla="*/ 518815 h 1493051"/>
                    <a:gd name="connsiteX43" fmla="*/ 1066319 w 1496506"/>
                    <a:gd name="connsiteY43" fmla="*/ 520424 h 1493051"/>
                    <a:gd name="connsiteX44" fmla="*/ 1017782 w 1496506"/>
                    <a:gd name="connsiteY44" fmla="*/ 581159 h 1493051"/>
                    <a:gd name="connsiteX45" fmla="*/ 1017782 w 1496506"/>
                    <a:gd name="connsiteY45" fmla="*/ 581159 h 1493051"/>
                    <a:gd name="connsiteX46" fmla="*/ 416520 w 1496506"/>
                    <a:gd name="connsiteY46" fmla="*/ 211635 h 1493051"/>
                    <a:gd name="connsiteX47" fmla="*/ 418773 w 1496506"/>
                    <a:gd name="connsiteY47" fmla="*/ 210608 h 1493051"/>
                    <a:gd name="connsiteX48" fmla="*/ 420101 w 1496506"/>
                    <a:gd name="connsiteY48" fmla="*/ 212158 h 1493051"/>
                    <a:gd name="connsiteX49" fmla="*/ 423744 w 1496506"/>
                    <a:gd name="connsiteY49" fmla="*/ 215923 h 1493051"/>
                    <a:gd name="connsiteX50" fmla="*/ 416520 w 1496506"/>
                    <a:gd name="connsiteY50" fmla="*/ 211635 h 1493051"/>
                    <a:gd name="connsiteX51" fmla="*/ 416520 w 1496506"/>
                    <a:gd name="connsiteY51" fmla="*/ 211635 h 1493051"/>
                    <a:gd name="connsiteX52" fmla="*/ 1492791 w 1496506"/>
                    <a:gd name="connsiteY52" fmla="*/ 1342983 h 1493051"/>
                    <a:gd name="connsiteX53" fmla="*/ 1488203 w 1496506"/>
                    <a:gd name="connsiteY53" fmla="*/ 1254988 h 1493051"/>
                    <a:gd name="connsiteX54" fmla="*/ 1477095 w 1496506"/>
                    <a:gd name="connsiteY54" fmla="*/ 1083070 h 1493051"/>
                    <a:gd name="connsiteX55" fmla="*/ 1445823 w 1496506"/>
                    <a:gd name="connsiteY55" fmla="*/ 735484 h 1493051"/>
                    <a:gd name="connsiteX56" fmla="*/ 1424050 w 1496506"/>
                    <a:gd name="connsiteY56" fmla="*/ 590822 h 1493051"/>
                    <a:gd name="connsiteX57" fmla="*/ 1427149 w 1496506"/>
                    <a:gd name="connsiteY57" fmla="*/ 588066 h 1493051"/>
                    <a:gd name="connsiteX58" fmla="*/ 1452766 w 1496506"/>
                    <a:gd name="connsiteY58" fmla="*/ 596439 h 1493051"/>
                    <a:gd name="connsiteX59" fmla="*/ 1454718 w 1496506"/>
                    <a:gd name="connsiteY59" fmla="*/ 593441 h 1493051"/>
                    <a:gd name="connsiteX60" fmla="*/ 1478825 w 1496506"/>
                    <a:gd name="connsiteY60" fmla="*/ 515049 h 1493051"/>
                    <a:gd name="connsiteX61" fmla="*/ 1465645 w 1496506"/>
                    <a:gd name="connsiteY61" fmla="*/ 489343 h 1493051"/>
                    <a:gd name="connsiteX62" fmla="*/ 1452886 w 1496506"/>
                    <a:gd name="connsiteY62" fmla="*/ 467964 h 1493051"/>
                    <a:gd name="connsiteX63" fmla="*/ 1426163 w 1496506"/>
                    <a:gd name="connsiteY63" fmla="*/ 425969 h 1493051"/>
                    <a:gd name="connsiteX64" fmla="*/ 1361185 w 1496506"/>
                    <a:gd name="connsiteY64" fmla="*/ 346271 h 1493051"/>
                    <a:gd name="connsiteX65" fmla="*/ 1275802 w 1496506"/>
                    <a:gd name="connsiteY65" fmla="*/ 282697 h 1493051"/>
                    <a:gd name="connsiteX66" fmla="*/ 1230827 w 1496506"/>
                    <a:gd name="connsiteY66" fmla="*/ 258317 h 1493051"/>
                    <a:gd name="connsiteX67" fmla="*/ 1182833 w 1496506"/>
                    <a:gd name="connsiteY67" fmla="*/ 238608 h 1493051"/>
                    <a:gd name="connsiteX68" fmla="*/ 1181806 w 1496506"/>
                    <a:gd name="connsiteY68" fmla="*/ 240342 h 1493051"/>
                    <a:gd name="connsiteX69" fmla="*/ 1195269 w 1496506"/>
                    <a:gd name="connsiteY69" fmla="*/ 250083 h 1493051"/>
                    <a:gd name="connsiteX70" fmla="*/ 1156974 w 1496506"/>
                    <a:gd name="connsiteY70" fmla="*/ 241527 h 1493051"/>
                    <a:gd name="connsiteX71" fmla="*/ 1081512 w 1496506"/>
                    <a:gd name="connsiteY71" fmla="*/ 215437 h 1493051"/>
                    <a:gd name="connsiteX72" fmla="*/ 1016454 w 1496506"/>
                    <a:gd name="connsiteY72" fmla="*/ 174734 h 1493051"/>
                    <a:gd name="connsiteX73" fmla="*/ 986913 w 1496506"/>
                    <a:gd name="connsiteY73" fmla="*/ 112086 h 1493051"/>
                    <a:gd name="connsiteX74" fmla="*/ 969627 w 1496506"/>
                    <a:gd name="connsiteY74" fmla="*/ 38807 h 1493051"/>
                    <a:gd name="connsiteX75" fmla="*/ 965461 w 1496506"/>
                    <a:gd name="connsiteY75" fmla="*/ 38807 h 1493051"/>
                    <a:gd name="connsiteX76" fmla="*/ 963570 w 1496506"/>
                    <a:gd name="connsiteY76" fmla="*/ 118164 h 1493051"/>
                    <a:gd name="connsiteX77" fmla="*/ 990475 w 1496506"/>
                    <a:gd name="connsiteY77" fmla="*/ 193094 h 1493051"/>
                    <a:gd name="connsiteX78" fmla="*/ 1064548 w 1496506"/>
                    <a:gd name="connsiteY78" fmla="*/ 243802 h 1493051"/>
                    <a:gd name="connsiteX79" fmla="*/ 1135865 w 1496506"/>
                    <a:gd name="connsiteY79" fmla="*/ 270295 h 1493051"/>
                    <a:gd name="connsiteX80" fmla="*/ 1126266 w 1496506"/>
                    <a:gd name="connsiteY80" fmla="*/ 276354 h 1493051"/>
                    <a:gd name="connsiteX81" fmla="*/ 1085798 w 1496506"/>
                    <a:gd name="connsiteY81" fmla="*/ 297172 h 1493051"/>
                    <a:gd name="connsiteX82" fmla="*/ 1006996 w 1496506"/>
                    <a:gd name="connsiteY82" fmla="*/ 323785 h 1493051"/>
                    <a:gd name="connsiteX83" fmla="*/ 854401 w 1496506"/>
                    <a:gd name="connsiteY83" fmla="*/ 343815 h 1493051"/>
                    <a:gd name="connsiteX84" fmla="*/ 553076 w 1496506"/>
                    <a:gd name="connsiteY84" fmla="*/ 282275 h 1493051"/>
                    <a:gd name="connsiteX85" fmla="*/ 475018 w 1496506"/>
                    <a:gd name="connsiteY85" fmla="*/ 244086 h 1493051"/>
                    <a:gd name="connsiteX86" fmla="*/ 450950 w 1496506"/>
                    <a:gd name="connsiteY86" fmla="*/ 231200 h 1493051"/>
                    <a:gd name="connsiteX87" fmla="*/ 452963 w 1496506"/>
                    <a:gd name="connsiteY87" fmla="*/ 231039 h 1493051"/>
                    <a:gd name="connsiteX88" fmla="*/ 505826 w 1496506"/>
                    <a:gd name="connsiteY88" fmla="*/ 221036 h 1493051"/>
                    <a:gd name="connsiteX89" fmla="*/ 608596 w 1496506"/>
                    <a:gd name="connsiteY89" fmla="*/ 180067 h 1493051"/>
                    <a:gd name="connsiteX90" fmla="*/ 683313 w 1496506"/>
                    <a:gd name="connsiteY90" fmla="*/ 125071 h 1493051"/>
                    <a:gd name="connsiteX91" fmla="*/ 700237 w 1496506"/>
                    <a:gd name="connsiteY91" fmla="*/ 76857 h 1493051"/>
                    <a:gd name="connsiteX92" fmla="*/ 711405 w 1496506"/>
                    <a:gd name="connsiteY92" fmla="*/ 20912 h 1493051"/>
                    <a:gd name="connsiteX93" fmla="*/ 703879 w 1496506"/>
                    <a:gd name="connsiteY93" fmla="*/ 2372 h 1493051"/>
                    <a:gd name="connsiteX94" fmla="*/ 695589 w 1496506"/>
                    <a:gd name="connsiteY94" fmla="*/ 135 h 1493051"/>
                    <a:gd name="connsiteX95" fmla="*/ 679772 w 1496506"/>
                    <a:gd name="connsiteY95" fmla="*/ 12175 h 1493051"/>
                    <a:gd name="connsiteX96" fmla="*/ 669911 w 1496506"/>
                    <a:gd name="connsiteY96" fmla="*/ 64957 h 1493051"/>
                    <a:gd name="connsiteX97" fmla="*/ 656368 w 1496506"/>
                    <a:gd name="connsiteY97" fmla="*/ 109326 h 1493051"/>
                    <a:gd name="connsiteX98" fmla="*/ 590304 w 1496506"/>
                    <a:gd name="connsiteY98" fmla="*/ 156032 h 1493051"/>
                    <a:gd name="connsiteX99" fmla="*/ 498985 w 1496506"/>
                    <a:gd name="connsiteY99" fmla="*/ 196194 h 1493051"/>
                    <a:gd name="connsiteX100" fmla="*/ 457068 w 1496506"/>
                    <a:gd name="connsiteY100" fmla="*/ 209841 h 1493051"/>
                    <a:gd name="connsiteX101" fmla="*/ 455096 w 1496506"/>
                    <a:gd name="connsiteY101" fmla="*/ 199936 h 1493051"/>
                    <a:gd name="connsiteX102" fmla="*/ 443384 w 1496506"/>
                    <a:gd name="connsiteY102" fmla="*/ 188886 h 1493051"/>
                    <a:gd name="connsiteX103" fmla="*/ 426501 w 1496506"/>
                    <a:gd name="connsiteY103" fmla="*/ 184800 h 1493051"/>
                    <a:gd name="connsiteX104" fmla="*/ 426480 w 1496506"/>
                    <a:gd name="connsiteY104" fmla="*/ 184800 h 1493051"/>
                    <a:gd name="connsiteX105" fmla="*/ 419035 w 1496506"/>
                    <a:gd name="connsiteY105" fmla="*/ 185684 h 1493051"/>
                    <a:gd name="connsiteX106" fmla="*/ 394807 w 1496506"/>
                    <a:gd name="connsiteY106" fmla="*/ 196939 h 1493051"/>
                    <a:gd name="connsiteX107" fmla="*/ 80502 w 1496506"/>
                    <a:gd name="connsiteY107" fmla="*/ 413487 h 1493051"/>
                    <a:gd name="connsiteX108" fmla="*/ 45849 w 1496506"/>
                    <a:gd name="connsiteY108" fmla="*/ 457675 h 1493051"/>
                    <a:gd name="connsiteX109" fmla="*/ 19448 w 1496506"/>
                    <a:gd name="connsiteY109" fmla="*/ 507016 h 1493051"/>
                    <a:gd name="connsiteX110" fmla="*/ 21822 w 1496506"/>
                    <a:gd name="connsiteY110" fmla="*/ 507681 h 1493051"/>
                    <a:gd name="connsiteX111" fmla="*/ 24579 w 1496506"/>
                    <a:gd name="connsiteY111" fmla="*/ 499367 h 1493051"/>
                    <a:gd name="connsiteX112" fmla="*/ 25706 w 1496506"/>
                    <a:gd name="connsiteY112" fmla="*/ 525396 h 1493051"/>
                    <a:gd name="connsiteX113" fmla="*/ 46332 w 1496506"/>
                    <a:gd name="connsiteY113" fmla="*/ 545245 h 1493051"/>
                    <a:gd name="connsiteX114" fmla="*/ 25726 w 1496506"/>
                    <a:gd name="connsiteY114" fmla="*/ 669334 h 1493051"/>
                    <a:gd name="connsiteX115" fmla="*/ 9507 w 1496506"/>
                    <a:gd name="connsiteY115" fmla="*/ 850655 h 1493051"/>
                    <a:gd name="connsiteX116" fmla="*/ 834 w 1496506"/>
                    <a:gd name="connsiteY116" fmla="*/ 1214265 h 1493051"/>
                    <a:gd name="connsiteX117" fmla="*/ 4476 w 1496506"/>
                    <a:gd name="connsiteY117" fmla="*/ 1316974 h 1493051"/>
                    <a:gd name="connsiteX118" fmla="*/ 7434 w 1496506"/>
                    <a:gd name="connsiteY118" fmla="*/ 1368286 h 1493051"/>
                    <a:gd name="connsiteX119" fmla="*/ 22305 w 1496506"/>
                    <a:gd name="connsiteY119" fmla="*/ 1412536 h 1493051"/>
                    <a:gd name="connsiteX120" fmla="*/ 22869 w 1496506"/>
                    <a:gd name="connsiteY120" fmla="*/ 1414507 h 1493051"/>
                    <a:gd name="connsiteX121" fmla="*/ 43797 w 1496506"/>
                    <a:gd name="connsiteY121" fmla="*/ 1411669 h 1493051"/>
                    <a:gd name="connsiteX122" fmla="*/ 43857 w 1496506"/>
                    <a:gd name="connsiteY122" fmla="*/ 1411288 h 1493051"/>
                    <a:gd name="connsiteX123" fmla="*/ 53154 w 1496506"/>
                    <a:gd name="connsiteY123" fmla="*/ 1372232 h 1493051"/>
                    <a:gd name="connsiteX124" fmla="*/ 50357 w 1496506"/>
                    <a:gd name="connsiteY124" fmla="*/ 1324865 h 1493051"/>
                    <a:gd name="connsiteX125" fmla="*/ 46151 w 1496506"/>
                    <a:gd name="connsiteY125" fmla="*/ 1234011 h 1493051"/>
                    <a:gd name="connsiteX126" fmla="*/ 41966 w 1496506"/>
                    <a:gd name="connsiteY126" fmla="*/ 1054160 h 1493051"/>
                    <a:gd name="connsiteX127" fmla="*/ 56213 w 1496506"/>
                    <a:gd name="connsiteY127" fmla="*/ 694922 h 1493051"/>
                    <a:gd name="connsiteX128" fmla="*/ 64906 w 1496506"/>
                    <a:gd name="connsiteY128" fmla="*/ 545084 h 1493051"/>
                    <a:gd name="connsiteX129" fmla="*/ 70078 w 1496506"/>
                    <a:gd name="connsiteY129" fmla="*/ 525841 h 1493051"/>
                    <a:gd name="connsiteX130" fmla="*/ 273302 w 1496506"/>
                    <a:gd name="connsiteY130" fmla="*/ 711893 h 1493051"/>
                    <a:gd name="connsiteX131" fmla="*/ 300449 w 1496506"/>
                    <a:gd name="connsiteY131" fmla="*/ 748954 h 1493051"/>
                    <a:gd name="connsiteX132" fmla="*/ 308639 w 1496506"/>
                    <a:gd name="connsiteY132" fmla="*/ 761594 h 1493051"/>
                    <a:gd name="connsiteX133" fmla="*/ 301334 w 1496506"/>
                    <a:gd name="connsiteY133" fmla="*/ 797005 h 1493051"/>
                    <a:gd name="connsiteX134" fmla="*/ 290407 w 1496506"/>
                    <a:gd name="connsiteY134" fmla="*/ 868996 h 1493051"/>
                    <a:gd name="connsiteX135" fmla="*/ 275737 w 1496506"/>
                    <a:gd name="connsiteY135" fmla="*/ 1015669 h 1493051"/>
                    <a:gd name="connsiteX136" fmla="*/ 260947 w 1496506"/>
                    <a:gd name="connsiteY136" fmla="*/ 1305761 h 1493051"/>
                    <a:gd name="connsiteX137" fmla="*/ 261108 w 1496506"/>
                    <a:gd name="connsiteY137" fmla="*/ 1470474 h 1493051"/>
                    <a:gd name="connsiteX138" fmla="*/ 279038 w 1496506"/>
                    <a:gd name="connsiteY138" fmla="*/ 1493000 h 1493051"/>
                    <a:gd name="connsiteX139" fmla="*/ 299986 w 1496506"/>
                    <a:gd name="connsiteY139" fmla="*/ 1482208 h 1493051"/>
                    <a:gd name="connsiteX140" fmla="*/ 383115 w 1496506"/>
                    <a:gd name="connsiteY140" fmla="*/ 1487402 h 1493051"/>
                    <a:gd name="connsiteX141" fmla="*/ 493652 w 1496506"/>
                    <a:gd name="connsiteY141" fmla="*/ 1486838 h 1493051"/>
                    <a:gd name="connsiteX142" fmla="*/ 714746 w 1496506"/>
                    <a:gd name="connsiteY142" fmla="*/ 1481143 h 1493051"/>
                    <a:gd name="connsiteX143" fmla="*/ 1156914 w 1496506"/>
                    <a:gd name="connsiteY143" fmla="*/ 1468058 h 1493051"/>
                    <a:gd name="connsiteX144" fmla="*/ 1279525 w 1496506"/>
                    <a:gd name="connsiteY144" fmla="*/ 1464434 h 1493051"/>
                    <a:gd name="connsiteX145" fmla="*/ 1335467 w 1496506"/>
                    <a:gd name="connsiteY145" fmla="*/ 1454973 h 1493051"/>
                    <a:gd name="connsiteX146" fmla="*/ 1341263 w 1496506"/>
                    <a:gd name="connsiteY146" fmla="*/ 1446556 h 1493051"/>
                    <a:gd name="connsiteX147" fmla="*/ 1353800 w 1496506"/>
                    <a:gd name="connsiteY147" fmla="*/ 1443214 h 1493051"/>
                    <a:gd name="connsiteX148" fmla="*/ 1362855 w 1496506"/>
                    <a:gd name="connsiteY148" fmla="*/ 1422340 h 1493051"/>
                    <a:gd name="connsiteX149" fmla="*/ 1359253 w 1496506"/>
                    <a:gd name="connsiteY149" fmla="*/ 1397458 h 1493051"/>
                    <a:gd name="connsiteX150" fmla="*/ 1352874 w 1496506"/>
                    <a:gd name="connsiteY150" fmla="*/ 1351839 h 1493051"/>
                    <a:gd name="connsiteX151" fmla="*/ 1341686 w 1496506"/>
                    <a:gd name="connsiteY151" fmla="*/ 1261511 h 1493051"/>
                    <a:gd name="connsiteX152" fmla="*/ 1323253 w 1496506"/>
                    <a:gd name="connsiteY152" fmla="*/ 1076304 h 1493051"/>
                    <a:gd name="connsiteX153" fmla="*/ 1310897 w 1496506"/>
                    <a:gd name="connsiteY153" fmla="*/ 708511 h 1493051"/>
                    <a:gd name="connsiteX154" fmla="*/ 1311058 w 1496506"/>
                    <a:gd name="connsiteY154" fmla="*/ 675594 h 1493051"/>
                    <a:gd name="connsiteX155" fmla="*/ 1312567 w 1496506"/>
                    <a:gd name="connsiteY155" fmla="*/ 677187 h 1493051"/>
                    <a:gd name="connsiteX156" fmla="*/ 1313895 w 1496506"/>
                    <a:gd name="connsiteY156" fmla="*/ 678354 h 1493051"/>
                    <a:gd name="connsiteX157" fmla="*/ 1333797 w 1496506"/>
                    <a:gd name="connsiteY157" fmla="*/ 680931 h 1493051"/>
                    <a:gd name="connsiteX158" fmla="*/ 1352532 w 1496506"/>
                    <a:gd name="connsiteY158" fmla="*/ 661988 h 1493051"/>
                    <a:gd name="connsiteX159" fmla="*/ 1371609 w 1496506"/>
                    <a:gd name="connsiteY159" fmla="*/ 641434 h 1493051"/>
                    <a:gd name="connsiteX160" fmla="*/ 1410266 w 1496506"/>
                    <a:gd name="connsiteY160" fmla="*/ 603404 h 1493051"/>
                    <a:gd name="connsiteX161" fmla="*/ 1413465 w 1496506"/>
                    <a:gd name="connsiteY161" fmla="*/ 600445 h 1493051"/>
                    <a:gd name="connsiteX162" fmla="*/ 1414552 w 1496506"/>
                    <a:gd name="connsiteY162" fmla="*/ 717509 h 1493051"/>
                    <a:gd name="connsiteX163" fmla="*/ 1422138 w 1496506"/>
                    <a:gd name="connsiteY163" fmla="*/ 891241 h 1493051"/>
                    <a:gd name="connsiteX164" fmla="*/ 1439464 w 1496506"/>
                    <a:gd name="connsiteY164" fmla="*/ 1234998 h 1493051"/>
                    <a:gd name="connsiteX165" fmla="*/ 1444153 w 1496506"/>
                    <a:gd name="connsiteY165" fmla="*/ 1330983 h 1493051"/>
                    <a:gd name="connsiteX166" fmla="*/ 1446507 w 1496506"/>
                    <a:gd name="connsiteY166" fmla="*/ 1378998 h 1493051"/>
                    <a:gd name="connsiteX167" fmla="*/ 1447715 w 1496506"/>
                    <a:gd name="connsiteY167" fmla="*/ 1404987 h 1493051"/>
                    <a:gd name="connsiteX168" fmla="*/ 1450713 w 1496506"/>
                    <a:gd name="connsiteY168" fmla="*/ 1433070 h 1493051"/>
                    <a:gd name="connsiteX169" fmla="*/ 1494662 w 1496506"/>
                    <a:gd name="connsiteY169" fmla="*/ 1433070 h 1493051"/>
                    <a:gd name="connsiteX170" fmla="*/ 1494864 w 1496506"/>
                    <a:gd name="connsiteY170" fmla="*/ 1386988 h 1493051"/>
                    <a:gd name="connsiteX171" fmla="*/ 1492791 w 1496506"/>
                    <a:gd name="connsiteY171" fmla="*/ 1342983 h 1493051"/>
                    <a:gd name="connsiteX172" fmla="*/ 1492791 w 1496506"/>
                    <a:gd name="connsiteY172" fmla="*/ 1342983 h 149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</a:cxnLst>
                  <a:rect l="l" t="t" r="r" b="b"/>
                  <a:pathLst>
                    <a:path w="1496506" h="1493051">
                      <a:moveTo>
                        <a:pt x="1339593" y="675133"/>
                      </a:moveTo>
                      <a:cubicBezTo>
                        <a:pt x="1339210" y="675514"/>
                        <a:pt x="1338808" y="675898"/>
                        <a:pt x="1338426" y="676301"/>
                      </a:cubicBezTo>
                      <a:cubicBezTo>
                        <a:pt x="1338868" y="675677"/>
                        <a:pt x="1339251" y="675031"/>
                        <a:pt x="1339593" y="674389"/>
                      </a:cubicBezTo>
                      <a:lnTo>
                        <a:pt x="1339593" y="675133"/>
                      </a:lnTo>
                      <a:close/>
                      <a:moveTo>
                        <a:pt x="1017782" y="581159"/>
                      </a:moveTo>
                      <a:cubicBezTo>
                        <a:pt x="1002911" y="600165"/>
                        <a:pt x="987174" y="638837"/>
                        <a:pt x="972726" y="658183"/>
                      </a:cubicBezTo>
                      <a:cubicBezTo>
                        <a:pt x="970653" y="660959"/>
                        <a:pt x="968621" y="663739"/>
                        <a:pt x="966608" y="666535"/>
                      </a:cubicBezTo>
                      <a:cubicBezTo>
                        <a:pt x="960612" y="674930"/>
                        <a:pt x="968621" y="687774"/>
                        <a:pt x="978481" y="687232"/>
                      </a:cubicBezTo>
                      <a:cubicBezTo>
                        <a:pt x="998182" y="686183"/>
                        <a:pt x="1017862" y="684716"/>
                        <a:pt x="1037543" y="683226"/>
                      </a:cubicBezTo>
                      <a:cubicBezTo>
                        <a:pt x="997115" y="728298"/>
                        <a:pt x="963550" y="784284"/>
                        <a:pt x="926422" y="832033"/>
                      </a:cubicBezTo>
                      <a:cubicBezTo>
                        <a:pt x="923907" y="835234"/>
                        <a:pt x="921432" y="838457"/>
                        <a:pt x="918957" y="841676"/>
                      </a:cubicBezTo>
                      <a:cubicBezTo>
                        <a:pt x="909559" y="853936"/>
                        <a:pt x="918977" y="859494"/>
                        <a:pt x="931815" y="856191"/>
                      </a:cubicBezTo>
                      <a:cubicBezTo>
                        <a:pt x="934472" y="855508"/>
                        <a:pt x="937128" y="854824"/>
                        <a:pt x="939784" y="854159"/>
                      </a:cubicBezTo>
                      <a:cubicBezTo>
                        <a:pt x="958458" y="849368"/>
                        <a:pt x="977113" y="844577"/>
                        <a:pt x="995787" y="839806"/>
                      </a:cubicBezTo>
                      <a:cubicBezTo>
                        <a:pt x="1006110" y="837147"/>
                        <a:pt x="1016494" y="833867"/>
                        <a:pt x="1026958" y="831834"/>
                      </a:cubicBezTo>
                      <a:cubicBezTo>
                        <a:pt x="1031264" y="831009"/>
                        <a:pt x="1035390" y="831693"/>
                        <a:pt x="1039455" y="831915"/>
                      </a:cubicBezTo>
                      <a:cubicBezTo>
                        <a:pt x="1037503" y="834892"/>
                        <a:pt x="1034766" y="840267"/>
                        <a:pt x="1034222" y="841092"/>
                      </a:cubicBezTo>
                      <a:cubicBezTo>
                        <a:pt x="1028125" y="850594"/>
                        <a:pt x="1021988" y="860056"/>
                        <a:pt x="1015810" y="869477"/>
                      </a:cubicBezTo>
                      <a:cubicBezTo>
                        <a:pt x="1003776" y="887798"/>
                        <a:pt x="991682" y="906096"/>
                        <a:pt x="979145" y="924073"/>
                      </a:cubicBezTo>
                      <a:cubicBezTo>
                        <a:pt x="930246" y="994169"/>
                        <a:pt x="877503" y="1061087"/>
                        <a:pt x="825222" y="1128627"/>
                      </a:cubicBezTo>
                      <a:cubicBezTo>
                        <a:pt x="812062" y="1145616"/>
                        <a:pt x="798720" y="1162427"/>
                        <a:pt x="785157" y="1179076"/>
                      </a:cubicBezTo>
                      <a:cubicBezTo>
                        <a:pt x="785218" y="1178973"/>
                        <a:pt x="785258" y="1178872"/>
                        <a:pt x="785318" y="1178774"/>
                      </a:cubicBezTo>
                      <a:cubicBezTo>
                        <a:pt x="797533" y="1154977"/>
                        <a:pt x="809748" y="1131204"/>
                        <a:pt x="821963" y="1107407"/>
                      </a:cubicBezTo>
                      <a:cubicBezTo>
                        <a:pt x="845185" y="1062194"/>
                        <a:pt x="868186" y="1016859"/>
                        <a:pt x="891649" y="971765"/>
                      </a:cubicBezTo>
                      <a:cubicBezTo>
                        <a:pt x="892857" y="969410"/>
                        <a:pt x="894084" y="967075"/>
                        <a:pt x="895312" y="964720"/>
                      </a:cubicBezTo>
                      <a:cubicBezTo>
                        <a:pt x="900182" y="955377"/>
                        <a:pt x="892193" y="945675"/>
                        <a:pt x="882191" y="947646"/>
                      </a:cubicBezTo>
                      <a:cubicBezTo>
                        <a:pt x="833401" y="957263"/>
                        <a:pt x="785083" y="969080"/>
                        <a:pt x="737364" y="983073"/>
                      </a:cubicBezTo>
                      <a:cubicBezTo>
                        <a:pt x="735217" y="985362"/>
                        <a:pt x="732060" y="986032"/>
                        <a:pt x="729241" y="985479"/>
                      </a:cubicBezTo>
                      <a:cubicBezTo>
                        <a:pt x="727323" y="986052"/>
                        <a:pt x="725397" y="986604"/>
                        <a:pt x="723479" y="987186"/>
                      </a:cubicBezTo>
                      <a:cubicBezTo>
                        <a:pt x="724061" y="985980"/>
                        <a:pt x="724663" y="984786"/>
                        <a:pt x="725248" y="983584"/>
                      </a:cubicBezTo>
                      <a:cubicBezTo>
                        <a:pt x="723298" y="981889"/>
                        <a:pt x="722328" y="979266"/>
                        <a:pt x="723596" y="975991"/>
                      </a:cubicBezTo>
                      <a:cubicBezTo>
                        <a:pt x="751054" y="905113"/>
                        <a:pt x="788701" y="836690"/>
                        <a:pt x="833306" y="774025"/>
                      </a:cubicBezTo>
                      <a:cubicBezTo>
                        <a:pt x="831511" y="774060"/>
                        <a:pt x="829720" y="774086"/>
                        <a:pt x="827919" y="774138"/>
                      </a:cubicBezTo>
                      <a:cubicBezTo>
                        <a:pt x="778959" y="775467"/>
                        <a:pt x="730925" y="782493"/>
                        <a:pt x="683736" y="795838"/>
                      </a:cubicBezTo>
                      <a:cubicBezTo>
                        <a:pt x="683515" y="791469"/>
                        <a:pt x="686151" y="784707"/>
                        <a:pt x="687580" y="781486"/>
                      </a:cubicBezTo>
                      <a:cubicBezTo>
                        <a:pt x="693295" y="768620"/>
                        <a:pt x="699855" y="756058"/>
                        <a:pt x="705992" y="743396"/>
                      </a:cubicBezTo>
                      <a:cubicBezTo>
                        <a:pt x="718549" y="717387"/>
                        <a:pt x="731106" y="691399"/>
                        <a:pt x="743663" y="665388"/>
                      </a:cubicBezTo>
                      <a:cubicBezTo>
                        <a:pt x="755938" y="639982"/>
                        <a:pt x="768113" y="614498"/>
                        <a:pt x="779663" y="588731"/>
                      </a:cubicBezTo>
                      <a:cubicBezTo>
                        <a:pt x="785721" y="575221"/>
                        <a:pt x="791778" y="561693"/>
                        <a:pt x="797815" y="548166"/>
                      </a:cubicBezTo>
                      <a:cubicBezTo>
                        <a:pt x="802745" y="537153"/>
                        <a:pt x="806629" y="526060"/>
                        <a:pt x="810714" y="514789"/>
                      </a:cubicBezTo>
                      <a:cubicBezTo>
                        <a:pt x="822707" y="518312"/>
                        <a:pt x="976710" y="519075"/>
                        <a:pt x="1014140" y="521674"/>
                      </a:cubicBezTo>
                      <a:cubicBezTo>
                        <a:pt x="1023316" y="522318"/>
                        <a:pt x="1032512" y="522902"/>
                        <a:pt x="1041708" y="523405"/>
                      </a:cubicBezTo>
                      <a:cubicBezTo>
                        <a:pt x="1049033" y="523828"/>
                        <a:pt x="1059356" y="525438"/>
                        <a:pt x="1064407" y="518815"/>
                      </a:cubicBezTo>
                      <a:lnTo>
                        <a:pt x="1066319" y="520424"/>
                      </a:lnTo>
                      <a:cubicBezTo>
                        <a:pt x="1049697" y="540313"/>
                        <a:pt x="1033760" y="560748"/>
                        <a:pt x="1017782" y="581159"/>
                      </a:cubicBezTo>
                      <a:lnTo>
                        <a:pt x="1017782" y="581159"/>
                      </a:lnTo>
                      <a:close/>
                      <a:moveTo>
                        <a:pt x="416520" y="211635"/>
                      </a:moveTo>
                      <a:cubicBezTo>
                        <a:pt x="417284" y="211292"/>
                        <a:pt x="418029" y="210950"/>
                        <a:pt x="418773" y="210608"/>
                      </a:cubicBezTo>
                      <a:cubicBezTo>
                        <a:pt x="419156" y="211151"/>
                        <a:pt x="419618" y="211655"/>
                        <a:pt x="420101" y="212158"/>
                      </a:cubicBezTo>
                      <a:cubicBezTo>
                        <a:pt x="421309" y="213386"/>
                        <a:pt x="422496" y="214713"/>
                        <a:pt x="423744" y="215923"/>
                      </a:cubicBezTo>
                      <a:cubicBezTo>
                        <a:pt x="421329" y="214511"/>
                        <a:pt x="418914" y="213082"/>
                        <a:pt x="416520" y="211635"/>
                      </a:cubicBezTo>
                      <a:lnTo>
                        <a:pt x="416520" y="211635"/>
                      </a:lnTo>
                      <a:close/>
                      <a:moveTo>
                        <a:pt x="1492791" y="1342983"/>
                      </a:moveTo>
                      <a:cubicBezTo>
                        <a:pt x="1491402" y="1313652"/>
                        <a:pt x="1489853" y="1284319"/>
                        <a:pt x="1488203" y="1254988"/>
                      </a:cubicBezTo>
                      <a:cubicBezTo>
                        <a:pt x="1484943" y="1197657"/>
                        <a:pt x="1481582" y="1140323"/>
                        <a:pt x="1477095" y="1083070"/>
                      </a:cubicBezTo>
                      <a:cubicBezTo>
                        <a:pt x="1467979" y="967055"/>
                        <a:pt x="1459487" y="851077"/>
                        <a:pt x="1445823" y="735484"/>
                      </a:cubicBezTo>
                      <a:cubicBezTo>
                        <a:pt x="1440088" y="687029"/>
                        <a:pt x="1432079" y="638938"/>
                        <a:pt x="1424050" y="590822"/>
                      </a:cubicBezTo>
                      <a:cubicBezTo>
                        <a:pt x="1425076" y="589896"/>
                        <a:pt x="1426123" y="588970"/>
                        <a:pt x="1427149" y="588066"/>
                      </a:cubicBezTo>
                      <a:cubicBezTo>
                        <a:pt x="1426042" y="601230"/>
                        <a:pt x="1443912" y="609566"/>
                        <a:pt x="1452766" y="596439"/>
                      </a:cubicBezTo>
                      <a:cubicBezTo>
                        <a:pt x="1453430" y="595454"/>
                        <a:pt x="1454074" y="594468"/>
                        <a:pt x="1454718" y="593441"/>
                      </a:cubicBezTo>
                      <a:cubicBezTo>
                        <a:pt x="1462385" y="581041"/>
                        <a:pt x="1480053" y="520202"/>
                        <a:pt x="1478825" y="515049"/>
                      </a:cubicBezTo>
                      <a:cubicBezTo>
                        <a:pt x="1476612" y="505768"/>
                        <a:pt x="1470454" y="497517"/>
                        <a:pt x="1465645" y="489343"/>
                      </a:cubicBezTo>
                      <a:cubicBezTo>
                        <a:pt x="1461439" y="482195"/>
                        <a:pt x="1457193" y="475048"/>
                        <a:pt x="1452886" y="467964"/>
                      </a:cubicBezTo>
                      <a:cubicBezTo>
                        <a:pt x="1444294" y="453770"/>
                        <a:pt x="1435440" y="439720"/>
                        <a:pt x="1426163" y="425969"/>
                      </a:cubicBezTo>
                      <a:cubicBezTo>
                        <a:pt x="1406945" y="397505"/>
                        <a:pt x="1385936" y="370167"/>
                        <a:pt x="1361185" y="346271"/>
                      </a:cubicBezTo>
                      <a:cubicBezTo>
                        <a:pt x="1335568" y="321510"/>
                        <a:pt x="1306168" y="301156"/>
                        <a:pt x="1275802" y="282697"/>
                      </a:cubicBezTo>
                      <a:cubicBezTo>
                        <a:pt x="1261213" y="273838"/>
                        <a:pt x="1246160" y="265807"/>
                        <a:pt x="1230827" y="258317"/>
                      </a:cubicBezTo>
                      <a:cubicBezTo>
                        <a:pt x="1215694" y="250949"/>
                        <a:pt x="1199132" y="242796"/>
                        <a:pt x="1182833" y="238608"/>
                      </a:cubicBezTo>
                      <a:cubicBezTo>
                        <a:pt x="1181907" y="238367"/>
                        <a:pt x="1180961" y="239657"/>
                        <a:pt x="1181806" y="240342"/>
                      </a:cubicBezTo>
                      <a:cubicBezTo>
                        <a:pt x="1186133" y="243764"/>
                        <a:pt x="1190661" y="246983"/>
                        <a:pt x="1195269" y="250083"/>
                      </a:cubicBezTo>
                      <a:cubicBezTo>
                        <a:pt x="1182792" y="245757"/>
                        <a:pt x="1169934" y="242634"/>
                        <a:pt x="1156974" y="241527"/>
                      </a:cubicBezTo>
                      <a:cubicBezTo>
                        <a:pt x="1131881" y="232710"/>
                        <a:pt x="1106485" y="224639"/>
                        <a:pt x="1081512" y="215437"/>
                      </a:cubicBezTo>
                      <a:cubicBezTo>
                        <a:pt x="1056962" y="206378"/>
                        <a:pt x="1032774" y="196194"/>
                        <a:pt x="1016454" y="174734"/>
                      </a:cubicBezTo>
                      <a:cubicBezTo>
                        <a:pt x="1002508" y="156393"/>
                        <a:pt x="993694" y="133949"/>
                        <a:pt x="986913" y="112086"/>
                      </a:cubicBezTo>
                      <a:cubicBezTo>
                        <a:pt x="979467" y="87989"/>
                        <a:pt x="976509" y="62944"/>
                        <a:pt x="969627" y="38807"/>
                      </a:cubicBezTo>
                      <a:cubicBezTo>
                        <a:pt x="969084" y="36854"/>
                        <a:pt x="965884" y="36633"/>
                        <a:pt x="965461" y="38807"/>
                      </a:cubicBezTo>
                      <a:cubicBezTo>
                        <a:pt x="960551" y="64132"/>
                        <a:pt x="960773" y="92599"/>
                        <a:pt x="963570" y="118164"/>
                      </a:cubicBezTo>
                      <a:cubicBezTo>
                        <a:pt x="966508" y="144978"/>
                        <a:pt x="974054" y="171292"/>
                        <a:pt x="990475" y="193094"/>
                      </a:cubicBezTo>
                      <a:cubicBezTo>
                        <a:pt x="1009551" y="218439"/>
                        <a:pt x="1035430" y="232549"/>
                        <a:pt x="1064548" y="243802"/>
                      </a:cubicBezTo>
                      <a:cubicBezTo>
                        <a:pt x="1088032" y="252903"/>
                        <a:pt x="1111818" y="262162"/>
                        <a:pt x="1135865" y="270295"/>
                      </a:cubicBezTo>
                      <a:cubicBezTo>
                        <a:pt x="1132726" y="272350"/>
                        <a:pt x="1129546" y="274401"/>
                        <a:pt x="1126266" y="276354"/>
                      </a:cubicBezTo>
                      <a:cubicBezTo>
                        <a:pt x="1113226" y="284107"/>
                        <a:pt x="1099663" y="290991"/>
                        <a:pt x="1085798" y="297172"/>
                      </a:cubicBezTo>
                      <a:cubicBezTo>
                        <a:pt x="1060483" y="308463"/>
                        <a:pt x="1033820" y="316920"/>
                        <a:pt x="1006996" y="323785"/>
                      </a:cubicBezTo>
                      <a:cubicBezTo>
                        <a:pt x="957070" y="336506"/>
                        <a:pt x="905876" y="342970"/>
                        <a:pt x="854401" y="343815"/>
                      </a:cubicBezTo>
                      <a:cubicBezTo>
                        <a:pt x="751410" y="345527"/>
                        <a:pt x="647273" y="323946"/>
                        <a:pt x="553076" y="282275"/>
                      </a:cubicBezTo>
                      <a:cubicBezTo>
                        <a:pt x="526553" y="270538"/>
                        <a:pt x="500655" y="257632"/>
                        <a:pt x="475018" y="244086"/>
                      </a:cubicBezTo>
                      <a:cubicBezTo>
                        <a:pt x="467009" y="239856"/>
                        <a:pt x="458959" y="235589"/>
                        <a:pt x="450950" y="231200"/>
                      </a:cubicBezTo>
                      <a:cubicBezTo>
                        <a:pt x="451614" y="231162"/>
                        <a:pt x="452299" y="231101"/>
                        <a:pt x="452963" y="231039"/>
                      </a:cubicBezTo>
                      <a:cubicBezTo>
                        <a:pt x="470852" y="229350"/>
                        <a:pt x="488520" y="225908"/>
                        <a:pt x="505826" y="221036"/>
                      </a:cubicBezTo>
                      <a:cubicBezTo>
                        <a:pt x="541264" y="211031"/>
                        <a:pt x="575232" y="195429"/>
                        <a:pt x="608596" y="180067"/>
                      </a:cubicBezTo>
                      <a:cubicBezTo>
                        <a:pt x="636889" y="167042"/>
                        <a:pt x="666028" y="152206"/>
                        <a:pt x="683313" y="125071"/>
                      </a:cubicBezTo>
                      <a:cubicBezTo>
                        <a:pt x="692550" y="110556"/>
                        <a:pt x="696796" y="93525"/>
                        <a:pt x="700237" y="76857"/>
                      </a:cubicBezTo>
                      <a:cubicBezTo>
                        <a:pt x="704081" y="58296"/>
                        <a:pt x="708608" y="39652"/>
                        <a:pt x="711405" y="20912"/>
                      </a:cubicBezTo>
                      <a:cubicBezTo>
                        <a:pt x="712392" y="14350"/>
                        <a:pt x="710922" y="5472"/>
                        <a:pt x="703879" y="2372"/>
                      </a:cubicBezTo>
                      <a:cubicBezTo>
                        <a:pt x="701062" y="1142"/>
                        <a:pt x="698748" y="135"/>
                        <a:pt x="695589" y="135"/>
                      </a:cubicBezTo>
                      <a:cubicBezTo>
                        <a:pt x="688606" y="135"/>
                        <a:pt x="681442" y="5210"/>
                        <a:pt x="679772" y="12175"/>
                      </a:cubicBezTo>
                      <a:cubicBezTo>
                        <a:pt x="675646" y="29549"/>
                        <a:pt x="673151" y="47405"/>
                        <a:pt x="669911" y="64957"/>
                      </a:cubicBezTo>
                      <a:cubicBezTo>
                        <a:pt x="667114" y="80136"/>
                        <a:pt x="664559" y="95981"/>
                        <a:pt x="656368" y="109326"/>
                      </a:cubicBezTo>
                      <a:cubicBezTo>
                        <a:pt x="642061" y="132700"/>
                        <a:pt x="614009" y="144656"/>
                        <a:pt x="590304" y="156032"/>
                      </a:cubicBezTo>
                      <a:cubicBezTo>
                        <a:pt x="560260" y="170446"/>
                        <a:pt x="530196" y="184496"/>
                        <a:pt x="498985" y="196194"/>
                      </a:cubicBezTo>
                      <a:cubicBezTo>
                        <a:pt x="485240" y="201346"/>
                        <a:pt x="471255" y="206018"/>
                        <a:pt x="457068" y="209841"/>
                      </a:cubicBezTo>
                      <a:cubicBezTo>
                        <a:pt x="457631" y="206360"/>
                        <a:pt x="457148" y="202694"/>
                        <a:pt x="455096" y="199936"/>
                      </a:cubicBezTo>
                      <a:cubicBezTo>
                        <a:pt x="451675" y="195387"/>
                        <a:pt x="447791" y="192367"/>
                        <a:pt x="443384" y="188886"/>
                      </a:cubicBezTo>
                      <a:cubicBezTo>
                        <a:pt x="438595" y="185100"/>
                        <a:pt x="432155" y="183129"/>
                        <a:pt x="426501" y="184800"/>
                      </a:cubicBezTo>
                      <a:cubicBezTo>
                        <a:pt x="426501" y="184818"/>
                        <a:pt x="426480" y="184800"/>
                        <a:pt x="426480" y="184800"/>
                      </a:cubicBezTo>
                      <a:cubicBezTo>
                        <a:pt x="424186" y="184297"/>
                        <a:pt x="421651" y="184496"/>
                        <a:pt x="419035" y="185684"/>
                      </a:cubicBezTo>
                      <a:cubicBezTo>
                        <a:pt x="410945" y="189390"/>
                        <a:pt x="402876" y="193132"/>
                        <a:pt x="394807" y="196939"/>
                      </a:cubicBezTo>
                      <a:cubicBezTo>
                        <a:pt x="278716" y="251575"/>
                        <a:pt x="165925" y="315751"/>
                        <a:pt x="80502" y="413487"/>
                      </a:cubicBezTo>
                      <a:cubicBezTo>
                        <a:pt x="68186" y="427579"/>
                        <a:pt x="56656" y="442398"/>
                        <a:pt x="45849" y="457675"/>
                      </a:cubicBezTo>
                      <a:cubicBezTo>
                        <a:pt x="35345" y="472514"/>
                        <a:pt x="22345" y="488619"/>
                        <a:pt x="19448" y="507016"/>
                      </a:cubicBezTo>
                      <a:cubicBezTo>
                        <a:pt x="19206" y="508548"/>
                        <a:pt x="21440" y="509253"/>
                        <a:pt x="21822" y="507681"/>
                      </a:cubicBezTo>
                      <a:cubicBezTo>
                        <a:pt x="22506" y="504842"/>
                        <a:pt x="23432" y="502064"/>
                        <a:pt x="24579" y="499367"/>
                      </a:cubicBezTo>
                      <a:cubicBezTo>
                        <a:pt x="22184" y="507743"/>
                        <a:pt x="22325" y="516641"/>
                        <a:pt x="25706" y="525396"/>
                      </a:cubicBezTo>
                      <a:cubicBezTo>
                        <a:pt x="29711" y="535703"/>
                        <a:pt x="37056" y="542530"/>
                        <a:pt x="46332" y="545245"/>
                      </a:cubicBezTo>
                      <a:cubicBezTo>
                        <a:pt x="37015" y="586093"/>
                        <a:pt x="30757" y="627483"/>
                        <a:pt x="25726" y="669334"/>
                      </a:cubicBezTo>
                      <a:cubicBezTo>
                        <a:pt x="18502" y="729626"/>
                        <a:pt x="13371" y="790062"/>
                        <a:pt x="9507" y="850655"/>
                      </a:cubicBezTo>
                      <a:cubicBezTo>
                        <a:pt x="1780" y="971584"/>
                        <a:pt x="-1662" y="1093116"/>
                        <a:pt x="834" y="1214265"/>
                      </a:cubicBezTo>
                      <a:cubicBezTo>
                        <a:pt x="1538" y="1248506"/>
                        <a:pt x="2705" y="1282751"/>
                        <a:pt x="4476" y="1316974"/>
                      </a:cubicBezTo>
                      <a:cubicBezTo>
                        <a:pt x="5361" y="1334085"/>
                        <a:pt x="6327" y="1351175"/>
                        <a:pt x="7434" y="1368286"/>
                      </a:cubicBezTo>
                      <a:cubicBezTo>
                        <a:pt x="8521" y="1385118"/>
                        <a:pt x="7635" y="1403658"/>
                        <a:pt x="22305" y="1412536"/>
                      </a:cubicBezTo>
                      <a:cubicBezTo>
                        <a:pt x="22486" y="1413200"/>
                        <a:pt x="22688" y="1413843"/>
                        <a:pt x="22869" y="1414507"/>
                      </a:cubicBezTo>
                      <a:cubicBezTo>
                        <a:pt x="26431" y="1426928"/>
                        <a:pt x="42308" y="1422944"/>
                        <a:pt x="43797" y="1411669"/>
                      </a:cubicBezTo>
                      <a:cubicBezTo>
                        <a:pt x="43817" y="1411550"/>
                        <a:pt x="43837" y="1411407"/>
                        <a:pt x="43857" y="1411288"/>
                      </a:cubicBezTo>
                      <a:cubicBezTo>
                        <a:pt x="55851" y="1402128"/>
                        <a:pt x="54040" y="1386869"/>
                        <a:pt x="53154" y="1372232"/>
                      </a:cubicBezTo>
                      <a:cubicBezTo>
                        <a:pt x="52208" y="1356431"/>
                        <a:pt x="51202" y="1340648"/>
                        <a:pt x="50357" y="1324865"/>
                      </a:cubicBezTo>
                      <a:cubicBezTo>
                        <a:pt x="48747" y="1294586"/>
                        <a:pt x="47379" y="1264311"/>
                        <a:pt x="46151" y="1234011"/>
                      </a:cubicBezTo>
                      <a:cubicBezTo>
                        <a:pt x="43757" y="1174101"/>
                        <a:pt x="42408" y="1114113"/>
                        <a:pt x="41966" y="1054160"/>
                      </a:cubicBezTo>
                      <a:cubicBezTo>
                        <a:pt x="41080" y="934239"/>
                        <a:pt x="48003" y="814499"/>
                        <a:pt x="56213" y="694922"/>
                      </a:cubicBezTo>
                      <a:cubicBezTo>
                        <a:pt x="59654" y="644894"/>
                        <a:pt x="63679" y="595090"/>
                        <a:pt x="64906" y="545084"/>
                      </a:cubicBezTo>
                      <a:cubicBezTo>
                        <a:pt x="71325" y="541743"/>
                        <a:pt x="73298" y="532243"/>
                        <a:pt x="70078" y="525841"/>
                      </a:cubicBezTo>
                      <a:cubicBezTo>
                        <a:pt x="146103" y="577737"/>
                        <a:pt x="216655" y="639781"/>
                        <a:pt x="273302" y="711893"/>
                      </a:cubicBezTo>
                      <a:cubicBezTo>
                        <a:pt x="282760" y="723929"/>
                        <a:pt x="291796" y="736330"/>
                        <a:pt x="300449" y="748954"/>
                      </a:cubicBezTo>
                      <a:cubicBezTo>
                        <a:pt x="303266" y="753059"/>
                        <a:pt x="305942" y="757329"/>
                        <a:pt x="308639" y="761594"/>
                      </a:cubicBezTo>
                      <a:cubicBezTo>
                        <a:pt x="306023" y="773492"/>
                        <a:pt x="303990" y="785591"/>
                        <a:pt x="301334" y="797005"/>
                      </a:cubicBezTo>
                      <a:cubicBezTo>
                        <a:pt x="295861" y="820581"/>
                        <a:pt x="293546" y="845038"/>
                        <a:pt x="290407" y="868996"/>
                      </a:cubicBezTo>
                      <a:cubicBezTo>
                        <a:pt x="284028" y="917653"/>
                        <a:pt x="279541" y="966751"/>
                        <a:pt x="275737" y="1015669"/>
                      </a:cubicBezTo>
                      <a:cubicBezTo>
                        <a:pt x="268251" y="1112279"/>
                        <a:pt x="262697" y="1208870"/>
                        <a:pt x="260947" y="1305761"/>
                      </a:cubicBezTo>
                      <a:cubicBezTo>
                        <a:pt x="259981" y="1360556"/>
                        <a:pt x="258693" y="1415695"/>
                        <a:pt x="261108" y="1470474"/>
                      </a:cubicBezTo>
                      <a:cubicBezTo>
                        <a:pt x="259317" y="1481181"/>
                        <a:pt x="268956" y="1491651"/>
                        <a:pt x="279038" y="1493000"/>
                      </a:cubicBezTo>
                      <a:cubicBezTo>
                        <a:pt x="287872" y="1494186"/>
                        <a:pt x="296122" y="1489598"/>
                        <a:pt x="299986" y="1482208"/>
                      </a:cubicBezTo>
                      <a:cubicBezTo>
                        <a:pt x="327514" y="1485630"/>
                        <a:pt x="355767" y="1487202"/>
                        <a:pt x="383115" y="1487402"/>
                      </a:cubicBezTo>
                      <a:cubicBezTo>
                        <a:pt x="419961" y="1487664"/>
                        <a:pt x="456806" y="1487625"/>
                        <a:pt x="493652" y="1486838"/>
                      </a:cubicBezTo>
                      <a:cubicBezTo>
                        <a:pt x="567363" y="1485228"/>
                        <a:pt x="641055" y="1483337"/>
                        <a:pt x="714746" y="1481143"/>
                      </a:cubicBezTo>
                      <a:cubicBezTo>
                        <a:pt x="862129" y="1476795"/>
                        <a:pt x="1009511" y="1472426"/>
                        <a:pt x="1156914" y="1468058"/>
                      </a:cubicBezTo>
                      <a:cubicBezTo>
                        <a:pt x="1197784" y="1466848"/>
                        <a:pt x="1238654" y="1465642"/>
                        <a:pt x="1279525" y="1464434"/>
                      </a:cubicBezTo>
                      <a:cubicBezTo>
                        <a:pt x="1297958" y="1463891"/>
                        <a:pt x="1320938" y="1469203"/>
                        <a:pt x="1335467" y="1454973"/>
                      </a:cubicBezTo>
                      <a:cubicBezTo>
                        <a:pt x="1337963" y="1452515"/>
                        <a:pt x="1339895" y="1449636"/>
                        <a:pt x="1341263" y="1446556"/>
                      </a:cubicBezTo>
                      <a:cubicBezTo>
                        <a:pt x="1345610" y="1447643"/>
                        <a:pt x="1350942" y="1446576"/>
                        <a:pt x="1353800" y="1443214"/>
                      </a:cubicBezTo>
                      <a:cubicBezTo>
                        <a:pt x="1359132" y="1436913"/>
                        <a:pt x="1363056" y="1431077"/>
                        <a:pt x="1362855" y="1422340"/>
                      </a:cubicBezTo>
                      <a:cubicBezTo>
                        <a:pt x="1362674" y="1414165"/>
                        <a:pt x="1360420" y="1405551"/>
                        <a:pt x="1359253" y="1397458"/>
                      </a:cubicBezTo>
                      <a:cubicBezTo>
                        <a:pt x="1357040" y="1382259"/>
                        <a:pt x="1354906" y="1367058"/>
                        <a:pt x="1352874" y="1351839"/>
                      </a:cubicBezTo>
                      <a:cubicBezTo>
                        <a:pt x="1348870" y="1321763"/>
                        <a:pt x="1345127" y="1291649"/>
                        <a:pt x="1341686" y="1261511"/>
                      </a:cubicBezTo>
                      <a:cubicBezTo>
                        <a:pt x="1334642" y="1199891"/>
                        <a:pt x="1328243" y="1138127"/>
                        <a:pt x="1323253" y="1076304"/>
                      </a:cubicBezTo>
                      <a:cubicBezTo>
                        <a:pt x="1313352" y="954050"/>
                        <a:pt x="1310555" y="831150"/>
                        <a:pt x="1310897" y="708511"/>
                      </a:cubicBezTo>
                      <a:cubicBezTo>
                        <a:pt x="1310937" y="697539"/>
                        <a:pt x="1310998" y="686568"/>
                        <a:pt x="1311058" y="675594"/>
                      </a:cubicBezTo>
                      <a:cubicBezTo>
                        <a:pt x="1311521" y="676180"/>
                        <a:pt x="1312024" y="676722"/>
                        <a:pt x="1312567" y="677187"/>
                      </a:cubicBezTo>
                      <a:cubicBezTo>
                        <a:pt x="1313010" y="677567"/>
                        <a:pt x="1313453" y="677950"/>
                        <a:pt x="1313895" y="678354"/>
                      </a:cubicBezTo>
                      <a:cubicBezTo>
                        <a:pt x="1319047" y="682884"/>
                        <a:pt x="1327619" y="685219"/>
                        <a:pt x="1333797" y="680931"/>
                      </a:cubicBezTo>
                      <a:cubicBezTo>
                        <a:pt x="1341384" y="676017"/>
                        <a:pt x="1346616" y="668649"/>
                        <a:pt x="1352532" y="661988"/>
                      </a:cubicBezTo>
                      <a:cubicBezTo>
                        <a:pt x="1358750" y="655002"/>
                        <a:pt x="1365149" y="648196"/>
                        <a:pt x="1371609" y="641434"/>
                      </a:cubicBezTo>
                      <a:cubicBezTo>
                        <a:pt x="1384125" y="628349"/>
                        <a:pt x="1397065" y="615805"/>
                        <a:pt x="1410266" y="603404"/>
                      </a:cubicBezTo>
                      <a:cubicBezTo>
                        <a:pt x="1411332" y="602420"/>
                        <a:pt x="1412399" y="601413"/>
                        <a:pt x="1413465" y="600445"/>
                      </a:cubicBezTo>
                      <a:cubicBezTo>
                        <a:pt x="1413546" y="639479"/>
                        <a:pt x="1413505" y="678495"/>
                        <a:pt x="1414552" y="717509"/>
                      </a:cubicBezTo>
                      <a:cubicBezTo>
                        <a:pt x="1416121" y="775467"/>
                        <a:pt x="1419261" y="833364"/>
                        <a:pt x="1422138" y="891241"/>
                      </a:cubicBezTo>
                      <a:cubicBezTo>
                        <a:pt x="1427853" y="1005845"/>
                        <a:pt x="1433769" y="1120412"/>
                        <a:pt x="1439464" y="1234998"/>
                      </a:cubicBezTo>
                      <a:cubicBezTo>
                        <a:pt x="1441054" y="1266988"/>
                        <a:pt x="1442563" y="1298995"/>
                        <a:pt x="1444153" y="1330983"/>
                      </a:cubicBezTo>
                      <a:cubicBezTo>
                        <a:pt x="1444958" y="1346987"/>
                        <a:pt x="1445743" y="1362991"/>
                        <a:pt x="1446507" y="1378998"/>
                      </a:cubicBezTo>
                      <a:cubicBezTo>
                        <a:pt x="1446910" y="1387652"/>
                        <a:pt x="1447312" y="1396331"/>
                        <a:pt x="1447715" y="1404987"/>
                      </a:cubicBezTo>
                      <a:cubicBezTo>
                        <a:pt x="1448158" y="1414288"/>
                        <a:pt x="1447574" y="1424230"/>
                        <a:pt x="1450713" y="1433070"/>
                      </a:cubicBezTo>
                      <a:cubicBezTo>
                        <a:pt x="1457857" y="1453280"/>
                        <a:pt x="1488726" y="1456138"/>
                        <a:pt x="1494662" y="1433070"/>
                      </a:cubicBezTo>
                      <a:cubicBezTo>
                        <a:pt x="1498385" y="1418596"/>
                        <a:pt x="1495528" y="1401845"/>
                        <a:pt x="1494864" y="1386988"/>
                      </a:cubicBezTo>
                      <a:cubicBezTo>
                        <a:pt x="1494179" y="1372334"/>
                        <a:pt x="1493495" y="1357657"/>
                        <a:pt x="1492791" y="1342983"/>
                      </a:cubicBezTo>
                      <a:lnTo>
                        <a:pt x="1492791" y="1342983"/>
                      </a:lnTo>
                      <a:close/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8" name="图形 122">
                <a:extLst>
                  <a:ext uri="{FF2B5EF4-FFF2-40B4-BE49-F238E27FC236}">
                    <a16:creationId xmlns:a16="http://schemas.microsoft.com/office/drawing/2014/main" id="{72F13E35-9D0A-D54E-9703-01879DBEA33B}"/>
                  </a:ext>
                </a:extLst>
              </p:cNvPr>
              <p:cNvGrpSpPr/>
              <p:nvPr/>
            </p:nvGrpSpPr>
            <p:grpSpPr>
              <a:xfrm>
                <a:off x="13030615" y="4070476"/>
                <a:ext cx="1090665" cy="1518502"/>
                <a:chOff x="13030615" y="4070476"/>
                <a:chExt cx="1090665" cy="1518502"/>
              </a:xfrm>
            </p:grpSpPr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18EC182C-A26F-A119-FB22-8848937AE0E9}"/>
                    </a:ext>
                  </a:extLst>
                </p:cNvPr>
                <p:cNvSpPr/>
                <p:nvPr/>
              </p:nvSpPr>
              <p:spPr>
                <a:xfrm>
                  <a:off x="13304293" y="4269773"/>
                  <a:ext cx="703859" cy="716594"/>
                </a:xfrm>
                <a:custGeom>
                  <a:avLst/>
                  <a:gdLst>
                    <a:gd name="connsiteX0" fmla="*/ 692049 w 703859"/>
                    <a:gd name="connsiteY0" fmla="*/ 115145 h 716594"/>
                    <a:gd name="connsiteX1" fmla="*/ 520724 w 703859"/>
                    <a:gd name="connsiteY1" fmla="*/ 2437 h 716594"/>
                    <a:gd name="connsiteX2" fmla="*/ 45191 w 703859"/>
                    <a:gd name="connsiteY2" fmla="*/ 264814 h 716594"/>
                    <a:gd name="connsiteX3" fmla="*/ 121865 w 703859"/>
                    <a:gd name="connsiteY3" fmla="*/ 612603 h 716594"/>
                    <a:gd name="connsiteX4" fmla="*/ 146904 w 703859"/>
                    <a:gd name="connsiteY4" fmla="*/ 626095 h 716594"/>
                    <a:gd name="connsiteX5" fmla="*/ 170426 w 703859"/>
                    <a:gd name="connsiteY5" fmla="*/ 645294 h 716594"/>
                    <a:gd name="connsiteX6" fmla="*/ 444650 w 703859"/>
                    <a:gd name="connsiteY6" fmla="*/ 715972 h 716594"/>
                    <a:gd name="connsiteX7" fmla="*/ 666702 w 703859"/>
                    <a:gd name="connsiteY7" fmla="*/ 494755 h 716594"/>
                    <a:gd name="connsiteX8" fmla="*/ 692049 w 703859"/>
                    <a:gd name="connsiteY8" fmla="*/ 115145 h 716594"/>
                    <a:gd name="connsiteX9" fmla="*/ 692049 w 703859"/>
                    <a:gd name="connsiteY9" fmla="*/ 115145 h 716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3859" h="716594">
                      <a:moveTo>
                        <a:pt x="692049" y="115145"/>
                      </a:moveTo>
                      <a:cubicBezTo>
                        <a:pt x="671320" y="40285"/>
                        <a:pt x="592085" y="7621"/>
                        <a:pt x="520724" y="2437"/>
                      </a:cubicBezTo>
                      <a:cubicBezTo>
                        <a:pt x="327512" y="-17656"/>
                        <a:pt x="130848" y="90094"/>
                        <a:pt x="45191" y="264814"/>
                      </a:cubicBezTo>
                      <a:cubicBezTo>
                        <a:pt x="-23374" y="397484"/>
                        <a:pt x="-25522" y="536852"/>
                        <a:pt x="121865" y="612603"/>
                      </a:cubicBezTo>
                      <a:cubicBezTo>
                        <a:pt x="129914" y="617042"/>
                        <a:pt x="138320" y="621787"/>
                        <a:pt x="146904" y="626095"/>
                      </a:cubicBezTo>
                      <a:cubicBezTo>
                        <a:pt x="154362" y="633032"/>
                        <a:pt x="162043" y="639697"/>
                        <a:pt x="170426" y="645294"/>
                      </a:cubicBezTo>
                      <a:cubicBezTo>
                        <a:pt x="250684" y="698090"/>
                        <a:pt x="349189" y="720925"/>
                        <a:pt x="444650" y="715972"/>
                      </a:cubicBezTo>
                      <a:cubicBezTo>
                        <a:pt x="585595" y="713130"/>
                        <a:pt x="635911" y="617453"/>
                        <a:pt x="666702" y="494755"/>
                      </a:cubicBezTo>
                      <a:cubicBezTo>
                        <a:pt x="699177" y="372602"/>
                        <a:pt x="717338" y="240055"/>
                        <a:pt x="692049" y="115145"/>
                      </a:cubicBezTo>
                      <a:lnTo>
                        <a:pt x="692049" y="115145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F712EC7E-6F8F-34C2-42B2-482952C67966}"/>
                    </a:ext>
                  </a:extLst>
                </p:cNvPr>
                <p:cNvSpPr/>
                <p:nvPr/>
              </p:nvSpPr>
              <p:spPr>
                <a:xfrm>
                  <a:off x="13030615" y="4070476"/>
                  <a:ext cx="1090665" cy="1518502"/>
                </a:xfrm>
                <a:custGeom>
                  <a:avLst/>
                  <a:gdLst>
                    <a:gd name="connsiteX0" fmla="*/ 1058246 w 1090665"/>
                    <a:gd name="connsiteY0" fmla="*/ 1020050 h 1518502"/>
                    <a:gd name="connsiteX1" fmla="*/ 1035708 w 1090665"/>
                    <a:gd name="connsiteY1" fmla="*/ 961327 h 1518502"/>
                    <a:gd name="connsiteX2" fmla="*/ 1032712 w 1090665"/>
                    <a:gd name="connsiteY2" fmla="*/ 931916 h 1518502"/>
                    <a:gd name="connsiteX3" fmla="*/ 1045649 w 1090665"/>
                    <a:gd name="connsiteY3" fmla="*/ 826610 h 1518502"/>
                    <a:gd name="connsiteX4" fmla="*/ 1084668 w 1090665"/>
                    <a:gd name="connsiteY4" fmla="*/ 616421 h 1518502"/>
                    <a:gd name="connsiteX5" fmla="*/ 1032589 w 1090665"/>
                    <a:gd name="connsiteY5" fmla="*/ 240573 h 1518502"/>
                    <a:gd name="connsiteX6" fmla="*/ 787689 w 1090665"/>
                    <a:gd name="connsiteY6" fmla="*/ 26760 h 1518502"/>
                    <a:gd name="connsiteX7" fmla="*/ 688212 w 1090665"/>
                    <a:gd name="connsiteY7" fmla="*/ 10599 h 1518502"/>
                    <a:gd name="connsiteX8" fmla="*/ 675754 w 1090665"/>
                    <a:gd name="connsiteY8" fmla="*/ 8664 h 1518502"/>
                    <a:gd name="connsiteX9" fmla="*/ 534352 w 1090665"/>
                    <a:gd name="connsiteY9" fmla="*/ 1137 h 1518502"/>
                    <a:gd name="connsiteX10" fmla="*/ 312988 w 1090665"/>
                    <a:gd name="connsiteY10" fmla="*/ 73301 h 1518502"/>
                    <a:gd name="connsiteX11" fmla="*/ 178802 w 1090665"/>
                    <a:gd name="connsiteY11" fmla="*/ 257892 h 1518502"/>
                    <a:gd name="connsiteX12" fmla="*/ 119064 w 1090665"/>
                    <a:gd name="connsiteY12" fmla="*/ 499113 h 1518502"/>
                    <a:gd name="connsiteX13" fmla="*/ 81225 w 1090665"/>
                    <a:gd name="connsiteY13" fmla="*/ 563641 h 1518502"/>
                    <a:gd name="connsiteX14" fmla="*/ 2058 w 1090665"/>
                    <a:gd name="connsiteY14" fmla="*/ 696239 h 1518502"/>
                    <a:gd name="connsiteX15" fmla="*/ 64400 w 1090665"/>
                    <a:gd name="connsiteY15" fmla="*/ 865906 h 1518502"/>
                    <a:gd name="connsiteX16" fmla="*/ 106618 w 1090665"/>
                    <a:gd name="connsiteY16" fmla="*/ 1030397 h 1518502"/>
                    <a:gd name="connsiteX17" fmla="*/ 47879 w 1090665"/>
                    <a:gd name="connsiteY17" fmla="*/ 1100755 h 1518502"/>
                    <a:gd name="connsiteX18" fmla="*/ 5821 w 1090665"/>
                    <a:gd name="connsiteY18" fmla="*/ 1185266 h 1518502"/>
                    <a:gd name="connsiteX19" fmla="*/ 43673 w 1090665"/>
                    <a:gd name="connsiteY19" fmla="*/ 1348187 h 1518502"/>
                    <a:gd name="connsiteX20" fmla="*/ 118350 w 1090665"/>
                    <a:gd name="connsiteY20" fmla="*/ 1399280 h 1518502"/>
                    <a:gd name="connsiteX21" fmla="*/ 199427 w 1090665"/>
                    <a:gd name="connsiteY21" fmla="*/ 1444414 h 1518502"/>
                    <a:gd name="connsiteX22" fmla="*/ 229813 w 1090665"/>
                    <a:gd name="connsiteY22" fmla="*/ 1475577 h 1518502"/>
                    <a:gd name="connsiteX23" fmla="*/ 260460 w 1090665"/>
                    <a:gd name="connsiteY23" fmla="*/ 1514047 h 1518502"/>
                    <a:gd name="connsiteX24" fmla="*/ 286460 w 1090665"/>
                    <a:gd name="connsiteY24" fmla="*/ 1493976 h 1518502"/>
                    <a:gd name="connsiteX25" fmla="*/ 283884 w 1090665"/>
                    <a:gd name="connsiteY25" fmla="*/ 1490615 h 1518502"/>
                    <a:gd name="connsiteX26" fmla="*/ 257744 w 1090665"/>
                    <a:gd name="connsiteY26" fmla="*/ 1457519 h 1518502"/>
                    <a:gd name="connsiteX27" fmla="*/ 233938 w 1090665"/>
                    <a:gd name="connsiteY27" fmla="*/ 1313280 h 1518502"/>
                    <a:gd name="connsiteX28" fmla="*/ 248328 w 1090665"/>
                    <a:gd name="connsiteY28" fmla="*/ 1276581 h 1518502"/>
                    <a:gd name="connsiteX29" fmla="*/ 252512 w 1090665"/>
                    <a:gd name="connsiteY29" fmla="*/ 1286546 h 1518502"/>
                    <a:gd name="connsiteX30" fmla="*/ 276780 w 1090665"/>
                    <a:gd name="connsiteY30" fmla="*/ 1327230 h 1518502"/>
                    <a:gd name="connsiteX31" fmla="*/ 281087 w 1090665"/>
                    <a:gd name="connsiteY31" fmla="*/ 1353401 h 1518502"/>
                    <a:gd name="connsiteX32" fmla="*/ 398365 w 1090665"/>
                    <a:gd name="connsiteY32" fmla="*/ 1453211 h 1518502"/>
                    <a:gd name="connsiteX33" fmla="*/ 412290 w 1090665"/>
                    <a:gd name="connsiteY33" fmla="*/ 1459069 h 1518502"/>
                    <a:gd name="connsiteX34" fmla="*/ 430301 w 1090665"/>
                    <a:gd name="connsiteY34" fmla="*/ 1435635 h 1518502"/>
                    <a:gd name="connsiteX35" fmla="*/ 424364 w 1090665"/>
                    <a:gd name="connsiteY35" fmla="*/ 1426960 h 1518502"/>
                    <a:gd name="connsiteX36" fmla="*/ 397178 w 1090665"/>
                    <a:gd name="connsiteY36" fmla="*/ 1308710 h 1518502"/>
                    <a:gd name="connsiteX37" fmla="*/ 455233 w 1090665"/>
                    <a:gd name="connsiteY37" fmla="*/ 1193399 h 1518502"/>
                    <a:gd name="connsiteX38" fmla="*/ 518964 w 1090665"/>
                    <a:gd name="connsiteY38" fmla="*/ 1082114 h 1518502"/>
                    <a:gd name="connsiteX39" fmla="*/ 500772 w 1090665"/>
                    <a:gd name="connsiteY39" fmla="*/ 947095 h 1518502"/>
                    <a:gd name="connsiteX40" fmla="*/ 439763 w 1090665"/>
                    <a:gd name="connsiteY40" fmla="*/ 834280 h 1518502"/>
                    <a:gd name="connsiteX41" fmla="*/ 460701 w 1090665"/>
                    <a:gd name="connsiteY41" fmla="*/ 853855 h 1518502"/>
                    <a:gd name="connsiteX42" fmla="*/ 486682 w 1090665"/>
                    <a:gd name="connsiteY42" fmla="*/ 874035 h 1518502"/>
                    <a:gd name="connsiteX43" fmla="*/ 495256 w 1090665"/>
                    <a:gd name="connsiteY43" fmla="*/ 862918 h 1518502"/>
                    <a:gd name="connsiteX44" fmla="*/ 470247 w 1090665"/>
                    <a:gd name="connsiteY44" fmla="*/ 842004 h 1518502"/>
                    <a:gd name="connsiteX45" fmla="*/ 447299 w 1090665"/>
                    <a:gd name="connsiteY45" fmla="*/ 821110 h 1518502"/>
                    <a:gd name="connsiteX46" fmla="*/ 420994 w 1090665"/>
                    <a:gd name="connsiteY46" fmla="*/ 793478 h 1518502"/>
                    <a:gd name="connsiteX47" fmla="*/ 404201 w 1090665"/>
                    <a:gd name="connsiteY47" fmla="*/ 740831 h 1518502"/>
                    <a:gd name="connsiteX48" fmla="*/ 392831 w 1090665"/>
                    <a:gd name="connsiteY48" fmla="*/ 665803 h 1518502"/>
                    <a:gd name="connsiteX49" fmla="*/ 424425 w 1090665"/>
                    <a:gd name="connsiteY49" fmla="*/ 604785 h 1518502"/>
                    <a:gd name="connsiteX50" fmla="*/ 447158 w 1090665"/>
                    <a:gd name="connsiteY50" fmla="*/ 583003 h 1518502"/>
                    <a:gd name="connsiteX51" fmla="*/ 493399 w 1090665"/>
                    <a:gd name="connsiteY51" fmla="*/ 544631 h 1518502"/>
                    <a:gd name="connsiteX52" fmla="*/ 569724 w 1090665"/>
                    <a:gd name="connsiteY52" fmla="*/ 470486 h 1518502"/>
                    <a:gd name="connsiteX53" fmla="*/ 589161 w 1090665"/>
                    <a:gd name="connsiteY53" fmla="*/ 449610 h 1518502"/>
                    <a:gd name="connsiteX54" fmla="*/ 653025 w 1090665"/>
                    <a:gd name="connsiteY54" fmla="*/ 377807 h 1518502"/>
                    <a:gd name="connsiteX55" fmla="*/ 710275 w 1090665"/>
                    <a:gd name="connsiteY55" fmla="*/ 349523 h 1518502"/>
                    <a:gd name="connsiteX56" fmla="*/ 686610 w 1090665"/>
                    <a:gd name="connsiteY56" fmla="*/ 373237 h 1518502"/>
                    <a:gd name="connsiteX57" fmla="*/ 630426 w 1090665"/>
                    <a:gd name="connsiteY57" fmla="*/ 422959 h 1518502"/>
                    <a:gd name="connsiteX58" fmla="*/ 632179 w 1090665"/>
                    <a:gd name="connsiteY58" fmla="*/ 427108 h 1518502"/>
                    <a:gd name="connsiteX59" fmla="*/ 704922 w 1090665"/>
                    <a:gd name="connsiteY59" fmla="*/ 399589 h 1518502"/>
                    <a:gd name="connsiteX60" fmla="*/ 767103 w 1090665"/>
                    <a:gd name="connsiteY60" fmla="*/ 347590 h 1518502"/>
                    <a:gd name="connsiteX61" fmla="*/ 797570 w 1090665"/>
                    <a:gd name="connsiteY61" fmla="*/ 330418 h 1518502"/>
                    <a:gd name="connsiteX62" fmla="*/ 799079 w 1090665"/>
                    <a:gd name="connsiteY62" fmla="*/ 329430 h 1518502"/>
                    <a:gd name="connsiteX63" fmla="*/ 747060 w 1090665"/>
                    <a:gd name="connsiteY63" fmla="*/ 402789 h 1518502"/>
                    <a:gd name="connsiteX64" fmla="*/ 747302 w 1090665"/>
                    <a:gd name="connsiteY64" fmla="*/ 404642 h 1518502"/>
                    <a:gd name="connsiteX65" fmla="*/ 807032 w 1090665"/>
                    <a:gd name="connsiteY65" fmla="*/ 376108 h 1518502"/>
                    <a:gd name="connsiteX66" fmla="*/ 842845 w 1090665"/>
                    <a:gd name="connsiteY66" fmla="*/ 347191 h 1518502"/>
                    <a:gd name="connsiteX67" fmla="*/ 874239 w 1090665"/>
                    <a:gd name="connsiteY67" fmla="*/ 315179 h 1518502"/>
                    <a:gd name="connsiteX68" fmla="*/ 829526 w 1090665"/>
                    <a:gd name="connsiteY68" fmla="*/ 396086 h 1518502"/>
                    <a:gd name="connsiteX69" fmla="*/ 831860 w 1090665"/>
                    <a:gd name="connsiteY69" fmla="*/ 398421 h 1518502"/>
                    <a:gd name="connsiteX70" fmla="*/ 908791 w 1090665"/>
                    <a:gd name="connsiteY70" fmla="*/ 314835 h 1518502"/>
                    <a:gd name="connsiteX71" fmla="*/ 917337 w 1090665"/>
                    <a:gd name="connsiteY71" fmla="*/ 299875 h 1518502"/>
                    <a:gd name="connsiteX72" fmla="*/ 910552 w 1090665"/>
                    <a:gd name="connsiteY72" fmla="*/ 323390 h 1518502"/>
                    <a:gd name="connsiteX73" fmla="*/ 897397 w 1090665"/>
                    <a:gd name="connsiteY73" fmla="*/ 365744 h 1518502"/>
                    <a:gd name="connsiteX74" fmla="*/ 888937 w 1090665"/>
                    <a:gd name="connsiteY74" fmla="*/ 388082 h 1518502"/>
                    <a:gd name="connsiteX75" fmla="*/ 883214 w 1090665"/>
                    <a:gd name="connsiteY75" fmla="*/ 404255 h 1518502"/>
                    <a:gd name="connsiteX76" fmla="*/ 883931 w 1090665"/>
                    <a:gd name="connsiteY76" fmla="*/ 404803 h 1518502"/>
                    <a:gd name="connsiteX77" fmla="*/ 918021 w 1090665"/>
                    <a:gd name="connsiteY77" fmla="*/ 377752 h 1518502"/>
                    <a:gd name="connsiteX78" fmla="*/ 932341 w 1090665"/>
                    <a:gd name="connsiteY78" fmla="*/ 361233 h 1518502"/>
                    <a:gd name="connsiteX79" fmla="*/ 932979 w 1090665"/>
                    <a:gd name="connsiteY79" fmla="*/ 462841 h 1518502"/>
                    <a:gd name="connsiteX80" fmla="*/ 922414 w 1090665"/>
                    <a:gd name="connsiteY80" fmla="*/ 649595 h 1518502"/>
                    <a:gd name="connsiteX81" fmla="*/ 883878 w 1090665"/>
                    <a:gd name="connsiteY81" fmla="*/ 809881 h 1518502"/>
                    <a:gd name="connsiteX82" fmla="*/ 779982 w 1090665"/>
                    <a:gd name="connsiteY82" fmla="*/ 884769 h 1518502"/>
                    <a:gd name="connsiteX83" fmla="*/ 768874 w 1090665"/>
                    <a:gd name="connsiteY83" fmla="*/ 887748 h 1518502"/>
                    <a:gd name="connsiteX84" fmla="*/ 594768 w 1090665"/>
                    <a:gd name="connsiteY84" fmla="*/ 857088 h 1518502"/>
                    <a:gd name="connsiteX85" fmla="*/ 580480 w 1090665"/>
                    <a:gd name="connsiteY85" fmla="*/ 881526 h 1518502"/>
                    <a:gd name="connsiteX86" fmla="*/ 777628 w 1090665"/>
                    <a:gd name="connsiteY86" fmla="*/ 913757 h 1518502"/>
                    <a:gd name="connsiteX87" fmla="*/ 851782 w 1090665"/>
                    <a:gd name="connsiteY87" fmla="*/ 1130690 h 1518502"/>
                    <a:gd name="connsiteX88" fmla="*/ 909377 w 1090665"/>
                    <a:gd name="connsiteY88" fmla="*/ 1244008 h 1518502"/>
                    <a:gd name="connsiteX89" fmla="*/ 933724 w 1090665"/>
                    <a:gd name="connsiteY89" fmla="*/ 1349254 h 1518502"/>
                    <a:gd name="connsiteX90" fmla="*/ 927828 w 1090665"/>
                    <a:gd name="connsiteY90" fmla="*/ 1477046 h 1518502"/>
                    <a:gd name="connsiteX91" fmla="*/ 926842 w 1090665"/>
                    <a:gd name="connsiteY91" fmla="*/ 1483949 h 1518502"/>
                    <a:gd name="connsiteX92" fmla="*/ 942497 w 1090665"/>
                    <a:gd name="connsiteY92" fmla="*/ 1495990 h 1518502"/>
                    <a:gd name="connsiteX93" fmla="*/ 1008642 w 1090665"/>
                    <a:gd name="connsiteY93" fmla="*/ 1391227 h 1518502"/>
                    <a:gd name="connsiteX94" fmla="*/ 1028343 w 1090665"/>
                    <a:gd name="connsiteY94" fmla="*/ 1275755 h 1518502"/>
                    <a:gd name="connsiteX95" fmla="*/ 1041302 w 1090665"/>
                    <a:gd name="connsiteY95" fmla="*/ 1320807 h 1518502"/>
                    <a:gd name="connsiteX96" fmla="*/ 1042651 w 1090665"/>
                    <a:gd name="connsiteY96" fmla="*/ 1327392 h 1518502"/>
                    <a:gd name="connsiteX97" fmla="*/ 1067684 w 1090665"/>
                    <a:gd name="connsiteY97" fmla="*/ 1327392 h 1518502"/>
                    <a:gd name="connsiteX98" fmla="*/ 1069294 w 1090665"/>
                    <a:gd name="connsiteY98" fmla="*/ 1320909 h 1518502"/>
                    <a:gd name="connsiteX99" fmla="*/ 1081147 w 1090665"/>
                    <a:gd name="connsiteY99" fmla="*/ 1122515 h 1518502"/>
                    <a:gd name="connsiteX100" fmla="*/ 1058246 w 1090665"/>
                    <a:gd name="connsiteY100" fmla="*/ 1020050 h 1518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</a:cxnLst>
                  <a:rect l="l" t="t" r="r" b="b"/>
                  <a:pathLst>
                    <a:path w="1090665" h="1518502">
                      <a:moveTo>
                        <a:pt x="1058246" y="1020050"/>
                      </a:moveTo>
                      <a:cubicBezTo>
                        <a:pt x="1051666" y="1000140"/>
                        <a:pt x="1043415" y="980834"/>
                        <a:pt x="1035708" y="961327"/>
                      </a:cubicBezTo>
                      <a:cubicBezTo>
                        <a:pt x="1034078" y="951604"/>
                        <a:pt x="1032992" y="941800"/>
                        <a:pt x="1032712" y="931916"/>
                      </a:cubicBezTo>
                      <a:cubicBezTo>
                        <a:pt x="1031643" y="896606"/>
                        <a:pt x="1038246" y="860994"/>
                        <a:pt x="1045649" y="826610"/>
                      </a:cubicBezTo>
                      <a:cubicBezTo>
                        <a:pt x="1060701" y="756735"/>
                        <a:pt x="1076659" y="687584"/>
                        <a:pt x="1084668" y="616421"/>
                      </a:cubicBezTo>
                      <a:cubicBezTo>
                        <a:pt x="1098976" y="489132"/>
                        <a:pt x="1090464" y="356770"/>
                        <a:pt x="1032589" y="240573"/>
                      </a:cubicBezTo>
                      <a:cubicBezTo>
                        <a:pt x="982442" y="139917"/>
                        <a:pt x="897462" y="57601"/>
                        <a:pt x="787689" y="26760"/>
                      </a:cubicBezTo>
                      <a:cubicBezTo>
                        <a:pt x="755239" y="17639"/>
                        <a:pt x="721840" y="12608"/>
                        <a:pt x="688212" y="10599"/>
                      </a:cubicBezTo>
                      <a:cubicBezTo>
                        <a:pt x="684049" y="9937"/>
                        <a:pt x="679891" y="9289"/>
                        <a:pt x="675754" y="8664"/>
                      </a:cubicBezTo>
                      <a:cubicBezTo>
                        <a:pt x="628979" y="1611"/>
                        <a:pt x="581629" y="-1904"/>
                        <a:pt x="534352" y="1137"/>
                      </a:cubicBezTo>
                      <a:cubicBezTo>
                        <a:pt x="455952" y="6184"/>
                        <a:pt x="378284" y="28723"/>
                        <a:pt x="312988" y="73301"/>
                      </a:cubicBezTo>
                      <a:cubicBezTo>
                        <a:pt x="247248" y="118188"/>
                        <a:pt x="200537" y="181126"/>
                        <a:pt x="178802" y="257892"/>
                      </a:cubicBezTo>
                      <a:cubicBezTo>
                        <a:pt x="156192" y="337752"/>
                        <a:pt x="158110" y="424241"/>
                        <a:pt x="119064" y="499113"/>
                      </a:cubicBezTo>
                      <a:cubicBezTo>
                        <a:pt x="107530" y="521233"/>
                        <a:pt x="94065" y="542262"/>
                        <a:pt x="81225" y="563641"/>
                      </a:cubicBezTo>
                      <a:cubicBezTo>
                        <a:pt x="47154" y="601671"/>
                        <a:pt x="10164" y="643948"/>
                        <a:pt x="2058" y="696239"/>
                      </a:cubicBezTo>
                      <a:cubicBezTo>
                        <a:pt x="-7943" y="760862"/>
                        <a:pt x="29224" y="815477"/>
                        <a:pt x="64400" y="865906"/>
                      </a:cubicBezTo>
                      <a:cubicBezTo>
                        <a:pt x="96194" y="911442"/>
                        <a:pt x="139339" y="974332"/>
                        <a:pt x="106618" y="1030397"/>
                      </a:cubicBezTo>
                      <a:cubicBezTo>
                        <a:pt x="91184" y="1056849"/>
                        <a:pt x="66452" y="1076638"/>
                        <a:pt x="47879" y="1100755"/>
                      </a:cubicBezTo>
                      <a:cubicBezTo>
                        <a:pt x="28621" y="1125799"/>
                        <a:pt x="13589" y="1154546"/>
                        <a:pt x="5821" y="1185266"/>
                      </a:cubicBezTo>
                      <a:cubicBezTo>
                        <a:pt x="-8768" y="1242960"/>
                        <a:pt x="4654" y="1303093"/>
                        <a:pt x="43673" y="1348187"/>
                      </a:cubicBezTo>
                      <a:cubicBezTo>
                        <a:pt x="63997" y="1371660"/>
                        <a:pt x="90097" y="1387181"/>
                        <a:pt x="118350" y="1399280"/>
                      </a:cubicBezTo>
                      <a:cubicBezTo>
                        <a:pt x="147267" y="1411640"/>
                        <a:pt x="175520" y="1423377"/>
                        <a:pt x="199427" y="1444414"/>
                      </a:cubicBezTo>
                      <a:cubicBezTo>
                        <a:pt x="210354" y="1454016"/>
                        <a:pt x="220355" y="1464545"/>
                        <a:pt x="229813" y="1475577"/>
                      </a:cubicBezTo>
                      <a:cubicBezTo>
                        <a:pt x="238627" y="1489366"/>
                        <a:pt x="248890" y="1502250"/>
                        <a:pt x="260460" y="1514047"/>
                      </a:cubicBezTo>
                      <a:cubicBezTo>
                        <a:pt x="273198" y="1527032"/>
                        <a:pt x="298151" y="1509256"/>
                        <a:pt x="286460" y="1493976"/>
                      </a:cubicBezTo>
                      <a:cubicBezTo>
                        <a:pt x="285594" y="1492849"/>
                        <a:pt x="284749" y="1491742"/>
                        <a:pt x="283884" y="1490615"/>
                      </a:cubicBezTo>
                      <a:cubicBezTo>
                        <a:pt x="275331" y="1479462"/>
                        <a:pt x="266739" y="1468309"/>
                        <a:pt x="257744" y="1457519"/>
                      </a:cubicBezTo>
                      <a:cubicBezTo>
                        <a:pt x="230920" y="1415000"/>
                        <a:pt x="220596" y="1362943"/>
                        <a:pt x="233938" y="1313280"/>
                      </a:cubicBezTo>
                      <a:cubicBezTo>
                        <a:pt x="237399" y="1300375"/>
                        <a:pt x="242269" y="1288136"/>
                        <a:pt x="248328" y="1276581"/>
                      </a:cubicBezTo>
                      <a:cubicBezTo>
                        <a:pt x="249614" y="1279942"/>
                        <a:pt x="251023" y="1283264"/>
                        <a:pt x="252512" y="1286546"/>
                      </a:cubicBezTo>
                      <a:cubicBezTo>
                        <a:pt x="258307" y="1299268"/>
                        <a:pt x="266439" y="1314345"/>
                        <a:pt x="276780" y="1327230"/>
                      </a:cubicBezTo>
                      <a:cubicBezTo>
                        <a:pt x="277183" y="1336066"/>
                        <a:pt x="278513" y="1344825"/>
                        <a:pt x="281087" y="1353401"/>
                      </a:cubicBezTo>
                      <a:cubicBezTo>
                        <a:pt x="297024" y="1406567"/>
                        <a:pt x="350311" y="1432798"/>
                        <a:pt x="398365" y="1453211"/>
                      </a:cubicBezTo>
                      <a:cubicBezTo>
                        <a:pt x="403074" y="1455224"/>
                        <a:pt x="407722" y="1457157"/>
                        <a:pt x="412290" y="1459069"/>
                      </a:cubicBezTo>
                      <a:cubicBezTo>
                        <a:pt x="424847" y="1464321"/>
                        <a:pt x="438129" y="1446427"/>
                        <a:pt x="430301" y="1435635"/>
                      </a:cubicBezTo>
                      <a:cubicBezTo>
                        <a:pt x="428248" y="1432798"/>
                        <a:pt x="426256" y="1429899"/>
                        <a:pt x="424364" y="1426960"/>
                      </a:cubicBezTo>
                      <a:cubicBezTo>
                        <a:pt x="401826" y="1392053"/>
                        <a:pt x="391100" y="1350301"/>
                        <a:pt x="397178" y="1308710"/>
                      </a:cubicBezTo>
                      <a:cubicBezTo>
                        <a:pt x="403577" y="1264723"/>
                        <a:pt x="429496" y="1228326"/>
                        <a:pt x="455233" y="1193399"/>
                      </a:cubicBezTo>
                      <a:cubicBezTo>
                        <a:pt x="480508" y="1159055"/>
                        <a:pt x="507654" y="1124007"/>
                        <a:pt x="518964" y="1082114"/>
                      </a:cubicBezTo>
                      <a:cubicBezTo>
                        <a:pt x="531480" y="1035833"/>
                        <a:pt x="520090" y="989692"/>
                        <a:pt x="500772" y="947095"/>
                      </a:cubicBezTo>
                      <a:cubicBezTo>
                        <a:pt x="483084" y="908115"/>
                        <a:pt x="459522" y="872187"/>
                        <a:pt x="439763" y="834280"/>
                      </a:cubicBezTo>
                      <a:cubicBezTo>
                        <a:pt x="446528" y="841030"/>
                        <a:pt x="453509" y="847558"/>
                        <a:pt x="460701" y="853855"/>
                      </a:cubicBezTo>
                      <a:cubicBezTo>
                        <a:pt x="468788" y="860937"/>
                        <a:pt x="477097" y="869042"/>
                        <a:pt x="486682" y="874035"/>
                      </a:cubicBezTo>
                      <a:cubicBezTo>
                        <a:pt x="493769" y="877725"/>
                        <a:pt x="500869" y="868891"/>
                        <a:pt x="495256" y="862918"/>
                      </a:cubicBezTo>
                      <a:cubicBezTo>
                        <a:pt x="487879" y="855071"/>
                        <a:pt x="478439" y="849008"/>
                        <a:pt x="470247" y="842004"/>
                      </a:cubicBezTo>
                      <a:cubicBezTo>
                        <a:pt x="462383" y="835282"/>
                        <a:pt x="454746" y="828291"/>
                        <a:pt x="447299" y="821110"/>
                      </a:cubicBezTo>
                      <a:cubicBezTo>
                        <a:pt x="438129" y="812270"/>
                        <a:pt x="429405" y="803014"/>
                        <a:pt x="420994" y="793478"/>
                      </a:cubicBezTo>
                      <a:cubicBezTo>
                        <a:pt x="414262" y="776324"/>
                        <a:pt x="408716" y="758710"/>
                        <a:pt x="404201" y="740831"/>
                      </a:cubicBezTo>
                      <a:cubicBezTo>
                        <a:pt x="398063" y="716634"/>
                        <a:pt x="392388" y="690886"/>
                        <a:pt x="392831" y="665803"/>
                      </a:cubicBezTo>
                      <a:cubicBezTo>
                        <a:pt x="393274" y="640075"/>
                        <a:pt x="406636" y="622058"/>
                        <a:pt x="424425" y="604785"/>
                      </a:cubicBezTo>
                      <a:cubicBezTo>
                        <a:pt x="431959" y="597471"/>
                        <a:pt x="439565" y="590244"/>
                        <a:pt x="447158" y="583003"/>
                      </a:cubicBezTo>
                      <a:cubicBezTo>
                        <a:pt x="463329" y="571128"/>
                        <a:pt x="478582" y="557861"/>
                        <a:pt x="493399" y="544631"/>
                      </a:cubicBezTo>
                      <a:cubicBezTo>
                        <a:pt x="519801" y="521056"/>
                        <a:pt x="545337" y="496135"/>
                        <a:pt x="569724" y="470486"/>
                      </a:cubicBezTo>
                      <a:cubicBezTo>
                        <a:pt x="576267" y="463606"/>
                        <a:pt x="582754" y="456648"/>
                        <a:pt x="589161" y="449610"/>
                      </a:cubicBezTo>
                      <a:cubicBezTo>
                        <a:pt x="611549" y="426629"/>
                        <a:pt x="632899" y="402632"/>
                        <a:pt x="653025" y="377807"/>
                      </a:cubicBezTo>
                      <a:cubicBezTo>
                        <a:pt x="673027" y="370519"/>
                        <a:pt x="692245" y="360876"/>
                        <a:pt x="710275" y="349523"/>
                      </a:cubicBezTo>
                      <a:cubicBezTo>
                        <a:pt x="702427" y="357474"/>
                        <a:pt x="694499" y="365325"/>
                        <a:pt x="686610" y="373237"/>
                      </a:cubicBezTo>
                      <a:cubicBezTo>
                        <a:pt x="669043" y="390872"/>
                        <a:pt x="650793" y="408587"/>
                        <a:pt x="630426" y="422959"/>
                      </a:cubicBezTo>
                      <a:cubicBezTo>
                        <a:pt x="628333" y="424451"/>
                        <a:pt x="629601" y="427611"/>
                        <a:pt x="632179" y="427108"/>
                      </a:cubicBezTo>
                      <a:cubicBezTo>
                        <a:pt x="658076" y="421934"/>
                        <a:pt x="682304" y="413318"/>
                        <a:pt x="704922" y="399589"/>
                      </a:cubicBezTo>
                      <a:cubicBezTo>
                        <a:pt x="727923" y="385618"/>
                        <a:pt x="748187" y="366634"/>
                        <a:pt x="767103" y="347590"/>
                      </a:cubicBezTo>
                      <a:cubicBezTo>
                        <a:pt x="777809" y="342758"/>
                        <a:pt x="788134" y="336538"/>
                        <a:pt x="797570" y="330418"/>
                      </a:cubicBezTo>
                      <a:cubicBezTo>
                        <a:pt x="798073" y="330096"/>
                        <a:pt x="798576" y="329754"/>
                        <a:pt x="799079" y="329430"/>
                      </a:cubicBezTo>
                      <a:cubicBezTo>
                        <a:pt x="789782" y="358904"/>
                        <a:pt x="776141" y="392281"/>
                        <a:pt x="747060" y="402789"/>
                      </a:cubicBezTo>
                      <a:cubicBezTo>
                        <a:pt x="746115" y="403132"/>
                        <a:pt x="746175" y="404702"/>
                        <a:pt x="747302" y="404642"/>
                      </a:cubicBezTo>
                      <a:cubicBezTo>
                        <a:pt x="771800" y="403204"/>
                        <a:pt x="791489" y="392178"/>
                        <a:pt x="807032" y="376108"/>
                      </a:cubicBezTo>
                      <a:cubicBezTo>
                        <a:pt x="819532" y="367109"/>
                        <a:pt x="831461" y="357573"/>
                        <a:pt x="842845" y="347191"/>
                      </a:cubicBezTo>
                      <a:cubicBezTo>
                        <a:pt x="853873" y="337134"/>
                        <a:pt x="864319" y="326348"/>
                        <a:pt x="874239" y="315179"/>
                      </a:cubicBezTo>
                      <a:cubicBezTo>
                        <a:pt x="860374" y="342656"/>
                        <a:pt x="844843" y="369523"/>
                        <a:pt x="829526" y="396086"/>
                      </a:cubicBezTo>
                      <a:cubicBezTo>
                        <a:pt x="828721" y="397495"/>
                        <a:pt x="830411" y="399407"/>
                        <a:pt x="831860" y="398421"/>
                      </a:cubicBezTo>
                      <a:cubicBezTo>
                        <a:pt x="864198" y="376518"/>
                        <a:pt x="888728" y="348254"/>
                        <a:pt x="908791" y="314835"/>
                      </a:cubicBezTo>
                      <a:cubicBezTo>
                        <a:pt x="911753" y="309915"/>
                        <a:pt x="914580" y="304914"/>
                        <a:pt x="917337" y="299875"/>
                      </a:cubicBezTo>
                      <a:cubicBezTo>
                        <a:pt x="915257" y="307761"/>
                        <a:pt x="912985" y="315596"/>
                        <a:pt x="910552" y="323390"/>
                      </a:cubicBezTo>
                      <a:cubicBezTo>
                        <a:pt x="906147" y="337500"/>
                        <a:pt x="901810" y="351642"/>
                        <a:pt x="897397" y="365744"/>
                      </a:cubicBezTo>
                      <a:cubicBezTo>
                        <a:pt x="895019" y="373348"/>
                        <a:pt x="892119" y="380778"/>
                        <a:pt x="888937" y="388082"/>
                      </a:cubicBezTo>
                      <a:cubicBezTo>
                        <a:pt x="886659" y="393308"/>
                        <a:pt x="883677" y="398524"/>
                        <a:pt x="883214" y="404255"/>
                      </a:cubicBezTo>
                      <a:cubicBezTo>
                        <a:pt x="883184" y="404636"/>
                        <a:pt x="883599" y="404885"/>
                        <a:pt x="883931" y="404803"/>
                      </a:cubicBezTo>
                      <a:cubicBezTo>
                        <a:pt x="896826" y="401578"/>
                        <a:pt x="908833" y="386866"/>
                        <a:pt x="918021" y="377752"/>
                      </a:cubicBezTo>
                      <a:cubicBezTo>
                        <a:pt x="923139" y="372677"/>
                        <a:pt x="927932" y="367107"/>
                        <a:pt x="932341" y="361233"/>
                      </a:cubicBezTo>
                      <a:cubicBezTo>
                        <a:pt x="933160" y="395067"/>
                        <a:pt x="933724" y="428906"/>
                        <a:pt x="932979" y="462841"/>
                      </a:cubicBezTo>
                      <a:cubicBezTo>
                        <a:pt x="931593" y="525167"/>
                        <a:pt x="927568" y="587472"/>
                        <a:pt x="922414" y="649595"/>
                      </a:cubicBezTo>
                      <a:cubicBezTo>
                        <a:pt x="917867" y="704515"/>
                        <a:pt x="914506" y="762150"/>
                        <a:pt x="883878" y="809881"/>
                      </a:cubicBezTo>
                      <a:cubicBezTo>
                        <a:pt x="860173" y="846821"/>
                        <a:pt x="821738" y="872386"/>
                        <a:pt x="779982" y="884769"/>
                      </a:cubicBezTo>
                      <a:cubicBezTo>
                        <a:pt x="776300" y="885876"/>
                        <a:pt x="772597" y="886862"/>
                        <a:pt x="768874" y="887748"/>
                      </a:cubicBezTo>
                      <a:cubicBezTo>
                        <a:pt x="708424" y="902102"/>
                        <a:pt x="648215" y="885836"/>
                        <a:pt x="594768" y="857088"/>
                      </a:cubicBezTo>
                      <a:cubicBezTo>
                        <a:pt x="578709" y="848452"/>
                        <a:pt x="564985" y="871883"/>
                        <a:pt x="580480" y="881526"/>
                      </a:cubicBezTo>
                      <a:cubicBezTo>
                        <a:pt x="638476" y="917643"/>
                        <a:pt x="711986" y="929943"/>
                        <a:pt x="777628" y="913757"/>
                      </a:cubicBezTo>
                      <a:cubicBezTo>
                        <a:pt x="775557" y="991321"/>
                        <a:pt x="813769" y="1064902"/>
                        <a:pt x="851782" y="1130690"/>
                      </a:cubicBezTo>
                      <a:cubicBezTo>
                        <a:pt x="873052" y="1167510"/>
                        <a:pt x="894342" y="1204088"/>
                        <a:pt x="909377" y="1244008"/>
                      </a:cubicBezTo>
                      <a:cubicBezTo>
                        <a:pt x="922133" y="1277909"/>
                        <a:pt x="930806" y="1313078"/>
                        <a:pt x="933724" y="1349254"/>
                      </a:cubicBezTo>
                      <a:cubicBezTo>
                        <a:pt x="937185" y="1391892"/>
                        <a:pt x="933784" y="1434771"/>
                        <a:pt x="927828" y="1477046"/>
                      </a:cubicBezTo>
                      <a:cubicBezTo>
                        <a:pt x="927506" y="1479339"/>
                        <a:pt x="927184" y="1481656"/>
                        <a:pt x="926842" y="1483949"/>
                      </a:cubicBezTo>
                      <a:cubicBezTo>
                        <a:pt x="925513" y="1493030"/>
                        <a:pt x="933663" y="1500638"/>
                        <a:pt x="942497" y="1495990"/>
                      </a:cubicBezTo>
                      <a:cubicBezTo>
                        <a:pt x="981557" y="1475456"/>
                        <a:pt x="998400" y="1431689"/>
                        <a:pt x="1008642" y="1391227"/>
                      </a:cubicBezTo>
                      <a:cubicBezTo>
                        <a:pt x="1018221" y="1353320"/>
                        <a:pt x="1024721" y="1314669"/>
                        <a:pt x="1028343" y="1275755"/>
                      </a:cubicBezTo>
                      <a:cubicBezTo>
                        <a:pt x="1033656" y="1290431"/>
                        <a:pt x="1037962" y="1305469"/>
                        <a:pt x="1041302" y="1320807"/>
                      </a:cubicBezTo>
                      <a:cubicBezTo>
                        <a:pt x="1041767" y="1323003"/>
                        <a:pt x="1042208" y="1325197"/>
                        <a:pt x="1042651" y="1327392"/>
                      </a:cubicBezTo>
                      <a:cubicBezTo>
                        <a:pt x="1045186" y="1340215"/>
                        <a:pt x="1064585" y="1339309"/>
                        <a:pt x="1067684" y="1327392"/>
                      </a:cubicBezTo>
                      <a:cubicBezTo>
                        <a:pt x="1068248" y="1325237"/>
                        <a:pt x="1068791" y="1323083"/>
                        <a:pt x="1069294" y="1320909"/>
                      </a:cubicBezTo>
                      <a:cubicBezTo>
                        <a:pt x="1085292" y="1256188"/>
                        <a:pt x="1089598" y="1188688"/>
                        <a:pt x="1081147" y="1122515"/>
                      </a:cubicBezTo>
                      <a:cubicBezTo>
                        <a:pt x="1076699" y="1087710"/>
                        <a:pt x="1069274" y="1053367"/>
                        <a:pt x="1058246" y="1020050"/>
                      </a:cubicBezTo>
                    </a:path>
                  </a:pathLst>
                </a:custGeom>
                <a:solidFill>
                  <a:srgbClr val="0143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B836027-9E87-71F7-7654-ADE79A58790D}"/>
                  </a:ext>
                </a:extLst>
              </p:cNvPr>
              <p:cNvSpPr/>
              <p:nvPr/>
            </p:nvSpPr>
            <p:spPr>
              <a:xfrm>
                <a:off x="13606141" y="4454981"/>
                <a:ext cx="370474" cy="386136"/>
              </a:xfrm>
              <a:custGeom>
                <a:avLst/>
                <a:gdLst>
                  <a:gd name="connsiteX0" fmla="*/ 188439 w 370474"/>
                  <a:gd name="connsiteY0" fmla="*/ 380407 h 386136"/>
                  <a:gd name="connsiteX1" fmla="*/ 154017 w 370474"/>
                  <a:gd name="connsiteY1" fmla="*/ 353914 h 386136"/>
                  <a:gd name="connsiteX2" fmla="*/ 150797 w 370474"/>
                  <a:gd name="connsiteY2" fmla="*/ 341556 h 386136"/>
                  <a:gd name="connsiteX3" fmla="*/ 157729 w 370474"/>
                  <a:gd name="connsiteY3" fmla="*/ 330390 h 386136"/>
                  <a:gd name="connsiteX4" fmla="*/ 170162 w 370474"/>
                  <a:gd name="connsiteY4" fmla="*/ 327026 h 386136"/>
                  <a:gd name="connsiteX5" fmla="*/ 180671 w 370474"/>
                  <a:gd name="connsiteY5" fmla="*/ 333975 h 386136"/>
                  <a:gd name="connsiteX6" fmla="*/ 181293 w 370474"/>
                  <a:gd name="connsiteY6" fmla="*/ 334833 h 386136"/>
                  <a:gd name="connsiteX7" fmla="*/ 201164 w 370474"/>
                  <a:gd name="connsiteY7" fmla="*/ 351514 h 386136"/>
                  <a:gd name="connsiteX8" fmla="*/ 225758 w 370474"/>
                  <a:gd name="connsiteY8" fmla="*/ 355840 h 386136"/>
                  <a:gd name="connsiteX9" fmla="*/ 265837 w 370474"/>
                  <a:gd name="connsiteY9" fmla="*/ 332858 h 386136"/>
                  <a:gd name="connsiteX10" fmla="*/ 270355 w 370474"/>
                  <a:gd name="connsiteY10" fmla="*/ 328131 h 386136"/>
                  <a:gd name="connsiteX11" fmla="*/ 274103 w 370474"/>
                  <a:gd name="connsiteY11" fmla="*/ 325244 h 386136"/>
                  <a:gd name="connsiteX12" fmla="*/ 279274 w 370474"/>
                  <a:gd name="connsiteY12" fmla="*/ 325319 h 386136"/>
                  <a:gd name="connsiteX13" fmla="*/ 283342 w 370474"/>
                  <a:gd name="connsiteY13" fmla="*/ 328404 h 386136"/>
                  <a:gd name="connsiteX14" fmla="*/ 284627 w 370474"/>
                  <a:gd name="connsiteY14" fmla="*/ 333396 h 386136"/>
                  <a:gd name="connsiteX15" fmla="*/ 267579 w 370474"/>
                  <a:gd name="connsiteY15" fmla="*/ 366072 h 386136"/>
                  <a:gd name="connsiteX16" fmla="*/ 230455 w 370474"/>
                  <a:gd name="connsiteY16" fmla="*/ 385042 h 386136"/>
                  <a:gd name="connsiteX17" fmla="*/ 188439 w 370474"/>
                  <a:gd name="connsiteY17" fmla="*/ 380407 h 386136"/>
                  <a:gd name="connsiteX18" fmla="*/ 188439 w 370474"/>
                  <a:gd name="connsiteY18" fmla="*/ 380407 h 386136"/>
                  <a:gd name="connsiteX19" fmla="*/ 237193 w 370474"/>
                  <a:gd name="connsiteY19" fmla="*/ 186022 h 386136"/>
                  <a:gd name="connsiteX20" fmla="*/ 259195 w 370474"/>
                  <a:gd name="connsiteY20" fmla="*/ 239717 h 386136"/>
                  <a:gd name="connsiteX21" fmla="*/ 198596 w 370474"/>
                  <a:gd name="connsiteY21" fmla="*/ 226282 h 386136"/>
                  <a:gd name="connsiteX22" fmla="*/ 183459 w 370474"/>
                  <a:gd name="connsiteY22" fmla="*/ 248521 h 386136"/>
                  <a:gd name="connsiteX23" fmla="*/ 244878 w 370474"/>
                  <a:gd name="connsiteY23" fmla="*/ 175158 h 386136"/>
                  <a:gd name="connsiteX24" fmla="*/ 237193 w 370474"/>
                  <a:gd name="connsiteY24" fmla="*/ 186022 h 386136"/>
                  <a:gd name="connsiteX25" fmla="*/ 60408 w 370474"/>
                  <a:gd name="connsiteY25" fmla="*/ 101027 h 386136"/>
                  <a:gd name="connsiteX26" fmla="*/ 96984 w 370474"/>
                  <a:gd name="connsiteY26" fmla="*/ 96075 h 386136"/>
                  <a:gd name="connsiteX27" fmla="*/ 88162 w 370474"/>
                  <a:gd name="connsiteY27" fmla="*/ 148170 h 386136"/>
                  <a:gd name="connsiteX28" fmla="*/ 58717 w 370474"/>
                  <a:gd name="connsiteY28" fmla="*/ 142175 h 386136"/>
                  <a:gd name="connsiteX29" fmla="*/ 60408 w 370474"/>
                  <a:gd name="connsiteY29" fmla="*/ 101027 h 386136"/>
                  <a:gd name="connsiteX30" fmla="*/ 302015 w 370474"/>
                  <a:gd name="connsiteY30" fmla="*/ 91797 h 386136"/>
                  <a:gd name="connsiteX31" fmla="*/ 320484 w 370474"/>
                  <a:gd name="connsiteY31" fmla="*/ 84278 h 386136"/>
                  <a:gd name="connsiteX32" fmla="*/ 328952 w 370474"/>
                  <a:gd name="connsiteY32" fmla="*/ 141771 h 386136"/>
                  <a:gd name="connsiteX33" fmla="*/ 302969 w 370474"/>
                  <a:gd name="connsiteY33" fmla="*/ 145120 h 386136"/>
                  <a:gd name="connsiteX34" fmla="*/ 300713 w 370474"/>
                  <a:gd name="connsiteY34" fmla="*/ 93784 h 386136"/>
                  <a:gd name="connsiteX35" fmla="*/ 302015 w 370474"/>
                  <a:gd name="connsiteY35" fmla="*/ 91797 h 386136"/>
                  <a:gd name="connsiteX36" fmla="*/ 87825 w 370474"/>
                  <a:gd name="connsiteY36" fmla="*/ 9801 h 386136"/>
                  <a:gd name="connsiteX37" fmla="*/ 91603 w 370474"/>
                  <a:gd name="connsiteY37" fmla="*/ 9140 h 386136"/>
                  <a:gd name="connsiteX38" fmla="*/ 126089 w 370474"/>
                  <a:gd name="connsiteY38" fmla="*/ 14574 h 386136"/>
                  <a:gd name="connsiteX39" fmla="*/ 126089 w 370474"/>
                  <a:gd name="connsiteY39" fmla="*/ 33594 h 386136"/>
                  <a:gd name="connsiteX40" fmla="*/ 91836 w 370474"/>
                  <a:gd name="connsiteY40" fmla="*/ 39446 h 386136"/>
                  <a:gd name="connsiteX41" fmla="*/ 61894 w 370474"/>
                  <a:gd name="connsiteY41" fmla="*/ 44549 h 386136"/>
                  <a:gd name="connsiteX42" fmla="*/ 4149 w 370474"/>
                  <a:gd name="connsiteY42" fmla="*/ 74430 h 386136"/>
                  <a:gd name="connsiteX43" fmla="*/ 406 w 370474"/>
                  <a:gd name="connsiteY43" fmla="*/ 70686 h 386136"/>
                  <a:gd name="connsiteX44" fmla="*/ 52452 w 370474"/>
                  <a:gd name="connsiteY44" fmla="*/ 22148 h 386136"/>
                  <a:gd name="connsiteX45" fmla="*/ 87825 w 370474"/>
                  <a:gd name="connsiteY45" fmla="*/ 9801 h 386136"/>
                  <a:gd name="connsiteX46" fmla="*/ 280213 w 370474"/>
                  <a:gd name="connsiteY46" fmla="*/ 438 h 386136"/>
                  <a:gd name="connsiteX47" fmla="*/ 283105 w 370474"/>
                  <a:gd name="connsiteY47" fmla="*/ 1030 h 386136"/>
                  <a:gd name="connsiteX48" fmla="*/ 370356 w 370474"/>
                  <a:gd name="connsiteY48" fmla="*/ 51675 h 386136"/>
                  <a:gd name="connsiteX49" fmla="*/ 369836 w 370474"/>
                  <a:gd name="connsiteY49" fmla="*/ 57596 h 386136"/>
                  <a:gd name="connsiteX50" fmla="*/ 369674 w 370474"/>
                  <a:gd name="connsiteY50" fmla="*/ 57800 h 386136"/>
                  <a:gd name="connsiteX51" fmla="*/ 367057 w 370474"/>
                  <a:gd name="connsiteY51" fmla="*/ 59638 h 386136"/>
                  <a:gd name="connsiteX52" fmla="*/ 365464 w 370474"/>
                  <a:gd name="connsiteY52" fmla="*/ 59240 h 386136"/>
                  <a:gd name="connsiteX53" fmla="*/ 347997 w 370474"/>
                  <a:gd name="connsiteY53" fmla="*/ 52422 h 386136"/>
                  <a:gd name="connsiteX54" fmla="*/ 342325 w 370474"/>
                  <a:gd name="connsiteY54" fmla="*/ 49626 h 386136"/>
                  <a:gd name="connsiteX55" fmla="*/ 322067 w 370474"/>
                  <a:gd name="connsiteY55" fmla="*/ 40991 h 386136"/>
                  <a:gd name="connsiteX56" fmla="*/ 275921 w 370474"/>
                  <a:gd name="connsiteY56" fmla="*/ 30796 h 386136"/>
                  <a:gd name="connsiteX57" fmla="*/ 266665 w 370474"/>
                  <a:gd name="connsiteY57" fmla="*/ 27282 h 386136"/>
                  <a:gd name="connsiteX58" fmla="*/ 261487 w 370474"/>
                  <a:gd name="connsiteY58" fmla="*/ 19394 h 386136"/>
                  <a:gd name="connsiteX59" fmla="*/ 263084 w 370474"/>
                  <a:gd name="connsiteY59" fmla="*/ 7568 h 386136"/>
                  <a:gd name="connsiteX60" fmla="*/ 270390 w 370474"/>
                  <a:gd name="connsiteY60" fmla="*/ 1267 h 386136"/>
                  <a:gd name="connsiteX61" fmla="*/ 280213 w 370474"/>
                  <a:gd name="connsiteY61" fmla="*/ 438 h 38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70474" h="386136">
                    <a:moveTo>
                      <a:pt x="188439" y="380407"/>
                    </a:moveTo>
                    <a:cubicBezTo>
                      <a:pt x="174911" y="374886"/>
                      <a:pt x="162841" y="365678"/>
                      <a:pt x="154017" y="353914"/>
                    </a:cubicBezTo>
                    <a:cubicBezTo>
                      <a:pt x="150949" y="349824"/>
                      <a:pt x="150154" y="345506"/>
                      <a:pt x="150797" y="341556"/>
                    </a:cubicBezTo>
                    <a:cubicBezTo>
                      <a:pt x="151521" y="337115"/>
                      <a:pt x="154148" y="333090"/>
                      <a:pt x="157729" y="330390"/>
                    </a:cubicBezTo>
                    <a:cubicBezTo>
                      <a:pt x="161323" y="327681"/>
                      <a:pt x="165817" y="326345"/>
                      <a:pt x="170162" y="327026"/>
                    </a:cubicBezTo>
                    <a:cubicBezTo>
                      <a:pt x="173938" y="327618"/>
                      <a:pt x="177696" y="329686"/>
                      <a:pt x="180671" y="333975"/>
                    </a:cubicBezTo>
                    <a:lnTo>
                      <a:pt x="181293" y="334833"/>
                    </a:lnTo>
                    <a:cubicBezTo>
                      <a:pt x="186539" y="341933"/>
                      <a:pt x="193375" y="347759"/>
                      <a:pt x="201164" y="351514"/>
                    </a:cubicBezTo>
                    <a:cubicBezTo>
                      <a:pt x="208672" y="355133"/>
                      <a:pt x="217069" y="356822"/>
                      <a:pt x="225758" y="355840"/>
                    </a:cubicBezTo>
                    <a:cubicBezTo>
                      <a:pt x="242307" y="353970"/>
                      <a:pt x="253713" y="345016"/>
                      <a:pt x="265837" y="332858"/>
                    </a:cubicBezTo>
                    <a:cubicBezTo>
                      <a:pt x="267340" y="331323"/>
                      <a:pt x="268844" y="329739"/>
                      <a:pt x="270355" y="328131"/>
                    </a:cubicBezTo>
                    <a:cubicBezTo>
                      <a:pt x="271309" y="326673"/>
                      <a:pt x="272633" y="325735"/>
                      <a:pt x="274103" y="325244"/>
                    </a:cubicBezTo>
                    <a:cubicBezTo>
                      <a:pt x="275736" y="324698"/>
                      <a:pt x="277583" y="324729"/>
                      <a:pt x="279274" y="325319"/>
                    </a:cubicBezTo>
                    <a:cubicBezTo>
                      <a:pt x="280905" y="325889"/>
                      <a:pt x="282364" y="326968"/>
                      <a:pt x="283342" y="328404"/>
                    </a:cubicBezTo>
                    <a:cubicBezTo>
                      <a:pt x="284271" y="329770"/>
                      <a:pt x="284798" y="331456"/>
                      <a:pt x="284627" y="333396"/>
                    </a:cubicBezTo>
                    <a:cubicBezTo>
                      <a:pt x="283517" y="345996"/>
                      <a:pt x="276932" y="357242"/>
                      <a:pt x="267579" y="366072"/>
                    </a:cubicBezTo>
                    <a:cubicBezTo>
                      <a:pt x="257190" y="375878"/>
                      <a:pt x="243419" y="382663"/>
                      <a:pt x="230455" y="385042"/>
                    </a:cubicBezTo>
                    <a:cubicBezTo>
                      <a:pt x="216171" y="387663"/>
                      <a:pt x="201617" y="385785"/>
                      <a:pt x="188439" y="380407"/>
                    </a:cubicBezTo>
                    <a:lnTo>
                      <a:pt x="188439" y="380407"/>
                    </a:lnTo>
                    <a:close/>
                    <a:moveTo>
                      <a:pt x="237193" y="186022"/>
                    </a:moveTo>
                    <a:cubicBezTo>
                      <a:pt x="252388" y="195262"/>
                      <a:pt x="275542" y="216809"/>
                      <a:pt x="259195" y="239717"/>
                    </a:cubicBezTo>
                    <a:cubicBezTo>
                      <a:pt x="239953" y="259915"/>
                      <a:pt x="212248" y="236756"/>
                      <a:pt x="198596" y="226282"/>
                    </a:cubicBezTo>
                    <a:cubicBezTo>
                      <a:pt x="185937" y="218165"/>
                      <a:pt x="171714" y="239042"/>
                      <a:pt x="183459" y="248521"/>
                    </a:cubicBezTo>
                    <a:cubicBezTo>
                      <a:pt x="282111" y="321587"/>
                      <a:pt x="322146" y="188438"/>
                      <a:pt x="244878" y="175158"/>
                    </a:cubicBezTo>
                    <a:cubicBezTo>
                      <a:pt x="236371" y="173694"/>
                      <a:pt x="233211" y="183164"/>
                      <a:pt x="237193" y="186022"/>
                    </a:cubicBezTo>
                    <a:close/>
                    <a:moveTo>
                      <a:pt x="60408" y="101027"/>
                    </a:moveTo>
                    <a:cubicBezTo>
                      <a:pt x="62087" y="80179"/>
                      <a:pt x="93827" y="75444"/>
                      <a:pt x="96984" y="96075"/>
                    </a:cubicBezTo>
                    <a:cubicBezTo>
                      <a:pt x="99811" y="114555"/>
                      <a:pt x="96483" y="131532"/>
                      <a:pt x="88162" y="148170"/>
                    </a:cubicBezTo>
                    <a:cubicBezTo>
                      <a:pt x="80211" y="164066"/>
                      <a:pt x="60228" y="156650"/>
                      <a:pt x="58717" y="142175"/>
                    </a:cubicBezTo>
                    <a:cubicBezTo>
                      <a:pt x="56691" y="122773"/>
                      <a:pt x="59364" y="113996"/>
                      <a:pt x="60408" y="101027"/>
                    </a:cubicBezTo>
                    <a:close/>
                    <a:moveTo>
                      <a:pt x="302015" y="91797"/>
                    </a:moveTo>
                    <a:cubicBezTo>
                      <a:pt x="306440" y="85999"/>
                      <a:pt x="312829" y="82042"/>
                      <a:pt x="320484" y="84278"/>
                    </a:cubicBezTo>
                    <a:cubicBezTo>
                      <a:pt x="344401" y="91270"/>
                      <a:pt x="337351" y="125237"/>
                      <a:pt x="328952" y="141771"/>
                    </a:cubicBezTo>
                    <a:cubicBezTo>
                      <a:pt x="324388" y="150749"/>
                      <a:pt x="309636" y="153026"/>
                      <a:pt x="302969" y="145120"/>
                    </a:cubicBezTo>
                    <a:cubicBezTo>
                      <a:pt x="292102" y="132229"/>
                      <a:pt x="286898" y="106483"/>
                      <a:pt x="300713" y="93784"/>
                    </a:cubicBezTo>
                    <a:cubicBezTo>
                      <a:pt x="301087" y="93128"/>
                      <a:pt x="301504" y="92466"/>
                      <a:pt x="302015" y="91797"/>
                    </a:cubicBezTo>
                    <a:close/>
                    <a:moveTo>
                      <a:pt x="87825" y="9801"/>
                    </a:moveTo>
                    <a:lnTo>
                      <a:pt x="91603" y="9140"/>
                    </a:lnTo>
                    <a:cubicBezTo>
                      <a:pt x="103290" y="7118"/>
                      <a:pt x="117822" y="5175"/>
                      <a:pt x="126089" y="14574"/>
                    </a:cubicBezTo>
                    <a:cubicBezTo>
                      <a:pt x="130474" y="19559"/>
                      <a:pt x="131983" y="28823"/>
                      <a:pt x="126089" y="33594"/>
                    </a:cubicBezTo>
                    <a:cubicBezTo>
                      <a:pt x="115722" y="41989"/>
                      <a:pt x="104260" y="38736"/>
                      <a:pt x="91836" y="39446"/>
                    </a:cubicBezTo>
                    <a:cubicBezTo>
                      <a:pt x="81597" y="40034"/>
                      <a:pt x="71757" y="41729"/>
                      <a:pt x="61894" y="44549"/>
                    </a:cubicBezTo>
                    <a:cubicBezTo>
                      <a:pt x="40258" y="50736"/>
                      <a:pt x="22628" y="62029"/>
                      <a:pt x="4149" y="74430"/>
                    </a:cubicBezTo>
                    <a:cubicBezTo>
                      <a:pt x="1724" y="76057"/>
                      <a:pt x="-751" y="72954"/>
                      <a:pt x="406" y="70686"/>
                    </a:cubicBezTo>
                    <a:cubicBezTo>
                      <a:pt x="11073" y="49784"/>
                      <a:pt x="31746" y="32614"/>
                      <a:pt x="52452" y="22148"/>
                    </a:cubicBezTo>
                    <a:cubicBezTo>
                      <a:pt x="63504" y="16561"/>
                      <a:pt x="75598" y="11927"/>
                      <a:pt x="87825" y="9801"/>
                    </a:cubicBezTo>
                    <a:close/>
                    <a:moveTo>
                      <a:pt x="280213" y="438"/>
                    </a:moveTo>
                    <a:lnTo>
                      <a:pt x="283105" y="1030"/>
                    </a:lnTo>
                    <a:cubicBezTo>
                      <a:pt x="314572" y="7610"/>
                      <a:pt x="355455" y="20754"/>
                      <a:pt x="370356" y="51675"/>
                    </a:cubicBezTo>
                    <a:cubicBezTo>
                      <a:pt x="370924" y="56047"/>
                      <a:pt x="370324" y="56984"/>
                      <a:pt x="369836" y="57596"/>
                    </a:cubicBezTo>
                    <a:lnTo>
                      <a:pt x="369674" y="57800"/>
                    </a:lnTo>
                    <a:cubicBezTo>
                      <a:pt x="369272" y="58323"/>
                      <a:pt x="368951" y="59043"/>
                      <a:pt x="367057" y="59638"/>
                    </a:cubicBezTo>
                    <a:cubicBezTo>
                      <a:pt x="366531" y="59513"/>
                      <a:pt x="366000" y="59380"/>
                      <a:pt x="365464" y="59240"/>
                    </a:cubicBezTo>
                    <a:cubicBezTo>
                      <a:pt x="358633" y="57449"/>
                      <a:pt x="353229" y="54982"/>
                      <a:pt x="347997" y="52422"/>
                    </a:cubicBezTo>
                    <a:lnTo>
                      <a:pt x="342325" y="49626"/>
                    </a:lnTo>
                    <a:cubicBezTo>
                      <a:pt x="335743" y="46398"/>
                      <a:pt x="329104" y="43287"/>
                      <a:pt x="322067" y="40991"/>
                    </a:cubicBezTo>
                    <a:cubicBezTo>
                      <a:pt x="307051" y="36091"/>
                      <a:pt x="291606" y="32640"/>
                      <a:pt x="275921" y="30796"/>
                    </a:cubicBezTo>
                    <a:cubicBezTo>
                      <a:pt x="272521" y="30397"/>
                      <a:pt x="269248" y="29249"/>
                      <a:pt x="266665" y="27282"/>
                    </a:cubicBezTo>
                    <a:cubicBezTo>
                      <a:pt x="264214" y="25415"/>
                      <a:pt x="262341" y="22830"/>
                      <a:pt x="261487" y="19394"/>
                    </a:cubicBezTo>
                    <a:cubicBezTo>
                      <a:pt x="260380" y="14947"/>
                      <a:pt x="260698" y="11580"/>
                      <a:pt x="263084" y="7568"/>
                    </a:cubicBezTo>
                    <a:cubicBezTo>
                      <a:pt x="264877" y="4555"/>
                      <a:pt x="267443" y="2467"/>
                      <a:pt x="270390" y="1267"/>
                    </a:cubicBezTo>
                    <a:cubicBezTo>
                      <a:pt x="273394" y="45"/>
                      <a:pt x="276814" y="-243"/>
                      <a:pt x="280213" y="43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1F9C6058-EAF5-69B9-BB7F-C958645E54C7}"/>
              </a:ext>
            </a:extLst>
          </p:cNvPr>
          <p:cNvGrpSpPr>
            <a:grpSpLocks noChangeAspect="1"/>
          </p:cNvGrpSpPr>
          <p:nvPr/>
        </p:nvGrpSpPr>
        <p:grpSpPr>
          <a:xfrm>
            <a:off x="197455" y="4636448"/>
            <a:ext cx="2096990" cy="1980000"/>
            <a:chOff x="498343" y="4846568"/>
            <a:chExt cx="2344498" cy="2213700"/>
          </a:xfrm>
        </p:grpSpPr>
        <p:grpSp>
          <p:nvGrpSpPr>
            <p:cNvPr id="137" name="图形 134">
              <a:extLst>
                <a:ext uri="{FF2B5EF4-FFF2-40B4-BE49-F238E27FC236}">
                  <a16:creationId xmlns:a16="http://schemas.microsoft.com/office/drawing/2014/main" id="{B9730C8A-7990-1FA2-9BC9-C41396CC5C32}"/>
                </a:ext>
              </a:extLst>
            </p:cNvPr>
            <p:cNvGrpSpPr/>
            <p:nvPr/>
          </p:nvGrpSpPr>
          <p:grpSpPr>
            <a:xfrm>
              <a:off x="498343" y="5635707"/>
              <a:ext cx="2344498" cy="1424561"/>
              <a:chOff x="498343" y="5635707"/>
              <a:chExt cx="2344498" cy="1424561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D9F0F4D-AD84-AAB1-5AF4-A354EDE3CD7F}"/>
                  </a:ext>
                </a:extLst>
              </p:cNvPr>
              <p:cNvSpPr/>
              <p:nvPr/>
            </p:nvSpPr>
            <p:spPr>
              <a:xfrm>
                <a:off x="503877" y="5635707"/>
                <a:ext cx="2299545" cy="1424561"/>
              </a:xfrm>
              <a:custGeom>
                <a:avLst/>
                <a:gdLst>
                  <a:gd name="connsiteX0" fmla="*/ 2219608 w 2299545"/>
                  <a:gd name="connsiteY0" fmla="*/ 614852 h 1424561"/>
                  <a:gd name="connsiteX1" fmla="*/ 2280153 w 2299545"/>
                  <a:gd name="connsiteY1" fmla="*/ 580222 h 1424561"/>
                  <a:gd name="connsiteX2" fmla="*/ 2267447 w 2299545"/>
                  <a:gd name="connsiteY2" fmla="*/ 558444 h 1424561"/>
                  <a:gd name="connsiteX3" fmla="*/ 2245533 w 2299545"/>
                  <a:gd name="connsiteY3" fmla="*/ 570118 h 1424561"/>
                  <a:gd name="connsiteX4" fmla="*/ 2261406 w 2299545"/>
                  <a:gd name="connsiteY4" fmla="*/ 553876 h 1424561"/>
                  <a:gd name="connsiteX5" fmla="*/ 2261076 w 2299545"/>
                  <a:gd name="connsiteY5" fmla="*/ 553547 h 1424561"/>
                  <a:gd name="connsiteX6" fmla="*/ 2234858 w 2299545"/>
                  <a:gd name="connsiteY6" fmla="*/ 519409 h 1424561"/>
                  <a:gd name="connsiteX7" fmla="*/ 2176468 w 2299545"/>
                  <a:gd name="connsiteY7" fmla="*/ 555337 h 1424561"/>
                  <a:gd name="connsiteX8" fmla="*/ 2036795 w 2299545"/>
                  <a:gd name="connsiteY8" fmla="*/ 577616 h 1424561"/>
                  <a:gd name="connsiteX9" fmla="*/ 1986267 w 2299545"/>
                  <a:gd name="connsiteY9" fmla="*/ 582648 h 1424561"/>
                  <a:gd name="connsiteX10" fmla="*/ 2018001 w 2299545"/>
                  <a:gd name="connsiteY10" fmla="*/ 510829 h 1424561"/>
                  <a:gd name="connsiteX11" fmla="*/ 1974048 w 2299545"/>
                  <a:gd name="connsiteY11" fmla="*/ 492266 h 1424561"/>
                  <a:gd name="connsiteX12" fmla="*/ 1964711 w 2299545"/>
                  <a:gd name="connsiteY12" fmla="*/ 510696 h 1424561"/>
                  <a:gd name="connsiteX13" fmla="*/ 1859883 w 2299545"/>
                  <a:gd name="connsiteY13" fmla="*/ 562186 h 1424561"/>
                  <a:gd name="connsiteX14" fmla="*/ 1832335 w 2299545"/>
                  <a:gd name="connsiteY14" fmla="*/ 616241 h 1424561"/>
                  <a:gd name="connsiteX15" fmla="*/ 1825402 w 2299545"/>
                  <a:gd name="connsiteY15" fmla="*/ 655065 h 1424561"/>
                  <a:gd name="connsiteX16" fmla="*/ 1692541 w 2299545"/>
                  <a:gd name="connsiteY16" fmla="*/ 859654 h 1424561"/>
                  <a:gd name="connsiteX17" fmla="*/ 1549078 w 2299545"/>
                  <a:gd name="connsiteY17" fmla="*/ 401643 h 1424561"/>
                  <a:gd name="connsiteX18" fmla="*/ 1474861 w 2299545"/>
                  <a:gd name="connsiteY18" fmla="*/ 281582 h 1424561"/>
                  <a:gd name="connsiteX19" fmla="*/ 1458318 w 2299545"/>
                  <a:gd name="connsiteY19" fmla="*/ 254806 h 1424561"/>
                  <a:gd name="connsiteX20" fmla="*/ 1358030 w 2299545"/>
                  <a:gd name="connsiteY20" fmla="*/ 203430 h 1424561"/>
                  <a:gd name="connsiteX21" fmla="*/ 1255248 w 2299545"/>
                  <a:gd name="connsiteY21" fmla="*/ 96515 h 1424561"/>
                  <a:gd name="connsiteX22" fmla="*/ 1089739 w 2299545"/>
                  <a:gd name="connsiteY22" fmla="*/ 793 h 1424561"/>
                  <a:gd name="connsiteX23" fmla="*/ 935737 w 2299545"/>
                  <a:gd name="connsiteY23" fmla="*/ 114441 h 1424561"/>
                  <a:gd name="connsiteX24" fmla="*/ 759337 w 2299545"/>
                  <a:gd name="connsiteY24" fmla="*/ 181272 h 1424561"/>
                  <a:gd name="connsiteX25" fmla="*/ 633786 w 2299545"/>
                  <a:gd name="connsiteY25" fmla="*/ 225994 h 1424561"/>
                  <a:gd name="connsiteX26" fmla="*/ 415272 w 2299545"/>
                  <a:gd name="connsiteY26" fmla="*/ 406723 h 1424561"/>
                  <a:gd name="connsiteX27" fmla="*/ 440694 w 2299545"/>
                  <a:gd name="connsiteY27" fmla="*/ 412797 h 1424561"/>
                  <a:gd name="connsiteX28" fmla="*/ 437486 w 2299545"/>
                  <a:gd name="connsiteY28" fmla="*/ 424463 h 1424561"/>
                  <a:gd name="connsiteX29" fmla="*/ 409134 w 2299545"/>
                  <a:gd name="connsiteY29" fmla="*/ 419573 h 1424561"/>
                  <a:gd name="connsiteX30" fmla="*/ 408402 w 2299545"/>
                  <a:gd name="connsiteY30" fmla="*/ 422278 h 1424561"/>
                  <a:gd name="connsiteX31" fmla="*/ 405204 w 2299545"/>
                  <a:gd name="connsiteY31" fmla="*/ 422042 h 1424561"/>
                  <a:gd name="connsiteX32" fmla="*/ 412062 w 2299545"/>
                  <a:gd name="connsiteY32" fmla="*/ 426546 h 1424561"/>
                  <a:gd name="connsiteX33" fmla="*/ 404747 w 2299545"/>
                  <a:gd name="connsiteY33" fmla="*/ 436045 h 1424561"/>
                  <a:gd name="connsiteX34" fmla="*/ 385914 w 2299545"/>
                  <a:gd name="connsiteY34" fmla="*/ 431314 h 1424561"/>
                  <a:gd name="connsiteX35" fmla="*/ 330960 w 2299545"/>
                  <a:gd name="connsiteY35" fmla="*/ 425352 h 1424561"/>
                  <a:gd name="connsiteX36" fmla="*/ 234360 w 2299545"/>
                  <a:gd name="connsiteY36" fmla="*/ 409918 h 1424561"/>
                  <a:gd name="connsiteX37" fmla="*/ 112993 w 2299545"/>
                  <a:gd name="connsiteY37" fmla="*/ 381080 h 1424561"/>
                  <a:gd name="connsiteX38" fmla="*/ 100846 w 2299545"/>
                  <a:gd name="connsiteY38" fmla="*/ 410870 h 1424561"/>
                  <a:gd name="connsiteX39" fmla="*/ 93529 w 2299545"/>
                  <a:gd name="connsiteY39" fmla="*/ 420367 h 1424561"/>
                  <a:gd name="connsiteX40" fmla="*/ 44938 w 2299545"/>
                  <a:gd name="connsiteY40" fmla="*/ 370391 h 1424561"/>
                  <a:gd name="connsiteX41" fmla="*/ 19510 w 2299545"/>
                  <a:gd name="connsiteY41" fmla="*/ 362914 h 1424561"/>
                  <a:gd name="connsiteX42" fmla="*/ 17757 w 2299545"/>
                  <a:gd name="connsiteY42" fmla="*/ 369407 h 1424561"/>
                  <a:gd name="connsiteX43" fmla="*/ 25360 w 2299545"/>
                  <a:gd name="connsiteY43" fmla="*/ 425624 h 1424561"/>
                  <a:gd name="connsiteX44" fmla="*/ 16441 w 2299545"/>
                  <a:gd name="connsiteY44" fmla="*/ 453701 h 1424561"/>
                  <a:gd name="connsiteX45" fmla="*/ 15520 w 2299545"/>
                  <a:gd name="connsiteY45" fmla="*/ 465663 h 1424561"/>
                  <a:gd name="connsiteX46" fmla="*/ 47326 w 2299545"/>
                  <a:gd name="connsiteY46" fmla="*/ 506120 h 1424561"/>
                  <a:gd name="connsiteX47" fmla="*/ 84669 w 2299545"/>
                  <a:gd name="connsiteY47" fmla="*/ 544554 h 1424561"/>
                  <a:gd name="connsiteX48" fmla="*/ 276603 w 2299545"/>
                  <a:gd name="connsiteY48" fmla="*/ 620086 h 1424561"/>
                  <a:gd name="connsiteX49" fmla="*/ 351489 w 2299545"/>
                  <a:gd name="connsiteY49" fmla="*/ 650327 h 1424561"/>
                  <a:gd name="connsiteX50" fmla="*/ 334739 w 2299545"/>
                  <a:gd name="connsiteY50" fmla="*/ 722474 h 1424561"/>
                  <a:gd name="connsiteX51" fmla="*/ 326546 w 2299545"/>
                  <a:gd name="connsiteY51" fmla="*/ 820067 h 1424561"/>
                  <a:gd name="connsiteX52" fmla="*/ 322663 w 2299545"/>
                  <a:gd name="connsiteY52" fmla="*/ 821150 h 1424561"/>
                  <a:gd name="connsiteX53" fmla="*/ 310975 w 2299545"/>
                  <a:gd name="connsiteY53" fmla="*/ 859654 h 1424561"/>
                  <a:gd name="connsiteX54" fmla="*/ 296366 w 2299545"/>
                  <a:gd name="connsiteY54" fmla="*/ 925165 h 1424561"/>
                  <a:gd name="connsiteX55" fmla="*/ 307266 w 2299545"/>
                  <a:gd name="connsiteY55" fmla="*/ 1240638 h 1424561"/>
                  <a:gd name="connsiteX56" fmla="*/ 352471 w 2299545"/>
                  <a:gd name="connsiteY56" fmla="*/ 1348647 h 1424561"/>
                  <a:gd name="connsiteX57" fmla="*/ 377460 w 2299545"/>
                  <a:gd name="connsiteY57" fmla="*/ 1359588 h 1424561"/>
                  <a:gd name="connsiteX58" fmla="*/ 476929 w 2299545"/>
                  <a:gd name="connsiteY58" fmla="*/ 1376107 h 1424561"/>
                  <a:gd name="connsiteX59" fmla="*/ 701831 w 2299545"/>
                  <a:gd name="connsiteY59" fmla="*/ 1396905 h 1424561"/>
                  <a:gd name="connsiteX60" fmla="*/ 1499190 w 2299545"/>
                  <a:gd name="connsiteY60" fmla="*/ 1390535 h 1424561"/>
                  <a:gd name="connsiteX61" fmla="*/ 1620594 w 2299545"/>
                  <a:gd name="connsiteY61" fmla="*/ 1405151 h 1424561"/>
                  <a:gd name="connsiteX62" fmla="*/ 1798075 w 2299545"/>
                  <a:gd name="connsiteY62" fmla="*/ 1023907 h 1424561"/>
                  <a:gd name="connsiteX63" fmla="*/ 1947200 w 2299545"/>
                  <a:gd name="connsiteY63" fmla="*/ 736096 h 1424561"/>
                  <a:gd name="connsiteX64" fmla="*/ 2016061 w 2299545"/>
                  <a:gd name="connsiteY64" fmla="*/ 705337 h 1424561"/>
                  <a:gd name="connsiteX65" fmla="*/ 2289384 w 2299545"/>
                  <a:gd name="connsiteY65" fmla="*/ 636937 h 1424561"/>
                  <a:gd name="connsiteX66" fmla="*/ 2285536 w 2299545"/>
                  <a:gd name="connsiteY66" fmla="*/ 608462 h 1424561"/>
                  <a:gd name="connsiteX67" fmla="*/ 2219608 w 2299545"/>
                  <a:gd name="connsiteY67" fmla="*/ 614852 h 142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99545" h="1424561">
                    <a:moveTo>
                      <a:pt x="2219608" y="614852"/>
                    </a:moveTo>
                    <a:cubicBezTo>
                      <a:pt x="2240220" y="604089"/>
                      <a:pt x="2260346" y="592395"/>
                      <a:pt x="2280153" y="580222"/>
                    </a:cubicBezTo>
                    <a:cubicBezTo>
                      <a:pt x="2294104" y="571874"/>
                      <a:pt x="2281753" y="550846"/>
                      <a:pt x="2267447" y="558444"/>
                    </a:cubicBezTo>
                    <a:cubicBezTo>
                      <a:pt x="2260132" y="562331"/>
                      <a:pt x="2252846" y="566256"/>
                      <a:pt x="2245533" y="570118"/>
                    </a:cubicBezTo>
                    <a:cubicBezTo>
                      <a:pt x="2251288" y="565159"/>
                      <a:pt x="2256623" y="559760"/>
                      <a:pt x="2261406" y="553876"/>
                    </a:cubicBezTo>
                    <a:lnTo>
                      <a:pt x="2261076" y="553547"/>
                    </a:lnTo>
                    <a:cubicBezTo>
                      <a:pt x="2279517" y="537018"/>
                      <a:pt x="2255830" y="505831"/>
                      <a:pt x="2234858" y="519409"/>
                    </a:cubicBezTo>
                    <a:cubicBezTo>
                      <a:pt x="2216362" y="532821"/>
                      <a:pt x="2197698" y="546505"/>
                      <a:pt x="2176468" y="555337"/>
                    </a:cubicBezTo>
                    <a:cubicBezTo>
                      <a:pt x="2132495" y="573991"/>
                      <a:pt x="2083992" y="577077"/>
                      <a:pt x="2036795" y="577616"/>
                    </a:cubicBezTo>
                    <a:cubicBezTo>
                      <a:pt x="2019523" y="576317"/>
                      <a:pt x="2003026" y="579311"/>
                      <a:pt x="1986267" y="582648"/>
                    </a:cubicBezTo>
                    <a:cubicBezTo>
                      <a:pt x="1992837" y="556279"/>
                      <a:pt x="2009280" y="536367"/>
                      <a:pt x="2018001" y="510829"/>
                    </a:cubicBezTo>
                    <a:cubicBezTo>
                      <a:pt x="2024437" y="485045"/>
                      <a:pt x="1987233" y="467482"/>
                      <a:pt x="1974048" y="492266"/>
                    </a:cubicBezTo>
                    <a:cubicBezTo>
                      <a:pt x="1970812" y="498352"/>
                      <a:pt x="1967728" y="504509"/>
                      <a:pt x="1964711" y="510696"/>
                    </a:cubicBezTo>
                    <a:cubicBezTo>
                      <a:pt x="1936212" y="536627"/>
                      <a:pt x="1888625" y="534343"/>
                      <a:pt x="1859883" y="562186"/>
                    </a:cubicBezTo>
                    <a:cubicBezTo>
                      <a:pt x="1843512" y="576722"/>
                      <a:pt x="1835499" y="596446"/>
                      <a:pt x="1832335" y="616241"/>
                    </a:cubicBezTo>
                    <a:cubicBezTo>
                      <a:pt x="1830186" y="629683"/>
                      <a:pt x="1833527" y="643159"/>
                      <a:pt x="1825402" y="655065"/>
                    </a:cubicBezTo>
                    <a:cubicBezTo>
                      <a:pt x="1786123" y="710643"/>
                      <a:pt x="1724060" y="798490"/>
                      <a:pt x="1692541" y="859654"/>
                    </a:cubicBezTo>
                    <a:cubicBezTo>
                      <a:pt x="1670224" y="714312"/>
                      <a:pt x="1610637" y="534541"/>
                      <a:pt x="1549078" y="401643"/>
                    </a:cubicBezTo>
                    <a:cubicBezTo>
                      <a:pt x="1528721" y="359140"/>
                      <a:pt x="1505432" y="317609"/>
                      <a:pt x="1474861" y="281582"/>
                    </a:cubicBezTo>
                    <a:cubicBezTo>
                      <a:pt x="1478326" y="269567"/>
                      <a:pt x="1466095" y="248240"/>
                      <a:pt x="1458318" y="254806"/>
                    </a:cubicBezTo>
                    <a:cubicBezTo>
                      <a:pt x="1434377" y="225549"/>
                      <a:pt x="1392058" y="217975"/>
                      <a:pt x="1358030" y="203430"/>
                    </a:cubicBezTo>
                    <a:cubicBezTo>
                      <a:pt x="1312094" y="183780"/>
                      <a:pt x="1273983" y="142937"/>
                      <a:pt x="1255248" y="96515"/>
                    </a:cubicBezTo>
                    <a:cubicBezTo>
                      <a:pt x="1231177" y="8115"/>
                      <a:pt x="1171920" y="-3114"/>
                      <a:pt x="1089739" y="793"/>
                    </a:cubicBezTo>
                    <a:cubicBezTo>
                      <a:pt x="1011089" y="695"/>
                      <a:pt x="952898" y="34347"/>
                      <a:pt x="935737" y="114441"/>
                    </a:cubicBezTo>
                    <a:cubicBezTo>
                      <a:pt x="900874" y="175232"/>
                      <a:pt x="818558" y="165179"/>
                      <a:pt x="759337" y="181272"/>
                    </a:cubicBezTo>
                    <a:cubicBezTo>
                      <a:pt x="715935" y="191191"/>
                      <a:pt x="673815" y="206526"/>
                      <a:pt x="633786" y="225994"/>
                    </a:cubicBezTo>
                    <a:cubicBezTo>
                      <a:pt x="589255" y="183738"/>
                      <a:pt x="429769" y="361082"/>
                      <a:pt x="415272" y="406723"/>
                    </a:cubicBezTo>
                    <a:cubicBezTo>
                      <a:pt x="423806" y="408378"/>
                      <a:pt x="432288" y="410370"/>
                      <a:pt x="440694" y="412797"/>
                    </a:cubicBezTo>
                    <a:cubicBezTo>
                      <a:pt x="448179" y="414962"/>
                      <a:pt x="445036" y="426274"/>
                      <a:pt x="437486" y="424463"/>
                    </a:cubicBezTo>
                    <a:cubicBezTo>
                      <a:pt x="428090" y="422205"/>
                      <a:pt x="418634" y="420651"/>
                      <a:pt x="409134" y="419573"/>
                    </a:cubicBezTo>
                    <a:cubicBezTo>
                      <a:pt x="408845" y="420482"/>
                      <a:pt x="408591" y="421385"/>
                      <a:pt x="408402" y="422278"/>
                    </a:cubicBezTo>
                    <a:cubicBezTo>
                      <a:pt x="407335" y="422205"/>
                      <a:pt x="406271" y="422115"/>
                      <a:pt x="405204" y="422042"/>
                    </a:cubicBezTo>
                    <a:cubicBezTo>
                      <a:pt x="407569" y="423274"/>
                      <a:pt x="409845" y="424703"/>
                      <a:pt x="412062" y="426546"/>
                    </a:cubicBezTo>
                    <a:cubicBezTo>
                      <a:pt x="417423" y="430999"/>
                      <a:pt x="410444" y="439593"/>
                      <a:pt x="404747" y="436045"/>
                    </a:cubicBezTo>
                    <a:cubicBezTo>
                      <a:pt x="399381" y="432027"/>
                      <a:pt x="392351" y="432662"/>
                      <a:pt x="385914" y="431314"/>
                    </a:cubicBezTo>
                    <a:cubicBezTo>
                      <a:pt x="385532" y="444556"/>
                      <a:pt x="338296" y="429741"/>
                      <a:pt x="330960" y="425352"/>
                    </a:cubicBezTo>
                    <a:cubicBezTo>
                      <a:pt x="298350" y="421272"/>
                      <a:pt x="264802" y="425651"/>
                      <a:pt x="234360" y="409918"/>
                    </a:cubicBezTo>
                    <a:cubicBezTo>
                      <a:pt x="193854" y="401385"/>
                      <a:pt x="153044" y="391948"/>
                      <a:pt x="112993" y="381080"/>
                    </a:cubicBezTo>
                    <a:cubicBezTo>
                      <a:pt x="102390" y="385215"/>
                      <a:pt x="92425" y="400012"/>
                      <a:pt x="100846" y="410870"/>
                    </a:cubicBezTo>
                    <a:cubicBezTo>
                      <a:pt x="105583" y="415811"/>
                      <a:pt x="99494" y="423879"/>
                      <a:pt x="93529" y="420367"/>
                    </a:cubicBezTo>
                    <a:cubicBezTo>
                      <a:pt x="73525" y="408588"/>
                      <a:pt x="58054" y="390200"/>
                      <a:pt x="44938" y="370391"/>
                    </a:cubicBezTo>
                    <a:cubicBezTo>
                      <a:pt x="38764" y="364160"/>
                      <a:pt x="27805" y="365501"/>
                      <a:pt x="19510" y="362914"/>
                    </a:cubicBezTo>
                    <a:cubicBezTo>
                      <a:pt x="18401" y="364908"/>
                      <a:pt x="17747" y="367129"/>
                      <a:pt x="17757" y="369407"/>
                    </a:cubicBezTo>
                    <a:cubicBezTo>
                      <a:pt x="-17428" y="375201"/>
                      <a:pt x="7672" y="413646"/>
                      <a:pt x="25360" y="425624"/>
                    </a:cubicBezTo>
                    <a:cubicBezTo>
                      <a:pt x="15976" y="431737"/>
                      <a:pt x="15620" y="443706"/>
                      <a:pt x="16441" y="453701"/>
                    </a:cubicBezTo>
                    <a:cubicBezTo>
                      <a:pt x="14453" y="457261"/>
                      <a:pt x="13789" y="461674"/>
                      <a:pt x="15520" y="465663"/>
                    </a:cubicBezTo>
                    <a:cubicBezTo>
                      <a:pt x="22136" y="480916"/>
                      <a:pt x="36446" y="493762"/>
                      <a:pt x="47326" y="506120"/>
                    </a:cubicBezTo>
                    <a:cubicBezTo>
                      <a:pt x="59340" y="519768"/>
                      <a:pt x="70052" y="533490"/>
                      <a:pt x="84669" y="544554"/>
                    </a:cubicBezTo>
                    <a:cubicBezTo>
                      <a:pt x="140386" y="587042"/>
                      <a:pt x="207624" y="610796"/>
                      <a:pt x="276603" y="620086"/>
                    </a:cubicBezTo>
                    <a:cubicBezTo>
                      <a:pt x="301095" y="623850"/>
                      <a:pt x="336324" y="629609"/>
                      <a:pt x="351489" y="650327"/>
                    </a:cubicBezTo>
                    <a:cubicBezTo>
                      <a:pt x="347768" y="674916"/>
                      <a:pt x="340937" y="698497"/>
                      <a:pt x="334739" y="722474"/>
                    </a:cubicBezTo>
                    <a:cubicBezTo>
                      <a:pt x="326072" y="754300"/>
                      <a:pt x="326661" y="787620"/>
                      <a:pt x="326546" y="820067"/>
                    </a:cubicBezTo>
                    <a:cubicBezTo>
                      <a:pt x="325335" y="819093"/>
                      <a:pt x="323009" y="819295"/>
                      <a:pt x="322663" y="821150"/>
                    </a:cubicBezTo>
                    <a:cubicBezTo>
                      <a:pt x="320646" y="834600"/>
                      <a:pt x="319147" y="848353"/>
                      <a:pt x="310975" y="859654"/>
                    </a:cubicBezTo>
                    <a:cubicBezTo>
                      <a:pt x="303811" y="880671"/>
                      <a:pt x="299044" y="903086"/>
                      <a:pt x="296366" y="925165"/>
                    </a:cubicBezTo>
                    <a:cubicBezTo>
                      <a:pt x="285636" y="1029838"/>
                      <a:pt x="283074" y="1137597"/>
                      <a:pt x="307266" y="1240638"/>
                    </a:cubicBezTo>
                    <a:cubicBezTo>
                      <a:pt x="316602" y="1278865"/>
                      <a:pt x="331785" y="1315195"/>
                      <a:pt x="352471" y="1348647"/>
                    </a:cubicBezTo>
                    <a:cubicBezTo>
                      <a:pt x="358639" y="1358624"/>
                      <a:pt x="368556" y="1361548"/>
                      <a:pt x="377460" y="1359588"/>
                    </a:cubicBezTo>
                    <a:cubicBezTo>
                      <a:pt x="407263" y="1375077"/>
                      <a:pt x="444807" y="1380042"/>
                      <a:pt x="476929" y="1376107"/>
                    </a:cubicBezTo>
                    <a:cubicBezTo>
                      <a:pt x="586442" y="1345093"/>
                      <a:pt x="548284" y="1419775"/>
                      <a:pt x="701831" y="1396905"/>
                    </a:cubicBezTo>
                    <a:cubicBezTo>
                      <a:pt x="966868" y="1363130"/>
                      <a:pt x="1234716" y="1429504"/>
                      <a:pt x="1499190" y="1390535"/>
                    </a:cubicBezTo>
                    <a:cubicBezTo>
                      <a:pt x="1505704" y="1440868"/>
                      <a:pt x="1590974" y="1426429"/>
                      <a:pt x="1620594" y="1405151"/>
                    </a:cubicBezTo>
                    <a:cubicBezTo>
                      <a:pt x="1709406" y="1339102"/>
                      <a:pt x="1753504" y="1129988"/>
                      <a:pt x="1798075" y="1023907"/>
                    </a:cubicBezTo>
                    <a:cubicBezTo>
                      <a:pt x="1828712" y="940295"/>
                      <a:pt x="1880014" y="792202"/>
                      <a:pt x="1947200" y="736096"/>
                    </a:cubicBezTo>
                    <a:cubicBezTo>
                      <a:pt x="1967345" y="720334"/>
                      <a:pt x="1991696" y="712036"/>
                      <a:pt x="2016061" y="705337"/>
                    </a:cubicBezTo>
                    <a:cubicBezTo>
                      <a:pt x="2106995" y="681895"/>
                      <a:pt x="2198277" y="659728"/>
                      <a:pt x="2289384" y="636937"/>
                    </a:cubicBezTo>
                    <a:cubicBezTo>
                      <a:pt x="2304834" y="633131"/>
                      <a:pt x="2302057" y="606771"/>
                      <a:pt x="2285536" y="608462"/>
                    </a:cubicBezTo>
                    <a:cubicBezTo>
                      <a:pt x="2263610" y="610706"/>
                      <a:pt x="2241609" y="612738"/>
                      <a:pt x="2219608" y="61485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0DE9A98-22DC-9803-F8B7-F6D9E918E6B8}"/>
                  </a:ext>
                </a:extLst>
              </p:cNvPr>
              <p:cNvSpPr/>
              <p:nvPr/>
            </p:nvSpPr>
            <p:spPr>
              <a:xfrm>
                <a:off x="498343" y="5690566"/>
                <a:ext cx="2344498" cy="1365819"/>
              </a:xfrm>
              <a:custGeom>
                <a:avLst/>
                <a:gdLst>
                  <a:gd name="connsiteX0" fmla="*/ 200851 w 2344498"/>
                  <a:gd name="connsiteY0" fmla="*/ 544315 h 1365819"/>
                  <a:gd name="connsiteX1" fmla="*/ 182659 w 2344498"/>
                  <a:gd name="connsiteY1" fmla="*/ 539625 h 1365819"/>
                  <a:gd name="connsiteX2" fmla="*/ 155694 w 2344498"/>
                  <a:gd name="connsiteY2" fmla="*/ 530264 h 1365819"/>
                  <a:gd name="connsiteX3" fmla="*/ 103193 w 2344498"/>
                  <a:gd name="connsiteY3" fmla="*/ 503752 h 1365819"/>
                  <a:gd name="connsiteX4" fmla="*/ 34894 w 2344498"/>
                  <a:gd name="connsiteY4" fmla="*/ 438386 h 1365819"/>
                  <a:gd name="connsiteX5" fmla="*/ 33669 w 2344498"/>
                  <a:gd name="connsiteY5" fmla="*/ 436547 h 1365819"/>
                  <a:gd name="connsiteX6" fmla="*/ 25758 w 2344498"/>
                  <a:gd name="connsiteY6" fmla="*/ 374751 h 1365819"/>
                  <a:gd name="connsiteX7" fmla="*/ 60 w 2344498"/>
                  <a:gd name="connsiteY7" fmla="*/ 327262 h 1365819"/>
                  <a:gd name="connsiteX8" fmla="*/ 42480 w 2344498"/>
                  <a:gd name="connsiteY8" fmla="*/ 314740 h 1365819"/>
                  <a:gd name="connsiteX9" fmla="*/ 65582 w 2344498"/>
                  <a:gd name="connsiteY9" fmla="*/ 338094 h 1365819"/>
                  <a:gd name="connsiteX10" fmla="*/ 90011 w 2344498"/>
                  <a:gd name="connsiteY10" fmla="*/ 365249 h 1365819"/>
                  <a:gd name="connsiteX11" fmla="*/ 96888 w 2344498"/>
                  <a:gd name="connsiteY11" fmla="*/ 372006 h 1365819"/>
                  <a:gd name="connsiteX12" fmla="*/ 99227 w 2344498"/>
                  <a:gd name="connsiteY12" fmla="*/ 374207 h 1365819"/>
                  <a:gd name="connsiteX13" fmla="*/ 98262 w 2344498"/>
                  <a:gd name="connsiteY13" fmla="*/ 371549 h 1365819"/>
                  <a:gd name="connsiteX14" fmla="*/ 113837 w 2344498"/>
                  <a:gd name="connsiteY14" fmla="*/ 331047 h 1365819"/>
                  <a:gd name="connsiteX15" fmla="*/ 140837 w 2344498"/>
                  <a:gd name="connsiteY15" fmla="*/ 332938 h 1365819"/>
                  <a:gd name="connsiteX16" fmla="*/ 142171 w 2344498"/>
                  <a:gd name="connsiteY16" fmla="*/ 333483 h 1365819"/>
                  <a:gd name="connsiteX17" fmla="*/ 177930 w 2344498"/>
                  <a:gd name="connsiteY17" fmla="*/ 346065 h 1365819"/>
                  <a:gd name="connsiteX18" fmla="*/ 330444 w 2344498"/>
                  <a:gd name="connsiteY18" fmla="*/ 369437 h 1365819"/>
                  <a:gd name="connsiteX19" fmla="*/ 389566 w 2344498"/>
                  <a:gd name="connsiteY19" fmla="*/ 380608 h 1365819"/>
                  <a:gd name="connsiteX20" fmla="*/ 435064 w 2344498"/>
                  <a:gd name="connsiteY20" fmla="*/ 293725 h 1365819"/>
                  <a:gd name="connsiteX21" fmla="*/ 829318 w 2344498"/>
                  <a:gd name="connsiteY21" fmla="*/ 109444 h 1365819"/>
                  <a:gd name="connsiteX22" fmla="*/ 860752 w 2344498"/>
                  <a:gd name="connsiteY22" fmla="*/ 120314 h 1365819"/>
                  <a:gd name="connsiteX23" fmla="*/ 898906 w 2344498"/>
                  <a:gd name="connsiteY23" fmla="*/ 89735 h 1365819"/>
                  <a:gd name="connsiteX24" fmla="*/ 959134 w 2344498"/>
                  <a:gd name="connsiteY24" fmla="*/ 6211 h 1365819"/>
                  <a:gd name="connsiteX25" fmla="*/ 982296 w 2344498"/>
                  <a:gd name="connsiteY25" fmla="*/ 19739 h 1365819"/>
                  <a:gd name="connsiteX26" fmla="*/ 977860 w 2344498"/>
                  <a:gd name="connsiteY26" fmla="*/ 27069 h 1365819"/>
                  <a:gd name="connsiteX27" fmla="*/ 913173 w 2344498"/>
                  <a:gd name="connsiteY27" fmla="*/ 111316 h 1365819"/>
                  <a:gd name="connsiteX28" fmla="*/ 866125 w 2344498"/>
                  <a:gd name="connsiteY28" fmla="*/ 139537 h 1365819"/>
                  <a:gd name="connsiteX29" fmla="*/ 819318 w 2344498"/>
                  <a:gd name="connsiteY29" fmla="*/ 143564 h 1365819"/>
                  <a:gd name="connsiteX30" fmla="*/ 817560 w 2344498"/>
                  <a:gd name="connsiteY30" fmla="*/ 141002 h 1365819"/>
                  <a:gd name="connsiteX31" fmla="*/ 819318 w 2344498"/>
                  <a:gd name="connsiteY31" fmla="*/ 143565 h 1365819"/>
                  <a:gd name="connsiteX32" fmla="*/ 956075 w 2344498"/>
                  <a:gd name="connsiteY32" fmla="*/ 290160 h 1365819"/>
                  <a:gd name="connsiteX33" fmla="*/ 1117517 w 2344498"/>
                  <a:gd name="connsiteY33" fmla="*/ 413910 h 1365819"/>
                  <a:gd name="connsiteX34" fmla="*/ 1122132 w 2344498"/>
                  <a:gd name="connsiteY34" fmla="*/ 417167 h 1365819"/>
                  <a:gd name="connsiteX35" fmla="*/ 1342017 w 2344498"/>
                  <a:gd name="connsiteY35" fmla="*/ 167382 h 1365819"/>
                  <a:gd name="connsiteX36" fmla="*/ 1310144 w 2344498"/>
                  <a:gd name="connsiteY36" fmla="*/ 153490 h 1365819"/>
                  <a:gd name="connsiteX37" fmla="*/ 1279315 w 2344498"/>
                  <a:gd name="connsiteY37" fmla="*/ 128970 h 1365819"/>
                  <a:gd name="connsiteX38" fmla="*/ 1259977 w 2344498"/>
                  <a:gd name="connsiteY38" fmla="*/ 50358 h 1365819"/>
                  <a:gd name="connsiteX39" fmla="*/ 1263036 w 2344498"/>
                  <a:gd name="connsiteY39" fmla="*/ 49090 h 1365819"/>
                  <a:gd name="connsiteX40" fmla="*/ 1280684 w 2344498"/>
                  <a:gd name="connsiteY40" fmla="*/ 82709 h 1365819"/>
                  <a:gd name="connsiteX41" fmla="*/ 1300988 w 2344498"/>
                  <a:gd name="connsiteY41" fmla="*/ 115321 h 1365819"/>
                  <a:gd name="connsiteX42" fmla="*/ 1334352 w 2344498"/>
                  <a:gd name="connsiteY42" fmla="*/ 135533 h 1365819"/>
                  <a:gd name="connsiteX43" fmla="*/ 1373451 w 2344498"/>
                  <a:gd name="connsiteY43" fmla="*/ 151719 h 1365819"/>
                  <a:gd name="connsiteX44" fmla="*/ 1512886 w 2344498"/>
                  <a:gd name="connsiteY44" fmla="*/ 195645 h 1365819"/>
                  <a:gd name="connsiteX45" fmla="*/ 1600462 w 2344498"/>
                  <a:gd name="connsiteY45" fmla="*/ 317338 h 1365819"/>
                  <a:gd name="connsiteX46" fmla="*/ 1664655 w 2344498"/>
                  <a:gd name="connsiteY46" fmla="*/ 462139 h 1365819"/>
                  <a:gd name="connsiteX47" fmla="*/ 1704459 w 2344498"/>
                  <a:gd name="connsiteY47" fmla="*/ 617613 h 1365819"/>
                  <a:gd name="connsiteX48" fmla="*/ 1717467 w 2344498"/>
                  <a:gd name="connsiteY48" fmla="*/ 753444 h 1365819"/>
                  <a:gd name="connsiteX49" fmla="*/ 1717781 w 2344498"/>
                  <a:gd name="connsiteY49" fmla="*/ 759115 h 1365819"/>
                  <a:gd name="connsiteX50" fmla="*/ 1834454 w 2344498"/>
                  <a:gd name="connsiteY50" fmla="*/ 581941 h 1365819"/>
                  <a:gd name="connsiteX51" fmla="*/ 1852344 w 2344498"/>
                  <a:gd name="connsiteY51" fmla="*/ 514522 h 1365819"/>
                  <a:gd name="connsiteX52" fmla="*/ 1921850 w 2344498"/>
                  <a:gd name="connsiteY52" fmla="*/ 473152 h 1365819"/>
                  <a:gd name="connsiteX53" fmla="*/ 1925111 w 2344498"/>
                  <a:gd name="connsiteY53" fmla="*/ 471676 h 1365819"/>
                  <a:gd name="connsiteX54" fmla="*/ 1959319 w 2344498"/>
                  <a:gd name="connsiteY54" fmla="*/ 452035 h 1365819"/>
                  <a:gd name="connsiteX55" fmla="*/ 1987029 w 2344498"/>
                  <a:gd name="connsiteY55" fmla="*/ 426005 h 1365819"/>
                  <a:gd name="connsiteX56" fmla="*/ 2030555 w 2344498"/>
                  <a:gd name="connsiteY56" fmla="*/ 440801 h 1365819"/>
                  <a:gd name="connsiteX57" fmla="*/ 2020474 w 2344498"/>
                  <a:gd name="connsiteY57" fmla="*/ 478849 h 1365819"/>
                  <a:gd name="connsiteX58" fmla="*/ 1998137 w 2344498"/>
                  <a:gd name="connsiteY58" fmla="*/ 514199 h 1365819"/>
                  <a:gd name="connsiteX59" fmla="*/ 1996796 w 2344498"/>
                  <a:gd name="connsiteY59" fmla="*/ 515409 h 1365819"/>
                  <a:gd name="connsiteX60" fmla="*/ 1996447 w 2344498"/>
                  <a:gd name="connsiteY60" fmla="*/ 515629 h 1365819"/>
                  <a:gd name="connsiteX61" fmla="*/ 2034439 w 2344498"/>
                  <a:gd name="connsiteY61" fmla="*/ 519957 h 1365819"/>
                  <a:gd name="connsiteX62" fmla="*/ 2111994 w 2344498"/>
                  <a:gd name="connsiteY62" fmla="*/ 513757 h 1365819"/>
                  <a:gd name="connsiteX63" fmla="*/ 2186571 w 2344498"/>
                  <a:gd name="connsiteY63" fmla="*/ 486378 h 1365819"/>
                  <a:gd name="connsiteX64" fmla="*/ 2247766 w 2344498"/>
                  <a:gd name="connsiteY64" fmla="*/ 458235 h 1365819"/>
                  <a:gd name="connsiteX65" fmla="*/ 2254145 w 2344498"/>
                  <a:gd name="connsiteY65" fmla="*/ 457591 h 1365819"/>
                  <a:gd name="connsiteX66" fmla="*/ 2259960 w 2344498"/>
                  <a:gd name="connsiteY66" fmla="*/ 465239 h 1365819"/>
                  <a:gd name="connsiteX67" fmla="*/ 2257445 w 2344498"/>
                  <a:gd name="connsiteY67" fmla="*/ 471139 h 1365819"/>
                  <a:gd name="connsiteX68" fmla="*/ 2222545 w 2344498"/>
                  <a:gd name="connsiteY68" fmla="*/ 517939 h 1365819"/>
                  <a:gd name="connsiteX69" fmla="*/ 2221384 w 2344498"/>
                  <a:gd name="connsiteY69" fmla="*/ 518910 h 1365819"/>
                  <a:gd name="connsiteX70" fmla="*/ 2237020 w 2344498"/>
                  <a:gd name="connsiteY70" fmla="*/ 512710 h 1365819"/>
                  <a:gd name="connsiteX71" fmla="*/ 2326891 w 2344498"/>
                  <a:gd name="connsiteY71" fmla="*/ 470334 h 1365819"/>
                  <a:gd name="connsiteX72" fmla="*/ 2331519 w 2344498"/>
                  <a:gd name="connsiteY72" fmla="*/ 469227 h 1365819"/>
                  <a:gd name="connsiteX73" fmla="*/ 2340917 w 2344498"/>
                  <a:gd name="connsiteY73" fmla="*/ 485392 h 1365819"/>
                  <a:gd name="connsiteX74" fmla="*/ 2338039 w 2344498"/>
                  <a:gd name="connsiteY74" fmla="*/ 488975 h 1365819"/>
                  <a:gd name="connsiteX75" fmla="*/ 2290146 w 2344498"/>
                  <a:gd name="connsiteY75" fmla="*/ 538457 h 1365819"/>
                  <a:gd name="connsiteX76" fmla="*/ 2271612 w 2344498"/>
                  <a:gd name="connsiteY76" fmla="*/ 553255 h 1365819"/>
                  <a:gd name="connsiteX77" fmla="*/ 2263567 w 2344498"/>
                  <a:gd name="connsiteY77" fmla="*/ 559153 h 1365819"/>
                  <a:gd name="connsiteX78" fmla="*/ 2262234 w 2344498"/>
                  <a:gd name="connsiteY78" fmla="*/ 560098 h 1365819"/>
                  <a:gd name="connsiteX79" fmla="*/ 2271612 w 2344498"/>
                  <a:gd name="connsiteY79" fmla="*/ 553255 h 1365819"/>
                  <a:gd name="connsiteX80" fmla="*/ 2330029 w 2344498"/>
                  <a:gd name="connsiteY80" fmla="*/ 532279 h 1365819"/>
                  <a:gd name="connsiteX81" fmla="*/ 2344317 w 2344498"/>
                  <a:gd name="connsiteY81" fmla="*/ 543168 h 1365819"/>
                  <a:gd name="connsiteX82" fmla="*/ 2308216 w 2344498"/>
                  <a:gd name="connsiteY82" fmla="*/ 589852 h 1365819"/>
                  <a:gd name="connsiteX83" fmla="*/ 2258713 w 2344498"/>
                  <a:gd name="connsiteY83" fmla="*/ 614089 h 1365819"/>
                  <a:gd name="connsiteX84" fmla="*/ 2155717 w 2344498"/>
                  <a:gd name="connsiteY84" fmla="*/ 636452 h 1365819"/>
                  <a:gd name="connsiteX85" fmla="*/ 2138789 w 2344498"/>
                  <a:gd name="connsiteY85" fmla="*/ 638810 h 1365819"/>
                  <a:gd name="connsiteX86" fmla="*/ 1953725 w 2344498"/>
                  <a:gd name="connsiteY86" fmla="*/ 711546 h 1365819"/>
                  <a:gd name="connsiteX87" fmla="*/ 1891866 w 2344498"/>
                  <a:gd name="connsiteY87" fmla="*/ 812824 h 1365819"/>
                  <a:gd name="connsiteX88" fmla="*/ 1846689 w 2344498"/>
                  <a:gd name="connsiteY88" fmla="*/ 921997 h 1365819"/>
                  <a:gd name="connsiteX89" fmla="*/ 1806443 w 2344498"/>
                  <a:gd name="connsiteY89" fmla="*/ 1037467 h 1365819"/>
                  <a:gd name="connsiteX90" fmla="*/ 1765120 w 2344498"/>
                  <a:gd name="connsiteY90" fmla="*/ 1142292 h 1365819"/>
                  <a:gd name="connsiteX91" fmla="*/ 1762836 w 2344498"/>
                  <a:gd name="connsiteY91" fmla="*/ 1147745 h 1365819"/>
                  <a:gd name="connsiteX92" fmla="*/ 1644250 w 2344498"/>
                  <a:gd name="connsiteY92" fmla="*/ 1351673 h 1365819"/>
                  <a:gd name="connsiteX93" fmla="*/ 1629982 w 2344498"/>
                  <a:gd name="connsiteY93" fmla="*/ 1337400 h 1365819"/>
                  <a:gd name="connsiteX94" fmla="*/ 1751446 w 2344498"/>
                  <a:gd name="connsiteY94" fmla="*/ 1105732 h 1365819"/>
                  <a:gd name="connsiteX95" fmla="*/ 1790586 w 2344498"/>
                  <a:gd name="connsiteY95" fmla="*/ 993762 h 1365819"/>
                  <a:gd name="connsiteX96" fmla="*/ 1798585 w 2344498"/>
                  <a:gd name="connsiteY96" fmla="*/ 971686 h 1365819"/>
                  <a:gd name="connsiteX97" fmla="*/ 1831275 w 2344498"/>
                  <a:gd name="connsiteY97" fmla="*/ 883667 h 1365819"/>
                  <a:gd name="connsiteX98" fmla="*/ 1879027 w 2344498"/>
                  <a:gd name="connsiteY98" fmla="*/ 774917 h 1365819"/>
                  <a:gd name="connsiteX99" fmla="*/ 1880925 w 2344498"/>
                  <a:gd name="connsiteY99" fmla="*/ 771199 h 1365819"/>
                  <a:gd name="connsiteX100" fmla="*/ 1947889 w 2344498"/>
                  <a:gd name="connsiteY100" fmla="*/ 677784 h 1365819"/>
                  <a:gd name="connsiteX101" fmla="*/ 2134358 w 2344498"/>
                  <a:gd name="connsiteY101" fmla="*/ 611408 h 1365819"/>
                  <a:gd name="connsiteX102" fmla="*/ 2155223 w 2344498"/>
                  <a:gd name="connsiteY102" fmla="*/ 608657 h 1365819"/>
                  <a:gd name="connsiteX103" fmla="*/ 2238650 w 2344498"/>
                  <a:gd name="connsiteY103" fmla="*/ 593314 h 1365819"/>
                  <a:gd name="connsiteX104" fmla="*/ 2284209 w 2344498"/>
                  <a:gd name="connsiteY104" fmla="*/ 575881 h 1365819"/>
                  <a:gd name="connsiteX105" fmla="*/ 2301012 w 2344498"/>
                  <a:gd name="connsiteY105" fmla="*/ 565918 h 1365819"/>
                  <a:gd name="connsiteX106" fmla="*/ 2253803 w 2344498"/>
                  <a:gd name="connsiteY106" fmla="*/ 577109 h 1365819"/>
                  <a:gd name="connsiteX107" fmla="*/ 2230500 w 2344498"/>
                  <a:gd name="connsiteY107" fmla="*/ 580352 h 1365819"/>
                  <a:gd name="connsiteX108" fmla="*/ 2170473 w 2344498"/>
                  <a:gd name="connsiteY108" fmla="*/ 581177 h 1365819"/>
                  <a:gd name="connsiteX109" fmla="*/ 2170031 w 2344498"/>
                  <a:gd name="connsiteY109" fmla="*/ 578016 h 1365819"/>
                  <a:gd name="connsiteX110" fmla="*/ 2212593 w 2344498"/>
                  <a:gd name="connsiteY110" fmla="*/ 568906 h 1365819"/>
                  <a:gd name="connsiteX111" fmla="*/ 2216837 w 2344498"/>
                  <a:gd name="connsiteY111" fmla="*/ 567868 h 1365819"/>
                  <a:gd name="connsiteX112" fmla="*/ 2219775 w 2344498"/>
                  <a:gd name="connsiteY112" fmla="*/ 560643 h 1365819"/>
                  <a:gd name="connsiteX113" fmla="*/ 2249477 w 2344498"/>
                  <a:gd name="connsiteY113" fmla="*/ 541617 h 1365819"/>
                  <a:gd name="connsiteX114" fmla="*/ 2277589 w 2344498"/>
                  <a:gd name="connsiteY114" fmla="*/ 521104 h 1365819"/>
                  <a:gd name="connsiteX115" fmla="*/ 2301274 w 2344498"/>
                  <a:gd name="connsiteY115" fmla="*/ 499908 h 1365819"/>
                  <a:gd name="connsiteX116" fmla="*/ 2303548 w 2344498"/>
                  <a:gd name="connsiteY116" fmla="*/ 497672 h 1365819"/>
                  <a:gd name="connsiteX117" fmla="*/ 2301274 w 2344498"/>
                  <a:gd name="connsiteY117" fmla="*/ 499907 h 1365819"/>
                  <a:gd name="connsiteX118" fmla="*/ 2239979 w 2344498"/>
                  <a:gd name="connsiteY118" fmla="*/ 528998 h 1365819"/>
                  <a:gd name="connsiteX119" fmla="*/ 2187155 w 2344498"/>
                  <a:gd name="connsiteY119" fmla="*/ 540431 h 1365819"/>
                  <a:gd name="connsiteX120" fmla="*/ 2186038 w 2344498"/>
                  <a:gd name="connsiteY120" fmla="*/ 540519 h 1365819"/>
                  <a:gd name="connsiteX121" fmla="*/ 2184921 w 2344498"/>
                  <a:gd name="connsiteY121" fmla="*/ 540592 h 1365819"/>
                  <a:gd name="connsiteX122" fmla="*/ 2128757 w 2344498"/>
                  <a:gd name="connsiteY122" fmla="*/ 545464 h 1365819"/>
                  <a:gd name="connsiteX123" fmla="*/ 2127892 w 2344498"/>
                  <a:gd name="connsiteY123" fmla="*/ 542363 h 1365819"/>
                  <a:gd name="connsiteX124" fmla="*/ 2177838 w 2344498"/>
                  <a:gd name="connsiteY124" fmla="*/ 529902 h 1365819"/>
                  <a:gd name="connsiteX125" fmla="*/ 2180735 w 2344498"/>
                  <a:gd name="connsiteY125" fmla="*/ 526620 h 1365819"/>
                  <a:gd name="connsiteX126" fmla="*/ 2185081 w 2344498"/>
                  <a:gd name="connsiteY126" fmla="*/ 524545 h 1365819"/>
                  <a:gd name="connsiteX127" fmla="*/ 2220841 w 2344498"/>
                  <a:gd name="connsiteY127" fmla="*/ 501960 h 1365819"/>
                  <a:gd name="connsiteX128" fmla="*/ 2244184 w 2344498"/>
                  <a:gd name="connsiteY128" fmla="*/ 471058 h 1365819"/>
                  <a:gd name="connsiteX129" fmla="*/ 2177938 w 2344498"/>
                  <a:gd name="connsiteY129" fmla="*/ 504416 h 1365819"/>
                  <a:gd name="connsiteX130" fmla="*/ 2103885 w 2344498"/>
                  <a:gd name="connsiteY130" fmla="*/ 527911 h 1365819"/>
                  <a:gd name="connsiteX131" fmla="*/ 2100968 w 2344498"/>
                  <a:gd name="connsiteY131" fmla="*/ 528411 h 1365819"/>
                  <a:gd name="connsiteX132" fmla="*/ 1952759 w 2344498"/>
                  <a:gd name="connsiteY132" fmla="*/ 510495 h 1365819"/>
                  <a:gd name="connsiteX133" fmla="*/ 1953786 w 2344498"/>
                  <a:gd name="connsiteY133" fmla="*/ 508080 h 1365819"/>
                  <a:gd name="connsiteX134" fmla="*/ 1990007 w 2344498"/>
                  <a:gd name="connsiteY134" fmla="*/ 514522 h 1365819"/>
                  <a:gd name="connsiteX135" fmla="*/ 1989323 w 2344498"/>
                  <a:gd name="connsiteY135" fmla="*/ 505402 h 1365819"/>
                  <a:gd name="connsiteX136" fmla="*/ 2014142 w 2344498"/>
                  <a:gd name="connsiteY136" fmla="*/ 463352 h 1365819"/>
                  <a:gd name="connsiteX137" fmla="*/ 2015187 w 2344498"/>
                  <a:gd name="connsiteY137" fmla="*/ 460322 h 1365819"/>
                  <a:gd name="connsiteX138" fmla="*/ 2017616 w 2344498"/>
                  <a:gd name="connsiteY138" fmla="*/ 435487 h 1365819"/>
                  <a:gd name="connsiteX139" fmla="*/ 1997875 w 2344498"/>
                  <a:gd name="connsiteY139" fmla="*/ 432769 h 1365819"/>
                  <a:gd name="connsiteX140" fmla="*/ 1967449 w 2344498"/>
                  <a:gd name="connsiteY140" fmla="*/ 460168 h 1365819"/>
                  <a:gd name="connsiteX141" fmla="*/ 1930644 w 2344498"/>
                  <a:gd name="connsiteY141" fmla="*/ 481849 h 1365819"/>
                  <a:gd name="connsiteX142" fmla="*/ 1927903 w 2344498"/>
                  <a:gd name="connsiteY142" fmla="*/ 483095 h 1365819"/>
                  <a:gd name="connsiteX143" fmla="*/ 1863814 w 2344498"/>
                  <a:gd name="connsiteY143" fmla="*/ 519534 h 1365819"/>
                  <a:gd name="connsiteX144" fmla="*/ 1843409 w 2344498"/>
                  <a:gd name="connsiteY144" fmla="*/ 554522 h 1365819"/>
                  <a:gd name="connsiteX145" fmla="*/ 1843812 w 2344498"/>
                  <a:gd name="connsiteY145" fmla="*/ 573123 h 1365819"/>
                  <a:gd name="connsiteX146" fmla="*/ 1846287 w 2344498"/>
                  <a:gd name="connsiteY146" fmla="*/ 585685 h 1365819"/>
                  <a:gd name="connsiteX147" fmla="*/ 1833227 w 2344498"/>
                  <a:gd name="connsiteY147" fmla="*/ 605011 h 1365819"/>
                  <a:gd name="connsiteX148" fmla="*/ 1820227 w 2344498"/>
                  <a:gd name="connsiteY148" fmla="*/ 624377 h 1365819"/>
                  <a:gd name="connsiteX149" fmla="*/ 1794409 w 2344498"/>
                  <a:gd name="connsiteY149" fmla="*/ 663210 h 1365819"/>
                  <a:gd name="connsiteX150" fmla="*/ 1743356 w 2344498"/>
                  <a:gd name="connsiteY150" fmla="*/ 741319 h 1365819"/>
                  <a:gd name="connsiteX151" fmla="*/ 1726949 w 2344498"/>
                  <a:gd name="connsiteY151" fmla="*/ 766872 h 1365819"/>
                  <a:gd name="connsiteX152" fmla="*/ 1718787 w 2344498"/>
                  <a:gd name="connsiteY152" fmla="*/ 779669 h 1365819"/>
                  <a:gd name="connsiteX153" fmla="*/ 1714473 w 2344498"/>
                  <a:gd name="connsiteY153" fmla="*/ 786415 h 1365819"/>
                  <a:gd name="connsiteX154" fmla="*/ 1707115 w 2344498"/>
                  <a:gd name="connsiteY154" fmla="*/ 797986 h 1365819"/>
                  <a:gd name="connsiteX155" fmla="*/ 1707014 w 2344498"/>
                  <a:gd name="connsiteY155" fmla="*/ 801167 h 1365819"/>
                  <a:gd name="connsiteX156" fmla="*/ 1700492 w 2344498"/>
                  <a:gd name="connsiteY156" fmla="*/ 808956 h 1365819"/>
                  <a:gd name="connsiteX157" fmla="*/ 1699971 w 2344498"/>
                  <a:gd name="connsiteY157" fmla="*/ 809261 h 1365819"/>
                  <a:gd name="connsiteX158" fmla="*/ 1572088 w 2344498"/>
                  <a:gd name="connsiteY158" fmla="*/ 1013574 h 1365819"/>
                  <a:gd name="connsiteX159" fmla="*/ 1565829 w 2344498"/>
                  <a:gd name="connsiteY159" fmla="*/ 1075938 h 1365819"/>
                  <a:gd name="connsiteX160" fmla="*/ 1557820 w 2344498"/>
                  <a:gd name="connsiteY160" fmla="*/ 1217439 h 1365819"/>
                  <a:gd name="connsiteX161" fmla="*/ 1560195 w 2344498"/>
                  <a:gd name="connsiteY161" fmla="*/ 1286167 h 1365819"/>
                  <a:gd name="connsiteX162" fmla="*/ 1562201 w 2344498"/>
                  <a:gd name="connsiteY162" fmla="*/ 1318853 h 1365819"/>
                  <a:gd name="connsiteX163" fmla="*/ 1562836 w 2344498"/>
                  <a:gd name="connsiteY163" fmla="*/ 1326571 h 1365819"/>
                  <a:gd name="connsiteX164" fmla="*/ 1560356 w 2344498"/>
                  <a:gd name="connsiteY164" fmla="*/ 1357815 h 1365819"/>
                  <a:gd name="connsiteX165" fmla="*/ 1540575 w 2344498"/>
                  <a:gd name="connsiteY165" fmla="*/ 1361922 h 1365819"/>
                  <a:gd name="connsiteX166" fmla="*/ 1301813 w 2344498"/>
                  <a:gd name="connsiteY166" fmla="*/ 1354774 h 1365819"/>
                  <a:gd name="connsiteX167" fmla="*/ 874254 w 2344498"/>
                  <a:gd name="connsiteY167" fmla="*/ 1355217 h 1365819"/>
                  <a:gd name="connsiteX168" fmla="*/ 659519 w 2344498"/>
                  <a:gd name="connsiteY168" fmla="*/ 1360975 h 1365819"/>
                  <a:gd name="connsiteX169" fmla="*/ 553711 w 2344498"/>
                  <a:gd name="connsiteY169" fmla="*/ 1364276 h 1365819"/>
                  <a:gd name="connsiteX170" fmla="*/ 503260 w 2344498"/>
                  <a:gd name="connsiteY170" fmla="*/ 1336222 h 1365819"/>
                  <a:gd name="connsiteX171" fmla="*/ 503222 w 2344498"/>
                  <a:gd name="connsiteY171" fmla="*/ 1335569 h 1365819"/>
                  <a:gd name="connsiteX172" fmla="*/ 495877 w 2344498"/>
                  <a:gd name="connsiteY172" fmla="*/ 1337119 h 1365819"/>
                  <a:gd name="connsiteX173" fmla="*/ 492688 w 2344498"/>
                  <a:gd name="connsiteY173" fmla="*/ 1337010 h 1365819"/>
                  <a:gd name="connsiteX174" fmla="*/ 492194 w 2344498"/>
                  <a:gd name="connsiteY174" fmla="*/ 1336879 h 1365819"/>
                  <a:gd name="connsiteX175" fmla="*/ 401106 w 2344498"/>
                  <a:gd name="connsiteY175" fmla="*/ 1326008 h 1365819"/>
                  <a:gd name="connsiteX176" fmla="*/ 398883 w 2344498"/>
                  <a:gd name="connsiteY176" fmla="*/ 1325422 h 1365819"/>
                  <a:gd name="connsiteX177" fmla="*/ 335696 w 2344498"/>
                  <a:gd name="connsiteY177" fmla="*/ 1287837 h 1365819"/>
                  <a:gd name="connsiteX178" fmla="*/ 290922 w 2344498"/>
                  <a:gd name="connsiteY178" fmla="*/ 1154288 h 1365819"/>
                  <a:gd name="connsiteX179" fmla="*/ 291707 w 2344498"/>
                  <a:gd name="connsiteY179" fmla="*/ 1023236 h 1365819"/>
                  <a:gd name="connsiteX180" fmla="*/ 295631 w 2344498"/>
                  <a:gd name="connsiteY180" fmla="*/ 916318 h 1365819"/>
                  <a:gd name="connsiteX181" fmla="*/ 302694 w 2344498"/>
                  <a:gd name="connsiteY181" fmla="*/ 864319 h 1365819"/>
                  <a:gd name="connsiteX182" fmla="*/ 308349 w 2344498"/>
                  <a:gd name="connsiteY182" fmla="*/ 835612 h 1365819"/>
                  <a:gd name="connsiteX183" fmla="*/ 310914 w 2344498"/>
                  <a:gd name="connsiteY183" fmla="*/ 823752 h 1365819"/>
                  <a:gd name="connsiteX184" fmla="*/ 311387 w 2344498"/>
                  <a:gd name="connsiteY184" fmla="*/ 822064 h 1365819"/>
                  <a:gd name="connsiteX185" fmla="*/ 301245 w 2344498"/>
                  <a:gd name="connsiteY185" fmla="*/ 819912 h 1365819"/>
                  <a:gd name="connsiteX186" fmla="*/ 290660 w 2344498"/>
                  <a:gd name="connsiteY186" fmla="*/ 797848 h 1365819"/>
                  <a:gd name="connsiteX187" fmla="*/ 296053 w 2344498"/>
                  <a:gd name="connsiteY187" fmla="*/ 719357 h 1365819"/>
                  <a:gd name="connsiteX188" fmla="*/ 307543 w 2344498"/>
                  <a:gd name="connsiteY188" fmla="*/ 642273 h 1365819"/>
                  <a:gd name="connsiteX189" fmla="*/ 308824 w 2344498"/>
                  <a:gd name="connsiteY189" fmla="*/ 635712 h 1365819"/>
                  <a:gd name="connsiteX190" fmla="*/ 324427 w 2344498"/>
                  <a:gd name="connsiteY190" fmla="*/ 579142 h 1365819"/>
                  <a:gd name="connsiteX191" fmla="*/ 240171 w 2344498"/>
                  <a:gd name="connsiteY191" fmla="*/ 560440 h 1365819"/>
                  <a:gd name="connsiteX192" fmla="*/ 200851 w 2344498"/>
                  <a:gd name="connsiteY192" fmla="*/ 544315 h 1365819"/>
                  <a:gd name="connsiteX193" fmla="*/ 1682846 w 2344498"/>
                  <a:gd name="connsiteY193" fmla="*/ 814576 h 1365819"/>
                  <a:gd name="connsiteX194" fmla="*/ 1681558 w 2344498"/>
                  <a:gd name="connsiteY194" fmla="*/ 814919 h 1365819"/>
                  <a:gd name="connsiteX195" fmla="*/ 1647309 w 2344498"/>
                  <a:gd name="connsiteY195" fmla="*/ 823696 h 1365819"/>
                  <a:gd name="connsiteX196" fmla="*/ 1589857 w 2344498"/>
                  <a:gd name="connsiteY196" fmla="*/ 842860 h 1365819"/>
                  <a:gd name="connsiteX197" fmla="*/ 1574879 w 2344498"/>
                  <a:gd name="connsiteY197" fmla="*/ 988359 h 1365819"/>
                  <a:gd name="connsiteX198" fmla="*/ 1573798 w 2344498"/>
                  <a:gd name="connsiteY198" fmla="*/ 998053 h 1365819"/>
                  <a:gd name="connsiteX199" fmla="*/ 1599576 w 2344498"/>
                  <a:gd name="connsiteY199" fmla="*/ 952094 h 1365819"/>
                  <a:gd name="connsiteX200" fmla="*/ 1682846 w 2344498"/>
                  <a:gd name="connsiteY200" fmla="*/ 814576 h 1365819"/>
                  <a:gd name="connsiteX201" fmla="*/ 318309 w 2344498"/>
                  <a:gd name="connsiteY201" fmla="*/ 819389 h 1365819"/>
                  <a:gd name="connsiteX202" fmla="*/ 316519 w 2344498"/>
                  <a:gd name="connsiteY202" fmla="*/ 836719 h 1365819"/>
                  <a:gd name="connsiteX203" fmla="*/ 313560 w 2344498"/>
                  <a:gd name="connsiteY203" fmla="*/ 863816 h 1365819"/>
                  <a:gd name="connsiteX204" fmla="*/ 308188 w 2344498"/>
                  <a:gd name="connsiteY204" fmla="*/ 918271 h 1365819"/>
                  <a:gd name="connsiteX205" fmla="*/ 306256 w 2344498"/>
                  <a:gd name="connsiteY205" fmla="*/ 953200 h 1365819"/>
                  <a:gd name="connsiteX206" fmla="*/ 347146 w 2344498"/>
                  <a:gd name="connsiteY206" fmla="*/ 827016 h 1365819"/>
                  <a:gd name="connsiteX207" fmla="*/ 339757 w 2344498"/>
                  <a:gd name="connsiteY207" fmla="*/ 825503 h 1365819"/>
                  <a:gd name="connsiteX208" fmla="*/ 335494 w 2344498"/>
                  <a:gd name="connsiteY208" fmla="*/ 824354 h 1365819"/>
                  <a:gd name="connsiteX209" fmla="*/ 318309 w 2344498"/>
                  <a:gd name="connsiteY209" fmla="*/ 819389 h 1365819"/>
                  <a:gd name="connsiteX210" fmla="*/ 1718787 w 2344498"/>
                  <a:gd name="connsiteY210" fmla="*/ 779669 h 1365819"/>
                  <a:gd name="connsiteX211" fmla="*/ 1718867 w 2344498"/>
                  <a:gd name="connsiteY211" fmla="*/ 781582 h 1365819"/>
                  <a:gd name="connsiteX212" fmla="*/ 1710174 w 2344498"/>
                  <a:gd name="connsiteY212" fmla="*/ 793177 h 1365819"/>
                  <a:gd name="connsiteX213" fmla="*/ 1718787 w 2344498"/>
                  <a:gd name="connsiteY213" fmla="*/ 779669 h 1365819"/>
                  <a:gd name="connsiteX214" fmla="*/ 413190 w 2344498"/>
                  <a:gd name="connsiteY214" fmla="*/ 458136 h 1365819"/>
                  <a:gd name="connsiteX215" fmla="*/ 448205 w 2344498"/>
                  <a:gd name="connsiteY215" fmla="*/ 466188 h 1365819"/>
                  <a:gd name="connsiteX216" fmla="*/ 449288 w 2344498"/>
                  <a:gd name="connsiteY216" fmla="*/ 466611 h 1365819"/>
                  <a:gd name="connsiteX217" fmla="*/ 472453 w 2344498"/>
                  <a:gd name="connsiteY217" fmla="*/ 482716 h 1365819"/>
                  <a:gd name="connsiteX218" fmla="*/ 468811 w 2344498"/>
                  <a:gd name="connsiteY218" fmla="*/ 487507 h 1365819"/>
                  <a:gd name="connsiteX219" fmla="*/ 440820 w 2344498"/>
                  <a:gd name="connsiteY219" fmla="*/ 475306 h 1365819"/>
                  <a:gd name="connsiteX220" fmla="*/ 411923 w 2344498"/>
                  <a:gd name="connsiteY220" fmla="*/ 467555 h 1365819"/>
                  <a:gd name="connsiteX221" fmla="*/ 345818 w 2344498"/>
                  <a:gd name="connsiteY221" fmla="*/ 474845 h 1365819"/>
                  <a:gd name="connsiteX222" fmla="*/ 344932 w 2344498"/>
                  <a:gd name="connsiteY222" fmla="*/ 472789 h 1365819"/>
                  <a:gd name="connsiteX223" fmla="*/ 413190 w 2344498"/>
                  <a:gd name="connsiteY223" fmla="*/ 458136 h 1365819"/>
                  <a:gd name="connsiteX224" fmla="*/ 158612 w 2344498"/>
                  <a:gd name="connsiteY224" fmla="*/ 515709 h 1365819"/>
                  <a:gd name="connsiteX225" fmla="*/ 154466 w 2344498"/>
                  <a:gd name="connsiteY225" fmla="*/ 511906 h 1365819"/>
                  <a:gd name="connsiteX226" fmla="*/ 127049 w 2344498"/>
                  <a:gd name="connsiteY226" fmla="*/ 476685 h 1365819"/>
                  <a:gd name="connsiteX227" fmla="*/ 125187 w 2344498"/>
                  <a:gd name="connsiteY227" fmla="*/ 473141 h 1365819"/>
                  <a:gd name="connsiteX228" fmla="*/ 125891 w 2344498"/>
                  <a:gd name="connsiteY228" fmla="*/ 438043 h 1365819"/>
                  <a:gd name="connsiteX229" fmla="*/ 152735 w 2344498"/>
                  <a:gd name="connsiteY229" fmla="*/ 437359 h 1365819"/>
                  <a:gd name="connsiteX230" fmla="*/ 154486 w 2344498"/>
                  <a:gd name="connsiteY230" fmla="*/ 437942 h 1365819"/>
                  <a:gd name="connsiteX231" fmla="*/ 165856 w 2344498"/>
                  <a:gd name="connsiteY231" fmla="*/ 442653 h 1365819"/>
                  <a:gd name="connsiteX232" fmla="*/ 208034 w 2344498"/>
                  <a:gd name="connsiteY232" fmla="*/ 468463 h 1365819"/>
                  <a:gd name="connsiteX233" fmla="*/ 255298 w 2344498"/>
                  <a:gd name="connsiteY233" fmla="*/ 487800 h 1365819"/>
                  <a:gd name="connsiteX234" fmla="*/ 256933 w 2344498"/>
                  <a:gd name="connsiteY234" fmla="*/ 488129 h 1365819"/>
                  <a:gd name="connsiteX235" fmla="*/ 302271 w 2344498"/>
                  <a:gd name="connsiteY235" fmla="*/ 506831 h 1365819"/>
                  <a:gd name="connsiteX236" fmla="*/ 297582 w 2344498"/>
                  <a:gd name="connsiteY236" fmla="*/ 514884 h 1365819"/>
                  <a:gd name="connsiteX237" fmla="*/ 204029 w 2344498"/>
                  <a:gd name="connsiteY237" fmla="*/ 484526 h 1365819"/>
                  <a:gd name="connsiteX238" fmla="*/ 168552 w 2344498"/>
                  <a:gd name="connsiteY238" fmla="*/ 462221 h 1365819"/>
                  <a:gd name="connsiteX239" fmla="*/ 148253 w 2344498"/>
                  <a:gd name="connsiteY239" fmla="*/ 453250 h 1365819"/>
                  <a:gd name="connsiteX240" fmla="*/ 144358 w 2344498"/>
                  <a:gd name="connsiteY240" fmla="*/ 452101 h 1365819"/>
                  <a:gd name="connsiteX241" fmla="*/ 137522 w 2344498"/>
                  <a:gd name="connsiteY241" fmla="*/ 451432 h 1365819"/>
                  <a:gd name="connsiteX242" fmla="*/ 136227 w 2344498"/>
                  <a:gd name="connsiteY242" fmla="*/ 457763 h 1365819"/>
                  <a:gd name="connsiteX243" fmla="*/ 136335 w 2344498"/>
                  <a:gd name="connsiteY243" fmla="*/ 458094 h 1365819"/>
                  <a:gd name="connsiteX244" fmla="*/ 191332 w 2344498"/>
                  <a:gd name="connsiteY244" fmla="*/ 520762 h 1365819"/>
                  <a:gd name="connsiteX245" fmla="*/ 207068 w 2344498"/>
                  <a:gd name="connsiteY245" fmla="*/ 530004 h 1365819"/>
                  <a:gd name="connsiteX246" fmla="*/ 323661 w 2344498"/>
                  <a:gd name="connsiteY246" fmla="*/ 568990 h 1365819"/>
                  <a:gd name="connsiteX247" fmla="*/ 354310 w 2344498"/>
                  <a:gd name="connsiteY247" fmla="*/ 577835 h 1365819"/>
                  <a:gd name="connsiteX248" fmla="*/ 378881 w 2344498"/>
                  <a:gd name="connsiteY248" fmla="*/ 583713 h 1365819"/>
                  <a:gd name="connsiteX249" fmla="*/ 393893 w 2344498"/>
                  <a:gd name="connsiteY249" fmla="*/ 597362 h 1365819"/>
                  <a:gd name="connsiteX250" fmla="*/ 398199 w 2344498"/>
                  <a:gd name="connsiteY250" fmla="*/ 605112 h 1365819"/>
                  <a:gd name="connsiteX251" fmla="*/ 402043 w 2344498"/>
                  <a:gd name="connsiteY251" fmla="*/ 619104 h 1365819"/>
                  <a:gd name="connsiteX252" fmla="*/ 400312 w 2344498"/>
                  <a:gd name="connsiteY252" fmla="*/ 625765 h 1365819"/>
                  <a:gd name="connsiteX253" fmla="*/ 368127 w 2344498"/>
                  <a:gd name="connsiteY253" fmla="*/ 811864 h 1365819"/>
                  <a:gd name="connsiteX254" fmla="*/ 366221 w 2344498"/>
                  <a:gd name="connsiteY254" fmla="*/ 817786 h 1365819"/>
                  <a:gd name="connsiteX255" fmla="*/ 364996 w 2344498"/>
                  <a:gd name="connsiteY255" fmla="*/ 821540 h 1365819"/>
                  <a:gd name="connsiteX256" fmla="*/ 309818 w 2344498"/>
                  <a:gd name="connsiteY256" fmla="*/ 1014819 h 1365819"/>
                  <a:gd name="connsiteX257" fmla="*/ 308148 w 2344498"/>
                  <a:gd name="connsiteY257" fmla="*/ 1149617 h 1365819"/>
                  <a:gd name="connsiteX258" fmla="*/ 308515 w 2344498"/>
                  <a:gd name="connsiteY258" fmla="*/ 1152690 h 1365819"/>
                  <a:gd name="connsiteX259" fmla="*/ 350306 w 2344498"/>
                  <a:gd name="connsiteY259" fmla="*/ 1275962 h 1365819"/>
                  <a:gd name="connsiteX260" fmla="*/ 400829 w 2344498"/>
                  <a:gd name="connsiteY260" fmla="*/ 1306521 h 1365819"/>
                  <a:gd name="connsiteX261" fmla="*/ 401962 w 2344498"/>
                  <a:gd name="connsiteY261" fmla="*/ 1306823 h 1365819"/>
                  <a:gd name="connsiteX262" fmla="*/ 459293 w 2344498"/>
                  <a:gd name="connsiteY262" fmla="*/ 1320855 h 1365819"/>
                  <a:gd name="connsiteX263" fmla="*/ 508334 w 2344498"/>
                  <a:gd name="connsiteY263" fmla="*/ 1309901 h 1365819"/>
                  <a:gd name="connsiteX264" fmla="*/ 508353 w 2344498"/>
                  <a:gd name="connsiteY264" fmla="*/ 1309883 h 1365819"/>
                  <a:gd name="connsiteX265" fmla="*/ 569106 w 2344498"/>
                  <a:gd name="connsiteY265" fmla="*/ 1191892 h 1365819"/>
                  <a:gd name="connsiteX266" fmla="*/ 578221 w 2344498"/>
                  <a:gd name="connsiteY266" fmla="*/ 842961 h 1365819"/>
                  <a:gd name="connsiteX267" fmla="*/ 545783 w 2344498"/>
                  <a:gd name="connsiteY267" fmla="*/ 662244 h 1365819"/>
                  <a:gd name="connsiteX268" fmla="*/ 528195 w 2344498"/>
                  <a:gd name="connsiteY268" fmla="*/ 572158 h 1365819"/>
                  <a:gd name="connsiteX269" fmla="*/ 525052 w 2344498"/>
                  <a:gd name="connsiteY269" fmla="*/ 554433 h 1365819"/>
                  <a:gd name="connsiteX270" fmla="*/ 520206 w 2344498"/>
                  <a:gd name="connsiteY270" fmla="*/ 524829 h 1365819"/>
                  <a:gd name="connsiteX271" fmla="*/ 517027 w 2344498"/>
                  <a:gd name="connsiteY271" fmla="*/ 485050 h 1365819"/>
                  <a:gd name="connsiteX272" fmla="*/ 449815 w 2344498"/>
                  <a:gd name="connsiteY272" fmla="*/ 419966 h 1365819"/>
                  <a:gd name="connsiteX273" fmla="*/ 388117 w 2344498"/>
                  <a:gd name="connsiteY273" fmla="*/ 394903 h 1365819"/>
                  <a:gd name="connsiteX274" fmla="*/ 198757 w 2344498"/>
                  <a:gd name="connsiteY274" fmla="*/ 366901 h 1365819"/>
                  <a:gd name="connsiteX275" fmla="*/ 138848 w 2344498"/>
                  <a:gd name="connsiteY275" fmla="*/ 348756 h 1365819"/>
                  <a:gd name="connsiteX276" fmla="*/ 136174 w 2344498"/>
                  <a:gd name="connsiteY276" fmla="*/ 347716 h 1365819"/>
                  <a:gd name="connsiteX277" fmla="*/ 113535 w 2344498"/>
                  <a:gd name="connsiteY277" fmla="*/ 352869 h 1365819"/>
                  <a:gd name="connsiteX278" fmla="*/ 117017 w 2344498"/>
                  <a:gd name="connsiteY278" fmla="*/ 374611 h 1365819"/>
                  <a:gd name="connsiteX279" fmla="*/ 169900 w 2344498"/>
                  <a:gd name="connsiteY279" fmla="*/ 402955 h 1365819"/>
                  <a:gd name="connsiteX280" fmla="*/ 202400 w 2344498"/>
                  <a:gd name="connsiteY280" fmla="*/ 411008 h 1365819"/>
                  <a:gd name="connsiteX281" fmla="*/ 234959 w 2344498"/>
                  <a:gd name="connsiteY281" fmla="*/ 417389 h 1365819"/>
                  <a:gd name="connsiteX282" fmla="*/ 234959 w 2344498"/>
                  <a:gd name="connsiteY282" fmla="*/ 426487 h 1365819"/>
                  <a:gd name="connsiteX283" fmla="*/ 194873 w 2344498"/>
                  <a:gd name="connsiteY283" fmla="*/ 424335 h 1365819"/>
                  <a:gd name="connsiteX284" fmla="*/ 151951 w 2344498"/>
                  <a:gd name="connsiteY284" fmla="*/ 412196 h 1365819"/>
                  <a:gd name="connsiteX285" fmla="*/ 143994 w 2344498"/>
                  <a:gd name="connsiteY285" fmla="*/ 409179 h 1365819"/>
                  <a:gd name="connsiteX286" fmla="*/ 141949 w 2344498"/>
                  <a:gd name="connsiteY286" fmla="*/ 408370 h 1365819"/>
                  <a:gd name="connsiteX287" fmla="*/ 148308 w 2344498"/>
                  <a:gd name="connsiteY287" fmla="*/ 412921 h 1365819"/>
                  <a:gd name="connsiteX288" fmla="*/ 147785 w 2344498"/>
                  <a:gd name="connsiteY288" fmla="*/ 414127 h 1365819"/>
                  <a:gd name="connsiteX289" fmla="*/ 61924 w 2344498"/>
                  <a:gd name="connsiteY289" fmla="*/ 353598 h 1365819"/>
                  <a:gd name="connsiteX290" fmla="*/ 60772 w 2344498"/>
                  <a:gd name="connsiteY290" fmla="*/ 352287 h 1365819"/>
                  <a:gd name="connsiteX291" fmla="*/ 18393 w 2344498"/>
                  <a:gd name="connsiteY291" fmla="*/ 322551 h 1365819"/>
                  <a:gd name="connsiteX292" fmla="*/ 38276 w 2344498"/>
                  <a:gd name="connsiteY292" fmla="*/ 370027 h 1365819"/>
                  <a:gd name="connsiteX293" fmla="*/ 39382 w 2344498"/>
                  <a:gd name="connsiteY293" fmla="*/ 371391 h 1365819"/>
                  <a:gd name="connsiteX294" fmla="*/ 69466 w 2344498"/>
                  <a:gd name="connsiteY294" fmla="*/ 383850 h 1365819"/>
                  <a:gd name="connsiteX295" fmla="*/ 116836 w 2344498"/>
                  <a:gd name="connsiteY295" fmla="*/ 409034 h 1365819"/>
                  <a:gd name="connsiteX296" fmla="*/ 215198 w 2344498"/>
                  <a:gd name="connsiteY296" fmla="*/ 450806 h 1365819"/>
                  <a:gd name="connsiteX297" fmla="*/ 214896 w 2344498"/>
                  <a:gd name="connsiteY297" fmla="*/ 451512 h 1365819"/>
                  <a:gd name="connsiteX298" fmla="*/ 154889 w 2344498"/>
                  <a:gd name="connsiteY298" fmla="*/ 436676 h 1365819"/>
                  <a:gd name="connsiteX299" fmla="*/ 154014 w 2344498"/>
                  <a:gd name="connsiteY299" fmla="*/ 436401 h 1365819"/>
                  <a:gd name="connsiteX300" fmla="*/ 153138 w 2344498"/>
                  <a:gd name="connsiteY300" fmla="*/ 436110 h 1365819"/>
                  <a:gd name="connsiteX301" fmla="*/ 116896 w 2344498"/>
                  <a:gd name="connsiteY301" fmla="*/ 422683 h 1365819"/>
                  <a:gd name="connsiteX302" fmla="*/ 78219 w 2344498"/>
                  <a:gd name="connsiteY302" fmla="*/ 404365 h 1365819"/>
                  <a:gd name="connsiteX303" fmla="*/ 41112 w 2344498"/>
                  <a:gd name="connsiteY303" fmla="*/ 385341 h 1365819"/>
                  <a:gd name="connsiteX304" fmla="*/ 37369 w 2344498"/>
                  <a:gd name="connsiteY304" fmla="*/ 385241 h 1365819"/>
                  <a:gd name="connsiteX305" fmla="*/ 38979 w 2344498"/>
                  <a:gd name="connsiteY305" fmla="*/ 419040 h 1365819"/>
                  <a:gd name="connsiteX306" fmla="*/ 63771 w 2344498"/>
                  <a:gd name="connsiteY306" fmla="*/ 453061 h 1365819"/>
                  <a:gd name="connsiteX307" fmla="*/ 132049 w 2344498"/>
                  <a:gd name="connsiteY307" fmla="*/ 503792 h 1365819"/>
                  <a:gd name="connsiteX308" fmla="*/ 158612 w 2344498"/>
                  <a:gd name="connsiteY308" fmla="*/ 515709 h 136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</a:cxnLst>
                <a:rect l="l" t="t" r="r" b="b"/>
                <a:pathLst>
                  <a:path w="2344498" h="1365819">
                    <a:moveTo>
                      <a:pt x="200851" y="544315"/>
                    </a:moveTo>
                    <a:cubicBezTo>
                      <a:pt x="194693" y="543551"/>
                      <a:pt x="188656" y="541357"/>
                      <a:pt x="182659" y="539625"/>
                    </a:cubicBezTo>
                    <a:cubicBezTo>
                      <a:pt x="173503" y="536948"/>
                      <a:pt x="164528" y="533828"/>
                      <a:pt x="155694" y="530264"/>
                    </a:cubicBezTo>
                    <a:cubicBezTo>
                      <a:pt x="137462" y="522959"/>
                      <a:pt x="119774" y="514320"/>
                      <a:pt x="103193" y="503752"/>
                    </a:cubicBezTo>
                    <a:cubicBezTo>
                      <a:pt x="76409" y="486660"/>
                      <a:pt x="52744" y="464758"/>
                      <a:pt x="34894" y="438386"/>
                    </a:cubicBezTo>
                    <a:lnTo>
                      <a:pt x="33669" y="436547"/>
                    </a:lnTo>
                    <a:cubicBezTo>
                      <a:pt x="23479" y="421019"/>
                      <a:pt x="4682" y="386540"/>
                      <a:pt x="25758" y="374751"/>
                    </a:cubicBezTo>
                    <a:cubicBezTo>
                      <a:pt x="12175" y="363397"/>
                      <a:pt x="-664" y="343004"/>
                      <a:pt x="60" y="327262"/>
                    </a:cubicBezTo>
                    <a:cubicBezTo>
                      <a:pt x="1087" y="304997"/>
                      <a:pt x="28374" y="305301"/>
                      <a:pt x="42480" y="314740"/>
                    </a:cubicBezTo>
                    <a:cubicBezTo>
                      <a:pt x="51717" y="320920"/>
                      <a:pt x="58639" y="329577"/>
                      <a:pt x="65582" y="338094"/>
                    </a:cubicBezTo>
                    <a:cubicBezTo>
                      <a:pt x="73269" y="347554"/>
                      <a:pt x="81479" y="356572"/>
                      <a:pt x="90011" y="365249"/>
                    </a:cubicBezTo>
                    <a:cubicBezTo>
                      <a:pt x="92275" y="367544"/>
                      <a:pt x="94562" y="369794"/>
                      <a:pt x="96888" y="372006"/>
                    </a:cubicBezTo>
                    <a:lnTo>
                      <a:pt x="99227" y="374207"/>
                    </a:lnTo>
                    <a:cubicBezTo>
                      <a:pt x="98865" y="373342"/>
                      <a:pt x="98543" y="372457"/>
                      <a:pt x="98262" y="371549"/>
                    </a:cubicBezTo>
                    <a:cubicBezTo>
                      <a:pt x="93553" y="356875"/>
                      <a:pt x="99167" y="337771"/>
                      <a:pt x="113837" y="331047"/>
                    </a:cubicBezTo>
                    <a:cubicBezTo>
                      <a:pt x="122815" y="326930"/>
                      <a:pt x="132138" y="329443"/>
                      <a:pt x="140837" y="332938"/>
                    </a:cubicBezTo>
                    <a:lnTo>
                      <a:pt x="142171" y="333483"/>
                    </a:lnTo>
                    <a:cubicBezTo>
                      <a:pt x="153882" y="338332"/>
                      <a:pt x="165735" y="342622"/>
                      <a:pt x="177930" y="346065"/>
                    </a:cubicBezTo>
                    <a:cubicBezTo>
                      <a:pt x="227634" y="360096"/>
                      <a:pt x="279512" y="362431"/>
                      <a:pt x="330444" y="369437"/>
                    </a:cubicBezTo>
                    <a:cubicBezTo>
                      <a:pt x="350064" y="372155"/>
                      <a:pt x="370046" y="375575"/>
                      <a:pt x="389566" y="380608"/>
                    </a:cubicBezTo>
                    <a:cubicBezTo>
                      <a:pt x="397011" y="348982"/>
                      <a:pt x="415263" y="318667"/>
                      <a:pt x="435064" y="293725"/>
                    </a:cubicBezTo>
                    <a:cubicBezTo>
                      <a:pt x="529885" y="174405"/>
                      <a:pt x="686262" y="134971"/>
                      <a:pt x="829318" y="109444"/>
                    </a:cubicBezTo>
                    <a:cubicBezTo>
                      <a:pt x="842358" y="107129"/>
                      <a:pt x="853165" y="124401"/>
                      <a:pt x="860752" y="120314"/>
                    </a:cubicBezTo>
                    <a:cubicBezTo>
                      <a:pt x="875140" y="112584"/>
                      <a:pt x="887797" y="101633"/>
                      <a:pt x="898906" y="89735"/>
                    </a:cubicBezTo>
                    <a:cubicBezTo>
                      <a:pt x="922591" y="64350"/>
                      <a:pt x="939393" y="34495"/>
                      <a:pt x="959134" y="6211"/>
                    </a:cubicBezTo>
                    <a:cubicBezTo>
                      <a:pt x="968894" y="-7760"/>
                      <a:pt x="991352" y="4742"/>
                      <a:pt x="982296" y="19739"/>
                    </a:cubicBezTo>
                    <a:lnTo>
                      <a:pt x="977860" y="27069"/>
                    </a:lnTo>
                    <a:cubicBezTo>
                      <a:pt x="959595" y="57092"/>
                      <a:pt x="939368" y="88032"/>
                      <a:pt x="913173" y="111316"/>
                    </a:cubicBezTo>
                    <a:cubicBezTo>
                      <a:pt x="899248" y="123676"/>
                      <a:pt x="883793" y="133440"/>
                      <a:pt x="866125" y="139537"/>
                    </a:cubicBezTo>
                    <a:cubicBezTo>
                      <a:pt x="852743" y="144150"/>
                      <a:pt x="833968" y="148035"/>
                      <a:pt x="819318" y="143564"/>
                    </a:cubicBezTo>
                    <a:lnTo>
                      <a:pt x="817560" y="141002"/>
                    </a:lnTo>
                    <a:cubicBezTo>
                      <a:pt x="818142" y="141858"/>
                      <a:pt x="818727" y="142713"/>
                      <a:pt x="819318" y="143565"/>
                    </a:cubicBezTo>
                    <a:cubicBezTo>
                      <a:pt x="857551" y="198986"/>
                      <a:pt x="905525" y="245891"/>
                      <a:pt x="956075" y="290160"/>
                    </a:cubicBezTo>
                    <a:cubicBezTo>
                      <a:pt x="1007099" y="334818"/>
                      <a:pt x="1062142" y="374809"/>
                      <a:pt x="1117517" y="413910"/>
                    </a:cubicBezTo>
                    <a:lnTo>
                      <a:pt x="1122132" y="417167"/>
                    </a:lnTo>
                    <a:cubicBezTo>
                      <a:pt x="1212344" y="351341"/>
                      <a:pt x="1288550" y="265480"/>
                      <a:pt x="1342017" y="167382"/>
                    </a:cubicBezTo>
                    <a:cubicBezTo>
                      <a:pt x="1330811" y="166032"/>
                      <a:pt x="1319723" y="158847"/>
                      <a:pt x="1310144" y="153490"/>
                    </a:cubicBezTo>
                    <a:cubicBezTo>
                      <a:pt x="1298613" y="147010"/>
                      <a:pt x="1287767" y="139277"/>
                      <a:pt x="1279315" y="128970"/>
                    </a:cubicBezTo>
                    <a:cubicBezTo>
                      <a:pt x="1260903" y="106524"/>
                      <a:pt x="1263297" y="77596"/>
                      <a:pt x="1259977" y="50358"/>
                    </a:cubicBezTo>
                    <a:cubicBezTo>
                      <a:pt x="1259776" y="48667"/>
                      <a:pt x="1262009" y="48244"/>
                      <a:pt x="1263036" y="49090"/>
                    </a:cubicBezTo>
                    <a:cubicBezTo>
                      <a:pt x="1273017" y="57384"/>
                      <a:pt x="1276518" y="70972"/>
                      <a:pt x="1280684" y="82709"/>
                    </a:cubicBezTo>
                    <a:cubicBezTo>
                      <a:pt x="1285272" y="95613"/>
                      <a:pt x="1290463" y="106244"/>
                      <a:pt x="1300988" y="115321"/>
                    </a:cubicBezTo>
                    <a:cubicBezTo>
                      <a:pt x="1310788" y="123778"/>
                      <a:pt x="1322741" y="129997"/>
                      <a:pt x="1334352" y="135533"/>
                    </a:cubicBezTo>
                    <a:cubicBezTo>
                      <a:pt x="1340340" y="138374"/>
                      <a:pt x="1370065" y="145674"/>
                      <a:pt x="1373451" y="151719"/>
                    </a:cubicBezTo>
                    <a:cubicBezTo>
                      <a:pt x="1424806" y="139660"/>
                      <a:pt x="1474833" y="160496"/>
                      <a:pt x="1512886" y="195645"/>
                    </a:cubicBezTo>
                    <a:cubicBezTo>
                      <a:pt x="1549651" y="229606"/>
                      <a:pt x="1576636" y="273754"/>
                      <a:pt x="1600462" y="317338"/>
                    </a:cubicBezTo>
                    <a:cubicBezTo>
                      <a:pt x="1625878" y="363841"/>
                      <a:pt x="1646705" y="412314"/>
                      <a:pt x="1664655" y="462139"/>
                    </a:cubicBezTo>
                    <a:cubicBezTo>
                      <a:pt x="1682847" y="512710"/>
                      <a:pt x="1696792" y="564387"/>
                      <a:pt x="1704459" y="617613"/>
                    </a:cubicBezTo>
                    <a:cubicBezTo>
                      <a:pt x="1710931" y="662488"/>
                      <a:pt x="1714898" y="708068"/>
                      <a:pt x="1717467" y="753444"/>
                    </a:cubicBezTo>
                    <a:lnTo>
                      <a:pt x="1717781" y="759115"/>
                    </a:lnTo>
                    <a:cubicBezTo>
                      <a:pt x="1755773" y="699466"/>
                      <a:pt x="1794711" y="640442"/>
                      <a:pt x="1834454" y="581941"/>
                    </a:cubicBezTo>
                    <a:cubicBezTo>
                      <a:pt x="1825419" y="557803"/>
                      <a:pt x="1835420" y="533163"/>
                      <a:pt x="1852344" y="514522"/>
                    </a:cubicBezTo>
                    <a:cubicBezTo>
                      <a:pt x="1871099" y="493887"/>
                      <a:pt x="1897038" y="484305"/>
                      <a:pt x="1921850" y="473152"/>
                    </a:cubicBezTo>
                    <a:lnTo>
                      <a:pt x="1925111" y="471676"/>
                    </a:lnTo>
                    <a:cubicBezTo>
                      <a:pt x="1937070" y="466219"/>
                      <a:pt x="1948989" y="460210"/>
                      <a:pt x="1959319" y="452035"/>
                    </a:cubicBezTo>
                    <a:cubicBezTo>
                      <a:pt x="1969260" y="444143"/>
                      <a:pt x="1976565" y="433272"/>
                      <a:pt x="1987029" y="426005"/>
                    </a:cubicBezTo>
                    <a:cubicBezTo>
                      <a:pt x="2002242" y="415416"/>
                      <a:pt x="2029851" y="417671"/>
                      <a:pt x="2030555" y="440801"/>
                    </a:cubicBezTo>
                    <a:cubicBezTo>
                      <a:pt x="2030918" y="453506"/>
                      <a:pt x="2025464" y="467435"/>
                      <a:pt x="2020474" y="478849"/>
                    </a:cubicBezTo>
                    <a:cubicBezTo>
                      <a:pt x="2014819" y="491755"/>
                      <a:pt x="2007192" y="503449"/>
                      <a:pt x="1998137" y="514199"/>
                    </a:cubicBezTo>
                    <a:cubicBezTo>
                      <a:pt x="1997718" y="514700"/>
                      <a:pt x="1997261" y="515096"/>
                      <a:pt x="1996796" y="515409"/>
                    </a:cubicBezTo>
                    <a:lnTo>
                      <a:pt x="1996447" y="515629"/>
                    </a:lnTo>
                    <a:cubicBezTo>
                      <a:pt x="2008963" y="517702"/>
                      <a:pt x="2021581" y="519373"/>
                      <a:pt x="2034439" y="519957"/>
                    </a:cubicBezTo>
                    <a:cubicBezTo>
                      <a:pt x="2060378" y="521145"/>
                      <a:pt x="2086599" y="519232"/>
                      <a:pt x="2111994" y="513757"/>
                    </a:cubicBezTo>
                    <a:cubicBezTo>
                      <a:pt x="2137994" y="508160"/>
                      <a:pt x="2163188" y="499063"/>
                      <a:pt x="2186571" y="486378"/>
                    </a:cubicBezTo>
                    <a:cubicBezTo>
                      <a:pt x="2206554" y="475548"/>
                      <a:pt x="2225067" y="461536"/>
                      <a:pt x="2247766" y="458235"/>
                    </a:cubicBezTo>
                    <a:cubicBezTo>
                      <a:pt x="2249858" y="457913"/>
                      <a:pt x="2251971" y="457712"/>
                      <a:pt x="2254145" y="457591"/>
                    </a:cubicBezTo>
                    <a:cubicBezTo>
                      <a:pt x="2257767" y="457390"/>
                      <a:pt x="2261389" y="461658"/>
                      <a:pt x="2259960" y="465239"/>
                    </a:cubicBezTo>
                    <a:cubicBezTo>
                      <a:pt x="2259176" y="467214"/>
                      <a:pt x="2258351" y="469167"/>
                      <a:pt x="2257445" y="471139"/>
                    </a:cubicBezTo>
                    <a:cubicBezTo>
                      <a:pt x="2249597" y="488431"/>
                      <a:pt x="2237560" y="505206"/>
                      <a:pt x="2222545" y="517939"/>
                    </a:cubicBezTo>
                    <a:lnTo>
                      <a:pt x="2221384" y="518910"/>
                    </a:lnTo>
                    <a:cubicBezTo>
                      <a:pt x="2226677" y="517078"/>
                      <a:pt x="2231889" y="515025"/>
                      <a:pt x="2237020" y="512710"/>
                    </a:cubicBezTo>
                    <a:cubicBezTo>
                      <a:pt x="2267185" y="499121"/>
                      <a:pt x="2294553" y="478588"/>
                      <a:pt x="2326891" y="470334"/>
                    </a:cubicBezTo>
                    <a:cubicBezTo>
                      <a:pt x="2328420" y="469931"/>
                      <a:pt x="2329970" y="469569"/>
                      <a:pt x="2331519" y="469227"/>
                    </a:cubicBezTo>
                    <a:cubicBezTo>
                      <a:pt x="2341520" y="467073"/>
                      <a:pt x="2346793" y="477943"/>
                      <a:pt x="2340917" y="485392"/>
                    </a:cubicBezTo>
                    <a:cubicBezTo>
                      <a:pt x="2339971" y="486600"/>
                      <a:pt x="2339025" y="487787"/>
                      <a:pt x="2338039" y="488975"/>
                    </a:cubicBezTo>
                    <a:cubicBezTo>
                      <a:pt x="2323611" y="506891"/>
                      <a:pt x="2307693" y="523520"/>
                      <a:pt x="2290146" y="538457"/>
                    </a:cubicBezTo>
                    <a:cubicBezTo>
                      <a:pt x="2284129" y="543570"/>
                      <a:pt x="2277931" y="548522"/>
                      <a:pt x="2271612" y="553255"/>
                    </a:cubicBezTo>
                    <a:cubicBezTo>
                      <a:pt x="2268950" y="555261"/>
                      <a:pt x="2266272" y="557222"/>
                      <a:pt x="2263567" y="559153"/>
                    </a:cubicBezTo>
                    <a:lnTo>
                      <a:pt x="2262234" y="560098"/>
                    </a:lnTo>
                    <a:cubicBezTo>
                      <a:pt x="2265394" y="557865"/>
                      <a:pt x="2268513" y="555590"/>
                      <a:pt x="2271612" y="553255"/>
                    </a:cubicBezTo>
                    <a:cubicBezTo>
                      <a:pt x="2291413" y="547254"/>
                      <a:pt x="2310933" y="540148"/>
                      <a:pt x="2330029" y="532279"/>
                    </a:cubicBezTo>
                    <a:cubicBezTo>
                      <a:pt x="2337616" y="529156"/>
                      <a:pt x="2343512" y="536846"/>
                      <a:pt x="2344317" y="543168"/>
                    </a:cubicBezTo>
                    <a:cubicBezTo>
                      <a:pt x="2347014" y="564347"/>
                      <a:pt x="2323510" y="579667"/>
                      <a:pt x="2308216" y="589852"/>
                    </a:cubicBezTo>
                    <a:cubicBezTo>
                      <a:pt x="2292882" y="600080"/>
                      <a:pt x="2275999" y="607851"/>
                      <a:pt x="2258713" y="614089"/>
                    </a:cubicBezTo>
                    <a:cubicBezTo>
                      <a:pt x="2225477" y="626105"/>
                      <a:pt x="2190570" y="631562"/>
                      <a:pt x="2155717" y="636452"/>
                    </a:cubicBezTo>
                    <a:lnTo>
                      <a:pt x="2138789" y="638810"/>
                    </a:lnTo>
                    <a:cubicBezTo>
                      <a:pt x="2071785" y="648183"/>
                      <a:pt x="2001801" y="659389"/>
                      <a:pt x="1953725" y="711546"/>
                    </a:cubicBezTo>
                    <a:cubicBezTo>
                      <a:pt x="1926780" y="740775"/>
                      <a:pt x="1908548" y="777091"/>
                      <a:pt x="1891866" y="812824"/>
                    </a:cubicBezTo>
                    <a:cubicBezTo>
                      <a:pt x="1875204" y="848518"/>
                      <a:pt x="1860574" y="885157"/>
                      <a:pt x="1846689" y="921997"/>
                    </a:cubicBezTo>
                    <a:cubicBezTo>
                      <a:pt x="1832301" y="960123"/>
                      <a:pt x="1819764" y="998956"/>
                      <a:pt x="1806443" y="1037467"/>
                    </a:cubicBezTo>
                    <a:cubicBezTo>
                      <a:pt x="1794208" y="1072828"/>
                      <a:pt x="1779594" y="1107737"/>
                      <a:pt x="1765120" y="1142292"/>
                    </a:cubicBezTo>
                    <a:lnTo>
                      <a:pt x="1762836" y="1147745"/>
                    </a:lnTo>
                    <a:cubicBezTo>
                      <a:pt x="1732108" y="1221186"/>
                      <a:pt x="1695403" y="1290354"/>
                      <a:pt x="1644250" y="1351673"/>
                    </a:cubicBezTo>
                    <a:cubicBezTo>
                      <a:pt x="1635818" y="1361799"/>
                      <a:pt x="1622195" y="1347428"/>
                      <a:pt x="1629982" y="1337400"/>
                    </a:cubicBezTo>
                    <a:cubicBezTo>
                      <a:pt x="1683490" y="1268391"/>
                      <a:pt x="1720718" y="1186963"/>
                      <a:pt x="1751446" y="1105732"/>
                    </a:cubicBezTo>
                    <a:cubicBezTo>
                      <a:pt x="1765432" y="1068773"/>
                      <a:pt x="1777144" y="1030924"/>
                      <a:pt x="1790586" y="993762"/>
                    </a:cubicBezTo>
                    <a:lnTo>
                      <a:pt x="1798585" y="971686"/>
                    </a:lnTo>
                    <a:cubicBezTo>
                      <a:pt x="1809265" y="942257"/>
                      <a:pt x="1820038" y="912865"/>
                      <a:pt x="1831275" y="883667"/>
                    </a:cubicBezTo>
                    <a:cubicBezTo>
                      <a:pt x="1845502" y="846725"/>
                      <a:pt x="1861138" y="810227"/>
                      <a:pt x="1879027" y="774917"/>
                    </a:cubicBezTo>
                    <a:lnTo>
                      <a:pt x="1880925" y="771199"/>
                    </a:lnTo>
                    <a:cubicBezTo>
                      <a:pt x="1898440" y="737135"/>
                      <a:pt x="1919249" y="703563"/>
                      <a:pt x="1947889" y="677784"/>
                    </a:cubicBezTo>
                    <a:cubicBezTo>
                      <a:pt x="1999439" y="631365"/>
                      <a:pt x="2068035" y="620228"/>
                      <a:pt x="2134358" y="611408"/>
                    </a:cubicBezTo>
                    <a:lnTo>
                      <a:pt x="2155223" y="608657"/>
                    </a:lnTo>
                    <a:cubicBezTo>
                      <a:pt x="2183263" y="604931"/>
                      <a:pt x="2211383" y="600815"/>
                      <a:pt x="2238650" y="593314"/>
                    </a:cubicBezTo>
                    <a:cubicBezTo>
                      <a:pt x="2254386" y="589008"/>
                      <a:pt x="2269760" y="583490"/>
                      <a:pt x="2284209" y="575881"/>
                    </a:cubicBezTo>
                    <a:cubicBezTo>
                      <a:pt x="2289964" y="572861"/>
                      <a:pt x="2295579" y="569541"/>
                      <a:pt x="2301012" y="565918"/>
                    </a:cubicBezTo>
                    <a:cubicBezTo>
                      <a:pt x="2285517" y="570467"/>
                      <a:pt x="2269801" y="574190"/>
                      <a:pt x="2253803" y="577109"/>
                    </a:cubicBezTo>
                    <a:cubicBezTo>
                      <a:pt x="2245975" y="578538"/>
                      <a:pt x="2238227" y="579607"/>
                      <a:pt x="2230500" y="580352"/>
                    </a:cubicBezTo>
                    <a:cubicBezTo>
                      <a:pt x="2210599" y="582322"/>
                      <a:pt x="2190858" y="582241"/>
                      <a:pt x="2170473" y="581177"/>
                    </a:cubicBezTo>
                    <a:cubicBezTo>
                      <a:pt x="2168743" y="581074"/>
                      <a:pt x="2168179" y="578358"/>
                      <a:pt x="2170031" y="578016"/>
                    </a:cubicBezTo>
                    <a:cubicBezTo>
                      <a:pt x="2184226" y="575490"/>
                      <a:pt x="2198439" y="572333"/>
                      <a:pt x="2212593" y="568906"/>
                    </a:cubicBezTo>
                    <a:lnTo>
                      <a:pt x="2216837" y="567868"/>
                    </a:lnTo>
                    <a:cubicBezTo>
                      <a:pt x="2216917" y="565515"/>
                      <a:pt x="2217843" y="563017"/>
                      <a:pt x="2219775" y="560643"/>
                    </a:cubicBezTo>
                    <a:cubicBezTo>
                      <a:pt x="2226818" y="552068"/>
                      <a:pt x="2240200" y="547677"/>
                      <a:pt x="2249477" y="541617"/>
                    </a:cubicBezTo>
                    <a:cubicBezTo>
                      <a:pt x="2259196" y="535276"/>
                      <a:pt x="2268614" y="528434"/>
                      <a:pt x="2277589" y="521104"/>
                    </a:cubicBezTo>
                    <a:cubicBezTo>
                      <a:pt x="2285799" y="514402"/>
                      <a:pt x="2293687" y="507314"/>
                      <a:pt x="2301274" y="499908"/>
                    </a:cubicBezTo>
                    <a:lnTo>
                      <a:pt x="2303548" y="497672"/>
                    </a:lnTo>
                    <a:cubicBezTo>
                      <a:pt x="2302793" y="498420"/>
                      <a:pt x="2302035" y="499165"/>
                      <a:pt x="2301274" y="499907"/>
                    </a:cubicBezTo>
                    <a:cubicBezTo>
                      <a:pt x="2280789" y="509370"/>
                      <a:pt x="2261370" y="521507"/>
                      <a:pt x="2239979" y="528998"/>
                    </a:cubicBezTo>
                    <a:cubicBezTo>
                      <a:pt x="2222975" y="534975"/>
                      <a:pt x="2205145" y="539001"/>
                      <a:pt x="2187155" y="540431"/>
                    </a:cubicBezTo>
                    <a:lnTo>
                      <a:pt x="2186038" y="540519"/>
                    </a:lnTo>
                    <a:lnTo>
                      <a:pt x="2184921" y="540592"/>
                    </a:lnTo>
                    <a:cubicBezTo>
                      <a:pt x="2166146" y="541941"/>
                      <a:pt x="2147250" y="541397"/>
                      <a:pt x="2128757" y="545464"/>
                    </a:cubicBezTo>
                    <a:cubicBezTo>
                      <a:pt x="2126685" y="545927"/>
                      <a:pt x="2126041" y="543148"/>
                      <a:pt x="2127892" y="542363"/>
                    </a:cubicBezTo>
                    <a:cubicBezTo>
                      <a:pt x="2144051" y="535640"/>
                      <a:pt x="2160854" y="533043"/>
                      <a:pt x="2177838" y="529902"/>
                    </a:cubicBezTo>
                    <a:cubicBezTo>
                      <a:pt x="2178200" y="528573"/>
                      <a:pt x="2179126" y="527385"/>
                      <a:pt x="2180735" y="526620"/>
                    </a:cubicBezTo>
                    <a:lnTo>
                      <a:pt x="2185081" y="524545"/>
                    </a:lnTo>
                    <a:cubicBezTo>
                      <a:pt x="2198021" y="518327"/>
                      <a:pt x="2210083" y="512051"/>
                      <a:pt x="2220841" y="501960"/>
                    </a:cubicBezTo>
                    <a:cubicBezTo>
                      <a:pt x="2230339" y="493041"/>
                      <a:pt x="2238248" y="482616"/>
                      <a:pt x="2244184" y="471058"/>
                    </a:cubicBezTo>
                    <a:cubicBezTo>
                      <a:pt x="2220418" y="476272"/>
                      <a:pt x="2199551" y="494290"/>
                      <a:pt x="2177938" y="504416"/>
                    </a:cubicBezTo>
                    <a:cubicBezTo>
                      <a:pt x="2154394" y="515468"/>
                      <a:pt x="2129482" y="523399"/>
                      <a:pt x="2103885" y="527911"/>
                    </a:cubicBezTo>
                    <a:lnTo>
                      <a:pt x="2100968" y="528411"/>
                    </a:lnTo>
                    <a:cubicBezTo>
                      <a:pt x="2053134" y="536393"/>
                      <a:pt x="1995612" y="535375"/>
                      <a:pt x="1952759" y="510495"/>
                    </a:cubicBezTo>
                    <a:cubicBezTo>
                      <a:pt x="1951391" y="509690"/>
                      <a:pt x="1952377" y="507860"/>
                      <a:pt x="1953786" y="508080"/>
                    </a:cubicBezTo>
                    <a:cubicBezTo>
                      <a:pt x="1965940" y="510073"/>
                      <a:pt x="1977974" y="512428"/>
                      <a:pt x="1990007" y="514522"/>
                    </a:cubicBezTo>
                    <a:cubicBezTo>
                      <a:pt x="1987653" y="512368"/>
                      <a:pt x="1986606" y="508502"/>
                      <a:pt x="1989323" y="505402"/>
                    </a:cubicBezTo>
                    <a:cubicBezTo>
                      <a:pt x="2000131" y="493012"/>
                      <a:pt x="2008678" y="478849"/>
                      <a:pt x="2014142" y="463352"/>
                    </a:cubicBezTo>
                    <a:lnTo>
                      <a:pt x="2015187" y="460322"/>
                    </a:lnTo>
                    <a:cubicBezTo>
                      <a:pt x="2017704" y="453134"/>
                      <a:pt x="2021955" y="441971"/>
                      <a:pt x="2017616" y="435487"/>
                    </a:cubicBezTo>
                    <a:cubicBezTo>
                      <a:pt x="2013471" y="429307"/>
                      <a:pt x="2003711" y="430152"/>
                      <a:pt x="1997875" y="432769"/>
                    </a:cubicBezTo>
                    <a:cubicBezTo>
                      <a:pt x="1985741" y="438245"/>
                      <a:pt x="1977672" y="451916"/>
                      <a:pt x="1967449" y="460168"/>
                    </a:cubicBezTo>
                    <a:cubicBezTo>
                      <a:pt x="1956301" y="469186"/>
                      <a:pt x="1943623" y="475870"/>
                      <a:pt x="1930644" y="481849"/>
                    </a:cubicBezTo>
                    <a:lnTo>
                      <a:pt x="1927903" y="483095"/>
                    </a:lnTo>
                    <a:cubicBezTo>
                      <a:pt x="1905453" y="493197"/>
                      <a:pt x="1881466" y="501701"/>
                      <a:pt x="1863814" y="519534"/>
                    </a:cubicBezTo>
                    <a:cubicBezTo>
                      <a:pt x="1854316" y="529117"/>
                      <a:pt x="1846146" y="541095"/>
                      <a:pt x="1843409" y="554522"/>
                    </a:cubicBezTo>
                    <a:cubicBezTo>
                      <a:pt x="1842162" y="560682"/>
                      <a:pt x="1842162" y="567024"/>
                      <a:pt x="1843812" y="573123"/>
                    </a:cubicBezTo>
                    <a:cubicBezTo>
                      <a:pt x="1845120" y="577894"/>
                      <a:pt x="1847857" y="580836"/>
                      <a:pt x="1846287" y="585685"/>
                    </a:cubicBezTo>
                    <a:cubicBezTo>
                      <a:pt x="1844234" y="591946"/>
                      <a:pt x="1836970" y="599435"/>
                      <a:pt x="1833227" y="605011"/>
                    </a:cubicBezTo>
                    <a:cubicBezTo>
                      <a:pt x="1828880" y="611455"/>
                      <a:pt x="1824554" y="617915"/>
                      <a:pt x="1820227" y="624377"/>
                    </a:cubicBezTo>
                    <a:cubicBezTo>
                      <a:pt x="1811594" y="637301"/>
                      <a:pt x="1803002" y="650266"/>
                      <a:pt x="1794409" y="663210"/>
                    </a:cubicBezTo>
                    <a:cubicBezTo>
                      <a:pt x="1777224" y="689139"/>
                      <a:pt x="1760220" y="715189"/>
                      <a:pt x="1743356" y="741319"/>
                    </a:cubicBezTo>
                    <a:cubicBezTo>
                      <a:pt x="1737870" y="749827"/>
                      <a:pt x="1732401" y="758345"/>
                      <a:pt x="1726949" y="766872"/>
                    </a:cubicBezTo>
                    <a:lnTo>
                      <a:pt x="1718787" y="779669"/>
                    </a:lnTo>
                    <a:lnTo>
                      <a:pt x="1714473" y="786415"/>
                    </a:lnTo>
                    <a:lnTo>
                      <a:pt x="1707115" y="797986"/>
                    </a:lnTo>
                    <a:cubicBezTo>
                      <a:pt x="1707377" y="799055"/>
                      <a:pt x="1707357" y="800183"/>
                      <a:pt x="1707014" y="801167"/>
                    </a:cubicBezTo>
                    <a:cubicBezTo>
                      <a:pt x="1705760" y="804742"/>
                      <a:pt x="1703411" y="807185"/>
                      <a:pt x="1700492" y="808956"/>
                    </a:cubicBezTo>
                    <a:lnTo>
                      <a:pt x="1699971" y="809261"/>
                    </a:lnTo>
                    <a:cubicBezTo>
                      <a:pt x="1657028" y="877164"/>
                      <a:pt x="1614769" y="945509"/>
                      <a:pt x="1572088" y="1013574"/>
                    </a:cubicBezTo>
                    <a:cubicBezTo>
                      <a:pt x="1569814" y="1034347"/>
                      <a:pt x="1567681" y="1055142"/>
                      <a:pt x="1565829" y="1075938"/>
                    </a:cubicBezTo>
                    <a:cubicBezTo>
                      <a:pt x="1561624" y="1123004"/>
                      <a:pt x="1558746" y="1170193"/>
                      <a:pt x="1557820" y="1217439"/>
                    </a:cubicBezTo>
                    <a:cubicBezTo>
                      <a:pt x="1557378" y="1240310"/>
                      <a:pt x="1559209" y="1263318"/>
                      <a:pt x="1560195" y="1286167"/>
                    </a:cubicBezTo>
                    <a:cubicBezTo>
                      <a:pt x="1560678" y="1297072"/>
                      <a:pt x="1561338" y="1307964"/>
                      <a:pt x="1562201" y="1318853"/>
                    </a:cubicBezTo>
                    <a:lnTo>
                      <a:pt x="1562836" y="1326571"/>
                    </a:lnTo>
                    <a:cubicBezTo>
                      <a:pt x="1563686" y="1337177"/>
                      <a:pt x="1564168" y="1347705"/>
                      <a:pt x="1560356" y="1357815"/>
                    </a:cubicBezTo>
                    <a:cubicBezTo>
                      <a:pt x="1556975" y="1366691"/>
                      <a:pt x="1546672" y="1368684"/>
                      <a:pt x="1540575" y="1361922"/>
                    </a:cubicBezTo>
                    <a:cubicBezTo>
                      <a:pt x="1461028" y="1358720"/>
                      <a:pt x="1381420" y="1356284"/>
                      <a:pt x="1301813" y="1354774"/>
                    </a:cubicBezTo>
                    <a:cubicBezTo>
                      <a:pt x="1159320" y="1352037"/>
                      <a:pt x="1016767" y="1352459"/>
                      <a:pt x="874254" y="1355217"/>
                    </a:cubicBezTo>
                    <a:cubicBezTo>
                      <a:pt x="802676" y="1356606"/>
                      <a:pt x="731077" y="1358559"/>
                      <a:pt x="659519" y="1360975"/>
                    </a:cubicBezTo>
                    <a:cubicBezTo>
                      <a:pt x="624263" y="1362142"/>
                      <a:pt x="588987" y="1363793"/>
                      <a:pt x="553711" y="1364276"/>
                    </a:cubicBezTo>
                    <a:cubicBezTo>
                      <a:pt x="534705" y="1364535"/>
                      <a:pt x="504793" y="1357613"/>
                      <a:pt x="503260" y="1336222"/>
                    </a:cubicBezTo>
                    <a:lnTo>
                      <a:pt x="503222" y="1335569"/>
                    </a:lnTo>
                    <a:cubicBezTo>
                      <a:pt x="500847" y="1336213"/>
                      <a:pt x="498392" y="1336736"/>
                      <a:pt x="495877" y="1337119"/>
                    </a:cubicBezTo>
                    <a:cubicBezTo>
                      <a:pt x="494757" y="1337291"/>
                      <a:pt x="493681" y="1337242"/>
                      <a:pt x="492688" y="1337010"/>
                    </a:cubicBezTo>
                    <a:lnTo>
                      <a:pt x="492194" y="1336879"/>
                    </a:lnTo>
                    <a:cubicBezTo>
                      <a:pt x="463863" y="1345517"/>
                      <a:pt x="428026" y="1333191"/>
                      <a:pt x="401106" y="1326008"/>
                    </a:cubicBezTo>
                    <a:lnTo>
                      <a:pt x="398883" y="1325422"/>
                    </a:lnTo>
                    <a:cubicBezTo>
                      <a:pt x="373186" y="1318719"/>
                      <a:pt x="352539" y="1309136"/>
                      <a:pt x="335696" y="1287837"/>
                    </a:cubicBezTo>
                    <a:cubicBezTo>
                      <a:pt x="306216" y="1250537"/>
                      <a:pt x="296154" y="1200448"/>
                      <a:pt x="290922" y="1154288"/>
                    </a:cubicBezTo>
                    <a:cubicBezTo>
                      <a:pt x="286012" y="1110845"/>
                      <a:pt x="285730" y="1066599"/>
                      <a:pt x="291707" y="1023236"/>
                    </a:cubicBezTo>
                    <a:cubicBezTo>
                      <a:pt x="288185" y="987906"/>
                      <a:pt x="291626" y="951449"/>
                      <a:pt x="295631" y="916318"/>
                    </a:cubicBezTo>
                    <a:cubicBezTo>
                      <a:pt x="297603" y="898945"/>
                      <a:pt x="299917" y="881592"/>
                      <a:pt x="302694" y="864319"/>
                    </a:cubicBezTo>
                    <a:cubicBezTo>
                      <a:pt x="304243" y="854676"/>
                      <a:pt x="306276" y="845134"/>
                      <a:pt x="308349" y="835612"/>
                    </a:cubicBezTo>
                    <a:cubicBezTo>
                      <a:pt x="309176" y="831808"/>
                      <a:pt x="309865" y="827711"/>
                      <a:pt x="310914" y="823752"/>
                    </a:cubicBezTo>
                    <a:lnTo>
                      <a:pt x="311387" y="822064"/>
                    </a:lnTo>
                    <a:cubicBezTo>
                      <a:pt x="308167" y="822487"/>
                      <a:pt x="304646" y="821782"/>
                      <a:pt x="301245" y="819912"/>
                    </a:cubicBezTo>
                    <a:cubicBezTo>
                      <a:pt x="293155" y="815463"/>
                      <a:pt x="290801" y="806462"/>
                      <a:pt x="290660" y="797848"/>
                    </a:cubicBezTo>
                    <a:cubicBezTo>
                      <a:pt x="290217" y="771877"/>
                      <a:pt x="293316" y="745165"/>
                      <a:pt x="296053" y="719357"/>
                    </a:cubicBezTo>
                    <a:cubicBezTo>
                      <a:pt x="298810" y="693589"/>
                      <a:pt x="302593" y="667719"/>
                      <a:pt x="307543" y="642273"/>
                    </a:cubicBezTo>
                    <a:lnTo>
                      <a:pt x="308824" y="635712"/>
                    </a:lnTo>
                    <a:cubicBezTo>
                      <a:pt x="312575" y="616678"/>
                      <a:pt x="316867" y="597028"/>
                      <a:pt x="324427" y="579142"/>
                    </a:cubicBezTo>
                    <a:cubicBezTo>
                      <a:pt x="296034" y="574312"/>
                      <a:pt x="267720" y="569179"/>
                      <a:pt x="240171" y="560440"/>
                    </a:cubicBezTo>
                    <a:cubicBezTo>
                      <a:pt x="226729" y="556152"/>
                      <a:pt x="213488" y="550819"/>
                      <a:pt x="200851" y="544315"/>
                    </a:cubicBezTo>
                    <a:close/>
                    <a:moveTo>
                      <a:pt x="1682846" y="814576"/>
                    </a:moveTo>
                    <a:cubicBezTo>
                      <a:pt x="1682404" y="814677"/>
                      <a:pt x="1681981" y="814798"/>
                      <a:pt x="1681558" y="814919"/>
                    </a:cubicBezTo>
                    <a:cubicBezTo>
                      <a:pt x="1670209" y="818099"/>
                      <a:pt x="1658739" y="820797"/>
                      <a:pt x="1647309" y="823696"/>
                    </a:cubicBezTo>
                    <a:cubicBezTo>
                      <a:pt x="1627548" y="828668"/>
                      <a:pt x="1608229" y="834224"/>
                      <a:pt x="1589857" y="842860"/>
                    </a:cubicBezTo>
                    <a:cubicBezTo>
                      <a:pt x="1586008" y="891457"/>
                      <a:pt x="1580302" y="939896"/>
                      <a:pt x="1574879" y="988359"/>
                    </a:cubicBezTo>
                    <a:lnTo>
                      <a:pt x="1573798" y="998053"/>
                    </a:lnTo>
                    <a:cubicBezTo>
                      <a:pt x="1582129" y="982590"/>
                      <a:pt x="1590661" y="967250"/>
                      <a:pt x="1599576" y="952094"/>
                    </a:cubicBezTo>
                    <a:cubicBezTo>
                      <a:pt x="1626722" y="905891"/>
                      <a:pt x="1654492" y="860052"/>
                      <a:pt x="1682846" y="814576"/>
                    </a:cubicBezTo>
                    <a:close/>
                    <a:moveTo>
                      <a:pt x="318309" y="819389"/>
                    </a:moveTo>
                    <a:cubicBezTo>
                      <a:pt x="318370" y="825164"/>
                      <a:pt x="317163" y="831165"/>
                      <a:pt x="316519" y="836719"/>
                    </a:cubicBezTo>
                    <a:cubicBezTo>
                      <a:pt x="315472" y="845740"/>
                      <a:pt x="314627" y="854799"/>
                      <a:pt x="313560" y="863816"/>
                    </a:cubicBezTo>
                    <a:cubicBezTo>
                      <a:pt x="311387" y="881934"/>
                      <a:pt x="309536" y="900072"/>
                      <a:pt x="308188" y="918271"/>
                    </a:cubicBezTo>
                    <a:cubicBezTo>
                      <a:pt x="307322" y="929888"/>
                      <a:pt x="306759" y="941544"/>
                      <a:pt x="306256" y="953200"/>
                    </a:cubicBezTo>
                    <a:cubicBezTo>
                      <a:pt x="317666" y="910540"/>
                      <a:pt x="332778" y="868810"/>
                      <a:pt x="347146" y="827016"/>
                    </a:cubicBezTo>
                    <a:cubicBezTo>
                      <a:pt x="344745" y="826763"/>
                      <a:pt x="342290" y="826176"/>
                      <a:pt x="339757" y="825503"/>
                    </a:cubicBezTo>
                    <a:lnTo>
                      <a:pt x="335494" y="824354"/>
                    </a:lnTo>
                    <a:cubicBezTo>
                      <a:pt x="332980" y="823707"/>
                      <a:pt x="324825" y="821700"/>
                      <a:pt x="318309" y="819389"/>
                    </a:cubicBezTo>
                    <a:close/>
                    <a:moveTo>
                      <a:pt x="1718787" y="779669"/>
                    </a:moveTo>
                    <a:lnTo>
                      <a:pt x="1718867" y="781582"/>
                    </a:lnTo>
                    <a:cubicBezTo>
                      <a:pt x="1719169" y="788366"/>
                      <a:pt x="1715104" y="792191"/>
                      <a:pt x="1710174" y="793177"/>
                    </a:cubicBezTo>
                    <a:cubicBezTo>
                      <a:pt x="1713032" y="788668"/>
                      <a:pt x="1715909" y="784158"/>
                      <a:pt x="1718787" y="779669"/>
                    </a:cubicBezTo>
                    <a:close/>
                    <a:moveTo>
                      <a:pt x="413190" y="458136"/>
                    </a:moveTo>
                    <a:cubicBezTo>
                      <a:pt x="425204" y="459201"/>
                      <a:pt x="436976" y="461759"/>
                      <a:pt x="448205" y="466188"/>
                    </a:cubicBezTo>
                    <a:lnTo>
                      <a:pt x="449288" y="466611"/>
                    </a:lnTo>
                    <a:cubicBezTo>
                      <a:pt x="457594" y="469818"/>
                      <a:pt x="469737" y="473848"/>
                      <a:pt x="472453" y="482716"/>
                    </a:cubicBezTo>
                    <a:cubicBezTo>
                      <a:pt x="473218" y="485232"/>
                      <a:pt x="471166" y="487304"/>
                      <a:pt x="468811" y="487507"/>
                    </a:cubicBezTo>
                    <a:cubicBezTo>
                      <a:pt x="459796" y="488232"/>
                      <a:pt x="449171" y="478567"/>
                      <a:pt x="440820" y="475306"/>
                    </a:cubicBezTo>
                    <a:cubicBezTo>
                      <a:pt x="431523" y="471682"/>
                      <a:pt x="421783" y="468984"/>
                      <a:pt x="411923" y="467555"/>
                    </a:cubicBezTo>
                    <a:cubicBezTo>
                      <a:pt x="389767" y="464314"/>
                      <a:pt x="366666" y="466772"/>
                      <a:pt x="345818" y="474845"/>
                    </a:cubicBezTo>
                    <a:cubicBezTo>
                      <a:pt x="344590" y="475328"/>
                      <a:pt x="343826" y="473373"/>
                      <a:pt x="344932" y="472789"/>
                    </a:cubicBezTo>
                    <a:cubicBezTo>
                      <a:pt x="365941" y="461355"/>
                      <a:pt x="389304" y="456022"/>
                      <a:pt x="413190" y="458136"/>
                    </a:cubicBezTo>
                    <a:close/>
                    <a:moveTo>
                      <a:pt x="158612" y="515709"/>
                    </a:moveTo>
                    <a:cubicBezTo>
                      <a:pt x="157223" y="514481"/>
                      <a:pt x="155834" y="513193"/>
                      <a:pt x="154466" y="511906"/>
                    </a:cubicBezTo>
                    <a:cubicBezTo>
                      <a:pt x="143677" y="501695"/>
                      <a:pt x="134123" y="489779"/>
                      <a:pt x="127049" y="476685"/>
                    </a:cubicBezTo>
                    <a:lnTo>
                      <a:pt x="125187" y="473141"/>
                    </a:lnTo>
                    <a:cubicBezTo>
                      <a:pt x="119425" y="461982"/>
                      <a:pt x="112350" y="446083"/>
                      <a:pt x="125891" y="438043"/>
                    </a:cubicBezTo>
                    <a:cubicBezTo>
                      <a:pt x="133980" y="433234"/>
                      <a:pt x="143720" y="434440"/>
                      <a:pt x="152735" y="437359"/>
                    </a:cubicBezTo>
                    <a:cubicBezTo>
                      <a:pt x="153319" y="437540"/>
                      <a:pt x="153902" y="437743"/>
                      <a:pt x="154486" y="437942"/>
                    </a:cubicBezTo>
                    <a:cubicBezTo>
                      <a:pt x="158511" y="439354"/>
                      <a:pt x="162394" y="441043"/>
                      <a:pt x="165856" y="442653"/>
                    </a:cubicBezTo>
                    <a:cubicBezTo>
                      <a:pt x="180888" y="449558"/>
                      <a:pt x="194149" y="459603"/>
                      <a:pt x="208034" y="468463"/>
                    </a:cubicBezTo>
                    <a:cubicBezTo>
                      <a:pt x="223079" y="478066"/>
                      <a:pt x="237934" y="484206"/>
                      <a:pt x="255298" y="487800"/>
                    </a:cubicBezTo>
                    <a:lnTo>
                      <a:pt x="256933" y="488129"/>
                    </a:lnTo>
                    <a:cubicBezTo>
                      <a:pt x="273233" y="491352"/>
                      <a:pt x="290901" y="493424"/>
                      <a:pt x="302271" y="506831"/>
                    </a:cubicBezTo>
                    <a:cubicBezTo>
                      <a:pt x="305128" y="510215"/>
                      <a:pt x="302512" y="516554"/>
                      <a:pt x="297582" y="514884"/>
                    </a:cubicBezTo>
                    <a:cubicBezTo>
                      <a:pt x="266150" y="504276"/>
                      <a:pt x="232886" y="501939"/>
                      <a:pt x="204029" y="484526"/>
                    </a:cubicBezTo>
                    <a:cubicBezTo>
                      <a:pt x="192076" y="477319"/>
                      <a:pt x="180767" y="469047"/>
                      <a:pt x="168552" y="462221"/>
                    </a:cubicBezTo>
                    <a:cubicBezTo>
                      <a:pt x="162072" y="458594"/>
                      <a:pt x="155382" y="455424"/>
                      <a:pt x="148253" y="453250"/>
                    </a:cubicBezTo>
                    <a:lnTo>
                      <a:pt x="144358" y="452101"/>
                    </a:lnTo>
                    <a:cubicBezTo>
                      <a:pt x="142077" y="451434"/>
                      <a:pt x="139353" y="450777"/>
                      <a:pt x="137522" y="451432"/>
                    </a:cubicBezTo>
                    <a:cubicBezTo>
                      <a:pt x="134036" y="452640"/>
                      <a:pt x="135149" y="454506"/>
                      <a:pt x="136227" y="457763"/>
                    </a:cubicBezTo>
                    <a:lnTo>
                      <a:pt x="136335" y="458094"/>
                    </a:lnTo>
                    <a:cubicBezTo>
                      <a:pt x="144807" y="484306"/>
                      <a:pt x="168954" y="506247"/>
                      <a:pt x="191332" y="520762"/>
                    </a:cubicBezTo>
                    <a:cubicBezTo>
                      <a:pt x="196463" y="524104"/>
                      <a:pt x="201715" y="527166"/>
                      <a:pt x="207068" y="530004"/>
                    </a:cubicBezTo>
                    <a:cubicBezTo>
                      <a:pt x="243301" y="549324"/>
                      <a:pt x="283843" y="558316"/>
                      <a:pt x="323661" y="568990"/>
                    </a:cubicBezTo>
                    <a:cubicBezTo>
                      <a:pt x="339009" y="573276"/>
                      <a:pt x="349226" y="576224"/>
                      <a:pt x="354310" y="577835"/>
                    </a:cubicBezTo>
                    <a:cubicBezTo>
                      <a:pt x="362802" y="577128"/>
                      <a:pt x="372482" y="580130"/>
                      <a:pt x="378881" y="583713"/>
                    </a:cubicBezTo>
                    <a:cubicBezTo>
                      <a:pt x="385099" y="587194"/>
                      <a:pt x="390109" y="591866"/>
                      <a:pt x="393893" y="597362"/>
                    </a:cubicBezTo>
                    <a:cubicBezTo>
                      <a:pt x="393893" y="597362"/>
                      <a:pt x="397535" y="600402"/>
                      <a:pt x="398199" y="605112"/>
                    </a:cubicBezTo>
                    <a:cubicBezTo>
                      <a:pt x="400111" y="609481"/>
                      <a:pt x="401399" y="614190"/>
                      <a:pt x="402043" y="619104"/>
                    </a:cubicBezTo>
                    <a:cubicBezTo>
                      <a:pt x="402405" y="621982"/>
                      <a:pt x="401680" y="624195"/>
                      <a:pt x="400312" y="625765"/>
                    </a:cubicBezTo>
                    <a:cubicBezTo>
                      <a:pt x="404428" y="688962"/>
                      <a:pt x="387364" y="751803"/>
                      <a:pt x="368127" y="811864"/>
                    </a:cubicBezTo>
                    <a:lnTo>
                      <a:pt x="366221" y="817786"/>
                    </a:lnTo>
                    <a:lnTo>
                      <a:pt x="364996" y="821540"/>
                    </a:lnTo>
                    <a:cubicBezTo>
                      <a:pt x="344249" y="885215"/>
                      <a:pt x="320443" y="948429"/>
                      <a:pt x="309818" y="1014819"/>
                    </a:cubicBezTo>
                    <a:cubicBezTo>
                      <a:pt x="302714" y="1059168"/>
                      <a:pt x="302936" y="1105067"/>
                      <a:pt x="308148" y="1149617"/>
                    </a:cubicBezTo>
                    <a:lnTo>
                      <a:pt x="308515" y="1152690"/>
                    </a:lnTo>
                    <a:cubicBezTo>
                      <a:pt x="313650" y="1194811"/>
                      <a:pt x="323531" y="1242063"/>
                      <a:pt x="350306" y="1275962"/>
                    </a:cubicBezTo>
                    <a:cubicBezTo>
                      <a:pt x="363963" y="1293262"/>
                      <a:pt x="380143" y="1300950"/>
                      <a:pt x="400829" y="1306521"/>
                    </a:cubicBezTo>
                    <a:lnTo>
                      <a:pt x="401962" y="1306823"/>
                    </a:lnTo>
                    <a:cubicBezTo>
                      <a:pt x="420677" y="1311753"/>
                      <a:pt x="439995" y="1318741"/>
                      <a:pt x="459293" y="1320855"/>
                    </a:cubicBezTo>
                    <a:cubicBezTo>
                      <a:pt x="477203" y="1322805"/>
                      <a:pt x="492215" y="1316144"/>
                      <a:pt x="508334" y="1309901"/>
                    </a:cubicBezTo>
                    <a:lnTo>
                      <a:pt x="508353" y="1309883"/>
                    </a:lnTo>
                    <a:cubicBezTo>
                      <a:pt x="542301" y="1279827"/>
                      <a:pt x="557716" y="1236062"/>
                      <a:pt x="569106" y="1191892"/>
                    </a:cubicBezTo>
                    <a:cubicBezTo>
                      <a:pt x="598626" y="1077589"/>
                      <a:pt x="594964" y="958937"/>
                      <a:pt x="578221" y="842961"/>
                    </a:cubicBezTo>
                    <a:cubicBezTo>
                      <a:pt x="569488" y="782367"/>
                      <a:pt x="557615" y="722295"/>
                      <a:pt x="545783" y="662244"/>
                    </a:cubicBezTo>
                    <a:cubicBezTo>
                      <a:pt x="539866" y="632229"/>
                      <a:pt x="533487" y="602274"/>
                      <a:pt x="528195" y="572158"/>
                    </a:cubicBezTo>
                    <a:lnTo>
                      <a:pt x="525052" y="554433"/>
                    </a:lnTo>
                    <a:cubicBezTo>
                      <a:pt x="523317" y="544586"/>
                      <a:pt x="521640" y="534731"/>
                      <a:pt x="520206" y="524829"/>
                    </a:cubicBezTo>
                    <a:cubicBezTo>
                      <a:pt x="518274" y="511523"/>
                      <a:pt x="517691" y="498437"/>
                      <a:pt x="517027" y="485050"/>
                    </a:cubicBezTo>
                    <a:cubicBezTo>
                      <a:pt x="500767" y="458094"/>
                      <a:pt x="477162" y="435890"/>
                      <a:pt x="449815" y="419966"/>
                    </a:cubicBezTo>
                    <a:cubicBezTo>
                      <a:pt x="430235" y="408552"/>
                      <a:pt x="409508" y="400640"/>
                      <a:pt x="388117" y="394903"/>
                    </a:cubicBezTo>
                    <a:cubicBezTo>
                      <a:pt x="326962" y="378416"/>
                      <a:pt x="260294" y="379583"/>
                      <a:pt x="198757" y="366901"/>
                    </a:cubicBezTo>
                    <a:cubicBezTo>
                      <a:pt x="178085" y="362645"/>
                      <a:pt x="158461" y="356327"/>
                      <a:pt x="138848" y="348756"/>
                    </a:cubicBezTo>
                    <a:lnTo>
                      <a:pt x="136174" y="347716"/>
                    </a:lnTo>
                    <a:cubicBezTo>
                      <a:pt x="127179" y="344213"/>
                      <a:pt x="118003" y="342260"/>
                      <a:pt x="113535" y="352869"/>
                    </a:cubicBezTo>
                    <a:cubicBezTo>
                      <a:pt x="110356" y="360418"/>
                      <a:pt x="112247" y="368269"/>
                      <a:pt x="117017" y="374611"/>
                    </a:cubicBezTo>
                    <a:cubicBezTo>
                      <a:pt x="128708" y="390152"/>
                      <a:pt x="152212" y="397359"/>
                      <a:pt x="169900" y="402955"/>
                    </a:cubicBezTo>
                    <a:cubicBezTo>
                      <a:pt x="180546" y="406337"/>
                      <a:pt x="191412" y="409015"/>
                      <a:pt x="202400" y="411008"/>
                    </a:cubicBezTo>
                    <a:cubicBezTo>
                      <a:pt x="213387" y="413001"/>
                      <a:pt x="224414" y="413504"/>
                      <a:pt x="234959" y="417389"/>
                    </a:cubicBezTo>
                    <a:cubicBezTo>
                      <a:pt x="239024" y="418879"/>
                      <a:pt x="239829" y="425341"/>
                      <a:pt x="234959" y="426487"/>
                    </a:cubicBezTo>
                    <a:cubicBezTo>
                      <a:pt x="221597" y="429609"/>
                      <a:pt x="208155" y="426931"/>
                      <a:pt x="194873" y="424335"/>
                    </a:cubicBezTo>
                    <a:cubicBezTo>
                      <a:pt x="180284" y="421454"/>
                      <a:pt x="165916" y="417369"/>
                      <a:pt x="151951" y="412196"/>
                    </a:cubicBezTo>
                    <a:cubicBezTo>
                      <a:pt x="149375" y="411245"/>
                      <a:pt x="146709" y="410244"/>
                      <a:pt x="143994" y="409179"/>
                    </a:cubicBezTo>
                    <a:lnTo>
                      <a:pt x="141949" y="408370"/>
                    </a:lnTo>
                    <a:cubicBezTo>
                      <a:pt x="144062" y="409902"/>
                      <a:pt x="146175" y="411412"/>
                      <a:pt x="148308" y="412921"/>
                    </a:cubicBezTo>
                    <a:cubicBezTo>
                      <a:pt x="148872" y="413322"/>
                      <a:pt x="148530" y="414389"/>
                      <a:pt x="147785" y="414127"/>
                    </a:cubicBezTo>
                    <a:cubicBezTo>
                      <a:pt x="114948" y="401872"/>
                      <a:pt x="85070" y="379760"/>
                      <a:pt x="61924" y="353598"/>
                    </a:cubicBezTo>
                    <a:lnTo>
                      <a:pt x="60772" y="352287"/>
                    </a:lnTo>
                    <a:cubicBezTo>
                      <a:pt x="52622" y="342944"/>
                      <a:pt x="34048" y="314680"/>
                      <a:pt x="18393" y="322551"/>
                    </a:cubicBezTo>
                    <a:cubicBezTo>
                      <a:pt x="3691" y="329933"/>
                      <a:pt x="28752" y="358392"/>
                      <a:pt x="38276" y="370027"/>
                    </a:cubicBezTo>
                    <a:lnTo>
                      <a:pt x="39382" y="371391"/>
                    </a:lnTo>
                    <a:cubicBezTo>
                      <a:pt x="50208" y="371672"/>
                      <a:pt x="60692" y="378414"/>
                      <a:pt x="69466" y="383850"/>
                    </a:cubicBezTo>
                    <a:cubicBezTo>
                      <a:pt x="84699" y="393293"/>
                      <a:pt x="100617" y="401426"/>
                      <a:pt x="116836" y="409034"/>
                    </a:cubicBezTo>
                    <a:cubicBezTo>
                      <a:pt x="149073" y="424192"/>
                      <a:pt x="183303" y="434884"/>
                      <a:pt x="215198" y="450806"/>
                    </a:cubicBezTo>
                    <a:cubicBezTo>
                      <a:pt x="215621" y="451029"/>
                      <a:pt x="215299" y="451571"/>
                      <a:pt x="214896" y="451512"/>
                    </a:cubicBezTo>
                    <a:cubicBezTo>
                      <a:pt x="194592" y="448269"/>
                      <a:pt x="174509" y="443096"/>
                      <a:pt x="154889" y="436676"/>
                    </a:cubicBezTo>
                    <a:lnTo>
                      <a:pt x="154014" y="436401"/>
                    </a:lnTo>
                    <a:lnTo>
                      <a:pt x="153138" y="436110"/>
                    </a:lnTo>
                    <a:cubicBezTo>
                      <a:pt x="140883" y="432084"/>
                      <a:pt x="128789" y="427536"/>
                      <a:pt x="116896" y="422683"/>
                    </a:cubicBezTo>
                    <a:cubicBezTo>
                      <a:pt x="103675" y="417289"/>
                      <a:pt x="90756" y="411230"/>
                      <a:pt x="78219" y="404365"/>
                    </a:cubicBezTo>
                    <a:cubicBezTo>
                      <a:pt x="66870" y="398165"/>
                      <a:pt x="54273" y="386992"/>
                      <a:pt x="41112" y="385341"/>
                    </a:cubicBezTo>
                    <a:cubicBezTo>
                      <a:pt x="39704" y="385160"/>
                      <a:pt x="38456" y="385138"/>
                      <a:pt x="37369" y="385241"/>
                    </a:cubicBezTo>
                    <a:cubicBezTo>
                      <a:pt x="22257" y="386508"/>
                      <a:pt x="34753" y="411551"/>
                      <a:pt x="38979" y="419040"/>
                    </a:cubicBezTo>
                    <a:cubicBezTo>
                      <a:pt x="45882" y="431340"/>
                      <a:pt x="54213" y="442694"/>
                      <a:pt x="63771" y="453061"/>
                    </a:cubicBezTo>
                    <a:cubicBezTo>
                      <a:pt x="83150" y="474119"/>
                      <a:pt x="106634" y="490807"/>
                      <a:pt x="132049" y="503792"/>
                    </a:cubicBezTo>
                    <a:cubicBezTo>
                      <a:pt x="140722" y="508221"/>
                      <a:pt x="149597" y="512126"/>
                      <a:pt x="158612" y="515709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134">
              <a:extLst>
                <a:ext uri="{FF2B5EF4-FFF2-40B4-BE49-F238E27FC236}">
                  <a16:creationId xmlns:a16="http://schemas.microsoft.com/office/drawing/2014/main" id="{46E825E6-3359-DBA3-2803-EC7C6FB60D50}"/>
                </a:ext>
              </a:extLst>
            </p:cNvPr>
            <p:cNvGrpSpPr/>
            <p:nvPr/>
          </p:nvGrpSpPr>
          <p:grpSpPr>
            <a:xfrm>
              <a:off x="1236363" y="4846568"/>
              <a:ext cx="753293" cy="928202"/>
              <a:chOff x="1236363" y="4846568"/>
              <a:chExt cx="753293" cy="928202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DA041769-5415-ECDC-F195-BF877DC75C25}"/>
                  </a:ext>
                </a:extLst>
              </p:cNvPr>
              <p:cNvSpPr/>
              <p:nvPr/>
            </p:nvSpPr>
            <p:spPr>
              <a:xfrm>
                <a:off x="1243233" y="4907485"/>
                <a:ext cx="726757" cy="853406"/>
              </a:xfrm>
              <a:custGeom>
                <a:avLst/>
                <a:gdLst>
                  <a:gd name="connsiteX0" fmla="*/ 373621 w 726757"/>
                  <a:gd name="connsiteY0" fmla="*/ 38 h 853406"/>
                  <a:gd name="connsiteX1" fmla="*/ 647949 w 726757"/>
                  <a:gd name="connsiteY1" fmla="*/ 145178 h 853406"/>
                  <a:gd name="connsiteX2" fmla="*/ 724216 w 726757"/>
                  <a:gd name="connsiteY2" fmla="*/ 670291 h 853406"/>
                  <a:gd name="connsiteX3" fmla="*/ 455171 w 726757"/>
                  <a:gd name="connsiteY3" fmla="*/ 853445 h 853406"/>
                  <a:gd name="connsiteX4" fmla="*/ 158793 w 726757"/>
                  <a:gd name="connsiteY4" fmla="*/ 740184 h 853406"/>
                  <a:gd name="connsiteX5" fmla="*/ 83225 w 726757"/>
                  <a:gd name="connsiteY5" fmla="*/ 607880 h 853406"/>
                  <a:gd name="connsiteX6" fmla="*/ 81 w 726757"/>
                  <a:gd name="connsiteY6" fmla="*/ 529394 h 853406"/>
                  <a:gd name="connsiteX7" fmla="*/ 53885 w 726757"/>
                  <a:gd name="connsiteY7" fmla="*/ 437367 h 853406"/>
                  <a:gd name="connsiteX8" fmla="*/ 83225 w 726757"/>
                  <a:gd name="connsiteY8" fmla="*/ 101744 h 853406"/>
                  <a:gd name="connsiteX9" fmla="*/ 373621 w 726757"/>
                  <a:gd name="connsiteY9" fmla="*/ 38 h 85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6757" h="853406">
                    <a:moveTo>
                      <a:pt x="373621" y="38"/>
                    </a:moveTo>
                    <a:cubicBezTo>
                      <a:pt x="487882" y="38"/>
                      <a:pt x="635372" y="71741"/>
                      <a:pt x="647949" y="145178"/>
                    </a:cubicBezTo>
                    <a:cubicBezTo>
                      <a:pt x="662771" y="231721"/>
                      <a:pt x="742139" y="563800"/>
                      <a:pt x="724216" y="670291"/>
                    </a:cubicBezTo>
                    <a:cubicBezTo>
                      <a:pt x="706294" y="776783"/>
                      <a:pt x="609715" y="853445"/>
                      <a:pt x="455171" y="853445"/>
                    </a:cubicBezTo>
                    <a:cubicBezTo>
                      <a:pt x="300628" y="853445"/>
                      <a:pt x="185278" y="769133"/>
                      <a:pt x="158793" y="740184"/>
                    </a:cubicBezTo>
                    <a:cubicBezTo>
                      <a:pt x="141136" y="720885"/>
                      <a:pt x="115947" y="676784"/>
                      <a:pt x="83225" y="607880"/>
                    </a:cubicBezTo>
                    <a:cubicBezTo>
                      <a:pt x="28061" y="600541"/>
                      <a:pt x="347" y="574379"/>
                      <a:pt x="81" y="529394"/>
                    </a:cubicBezTo>
                    <a:cubicBezTo>
                      <a:pt x="-176" y="484410"/>
                      <a:pt x="17758" y="453734"/>
                      <a:pt x="53885" y="437367"/>
                    </a:cubicBezTo>
                    <a:cubicBezTo>
                      <a:pt x="41004" y="259839"/>
                      <a:pt x="50784" y="147964"/>
                      <a:pt x="83225" y="101744"/>
                    </a:cubicBezTo>
                    <a:cubicBezTo>
                      <a:pt x="131887" y="32415"/>
                      <a:pt x="259360" y="38"/>
                      <a:pt x="373621" y="3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53DBF0D-980B-DDDE-B77D-4DD87A7D9626}"/>
                  </a:ext>
                </a:extLst>
              </p:cNvPr>
              <p:cNvSpPr/>
              <p:nvPr/>
            </p:nvSpPr>
            <p:spPr>
              <a:xfrm>
                <a:off x="1236363" y="4846568"/>
                <a:ext cx="753293" cy="928202"/>
              </a:xfrm>
              <a:custGeom>
                <a:avLst/>
                <a:gdLst>
                  <a:gd name="connsiteX0" fmla="*/ 647826 w 753293"/>
                  <a:gd name="connsiteY0" fmla="*/ 194245 h 928202"/>
                  <a:gd name="connsiteX1" fmla="*/ 650420 w 753293"/>
                  <a:gd name="connsiteY1" fmla="*/ 193884 h 928202"/>
                  <a:gd name="connsiteX2" fmla="*/ 706262 w 753293"/>
                  <a:gd name="connsiteY2" fmla="*/ 422373 h 928202"/>
                  <a:gd name="connsiteX3" fmla="*/ 710986 w 753293"/>
                  <a:gd name="connsiteY3" fmla="*/ 446943 h 928202"/>
                  <a:gd name="connsiteX4" fmla="*/ 747134 w 753293"/>
                  <a:gd name="connsiteY4" fmla="*/ 643956 h 928202"/>
                  <a:gd name="connsiteX5" fmla="*/ 747767 w 753293"/>
                  <a:gd name="connsiteY5" fmla="*/ 647887 h 928202"/>
                  <a:gd name="connsiteX6" fmla="*/ 749509 w 753293"/>
                  <a:gd name="connsiteY6" fmla="*/ 750550 h 928202"/>
                  <a:gd name="connsiteX7" fmla="*/ 703507 w 753293"/>
                  <a:gd name="connsiteY7" fmla="*/ 835060 h 928202"/>
                  <a:gd name="connsiteX8" fmla="*/ 539402 w 753293"/>
                  <a:gd name="connsiteY8" fmla="*/ 920839 h 928202"/>
                  <a:gd name="connsiteX9" fmla="*/ 445970 w 753293"/>
                  <a:gd name="connsiteY9" fmla="*/ 927442 h 928202"/>
                  <a:gd name="connsiteX10" fmla="*/ 399646 w 753293"/>
                  <a:gd name="connsiteY10" fmla="*/ 920920 h 928202"/>
                  <a:gd name="connsiteX11" fmla="*/ 397965 w 753293"/>
                  <a:gd name="connsiteY11" fmla="*/ 920560 h 928202"/>
                  <a:gd name="connsiteX12" fmla="*/ 360827 w 753293"/>
                  <a:gd name="connsiteY12" fmla="*/ 898834 h 928202"/>
                  <a:gd name="connsiteX13" fmla="*/ 363908 w 753293"/>
                  <a:gd name="connsiteY13" fmla="*/ 887079 h 928202"/>
                  <a:gd name="connsiteX14" fmla="*/ 386886 w 753293"/>
                  <a:gd name="connsiteY14" fmla="*/ 883113 h 928202"/>
                  <a:gd name="connsiteX15" fmla="*/ 412002 w 753293"/>
                  <a:gd name="connsiteY15" fmla="*/ 888227 h 928202"/>
                  <a:gd name="connsiteX16" fmla="*/ 460539 w 753293"/>
                  <a:gd name="connsiteY16" fmla="*/ 893159 h 928202"/>
                  <a:gd name="connsiteX17" fmla="*/ 555139 w 753293"/>
                  <a:gd name="connsiteY17" fmla="*/ 880315 h 928202"/>
                  <a:gd name="connsiteX18" fmla="*/ 691715 w 753293"/>
                  <a:gd name="connsiteY18" fmla="*/ 785578 h 928202"/>
                  <a:gd name="connsiteX19" fmla="*/ 703874 w 753293"/>
                  <a:gd name="connsiteY19" fmla="*/ 602339 h 928202"/>
                  <a:gd name="connsiteX20" fmla="*/ 703586 w 753293"/>
                  <a:gd name="connsiteY20" fmla="*/ 600493 h 928202"/>
                  <a:gd name="connsiteX21" fmla="*/ 675032 w 753293"/>
                  <a:gd name="connsiteY21" fmla="*/ 413437 h 928202"/>
                  <a:gd name="connsiteX22" fmla="*/ 671067 w 753293"/>
                  <a:gd name="connsiteY22" fmla="*/ 386700 h 928202"/>
                  <a:gd name="connsiteX23" fmla="*/ 647826 w 753293"/>
                  <a:gd name="connsiteY23" fmla="*/ 194245 h 928202"/>
                  <a:gd name="connsiteX24" fmla="*/ 114580 w 753293"/>
                  <a:gd name="connsiteY24" fmla="*/ 21340 h 928202"/>
                  <a:gd name="connsiteX25" fmla="*/ 204156 w 753293"/>
                  <a:gd name="connsiteY25" fmla="*/ 47 h 928202"/>
                  <a:gd name="connsiteX26" fmla="*/ 208011 w 753293"/>
                  <a:gd name="connsiteY26" fmla="*/ 96 h 928202"/>
                  <a:gd name="connsiteX27" fmla="*/ 512327 w 753293"/>
                  <a:gd name="connsiteY27" fmla="*/ 6875 h 928202"/>
                  <a:gd name="connsiteX28" fmla="*/ 528133 w 753293"/>
                  <a:gd name="connsiteY28" fmla="*/ 7208 h 928202"/>
                  <a:gd name="connsiteX29" fmla="*/ 612985 w 753293"/>
                  <a:gd name="connsiteY29" fmla="*/ 8413 h 928202"/>
                  <a:gd name="connsiteX30" fmla="*/ 614240 w 753293"/>
                  <a:gd name="connsiteY30" fmla="*/ 8436 h 928202"/>
                  <a:gd name="connsiteX31" fmla="*/ 646236 w 753293"/>
                  <a:gd name="connsiteY31" fmla="*/ 9060 h 928202"/>
                  <a:gd name="connsiteX32" fmla="*/ 647799 w 753293"/>
                  <a:gd name="connsiteY32" fmla="*/ 9117 h 928202"/>
                  <a:gd name="connsiteX33" fmla="*/ 668694 w 753293"/>
                  <a:gd name="connsiteY33" fmla="*/ 16288 h 928202"/>
                  <a:gd name="connsiteX34" fmla="*/ 672825 w 753293"/>
                  <a:gd name="connsiteY34" fmla="*/ 27645 h 928202"/>
                  <a:gd name="connsiteX35" fmla="*/ 672779 w 753293"/>
                  <a:gd name="connsiteY35" fmla="*/ 28185 h 928202"/>
                  <a:gd name="connsiteX36" fmla="*/ 688616 w 753293"/>
                  <a:gd name="connsiteY36" fmla="*/ 29574 h 928202"/>
                  <a:gd name="connsiteX37" fmla="*/ 700783 w 753293"/>
                  <a:gd name="connsiteY37" fmla="*/ 49937 h 928202"/>
                  <a:gd name="connsiteX38" fmla="*/ 700569 w 753293"/>
                  <a:gd name="connsiteY38" fmla="*/ 50410 h 928202"/>
                  <a:gd name="connsiteX39" fmla="*/ 683122 w 753293"/>
                  <a:gd name="connsiteY39" fmla="*/ 131115 h 928202"/>
                  <a:gd name="connsiteX40" fmla="*/ 678270 w 753293"/>
                  <a:gd name="connsiteY40" fmla="*/ 158937 h 928202"/>
                  <a:gd name="connsiteX41" fmla="*/ 673282 w 753293"/>
                  <a:gd name="connsiteY41" fmla="*/ 180175 h 928202"/>
                  <a:gd name="connsiteX42" fmla="*/ 639455 w 753293"/>
                  <a:gd name="connsiteY42" fmla="*/ 174297 h 928202"/>
                  <a:gd name="connsiteX43" fmla="*/ 639515 w 753293"/>
                  <a:gd name="connsiteY43" fmla="*/ 172485 h 928202"/>
                  <a:gd name="connsiteX44" fmla="*/ 431018 w 753293"/>
                  <a:gd name="connsiteY44" fmla="*/ 173733 h 928202"/>
                  <a:gd name="connsiteX45" fmla="*/ 259005 w 753293"/>
                  <a:gd name="connsiteY45" fmla="*/ 197065 h 928202"/>
                  <a:gd name="connsiteX46" fmla="*/ 216142 w 753293"/>
                  <a:gd name="connsiteY46" fmla="*/ 207030 h 928202"/>
                  <a:gd name="connsiteX47" fmla="*/ 179759 w 753293"/>
                  <a:gd name="connsiteY47" fmla="*/ 218021 h 928202"/>
                  <a:gd name="connsiteX48" fmla="*/ 169577 w 753293"/>
                  <a:gd name="connsiteY48" fmla="*/ 249909 h 928202"/>
                  <a:gd name="connsiteX49" fmla="*/ 176422 w 753293"/>
                  <a:gd name="connsiteY49" fmla="*/ 267812 h 928202"/>
                  <a:gd name="connsiteX50" fmla="*/ 176620 w 753293"/>
                  <a:gd name="connsiteY50" fmla="*/ 268551 h 928202"/>
                  <a:gd name="connsiteX51" fmla="*/ 189479 w 753293"/>
                  <a:gd name="connsiteY51" fmla="*/ 305692 h 928202"/>
                  <a:gd name="connsiteX52" fmla="*/ 195677 w 753293"/>
                  <a:gd name="connsiteY52" fmla="*/ 326870 h 928202"/>
                  <a:gd name="connsiteX53" fmla="*/ 187929 w 753293"/>
                  <a:gd name="connsiteY53" fmla="*/ 339070 h 928202"/>
                  <a:gd name="connsiteX54" fmla="*/ 138829 w 753293"/>
                  <a:gd name="connsiteY54" fmla="*/ 363308 h 928202"/>
                  <a:gd name="connsiteX55" fmla="*/ 127330 w 753293"/>
                  <a:gd name="connsiteY55" fmla="*/ 432669 h 928202"/>
                  <a:gd name="connsiteX56" fmla="*/ 127278 w 753293"/>
                  <a:gd name="connsiteY56" fmla="*/ 433968 h 928202"/>
                  <a:gd name="connsiteX57" fmla="*/ 127821 w 753293"/>
                  <a:gd name="connsiteY57" fmla="*/ 479806 h 928202"/>
                  <a:gd name="connsiteX58" fmla="*/ 127680 w 753293"/>
                  <a:gd name="connsiteY58" fmla="*/ 520793 h 928202"/>
                  <a:gd name="connsiteX59" fmla="*/ 106994 w 753293"/>
                  <a:gd name="connsiteY59" fmla="*/ 523511 h 928202"/>
                  <a:gd name="connsiteX60" fmla="*/ 105109 w 753293"/>
                  <a:gd name="connsiteY60" fmla="*/ 520742 h 928202"/>
                  <a:gd name="connsiteX61" fmla="*/ 104539 w 753293"/>
                  <a:gd name="connsiteY61" fmla="*/ 519807 h 928202"/>
                  <a:gd name="connsiteX62" fmla="*/ 104500 w 753293"/>
                  <a:gd name="connsiteY62" fmla="*/ 519827 h 928202"/>
                  <a:gd name="connsiteX63" fmla="*/ 106088 w 753293"/>
                  <a:gd name="connsiteY63" fmla="*/ 522545 h 928202"/>
                  <a:gd name="connsiteX64" fmla="*/ 104458 w 753293"/>
                  <a:gd name="connsiteY64" fmla="*/ 523813 h 928202"/>
                  <a:gd name="connsiteX65" fmla="*/ 54432 w 753293"/>
                  <a:gd name="connsiteY65" fmla="*/ 522283 h 928202"/>
                  <a:gd name="connsiteX66" fmla="*/ 31350 w 753293"/>
                  <a:gd name="connsiteY66" fmla="*/ 571949 h 928202"/>
                  <a:gd name="connsiteX67" fmla="*/ 40728 w 753293"/>
                  <a:gd name="connsiteY67" fmla="*/ 635078 h 928202"/>
                  <a:gd name="connsiteX68" fmla="*/ 57893 w 753293"/>
                  <a:gd name="connsiteY68" fmla="*/ 653417 h 928202"/>
                  <a:gd name="connsiteX69" fmla="*/ 69403 w 753293"/>
                  <a:gd name="connsiteY69" fmla="*/ 654927 h 928202"/>
                  <a:gd name="connsiteX70" fmla="*/ 82622 w 753293"/>
                  <a:gd name="connsiteY70" fmla="*/ 657061 h 928202"/>
                  <a:gd name="connsiteX71" fmla="*/ 91105 w 753293"/>
                  <a:gd name="connsiteY71" fmla="*/ 667719 h 928202"/>
                  <a:gd name="connsiteX72" fmla="*/ 90996 w 753293"/>
                  <a:gd name="connsiteY72" fmla="*/ 668053 h 928202"/>
                  <a:gd name="connsiteX73" fmla="*/ 90756 w 753293"/>
                  <a:gd name="connsiteY73" fmla="*/ 668757 h 928202"/>
                  <a:gd name="connsiteX74" fmla="*/ 91298 w 753293"/>
                  <a:gd name="connsiteY74" fmla="*/ 669482 h 928202"/>
                  <a:gd name="connsiteX75" fmla="*/ 150742 w 753293"/>
                  <a:gd name="connsiteY75" fmla="*/ 754375 h 928202"/>
                  <a:gd name="connsiteX76" fmla="*/ 188694 w 753293"/>
                  <a:gd name="connsiteY76" fmla="*/ 790107 h 928202"/>
                  <a:gd name="connsiteX77" fmla="*/ 209723 w 753293"/>
                  <a:gd name="connsiteY77" fmla="*/ 805306 h 928202"/>
                  <a:gd name="connsiteX78" fmla="*/ 217191 w 753293"/>
                  <a:gd name="connsiteY78" fmla="*/ 808489 h 928202"/>
                  <a:gd name="connsiteX79" fmla="*/ 221193 w 753293"/>
                  <a:gd name="connsiteY79" fmla="*/ 809454 h 928202"/>
                  <a:gd name="connsiteX80" fmla="*/ 222489 w 753293"/>
                  <a:gd name="connsiteY80" fmla="*/ 809897 h 928202"/>
                  <a:gd name="connsiteX81" fmla="*/ 222743 w 753293"/>
                  <a:gd name="connsiteY81" fmla="*/ 809977 h 928202"/>
                  <a:gd name="connsiteX82" fmla="*/ 230792 w 753293"/>
                  <a:gd name="connsiteY82" fmla="*/ 816701 h 928202"/>
                  <a:gd name="connsiteX83" fmla="*/ 218235 w 753293"/>
                  <a:gd name="connsiteY83" fmla="*/ 838342 h 928202"/>
                  <a:gd name="connsiteX84" fmla="*/ 188778 w 753293"/>
                  <a:gd name="connsiteY84" fmla="*/ 829991 h 928202"/>
                  <a:gd name="connsiteX85" fmla="*/ 188211 w 753293"/>
                  <a:gd name="connsiteY85" fmla="*/ 829585 h 928202"/>
                  <a:gd name="connsiteX86" fmla="*/ 140881 w 753293"/>
                  <a:gd name="connsiteY86" fmla="*/ 786544 h 928202"/>
                  <a:gd name="connsiteX87" fmla="*/ 88241 w 753293"/>
                  <a:gd name="connsiteY87" fmla="*/ 675038 h 928202"/>
                  <a:gd name="connsiteX88" fmla="*/ 79002 w 753293"/>
                  <a:gd name="connsiteY88" fmla="*/ 685567 h 928202"/>
                  <a:gd name="connsiteX89" fmla="*/ 55438 w 753293"/>
                  <a:gd name="connsiteY89" fmla="*/ 688244 h 928202"/>
                  <a:gd name="connsiteX90" fmla="*/ 17184 w 753293"/>
                  <a:gd name="connsiteY90" fmla="*/ 662879 h 928202"/>
                  <a:gd name="connsiteX91" fmla="*/ 2252 w 753293"/>
                  <a:gd name="connsiteY91" fmla="*/ 616919 h 928202"/>
                  <a:gd name="connsiteX92" fmla="*/ 1226 w 753293"/>
                  <a:gd name="connsiteY92" fmla="*/ 568746 h 928202"/>
                  <a:gd name="connsiteX93" fmla="*/ 32719 w 753293"/>
                  <a:gd name="connsiteY93" fmla="*/ 510225 h 928202"/>
                  <a:gd name="connsiteX94" fmla="*/ 17164 w 753293"/>
                  <a:gd name="connsiteY94" fmla="*/ 411481 h 928202"/>
                  <a:gd name="connsiteX95" fmla="*/ 31028 w 753293"/>
                  <a:gd name="connsiteY95" fmla="*/ 287232 h 928202"/>
                  <a:gd name="connsiteX96" fmla="*/ 46646 w 753293"/>
                  <a:gd name="connsiteY96" fmla="*/ 170653 h 928202"/>
                  <a:gd name="connsiteX97" fmla="*/ 46646 w 753293"/>
                  <a:gd name="connsiteY97" fmla="*/ 170653 h 928202"/>
                  <a:gd name="connsiteX98" fmla="*/ 47285 w 753293"/>
                  <a:gd name="connsiteY98" fmla="*/ 165953 h 928202"/>
                  <a:gd name="connsiteX99" fmla="*/ 65902 w 753293"/>
                  <a:gd name="connsiteY99" fmla="*/ 85116 h 928202"/>
                  <a:gd name="connsiteX100" fmla="*/ 114580 w 753293"/>
                  <a:gd name="connsiteY100" fmla="*/ 21340 h 928202"/>
                  <a:gd name="connsiteX101" fmla="*/ 48858 w 753293"/>
                  <a:gd name="connsiteY101" fmla="*/ 572852 h 928202"/>
                  <a:gd name="connsiteX102" fmla="*/ 116412 w 753293"/>
                  <a:gd name="connsiteY102" fmla="*/ 596164 h 928202"/>
                  <a:gd name="connsiteX103" fmla="*/ 86600 w 753293"/>
                  <a:gd name="connsiteY103" fmla="*/ 609477 h 928202"/>
                  <a:gd name="connsiteX104" fmla="*/ 86428 w 753293"/>
                  <a:gd name="connsiteY104" fmla="*/ 608806 h 928202"/>
                  <a:gd name="connsiteX105" fmla="*/ 49663 w 753293"/>
                  <a:gd name="connsiteY105" fmla="*/ 575852 h 928202"/>
                  <a:gd name="connsiteX106" fmla="*/ 48858 w 753293"/>
                  <a:gd name="connsiteY106" fmla="*/ 572852 h 92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753293" h="928202">
                    <a:moveTo>
                      <a:pt x="647826" y="194245"/>
                    </a:moveTo>
                    <a:cubicBezTo>
                      <a:pt x="647744" y="192697"/>
                      <a:pt x="649998" y="192516"/>
                      <a:pt x="650420" y="193884"/>
                    </a:cubicBezTo>
                    <a:cubicBezTo>
                      <a:pt x="675071" y="275355"/>
                      <a:pt x="690266" y="338847"/>
                      <a:pt x="706262" y="422373"/>
                    </a:cubicBezTo>
                    <a:lnTo>
                      <a:pt x="710986" y="446943"/>
                    </a:lnTo>
                    <a:cubicBezTo>
                      <a:pt x="723610" y="512476"/>
                      <a:pt x="736365" y="578105"/>
                      <a:pt x="747134" y="643956"/>
                    </a:cubicBezTo>
                    <a:lnTo>
                      <a:pt x="747767" y="647887"/>
                    </a:lnTo>
                    <a:cubicBezTo>
                      <a:pt x="753162" y="681974"/>
                      <a:pt x="756272" y="716393"/>
                      <a:pt x="749509" y="750550"/>
                    </a:cubicBezTo>
                    <a:cubicBezTo>
                      <a:pt x="743190" y="782478"/>
                      <a:pt x="725925" y="811749"/>
                      <a:pt x="703507" y="835060"/>
                    </a:cubicBezTo>
                    <a:cubicBezTo>
                      <a:pt x="660182" y="880116"/>
                      <a:pt x="599971" y="908257"/>
                      <a:pt x="539402" y="920839"/>
                    </a:cubicBezTo>
                    <a:cubicBezTo>
                      <a:pt x="508775" y="927201"/>
                      <a:pt x="477181" y="929657"/>
                      <a:pt x="445970" y="927442"/>
                    </a:cubicBezTo>
                    <a:cubicBezTo>
                      <a:pt x="430413" y="926353"/>
                      <a:pt x="414880" y="924159"/>
                      <a:pt x="399646" y="920920"/>
                    </a:cubicBezTo>
                    <a:lnTo>
                      <a:pt x="397965" y="920560"/>
                    </a:lnTo>
                    <a:cubicBezTo>
                      <a:pt x="382610" y="917244"/>
                      <a:pt x="368982" y="913288"/>
                      <a:pt x="360827" y="898834"/>
                    </a:cubicBezTo>
                    <a:cubicBezTo>
                      <a:pt x="358776" y="895192"/>
                      <a:pt x="359601" y="888951"/>
                      <a:pt x="363908" y="887079"/>
                    </a:cubicBezTo>
                    <a:cubicBezTo>
                      <a:pt x="372037" y="883574"/>
                      <a:pt x="378014" y="882107"/>
                      <a:pt x="386886" y="883113"/>
                    </a:cubicBezTo>
                    <a:cubicBezTo>
                      <a:pt x="395358" y="884078"/>
                      <a:pt x="403631" y="886636"/>
                      <a:pt x="412002" y="888227"/>
                    </a:cubicBezTo>
                    <a:cubicBezTo>
                      <a:pt x="428000" y="891267"/>
                      <a:pt x="444260" y="892795"/>
                      <a:pt x="460539" y="893159"/>
                    </a:cubicBezTo>
                    <a:cubicBezTo>
                      <a:pt x="492515" y="893863"/>
                      <a:pt x="524571" y="889857"/>
                      <a:pt x="555139" y="880315"/>
                    </a:cubicBezTo>
                    <a:cubicBezTo>
                      <a:pt x="607658" y="863908"/>
                      <a:pt x="661027" y="832524"/>
                      <a:pt x="691715" y="785578"/>
                    </a:cubicBezTo>
                    <a:cubicBezTo>
                      <a:pt x="727814" y="730353"/>
                      <a:pt x="713440" y="663328"/>
                      <a:pt x="703874" y="602339"/>
                    </a:cubicBezTo>
                    <a:lnTo>
                      <a:pt x="703586" y="600493"/>
                    </a:lnTo>
                    <a:cubicBezTo>
                      <a:pt x="693901" y="538154"/>
                      <a:pt x="684327" y="475816"/>
                      <a:pt x="675032" y="413437"/>
                    </a:cubicBezTo>
                    <a:lnTo>
                      <a:pt x="671067" y="386700"/>
                    </a:lnTo>
                    <a:cubicBezTo>
                      <a:pt x="660645" y="316060"/>
                      <a:pt x="650805" y="265632"/>
                      <a:pt x="647826" y="194245"/>
                    </a:cubicBezTo>
                    <a:close/>
                    <a:moveTo>
                      <a:pt x="114580" y="21340"/>
                    </a:moveTo>
                    <a:cubicBezTo>
                      <a:pt x="140794" y="4056"/>
                      <a:pt x="173367" y="-191"/>
                      <a:pt x="204156" y="47"/>
                    </a:cubicBezTo>
                    <a:lnTo>
                      <a:pt x="208011" y="96"/>
                    </a:lnTo>
                    <a:cubicBezTo>
                      <a:pt x="247435" y="697"/>
                      <a:pt x="445884" y="5422"/>
                      <a:pt x="512327" y="6875"/>
                    </a:cubicBezTo>
                    <a:lnTo>
                      <a:pt x="528133" y="7208"/>
                    </a:lnTo>
                    <a:cubicBezTo>
                      <a:pt x="549053" y="7603"/>
                      <a:pt x="591247" y="8016"/>
                      <a:pt x="612985" y="8413"/>
                    </a:cubicBezTo>
                    <a:lnTo>
                      <a:pt x="614240" y="8436"/>
                    </a:lnTo>
                    <a:cubicBezTo>
                      <a:pt x="624906" y="8638"/>
                      <a:pt x="635571" y="8718"/>
                      <a:pt x="646236" y="9060"/>
                    </a:cubicBezTo>
                    <a:lnTo>
                      <a:pt x="647799" y="9117"/>
                    </a:lnTo>
                    <a:cubicBezTo>
                      <a:pt x="655789" y="9458"/>
                      <a:pt x="662437" y="10654"/>
                      <a:pt x="668694" y="16288"/>
                    </a:cubicBezTo>
                    <a:cubicBezTo>
                      <a:pt x="671876" y="19143"/>
                      <a:pt x="673117" y="23497"/>
                      <a:pt x="672825" y="27645"/>
                    </a:cubicBezTo>
                    <a:lnTo>
                      <a:pt x="672779" y="28185"/>
                    </a:lnTo>
                    <a:lnTo>
                      <a:pt x="688616" y="29574"/>
                    </a:lnTo>
                    <a:cubicBezTo>
                      <a:pt x="699369" y="30525"/>
                      <a:pt x="705055" y="40174"/>
                      <a:pt x="700783" y="49937"/>
                    </a:cubicBezTo>
                    <a:lnTo>
                      <a:pt x="700569" y="50410"/>
                    </a:lnTo>
                    <a:cubicBezTo>
                      <a:pt x="692982" y="66595"/>
                      <a:pt x="687187" y="113702"/>
                      <a:pt x="683122" y="131115"/>
                    </a:cubicBezTo>
                    <a:cubicBezTo>
                      <a:pt x="680989" y="140275"/>
                      <a:pt x="679277" y="149576"/>
                      <a:pt x="678270" y="158937"/>
                    </a:cubicBezTo>
                    <a:cubicBezTo>
                      <a:pt x="677467" y="166307"/>
                      <a:pt x="677387" y="173693"/>
                      <a:pt x="673282" y="180175"/>
                    </a:cubicBezTo>
                    <a:cubicBezTo>
                      <a:pt x="664526" y="194005"/>
                      <a:pt x="639897" y="193884"/>
                      <a:pt x="639455" y="174297"/>
                    </a:cubicBezTo>
                    <a:cubicBezTo>
                      <a:pt x="639434" y="173673"/>
                      <a:pt x="639455" y="173069"/>
                      <a:pt x="639515" y="172485"/>
                    </a:cubicBezTo>
                    <a:cubicBezTo>
                      <a:pt x="577535" y="169767"/>
                      <a:pt x="492917" y="170029"/>
                      <a:pt x="431018" y="173733"/>
                    </a:cubicBezTo>
                    <a:cubicBezTo>
                      <a:pt x="373204" y="177196"/>
                      <a:pt x="315652" y="185047"/>
                      <a:pt x="259005" y="197065"/>
                    </a:cubicBezTo>
                    <a:cubicBezTo>
                      <a:pt x="244657" y="200105"/>
                      <a:pt x="230349" y="203426"/>
                      <a:pt x="216142" y="207030"/>
                    </a:cubicBezTo>
                    <a:cubicBezTo>
                      <a:pt x="204491" y="209969"/>
                      <a:pt x="190183" y="211720"/>
                      <a:pt x="179759" y="218021"/>
                    </a:cubicBezTo>
                    <a:cubicBezTo>
                      <a:pt x="168088" y="225108"/>
                      <a:pt x="168309" y="237810"/>
                      <a:pt x="169577" y="249909"/>
                    </a:cubicBezTo>
                    <a:cubicBezTo>
                      <a:pt x="170938" y="262733"/>
                      <a:pt x="173207" y="256126"/>
                      <a:pt x="176422" y="267812"/>
                    </a:cubicBezTo>
                    <a:lnTo>
                      <a:pt x="176620" y="268551"/>
                    </a:lnTo>
                    <a:cubicBezTo>
                      <a:pt x="179940" y="281233"/>
                      <a:pt x="184046" y="293775"/>
                      <a:pt x="189479" y="305692"/>
                    </a:cubicBezTo>
                    <a:cubicBezTo>
                      <a:pt x="192578" y="312497"/>
                      <a:pt x="197570" y="319039"/>
                      <a:pt x="195677" y="326870"/>
                    </a:cubicBezTo>
                    <a:cubicBezTo>
                      <a:pt x="194610" y="331279"/>
                      <a:pt x="191127" y="335990"/>
                      <a:pt x="187929" y="339070"/>
                    </a:cubicBezTo>
                    <a:cubicBezTo>
                      <a:pt x="173358" y="353061"/>
                      <a:pt x="148729" y="344143"/>
                      <a:pt x="138829" y="363308"/>
                    </a:cubicBezTo>
                    <a:cubicBezTo>
                      <a:pt x="128467" y="383348"/>
                      <a:pt x="128210" y="410495"/>
                      <a:pt x="127330" y="432669"/>
                    </a:cubicBezTo>
                    <a:lnTo>
                      <a:pt x="127278" y="433968"/>
                    </a:lnTo>
                    <a:cubicBezTo>
                      <a:pt x="126636" y="449247"/>
                      <a:pt x="126815" y="464567"/>
                      <a:pt x="127821" y="479806"/>
                    </a:cubicBezTo>
                    <a:cubicBezTo>
                      <a:pt x="128727" y="493695"/>
                      <a:pt x="132427" y="507446"/>
                      <a:pt x="127680" y="520793"/>
                    </a:cubicBezTo>
                    <a:cubicBezTo>
                      <a:pt x="124217" y="530497"/>
                      <a:pt x="112910" y="531403"/>
                      <a:pt x="106994" y="523511"/>
                    </a:cubicBezTo>
                    <a:cubicBezTo>
                      <a:pt x="106315" y="522605"/>
                      <a:pt x="105692" y="521677"/>
                      <a:pt x="105109" y="520742"/>
                    </a:cubicBezTo>
                    <a:lnTo>
                      <a:pt x="104539" y="519807"/>
                    </a:lnTo>
                    <a:lnTo>
                      <a:pt x="104500" y="519827"/>
                    </a:lnTo>
                    <a:cubicBezTo>
                      <a:pt x="105062" y="520713"/>
                      <a:pt x="105585" y="521621"/>
                      <a:pt x="106088" y="522545"/>
                    </a:cubicBezTo>
                    <a:cubicBezTo>
                      <a:pt x="106631" y="523572"/>
                      <a:pt x="105283" y="524699"/>
                      <a:pt x="104458" y="523813"/>
                    </a:cubicBezTo>
                    <a:cubicBezTo>
                      <a:pt x="90533" y="508654"/>
                      <a:pt x="70188" y="511674"/>
                      <a:pt x="54432" y="522283"/>
                    </a:cubicBezTo>
                    <a:cubicBezTo>
                      <a:pt x="38474" y="533073"/>
                      <a:pt x="32175" y="553567"/>
                      <a:pt x="31350" y="571949"/>
                    </a:cubicBezTo>
                    <a:cubicBezTo>
                      <a:pt x="30425" y="592337"/>
                      <a:pt x="32236" y="616237"/>
                      <a:pt x="40728" y="635078"/>
                    </a:cubicBezTo>
                    <a:cubicBezTo>
                      <a:pt x="44310" y="643050"/>
                      <a:pt x="49419" y="650377"/>
                      <a:pt x="57893" y="653417"/>
                    </a:cubicBezTo>
                    <a:cubicBezTo>
                      <a:pt x="61739" y="654786"/>
                      <a:pt x="65399" y="654605"/>
                      <a:pt x="69403" y="654927"/>
                    </a:cubicBezTo>
                    <a:cubicBezTo>
                      <a:pt x="73567" y="655247"/>
                      <a:pt x="78580" y="657343"/>
                      <a:pt x="82622" y="657061"/>
                    </a:cubicBezTo>
                    <a:cubicBezTo>
                      <a:pt x="87879" y="656687"/>
                      <a:pt x="92597" y="662689"/>
                      <a:pt x="91105" y="667719"/>
                    </a:cubicBezTo>
                    <a:lnTo>
                      <a:pt x="90996" y="668053"/>
                    </a:lnTo>
                    <a:cubicBezTo>
                      <a:pt x="90917" y="668294"/>
                      <a:pt x="90835" y="668536"/>
                      <a:pt x="90756" y="668757"/>
                    </a:cubicBezTo>
                    <a:cubicBezTo>
                      <a:pt x="90955" y="668938"/>
                      <a:pt x="91157" y="669160"/>
                      <a:pt x="91298" y="669482"/>
                    </a:cubicBezTo>
                    <a:cubicBezTo>
                      <a:pt x="106591" y="700745"/>
                      <a:pt x="127560" y="728567"/>
                      <a:pt x="150742" y="754375"/>
                    </a:cubicBezTo>
                    <a:cubicBezTo>
                      <a:pt x="162355" y="767279"/>
                      <a:pt x="175232" y="779136"/>
                      <a:pt x="188694" y="790107"/>
                    </a:cubicBezTo>
                    <a:cubicBezTo>
                      <a:pt x="195335" y="795523"/>
                      <a:pt x="202338" y="800940"/>
                      <a:pt x="209723" y="805306"/>
                    </a:cubicBezTo>
                    <a:cubicBezTo>
                      <a:pt x="212178" y="806734"/>
                      <a:pt x="214430" y="807702"/>
                      <a:pt x="217191" y="808489"/>
                    </a:cubicBezTo>
                    <a:cubicBezTo>
                      <a:pt x="218476" y="808850"/>
                      <a:pt x="219945" y="809031"/>
                      <a:pt x="221193" y="809454"/>
                    </a:cubicBezTo>
                    <a:lnTo>
                      <a:pt x="222489" y="809897"/>
                    </a:lnTo>
                    <a:cubicBezTo>
                      <a:pt x="222578" y="809926"/>
                      <a:pt x="222662" y="809953"/>
                      <a:pt x="222743" y="809977"/>
                    </a:cubicBezTo>
                    <a:cubicBezTo>
                      <a:pt x="226445" y="810400"/>
                      <a:pt x="229564" y="812856"/>
                      <a:pt x="230792" y="816701"/>
                    </a:cubicBezTo>
                    <a:cubicBezTo>
                      <a:pt x="233991" y="826726"/>
                      <a:pt x="228176" y="835584"/>
                      <a:pt x="218235" y="838342"/>
                    </a:cubicBezTo>
                    <a:cubicBezTo>
                      <a:pt x="207465" y="841355"/>
                      <a:pt x="197315" y="836064"/>
                      <a:pt x="188778" y="829991"/>
                    </a:cubicBezTo>
                    <a:lnTo>
                      <a:pt x="188211" y="829585"/>
                    </a:lnTo>
                    <a:cubicBezTo>
                      <a:pt x="170804" y="817045"/>
                      <a:pt x="154766" y="802971"/>
                      <a:pt x="140881" y="786544"/>
                    </a:cubicBezTo>
                    <a:cubicBezTo>
                      <a:pt x="113413" y="754113"/>
                      <a:pt x="96206" y="716569"/>
                      <a:pt x="88241" y="675038"/>
                    </a:cubicBezTo>
                    <a:cubicBezTo>
                      <a:pt x="86267" y="679286"/>
                      <a:pt x="83610" y="682990"/>
                      <a:pt x="79002" y="685567"/>
                    </a:cubicBezTo>
                    <a:cubicBezTo>
                      <a:pt x="71838" y="689593"/>
                      <a:pt x="63286" y="689593"/>
                      <a:pt x="55438" y="688244"/>
                    </a:cubicBezTo>
                    <a:cubicBezTo>
                      <a:pt x="39641" y="685567"/>
                      <a:pt x="26179" y="675924"/>
                      <a:pt x="17184" y="662879"/>
                    </a:cubicBezTo>
                    <a:cubicBezTo>
                      <a:pt x="7844" y="649351"/>
                      <a:pt x="4365" y="632924"/>
                      <a:pt x="2252" y="616919"/>
                    </a:cubicBezTo>
                    <a:cubicBezTo>
                      <a:pt x="159" y="600893"/>
                      <a:pt x="-867" y="584810"/>
                      <a:pt x="1226" y="568746"/>
                    </a:cubicBezTo>
                    <a:cubicBezTo>
                      <a:pt x="4226" y="545675"/>
                      <a:pt x="13904" y="522867"/>
                      <a:pt x="32719" y="510225"/>
                    </a:cubicBezTo>
                    <a:cubicBezTo>
                      <a:pt x="18633" y="479525"/>
                      <a:pt x="16157" y="445100"/>
                      <a:pt x="17164" y="411481"/>
                    </a:cubicBezTo>
                    <a:cubicBezTo>
                      <a:pt x="18391" y="370092"/>
                      <a:pt x="25535" y="328239"/>
                      <a:pt x="31028" y="287232"/>
                    </a:cubicBezTo>
                    <a:lnTo>
                      <a:pt x="46646" y="170653"/>
                    </a:lnTo>
                    <a:lnTo>
                      <a:pt x="46646" y="170653"/>
                    </a:lnTo>
                    <a:lnTo>
                      <a:pt x="47285" y="165953"/>
                    </a:lnTo>
                    <a:cubicBezTo>
                      <a:pt x="51054" y="138528"/>
                      <a:pt x="55642" y="110957"/>
                      <a:pt x="65902" y="85116"/>
                    </a:cubicBezTo>
                    <a:cubicBezTo>
                      <a:pt x="76024" y="59650"/>
                      <a:pt x="91398" y="36620"/>
                      <a:pt x="114580" y="21340"/>
                    </a:cubicBezTo>
                    <a:close/>
                    <a:moveTo>
                      <a:pt x="48858" y="572852"/>
                    </a:moveTo>
                    <a:cubicBezTo>
                      <a:pt x="74656" y="560331"/>
                      <a:pt x="102527" y="571866"/>
                      <a:pt x="116412" y="596164"/>
                    </a:cubicBezTo>
                    <a:cubicBezTo>
                      <a:pt x="128485" y="617290"/>
                      <a:pt x="92589" y="631253"/>
                      <a:pt x="86600" y="609477"/>
                    </a:cubicBezTo>
                    <a:lnTo>
                      <a:pt x="86428" y="608806"/>
                    </a:lnTo>
                    <a:cubicBezTo>
                      <a:pt x="82484" y="592319"/>
                      <a:pt x="66424" y="578066"/>
                      <a:pt x="49663" y="575852"/>
                    </a:cubicBezTo>
                    <a:cubicBezTo>
                      <a:pt x="48274" y="575652"/>
                      <a:pt x="47246" y="573639"/>
                      <a:pt x="48858" y="57285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9082C06-286A-2584-4CCB-5CF18A984830}"/>
                </a:ext>
              </a:extLst>
            </p:cNvPr>
            <p:cNvSpPr/>
            <p:nvPr/>
          </p:nvSpPr>
          <p:spPr>
            <a:xfrm>
              <a:off x="1556323" y="5235100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F7AC3E98-BB4D-D825-85AE-A18095A18388}"/>
              </a:ext>
            </a:extLst>
          </p:cNvPr>
          <p:cNvGrpSpPr>
            <a:grpSpLocks noChangeAspect="1"/>
          </p:cNvGrpSpPr>
          <p:nvPr/>
        </p:nvGrpSpPr>
        <p:grpSpPr>
          <a:xfrm>
            <a:off x="4118661" y="4636448"/>
            <a:ext cx="1364398" cy="1980000"/>
            <a:chOff x="3581271" y="5291312"/>
            <a:chExt cx="1554432" cy="2255775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C1E4B3E9-E233-05B5-9B6C-FBD9B1E19B3B}"/>
                </a:ext>
              </a:extLst>
            </p:cNvPr>
            <p:cNvGrpSpPr/>
            <p:nvPr/>
          </p:nvGrpSpPr>
          <p:grpSpPr>
            <a:xfrm>
              <a:off x="3581271" y="6054282"/>
              <a:ext cx="1554432" cy="1492805"/>
              <a:chOff x="3581271" y="6054282"/>
              <a:chExt cx="1554432" cy="1492805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51354A53-FBA1-5E00-9193-BAC73CD35115}"/>
                  </a:ext>
                </a:extLst>
              </p:cNvPr>
              <p:cNvSpPr/>
              <p:nvPr/>
            </p:nvSpPr>
            <p:spPr>
              <a:xfrm>
                <a:off x="3586383" y="6054282"/>
                <a:ext cx="1543105" cy="1479967"/>
              </a:xfrm>
              <a:custGeom>
                <a:avLst/>
                <a:gdLst>
                  <a:gd name="connsiteX0" fmla="*/ 1353452 w 1543105"/>
                  <a:gd name="connsiteY0" fmla="*/ 458253 h 1479967"/>
                  <a:gd name="connsiteX1" fmla="*/ 1288624 w 1543105"/>
                  <a:gd name="connsiteY1" fmla="*/ 337710 h 1479967"/>
                  <a:gd name="connsiteX2" fmla="*/ 1154861 w 1543105"/>
                  <a:gd name="connsiteY2" fmla="*/ 283439 h 1479967"/>
                  <a:gd name="connsiteX3" fmla="*/ 1072161 w 1543105"/>
                  <a:gd name="connsiteY3" fmla="*/ 184502 h 1479967"/>
                  <a:gd name="connsiteX4" fmla="*/ 1033881 w 1543105"/>
                  <a:gd name="connsiteY4" fmla="*/ 175646 h 1479967"/>
                  <a:gd name="connsiteX5" fmla="*/ 1029429 w 1543105"/>
                  <a:gd name="connsiteY5" fmla="*/ 171422 h 1479967"/>
                  <a:gd name="connsiteX6" fmla="*/ 1019908 w 1543105"/>
                  <a:gd name="connsiteY6" fmla="*/ 134070 h 1479967"/>
                  <a:gd name="connsiteX7" fmla="*/ 935434 w 1543105"/>
                  <a:gd name="connsiteY7" fmla="*/ 3474 h 1479967"/>
                  <a:gd name="connsiteX8" fmla="*/ 815088 w 1543105"/>
                  <a:gd name="connsiteY8" fmla="*/ 2186 h 1479967"/>
                  <a:gd name="connsiteX9" fmla="*/ 707794 w 1543105"/>
                  <a:gd name="connsiteY9" fmla="*/ 131622 h 1479967"/>
                  <a:gd name="connsiteX10" fmla="*/ 643117 w 1543105"/>
                  <a:gd name="connsiteY10" fmla="*/ 178017 h 1479967"/>
                  <a:gd name="connsiteX11" fmla="*/ 453930 w 1543105"/>
                  <a:gd name="connsiteY11" fmla="*/ 199242 h 1479967"/>
                  <a:gd name="connsiteX12" fmla="*/ 135578 w 1543105"/>
                  <a:gd name="connsiteY12" fmla="*/ 379309 h 1479967"/>
                  <a:gd name="connsiteX13" fmla="*/ 132613 w 1543105"/>
                  <a:gd name="connsiteY13" fmla="*/ 409438 h 1479967"/>
                  <a:gd name="connsiteX14" fmla="*/ 121514 w 1543105"/>
                  <a:gd name="connsiteY14" fmla="*/ 498298 h 1479967"/>
                  <a:gd name="connsiteX15" fmla="*/ 45 w 1543105"/>
                  <a:gd name="connsiteY15" fmla="*/ 804651 h 1479967"/>
                  <a:gd name="connsiteX16" fmla="*/ 222602 w 1543105"/>
                  <a:gd name="connsiteY16" fmla="*/ 1386847 h 1479967"/>
                  <a:gd name="connsiteX17" fmla="*/ 235297 w 1543105"/>
                  <a:gd name="connsiteY17" fmla="*/ 1415317 h 1479967"/>
                  <a:gd name="connsiteX18" fmla="*/ 311424 w 1543105"/>
                  <a:gd name="connsiteY18" fmla="*/ 1476807 h 1479967"/>
                  <a:gd name="connsiteX19" fmla="*/ 825588 w 1543105"/>
                  <a:gd name="connsiteY19" fmla="*/ 1458499 h 1479967"/>
                  <a:gd name="connsiteX20" fmla="*/ 1060183 w 1543105"/>
                  <a:gd name="connsiteY20" fmla="*/ 1477048 h 1479967"/>
                  <a:gd name="connsiteX21" fmla="*/ 1257194 w 1543105"/>
                  <a:gd name="connsiteY21" fmla="*/ 1458499 h 1479967"/>
                  <a:gd name="connsiteX22" fmla="*/ 1284432 w 1543105"/>
                  <a:gd name="connsiteY22" fmla="*/ 1469450 h 1479967"/>
                  <a:gd name="connsiteX23" fmla="*/ 1450319 w 1543105"/>
                  <a:gd name="connsiteY23" fmla="*/ 1371175 h 1479967"/>
                  <a:gd name="connsiteX24" fmla="*/ 1497959 w 1543105"/>
                  <a:gd name="connsiteY24" fmla="*/ 1246030 h 1479967"/>
                  <a:gd name="connsiteX25" fmla="*/ 1481385 w 1543105"/>
                  <a:gd name="connsiteY25" fmla="*/ 990164 h 1479967"/>
                  <a:gd name="connsiteX26" fmla="*/ 1481385 w 1543105"/>
                  <a:gd name="connsiteY26" fmla="*/ 943954 h 1479967"/>
                  <a:gd name="connsiteX27" fmla="*/ 1495927 w 1543105"/>
                  <a:gd name="connsiteY27" fmla="*/ 917447 h 1479967"/>
                  <a:gd name="connsiteX28" fmla="*/ 1489327 w 1543105"/>
                  <a:gd name="connsiteY28" fmla="*/ 865789 h 1479967"/>
                  <a:gd name="connsiteX29" fmla="*/ 1495927 w 1543105"/>
                  <a:gd name="connsiteY29" fmla="*/ 841589 h 1479967"/>
                  <a:gd name="connsiteX30" fmla="*/ 1468298 w 1543105"/>
                  <a:gd name="connsiteY30" fmla="*/ 782150 h 1479967"/>
                  <a:gd name="connsiteX31" fmla="*/ 1472544 w 1543105"/>
                  <a:gd name="connsiteY31" fmla="*/ 764212 h 1479967"/>
                  <a:gd name="connsiteX32" fmla="*/ 1463779 w 1543105"/>
                  <a:gd name="connsiteY32" fmla="*/ 724282 h 1479967"/>
                  <a:gd name="connsiteX33" fmla="*/ 1445293 w 1543105"/>
                  <a:gd name="connsiteY33" fmla="*/ 713356 h 1479967"/>
                  <a:gd name="connsiteX34" fmla="*/ 1472544 w 1543105"/>
                  <a:gd name="connsiteY34" fmla="*/ 641991 h 1479967"/>
                  <a:gd name="connsiteX35" fmla="*/ 1539482 w 1543105"/>
                  <a:gd name="connsiteY35" fmla="*/ 517880 h 1479967"/>
                  <a:gd name="connsiteX36" fmla="*/ 1518626 w 1543105"/>
                  <a:gd name="connsiteY36" fmla="*/ 482100 h 1479967"/>
                  <a:gd name="connsiteX37" fmla="*/ 1353452 w 1543105"/>
                  <a:gd name="connsiteY37" fmla="*/ 458253 h 1479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43105" h="1479967">
                    <a:moveTo>
                      <a:pt x="1353452" y="458253"/>
                    </a:moveTo>
                    <a:cubicBezTo>
                      <a:pt x="1335912" y="390210"/>
                      <a:pt x="1319782" y="361360"/>
                      <a:pt x="1288624" y="337710"/>
                    </a:cubicBezTo>
                    <a:cubicBezTo>
                      <a:pt x="1259480" y="315589"/>
                      <a:pt x="1216936" y="297010"/>
                      <a:pt x="1154861" y="283439"/>
                    </a:cubicBezTo>
                    <a:cubicBezTo>
                      <a:pt x="1090206" y="272132"/>
                      <a:pt x="1088373" y="238522"/>
                      <a:pt x="1072161" y="184502"/>
                    </a:cubicBezTo>
                    <a:cubicBezTo>
                      <a:pt x="1067432" y="168262"/>
                      <a:pt x="1043996" y="163941"/>
                      <a:pt x="1033881" y="175646"/>
                    </a:cubicBezTo>
                    <a:cubicBezTo>
                      <a:pt x="1032455" y="174106"/>
                      <a:pt x="1030968" y="172697"/>
                      <a:pt x="1029429" y="171422"/>
                    </a:cubicBezTo>
                    <a:cubicBezTo>
                      <a:pt x="1030806" y="163677"/>
                      <a:pt x="1019532" y="141479"/>
                      <a:pt x="1019908" y="134070"/>
                    </a:cubicBezTo>
                    <a:cubicBezTo>
                      <a:pt x="1023840" y="56741"/>
                      <a:pt x="998552" y="17909"/>
                      <a:pt x="935434" y="3474"/>
                    </a:cubicBezTo>
                    <a:cubicBezTo>
                      <a:pt x="921708" y="333"/>
                      <a:pt x="828472" y="-1515"/>
                      <a:pt x="815088" y="2186"/>
                    </a:cubicBezTo>
                    <a:cubicBezTo>
                      <a:pt x="756578" y="18366"/>
                      <a:pt x="698979" y="69738"/>
                      <a:pt x="707794" y="131622"/>
                    </a:cubicBezTo>
                    <a:cubicBezTo>
                      <a:pt x="689428" y="155629"/>
                      <a:pt x="671452" y="170282"/>
                      <a:pt x="643117" y="178017"/>
                    </a:cubicBezTo>
                    <a:cubicBezTo>
                      <a:pt x="580058" y="186025"/>
                      <a:pt x="517005" y="193146"/>
                      <a:pt x="453930" y="199242"/>
                    </a:cubicBezTo>
                    <a:cubicBezTo>
                      <a:pt x="330461" y="218611"/>
                      <a:pt x="214699" y="283977"/>
                      <a:pt x="135578" y="379309"/>
                    </a:cubicBezTo>
                    <a:cubicBezTo>
                      <a:pt x="128280" y="388109"/>
                      <a:pt x="126172" y="400053"/>
                      <a:pt x="132613" y="409438"/>
                    </a:cubicBezTo>
                    <a:cubicBezTo>
                      <a:pt x="127568" y="431052"/>
                      <a:pt x="99167" y="483480"/>
                      <a:pt x="121514" y="498298"/>
                    </a:cubicBezTo>
                    <a:cubicBezTo>
                      <a:pt x="84767" y="586202"/>
                      <a:pt x="218" y="756110"/>
                      <a:pt x="45" y="804651"/>
                    </a:cubicBezTo>
                    <a:cubicBezTo>
                      <a:pt x="-607" y="1008571"/>
                      <a:pt x="21416" y="1273999"/>
                      <a:pt x="222602" y="1386847"/>
                    </a:cubicBezTo>
                    <a:cubicBezTo>
                      <a:pt x="230657" y="1394767"/>
                      <a:pt x="231809" y="1403531"/>
                      <a:pt x="235297" y="1415317"/>
                    </a:cubicBezTo>
                    <a:cubicBezTo>
                      <a:pt x="244142" y="1452441"/>
                      <a:pt x="276265" y="1478973"/>
                      <a:pt x="311424" y="1476807"/>
                    </a:cubicBezTo>
                    <a:cubicBezTo>
                      <a:pt x="484625" y="1480657"/>
                      <a:pt x="652382" y="1459523"/>
                      <a:pt x="825588" y="1458499"/>
                    </a:cubicBezTo>
                    <a:cubicBezTo>
                      <a:pt x="901971" y="1458047"/>
                      <a:pt x="993829" y="1469450"/>
                      <a:pt x="1060183" y="1477048"/>
                    </a:cubicBezTo>
                    <a:cubicBezTo>
                      <a:pt x="1126536" y="1484645"/>
                      <a:pt x="1193517" y="1477925"/>
                      <a:pt x="1257194" y="1458499"/>
                    </a:cubicBezTo>
                    <a:cubicBezTo>
                      <a:pt x="1262564" y="1466954"/>
                      <a:pt x="1273420" y="1471879"/>
                      <a:pt x="1284432" y="1469450"/>
                    </a:cubicBezTo>
                    <a:cubicBezTo>
                      <a:pt x="1350444" y="1456333"/>
                      <a:pt x="1403826" y="1415646"/>
                      <a:pt x="1450319" y="1371175"/>
                    </a:cubicBezTo>
                    <a:cubicBezTo>
                      <a:pt x="1464527" y="1345324"/>
                      <a:pt x="1520013" y="1271668"/>
                      <a:pt x="1497959" y="1246030"/>
                    </a:cubicBezTo>
                    <a:cubicBezTo>
                      <a:pt x="1517951" y="1161494"/>
                      <a:pt x="1516912" y="1070661"/>
                      <a:pt x="1481385" y="990164"/>
                    </a:cubicBezTo>
                    <a:cubicBezTo>
                      <a:pt x="1486421" y="975408"/>
                      <a:pt x="1477241" y="959192"/>
                      <a:pt x="1481385" y="943954"/>
                    </a:cubicBezTo>
                    <a:cubicBezTo>
                      <a:pt x="1484383" y="932927"/>
                      <a:pt x="1492062" y="928366"/>
                      <a:pt x="1495927" y="917447"/>
                    </a:cubicBezTo>
                    <a:cubicBezTo>
                      <a:pt x="1501366" y="902082"/>
                      <a:pt x="1495451" y="881468"/>
                      <a:pt x="1489327" y="865789"/>
                    </a:cubicBezTo>
                    <a:cubicBezTo>
                      <a:pt x="1486818" y="857974"/>
                      <a:pt x="1493946" y="849563"/>
                      <a:pt x="1495927" y="841589"/>
                    </a:cubicBezTo>
                    <a:cubicBezTo>
                      <a:pt x="1505323" y="803978"/>
                      <a:pt x="1483808" y="807293"/>
                      <a:pt x="1468298" y="782150"/>
                    </a:cubicBezTo>
                    <a:cubicBezTo>
                      <a:pt x="1468528" y="782072"/>
                      <a:pt x="1472562" y="764122"/>
                      <a:pt x="1472544" y="764212"/>
                    </a:cubicBezTo>
                    <a:cubicBezTo>
                      <a:pt x="1474919" y="751397"/>
                      <a:pt x="1468969" y="734979"/>
                      <a:pt x="1463779" y="724282"/>
                    </a:cubicBezTo>
                    <a:cubicBezTo>
                      <a:pt x="1460272" y="717052"/>
                      <a:pt x="1452758" y="712527"/>
                      <a:pt x="1445293" y="713356"/>
                    </a:cubicBezTo>
                    <a:cubicBezTo>
                      <a:pt x="1452811" y="687828"/>
                      <a:pt x="1462320" y="666586"/>
                      <a:pt x="1472544" y="641991"/>
                    </a:cubicBezTo>
                    <a:cubicBezTo>
                      <a:pt x="1490627" y="598637"/>
                      <a:pt x="1513516" y="557122"/>
                      <a:pt x="1539482" y="517880"/>
                    </a:cubicBezTo>
                    <a:cubicBezTo>
                      <a:pt x="1550115" y="501812"/>
                      <a:pt x="1535834" y="483195"/>
                      <a:pt x="1518626" y="482100"/>
                    </a:cubicBezTo>
                    <a:cubicBezTo>
                      <a:pt x="1462929" y="478561"/>
                      <a:pt x="1407842" y="470541"/>
                      <a:pt x="1353452" y="45825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C963DCC-0182-BDA5-57AF-5A6FF17B103C}"/>
                  </a:ext>
                </a:extLst>
              </p:cNvPr>
              <p:cNvSpPr/>
              <p:nvPr/>
            </p:nvSpPr>
            <p:spPr>
              <a:xfrm>
                <a:off x="3581271" y="6130779"/>
                <a:ext cx="1554432" cy="1416308"/>
              </a:xfrm>
              <a:custGeom>
                <a:avLst/>
                <a:gdLst>
                  <a:gd name="connsiteX0" fmla="*/ 1196014 w 1554432"/>
                  <a:gd name="connsiteY0" fmla="*/ 709609 h 1416308"/>
                  <a:gd name="connsiteX1" fmla="*/ 1125643 w 1554432"/>
                  <a:gd name="connsiteY1" fmla="*/ 694168 h 1416308"/>
                  <a:gd name="connsiteX2" fmla="*/ 1164763 w 1554432"/>
                  <a:gd name="connsiteY2" fmla="*/ 688572 h 1416308"/>
                  <a:gd name="connsiteX3" fmla="*/ 1189291 w 1554432"/>
                  <a:gd name="connsiteY3" fmla="*/ 694814 h 1416308"/>
                  <a:gd name="connsiteX4" fmla="*/ 1199053 w 1554432"/>
                  <a:gd name="connsiteY4" fmla="*/ 710877 h 1416308"/>
                  <a:gd name="connsiteX5" fmla="*/ 1196014 w 1554432"/>
                  <a:gd name="connsiteY5" fmla="*/ 709609 h 1416308"/>
                  <a:gd name="connsiteX6" fmla="*/ 1435119 w 1554432"/>
                  <a:gd name="connsiteY6" fmla="*/ 627917 h 1416308"/>
                  <a:gd name="connsiteX7" fmla="*/ 1329109 w 1554432"/>
                  <a:gd name="connsiteY7" fmla="*/ 654168 h 1416308"/>
                  <a:gd name="connsiteX8" fmla="*/ 1299790 w 1554432"/>
                  <a:gd name="connsiteY8" fmla="*/ 685210 h 1416308"/>
                  <a:gd name="connsiteX9" fmla="*/ 1299385 w 1554432"/>
                  <a:gd name="connsiteY9" fmla="*/ 708987 h 1416308"/>
                  <a:gd name="connsiteX10" fmla="*/ 1305485 w 1554432"/>
                  <a:gd name="connsiteY10" fmla="*/ 726640 h 1416308"/>
                  <a:gd name="connsiteX11" fmla="*/ 1308302 w 1554432"/>
                  <a:gd name="connsiteY11" fmla="*/ 728230 h 1416308"/>
                  <a:gd name="connsiteX12" fmla="*/ 1274231 w 1554432"/>
                  <a:gd name="connsiteY12" fmla="*/ 747133 h 1416308"/>
                  <a:gd name="connsiteX13" fmla="*/ 1250790 w 1554432"/>
                  <a:gd name="connsiteY13" fmla="*/ 773747 h 1416308"/>
                  <a:gd name="connsiteX14" fmla="*/ 1249703 w 1554432"/>
                  <a:gd name="connsiteY14" fmla="*/ 770284 h 1416308"/>
                  <a:gd name="connsiteX15" fmla="*/ 1212918 w 1554432"/>
                  <a:gd name="connsiteY15" fmla="*/ 718386 h 1416308"/>
                  <a:gd name="connsiteX16" fmla="*/ 1217264 w 1554432"/>
                  <a:gd name="connsiteY16" fmla="*/ 708906 h 1416308"/>
                  <a:gd name="connsiteX17" fmla="*/ 1174644 w 1554432"/>
                  <a:gd name="connsiteY17" fmla="*/ 673655 h 1416308"/>
                  <a:gd name="connsiteX18" fmla="*/ 1108295 w 1554432"/>
                  <a:gd name="connsiteY18" fmla="*/ 693323 h 1416308"/>
                  <a:gd name="connsiteX19" fmla="*/ 1086383 w 1554432"/>
                  <a:gd name="connsiteY19" fmla="*/ 693584 h 1416308"/>
                  <a:gd name="connsiteX20" fmla="*/ 1086383 w 1554432"/>
                  <a:gd name="connsiteY20" fmla="*/ 695457 h 1416308"/>
                  <a:gd name="connsiteX21" fmla="*/ 1104011 w 1554432"/>
                  <a:gd name="connsiteY21" fmla="*/ 697993 h 1416308"/>
                  <a:gd name="connsiteX22" fmla="*/ 1145523 w 1554432"/>
                  <a:gd name="connsiteY22" fmla="*/ 706589 h 1416308"/>
                  <a:gd name="connsiteX23" fmla="*/ 1194042 w 1554432"/>
                  <a:gd name="connsiteY23" fmla="*/ 722452 h 1416308"/>
                  <a:gd name="connsiteX24" fmla="*/ 1238233 w 1554432"/>
                  <a:gd name="connsiteY24" fmla="*/ 806983 h 1416308"/>
                  <a:gd name="connsiteX25" fmla="*/ 1228109 w 1554432"/>
                  <a:gd name="connsiteY25" fmla="*/ 826852 h 1416308"/>
                  <a:gd name="connsiteX26" fmla="*/ 1217144 w 1554432"/>
                  <a:gd name="connsiteY26" fmla="*/ 807486 h 1416308"/>
                  <a:gd name="connsiteX27" fmla="*/ 1187985 w 1554432"/>
                  <a:gd name="connsiteY27" fmla="*/ 780490 h 1416308"/>
                  <a:gd name="connsiteX28" fmla="*/ 1141659 w 1554432"/>
                  <a:gd name="connsiteY28" fmla="*/ 763985 h 1416308"/>
                  <a:gd name="connsiteX29" fmla="*/ 1115380 w 1554432"/>
                  <a:gd name="connsiteY29" fmla="*/ 755004 h 1416308"/>
                  <a:gd name="connsiteX30" fmla="*/ 1088315 w 1554432"/>
                  <a:gd name="connsiteY30" fmla="*/ 749831 h 1416308"/>
                  <a:gd name="connsiteX31" fmla="*/ 1085115 w 1554432"/>
                  <a:gd name="connsiteY31" fmla="*/ 761972 h 1416308"/>
                  <a:gd name="connsiteX32" fmla="*/ 1104474 w 1554432"/>
                  <a:gd name="connsiteY32" fmla="*/ 772237 h 1416308"/>
                  <a:gd name="connsiteX33" fmla="*/ 1132566 w 1554432"/>
                  <a:gd name="connsiteY33" fmla="*/ 782020 h 1416308"/>
                  <a:gd name="connsiteX34" fmla="*/ 1176292 w 1554432"/>
                  <a:gd name="connsiteY34" fmla="*/ 797461 h 1416308"/>
                  <a:gd name="connsiteX35" fmla="*/ 1175851 w 1554432"/>
                  <a:gd name="connsiteY35" fmla="*/ 798468 h 1416308"/>
                  <a:gd name="connsiteX36" fmla="*/ 1173577 w 1554432"/>
                  <a:gd name="connsiteY36" fmla="*/ 800702 h 1416308"/>
                  <a:gd name="connsiteX37" fmla="*/ 1175366 w 1554432"/>
                  <a:gd name="connsiteY37" fmla="*/ 841832 h 1416308"/>
                  <a:gd name="connsiteX38" fmla="*/ 1151924 w 1554432"/>
                  <a:gd name="connsiteY38" fmla="*/ 860592 h 1416308"/>
                  <a:gd name="connsiteX39" fmla="*/ 1153212 w 1554432"/>
                  <a:gd name="connsiteY39" fmla="*/ 853285 h 1416308"/>
                  <a:gd name="connsiteX40" fmla="*/ 1081916 w 1554432"/>
                  <a:gd name="connsiteY40" fmla="*/ 818520 h 1416308"/>
                  <a:gd name="connsiteX41" fmla="*/ 1082741 w 1554432"/>
                  <a:gd name="connsiteY41" fmla="*/ 819346 h 1416308"/>
                  <a:gd name="connsiteX42" fmla="*/ 1098898 w 1554432"/>
                  <a:gd name="connsiteY42" fmla="*/ 828825 h 1416308"/>
                  <a:gd name="connsiteX43" fmla="*/ 1115038 w 1554432"/>
                  <a:gd name="connsiteY43" fmla="*/ 839716 h 1416308"/>
                  <a:gd name="connsiteX44" fmla="*/ 1132063 w 1554432"/>
                  <a:gd name="connsiteY44" fmla="*/ 852459 h 1416308"/>
                  <a:gd name="connsiteX45" fmla="*/ 1144678 w 1554432"/>
                  <a:gd name="connsiteY45" fmla="*/ 861279 h 1416308"/>
                  <a:gd name="connsiteX46" fmla="*/ 1139106 w 1554432"/>
                  <a:gd name="connsiteY46" fmla="*/ 867799 h 1416308"/>
                  <a:gd name="connsiteX47" fmla="*/ 1124959 w 1554432"/>
                  <a:gd name="connsiteY47" fmla="*/ 885456 h 1416308"/>
                  <a:gd name="connsiteX48" fmla="*/ 1099805 w 1554432"/>
                  <a:gd name="connsiteY48" fmla="*/ 887630 h 1416308"/>
                  <a:gd name="connsiteX49" fmla="*/ 1070284 w 1554432"/>
                  <a:gd name="connsiteY49" fmla="*/ 901883 h 1416308"/>
                  <a:gd name="connsiteX50" fmla="*/ 1019916 w 1554432"/>
                  <a:gd name="connsiteY50" fmla="*/ 954363 h 1416308"/>
                  <a:gd name="connsiteX51" fmla="*/ 974618 w 1554432"/>
                  <a:gd name="connsiteY51" fmla="*/ 953980 h 1416308"/>
                  <a:gd name="connsiteX52" fmla="*/ 925719 w 1554432"/>
                  <a:gd name="connsiteY52" fmla="*/ 952249 h 1416308"/>
                  <a:gd name="connsiteX53" fmla="*/ 880502 w 1554432"/>
                  <a:gd name="connsiteY53" fmla="*/ 966723 h 1416308"/>
                  <a:gd name="connsiteX54" fmla="*/ 839974 w 1554432"/>
                  <a:gd name="connsiteY54" fmla="*/ 989411 h 1416308"/>
                  <a:gd name="connsiteX55" fmla="*/ 833110 w 1554432"/>
                  <a:gd name="connsiteY55" fmla="*/ 966442 h 1416308"/>
                  <a:gd name="connsiteX56" fmla="*/ 825644 w 1554432"/>
                  <a:gd name="connsiteY56" fmla="*/ 910336 h 1416308"/>
                  <a:gd name="connsiteX57" fmla="*/ 827656 w 1554432"/>
                  <a:gd name="connsiteY57" fmla="*/ 856284 h 1416308"/>
                  <a:gd name="connsiteX58" fmla="*/ 830395 w 1554432"/>
                  <a:gd name="connsiteY58" fmla="*/ 829449 h 1416308"/>
                  <a:gd name="connsiteX59" fmla="*/ 831301 w 1554432"/>
                  <a:gd name="connsiteY59" fmla="*/ 822365 h 1416308"/>
                  <a:gd name="connsiteX60" fmla="*/ 898007 w 1554432"/>
                  <a:gd name="connsiteY60" fmla="*/ 790015 h 1416308"/>
                  <a:gd name="connsiteX61" fmla="*/ 898190 w 1554432"/>
                  <a:gd name="connsiteY61" fmla="*/ 789934 h 1416308"/>
                  <a:gd name="connsiteX62" fmla="*/ 900283 w 1554432"/>
                  <a:gd name="connsiteY62" fmla="*/ 789008 h 1416308"/>
                  <a:gd name="connsiteX63" fmla="*/ 900203 w 1554432"/>
                  <a:gd name="connsiteY63" fmla="*/ 788885 h 1416308"/>
                  <a:gd name="connsiteX64" fmla="*/ 905696 w 1554432"/>
                  <a:gd name="connsiteY64" fmla="*/ 782806 h 1416308"/>
                  <a:gd name="connsiteX65" fmla="*/ 986209 w 1554432"/>
                  <a:gd name="connsiteY65" fmla="*/ 696846 h 1416308"/>
                  <a:gd name="connsiteX66" fmla="*/ 1014181 w 1554432"/>
                  <a:gd name="connsiteY66" fmla="*/ 654613 h 1416308"/>
                  <a:gd name="connsiteX67" fmla="*/ 1057748 w 1554432"/>
                  <a:gd name="connsiteY67" fmla="*/ 628823 h 1416308"/>
                  <a:gd name="connsiteX68" fmla="*/ 1120270 w 1554432"/>
                  <a:gd name="connsiteY68" fmla="*/ 619301 h 1416308"/>
                  <a:gd name="connsiteX69" fmla="*/ 1156995 w 1554432"/>
                  <a:gd name="connsiteY69" fmla="*/ 617048 h 1416308"/>
                  <a:gd name="connsiteX70" fmla="*/ 1182009 w 1554432"/>
                  <a:gd name="connsiteY70" fmla="*/ 620005 h 1416308"/>
                  <a:gd name="connsiteX71" fmla="*/ 1207605 w 1554432"/>
                  <a:gd name="connsiteY71" fmla="*/ 640881 h 1416308"/>
                  <a:gd name="connsiteX72" fmla="*/ 1227930 w 1554432"/>
                  <a:gd name="connsiteY72" fmla="*/ 666872 h 1416308"/>
                  <a:gd name="connsiteX73" fmla="*/ 1244894 w 1554432"/>
                  <a:gd name="connsiteY73" fmla="*/ 693162 h 1416308"/>
                  <a:gd name="connsiteX74" fmla="*/ 1253064 w 1554432"/>
                  <a:gd name="connsiteY74" fmla="*/ 710092 h 1416308"/>
                  <a:gd name="connsiteX75" fmla="*/ 1255479 w 1554432"/>
                  <a:gd name="connsiteY75" fmla="*/ 716614 h 1416308"/>
                  <a:gd name="connsiteX76" fmla="*/ 1257471 w 1554432"/>
                  <a:gd name="connsiteY76" fmla="*/ 721045 h 1416308"/>
                  <a:gd name="connsiteX77" fmla="*/ 1257511 w 1554432"/>
                  <a:gd name="connsiteY77" fmla="*/ 736524 h 1416308"/>
                  <a:gd name="connsiteX78" fmla="*/ 1232637 w 1554432"/>
                  <a:gd name="connsiteY78" fmla="*/ 648028 h 1416308"/>
                  <a:gd name="connsiteX79" fmla="*/ 1190903 w 1554432"/>
                  <a:gd name="connsiteY79" fmla="*/ 606658 h 1416308"/>
                  <a:gd name="connsiteX80" fmla="*/ 1190098 w 1554432"/>
                  <a:gd name="connsiteY80" fmla="*/ 606376 h 1416308"/>
                  <a:gd name="connsiteX81" fmla="*/ 1203722 w 1554432"/>
                  <a:gd name="connsiteY81" fmla="*/ 589044 h 1416308"/>
                  <a:gd name="connsiteX82" fmla="*/ 1214226 w 1554432"/>
                  <a:gd name="connsiteY82" fmla="*/ 567845 h 1416308"/>
                  <a:gd name="connsiteX83" fmla="*/ 1206277 w 1554432"/>
                  <a:gd name="connsiteY83" fmla="*/ 564504 h 1416308"/>
                  <a:gd name="connsiteX84" fmla="*/ 1197081 w 1554432"/>
                  <a:gd name="connsiteY84" fmla="*/ 585160 h 1416308"/>
                  <a:gd name="connsiteX85" fmla="*/ 1187100 w 1554432"/>
                  <a:gd name="connsiteY85" fmla="*/ 605370 h 1416308"/>
                  <a:gd name="connsiteX86" fmla="*/ 1163998 w 1554432"/>
                  <a:gd name="connsiteY86" fmla="*/ 601768 h 1416308"/>
                  <a:gd name="connsiteX87" fmla="*/ 1193378 w 1554432"/>
                  <a:gd name="connsiteY87" fmla="*/ 558404 h 1416308"/>
                  <a:gd name="connsiteX88" fmla="*/ 1220665 w 1554432"/>
                  <a:gd name="connsiteY88" fmla="*/ 510432 h 1416308"/>
                  <a:gd name="connsiteX89" fmla="*/ 1247047 w 1554432"/>
                  <a:gd name="connsiteY89" fmla="*/ 456963 h 1416308"/>
                  <a:gd name="connsiteX90" fmla="*/ 1262924 w 1554432"/>
                  <a:gd name="connsiteY90" fmla="*/ 427048 h 1416308"/>
                  <a:gd name="connsiteX91" fmla="*/ 1269343 w 1554432"/>
                  <a:gd name="connsiteY91" fmla="*/ 417325 h 1416308"/>
                  <a:gd name="connsiteX92" fmla="*/ 1270933 w 1554432"/>
                  <a:gd name="connsiteY92" fmla="*/ 415654 h 1416308"/>
                  <a:gd name="connsiteX93" fmla="*/ 1272563 w 1554432"/>
                  <a:gd name="connsiteY93" fmla="*/ 414730 h 1416308"/>
                  <a:gd name="connsiteX94" fmla="*/ 1279262 w 1554432"/>
                  <a:gd name="connsiteY94" fmla="*/ 405750 h 1416308"/>
                  <a:gd name="connsiteX95" fmla="*/ 1292747 w 1554432"/>
                  <a:gd name="connsiteY95" fmla="*/ 400717 h 1416308"/>
                  <a:gd name="connsiteX96" fmla="*/ 1328023 w 1554432"/>
                  <a:gd name="connsiteY96" fmla="*/ 401381 h 1416308"/>
                  <a:gd name="connsiteX97" fmla="*/ 1379719 w 1554432"/>
                  <a:gd name="connsiteY97" fmla="*/ 403455 h 1416308"/>
                  <a:gd name="connsiteX98" fmla="*/ 1395335 w 1554432"/>
                  <a:gd name="connsiteY98" fmla="*/ 404341 h 1416308"/>
                  <a:gd name="connsiteX99" fmla="*/ 1470395 w 1554432"/>
                  <a:gd name="connsiteY99" fmla="*/ 410181 h 1416308"/>
                  <a:gd name="connsiteX100" fmla="*/ 1536701 w 1554432"/>
                  <a:gd name="connsiteY100" fmla="*/ 417388 h 1416308"/>
                  <a:gd name="connsiteX101" fmla="*/ 1435962 w 1554432"/>
                  <a:gd name="connsiteY101" fmla="*/ 625865 h 1416308"/>
                  <a:gd name="connsiteX102" fmla="*/ 1435119 w 1554432"/>
                  <a:gd name="connsiteY102" fmla="*/ 627917 h 1416308"/>
                  <a:gd name="connsiteX103" fmla="*/ 1268981 w 1554432"/>
                  <a:gd name="connsiteY103" fmla="*/ 811251 h 1416308"/>
                  <a:gd name="connsiteX104" fmla="*/ 1255096 w 1554432"/>
                  <a:gd name="connsiteY104" fmla="*/ 819366 h 1416308"/>
                  <a:gd name="connsiteX105" fmla="*/ 1255800 w 1554432"/>
                  <a:gd name="connsiteY105" fmla="*/ 804145 h 1416308"/>
                  <a:gd name="connsiteX106" fmla="*/ 1268981 w 1554432"/>
                  <a:gd name="connsiteY106" fmla="*/ 811251 h 1416308"/>
                  <a:gd name="connsiteX107" fmla="*/ 1475144 w 1554432"/>
                  <a:gd name="connsiteY107" fmla="*/ 688836 h 1416308"/>
                  <a:gd name="connsiteX108" fmla="*/ 1474319 w 1554432"/>
                  <a:gd name="connsiteY108" fmla="*/ 689397 h 1416308"/>
                  <a:gd name="connsiteX109" fmla="*/ 1481342 w 1554432"/>
                  <a:gd name="connsiteY109" fmla="*/ 729398 h 1416308"/>
                  <a:gd name="connsiteX110" fmla="*/ 1499109 w 1554432"/>
                  <a:gd name="connsiteY110" fmla="*/ 750656 h 1416308"/>
                  <a:gd name="connsiteX111" fmla="*/ 1487137 w 1554432"/>
                  <a:gd name="connsiteY111" fmla="*/ 770606 h 1416308"/>
                  <a:gd name="connsiteX112" fmla="*/ 1485286 w 1554432"/>
                  <a:gd name="connsiteY112" fmla="*/ 788927 h 1416308"/>
                  <a:gd name="connsiteX113" fmla="*/ 1501063 w 1554432"/>
                  <a:gd name="connsiteY113" fmla="*/ 807951 h 1416308"/>
                  <a:gd name="connsiteX114" fmla="*/ 1493959 w 1554432"/>
                  <a:gd name="connsiteY114" fmla="*/ 838609 h 1416308"/>
                  <a:gd name="connsiteX115" fmla="*/ 1480517 w 1554432"/>
                  <a:gd name="connsiteY115" fmla="*/ 863169 h 1416308"/>
                  <a:gd name="connsiteX116" fmla="*/ 1415156 w 1554432"/>
                  <a:gd name="connsiteY116" fmla="*/ 915149 h 1416308"/>
                  <a:gd name="connsiteX117" fmla="*/ 1343940 w 1554432"/>
                  <a:gd name="connsiteY117" fmla="*/ 961612 h 1416308"/>
                  <a:gd name="connsiteX118" fmla="*/ 1336676 w 1554432"/>
                  <a:gd name="connsiteY118" fmla="*/ 965677 h 1416308"/>
                  <a:gd name="connsiteX119" fmla="*/ 1309248 w 1554432"/>
                  <a:gd name="connsiteY119" fmla="*/ 966323 h 1416308"/>
                  <a:gd name="connsiteX120" fmla="*/ 1261093 w 1554432"/>
                  <a:gd name="connsiteY120" fmla="*/ 965737 h 1416308"/>
                  <a:gd name="connsiteX121" fmla="*/ 1260729 w 1554432"/>
                  <a:gd name="connsiteY121" fmla="*/ 953296 h 1416308"/>
                  <a:gd name="connsiteX122" fmla="*/ 1259986 w 1554432"/>
                  <a:gd name="connsiteY122" fmla="*/ 921610 h 1416308"/>
                  <a:gd name="connsiteX123" fmla="*/ 1259624 w 1554432"/>
                  <a:gd name="connsiteY123" fmla="*/ 912772 h 1416308"/>
                  <a:gd name="connsiteX124" fmla="*/ 1289507 w 1554432"/>
                  <a:gd name="connsiteY124" fmla="*/ 927246 h 1416308"/>
                  <a:gd name="connsiteX125" fmla="*/ 1351364 w 1554432"/>
                  <a:gd name="connsiteY125" fmla="*/ 919617 h 1416308"/>
                  <a:gd name="connsiteX126" fmla="*/ 1383603 w 1554432"/>
                  <a:gd name="connsiteY126" fmla="*/ 914282 h 1416308"/>
                  <a:gd name="connsiteX127" fmla="*/ 1411011 w 1554432"/>
                  <a:gd name="connsiteY127" fmla="*/ 906048 h 1416308"/>
                  <a:gd name="connsiteX128" fmla="*/ 1410266 w 1554432"/>
                  <a:gd name="connsiteY128" fmla="*/ 900271 h 1416308"/>
                  <a:gd name="connsiteX129" fmla="*/ 1393623 w 1554432"/>
                  <a:gd name="connsiteY129" fmla="*/ 900232 h 1416308"/>
                  <a:gd name="connsiteX130" fmla="*/ 1369052 w 1554432"/>
                  <a:gd name="connsiteY130" fmla="*/ 904742 h 1416308"/>
                  <a:gd name="connsiteX131" fmla="*/ 1321664 w 1554432"/>
                  <a:gd name="connsiteY131" fmla="*/ 912249 h 1416308"/>
                  <a:gd name="connsiteX132" fmla="*/ 1294578 w 1554432"/>
                  <a:gd name="connsiteY132" fmla="*/ 915751 h 1416308"/>
                  <a:gd name="connsiteX133" fmla="*/ 1271436 w 1554432"/>
                  <a:gd name="connsiteY133" fmla="*/ 911808 h 1416308"/>
                  <a:gd name="connsiteX134" fmla="*/ 1273911 w 1554432"/>
                  <a:gd name="connsiteY134" fmla="*/ 867578 h 1416308"/>
                  <a:gd name="connsiteX135" fmla="*/ 1274012 w 1554432"/>
                  <a:gd name="connsiteY135" fmla="*/ 866913 h 1416308"/>
                  <a:gd name="connsiteX136" fmla="*/ 1296892 w 1554432"/>
                  <a:gd name="connsiteY136" fmla="*/ 861558 h 1416308"/>
                  <a:gd name="connsiteX137" fmla="*/ 1341002 w 1554432"/>
                  <a:gd name="connsiteY137" fmla="*/ 854253 h 1416308"/>
                  <a:gd name="connsiteX138" fmla="*/ 1432279 w 1554432"/>
                  <a:gd name="connsiteY138" fmla="*/ 844187 h 1416308"/>
                  <a:gd name="connsiteX139" fmla="*/ 1432279 w 1554432"/>
                  <a:gd name="connsiteY139" fmla="*/ 832290 h 1416308"/>
                  <a:gd name="connsiteX140" fmla="*/ 1301339 w 1554432"/>
                  <a:gd name="connsiteY140" fmla="*/ 848536 h 1416308"/>
                  <a:gd name="connsiteX141" fmla="*/ 1269082 w 1554432"/>
                  <a:gd name="connsiteY141" fmla="*/ 855680 h 1416308"/>
                  <a:gd name="connsiteX142" fmla="*/ 1253325 w 1554432"/>
                  <a:gd name="connsiteY142" fmla="*/ 858943 h 1416308"/>
                  <a:gd name="connsiteX143" fmla="*/ 1252359 w 1554432"/>
                  <a:gd name="connsiteY143" fmla="*/ 858921 h 1416308"/>
                  <a:gd name="connsiteX144" fmla="*/ 1246182 w 1554432"/>
                  <a:gd name="connsiteY144" fmla="*/ 842335 h 1416308"/>
                  <a:gd name="connsiteX145" fmla="*/ 1248355 w 1554432"/>
                  <a:gd name="connsiteY145" fmla="*/ 839658 h 1416308"/>
                  <a:gd name="connsiteX146" fmla="*/ 1283870 w 1554432"/>
                  <a:gd name="connsiteY146" fmla="*/ 811351 h 1416308"/>
                  <a:gd name="connsiteX147" fmla="*/ 1326936 w 1554432"/>
                  <a:gd name="connsiteY147" fmla="*/ 801769 h 1416308"/>
                  <a:gd name="connsiteX148" fmla="*/ 1431879 w 1554432"/>
                  <a:gd name="connsiteY148" fmla="*/ 777873 h 1416308"/>
                  <a:gd name="connsiteX149" fmla="*/ 1428961 w 1554432"/>
                  <a:gd name="connsiteY149" fmla="*/ 767305 h 1416308"/>
                  <a:gd name="connsiteX150" fmla="*/ 1349271 w 1554432"/>
                  <a:gd name="connsiteY150" fmla="*/ 785362 h 1416308"/>
                  <a:gd name="connsiteX151" fmla="*/ 1310395 w 1554432"/>
                  <a:gd name="connsiteY151" fmla="*/ 794182 h 1416308"/>
                  <a:gd name="connsiteX152" fmla="*/ 1283790 w 1554432"/>
                  <a:gd name="connsiteY152" fmla="*/ 800724 h 1416308"/>
                  <a:gd name="connsiteX153" fmla="*/ 1270973 w 1554432"/>
                  <a:gd name="connsiteY153" fmla="*/ 800503 h 1416308"/>
                  <a:gd name="connsiteX154" fmla="*/ 1263085 w 1554432"/>
                  <a:gd name="connsiteY154" fmla="*/ 772096 h 1416308"/>
                  <a:gd name="connsiteX155" fmla="*/ 1291197 w 1554432"/>
                  <a:gd name="connsiteY155" fmla="*/ 748804 h 1416308"/>
                  <a:gd name="connsiteX156" fmla="*/ 1346717 w 1554432"/>
                  <a:gd name="connsiteY156" fmla="*/ 722191 h 1416308"/>
                  <a:gd name="connsiteX157" fmla="*/ 1356618 w 1554432"/>
                  <a:gd name="connsiteY157" fmla="*/ 720017 h 1416308"/>
                  <a:gd name="connsiteX158" fmla="*/ 1415821 w 1554432"/>
                  <a:gd name="connsiteY158" fmla="*/ 705967 h 1416308"/>
                  <a:gd name="connsiteX159" fmla="*/ 1412923 w 1554432"/>
                  <a:gd name="connsiteY159" fmla="*/ 695255 h 1416308"/>
                  <a:gd name="connsiteX160" fmla="*/ 1370523 w 1554432"/>
                  <a:gd name="connsiteY160" fmla="*/ 703509 h 1416308"/>
                  <a:gd name="connsiteX161" fmla="*/ 1326010 w 1554432"/>
                  <a:gd name="connsiteY161" fmla="*/ 713132 h 1416308"/>
                  <a:gd name="connsiteX162" fmla="*/ 1314379 w 1554432"/>
                  <a:gd name="connsiteY162" fmla="*/ 715648 h 1416308"/>
                  <a:gd name="connsiteX163" fmla="*/ 1312950 w 1554432"/>
                  <a:gd name="connsiteY163" fmla="*/ 710374 h 1416308"/>
                  <a:gd name="connsiteX164" fmla="*/ 1312367 w 1554432"/>
                  <a:gd name="connsiteY164" fmla="*/ 690947 h 1416308"/>
                  <a:gd name="connsiteX165" fmla="*/ 1338547 w 1554432"/>
                  <a:gd name="connsiteY165" fmla="*/ 664414 h 1416308"/>
                  <a:gd name="connsiteX166" fmla="*/ 1424252 w 1554432"/>
                  <a:gd name="connsiteY166" fmla="*/ 641485 h 1416308"/>
                  <a:gd name="connsiteX167" fmla="*/ 1444577 w 1554432"/>
                  <a:gd name="connsiteY167" fmla="*/ 640116 h 1416308"/>
                  <a:gd name="connsiteX168" fmla="*/ 1463191 w 1554432"/>
                  <a:gd name="connsiteY168" fmla="*/ 646337 h 1416308"/>
                  <a:gd name="connsiteX169" fmla="*/ 1475144 w 1554432"/>
                  <a:gd name="connsiteY169" fmla="*/ 688836 h 1416308"/>
                  <a:gd name="connsiteX170" fmla="*/ 1437807 w 1554432"/>
                  <a:gd name="connsiteY170" fmla="*/ 1138452 h 1416308"/>
                  <a:gd name="connsiteX171" fmla="*/ 1429530 w 1554432"/>
                  <a:gd name="connsiteY171" fmla="*/ 1075870 h 1416308"/>
                  <a:gd name="connsiteX172" fmla="*/ 1421546 w 1554432"/>
                  <a:gd name="connsiteY172" fmla="*/ 1044212 h 1416308"/>
                  <a:gd name="connsiteX173" fmla="*/ 1414428 w 1554432"/>
                  <a:gd name="connsiteY173" fmla="*/ 1018078 h 1416308"/>
                  <a:gd name="connsiteX174" fmla="*/ 1415565 w 1554432"/>
                  <a:gd name="connsiteY174" fmla="*/ 1017424 h 1416308"/>
                  <a:gd name="connsiteX175" fmla="*/ 1434889 w 1554432"/>
                  <a:gd name="connsiteY175" fmla="*/ 1040427 h 1416308"/>
                  <a:gd name="connsiteX176" fmla="*/ 1448315 w 1554432"/>
                  <a:gd name="connsiteY176" fmla="*/ 1070689 h 1416308"/>
                  <a:gd name="connsiteX177" fmla="*/ 1451996 w 1554432"/>
                  <a:gd name="connsiteY177" fmla="*/ 1138452 h 1416308"/>
                  <a:gd name="connsiteX178" fmla="*/ 1437807 w 1554432"/>
                  <a:gd name="connsiteY178" fmla="*/ 1138452 h 1416308"/>
                  <a:gd name="connsiteX179" fmla="*/ 1256766 w 1554432"/>
                  <a:gd name="connsiteY179" fmla="*/ 869993 h 1416308"/>
                  <a:gd name="connsiteX180" fmla="*/ 1271617 w 1554432"/>
                  <a:gd name="connsiteY180" fmla="*/ 867457 h 1416308"/>
                  <a:gd name="connsiteX181" fmla="*/ 1258133 w 1554432"/>
                  <a:gd name="connsiteY181" fmla="*/ 886563 h 1416308"/>
                  <a:gd name="connsiteX182" fmla="*/ 1256384 w 1554432"/>
                  <a:gd name="connsiteY182" fmla="*/ 870016 h 1416308"/>
                  <a:gd name="connsiteX183" fmla="*/ 1256766 w 1554432"/>
                  <a:gd name="connsiteY183" fmla="*/ 869993 h 1416308"/>
                  <a:gd name="connsiteX184" fmla="*/ 1209191 w 1554432"/>
                  <a:gd name="connsiteY184" fmla="*/ 1291883 h 1416308"/>
                  <a:gd name="connsiteX185" fmla="*/ 1186697 w 1554432"/>
                  <a:gd name="connsiteY185" fmla="*/ 1269751 h 1416308"/>
                  <a:gd name="connsiteX186" fmla="*/ 1198081 w 1554432"/>
                  <a:gd name="connsiteY186" fmla="*/ 1258365 h 1416308"/>
                  <a:gd name="connsiteX187" fmla="*/ 1217315 w 1554432"/>
                  <a:gd name="connsiteY187" fmla="*/ 1277977 h 1416308"/>
                  <a:gd name="connsiteX188" fmla="*/ 1220205 w 1554432"/>
                  <a:gd name="connsiteY188" fmla="*/ 1288994 h 1416308"/>
                  <a:gd name="connsiteX189" fmla="*/ 1209191 w 1554432"/>
                  <a:gd name="connsiteY189" fmla="*/ 1291883 h 1416308"/>
                  <a:gd name="connsiteX190" fmla="*/ 1160509 w 1554432"/>
                  <a:gd name="connsiteY190" fmla="*/ 1057664 h 1416308"/>
                  <a:gd name="connsiteX191" fmla="*/ 1208795 w 1554432"/>
                  <a:gd name="connsiteY191" fmla="*/ 1038300 h 1416308"/>
                  <a:gd name="connsiteX192" fmla="*/ 1213075 w 1554432"/>
                  <a:gd name="connsiteY192" fmla="*/ 1053827 h 1416308"/>
                  <a:gd name="connsiteX193" fmla="*/ 1168635 w 1554432"/>
                  <a:gd name="connsiteY193" fmla="*/ 1071568 h 1416308"/>
                  <a:gd name="connsiteX194" fmla="*/ 1160509 w 1554432"/>
                  <a:gd name="connsiteY194" fmla="*/ 1057664 h 1416308"/>
                  <a:gd name="connsiteX195" fmla="*/ 992218 w 1554432"/>
                  <a:gd name="connsiteY195" fmla="*/ 1052840 h 1416308"/>
                  <a:gd name="connsiteX196" fmla="*/ 1007741 w 1554432"/>
                  <a:gd name="connsiteY196" fmla="*/ 1048560 h 1416308"/>
                  <a:gd name="connsiteX197" fmla="*/ 1021650 w 1554432"/>
                  <a:gd name="connsiteY197" fmla="*/ 1081026 h 1416308"/>
                  <a:gd name="connsiteX198" fmla="*/ 1006127 w 1554432"/>
                  <a:gd name="connsiteY198" fmla="*/ 1085308 h 1416308"/>
                  <a:gd name="connsiteX199" fmla="*/ 992218 w 1554432"/>
                  <a:gd name="connsiteY199" fmla="*/ 1052840 h 1416308"/>
                  <a:gd name="connsiteX200" fmla="*/ 826111 w 1554432"/>
                  <a:gd name="connsiteY200" fmla="*/ 1244929 h 1416308"/>
                  <a:gd name="connsiteX201" fmla="*/ 815097 w 1554432"/>
                  <a:gd name="connsiteY201" fmla="*/ 1247820 h 1416308"/>
                  <a:gd name="connsiteX202" fmla="*/ 812210 w 1554432"/>
                  <a:gd name="connsiteY202" fmla="*/ 1236802 h 1416308"/>
                  <a:gd name="connsiteX203" fmla="*/ 836649 w 1554432"/>
                  <a:gd name="connsiteY203" fmla="*/ 1207343 h 1416308"/>
                  <a:gd name="connsiteX204" fmla="*/ 848033 w 1554432"/>
                  <a:gd name="connsiteY204" fmla="*/ 1218731 h 1416308"/>
                  <a:gd name="connsiteX205" fmla="*/ 826111 w 1554432"/>
                  <a:gd name="connsiteY205" fmla="*/ 1244929 h 1416308"/>
                  <a:gd name="connsiteX206" fmla="*/ 802359 w 1554432"/>
                  <a:gd name="connsiteY206" fmla="*/ 167128 h 1416308"/>
                  <a:gd name="connsiteX207" fmla="*/ 822535 w 1554432"/>
                  <a:gd name="connsiteY207" fmla="*/ 184621 h 1416308"/>
                  <a:gd name="connsiteX208" fmla="*/ 811149 w 1554432"/>
                  <a:gd name="connsiteY208" fmla="*/ 196008 h 1416308"/>
                  <a:gd name="connsiteX209" fmla="*/ 794234 w 1554432"/>
                  <a:gd name="connsiteY209" fmla="*/ 181034 h 1416308"/>
                  <a:gd name="connsiteX210" fmla="*/ 791346 w 1554432"/>
                  <a:gd name="connsiteY210" fmla="*/ 170016 h 1416308"/>
                  <a:gd name="connsiteX211" fmla="*/ 802359 w 1554432"/>
                  <a:gd name="connsiteY211" fmla="*/ 167128 h 1416308"/>
                  <a:gd name="connsiteX212" fmla="*/ 1044021 w 1554432"/>
                  <a:gd name="connsiteY212" fmla="*/ 426290 h 1416308"/>
                  <a:gd name="connsiteX213" fmla="*/ 1035845 w 1554432"/>
                  <a:gd name="connsiteY213" fmla="*/ 452373 h 1416308"/>
                  <a:gd name="connsiteX214" fmla="*/ 1019749 w 1554432"/>
                  <a:gd name="connsiteY214" fmla="*/ 452373 h 1416308"/>
                  <a:gd name="connsiteX215" fmla="*/ 1030120 w 1554432"/>
                  <a:gd name="connsiteY215" fmla="*/ 418161 h 1416308"/>
                  <a:gd name="connsiteX216" fmla="*/ 1044021 w 1554432"/>
                  <a:gd name="connsiteY216" fmla="*/ 426290 h 1416308"/>
                  <a:gd name="connsiteX217" fmla="*/ 1132689 w 1554432"/>
                  <a:gd name="connsiteY217" fmla="*/ 218148 h 1416308"/>
                  <a:gd name="connsiteX218" fmla="*/ 1140816 w 1554432"/>
                  <a:gd name="connsiteY218" fmla="*/ 232054 h 1416308"/>
                  <a:gd name="connsiteX219" fmla="*/ 1119950 w 1554432"/>
                  <a:gd name="connsiteY219" fmla="*/ 245969 h 1416308"/>
                  <a:gd name="connsiteX220" fmla="*/ 1111825 w 1554432"/>
                  <a:gd name="connsiteY220" fmla="*/ 232062 h 1416308"/>
                  <a:gd name="connsiteX221" fmla="*/ 1132689 w 1554432"/>
                  <a:gd name="connsiteY221" fmla="*/ 218148 h 1416308"/>
                  <a:gd name="connsiteX222" fmla="*/ 748103 w 1554432"/>
                  <a:gd name="connsiteY222" fmla="*/ 582064 h 1416308"/>
                  <a:gd name="connsiteX223" fmla="*/ 732578 w 1554432"/>
                  <a:gd name="connsiteY223" fmla="*/ 577784 h 1416308"/>
                  <a:gd name="connsiteX224" fmla="*/ 741853 w 1554432"/>
                  <a:gd name="connsiteY224" fmla="*/ 531400 h 1416308"/>
                  <a:gd name="connsiteX225" fmla="*/ 757376 w 1554432"/>
                  <a:gd name="connsiteY225" fmla="*/ 535682 h 1416308"/>
                  <a:gd name="connsiteX226" fmla="*/ 748103 w 1554432"/>
                  <a:gd name="connsiteY226" fmla="*/ 582064 h 1416308"/>
                  <a:gd name="connsiteX227" fmla="*/ 691660 w 1554432"/>
                  <a:gd name="connsiteY227" fmla="*/ 766546 h 1416308"/>
                  <a:gd name="connsiteX228" fmla="*/ 691660 w 1554432"/>
                  <a:gd name="connsiteY228" fmla="*/ 750441 h 1416308"/>
                  <a:gd name="connsiteX229" fmla="*/ 719301 w 1554432"/>
                  <a:gd name="connsiteY229" fmla="*/ 755367 h 1416308"/>
                  <a:gd name="connsiteX230" fmla="*/ 715021 w 1554432"/>
                  <a:gd name="connsiteY230" fmla="*/ 770896 h 1416308"/>
                  <a:gd name="connsiteX231" fmla="*/ 691660 w 1554432"/>
                  <a:gd name="connsiteY231" fmla="*/ 766546 h 1416308"/>
                  <a:gd name="connsiteX232" fmla="*/ 670824 w 1554432"/>
                  <a:gd name="connsiteY232" fmla="*/ 1138166 h 1416308"/>
                  <a:gd name="connsiteX233" fmla="*/ 660014 w 1554432"/>
                  <a:gd name="connsiteY233" fmla="*/ 1143106 h 1416308"/>
                  <a:gd name="connsiteX234" fmla="*/ 638405 w 1554432"/>
                  <a:gd name="connsiteY234" fmla="*/ 1153009 h 1416308"/>
                  <a:gd name="connsiteX235" fmla="*/ 593436 w 1554432"/>
                  <a:gd name="connsiteY235" fmla="*/ 1173744 h 1416308"/>
                  <a:gd name="connsiteX236" fmla="*/ 503181 w 1554432"/>
                  <a:gd name="connsiteY236" fmla="*/ 1214757 h 1416308"/>
                  <a:gd name="connsiteX237" fmla="*/ 411431 w 1554432"/>
                  <a:gd name="connsiteY237" fmla="*/ 1257221 h 1416308"/>
                  <a:gd name="connsiteX238" fmla="*/ 368090 w 1554432"/>
                  <a:gd name="connsiteY238" fmla="*/ 1276954 h 1416308"/>
                  <a:gd name="connsiteX239" fmla="*/ 326857 w 1554432"/>
                  <a:gd name="connsiteY239" fmla="*/ 1293244 h 1416308"/>
                  <a:gd name="connsiteX240" fmla="*/ 326324 w 1554432"/>
                  <a:gd name="connsiteY240" fmla="*/ 1291956 h 1416308"/>
                  <a:gd name="connsiteX241" fmla="*/ 346377 w 1554432"/>
                  <a:gd name="connsiteY241" fmla="*/ 1278933 h 1416308"/>
                  <a:gd name="connsiteX242" fmla="*/ 367261 w 1554432"/>
                  <a:gd name="connsiteY242" fmla="*/ 1267712 h 1416308"/>
                  <a:gd name="connsiteX243" fmla="*/ 411091 w 1554432"/>
                  <a:gd name="connsiteY243" fmla="*/ 1244897 h 1416308"/>
                  <a:gd name="connsiteX244" fmla="*/ 499410 w 1554432"/>
                  <a:gd name="connsiteY244" fmla="*/ 1200480 h 1416308"/>
                  <a:gd name="connsiteX245" fmla="*/ 589780 w 1554432"/>
                  <a:gd name="connsiteY245" fmla="*/ 1155759 h 1416308"/>
                  <a:gd name="connsiteX246" fmla="*/ 632630 w 1554432"/>
                  <a:gd name="connsiteY246" fmla="*/ 1135313 h 1416308"/>
                  <a:gd name="connsiteX247" fmla="*/ 655868 w 1554432"/>
                  <a:gd name="connsiteY247" fmla="*/ 1124292 h 1416308"/>
                  <a:gd name="connsiteX248" fmla="*/ 665948 w 1554432"/>
                  <a:gd name="connsiteY248" fmla="*/ 1119581 h 1416308"/>
                  <a:gd name="connsiteX249" fmla="*/ 678638 w 1554432"/>
                  <a:gd name="connsiteY249" fmla="*/ 1116924 h 1416308"/>
                  <a:gd name="connsiteX250" fmla="*/ 683725 w 1554432"/>
                  <a:gd name="connsiteY250" fmla="*/ 1128998 h 1416308"/>
                  <a:gd name="connsiteX251" fmla="*/ 670824 w 1554432"/>
                  <a:gd name="connsiteY251" fmla="*/ 1138166 h 1416308"/>
                  <a:gd name="connsiteX252" fmla="*/ 563352 w 1554432"/>
                  <a:gd name="connsiteY252" fmla="*/ 1303304 h 1416308"/>
                  <a:gd name="connsiteX253" fmla="*/ 568974 w 1554432"/>
                  <a:gd name="connsiteY253" fmla="*/ 1293397 h 1416308"/>
                  <a:gd name="connsiteX254" fmla="*/ 578877 w 1554432"/>
                  <a:gd name="connsiteY254" fmla="*/ 1299022 h 1416308"/>
                  <a:gd name="connsiteX255" fmla="*/ 597668 w 1554432"/>
                  <a:gd name="connsiteY255" fmla="*/ 1327938 h 1416308"/>
                  <a:gd name="connsiteX256" fmla="*/ 586284 w 1554432"/>
                  <a:gd name="connsiteY256" fmla="*/ 1339326 h 1416308"/>
                  <a:gd name="connsiteX257" fmla="*/ 563352 w 1554432"/>
                  <a:gd name="connsiteY257" fmla="*/ 1303304 h 1416308"/>
                  <a:gd name="connsiteX258" fmla="*/ 484285 w 1554432"/>
                  <a:gd name="connsiteY258" fmla="*/ 1044798 h 1416308"/>
                  <a:gd name="connsiteX259" fmla="*/ 495669 w 1554432"/>
                  <a:gd name="connsiteY259" fmla="*/ 1033412 h 1416308"/>
                  <a:gd name="connsiteX260" fmla="*/ 516533 w 1554432"/>
                  <a:gd name="connsiteY260" fmla="*/ 1054282 h 1416308"/>
                  <a:gd name="connsiteX261" fmla="*/ 505149 w 1554432"/>
                  <a:gd name="connsiteY261" fmla="*/ 1065670 h 1416308"/>
                  <a:gd name="connsiteX262" fmla="*/ 484285 w 1554432"/>
                  <a:gd name="connsiteY262" fmla="*/ 1044798 h 1416308"/>
                  <a:gd name="connsiteX263" fmla="*/ 270235 w 1554432"/>
                  <a:gd name="connsiteY263" fmla="*/ 1010770 h 1416308"/>
                  <a:gd name="connsiteX264" fmla="*/ 227513 w 1554432"/>
                  <a:gd name="connsiteY264" fmla="*/ 1032019 h 1416308"/>
                  <a:gd name="connsiteX265" fmla="*/ 226475 w 1554432"/>
                  <a:gd name="connsiteY265" fmla="*/ 1031217 h 1416308"/>
                  <a:gd name="connsiteX266" fmla="*/ 303108 w 1554432"/>
                  <a:gd name="connsiteY266" fmla="*/ 985029 h 1416308"/>
                  <a:gd name="connsiteX267" fmla="*/ 359385 w 1554432"/>
                  <a:gd name="connsiteY267" fmla="*/ 967734 h 1416308"/>
                  <a:gd name="connsiteX268" fmla="*/ 364550 w 1554432"/>
                  <a:gd name="connsiteY268" fmla="*/ 901148 h 1416308"/>
                  <a:gd name="connsiteX269" fmla="*/ 368893 w 1554432"/>
                  <a:gd name="connsiteY269" fmla="*/ 831817 h 1416308"/>
                  <a:gd name="connsiteX270" fmla="*/ 369148 w 1554432"/>
                  <a:gd name="connsiteY270" fmla="*/ 760840 h 1416308"/>
                  <a:gd name="connsiteX271" fmla="*/ 363987 w 1554432"/>
                  <a:gd name="connsiteY271" fmla="*/ 690637 h 1416308"/>
                  <a:gd name="connsiteX272" fmla="*/ 367693 w 1554432"/>
                  <a:gd name="connsiteY272" fmla="*/ 690136 h 1416308"/>
                  <a:gd name="connsiteX273" fmla="*/ 381540 w 1554432"/>
                  <a:gd name="connsiteY273" fmla="*/ 758930 h 1416308"/>
                  <a:gd name="connsiteX274" fmla="*/ 384730 w 1554432"/>
                  <a:gd name="connsiteY274" fmla="*/ 829894 h 1416308"/>
                  <a:gd name="connsiteX275" fmla="*/ 381009 w 1554432"/>
                  <a:gd name="connsiteY275" fmla="*/ 903075 h 1416308"/>
                  <a:gd name="connsiteX276" fmla="*/ 378001 w 1554432"/>
                  <a:gd name="connsiteY276" fmla="*/ 937692 h 1416308"/>
                  <a:gd name="connsiteX277" fmla="*/ 375075 w 1554432"/>
                  <a:gd name="connsiteY277" fmla="*/ 963758 h 1416308"/>
                  <a:gd name="connsiteX278" fmla="*/ 409514 w 1554432"/>
                  <a:gd name="connsiteY278" fmla="*/ 955686 h 1416308"/>
                  <a:gd name="connsiteX279" fmla="*/ 519181 w 1554432"/>
                  <a:gd name="connsiteY279" fmla="*/ 930852 h 1416308"/>
                  <a:gd name="connsiteX280" fmla="*/ 572453 w 1554432"/>
                  <a:gd name="connsiteY280" fmla="*/ 916569 h 1416308"/>
                  <a:gd name="connsiteX281" fmla="*/ 624082 w 1554432"/>
                  <a:gd name="connsiteY281" fmla="*/ 904907 h 1416308"/>
                  <a:gd name="connsiteX282" fmla="*/ 626937 w 1554432"/>
                  <a:gd name="connsiteY282" fmla="*/ 915455 h 1416308"/>
                  <a:gd name="connsiteX283" fmla="*/ 578251 w 1554432"/>
                  <a:gd name="connsiteY283" fmla="*/ 937606 h 1416308"/>
                  <a:gd name="connsiteX284" fmla="*/ 528597 w 1554432"/>
                  <a:gd name="connsiteY284" fmla="*/ 951172 h 1416308"/>
                  <a:gd name="connsiteX285" fmla="*/ 424091 w 1554432"/>
                  <a:gd name="connsiteY285" fmla="*/ 973918 h 1416308"/>
                  <a:gd name="connsiteX286" fmla="*/ 319832 w 1554432"/>
                  <a:gd name="connsiteY286" fmla="*/ 997307 h 1416308"/>
                  <a:gd name="connsiteX287" fmla="*/ 270235 w 1554432"/>
                  <a:gd name="connsiteY287" fmla="*/ 1010770 h 1416308"/>
                  <a:gd name="connsiteX288" fmla="*/ 188037 w 1554432"/>
                  <a:gd name="connsiteY288" fmla="*/ 579918 h 1416308"/>
                  <a:gd name="connsiteX289" fmla="*/ 179913 w 1554432"/>
                  <a:gd name="connsiteY289" fmla="*/ 566012 h 1416308"/>
                  <a:gd name="connsiteX290" fmla="*/ 216608 w 1554432"/>
                  <a:gd name="connsiteY290" fmla="*/ 548967 h 1416308"/>
                  <a:gd name="connsiteX291" fmla="*/ 220888 w 1554432"/>
                  <a:gd name="connsiteY291" fmla="*/ 564498 h 1416308"/>
                  <a:gd name="connsiteX292" fmla="*/ 188037 w 1554432"/>
                  <a:gd name="connsiteY292" fmla="*/ 579918 h 1416308"/>
                  <a:gd name="connsiteX293" fmla="*/ 155582 w 1554432"/>
                  <a:gd name="connsiteY293" fmla="*/ 1178245 h 1416308"/>
                  <a:gd name="connsiteX294" fmla="*/ 147459 w 1554432"/>
                  <a:gd name="connsiteY294" fmla="*/ 1164341 h 1416308"/>
                  <a:gd name="connsiteX295" fmla="*/ 186868 w 1554432"/>
                  <a:gd name="connsiteY295" fmla="*/ 1145788 h 1416308"/>
                  <a:gd name="connsiteX296" fmla="*/ 194992 w 1554432"/>
                  <a:gd name="connsiteY296" fmla="*/ 1159694 h 1416308"/>
                  <a:gd name="connsiteX297" fmla="*/ 155582 w 1554432"/>
                  <a:gd name="connsiteY297" fmla="*/ 1178245 h 1416308"/>
                  <a:gd name="connsiteX298" fmla="*/ 140985 w 1554432"/>
                  <a:gd name="connsiteY298" fmla="*/ 838607 h 1416308"/>
                  <a:gd name="connsiteX299" fmla="*/ 172206 w 1554432"/>
                  <a:gd name="connsiteY299" fmla="*/ 855090 h 1416308"/>
                  <a:gd name="connsiteX300" fmla="*/ 167926 w 1554432"/>
                  <a:gd name="connsiteY300" fmla="*/ 870619 h 1416308"/>
                  <a:gd name="connsiteX301" fmla="*/ 129601 w 1554432"/>
                  <a:gd name="connsiteY301" fmla="*/ 849993 h 1416308"/>
                  <a:gd name="connsiteX302" fmla="*/ 140985 w 1554432"/>
                  <a:gd name="connsiteY302" fmla="*/ 838607 h 1416308"/>
                  <a:gd name="connsiteX303" fmla="*/ 237116 w 1554432"/>
                  <a:gd name="connsiteY303" fmla="*/ 377353 h 1416308"/>
                  <a:gd name="connsiteX304" fmla="*/ 232836 w 1554432"/>
                  <a:gd name="connsiteY304" fmla="*/ 392884 h 1416308"/>
                  <a:gd name="connsiteX305" fmla="*/ 200381 w 1554432"/>
                  <a:gd name="connsiteY305" fmla="*/ 381288 h 1416308"/>
                  <a:gd name="connsiteX306" fmla="*/ 204661 w 1554432"/>
                  <a:gd name="connsiteY306" fmla="*/ 365757 h 1416308"/>
                  <a:gd name="connsiteX307" fmla="*/ 237116 w 1554432"/>
                  <a:gd name="connsiteY307" fmla="*/ 377353 h 1416308"/>
                  <a:gd name="connsiteX308" fmla="*/ 406700 w 1554432"/>
                  <a:gd name="connsiteY308" fmla="*/ 194144 h 1416308"/>
                  <a:gd name="connsiteX309" fmla="*/ 410981 w 1554432"/>
                  <a:gd name="connsiteY309" fmla="*/ 209675 h 1416308"/>
                  <a:gd name="connsiteX310" fmla="*/ 373889 w 1554432"/>
                  <a:gd name="connsiteY310" fmla="*/ 218951 h 1416308"/>
                  <a:gd name="connsiteX311" fmla="*/ 369609 w 1554432"/>
                  <a:gd name="connsiteY311" fmla="*/ 203422 h 1416308"/>
                  <a:gd name="connsiteX312" fmla="*/ 406700 w 1554432"/>
                  <a:gd name="connsiteY312" fmla="*/ 194144 h 1416308"/>
                  <a:gd name="connsiteX313" fmla="*/ 462734 w 1554432"/>
                  <a:gd name="connsiteY313" fmla="*/ 640215 h 1416308"/>
                  <a:gd name="connsiteX314" fmla="*/ 470857 w 1554432"/>
                  <a:gd name="connsiteY314" fmla="*/ 626310 h 1416308"/>
                  <a:gd name="connsiteX315" fmla="*/ 501390 w 1554432"/>
                  <a:gd name="connsiteY315" fmla="*/ 637092 h 1416308"/>
                  <a:gd name="connsiteX316" fmla="*/ 497110 w 1554432"/>
                  <a:gd name="connsiteY316" fmla="*/ 652624 h 1416308"/>
                  <a:gd name="connsiteX317" fmla="*/ 462734 w 1554432"/>
                  <a:gd name="connsiteY317" fmla="*/ 640215 h 1416308"/>
                  <a:gd name="connsiteX318" fmla="*/ 515656 w 1554432"/>
                  <a:gd name="connsiteY318" fmla="*/ 388948 h 1416308"/>
                  <a:gd name="connsiteX319" fmla="*/ 519936 w 1554432"/>
                  <a:gd name="connsiteY319" fmla="*/ 404479 h 1416308"/>
                  <a:gd name="connsiteX320" fmla="*/ 466615 w 1554432"/>
                  <a:gd name="connsiteY320" fmla="*/ 416075 h 1416308"/>
                  <a:gd name="connsiteX321" fmla="*/ 462335 w 1554432"/>
                  <a:gd name="connsiteY321" fmla="*/ 400546 h 1416308"/>
                  <a:gd name="connsiteX322" fmla="*/ 515656 w 1554432"/>
                  <a:gd name="connsiteY322" fmla="*/ 388948 h 1416308"/>
                  <a:gd name="connsiteX323" fmla="*/ 740163 w 1554432"/>
                  <a:gd name="connsiteY323" fmla="*/ 310099 h 1416308"/>
                  <a:gd name="connsiteX324" fmla="*/ 735884 w 1554432"/>
                  <a:gd name="connsiteY324" fmla="*/ 325630 h 1416308"/>
                  <a:gd name="connsiteX325" fmla="*/ 703251 w 1554432"/>
                  <a:gd name="connsiteY325" fmla="*/ 323597 h 1416308"/>
                  <a:gd name="connsiteX326" fmla="*/ 703251 w 1554432"/>
                  <a:gd name="connsiteY326" fmla="*/ 307492 h 1416308"/>
                  <a:gd name="connsiteX327" fmla="*/ 740163 w 1554432"/>
                  <a:gd name="connsiteY327" fmla="*/ 310099 h 1416308"/>
                  <a:gd name="connsiteX328" fmla="*/ 1472367 w 1554432"/>
                  <a:gd name="connsiteY328" fmla="*/ 394237 h 1416308"/>
                  <a:gd name="connsiteX329" fmla="*/ 1393343 w 1554432"/>
                  <a:gd name="connsiteY329" fmla="*/ 388197 h 1416308"/>
                  <a:gd name="connsiteX330" fmla="*/ 1389678 w 1554432"/>
                  <a:gd name="connsiteY330" fmla="*/ 387994 h 1416308"/>
                  <a:gd name="connsiteX331" fmla="*/ 1389175 w 1554432"/>
                  <a:gd name="connsiteY331" fmla="*/ 387169 h 1416308"/>
                  <a:gd name="connsiteX332" fmla="*/ 1368732 w 1554432"/>
                  <a:gd name="connsiteY332" fmla="*/ 347591 h 1416308"/>
                  <a:gd name="connsiteX333" fmla="*/ 1350299 w 1554432"/>
                  <a:gd name="connsiteY333" fmla="*/ 307673 h 1416308"/>
                  <a:gd name="connsiteX334" fmla="*/ 1314965 w 1554432"/>
                  <a:gd name="connsiteY334" fmla="*/ 273247 h 1416308"/>
                  <a:gd name="connsiteX335" fmla="*/ 1291968 w 1554432"/>
                  <a:gd name="connsiteY335" fmla="*/ 292253 h 1416308"/>
                  <a:gd name="connsiteX336" fmla="*/ 1280584 w 1554432"/>
                  <a:gd name="connsiteY336" fmla="*/ 280864 h 1416308"/>
                  <a:gd name="connsiteX337" fmla="*/ 1300551 w 1554432"/>
                  <a:gd name="connsiteY337" fmla="*/ 263918 h 1416308"/>
                  <a:gd name="connsiteX338" fmla="*/ 1276004 w 1554432"/>
                  <a:gd name="connsiteY338" fmla="*/ 249693 h 1416308"/>
                  <a:gd name="connsiteX339" fmla="*/ 1182814 w 1554432"/>
                  <a:gd name="connsiteY339" fmla="*/ 201683 h 1416308"/>
                  <a:gd name="connsiteX340" fmla="*/ 1138100 w 1554432"/>
                  <a:gd name="connsiteY340" fmla="*/ 182657 h 1416308"/>
                  <a:gd name="connsiteX341" fmla="*/ 1113932 w 1554432"/>
                  <a:gd name="connsiteY341" fmla="*/ 171285 h 1416308"/>
                  <a:gd name="connsiteX342" fmla="*/ 1108418 w 1554432"/>
                  <a:gd name="connsiteY342" fmla="*/ 155399 h 1416308"/>
                  <a:gd name="connsiteX343" fmla="*/ 1098799 w 1554432"/>
                  <a:gd name="connsiteY343" fmla="*/ 149664 h 1416308"/>
                  <a:gd name="connsiteX344" fmla="*/ 1097169 w 1554432"/>
                  <a:gd name="connsiteY344" fmla="*/ 149078 h 1416308"/>
                  <a:gd name="connsiteX345" fmla="*/ 1098737 w 1554432"/>
                  <a:gd name="connsiteY345" fmla="*/ 149561 h 1416308"/>
                  <a:gd name="connsiteX346" fmla="*/ 1099222 w 1554432"/>
                  <a:gd name="connsiteY346" fmla="*/ 148736 h 1416308"/>
                  <a:gd name="connsiteX347" fmla="*/ 1091233 w 1554432"/>
                  <a:gd name="connsiteY347" fmla="*/ 135230 h 1416308"/>
                  <a:gd name="connsiteX348" fmla="*/ 1076985 w 1554432"/>
                  <a:gd name="connsiteY348" fmla="*/ 100985 h 1416308"/>
                  <a:gd name="connsiteX349" fmla="*/ 1032833 w 1554432"/>
                  <a:gd name="connsiteY349" fmla="*/ 85947 h 1416308"/>
                  <a:gd name="connsiteX350" fmla="*/ 1024142 w 1554432"/>
                  <a:gd name="connsiteY350" fmla="*/ 34814 h 1416308"/>
                  <a:gd name="connsiteX351" fmla="*/ 1023115 w 1554432"/>
                  <a:gd name="connsiteY351" fmla="*/ 34673 h 1416308"/>
                  <a:gd name="connsiteX352" fmla="*/ 1015167 w 1554432"/>
                  <a:gd name="connsiteY352" fmla="*/ 72761 h 1416308"/>
                  <a:gd name="connsiteX353" fmla="*/ 1016797 w 1554432"/>
                  <a:gd name="connsiteY353" fmla="*/ 110829 h 1416308"/>
                  <a:gd name="connsiteX354" fmla="*/ 1013577 w 1554432"/>
                  <a:gd name="connsiteY354" fmla="*/ 113144 h 1416308"/>
                  <a:gd name="connsiteX355" fmla="*/ 996915 w 1554432"/>
                  <a:gd name="connsiteY355" fmla="*/ 121158 h 1416308"/>
                  <a:gd name="connsiteX356" fmla="*/ 962263 w 1554432"/>
                  <a:gd name="connsiteY356" fmla="*/ 127034 h 1416308"/>
                  <a:gd name="connsiteX357" fmla="*/ 870984 w 1554432"/>
                  <a:gd name="connsiteY357" fmla="*/ 120230 h 1416308"/>
                  <a:gd name="connsiteX358" fmla="*/ 767872 w 1554432"/>
                  <a:gd name="connsiteY358" fmla="*/ 92006 h 1416308"/>
                  <a:gd name="connsiteX359" fmla="*/ 717321 w 1554432"/>
                  <a:gd name="connsiteY359" fmla="*/ 58166 h 1416308"/>
                  <a:gd name="connsiteX360" fmla="*/ 718812 w 1554432"/>
                  <a:gd name="connsiteY360" fmla="*/ 1738 h 1416308"/>
                  <a:gd name="connsiteX361" fmla="*/ 714445 w 1554432"/>
                  <a:gd name="connsiteY361" fmla="*/ 1738 h 1416308"/>
                  <a:gd name="connsiteX362" fmla="*/ 704524 w 1554432"/>
                  <a:gd name="connsiteY362" fmla="*/ 48382 h 1416308"/>
                  <a:gd name="connsiteX363" fmla="*/ 704283 w 1554432"/>
                  <a:gd name="connsiteY363" fmla="*/ 49067 h 1416308"/>
                  <a:gd name="connsiteX364" fmla="*/ 699574 w 1554432"/>
                  <a:gd name="connsiteY364" fmla="*/ 45906 h 1416308"/>
                  <a:gd name="connsiteX365" fmla="*/ 688848 w 1554432"/>
                  <a:gd name="connsiteY365" fmla="*/ 48724 h 1416308"/>
                  <a:gd name="connsiteX366" fmla="*/ 541264 w 1554432"/>
                  <a:gd name="connsiteY366" fmla="*/ 116427 h 1416308"/>
                  <a:gd name="connsiteX367" fmla="*/ 353635 w 1554432"/>
                  <a:gd name="connsiteY367" fmla="*/ 159647 h 1416308"/>
                  <a:gd name="connsiteX368" fmla="*/ 195869 w 1554432"/>
                  <a:gd name="connsiteY368" fmla="*/ 252494 h 1416308"/>
                  <a:gd name="connsiteX369" fmla="*/ 167783 w 1554432"/>
                  <a:gd name="connsiteY369" fmla="*/ 283866 h 1416308"/>
                  <a:gd name="connsiteX370" fmla="*/ 193070 w 1554432"/>
                  <a:gd name="connsiteY370" fmla="*/ 289229 h 1416308"/>
                  <a:gd name="connsiteX371" fmla="*/ 188790 w 1554432"/>
                  <a:gd name="connsiteY371" fmla="*/ 304758 h 1416308"/>
                  <a:gd name="connsiteX372" fmla="*/ 156313 w 1554432"/>
                  <a:gd name="connsiteY372" fmla="*/ 298898 h 1416308"/>
                  <a:gd name="connsiteX373" fmla="*/ 82897 w 1554432"/>
                  <a:gd name="connsiteY373" fmla="*/ 431960 h 1416308"/>
                  <a:gd name="connsiteX374" fmla="*/ 7433 w 1554432"/>
                  <a:gd name="connsiteY374" fmla="*/ 707869 h 1416308"/>
                  <a:gd name="connsiteX375" fmla="*/ 26912 w 1554432"/>
                  <a:gd name="connsiteY375" fmla="*/ 697041 h 1416308"/>
                  <a:gd name="connsiteX376" fmla="*/ 35038 w 1554432"/>
                  <a:gd name="connsiteY376" fmla="*/ 710948 h 1416308"/>
                  <a:gd name="connsiteX377" fmla="*/ 5171 w 1554432"/>
                  <a:gd name="connsiteY377" fmla="*/ 728154 h 1416308"/>
                  <a:gd name="connsiteX378" fmla="*/ 312 w 1554432"/>
                  <a:gd name="connsiteY378" fmla="*/ 853365 h 1416308"/>
                  <a:gd name="connsiteX379" fmla="*/ 46514 w 1554432"/>
                  <a:gd name="connsiteY379" fmla="*/ 1150541 h 1416308"/>
                  <a:gd name="connsiteX380" fmla="*/ 110627 w 1554432"/>
                  <a:gd name="connsiteY380" fmla="*/ 1282864 h 1416308"/>
                  <a:gd name="connsiteX381" fmla="*/ 156911 w 1554432"/>
                  <a:gd name="connsiteY381" fmla="*/ 1330251 h 1416308"/>
                  <a:gd name="connsiteX382" fmla="*/ 184318 w 1554432"/>
                  <a:gd name="connsiteY382" fmla="*/ 1347503 h 1416308"/>
                  <a:gd name="connsiteX383" fmla="*/ 223619 w 1554432"/>
                  <a:gd name="connsiteY383" fmla="*/ 1364957 h 1416308"/>
                  <a:gd name="connsiteX384" fmla="*/ 231910 w 1554432"/>
                  <a:gd name="connsiteY384" fmla="*/ 1376231 h 1416308"/>
                  <a:gd name="connsiteX385" fmla="*/ 232876 w 1554432"/>
                  <a:gd name="connsiteY385" fmla="*/ 1401374 h 1416308"/>
                  <a:gd name="connsiteX386" fmla="*/ 238007 w 1554432"/>
                  <a:gd name="connsiteY386" fmla="*/ 1407152 h 1416308"/>
                  <a:gd name="connsiteX387" fmla="*/ 238047 w 1554432"/>
                  <a:gd name="connsiteY387" fmla="*/ 1409266 h 1416308"/>
                  <a:gd name="connsiteX388" fmla="*/ 238591 w 1554432"/>
                  <a:gd name="connsiteY388" fmla="*/ 1409348 h 1416308"/>
                  <a:gd name="connsiteX389" fmla="*/ 238893 w 1554432"/>
                  <a:gd name="connsiteY389" fmla="*/ 1407456 h 1416308"/>
                  <a:gd name="connsiteX390" fmla="*/ 241348 w 1554432"/>
                  <a:gd name="connsiteY390" fmla="*/ 1407838 h 1416308"/>
                  <a:gd name="connsiteX391" fmla="*/ 333128 w 1554432"/>
                  <a:gd name="connsiteY391" fmla="*/ 1406170 h 1416308"/>
                  <a:gd name="connsiteX392" fmla="*/ 325736 w 1554432"/>
                  <a:gd name="connsiteY392" fmla="*/ 1384472 h 1416308"/>
                  <a:gd name="connsiteX393" fmla="*/ 341260 w 1554432"/>
                  <a:gd name="connsiteY393" fmla="*/ 1380192 h 1416308"/>
                  <a:gd name="connsiteX394" fmla="*/ 349828 w 1554432"/>
                  <a:gd name="connsiteY394" fmla="*/ 1405586 h 1416308"/>
                  <a:gd name="connsiteX395" fmla="*/ 448134 w 1554432"/>
                  <a:gd name="connsiteY395" fmla="*/ 1401819 h 1416308"/>
                  <a:gd name="connsiteX396" fmla="*/ 656951 w 1554432"/>
                  <a:gd name="connsiteY396" fmla="*/ 1397270 h 1416308"/>
                  <a:gd name="connsiteX397" fmla="*/ 982277 w 1554432"/>
                  <a:gd name="connsiteY397" fmla="*/ 1394874 h 1416308"/>
                  <a:gd name="connsiteX398" fmla="*/ 994188 w 1554432"/>
                  <a:gd name="connsiteY398" fmla="*/ 1371311 h 1416308"/>
                  <a:gd name="connsiteX399" fmla="*/ 1008089 w 1554432"/>
                  <a:gd name="connsiteY399" fmla="*/ 1379440 h 1416308"/>
                  <a:gd name="connsiteX400" fmla="*/ 999746 w 1554432"/>
                  <a:gd name="connsiteY400" fmla="*/ 1395709 h 1416308"/>
                  <a:gd name="connsiteX401" fmla="*/ 1065453 w 1554432"/>
                  <a:gd name="connsiteY401" fmla="*/ 1400410 h 1416308"/>
                  <a:gd name="connsiteX402" fmla="*/ 1176978 w 1554432"/>
                  <a:gd name="connsiteY402" fmla="*/ 1413999 h 1416308"/>
                  <a:gd name="connsiteX403" fmla="*/ 1289527 w 1554432"/>
                  <a:gd name="connsiteY403" fmla="*/ 1410979 h 1416308"/>
                  <a:gd name="connsiteX404" fmla="*/ 1301923 w 1554432"/>
                  <a:gd name="connsiteY404" fmla="*/ 1400690 h 1416308"/>
                  <a:gd name="connsiteX405" fmla="*/ 1302062 w 1554432"/>
                  <a:gd name="connsiteY405" fmla="*/ 1400569 h 1416308"/>
                  <a:gd name="connsiteX406" fmla="*/ 1307676 w 1554432"/>
                  <a:gd name="connsiteY406" fmla="*/ 1394812 h 1416308"/>
                  <a:gd name="connsiteX407" fmla="*/ 1315164 w 1554432"/>
                  <a:gd name="connsiteY407" fmla="*/ 1391047 h 1416308"/>
                  <a:gd name="connsiteX408" fmla="*/ 1331564 w 1554432"/>
                  <a:gd name="connsiteY408" fmla="*/ 1386981 h 1416308"/>
                  <a:gd name="connsiteX409" fmla="*/ 1350118 w 1554432"/>
                  <a:gd name="connsiteY409" fmla="*/ 1385211 h 1416308"/>
                  <a:gd name="connsiteX410" fmla="*/ 1365450 w 1554432"/>
                  <a:gd name="connsiteY410" fmla="*/ 1382352 h 1416308"/>
                  <a:gd name="connsiteX411" fmla="*/ 1391834 w 1554432"/>
                  <a:gd name="connsiteY411" fmla="*/ 1373573 h 1416308"/>
                  <a:gd name="connsiteX412" fmla="*/ 1412520 w 1554432"/>
                  <a:gd name="connsiteY412" fmla="*/ 1360448 h 1416308"/>
                  <a:gd name="connsiteX413" fmla="*/ 1447253 w 1554432"/>
                  <a:gd name="connsiteY413" fmla="*/ 1325561 h 1416308"/>
                  <a:gd name="connsiteX414" fmla="*/ 1463573 w 1554432"/>
                  <a:gd name="connsiteY414" fmla="*/ 1302150 h 1416308"/>
                  <a:gd name="connsiteX415" fmla="*/ 1487157 w 1554432"/>
                  <a:gd name="connsiteY415" fmla="*/ 1258786 h 1416308"/>
                  <a:gd name="connsiteX416" fmla="*/ 1494619 w 1554432"/>
                  <a:gd name="connsiteY416" fmla="*/ 1245400 h 1416308"/>
                  <a:gd name="connsiteX417" fmla="*/ 1449710 w 1554432"/>
                  <a:gd name="connsiteY417" fmla="*/ 1237324 h 1416308"/>
                  <a:gd name="connsiteX418" fmla="*/ 1449710 w 1554432"/>
                  <a:gd name="connsiteY418" fmla="*/ 1221219 h 1416308"/>
                  <a:gd name="connsiteX419" fmla="*/ 1501038 w 1554432"/>
                  <a:gd name="connsiteY419" fmla="*/ 1230612 h 1416308"/>
                  <a:gd name="connsiteX420" fmla="*/ 1503357 w 1554432"/>
                  <a:gd name="connsiteY420" fmla="*/ 1224059 h 1416308"/>
                  <a:gd name="connsiteX421" fmla="*/ 1508367 w 1554432"/>
                  <a:gd name="connsiteY421" fmla="*/ 1209928 h 1416308"/>
                  <a:gd name="connsiteX422" fmla="*/ 1510782 w 1554432"/>
                  <a:gd name="connsiteY422" fmla="*/ 1203405 h 1416308"/>
                  <a:gd name="connsiteX423" fmla="*/ 1516235 w 1554432"/>
                  <a:gd name="connsiteY423" fmla="*/ 1180778 h 1416308"/>
                  <a:gd name="connsiteX424" fmla="*/ 1524868 w 1554432"/>
                  <a:gd name="connsiteY424" fmla="*/ 1144018 h 1416308"/>
                  <a:gd name="connsiteX425" fmla="*/ 1528933 w 1554432"/>
                  <a:gd name="connsiteY425" fmla="*/ 1119277 h 1416308"/>
                  <a:gd name="connsiteX426" fmla="*/ 1534205 w 1554432"/>
                  <a:gd name="connsiteY426" fmla="*/ 1058521 h 1416308"/>
                  <a:gd name="connsiteX427" fmla="*/ 1531791 w 1554432"/>
                  <a:gd name="connsiteY427" fmla="*/ 1020876 h 1416308"/>
                  <a:gd name="connsiteX428" fmla="*/ 1528893 w 1554432"/>
                  <a:gd name="connsiteY428" fmla="*/ 995531 h 1416308"/>
                  <a:gd name="connsiteX429" fmla="*/ 1522574 w 1554432"/>
                  <a:gd name="connsiteY429" fmla="*/ 958369 h 1416308"/>
                  <a:gd name="connsiteX430" fmla="*/ 1516115 w 1554432"/>
                  <a:gd name="connsiteY430" fmla="*/ 933366 h 1416308"/>
                  <a:gd name="connsiteX431" fmla="*/ 1497096 w 1554432"/>
                  <a:gd name="connsiteY431" fmla="*/ 882314 h 1416308"/>
                  <a:gd name="connsiteX432" fmla="*/ 1493436 w 1554432"/>
                  <a:gd name="connsiteY432" fmla="*/ 878952 h 1416308"/>
                  <a:gd name="connsiteX433" fmla="*/ 1491643 w 1554432"/>
                  <a:gd name="connsiteY433" fmla="*/ 880906 h 1416308"/>
                  <a:gd name="connsiteX434" fmla="*/ 1491766 w 1554432"/>
                  <a:gd name="connsiteY434" fmla="*/ 881227 h 1416308"/>
                  <a:gd name="connsiteX435" fmla="*/ 1490518 w 1554432"/>
                  <a:gd name="connsiteY435" fmla="*/ 878368 h 1416308"/>
                  <a:gd name="connsiteX436" fmla="*/ 1487660 w 1554432"/>
                  <a:gd name="connsiteY436" fmla="*/ 875733 h 1416308"/>
                  <a:gd name="connsiteX437" fmla="*/ 1487459 w 1554432"/>
                  <a:gd name="connsiteY437" fmla="*/ 875751 h 1416308"/>
                  <a:gd name="connsiteX438" fmla="*/ 1488264 w 1554432"/>
                  <a:gd name="connsiteY438" fmla="*/ 874988 h 1416308"/>
                  <a:gd name="connsiteX439" fmla="*/ 1505349 w 1554432"/>
                  <a:gd name="connsiteY439" fmla="*/ 845272 h 1416308"/>
                  <a:gd name="connsiteX440" fmla="*/ 1514847 w 1554432"/>
                  <a:gd name="connsiteY440" fmla="*/ 819243 h 1416308"/>
                  <a:gd name="connsiteX441" fmla="*/ 1509394 w 1554432"/>
                  <a:gd name="connsiteY441" fmla="*/ 796575 h 1416308"/>
                  <a:gd name="connsiteX442" fmla="*/ 1498748 w 1554432"/>
                  <a:gd name="connsiteY442" fmla="*/ 774813 h 1416308"/>
                  <a:gd name="connsiteX443" fmla="*/ 1505671 w 1554432"/>
                  <a:gd name="connsiteY443" fmla="*/ 737933 h 1416308"/>
                  <a:gd name="connsiteX444" fmla="*/ 1486373 w 1554432"/>
                  <a:gd name="connsiteY444" fmla="*/ 720741 h 1416308"/>
                  <a:gd name="connsiteX445" fmla="*/ 1476311 w 1554432"/>
                  <a:gd name="connsiteY445" fmla="*/ 694269 h 1416308"/>
                  <a:gd name="connsiteX446" fmla="*/ 1477498 w 1554432"/>
                  <a:gd name="connsiteY446" fmla="*/ 693786 h 1416308"/>
                  <a:gd name="connsiteX447" fmla="*/ 1473131 w 1554432"/>
                  <a:gd name="connsiteY447" fmla="*/ 639613 h 1416308"/>
                  <a:gd name="connsiteX448" fmla="*/ 1454940 w 1554432"/>
                  <a:gd name="connsiteY448" fmla="*/ 627275 h 1416308"/>
                  <a:gd name="connsiteX449" fmla="*/ 1551250 w 1554432"/>
                  <a:gd name="connsiteY449" fmla="*/ 419680 h 1416308"/>
                  <a:gd name="connsiteX450" fmla="*/ 1554105 w 1554432"/>
                  <a:gd name="connsiteY450" fmla="*/ 412735 h 1416308"/>
                  <a:gd name="connsiteX451" fmla="*/ 1549097 w 1554432"/>
                  <a:gd name="connsiteY451" fmla="*/ 403898 h 1416308"/>
                  <a:gd name="connsiteX452" fmla="*/ 1472367 w 1554432"/>
                  <a:gd name="connsiteY452" fmla="*/ 394237 h 1416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</a:cxnLst>
                <a:rect l="l" t="t" r="r" b="b"/>
                <a:pathLst>
                  <a:path w="1554432" h="1416308">
                    <a:moveTo>
                      <a:pt x="1196014" y="709609"/>
                    </a:moveTo>
                    <a:cubicBezTo>
                      <a:pt x="1173738" y="700872"/>
                      <a:pt x="1149751" y="696042"/>
                      <a:pt x="1125643" y="694168"/>
                    </a:cubicBezTo>
                    <a:cubicBezTo>
                      <a:pt x="1138623" y="691893"/>
                      <a:pt x="1151641" y="689699"/>
                      <a:pt x="1164763" y="688572"/>
                    </a:cubicBezTo>
                    <a:cubicBezTo>
                      <a:pt x="1173919" y="687787"/>
                      <a:pt x="1182409" y="687867"/>
                      <a:pt x="1189291" y="694814"/>
                    </a:cubicBezTo>
                    <a:cubicBezTo>
                      <a:pt x="1193881" y="699443"/>
                      <a:pt x="1196035" y="705401"/>
                      <a:pt x="1199053" y="710877"/>
                    </a:cubicBezTo>
                    <a:cubicBezTo>
                      <a:pt x="1198067" y="710434"/>
                      <a:pt x="1197041" y="710011"/>
                      <a:pt x="1196014" y="709609"/>
                    </a:cubicBezTo>
                    <a:close/>
                    <a:moveTo>
                      <a:pt x="1435119" y="627917"/>
                    </a:moveTo>
                    <a:cubicBezTo>
                      <a:pt x="1398635" y="629771"/>
                      <a:pt x="1362112" y="638447"/>
                      <a:pt x="1329109" y="654168"/>
                    </a:cubicBezTo>
                    <a:cubicBezTo>
                      <a:pt x="1315607" y="660610"/>
                      <a:pt x="1303372" y="669910"/>
                      <a:pt x="1299790" y="685210"/>
                    </a:cubicBezTo>
                    <a:cubicBezTo>
                      <a:pt x="1297979" y="693023"/>
                      <a:pt x="1298421" y="701095"/>
                      <a:pt x="1299385" y="708987"/>
                    </a:cubicBezTo>
                    <a:cubicBezTo>
                      <a:pt x="1300112" y="714964"/>
                      <a:pt x="1300293" y="722593"/>
                      <a:pt x="1305485" y="726640"/>
                    </a:cubicBezTo>
                    <a:cubicBezTo>
                      <a:pt x="1306370" y="727324"/>
                      <a:pt x="1307316" y="727848"/>
                      <a:pt x="1308302" y="728230"/>
                    </a:cubicBezTo>
                    <a:cubicBezTo>
                      <a:pt x="1296127" y="733726"/>
                      <a:pt x="1284534" y="740331"/>
                      <a:pt x="1274231" y="747133"/>
                    </a:cubicBezTo>
                    <a:cubicBezTo>
                      <a:pt x="1264816" y="753354"/>
                      <a:pt x="1255136" y="762936"/>
                      <a:pt x="1250790" y="773747"/>
                    </a:cubicBezTo>
                    <a:cubicBezTo>
                      <a:pt x="1250428" y="772519"/>
                      <a:pt x="1250065" y="771373"/>
                      <a:pt x="1249703" y="770284"/>
                    </a:cubicBezTo>
                    <a:cubicBezTo>
                      <a:pt x="1242298" y="748383"/>
                      <a:pt x="1230888" y="730446"/>
                      <a:pt x="1212918" y="718386"/>
                    </a:cubicBezTo>
                    <a:cubicBezTo>
                      <a:pt x="1216097" y="716959"/>
                      <a:pt x="1218291" y="713575"/>
                      <a:pt x="1217264" y="708906"/>
                    </a:cubicBezTo>
                    <a:cubicBezTo>
                      <a:pt x="1212998" y="689397"/>
                      <a:pt x="1194986" y="672447"/>
                      <a:pt x="1174644" y="673655"/>
                    </a:cubicBezTo>
                    <a:cubicBezTo>
                      <a:pt x="1152367" y="674963"/>
                      <a:pt x="1128441" y="683076"/>
                      <a:pt x="1108295" y="693323"/>
                    </a:cubicBezTo>
                    <a:cubicBezTo>
                      <a:pt x="1100952" y="693162"/>
                      <a:pt x="1093625" y="693262"/>
                      <a:pt x="1086383" y="693584"/>
                    </a:cubicBezTo>
                    <a:cubicBezTo>
                      <a:pt x="1085135" y="693625"/>
                      <a:pt x="1085196" y="695318"/>
                      <a:pt x="1086383" y="695457"/>
                    </a:cubicBezTo>
                    <a:cubicBezTo>
                      <a:pt x="1092259" y="696203"/>
                      <a:pt x="1098135" y="697027"/>
                      <a:pt x="1104011" y="697993"/>
                    </a:cubicBezTo>
                    <a:cubicBezTo>
                      <a:pt x="1117976" y="700230"/>
                      <a:pt x="1131902" y="703066"/>
                      <a:pt x="1145523" y="706589"/>
                    </a:cubicBezTo>
                    <a:cubicBezTo>
                      <a:pt x="1161865" y="710819"/>
                      <a:pt x="1178769" y="715064"/>
                      <a:pt x="1194042" y="722452"/>
                    </a:cubicBezTo>
                    <a:cubicBezTo>
                      <a:pt x="1223662" y="736808"/>
                      <a:pt x="1241996" y="774332"/>
                      <a:pt x="1238233" y="806983"/>
                    </a:cubicBezTo>
                    <a:cubicBezTo>
                      <a:pt x="1237609" y="812338"/>
                      <a:pt x="1235536" y="828523"/>
                      <a:pt x="1228109" y="826852"/>
                    </a:cubicBezTo>
                    <a:cubicBezTo>
                      <a:pt x="1221832" y="825443"/>
                      <a:pt x="1219337" y="812338"/>
                      <a:pt x="1217144" y="807486"/>
                    </a:cubicBezTo>
                    <a:cubicBezTo>
                      <a:pt x="1211268" y="794602"/>
                      <a:pt x="1200683" y="786188"/>
                      <a:pt x="1187985" y="780490"/>
                    </a:cubicBezTo>
                    <a:cubicBezTo>
                      <a:pt x="1173074" y="773787"/>
                      <a:pt x="1157116" y="769257"/>
                      <a:pt x="1141659" y="763985"/>
                    </a:cubicBezTo>
                    <a:cubicBezTo>
                      <a:pt x="1132908" y="760985"/>
                      <a:pt x="1124154" y="757984"/>
                      <a:pt x="1115380" y="755004"/>
                    </a:cubicBezTo>
                    <a:cubicBezTo>
                      <a:pt x="1106406" y="751926"/>
                      <a:pt x="1097873" y="747677"/>
                      <a:pt x="1088315" y="749831"/>
                    </a:cubicBezTo>
                    <a:cubicBezTo>
                      <a:pt x="1082539" y="751139"/>
                      <a:pt x="1081875" y="758024"/>
                      <a:pt x="1085115" y="761972"/>
                    </a:cubicBezTo>
                    <a:cubicBezTo>
                      <a:pt x="1090045" y="767989"/>
                      <a:pt x="1097370" y="769761"/>
                      <a:pt x="1104474" y="772237"/>
                    </a:cubicBezTo>
                    <a:cubicBezTo>
                      <a:pt x="1113851" y="775498"/>
                      <a:pt x="1123208" y="778761"/>
                      <a:pt x="1132566" y="782020"/>
                    </a:cubicBezTo>
                    <a:cubicBezTo>
                      <a:pt x="1147032" y="787053"/>
                      <a:pt x="1162187" y="791301"/>
                      <a:pt x="1176292" y="797461"/>
                    </a:cubicBezTo>
                    <a:lnTo>
                      <a:pt x="1175851" y="798468"/>
                    </a:lnTo>
                    <a:cubicBezTo>
                      <a:pt x="1174702" y="798145"/>
                      <a:pt x="1173353" y="799293"/>
                      <a:pt x="1173577" y="800702"/>
                    </a:cubicBezTo>
                    <a:cubicBezTo>
                      <a:pt x="1175690" y="813727"/>
                      <a:pt x="1178628" y="828785"/>
                      <a:pt x="1175366" y="841832"/>
                    </a:cubicBezTo>
                    <a:cubicBezTo>
                      <a:pt x="1172792" y="852177"/>
                      <a:pt x="1163715" y="863634"/>
                      <a:pt x="1151924" y="860592"/>
                    </a:cubicBezTo>
                    <a:cubicBezTo>
                      <a:pt x="1153776" y="858901"/>
                      <a:pt x="1154460" y="855982"/>
                      <a:pt x="1153212" y="853285"/>
                    </a:cubicBezTo>
                    <a:cubicBezTo>
                      <a:pt x="1148542" y="843300"/>
                      <a:pt x="1087369" y="803883"/>
                      <a:pt x="1081916" y="818520"/>
                    </a:cubicBezTo>
                    <a:cubicBezTo>
                      <a:pt x="1081734" y="819042"/>
                      <a:pt x="1082296" y="819424"/>
                      <a:pt x="1082741" y="819346"/>
                    </a:cubicBezTo>
                    <a:cubicBezTo>
                      <a:pt x="1087389" y="818377"/>
                      <a:pt x="1095177" y="826309"/>
                      <a:pt x="1098898" y="828825"/>
                    </a:cubicBezTo>
                    <a:cubicBezTo>
                      <a:pt x="1104270" y="832451"/>
                      <a:pt x="1109724" y="835992"/>
                      <a:pt x="1115038" y="839716"/>
                    </a:cubicBezTo>
                    <a:cubicBezTo>
                      <a:pt x="1120854" y="843785"/>
                      <a:pt x="1126529" y="848052"/>
                      <a:pt x="1132063" y="852459"/>
                    </a:cubicBezTo>
                    <a:cubicBezTo>
                      <a:pt x="1136409" y="855924"/>
                      <a:pt x="1139689" y="859525"/>
                      <a:pt x="1144678" y="861279"/>
                    </a:cubicBezTo>
                    <a:cubicBezTo>
                      <a:pt x="1142064" y="862525"/>
                      <a:pt x="1139989" y="864840"/>
                      <a:pt x="1139106" y="867799"/>
                    </a:cubicBezTo>
                    <a:cubicBezTo>
                      <a:pt x="1136852" y="875509"/>
                      <a:pt x="1132505" y="882052"/>
                      <a:pt x="1124959" y="885456"/>
                    </a:cubicBezTo>
                    <a:cubicBezTo>
                      <a:pt x="1117051" y="888997"/>
                      <a:pt x="1108136" y="886763"/>
                      <a:pt x="1099805" y="887630"/>
                    </a:cubicBezTo>
                    <a:cubicBezTo>
                      <a:pt x="1088456" y="888776"/>
                      <a:pt x="1078555" y="894173"/>
                      <a:pt x="1070284" y="901883"/>
                    </a:cubicBezTo>
                    <a:cubicBezTo>
                      <a:pt x="1052918" y="918107"/>
                      <a:pt x="1044205" y="946695"/>
                      <a:pt x="1019916" y="954363"/>
                    </a:cubicBezTo>
                    <a:cubicBezTo>
                      <a:pt x="1005407" y="958935"/>
                      <a:pt x="989308" y="956054"/>
                      <a:pt x="974618" y="953980"/>
                    </a:cubicBezTo>
                    <a:cubicBezTo>
                      <a:pt x="958218" y="951665"/>
                      <a:pt x="942240" y="949833"/>
                      <a:pt x="925719" y="952249"/>
                    </a:cubicBezTo>
                    <a:cubicBezTo>
                      <a:pt x="909902" y="954566"/>
                      <a:pt x="894951" y="960040"/>
                      <a:pt x="880502" y="966723"/>
                    </a:cubicBezTo>
                    <a:cubicBezTo>
                      <a:pt x="866959" y="972984"/>
                      <a:pt x="851987" y="980072"/>
                      <a:pt x="839974" y="989411"/>
                    </a:cubicBezTo>
                    <a:cubicBezTo>
                      <a:pt x="837499" y="981781"/>
                      <a:pt x="835003" y="974232"/>
                      <a:pt x="833110" y="966442"/>
                    </a:cubicBezTo>
                    <a:cubicBezTo>
                      <a:pt x="828644" y="948024"/>
                      <a:pt x="826230" y="929259"/>
                      <a:pt x="825644" y="910336"/>
                    </a:cubicBezTo>
                    <a:cubicBezTo>
                      <a:pt x="825103" y="892321"/>
                      <a:pt x="826109" y="874223"/>
                      <a:pt x="827656" y="856284"/>
                    </a:cubicBezTo>
                    <a:cubicBezTo>
                      <a:pt x="828423" y="847326"/>
                      <a:pt x="829630" y="838408"/>
                      <a:pt x="830395" y="829449"/>
                    </a:cubicBezTo>
                    <a:cubicBezTo>
                      <a:pt x="830594" y="827195"/>
                      <a:pt x="830999" y="824779"/>
                      <a:pt x="831301" y="822365"/>
                    </a:cubicBezTo>
                    <a:cubicBezTo>
                      <a:pt x="852752" y="809701"/>
                      <a:pt x="875288" y="800000"/>
                      <a:pt x="898007" y="790015"/>
                    </a:cubicBezTo>
                    <a:cubicBezTo>
                      <a:pt x="898070" y="789994"/>
                      <a:pt x="898130" y="789952"/>
                      <a:pt x="898190" y="789934"/>
                    </a:cubicBezTo>
                    <a:cubicBezTo>
                      <a:pt x="898895" y="789610"/>
                      <a:pt x="899579" y="789310"/>
                      <a:pt x="900283" y="789008"/>
                    </a:cubicBezTo>
                    <a:cubicBezTo>
                      <a:pt x="900263" y="788966"/>
                      <a:pt x="900243" y="788927"/>
                      <a:pt x="900203" y="788885"/>
                    </a:cubicBezTo>
                    <a:cubicBezTo>
                      <a:pt x="902799" y="787297"/>
                      <a:pt x="904610" y="785181"/>
                      <a:pt x="905696" y="782806"/>
                    </a:cubicBezTo>
                    <a:cubicBezTo>
                      <a:pt x="938437" y="761084"/>
                      <a:pt x="965804" y="731433"/>
                      <a:pt x="986209" y="696846"/>
                    </a:cubicBezTo>
                    <a:cubicBezTo>
                      <a:pt x="994762" y="682351"/>
                      <a:pt x="1002992" y="667313"/>
                      <a:pt x="1014181" y="654613"/>
                    </a:cubicBezTo>
                    <a:cubicBezTo>
                      <a:pt x="1026094" y="641062"/>
                      <a:pt x="1040240" y="633010"/>
                      <a:pt x="1057748" y="628823"/>
                    </a:cubicBezTo>
                    <a:cubicBezTo>
                      <a:pt x="1078213" y="623913"/>
                      <a:pt x="1099302" y="620971"/>
                      <a:pt x="1120270" y="619301"/>
                    </a:cubicBezTo>
                    <a:cubicBezTo>
                      <a:pt x="1131721" y="618397"/>
                      <a:pt x="1144517" y="616986"/>
                      <a:pt x="1156995" y="617048"/>
                    </a:cubicBezTo>
                    <a:cubicBezTo>
                      <a:pt x="1165689" y="617106"/>
                      <a:pt x="1174199" y="617851"/>
                      <a:pt x="1182009" y="620005"/>
                    </a:cubicBezTo>
                    <a:cubicBezTo>
                      <a:pt x="1193579" y="623186"/>
                      <a:pt x="1200341" y="631985"/>
                      <a:pt x="1207605" y="640881"/>
                    </a:cubicBezTo>
                    <a:cubicBezTo>
                      <a:pt x="1214548" y="649419"/>
                      <a:pt x="1221450" y="657974"/>
                      <a:pt x="1227930" y="666872"/>
                    </a:cubicBezTo>
                    <a:cubicBezTo>
                      <a:pt x="1234065" y="675305"/>
                      <a:pt x="1239863" y="684022"/>
                      <a:pt x="1244894" y="693162"/>
                    </a:cubicBezTo>
                    <a:cubicBezTo>
                      <a:pt x="1247912" y="698637"/>
                      <a:pt x="1250709" y="704276"/>
                      <a:pt x="1253064" y="710092"/>
                    </a:cubicBezTo>
                    <a:cubicBezTo>
                      <a:pt x="1253889" y="712147"/>
                      <a:pt x="1254975" y="714481"/>
                      <a:pt x="1255479" y="716614"/>
                    </a:cubicBezTo>
                    <a:cubicBezTo>
                      <a:pt x="1255982" y="718768"/>
                      <a:pt x="1255056" y="721045"/>
                      <a:pt x="1257471" y="721045"/>
                    </a:cubicBezTo>
                    <a:cubicBezTo>
                      <a:pt x="1247510" y="721184"/>
                      <a:pt x="1247610" y="737108"/>
                      <a:pt x="1257511" y="736524"/>
                    </a:cubicBezTo>
                    <a:cubicBezTo>
                      <a:pt x="1296268" y="734269"/>
                      <a:pt x="1240748" y="658578"/>
                      <a:pt x="1232637" y="648028"/>
                    </a:cubicBezTo>
                    <a:cubicBezTo>
                      <a:pt x="1221146" y="633090"/>
                      <a:pt x="1209296" y="613603"/>
                      <a:pt x="1190903" y="606658"/>
                    </a:cubicBezTo>
                    <a:cubicBezTo>
                      <a:pt x="1190641" y="606558"/>
                      <a:pt x="1190360" y="606459"/>
                      <a:pt x="1190098" y="606376"/>
                    </a:cubicBezTo>
                    <a:cubicBezTo>
                      <a:pt x="1195451" y="601303"/>
                      <a:pt x="1199677" y="595226"/>
                      <a:pt x="1203722" y="589044"/>
                    </a:cubicBezTo>
                    <a:cubicBezTo>
                      <a:pt x="1207887" y="582682"/>
                      <a:pt x="1212855" y="575395"/>
                      <a:pt x="1214226" y="567845"/>
                    </a:cubicBezTo>
                    <a:cubicBezTo>
                      <a:pt x="1215091" y="563036"/>
                      <a:pt x="1209115" y="560296"/>
                      <a:pt x="1206277" y="564504"/>
                    </a:cubicBezTo>
                    <a:cubicBezTo>
                      <a:pt x="1202152" y="570644"/>
                      <a:pt x="1200160" y="578414"/>
                      <a:pt x="1197081" y="585160"/>
                    </a:cubicBezTo>
                    <a:cubicBezTo>
                      <a:pt x="1193942" y="592003"/>
                      <a:pt x="1190118" y="598465"/>
                      <a:pt x="1187100" y="605370"/>
                    </a:cubicBezTo>
                    <a:cubicBezTo>
                      <a:pt x="1179835" y="603135"/>
                      <a:pt x="1171987" y="602111"/>
                      <a:pt x="1163998" y="601768"/>
                    </a:cubicBezTo>
                    <a:cubicBezTo>
                      <a:pt x="1174080" y="588120"/>
                      <a:pt x="1191304" y="561786"/>
                      <a:pt x="1193378" y="558404"/>
                    </a:cubicBezTo>
                    <a:cubicBezTo>
                      <a:pt x="1202917" y="542742"/>
                      <a:pt x="1211992" y="526599"/>
                      <a:pt x="1220665" y="510432"/>
                    </a:cubicBezTo>
                    <a:cubicBezTo>
                      <a:pt x="1230041" y="492917"/>
                      <a:pt x="1238072" y="474679"/>
                      <a:pt x="1247047" y="456963"/>
                    </a:cubicBezTo>
                    <a:cubicBezTo>
                      <a:pt x="1252138" y="446920"/>
                      <a:pt x="1257269" y="436792"/>
                      <a:pt x="1262924" y="427048"/>
                    </a:cubicBezTo>
                    <a:cubicBezTo>
                      <a:pt x="1264876" y="423707"/>
                      <a:pt x="1266969" y="420365"/>
                      <a:pt x="1269343" y="417325"/>
                    </a:cubicBezTo>
                    <a:cubicBezTo>
                      <a:pt x="1269806" y="416723"/>
                      <a:pt x="1270390" y="416220"/>
                      <a:pt x="1270933" y="415654"/>
                    </a:cubicBezTo>
                    <a:cubicBezTo>
                      <a:pt x="1271557" y="415312"/>
                      <a:pt x="1272201" y="414930"/>
                      <a:pt x="1272563" y="414730"/>
                    </a:cubicBezTo>
                    <a:cubicBezTo>
                      <a:pt x="1275821" y="412858"/>
                      <a:pt x="1276970" y="408510"/>
                      <a:pt x="1279262" y="405750"/>
                    </a:cubicBezTo>
                    <a:cubicBezTo>
                      <a:pt x="1282927" y="401303"/>
                      <a:pt x="1287233" y="400779"/>
                      <a:pt x="1292747" y="400717"/>
                    </a:cubicBezTo>
                    <a:cubicBezTo>
                      <a:pt x="1304497" y="400596"/>
                      <a:pt x="1316291" y="401059"/>
                      <a:pt x="1328023" y="401381"/>
                    </a:cubicBezTo>
                    <a:cubicBezTo>
                      <a:pt x="1345268" y="401864"/>
                      <a:pt x="1362494" y="402549"/>
                      <a:pt x="1379719" y="403455"/>
                    </a:cubicBezTo>
                    <a:cubicBezTo>
                      <a:pt x="1384931" y="403737"/>
                      <a:pt x="1390123" y="404018"/>
                      <a:pt x="1395335" y="404341"/>
                    </a:cubicBezTo>
                    <a:cubicBezTo>
                      <a:pt x="1420388" y="405832"/>
                      <a:pt x="1445422" y="407783"/>
                      <a:pt x="1470395" y="410181"/>
                    </a:cubicBezTo>
                    <a:cubicBezTo>
                      <a:pt x="1492490" y="412292"/>
                      <a:pt x="1514585" y="415737"/>
                      <a:pt x="1536701" y="417388"/>
                    </a:cubicBezTo>
                    <a:cubicBezTo>
                      <a:pt x="1506757" y="488551"/>
                      <a:pt x="1473554" y="558426"/>
                      <a:pt x="1435962" y="625865"/>
                    </a:cubicBezTo>
                    <a:cubicBezTo>
                      <a:pt x="1435582" y="626548"/>
                      <a:pt x="1435298" y="627232"/>
                      <a:pt x="1435119" y="627917"/>
                    </a:cubicBezTo>
                    <a:close/>
                    <a:moveTo>
                      <a:pt x="1268981" y="811251"/>
                    </a:moveTo>
                    <a:cubicBezTo>
                      <a:pt x="1264152" y="813467"/>
                      <a:pt x="1259463" y="816223"/>
                      <a:pt x="1255096" y="819366"/>
                    </a:cubicBezTo>
                    <a:cubicBezTo>
                      <a:pt x="1255821" y="814474"/>
                      <a:pt x="1256002" y="809318"/>
                      <a:pt x="1255800" y="804145"/>
                    </a:cubicBezTo>
                    <a:cubicBezTo>
                      <a:pt x="1259403" y="808010"/>
                      <a:pt x="1264011" y="810224"/>
                      <a:pt x="1268981" y="811251"/>
                    </a:cubicBezTo>
                    <a:close/>
                    <a:moveTo>
                      <a:pt x="1475144" y="688836"/>
                    </a:moveTo>
                    <a:cubicBezTo>
                      <a:pt x="1474802" y="688874"/>
                      <a:pt x="1474480" y="689055"/>
                      <a:pt x="1474319" y="689397"/>
                    </a:cubicBezTo>
                    <a:cubicBezTo>
                      <a:pt x="1467638" y="703187"/>
                      <a:pt x="1470433" y="718587"/>
                      <a:pt x="1481342" y="729398"/>
                    </a:cubicBezTo>
                    <a:cubicBezTo>
                      <a:pt x="1487057" y="735034"/>
                      <a:pt x="1499513" y="741396"/>
                      <a:pt x="1499109" y="750656"/>
                    </a:cubicBezTo>
                    <a:cubicBezTo>
                      <a:pt x="1498766" y="758145"/>
                      <a:pt x="1490619" y="764426"/>
                      <a:pt x="1487137" y="770606"/>
                    </a:cubicBezTo>
                    <a:cubicBezTo>
                      <a:pt x="1483897" y="776364"/>
                      <a:pt x="1482690" y="782685"/>
                      <a:pt x="1485286" y="788927"/>
                    </a:cubicBezTo>
                    <a:cubicBezTo>
                      <a:pt x="1488606" y="796917"/>
                      <a:pt x="1497883" y="800098"/>
                      <a:pt x="1501063" y="807951"/>
                    </a:cubicBezTo>
                    <a:cubicBezTo>
                      <a:pt x="1505087" y="817914"/>
                      <a:pt x="1498547" y="829934"/>
                      <a:pt x="1493959" y="838609"/>
                    </a:cubicBezTo>
                    <a:cubicBezTo>
                      <a:pt x="1489693" y="846641"/>
                      <a:pt x="1484177" y="854674"/>
                      <a:pt x="1480517" y="863169"/>
                    </a:cubicBezTo>
                    <a:cubicBezTo>
                      <a:pt x="1455987" y="875874"/>
                      <a:pt x="1434032" y="895361"/>
                      <a:pt x="1415156" y="915149"/>
                    </a:cubicBezTo>
                    <a:cubicBezTo>
                      <a:pt x="1394490" y="936790"/>
                      <a:pt x="1376761" y="962254"/>
                      <a:pt x="1343940" y="961612"/>
                    </a:cubicBezTo>
                    <a:cubicBezTo>
                      <a:pt x="1340660" y="961550"/>
                      <a:pt x="1338165" y="963283"/>
                      <a:pt x="1336676" y="965677"/>
                    </a:cubicBezTo>
                    <a:cubicBezTo>
                      <a:pt x="1327540" y="966099"/>
                      <a:pt x="1318384" y="966281"/>
                      <a:pt x="1309248" y="966323"/>
                    </a:cubicBezTo>
                    <a:cubicBezTo>
                      <a:pt x="1293189" y="966401"/>
                      <a:pt x="1277131" y="966240"/>
                      <a:pt x="1261093" y="965737"/>
                    </a:cubicBezTo>
                    <a:cubicBezTo>
                      <a:pt x="1259966" y="961852"/>
                      <a:pt x="1260791" y="956579"/>
                      <a:pt x="1260729" y="953296"/>
                    </a:cubicBezTo>
                    <a:cubicBezTo>
                      <a:pt x="1260529" y="942727"/>
                      <a:pt x="1260429" y="932178"/>
                      <a:pt x="1259986" y="921610"/>
                    </a:cubicBezTo>
                    <a:cubicBezTo>
                      <a:pt x="1259865" y="918672"/>
                      <a:pt x="1259745" y="915711"/>
                      <a:pt x="1259624" y="912772"/>
                    </a:cubicBezTo>
                    <a:cubicBezTo>
                      <a:pt x="1265399" y="923220"/>
                      <a:pt x="1276668" y="927971"/>
                      <a:pt x="1289507" y="927246"/>
                    </a:cubicBezTo>
                    <a:cubicBezTo>
                      <a:pt x="1310153" y="926040"/>
                      <a:pt x="1330920" y="922656"/>
                      <a:pt x="1351364" y="919617"/>
                    </a:cubicBezTo>
                    <a:cubicBezTo>
                      <a:pt x="1362132" y="918026"/>
                      <a:pt x="1372877" y="916214"/>
                      <a:pt x="1383603" y="914282"/>
                    </a:cubicBezTo>
                    <a:cubicBezTo>
                      <a:pt x="1392417" y="912712"/>
                      <a:pt x="1404853" y="913116"/>
                      <a:pt x="1411011" y="906048"/>
                    </a:cubicBezTo>
                    <a:cubicBezTo>
                      <a:pt x="1412460" y="904399"/>
                      <a:pt x="1412540" y="901380"/>
                      <a:pt x="1410266" y="900271"/>
                    </a:cubicBezTo>
                    <a:cubicBezTo>
                      <a:pt x="1404169" y="897271"/>
                      <a:pt x="1400326" y="898942"/>
                      <a:pt x="1393623" y="900232"/>
                    </a:cubicBezTo>
                    <a:cubicBezTo>
                      <a:pt x="1385454" y="901821"/>
                      <a:pt x="1377264" y="903330"/>
                      <a:pt x="1369052" y="904742"/>
                    </a:cubicBezTo>
                    <a:cubicBezTo>
                      <a:pt x="1353296" y="907478"/>
                      <a:pt x="1337501" y="910014"/>
                      <a:pt x="1321664" y="912249"/>
                    </a:cubicBezTo>
                    <a:cubicBezTo>
                      <a:pt x="1312649" y="913517"/>
                      <a:pt x="1303613" y="914765"/>
                      <a:pt x="1294578" y="915751"/>
                    </a:cubicBezTo>
                    <a:cubicBezTo>
                      <a:pt x="1286690" y="916597"/>
                      <a:pt x="1277795" y="917744"/>
                      <a:pt x="1271436" y="911808"/>
                    </a:cubicBezTo>
                    <a:cubicBezTo>
                      <a:pt x="1258618" y="899808"/>
                      <a:pt x="1265802" y="879697"/>
                      <a:pt x="1273911" y="867578"/>
                    </a:cubicBezTo>
                    <a:cubicBezTo>
                      <a:pt x="1274072" y="867338"/>
                      <a:pt x="1274072" y="867115"/>
                      <a:pt x="1274012" y="866913"/>
                    </a:cubicBezTo>
                    <a:cubicBezTo>
                      <a:pt x="1281659" y="865122"/>
                      <a:pt x="1289286" y="863028"/>
                      <a:pt x="1296892" y="861558"/>
                    </a:cubicBezTo>
                    <a:cubicBezTo>
                      <a:pt x="1311522" y="858740"/>
                      <a:pt x="1326252" y="856367"/>
                      <a:pt x="1341002" y="854253"/>
                    </a:cubicBezTo>
                    <a:cubicBezTo>
                      <a:pt x="1371308" y="849923"/>
                      <a:pt x="1401815" y="847064"/>
                      <a:pt x="1432279" y="844187"/>
                    </a:cubicBezTo>
                    <a:cubicBezTo>
                      <a:pt x="1439825" y="843461"/>
                      <a:pt x="1439906" y="831585"/>
                      <a:pt x="1432279" y="832290"/>
                    </a:cubicBezTo>
                    <a:cubicBezTo>
                      <a:pt x="1388511" y="836296"/>
                      <a:pt x="1344524" y="840099"/>
                      <a:pt x="1301339" y="848536"/>
                    </a:cubicBezTo>
                    <a:cubicBezTo>
                      <a:pt x="1290513" y="850627"/>
                      <a:pt x="1279765" y="853003"/>
                      <a:pt x="1269082" y="855680"/>
                    </a:cubicBezTo>
                    <a:cubicBezTo>
                      <a:pt x="1264031" y="856930"/>
                      <a:pt x="1258618" y="858883"/>
                      <a:pt x="1253325" y="858943"/>
                    </a:cubicBezTo>
                    <a:cubicBezTo>
                      <a:pt x="1253003" y="858943"/>
                      <a:pt x="1252679" y="858943"/>
                      <a:pt x="1252359" y="858921"/>
                    </a:cubicBezTo>
                    <a:cubicBezTo>
                      <a:pt x="1241996" y="858601"/>
                      <a:pt x="1240487" y="849723"/>
                      <a:pt x="1246182" y="842335"/>
                    </a:cubicBezTo>
                    <a:cubicBezTo>
                      <a:pt x="1246886" y="841427"/>
                      <a:pt x="1247610" y="840521"/>
                      <a:pt x="1248355" y="839658"/>
                    </a:cubicBezTo>
                    <a:cubicBezTo>
                      <a:pt x="1258416" y="827658"/>
                      <a:pt x="1270951" y="819645"/>
                      <a:pt x="1283870" y="811351"/>
                    </a:cubicBezTo>
                    <a:cubicBezTo>
                      <a:pt x="1298341" y="809379"/>
                      <a:pt x="1312769" y="804990"/>
                      <a:pt x="1326936" y="801769"/>
                    </a:cubicBezTo>
                    <a:cubicBezTo>
                      <a:pt x="1361910" y="793797"/>
                      <a:pt x="1396884" y="785825"/>
                      <a:pt x="1431879" y="777873"/>
                    </a:cubicBezTo>
                    <a:cubicBezTo>
                      <a:pt x="1438739" y="776303"/>
                      <a:pt x="1435823" y="765754"/>
                      <a:pt x="1428961" y="767305"/>
                    </a:cubicBezTo>
                    <a:cubicBezTo>
                      <a:pt x="1402398" y="773326"/>
                      <a:pt x="1375836" y="779343"/>
                      <a:pt x="1349271" y="785362"/>
                    </a:cubicBezTo>
                    <a:lnTo>
                      <a:pt x="1310395" y="794182"/>
                    </a:lnTo>
                    <a:cubicBezTo>
                      <a:pt x="1302627" y="795931"/>
                      <a:pt x="1292926" y="799454"/>
                      <a:pt x="1283790" y="800724"/>
                    </a:cubicBezTo>
                    <a:cubicBezTo>
                      <a:pt x="1279284" y="801346"/>
                      <a:pt x="1274918" y="801427"/>
                      <a:pt x="1270973" y="800503"/>
                    </a:cubicBezTo>
                    <a:cubicBezTo>
                      <a:pt x="1258235" y="797483"/>
                      <a:pt x="1257592" y="781557"/>
                      <a:pt x="1263085" y="772096"/>
                    </a:cubicBezTo>
                    <a:cubicBezTo>
                      <a:pt x="1269243" y="761469"/>
                      <a:pt x="1280874" y="754823"/>
                      <a:pt x="1291197" y="748804"/>
                    </a:cubicBezTo>
                    <a:cubicBezTo>
                      <a:pt x="1309087" y="738356"/>
                      <a:pt x="1328123" y="730847"/>
                      <a:pt x="1346717" y="722191"/>
                    </a:cubicBezTo>
                    <a:cubicBezTo>
                      <a:pt x="1350018" y="721466"/>
                      <a:pt x="1353318" y="720741"/>
                      <a:pt x="1356618" y="720017"/>
                    </a:cubicBezTo>
                    <a:cubicBezTo>
                      <a:pt x="1375816" y="715789"/>
                      <a:pt x="1397750" y="713716"/>
                      <a:pt x="1415821" y="705967"/>
                    </a:cubicBezTo>
                    <a:cubicBezTo>
                      <a:pt x="1421234" y="703670"/>
                      <a:pt x="1418274" y="695135"/>
                      <a:pt x="1412923" y="695255"/>
                    </a:cubicBezTo>
                    <a:cubicBezTo>
                      <a:pt x="1398897" y="695559"/>
                      <a:pt x="1384227" y="700550"/>
                      <a:pt x="1370523" y="703509"/>
                    </a:cubicBezTo>
                    <a:cubicBezTo>
                      <a:pt x="1355692" y="706730"/>
                      <a:pt x="1340841" y="709931"/>
                      <a:pt x="1326010" y="713132"/>
                    </a:cubicBezTo>
                    <a:cubicBezTo>
                      <a:pt x="1324521" y="713454"/>
                      <a:pt x="1315707" y="716272"/>
                      <a:pt x="1314379" y="715648"/>
                    </a:cubicBezTo>
                    <a:cubicBezTo>
                      <a:pt x="1313534" y="715246"/>
                      <a:pt x="1313232" y="712308"/>
                      <a:pt x="1312950" y="710374"/>
                    </a:cubicBezTo>
                    <a:cubicBezTo>
                      <a:pt x="1312043" y="704012"/>
                      <a:pt x="1311381" y="697331"/>
                      <a:pt x="1312367" y="690947"/>
                    </a:cubicBezTo>
                    <a:cubicBezTo>
                      <a:pt x="1314540" y="676634"/>
                      <a:pt x="1326473" y="669910"/>
                      <a:pt x="1338547" y="664414"/>
                    </a:cubicBezTo>
                    <a:cubicBezTo>
                      <a:pt x="1365432" y="652195"/>
                      <a:pt x="1394912" y="644547"/>
                      <a:pt x="1424252" y="641485"/>
                    </a:cubicBezTo>
                    <a:cubicBezTo>
                      <a:pt x="1431013" y="640781"/>
                      <a:pt x="1437775" y="640340"/>
                      <a:pt x="1444577" y="640116"/>
                    </a:cubicBezTo>
                    <a:cubicBezTo>
                      <a:pt x="1452563" y="639875"/>
                      <a:pt x="1459146" y="638465"/>
                      <a:pt x="1463191" y="646337"/>
                    </a:cubicBezTo>
                    <a:cubicBezTo>
                      <a:pt x="1469549" y="658738"/>
                      <a:pt x="1473051" y="674683"/>
                      <a:pt x="1475144" y="688836"/>
                    </a:cubicBezTo>
                    <a:close/>
                    <a:moveTo>
                      <a:pt x="1437807" y="1138452"/>
                    </a:moveTo>
                    <a:cubicBezTo>
                      <a:pt x="1431949" y="1118184"/>
                      <a:pt x="1433543" y="1096543"/>
                      <a:pt x="1429530" y="1075870"/>
                    </a:cubicBezTo>
                    <a:cubicBezTo>
                      <a:pt x="1427460" y="1065205"/>
                      <a:pt x="1424632" y="1054624"/>
                      <a:pt x="1421546" y="1044212"/>
                    </a:cubicBezTo>
                    <a:cubicBezTo>
                      <a:pt x="1419054" y="1035801"/>
                      <a:pt x="1414899" y="1026855"/>
                      <a:pt x="1414428" y="1018078"/>
                    </a:cubicBezTo>
                    <a:cubicBezTo>
                      <a:pt x="1414400" y="1017492"/>
                      <a:pt x="1415090" y="1017154"/>
                      <a:pt x="1415565" y="1017424"/>
                    </a:cubicBezTo>
                    <a:cubicBezTo>
                      <a:pt x="1423829" y="1022158"/>
                      <a:pt x="1430176" y="1032395"/>
                      <a:pt x="1434889" y="1040427"/>
                    </a:cubicBezTo>
                    <a:cubicBezTo>
                      <a:pt x="1440532" y="1050040"/>
                      <a:pt x="1444840" y="1060106"/>
                      <a:pt x="1448315" y="1070689"/>
                    </a:cubicBezTo>
                    <a:cubicBezTo>
                      <a:pt x="1455242" y="1091772"/>
                      <a:pt x="1460929" y="1117204"/>
                      <a:pt x="1451996" y="1138452"/>
                    </a:cubicBezTo>
                    <a:cubicBezTo>
                      <a:pt x="1449338" y="1144777"/>
                      <a:pt x="1440001" y="1146043"/>
                      <a:pt x="1437807" y="1138452"/>
                    </a:cubicBezTo>
                    <a:close/>
                    <a:moveTo>
                      <a:pt x="1256766" y="869993"/>
                    </a:moveTo>
                    <a:cubicBezTo>
                      <a:pt x="1261717" y="869512"/>
                      <a:pt x="1266667" y="868564"/>
                      <a:pt x="1271617" y="867457"/>
                    </a:cubicBezTo>
                    <a:cubicBezTo>
                      <a:pt x="1266083" y="872854"/>
                      <a:pt x="1260972" y="879354"/>
                      <a:pt x="1258133" y="886563"/>
                    </a:cubicBezTo>
                    <a:cubicBezTo>
                      <a:pt x="1257692" y="881027"/>
                      <a:pt x="1257127" y="875509"/>
                      <a:pt x="1256384" y="870016"/>
                    </a:cubicBezTo>
                    <a:cubicBezTo>
                      <a:pt x="1256505" y="870016"/>
                      <a:pt x="1256646" y="870016"/>
                      <a:pt x="1256766" y="869993"/>
                    </a:cubicBezTo>
                    <a:close/>
                    <a:moveTo>
                      <a:pt x="1209191" y="1291883"/>
                    </a:moveTo>
                    <a:cubicBezTo>
                      <a:pt x="1200462" y="1285790"/>
                      <a:pt x="1194101" y="1277270"/>
                      <a:pt x="1186697" y="1269751"/>
                    </a:cubicBezTo>
                    <a:cubicBezTo>
                      <a:pt x="1179417" y="1262357"/>
                      <a:pt x="1190798" y="1250969"/>
                      <a:pt x="1198081" y="1258365"/>
                    </a:cubicBezTo>
                    <a:cubicBezTo>
                      <a:pt x="1204398" y="1264777"/>
                      <a:pt x="1209881" y="1272789"/>
                      <a:pt x="1217315" y="1277977"/>
                    </a:cubicBezTo>
                    <a:cubicBezTo>
                      <a:pt x="1220893" y="1280471"/>
                      <a:pt x="1222549" y="1284982"/>
                      <a:pt x="1220205" y="1288994"/>
                    </a:cubicBezTo>
                    <a:cubicBezTo>
                      <a:pt x="1218132" y="1292535"/>
                      <a:pt x="1212759" y="1294374"/>
                      <a:pt x="1209191" y="1291883"/>
                    </a:cubicBezTo>
                    <a:close/>
                    <a:moveTo>
                      <a:pt x="1160509" y="1057664"/>
                    </a:moveTo>
                    <a:cubicBezTo>
                      <a:pt x="1176444" y="1050771"/>
                      <a:pt x="1192116" y="1043264"/>
                      <a:pt x="1208795" y="1038300"/>
                    </a:cubicBezTo>
                    <a:cubicBezTo>
                      <a:pt x="1218762" y="1035330"/>
                      <a:pt x="1222982" y="1050878"/>
                      <a:pt x="1213075" y="1053827"/>
                    </a:cubicBezTo>
                    <a:cubicBezTo>
                      <a:pt x="1197715" y="1058403"/>
                      <a:pt x="1183309" y="1065223"/>
                      <a:pt x="1168635" y="1071568"/>
                    </a:cubicBezTo>
                    <a:cubicBezTo>
                      <a:pt x="1159213" y="1075643"/>
                      <a:pt x="1151025" y="1061764"/>
                      <a:pt x="1160509" y="1057664"/>
                    </a:cubicBezTo>
                    <a:close/>
                    <a:moveTo>
                      <a:pt x="992218" y="1052840"/>
                    </a:moveTo>
                    <a:cubicBezTo>
                      <a:pt x="988320" y="1043222"/>
                      <a:pt x="1003902" y="1039077"/>
                      <a:pt x="1007741" y="1048560"/>
                    </a:cubicBezTo>
                    <a:cubicBezTo>
                      <a:pt x="1012162" y="1059475"/>
                      <a:pt x="1017229" y="1070111"/>
                      <a:pt x="1021650" y="1081026"/>
                    </a:cubicBezTo>
                    <a:cubicBezTo>
                      <a:pt x="1025544" y="1090645"/>
                      <a:pt x="1009967" y="1094792"/>
                      <a:pt x="1006127" y="1085308"/>
                    </a:cubicBezTo>
                    <a:cubicBezTo>
                      <a:pt x="1001706" y="1074393"/>
                      <a:pt x="996637" y="1063757"/>
                      <a:pt x="992218" y="1052840"/>
                    </a:cubicBezTo>
                    <a:close/>
                    <a:moveTo>
                      <a:pt x="826111" y="1244929"/>
                    </a:moveTo>
                    <a:cubicBezTo>
                      <a:pt x="823515" y="1248392"/>
                      <a:pt x="819187" y="1250268"/>
                      <a:pt x="815097" y="1247820"/>
                    </a:cubicBezTo>
                    <a:cubicBezTo>
                      <a:pt x="811672" y="1245767"/>
                      <a:pt x="809582" y="1240307"/>
                      <a:pt x="812210" y="1236802"/>
                    </a:cubicBezTo>
                    <a:cubicBezTo>
                      <a:pt x="819883" y="1226572"/>
                      <a:pt x="827656" y="1216464"/>
                      <a:pt x="836649" y="1207343"/>
                    </a:cubicBezTo>
                    <a:cubicBezTo>
                      <a:pt x="843940" y="1199948"/>
                      <a:pt x="855318" y="1211345"/>
                      <a:pt x="848033" y="1218731"/>
                    </a:cubicBezTo>
                    <a:cubicBezTo>
                      <a:pt x="840002" y="1226876"/>
                      <a:pt x="832965" y="1235792"/>
                      <a:pt x="826111" y="1244929"/>
                    </a:cubicBezTo>
                    <a:close/>
                    <a:moveTo>
                      <a:pt x="802359" y="167128"/>
                    </a:moveTo>
                    <a:cubicBezTo>
                      <a:pt x="809749" y="172176"/>
                      <a:pt x="816222" y="178310"/>
                      <a:pt x="822535" y="184621"/>
                    </a:cubicBezTo>
                    <a:cubicBezTo>
                      <a:pt x="829874" y="191959"/>
                      <a:pt x="818488" y="203345"/>
                      <a:pt x="811149" y="196008"/>
                    </a:cubicBezTo>
                    <a:cubicBezTo>
                      <a:pt x="805831" y="190689"/>
                      <a:pt x="800466" y="185290"/>
                      <a:pt x="794234" y="181034"/>
                    </a:cubicBezTo>
                    <a:cubicBezTo>
                      <a:pt x="790634" y="178574"/>
                      <a:pt x="789018" y="173998"/>
                      <a:pt x="791346" y="170016"/>
                    </a:cubicBezTo>
                    <a:cubicBezTo>
                      <a:pt x="793433" y="166449"/>
                      <a:pt x="798767" y="164676"/>
                      <a:pt x="802359" y="167128"/>
                    </a:cubicBezTo>
                    <a:close/>
                    <a:moveTo>
                      <a:pt x="1044021" y="426290"/>
                    </a:moveTo>
                    <a:cubicBezTo>
                      <a:pt x="1039844" y="434658"/>
                      <a:pt x="1036083" y="442861"/>
                      <a:pt x="1035845" y="452373"/>
                    </a:cubicBezTo>
                    <a:cubicBezTo>
                      <a:pt x="1035592" y="462735"/>
                      <a:pt x="1019493" y="462741"/>
                      <a:pt x="1019749" y="452373"/>
                    </a:cubicBezTo>
                    <a:cubicBezTo>
                      <a:pt x="1020057" y="439926"/>
                      <a:pt x="1024645" y="429132"/>
                      <a:pt x="1030120" y="418161"/>
                    </a:cubicBezTo>
                    <a:cubicBezTo>
                      <a:pt x="1034753" y="408874"/>
                      <a:pt x="1048634" y="417041"/>
                      <a:pt x="1044021" y="426290"/>
                    </a:cubicBezTo>
                    <a:close/>
                    <a:moveTo>
                      <a:pt x="1132689" y="218148"/>
                    </a:moveTo>
                    <a:cubicBezTo>
                      <a:pt x="1141344" y="212376"/>
                      <a:pt x="1149395" y="226333"/>
                      <a:pt x="1140816" y="232054"/>
                    </a:cubicBezTo>
                    <a:cubicBezTo>
                      <a:pt x="1133862" y="236691"/>
                      <a:pt x="1126905" y="241331"/>
                      <a:pt x="1119950" y="245969"/>
                    </a:cubicBezTo>
                    <a:cubicBezTo>
                      <a:pt x="1111299" y="251739"/>
                      <a:pt x="1103248" y="237784"/>
                      <a:pt x="1111825" y="232062"/>
                    </a:cubicBezTo>
                    <a:cubicBezTo>
                      <a:pt x="1118779" y="227424"/>
                      <a:pt x="1125734" y="222786"/>
                      <a:pt x="1132689" y="218148"/>
                    </a:cubicBezTo>
                    <a:close/>
                    <a:moveTo>
                      <a:pt x="748103" y="582064"/>
                    </a:moveTo>
                    <a:cubicBezTo>
                      <a:pt x="746626" y="592299"/>
                      <a:pt x="731115" y="587920"/>
                      <a:pt x="732578" y="577784"/>
                    </a:cubicBezTo>
                    <a:cubicBezTo>
                      <a:pt x="734842" y="562118"/>
                      <a:pt x="737605" y="546659"/>
                      <a:pt x="741853" y="531400"/>
                    </a:cubicBezTo>
                    <a:cubicBezTo>
                      <a:pt x="744634" y="521415"/>
                      <a:pt x="760159" y="525683"/>
                      <a:pt x="757376" y="535682"/>
                    </a:cubicBezTo>
                    <a:cubicBezTo>
                      <a:pt x="753128" y="550941"/>
                      <a:pt x="750365" y="566400"/>
                      <a:pt x="748103" y="582064"/>
                    </a:cubicBezTo>
                    <a:close/>
                    <a:moveTo>
                      <a:pt x="691660" y="766546"/>
                    </a:moveTo>
                    <a:cubicBezTo>
                      <a:pt x="681298" y="766326"/>
                      <a:pt x="681296" y="750221"/>
                      <a:pt x="691660" y="750441"/>
                    </a:cubicBezTo>
                    <a:cubicBezTo>
                      <a:pt x="701037" y="750640"/>
                      <a:pt x="710255" y="753108"/>
                      <a:pt x="719301" y="755367"/>
                    </a:cubicBezTo>
                    <a:cubicBezTo>
                      <a:pt x="729362" y="757881"/>
                      <a:pt x="725072" y="773408"/>
                      <a:pt x="715021" y="770896"/>
                    </a:cubicBezTo>
                    <a:cubicBezTo>
                      <a:pt x="707374" y="768985"/>
                      <a:pt x="699588" y="766715"/>
                      <a:pt x="691660" y="766546"/>
                    </a:cubicBezTo>
                    <a:close/>
                    <a:moveTo>
                      <a:pt x="670824" y="1138166"/>
                    </a:moveTo>
                    <a:cubicBezTo>
                      <a:pt x="667264" y="1139899"/>
                      <a:pt x="663612" y="1141460"/>
                      <a:pt x="660014" y="1143106"/>
                    </a:cubicBezTo>
                    <a:cubicBezTo>
                      <a:pt x="652808" y="1146402"/>
                      <a:pt x="645606" y="1149701"/>
                      <a:pt x="638405" y="1153009"/>
                    </a:cubicBezTo>
                    <a:cubicBezTo>
                      <a:pt x="623405" y="1159898"/>
                      <a:pt x="608414" y="1166809"/>
                      <a:pt x="593436" y="1173744"/>
                    </a:cubicBezTo>
                    <a:cubicBezTo>
                      <a:pt x="563452" y="1187628"/>
                      <a:pt x="533237" y="1201023"/>
                      <a:pt x="503181" y="1214757"/>
                    </a:cubicBezTo>
                    <a:cubicBezTo>
                      <a:pt x="472531" y="1228764"/>
                      <a:pt x="441962" y="1242957"/>
                      <a:pt x="411431" y="1257221"/>
                    </a:cubicBezTo>
                    <a:cubicBezTo>
                      <a:pt x="397047" y="1263939"/>
                      <a:pt x="382554" y="1270411"/>
                      <a:pt x="368090" y="1276954"/>
                    </a:cubicBezTo>
                    <a:cubicBezTo>
                      <a:pt x="355722" y="1282548"/>
                      <a:pt x="340435" y="1292324"/>
                      <a:pt x="326857" y="1293244"/>
                    </a:cubicBezTo>
                    <a:cubicBezTo>
                      <a:pt x="326159" y="1293292"/>
                      <a:pt x="325926" y="1292409"/>
                      <a:pt x="326324" y="1291956"/>
                    </a:cubicBezTo>
                    <a:cubicBezTo>
                      <a:pt x="331454" y="1286120"/>
                      <a:pt x="339636" y="1282726"/>
                      <a:pt x="346377" y="1278933"/>
                    </a:cubicBezTo>
                    <a:cubicBezTo>
                      <a:pt x="353263" y="1275056"/>
                      <a:pt x="360278" y="1271410"/>
                      <a:pt x="367261" y="1267712"/>
                    </a:cubicBezTo>
                    <a:cubicBezTo>
                      <a:pt x="381818" y="1259996"/>
                      <a:pt x="396393" y="1252342"/>
                      <a:pt x="411091" y="1244897"/>
                    </a:cubicBezTo>
                    <a:cubicBezTo>
                      <a:pt x="440491" y="1230014"/>
                      <a:pt x="469948" y="1215238"/>
                      <a:pt x="499410" y="1200480"/>
                    </a:cubicBezTo>
                    <a:cubicBezTo>
                      <a:pt x="529458" y="1185428"/>
                      <a:pt x="559468" y="1170275"/>
                      <a:pt x="589780" y="1155759"/>
                    </a:cubicBezTo>
                    <a:cubicBezTo>
                      <a:pt x="604051" y="1148922"/>
                      <a:pt x="618336" y="1142108"/>
                      <a:pt x="632630" y="1135313"/>
                    </a:cubicBezTo>
                    <a:cubicBezTo>
                      <a:pt x="640373" y="1131634"/>
                      <a:pt x="648121" y="1127960"/>
                      <a:pt x="655868" y="1124292"/>
                    </a:cubicBezTo>
                    <a:cubicBezTo>
                      <a:pt x="659215" y="1122707"/>
                      <a:pt x="662527" y="1120998"/>
                      <a:pt x="665948" y="1119581"/>
                    </a:cubicBezTo>
                    <a:cubicBezTo>
                      <a:pt x="670494" y="1117699"/>
                      <a:pt x="673949" y="1118083"/>
                      <a:pt x="678638" y="1116924"/>
                    </a:cubicBezTo>
                    <a:cubicBezTo>
                      <a:pt x="686285" y="1115035"/>
                      <a:pt x="689595" y="1124763"/>
                      <a:pt x="683725" y="1128998"/>
                    </a:cubicBezTo>
                    <a:cubicBezTo>
                      <a:pt x="678891" y="1132487"/>
                      <a:pt x="676348" y="1135470"/>
                      <a:pt x="670824" y="1138166"/>
                    </a:cubicBezTo>
                    <a:close/>
                    <a:moveTo>
                      <a:pt x="563352" y="1303304"/>
                    </a:moveTo>
                    <a:cubicBezTo>
                      <a:pt x="561700" y="1299287"/>
                      <a:pt x="565159" y="1294404"/>
                      <a:pt x="568974" y="1293397"/>
                    </a:cubicBezTo>
                    <a:cubicBezTo>
                      <a:pt x="573544" y="1292193"/>
                      <a:pt x="577209" y="1294971"/>
                      <a:pt x="578877" y="1299022"/>
                    </a:cubicBezTo>
                    <a:cubicBezTo>
                      <a:pt x="583290" y="1309762"/>
                      <a:pt x="589576" y="1319616"/>
                      <a:pt x="597668" y="1327938"/>
                    </a:cubicBezTo>
                    <a:cubicBezTo>
                      <a:pt x="604900" y="1335375"/>
                      <a:pt x="593522" y="1346767"/>
                      <a:pt x="586284" y="1339326"/>
                    </a:cubicBezTo>
                    <a:cubicBezTo>
                      <a:pt x="576144" y="1328894"/>
                      <a:pt x="568859" y="1316703"/>
                      <a:pt x="563352" y="1303304"/>
                    </a:cubicBezTo>
                    <a:close/>
                    <a:moveTo>
                      <a:pt x="484285" y="1044798"/>
                    </a:moveTo>
                    <a:cubicBezTo>
                      <a:pt x="476947" y="1037458"/>
                      <a:pt x="488332" y="1026072"/>
                      <a:pt x="495669" y="1033412"/>
                    </a:cubicBezTo>
                    <a:lnTo>
                      <a:pt x="516533" y="1054282"/>
                    </a:lnTo>
                    <a:cubicBezTo>
                      <a:pt x="523872" y="1061624"/>
                      <a:pt x="512484" y="1073010"/>
                      <a:pt x="505149" y="1065670"/>
                    </a:cubicBezTo>
                    <a:lnTo>
                      <a:pt x="484285" y="1044798"/>
                    </a:lnTo>
                    <a:close/>
                    <a:moveTo>
                      <a:pt x="270235" y="1010770"/>
                    </a:moveTo>
                    <a:cubicBezTo>
                      <a:pt x="255235" y="1015171"/>
                      <a:pt x="237740" y="1019217"/>
                      <a:pt x="227513" y="1032019"/>
                    </a:cubicBezTo>
                    <a:cubicBezTo>
                      <a:pt x="227014" y="1032645"/>
                      <a:pt x="226175" y="1031842"/>
                      <a:pt x="226475" y="1031217"/>
                    </a:cubicBezTo>
                    <a:cubicBezTo>
                      <a:pt x="239567" y="1004065"/>
                      <a:pt x="277113" y="994541"/>
                      <a:pt x="303108" y="985029"/>
                    </a:cubicBezTo>
                    <a:cubicBezTo>
                      <a:pt x="321495" y="978299"/>
                      <a:pt x="340360" y="972718"/>
                      <a:pt x="359385" y="967734"/>
                    </a:cubicBezTo>
                    <a:cubicBezTo>
                      <a:pt x="357483" y="946023"/>
                      <a:pt x="362727" y="922753"/>
                      <a:pt x="364550" y="901148"/>
                    </a:cubicBezTo>
                    <a:cubicBezTo>
                      <a:pt x="366496" y="878082"/>
                      <a:pt x="368080" y="854955"/>
                      <a:pt x="368893" y="831817"/>
                    </a:cubicBezTo>
                    <a:cubicBezTo>
                      <a:pt x="369724" y="808213"/>
                      <a:pt x="369925" y="784450"/>
                      <a:pt x="369148" y="760840"/>
                    </a:cubicBezTo>
                    <a:cubicBezTo>
                      <a:pt x="368376" y="737317"/>
                      <a:pt x="365323" y="714082"/>
                      <a:pt x="363987" y="690637"/>
                    </a:cubicBezTo>
                    <a:cubicBezTo>
                      <a:pt x="363858" y="688371"/>
                      <a:pt x="367013" y="688262"/>
                      <a:pt x="367693" y="690136"/>
                    </a:cubicBezTo>
                    <a:cubicBezTo>
                      <a:pt x="375594" y="711892"/>
                      <a:pt x="378968" y="735991"/>
                      <a:pt x="381540" y="758930"/>
                    </a:cubicBezTo>
                    <a:cubicBezTo>
                      <a:pt x="384188" y="782562"/>
                      <a:pt x="385068" y="806125"/>
                      <a:pt x="384730" y="829894"/>
                    </a:cubicBezTo>
                    <a:cubicBezTo>
                      <a:pt x="384380" y="854333"/>
                      <a:pt x="382959" y="878714"/>
                      <a:pt x="381009" y="903075"/>
                    </a:cubicBezTo>
                    <a:cubicBezTo>
                      <a:pt x="380085" y="914622"/>
                      <a:pt x="379013" y="926153"/>
                      <a:pt x="378001" y="937692"/>
                    </a:cubicBezTo>
                    <a:cubicBezTo>
                      <a:pt x="377228" y="946498"/>
                      <a:pt x="376870" y="955233"/>
                      <a:pt x="375075" y="963758"/>
                    </a:cubicBezTo>
                    <a:cubicBezTo>
                      <a:pt x="386549" y="960942"/>
                      <a:pt x="398049" y="958276"/>
                      <a:pt x="409514" y="955686"/>
                    </a:cubicBezTo>
                    <a:cubicBezTo>
                      <a:pt x="446069" y="947434"/>
                      <a:pt x="482778" y="939776"/>
                      <a:pt x="519181" y="930852"/>
                    </a:cubicBezTo>
                    <a:cubicBezTo>
                      <a:pt x="537051" y="926473"/>
                      <a:pt x="554665" y="921227"/>
                      <a:pt x="572453" y="916569"/>
                    </a:cubicBezTo>
                    <a:cubicBezTo>
                      <a:pt x="589204" y="912182"/>
                      <a:pt x="606884" y="906864"/>
                      <a:pt x="624082" y="904907"/>
                    </a:cubicBezTo>
                    <a:cubicBezTo>
                      <a:pt x="630219" y="904206"/>
                      <a:pt x="631000" y="912605"/>
                      <a:pt x="626937" y="915455"/>
                    </a:cubicBezTo>
                    <a:cubicBezTo>
                      <a:pt x="612960" y="925273"/>
                      <a:pt x="594396" y="932110"/>
                      <a:pt x="578251" y="937606"/>
                    </a:cubicBezTo>
                    <a:cubicBezTo>
                      <a:pt x="562048" y="943120"/>
                      <a:pt x="545205" y="947087"/>
                      <a:pt x="528597" y="951172"/>
                    </a:cubicBezTo>
                    <a:cubicBezTo>
                      <a:pt x="493963" y="959694"/>
                      <a:pt x="459001" y="966661"/>
                      <a:pt x="424091" y="973918"/>
                    </a:cubicBezTo>
                    <a:cubicBezTo>
                      <a:pt x="389229" y="981167"/>
                      <a:pt x="354301" y="988362"/>
                      <a:pt x="319832" y="997307"/>
                    </a:cubicBezTo>
                    <a:cubicBezTo>
                      <a:pt x="303233" y="1001615"/>
                      <a:pt x="286689" y="1005939"/>
                      <a:pt x="270235" y="1010770"/>
                    </a:cubicBezTo>
                    <a:close/>
                    <a:moveTo>
                      <a:pt x="188037" y="579918"/>
                    </a:moveTo>
                    <a:cubicBezTo>
                      <a:pt x="179074" y="585182"/>
                      <a:pt x="170983" y="571258"/>
                      <a:pt x="179913" y="566012"/>
                    </a:cubicBezTo>
                    <a:cubicBezTo>
                      <a:pt x="191599" y="559151"/>
                      <a:pt x="204053" y="553995"/>
                      <a:pt x="216608" y="548967"/>
                    </a:cubicBezTo>
                    <a:cubicBezTo>
                      <a:pt x="226243" y="545109"/>
                      <a:pt x="230389" y="560691"/>
                      <a:pt x="220888" y="564498"/>
                    </a:cubicBezTo>
                    <a:cubicBezTo>
                      <a:pt x="209605" y="569015"/>
                      <a:pt x="198537" y="573754"/>
                      <a:pt x="188037" y="579918"/>
                    </a:cubicBezTo>
                    <a:close/>
                    <a:moveTo>
                      <a:pt x="155582" y="1178245"/>
                    </a:moveTo>
                    <a:cubicBezTo>
                      <a:pt x="146595" y="1183459"/>
                      <a:pt x="138498" y="1169536"/>
                      <a:pt x="147459" y="1164341"/>
                    </a:cubicBezTo>
                    <a:cubicBezTo>
                      <a:pt x="160044" y="1157043"/>
                      <a:pt x="173826" y="1152173"/>
                      <a:pt x="186868" y="1145788"/>
                    </a:cubicBezTo>
                    <a:cubicBezTo>
                      <a:pt x="196147" y="1141242"/>
                      <a:pt x="204297" y="1155139"/>
                      <a:pt x="194992" y="1159694"/>
                    </a:cubicBezTo>
                    <a:cubicBezTo>
                      <a:pt x="181952" y="1166080"/>
                      <a:pt x="168168" y="1170948"/>
                      <a:pt x="155582" y="1178245"/>
                    </a:cubicBezTo>
                    <a:close/>
                    <a:moveTo>
                      <a:pt x="140985" y="838607"/>
                    </a:moveTo>
                    <a:cubicBezTo>
                      <a:pt x="149674" y="846865"/>
                      <a:pt x="161271" y="850752"/>
                      <a:pt x="172206" y="855090"/>
                    </a:cubicBezTo>
                    <a:cubicBezTo>
                      <a:pt x="181741" y="858869"/>
                      <a:pt x="177559" y="874438"/>
                      <a:pt x="167926" y="870619"/>
                    </a:cubicBezTo>
                    <a:cubicBezTo>
                      <a:pt x="154303" y="865214"/>
                      <a:pt x="140426" y="860280"/>
                      <a:pt x="129601" y="849993"/>
                    </a:cubicBezTo>
                    <a:cubicBezTo>
                      <a:pt x="122071" y="842839"/>
                      <a:pt x="133475" y="831470"/>
                      <a:pt x="140985" y="838607"/>
                    </a:cubicBezTo>
                    <a:close/>
                    <a:moveTo>
                      <a:pt x="237116" y="377353"/>
                    </a:moveTo>
                    <a:cubicBezTo>
                      <a:pt x="246668" y="381101"/>
                      <a:pt x="242485" y="396671"/>
                      <a:pt x="232836" y="392884"/>
                    </a:cubicBezTo>
                    <a:cubicBezTo>
                      <a:pt x="222134" y="388685"/>
                      <a:pt x="211082" y="385488"/>
                      <a:pt x="200381" y="381288"/>
                    </a:cubicBezTo>
                    <a:cubicBezTo>
                      <a:pt x="190830" y="377540"/>
                      <a:pt x="195012" y="361973"/>
                      <a:pt x="204661" y="365757"/>
                    </a:cubicBezTo>
                    <a:cubicBezTo>
                      <a:pt x="215363" y="369957"/>
                      <a:pt x="226414" y="373153"/>
                      <a:pt x="237116" y="377353"/>
                    </a:cubicBezTo>
                    <a:close/>
                    <a:moveTo>
                      <a:pt x="406700" y="194144"/>
                    </a:moveTo>
                    <a:cubicBezTo>
                      <a:pt x="416851" y="192432"/>
                      <a:pt x="421173" y="207953"/>
                      <a:pt x="410981" y="209675"/>
                    </a:cubicBezTo>
                    <a:cubicBezTo>
                      <a:pt x="398335" y="211811"/>
                      <a:pt x="385883" y="214309"/>
                      <a:pt x="373889" y="218951"/>
                    </a:cubicBezTo>
                    <a:cubicBezTo>
                      <a:pt x="364204" y="222700"/>
                      <a:pt x="360049" y="207122"/>
                      <a:pt x="369609" y="203422"/>
                    </a:cubicBezTo>
                    <a:cubicBezTo>
                      <a:pt x="381605" y="198780"/>
                      <a:pt x="394057" y="196279"/>
                      <a:pt x="406700" y="194144"/>
                    </a:cubicBezTo>
                    <a:close/>
                    <a:moveTo>
                      <a:pt x="462734" y="640215"/>
                    </a:moveTo>
                    <a:cubicBezTo>
                      <a:pt x="453427" y="635637"/>
                      <a:pt x="461593" y="621755"/>
                      <a:pt x="470857" y="626310"/>
                    </a:cubicBezTo>
                    <a:cubicBezTo>
                      <a:pt x="480621" y="631112"/>
                      <a:pt x="490737" y="634824"/>
                      <a:pt x="501390" y="637092"/>
                    </a:cubicBezTo>
                    <a:cubicBezTo>
                      <a:pt x="511534" y="639255"/>
                      <a:pt x="507214" y="654778"/>
                      <a:pt x="497110" y="652624"/>
                    </a:cubicBezTo>
                    <a:cubicBezTo>
                      <a:pt x="485121" y="650067"/>
                      <a:pt x="473713" y="645616"/>
                      <a:pt x="462734" y="640215"/>
                    </a:cubicBezTo>
                    <a:close/>
                    <a:moveTo>
                      <a:pt x="515656" y="388948"/>
                    </a:moveTo>
                    <a:cubicBezTo>
                      <a:pt x="525677" y="386202"/>
                      <a:pt x="529915" y="401742"/>
                      <a:pt x="519936" y="404479"/>
                    </a:cubicBezTo>
                    <a:cubicBezTo>
                      <a:pt x="502378" y="409291"/>
                      <a:pt x="484302" y="411793"/>
                      <a:pt x="466615" y="416075"/>
                    </a:cubicBezTo>
                    <a:cubicBezTo>
                      <a:pt x="456536" y="418515"/>
                      <a:pt x="452271" y="402982"/>
                      <a:pt x="462335" y="400546"/>
                    </a:cubicBezTo>
                    <a:cubicBezTo>
                      <a:pt x="480021" y="396262"/>
                      <a:pt x="498100" y="393764"/>
                      <a:pt x="515656" y="388948"/>
                    </a:cubicBezTo>
                    <a:close/>
                    <a:moveTo>
                      <a:pt x="740163" y="310099"/>
                    </a:moveTo>
                    <a:cubicBezTo>
                      <a:pt x="750353" y="311985"/>
                      <a:pt x="746010" y="327504"/>
                      <a:pt x="735884" y="325630"/>
                    </a:cubicBezTo>
                    <a:cubicBezTo>
                      <a:pt x="725104" y="323635"/>
                      <a:pt x="714179" y="323603"/>
                      <a:pt x="703251" y="323597"/>
                    </a:cubicBezTo>
                    <a:cubicBezTo>
                      <a:pt x="692875" y="323593"/>
                      <a:pt x="692893" y="307488"/>
                      <a:pt x="703251" y="307492"/>
                    </a:cubicBezTo>
                    <a:cubicBezTo>
                      <a:pt x="715667" y="307498"/>
                      <a:pt x="727924" y="307834"/>
                      <a:pt x="740163" y="310099"/>
                    </a:cubicBezTo>
                    <a:close/>
                    <a:moveTo>
                      <a:pt x="1472367" y="394237"/>
                    </a:moveTo>
                    <a:cubicBezTo>
                      <a:pt x="1446066" y="391720"/>
                      <a:pt x="1419724" y="389707"/>
                      <a:pt x="1393343" y="388197"/>
                    </a:cubicBezTo>
                    <a:cubicBezTo>
                      <a:pt x="1392113" y="388135"/>
                      <a:pt x="1390908" y="388056"/>
                      <a:pt x="1389678" y="387994"/>
                    </a:cubicBezTo>
                    <a:cubicBezTo>
                      <a:pt x="1389540" y="387714"/>
                      <a:pt x="1389358" y="387451"/>
                      <a:pt x="1389175" y="387169"/>
                    </a:cubicBezTo>
                    <a:cubicBezTo>
                      <a:pt x="1380565" y="374526"/>
                      <a:pt x="1374226" y="361886"/>
                      <a:pt x="1368732" y="347591"/>
                    </a:cubicBezTo>
                    <a:cubicBezTo>
                      <a:pt x="1363480" y="333982"/>
                      <a:pt x="1358389" y="319953"/>
                      <a:pt x="1350299" y="307673"/>
                    </a:cubicBezTo>
                    <a:cubicBezTo>
                      <a:pt x="1341073" y="293682"/>
                      <a:pt x="1328616" y="282735"/>
                      <a:pt x="1314965" y="273247"/>
                    </a:cubicBezTo>
                    <a:cubicBezTo>
                      <a:pt x="1306684" y="278817"/>
                      <a:pt x="1298999" y="285339"/>
                      <a:pt x="1291968" y="292253"/>
                    </a:cubicBezTo>
                    <a:cubicBezTo>
                      <a:pt x="1284569" y="299526"/>
                      <a:pt x="1273183" y="288140"/>
                      <a:pt x="1280584" y="280864"/>
                    </a:cubicBezTo>
                    <a:cubicBezTo>
                      <a:pt x="1286832" y="274720"/>
                      <a:pt x="1293501" y="269045"/>
                      <a:pt x="1300551" y="263918"/>
                    </a:cubicBezTo>
                    <a:cubicBezTo>
                      <a:pt x="1292411" y="258970"/>
                      <a:pt x="1284106" y="254319"/>
                      <a:pt x="1276004" y="249693"/>
                    </a:cubicBezTo>
                    <a:cubicBezTo>
                      <a:pt x="1245636" y="232362"/>
                      <a:pt x="1214548" y="216336"/>
                      <a:pt x="1182814" y="201683"/>
                    </a:cubicBezTo>
                    <a:cubicBezTo>
                      <a:pt x="1168063" y="194856"/>
                      <a:pt x="1153132" y="188797"/>
                      <a:pt x="1138100" y="182657"/>
                    </a:cubicBezTo>
                    <a:cubicBezTo>
                      <a:pt x="1130008" y="179357"/>
                      <a:pt x="1122021" y="175108"/>
                      <a:pt x="1113932" y="171285"/>
                    </a:cubicBezTo>
                    <a:cubicBezTo>
                      <a:pt x="1114515" y="165565"/>
                      <a:pt x="1112805" y="159164"/>
                      <a:pt x="1108418" y="155399"/>
                    </a:cubicBezTo>
                    <a:cubicBezTo>
                      <a:pt x="1105178" y="152641"/>
                      <a:pt x="1102663" y="151615"/>
                      <a:pt x="1098799" y="149664"/>
                    </a:cubicBezTo>
                    <a:cubicBezTo>
                      <a:pt x="1097934" y="149360"/>
                      <a:pt x="1097410" y="149179"/>
                      <a:pt x="1097169" y="149078"/>
                    </a:cubicBezTo>
                    <a:cubicBezTo>
                      <a:pt x="1097350" y="149118"/>
                      <a:pt x="1097873" y="149279"/>
                      <a:pt x="1098737" y="149561"/>
                    </a:cubicBezTo>
                    <a:cubicBezTo>
                      <a:pt x="1100791" y="150509"/>
                      <a:pt x="1100952" y="150225"/>
                      <a:pt x="1099222" y="148736"/>
                    </a:cubicBezTo>
                    <a:cubicBezTo>
                      <a:pt x="1099121" y="145477"/>
                      <a:pt x="1092700" y="138592"/>
                      <a:pt x="1091233" y="135230"/>
                    </a:cubicBezTo>
                    <a:cubicBezTo>
                      <a:pt x="1086121" y="123693"/>
                      <a:pt x="1084532" y="111493"/>
                      <a:pt x="1076985" y="100985"/>
                    </a:cubicBezTo>
                    <a:cubicBezTo>
                      <a:pt x="1066582" y="86510"/>
                      <a:pt x="1049115" y="81037"/>
                      <a:pt x="1032833" y="85947"/>
                    </a:cubicBezTo>
                    <a:cubicBezTo>
                      <a:pt x="1031145" y="68533"/>
                      <a:pt x="1030702" y="50357"/>
                      <a:pt x="1024142" y="34814"/>
                    </a:cubicBezTo>
                    <a:cubicBezTo>
                      <a:pt x="1023961" y="34393"/>
                      <a:pt x="1023377" y="34210"/>
                      <a:pt x="1023115" y="34673"/>
                    </a:cubicBezTo>
                    <a:cubicBezTo>
                      <a:pt x="1016274" y="46331"/>
                      <a:pt x="1015690" y="59313"/>
                      <a:pt x="1015167" y="72761"/>
                    </a:cubicBezTo>
                    <a:cubicBezTo>
                      <a:pt x="1014664" y="85383"/>
                      <a:pt x="1015145" y="98287"/>
                      <a:pt x="1016797" y="110829"/>
                    </a:cubicBezTo>
                    <a:cubicBezTo>
                      <a:pt x="1015750" y="111634"/>
                      <a:pt x="1014684" y="112401"/>
                      <a:pt x="1013577" y="113144"/>
                    </a:cubicBezTo>
                    <a:cubicBezTo>
                      <a:pt x="1008385" y="116566"/>
                      <a:pt x="1002791" y="119203"/>
                      <a:pt x="996915" y="121158"/>
                    </a:cubicBezTo>
                    <a:cubicBezTo>
                      <a:pt x="985726" y="124860"/>
                      <a:pt x="973995" y="126471"/>
                      <a:pt x="962263" y="127034"/>
                    </a:cubicBezTo>
                    <a:cubicBezTo>
                      <a:pt x="931977" y="128484"/>
                      <a:pt x="900766" y="125424"/>
                      <a:pt x="870984" y="120230"/>
                    </a:cubicBezTo>
                    <a:cubicBezTo>
                      <a:pt x="840859" y="114976"/>
                      <a:pt x="794676" y="107084"/>
                      <a:pt x="767872" y="92006"/>
                    </a:cubicBezTo>
                    <a:cubicBezTo>
                      <a:pt x="750182" y="82064"/>
                      <a:pt x="733864" y="69922"/>
                      <a:pt x="717321" y="58166"/>
                    </a:cubicBezTo>
                    <a:cubicBezTo>
                      <a:pt x="723319" y="38840"/>
                      <a:pt x="724849" y="18065"/>
                      <a:pt x="718812" y="1738"/>
                    </a:cubicBezTo>
                    <a:cubicBezTo>
                      <a:pt x="718087" y="-214"/>
                      <a:pt x="715029" y="-577"/>
                      <a:pt x="714445" y="1738"/>
                    </a:cubicBezTo>
                    <a:cubicBezTo>
                      <a:pt x="710662" y="17320"/>
                      <a:pt x="709555" y="32982"/>
                      <a:pt x="704524" y="48382"/>
                    </a:cubicBezTo>
                    <a:cubicBezTo>
                      <a:pt x="704444" y="48604"/>
                      <a:pt x="704363" y="48847"/>
                      <a:pt x="704283" y="49067"/>
                    </a:cubicBezTo>
                    <a:cubicBezTo>
                      <a:pt x="702713" y="48002"/>
                      <a:pt x="701144" y="46953"/>
                      <a:pt x="699574" y="45906"/>
                    </a:cubicBezTo>
                    <a:cubicBezTo>
                      <a:pt x="695952" y="43510"/>
                      <a:pt x="691022" y="45304"/>
                      <a:pt x="688848" y="48724"/>
                    </a:cubicBezTo>
                    <a:cubicBezTo>
                      <a:pt x="654093" y="103501"/>
                      <a:pt x="599058" y="106642"/>
                      <a:pt x="541264" y="116427"/>
                    </a:cubicBezTo>
                    <a:cubicBezTo>
                      <a:pt x="478015" y="127135"/>
                      <a:pt x="414448" y="138690"/>
                      <a:pt x="353635" y="159647"/>
                    </a:cubicBezTo>
                    <a:cubicBezTo>
                      <a:pt x="295479" y="179699"/>
                      <a:pt x="239899" y="208890"/>
                      <a:pt x="195869" y="252494"/>
                    </a:cubicBezTo>
                    <a:cubicBezTo>
                      <a:pt x="185902" y="262366"/>
                      <a:pt x="176581" y="272884"/>
                      <a:pt x="167783" y="283866"/>
                    </a:cubicBezTo>
                    <a:cubicBezTo>
                      <a:pt x="176295" y="284939"/>
                      <a:pt x="184737" y="286610"/>
                      <a:pt x="193070" y="289229"/>
                    </a:cubicBezTo>
                    <a:cubicBezTo>
                      <a:pt x="202936" y="292329"/>
                      <a:pt x="198696" y="307872"/>
                      <a:pt x="188790" y="304758"/>
                    </a:cubicBezTo>
                    <a:cubicBezTo>
                      <a:pt x="178080" y="301392"/>
                      <a:pt x="167252" y="299727"/>
                      <a:pt x="156313" y="298898"/>
                    </a:cubicBezTo>
                    <a:cubicBezTo>
                      <a:pt x="126396" y="339840"/>
                      <a:pt x="103069" y="386265"/>
                      <a:pt x="82897" y="431960"/>
                    </a:cubicBezTo>
                    <a:cubicBezTo>
                      <a:pt x="44206" y="519573"/>
                      <a:pt x="19022" y="612877"/>
                      <a:pt x="7433" y="707869"/>
                    </a:cubicBezTo>
                    <a:cubicBezTo>
                      <a:pt x="13796" y="704055"/>
                      <a:pt x="20274" y="700421"/>
                      <a:pt x="26912" y="697041"/>
                    </a:cubicBezTo>
                    <a:cubicBezTo>
                      <a:pt x="36137" y="692348"/>
                      <a:pt x="44273" y="706247"/>
                      <a:pt x="35038" y="710948"/>
                    </a:cubicBezTo>
                    <a:cubicBezTo>
                      <a:pt x="24783" y="716165"/>
                      <a:pt x="14822" y="721917"/>
                      <a:pt x="5171" y="728154"/>
                    </a:cubicBezTo>
                    <a:cubicBezTo>
                      <a:pt x="955" y="769734"/>
                      <a:pt x="-679" y="811583"/>
                      <a:pt x="312" y="853365"/>
                    </a:cubicBezTo>
                    <a:cubicBezTo>
                      <a:pt x="2666" y="952974"/>
                      <a:pt x="16108" y="1055502"/>
                      <a:pt x="46514" y="1150541"/>
                    </a:cubicBezTo>
                    <a:cubicBezTo>
                      <a:pt x="61426" y="1197184"/>
                      <a:pt x="81187" y="1243448"/>
                      <a:pt x="110627" y="1282864"/>
                    </a:cubicBezTo>
                    <a:cubicBezTo>
                      <a:pt x="123949" y="1300719"/>
                      <a:pt x="139081" y="1316824"/>
                      <a:pt x="156911" y="1330251"/>
                    </a:cubicBezTo>
                    <a:cubicBezTo>
                      <a:pt x="165543" y="1336774"/>
                      <a:pt x="174679" y="1342594"/>
                      <a:pt x="184318" y="1347503"/>
                    </a:cubicBezTo>
                    <a:cubicBezTo>
                      <a:pt x="196734" y="1353865"/>
                      <a:pt x="212914" y="1355959"/>
                      <a:pt x="223619" y="1364957"/>
                    </a:cubicBezTo>
                    <a:cubicBezTo>
                      <a:pt x="227141" y="1367918"/>
                      <a:pt x="229857" y="1371822"/>
                      <a:pt x="231910" y="1376231"/>
                    </a:cubicBezTo>
                    <a:cubicBezTo>
                      <a:pt x="230723" y="1384605"/>
                      <a:pt x="230582" y="1393000"/>
                      <a:pt x="232876" y="1401374"/>
                    </a:cubicBezTo>
                    <a:cubicBezTo>
                      <a:pt x="233600" y="1403993"/>
                      <a:pt x="235572" y="1406125"/>
                      <a:pt x="238007" y="1407152"/>
                    </a:cubicBezTo>
                    <a:cubicBezTo>
                      <a:pt x="238047" y="1407877"/>
                      <a:pt x="238047" y="1408581"/>
                      <a:pt x="238047" y="1409266"/>
                    </a:cubicBezTo>
                    <a:cubicBezTo>
                      <a:pt x="238047" y="1409588"/>
                      <a:pt x="238530" y="1409668"/>
                      <a:pt x="238591" y="1409348"/>
                    </a:cubicBezTo>
                    <a:cubicBezTo>
                      <a:pt x="238691" y="1408722"/>
                      <a:pt x="238792" y="1408098"/>
                      <a:pt x="238893" y="1407456"/>
                    </a:cubicBezTo>
                    <a:cubicBezTo>
                      <a:pt x="239677" y="1407716"/>
                      <a:pt x="240503" y="1407838"/>
                      <a:pt x="241348" y="1407838"/>
                    </a:cubicBezTo>
                    <a:cubicBezTo>
                      <a:pt x="271915" y="1407953"/>
                      <a:pt x="302520" y="1407208"/>
                      <a:pt x="333128" y="1406170"/>
                    </a:cubicBezTo>
                    <a:cubicBezTo>
                      <a:pt x="330761" y="1398916"/>
                      <a:pt x="328198" y="1391726"/>
                      <a:pt x="325736" y="1384472"/>
                    </a:cubicBezTo>
                    <a:cubicBezTo>
                      <a:pt x="322394" y="1374620"/>
                      <a:pt x="337947" y="1370431"/>
                      <a:pt x="341260" y="1380192"/>
                    </a:cubicBezTo>
                    <a:cubicBezTo>
                      <a:pt x="344139" y="1388672"/>
                      <a:pt x="347150" y="1397076"/>
                      <a:pt x="349828" y="1405586"/>
                    </a:cubicBezTo>
                    <a:cubicBezTo>
                      <a:pt x="382623" y="1404366"/>
                      <a:pt x="415408" y="1402900"/>
                      <a:pt x="448134" y="1401819"/>
                    </a:cubicBezTo>
                    <a:cubicBezTo>
                      <a:pt x="517740" y="1399502"/>
                      <a:pt x="587327" y="1398737"/>
                      <a:pt x="656951" y="1397270"/>
                    </a:cubicBezTo>
                    <a:cubicBezTo>
                      <a:pt x="765075" y="1394977"/>
                      <a:pt x="873986" y="1390282"/>
                      <a:pt x="982277" y="1394874"/>
                    </a:cubicBezTo>
                    <a:cubicBezTo>
                      <a:pt x="986022" y="1386922"/>
                      <a:pt x="990214" y="1379154"/>
                      <a:pt x="994188" y="1371311"/>
                    </a:cubicBezTo>
                    <a:cubicBezTo>
                      <a:pt x="998877" y="1362054"/>
                      <a:pt x="1012762" y="1370213"/>
                      <a:pt x="1008089" y="1379440"/>
                    </a:cubicBezTo>
                    <a:cubicBezTo>
                      <a:pt x="1005326" y="1384889"/>
                      <a:pt x="1002465" y="1390270"/>
                      <a:pt x="999746" y="1395709"/>
                    </a:cubicBezTo>
                    <a:cubicBezTo>
                      <a:pt x="1021679" y="1396849"/>
                      <a:pt x="1043589" y="1398355"/>
                      <a:pt x="1065453" y="1400410"/>
                    </a:cubicBezTo>
                    <a:cubicBezTo>
                      <a:pt x="1102761" y="1403911"/>
                      <a:pt x="1139710" y="1410131"/>
                      <a:pt x="1176978" y="1413999"/>
                    </a:cubicBezTo>
                    <a:cubicBezTo>
                      <a:pt x="1214868" y="1417942"/>
                      <a:pt x="1251937" y="1417240"/>
                      <a:pt x="1289527" y="1410979"/>
                    </a:cubicBezTo>
                    <a:cubicBezTo>
                      <a:pt x="1296288" y="1409851"/>
                      <a:pt x="1300273" y="1405763"/>
                      <a:pt x="1301923" y="1400690"/>
                    </a:cubicBezTo>
                    <a:cubicBezTo>
                      <a:pt x="1301981" y="1400670"/>
                      <a:pt x="1302024" y="1400632"/>
                      <a:pt x="1302062" y="1400569"/>
                    </a:cubicBezTo>
                    <a:cubicBezTo>
                      <a:pt x="1303994" y="1398314"/>
                      <a:pt x="1305807" y="1396444"/>
                      <a:pt x="1307676" y="1394812"/>
                    </a:cubicBezTo>
                    <a:cubicBezTo>
                      <a:pt x="1309912" y="1393364"/>
                      <a:pt x="1312327" y="1392134"/>
                      <a:pt x="1315164" y="1391047"/>
                    </a:cubicBezTo>
                    <a:cubicBezTo>
                      <a:pt x="1320456" y="1389034"/>
                      <a:pt x="1325970" y="1387806"/>
                      <a:pt x="1331564" y="1386981"/>
                    </a:cubicBezTo>
                    <a:cubicBezTo>
                      <a:pt x="1337722" y="1386057"/>
                      <a:pt x="1343960" y="1385974"/>
                      <a:pt x="1350118" y="1385211"/>
                    </a:cubicBezTo>
                    <a:cubicBezTo>
                      <a:pt x="1355308" y="1384547"/>
                      <a:pt x="1360381" y="1383558"/>
                      <a:pt x="1365450" y="1382352"/>
                    </a:cubicBezTo>
                    <a:cubicBezTo>
                      <a:pt x="1374568" y="1380178"/>
                      <a:pt x="1383221" y="1377340"/>
                      <a:pt x="1391834" y="1373573"/>
                    </a:cubicBezTo>
                    <a:cubicBezTo>
                      <a:pt x="1399340" y="1370294"/>
                      <a:pt x="1406119" y="1365583"/>
                      <a:pt x="1412520" y="1360448"/>
                    </a:cubicBezTo>
                    <a:cubicBezTo>
                      <a:pt x="1425761" y="1350765"/>
                      <a:pt x="1437230" y="1338406"/>
                      <a:pt x="1447253" y="1325561"/>
                    </a:cubicBezTo>
                    <a:cubicBezTo>
                      <a:pt x="1453089" y="1318052"/>
                      <a:pt x="1458582" y="1310261"/>
                      <a:pt x="1463573" y="1302150"/>
                    </a:cubicBezTo>
                    <a:cubicBezTo>
                      <a:pt x="1472266" y="1288097"/>
                      <a:pt x="1479672" y="1273502"/>
                      <a:pt x="1487157" y="1258786"/>
                    </a:cubicBezTo>
                    <a:cubicBezTo>
                      <a:pt x="1489874" y="1254425"/>
                      <a:pt x="1492353" y="1249960"/>
                      <a:pt x="1494619" y="1245400"/>
                    </a:cubicBezTo>
                    <a:cubicBezTo>
                      <a:pt x="1479989" y="1241088"/>
                      <a:pt x="1465219" y="1237573"/>
                      <a:pt x="1449710" y="1237324"/>
                    </a:cubicBezTo>
                    <a:cubicBezTo>
                      <a:pt x="1439342" y="1237157"/>
                      <a:pt x="1439345" y="1221052"/>
                      <a:pt x="1449710" y="1221219"/>
                    </a:cubicBezTo>
                    <a:cubicBezTo>
                      <a:pt x="1467497" y="1221503"/>
                      <a:pt x="1484322" y="1225660"/>
                      <a:pt x="1501038" y="1230612"/>
                    </a:cubicBezTo>
                    <a:cubicBezTo>
                      <a:pt x="1501853" y="1228448"/>
                      <a:pt x="1502634" y="1226268"/>
                      <a:pt x="1503357" y="1224059"/>
                    </a:cubicBezTo>
                    <a:cubicBezTo>
                      <a:pt x="1505349" y="1219451"/>
                      <a:pt x="1506999" y="1214719"/>
                      <a:pt x="1508367" y="1209928"/>
                    </a:cubicBezTo>
                    <a:cubicBezTo>
                      <a:pt x="1509170" y="1207753"/>
                      <a:pt x="1509977" y="1205579"/>
                      <a:pt x="1510782" y="1203405"/>
                    </a:cubicBezTo>
                    <a:cubicBezTo>
                      <a:pt x="1512593" y="1195876"/>
                      <a:pt x="1514404" y="1188327"/>
                      <a:pt x="1516235" y="1180778"/>
                    </a:cubicBezTo>
                    <a:cubicBezTo>
                      <a:pt x="1519878" y="1168699"/>
                      <a:pt x="1522753" y="1156439"/>
                      <a:pt x="1524868" y="1144018"/>
                    </a:cubicBezTo>
                    <a:cubicBezTo>
                      <a:pt x="1526639" y="1135845"/>
                      <a:pt x="1528008" y="1127611"/>
                      <a:pt x="1528933" y="1119277"/>
                    </a:cubicBezTo>
                    <a:cubicBezTo>
                      <a:pt x="1531750" y="1099086"/>
                      <a:pt x="1534045" y="1078934"/>
                      <a:pt x="1534205" y="1058521"/>
                    </a:cubicBezTo>
                    <a:cubicBezTo>
                      <a:pt x="1533964" y="1045939"/>
                      <a:pt x="1533159" y="1033377"/>
                      <a:pt x="1531791" y="1020876"/>
                    </a:cubicBezTo>
                    <a:cubicBezTo>
                      <a:pt x="1531207" y="1012381"/>
                      <a:pt x="1530221" y="1003926"/>
                      <a:pt x="1528893" y="995531"/>
                    </a:cubicBezTo>
                    <a:cubicBezTo>
                      <a:pt x="1527162" y="983050"/>
                      <a:pt x="1525452" y="970691"/>
                      <a:pt x="1522574" y="958369"/>
                    </a:cubicBezTo>
                    <a:cubicBezTo>
                      <a:pt x="1520421" y="950037"/>
                      <a:pt x="1518268" y="941700"/>
                      <a:pt x="1516115" y="933366"/>
                    </a:cubicBezTo>
                    <a:cubicBezTo>
                      <a:pt x="1510742" y="915995"/>
                      <a:pt x="1504403" y="898962"/>
                      <a:pt x="1497096" y="882314"/>
                    </a:cubicBezTo>
                    <a:cubicBezTo>
                      <a:pt x="1496696" y="881269"/>
                      <a:pt x="1494661" y="878972"/>
                      <a:pt x="1493436" y="878952"/>
                    </a:cubicBezTo>
                    <a:cubicBezTo>
                      <a:pt x="1492510" y="878932"/>
                      <a:pt x="1491220" y="879777"/>
                      <a:pt x="1491643" y="880906"/>
                    </a:cubicBezTo>
                    <a:cubicBezTo>
                      <a:pt x="1491685" y="881005"/>
                      <a:pt x="1491723" y="881126"/>
                      <a:pt x="1491766" y="881227"/>
                    </a:cubicBezTo>
                    <a:cubicBezTo>
                      <a:pt x="1491343" y="880280"/>
                      <a:pt x="1490940" y="879314"/>
                      <a:pt x="1490518" y="878368"/>
                    </a:cubicBezTo>
                    <a:cubicBezTo>
                      <a:pt x="1490156" y="877482"/>
                      <a:pt x="1488747" y="875713"/>
                      <a:pt x="1487660" y="875733"/>
                    </a:cubicBezTo>
                    <a:cubicBezTo>
                      <a:pt x="1487600" y="875733"/>
                      <a:pt x="1487538" y="875733"/>
                      <a:pt x="1487459" y="875751"/>
                    </a:cubicBezTo>
                    <a:cubicBezTo>
                      <a:pt x="1487741" y="875552"/>
                      <a:pt x="1488003" y="875288"/>
                      <a:pt x="1488264" y="874988"/>
                    </a:cubicBezTo>
                    <a:cubicBezTo>
                      <a:pt x="1495488" y="866432"/>
                      <a:pt x="1500177" y="855177"/>
                      <a:pt x="1505349" y="845272"/>
                    </a:cubicBezTo>
                    <a:cubicBezTo>
                      <a:pt x="1509635" y="837099"/>
                      <a:pt x="1513680" y="828483"/>
                      <a:pt x="1514847" y="819243"/>
                    </a:cubicBezTo>
                    <a:cubicBezTo>
                      <a:pt x="1515871" y="811132"/>
                      <a:pt x="1514485" y="803138"/>
                      <a:pt x="1509394" y="796575"/>
                    </a:cubicBezTo>
                    <a:cubicBezTo>
                      <a:pt x="1503598" y="789107"/>
                      <a:pt x="1492691" y="785604"/>
                      <a:pt x="1498748" y="774813"/>
                    </a:cubicBezTo>
                    <a:cubicBezTo>
                      <a:pt x="1505630" y="762533"/>
                      <a:pt x="1515752" y="751884"/>
                      <a:pt x="1505671" y="737933"/>
                    </a:cubicBezTo>
                    <a:cubicBezTo>
                      <a:pt x="1500539" y="730827"/>
                      <a:pt x="1492410" y="726924"/>
                      <a:pt x="1486373" y="720741"/>
                    </a:cubicBezTo>
                    <a:cubicBezTo>
                      <a:pt x="1479430" y="713595"/>
                      <a:pt x="1476128" y="704032"/>
                      <a:pt x="1476311" y="694269"/>
                    </a:cubicBezTo>
                    <a:cubicBezTo>
                      <a:pt x="1476734" y="694510"/>
                      <a:pt x="1477297" y="694392"/>
                      <a:pt x="1477498" y="693786"/>
                    </a:cubicBezTo>
                    <a:cubicBezTo>
                      <a:pt x="1483334" y="676151"/>
                      <a:pt x="1479108" y="656787"/>
                      <a:pt x="1473131" y="639613"/>
                    </a:cubicBezTo>
                    <a:cubicBezTo>
                      <a:pt x="1469871" y="630294"/>
                      <a:pt x="1462967" y="627736"/>
                      <a:pt x="1454940" y="627275"/>
                    </a:cubicBezTo>
                    <a:cubicBezTo>
                      <a:pt x="1489711" y="559332"/>
                      <a:pt x="1522250" y="490300"/>
                      <a:pt x="1551250" y="419680"/>
                    </a:cubicBezTo>
                    <a:cubicBezTo>
                      <a:pt x="1552216" y="417365"/>
                      <a:pt x="1553162" y="415052"/>
                      <a:pt x="1554105" y="412735"/>
                    </a:cubicBezTo>
                    <a:cubicBezTo>
                      <a:pt x="1555516" y="409273"/>
                      <a:pt x="1552538" y="404665"/>
                      <a:pt x="1549097" y="403898"/>
                    </a:cubicBezTo>
                    <a:cubicBezTo>
                      <a:pt x="1524023" y="398402"/>
                      <a:pt x="1497903" y="396650"/>
                      <a:pt x="1472367" y="394237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1" name="图形 145">
              <a:extLst>
                <a:ext uri="{FF2B5EF4-FFF2-40B4-BE49-F238E27FC236}">
                  <a16:creationId xmlns:a16="http://schemas.microsoft.com/office/drawing/2014/main" id="{CC1D4055-FE34-517C-292C-5896D057429B}"/>
                </a:ext>
              </a:extLst>
            </p:cNvPr>
            <p:cNvGrpSpPr/>
            <p:nvPr/>
          </p:nvGrpSpPr>
          <p:grpSpPr>
            <a:xfrm>
              <a:off x="3848910" y="5291312"/>
              <a:ext cx="968199" cy="971779"/>
              <a:chOff x="3848910" y="5291312"/>
              <a:chExt cx="968199" cy="971779"/>
            </a:xfrm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85787C50-A707-DC86-94E0-56C65127CC1A}"/>
                  </a:ext>
                </a:extLst>
              </p:cNvPr>
              <p:cNvSpPr/>
              <p:nvPr/>
            </p:nvSpPr>
            <p:spPr>
              <a:xfrm>
                <a:off x="3850922" y="5303392"/>
                <a:ext cx="957985" cy="948248"/>
              </a:xfrm>
              <a:custGeom>
                <a:avLst/>
                <a:gdLst>
                  <a:gd name="connsiteX0" fmla="*/ 933531 w 957985"/>
                  <a:gd name="connsiteY0" fmla="*/ 180137 h 948248"/>
                  <a:gd name="connsiteX1" fmla="*/ 907947 w 957985"/>
                  <a:gd name="connsiteY1" fmla="*/ 154105 h 948248"/>
                  <a:gd name="connsiteX2" fmla="*/ 836980 w 957985"/>
                  <a:gd name="connsiteY2" fmla="*/ 91868 h 948248"/>
                  <a:gd name="connsiteX3" fmla="*/ 466121 w 957985"/>
                  <a:gd name="connsiteY3" fmla="*/ 13216 h 948248"/>
                  <a:gd name="connsiteX4" fmla="*/ 267221 w 957985"/>
                  <a:gd name="connsiteY4" fmla="*/ 104395 h 948248"/>
                  <a:gd name="connsiteX5" fmla="*/ 228208 w 957985"/>
                  <a:gd name="connsiteY5" fmla="*/ 348167 h 948248"/>
                  <a:gd name="connsiteX6" fmla="*/ 202438 w 957985"/>
                  <a:gd name="connsiteY6" fmla="*/ 466892 h 948248"/>
                  <a:gd name="connsiteX7" fmla="*/ 203899 w 957985"/>
                  <a:gd name="connsiteY7" fmla="*/ 531781 h 948248"/>
                  <a:gd name="connsiteX8" fmla="*/ 206062 w 957985"/>
                  <a:gd name="connsiteY8" fmla="*/ 547830 h 948248"/>
                  <a:gd name="connsiteX9" fmla="*/ 163848 w 957985"/>
                  <a:gd name="connsiteY9" fmla="*/ 572534 h 948248"/>
                  <a:gd name="connsiteX10" fmla="*/ 153049 w 957985"/>
                  <a:gd name="connsiteY10" fmla="*/ 585604 h 948248"/>
                  <a:gd name="connsiteX11" fmla="*/ 93 w 957985"/>
                  <a:gd name="connsiteY11" fmla="*/ 741779 h 948248"/>
                  <a:gd name="connsiteX12" fmla="*/ 47749 w 957985"/>
                  <a:gd name="connsiteY12" fmla="*/ 798247 h 948248"/>
                  <a:gd name="connsiteX13" fmla="*/ 35107 w 957985"/>
                  <a:gd name="connsiteY13" fmla="*/ 900621 h 948248"/>
                  <a:gd name="connsiteX14" fmla="*/ 72108 w 957985"/>
                  <a:gd name="connsiteY14" fmla="*/ 941659 h 948248"/>
                  <a:gd name="connsiteX15" fmla="*/ 141493 w 957985"/>
                  <a:gd name="connsiteY15" fmla="*/ 912919 h 948248"/>
                  <a:gd name="connsiteX16" fmla="*/ 200450 w 957985"/>
                  <a:gd name="connsiteY16" fmla="*/ 945403 h 948248"/>
                  <a:gd name="connsiteX17" fmla="*/ 254396 w 957985"/>
                  <a:gd name="connsiteY17" fmla="*/ 899303 h 948248"/>
                  <a:gd name="connsiteX18" fmla="*/ 371932 w 957985"/>
                  <a:gd name="connsiteY18" fmla="*/ 924777 h 948248"/>
                  <a:gd name="connsiteX19" fmla="*/ 446935 w 957985"/>
                  <a:gd name="connsiteY19" fmla="*/ 844751 h 948248"/>
                  <a:gd name="connsiteX20" fmla="*/ 698452 w 957985"/>
                  <a:gd name="connsiteY20" fmla="*/ 878493 h 948248"/>
                  <a:gd name="connsiteX21" fmla="*/ 726377 w 957985"/>
                  <a:gd name="connsiteY21" fmla="*/ 890743 h 948248"/>
                  <a:gd name="connsiteX22" fmla="*/ 858158 w 957985"/>
                  <a:gd name="connsiteY22" fmla="*/ 845824 h 948248"/>
                  <a:gd name="connsiteX23" fmla="*/ 938140 w 957985"/>
                  <a:gd name="connsiteY23" fmla="*/ 595881 h 948248"/>
                  <a:gd name="connsiteX24" fmla="*/ 921413 w 957985"/>
                  <a:gd name="connsiteY24" fmla="*/ 329989 h 948248"/>
                  <a:gd name="connsiteX25" fmla="*/ 950809 w 957985"/>
                  <a:gd name="connsiteY25" fmla="*/ 257046 h 948248"/>
                  <a:gd name="connsiteX26" fmla="*/ 933531 w 957985"/>
                  <a:gd name="connsiteY26" fmla="*/ 180137 h 94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57985" h="948248">
                    <a:moveTo>
                      <a:pt x="933531" y="180137"/>
                    </a:moveTo>
                    <a:cubicBezTo>
                      <a:pt x="929062" y="168853"/>
                      <a:pt x="921157" y="154671"/>
                      <a:pt x="907947" y="154105"/>
                    </a:cubicBezTo>
                    <a:cubicBezTo>
                      <a:pt x="897728" y="122852"/>
                      <a:pt x="872320" y="91022"/>
                      <a:pt x="836980" y="91868"/>
                    </a:cubicBezTo>
                    <a:cubicBezTo>
                      <a:pt x="733249" y="-14251"/>
                      <a:pt x="602657" y="-9249"/>
                      <a:pt x="466121" y="13216"/>
                    </a:cubicBezTo>
                    <a:cubicBezTo>
                      <a:pt x="394088" y="26581"/>
                      <a:pt x="320946" y="52751"/>
                      <a:pt x="267221" y="104395"/>
                    </a:cubicBezTo>
                    <a:cubicBezTo>
                      <a:pt x="202875" y="165195"/>
                      <a:pt x="177819" y="271284"/>
                      <a:pt x="228208" y="348167"/>
                    </a:cubicBezTo>
                    <a:cubicBezTo>
                      <a:pt x="184659" y="371513"/>
                      <a:pt x="183814" y="426914"/>
                      <a:pt x="202438" y="466892"/>
                    </a:cubicBezTo>
                    <a:cubicBezTo>
                      <a:pt x="180051" y="482379"/>
                      <a:pt x="178690" y="519968"/>
                      <a:pt x="203899" y="531781"/>
                    </a:cubicBezTo>
                    <a:cubicBezTo>
                      <a:pt x="202559" y="537273"/>
                      <a:pt x="203506" y="542950"/>
                      <a:pt x="206062" y="547830"/>
                    </a:cubicBezTo>
                    <a:cubicBezTo>
                      <a:pt x="193564" y="558237"/>
                      <a:pt x="177296" y="565925"/>
                      <a:pt x="163848" y="572534"/>
                    </a:cubicBezTo>
                    <a:cubicBezTo>
                      <a:pt x="157903" y="575456"/>
                      <a:pt x="154474" y="580227"/>
                      <a:pt x="153049" y="585604"/>
                    </a:cubicBezTo>
                    <a:cubicBezTo>
                      <a:pt x="108891" y="614584"/>
                      <a:pt x="-1219" y="685410"/>
                      <a:pt x="93" y="741779"/>
                    </a:cubicBezTo>
                    <a:cubicBezTo>
                      <a:pt x="-555" y="771186"/>
                      <a:pt x="21250" y="790540"/>
                      <a:pt x="47749" y="798247"/>
                    </a:cubicBezTo>
                    <a:cubicBezTo>
                      <a:pt x="31982" y="829778"/>
                      <a:pt x="20015" y="866608"/>
                      <a:pt x="35107" y="900621"/>
                    </a:cubicBezTo>
                    <a:cubicBezTo>
                      <a:pt x="39279" y="910898"/>
                      <a:pt x="70534" y="941101"/>
                      <a:pt x="72108" y="941659"/>
                    </a:cubicBezTo>
                    <a:cubicBezTo>
                      <a:pt x="74859" y="944018"/>
                      <a:pt x="119699" y="923424"/>
                      <a:pt x="141493" y="912919"/>
                    </a:cubicBezTo>
                    <a:cubicBezTo>
                      <a:pt x="145719" y="940419"/>
                      <a:pt x="175113" y="954826"/>
                      <a:pt x="200450" y="945403"/>
                    </a:cubicBezTo>
                    <a:cubicBezTo>
                      <a:pt x="224475" y="938158"/>
                      <a:pt x="239243" y="917811"/>
                      <a:pt x="254396" y="899303"/>
                    </a:cubicBezTo>
                    <a:cubicBezTo>
                      <a:pt x="274509" y="943195"/>
                      <a:pt x="333686" y="943700"/>
                      <a:pt x="371932" y="924777"/>
                    </a:cubicBezTo>
                    <a:cubicBezTo>
                      <a:pt x="406280" y="908903"/>
                      <a:pt x="432390" y="879810"/>
                      <a:pt x="446935" y="844751"/>
                    </a:cubicBezTo>
                    <a:cubicBezTo>
                      <a:pt x="524172" y="882576"/>
                      <a:pt x="614538" y="893602"/>
                      <a:pt x="698452" y="878493"/>
                    </a:cubicBezTo>
                    <a:cubicBezTo>
                      <a:pt x="703837" y="888027"/>
                      <a:pt x="715758" y="894431"/>
                      <a:pt x="726377" y="890743"/>
                    </a:cubicBezTo>
                    <a:cubicBezTo>
                      <a:pt x="770998" y="877324"/>
                      <a:pt x="820334" y="876571"/>
                      <a:pt x="858158" y="845824"/>
                    </a:cubicBezTo>
                    <a:cubicBezTo>
                      <a:pt x="936999" y="789214"/>
                      <a:pt x="943637" y="684846"/>
                      <a:pt x="938140" y="595881"/>
                    </a:cubicBezTo>
                    <a:cubicBezTo>
                      <a:pt x="933264" y="507177"/>
                      <a:pt x="937532" y="417734"/>
                      <a:pt x="921413" y="329989"/>
                    </a:cubicBezTo>
                    <a:cubicBezTo>
                      <a:pt x="928408" y="304154"/>
                      <a:pt x="940043" y="281316"/>
                      <a:pt x="950809" y="257046"/>
                    </a:cubicBezTo>
                    <a:cubicBezTo>
                      <a:pt x="962505" y="231596"/>
                      <a:pt x="962259" y="193763"/>
                      <a:pt x="933531" y="180137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118927B1-C90E-5481-EB78-112A2607C822}"/>
                  </a:ext>
                </a:extLst>
              </p:cNvPr>
              <p:cNvSpPr/>
              <p:nvPr/>
            </p:nvSpPr>
            <p:spPr>
              <a:xfrm>
                <a:off x="3848910" y="5291312"/>
                <a:ext cx="968199" cy="971779"/>
              </a:xfrm>
              <a:custGeom>
                <a:avLst/>
                <a:gdLst>
                  <a:gd name="connsiteX0" fmla="*/ 202537 w 968199"/>
                  <a:gd name="connsiteY0" fmla="*/ 568734 h 971779"/>
                  <a:gd name="connsiteX1" fmla="*/ 205734 w 968199"/>
                  <a:gd name="connsiteY1" fmla="*/ 576324 h 971779"/>
                  <a:gd name="connsiteX2" fmla="*/ 130634 w 968199"/>
                  <a:gd name="connsiteY2" fmla="*/ 623825 h 971779"/>
                  <a:gd name="connsiteX3" fmla="*/ 66558 w 968199"/>
                  <a:gd name="connsiteY3" fmla="*/ 679264 h 971779"/>
                  <a:gd name="connsiteX4" fmla="*/ 64362 w 968199"/>
                  <a:gd name="connsiteY4" fmla="*/ 681513 h 971779"/>
                  <a:gd name="connsiteX5" fmla="*/ 26404 w 968199"/>
                  <a:gd name="connsiteY5" fmla="*/ 750607 h 971779"/>
                  <a:gd name="connsiteX6" fmla="*/ 65276 w 968199"/>
                  <a:gd name="connsiteY6" fmla="*/ 792047 h 971779"/>
                  <a:gd name="connsiteX7" fmla="*/ 78724 w 968199"/>
                  <a:gd name="connsiteY7" fmla="*/ 809708 h 971779"/>
                  <a:gd name="connsiteX8" fmla="*/ 75580 w 968199"/>
                  <a:gd name="connsiteY8" fmla="*/ 817968 h 971779"/>
                  <a:gd name="connsiteX9" fmla="*/ 60054 w 968199"/>
                  <a:gd name="connsiteY9" fmla="*/ 924438 h 971779"/>
                  <a:gd name="connsiteX10" fmla="*/ 60420 w 968199"/>
                  <a:gd name="connsiteY10" fmla="*/ 925693 h 971779"/>
                  <a:gd name="connsiteX11" fmla="*/ 74728 w 968199"/>
                  <a:gd name="connsiteY11" fmla="*/ 940701 h 971779"/>
                  <a:gd name="connsiteX12" fmla="*/ 100540 w 968199"/>
                  <a:gd name="connsiteY12" fmla="*/ 934831 h 971779"/>
                  <a:gd name="connsiteX13" fmla="*/ 145608 w 968199"/>
                  <a:gd name="connsiteY13" fmla="*/ 907215 h 971779"/>
                  <a:gd name="connsiteX14" fmla="*/ 170169 w 968199"/>
                  <a:gd name="connsiteY14" fmla="*/ 921049 h 971779"/>
                  <a:gd name="connsiteX15" fmla="*/ 170114 w 968199"/>
                  <a:gd name="connsiteY15" fmla="*/ 921486 h 971779"/>
                  <a:gd name="connsiteX16" fmla="*/ 203519 w 968199"/>
                  <a:gd name="connsiteY16" fmla="*/ 941744 h 971779"/>
                  <a:gd name="connsiteX17" fmla="*/ 253507 w 968199"/>
                  <a:gd name="connsiteY17" fmla="*/ 898693 h 971779"/>
                  <a:gd name="connsiteX18" fmla="*/ 279277 w 968199"/>
                  <a:gd name="connsiteY18" fmla="*/ 898693 h 971779"/>
                  <a:gd name="connsiteX19" fmla="*/ 336278 w 968199"/>
                  <a:gd name="connsiteY19" fmla="*/ 938209 h 971779"/>
                  <a:gd name="connsiteX20" fmla="*/ 372890 w 968199"/>
                  <a:gd name="connsiteY20" fmla="*/ 927966 h 971779"/>
                  <a:gd name="connsiteX21" fmla="*/ 385133 w 968199"/>
                  <a:gd name="connsiteY21" fmla="*/ 918016 h 971779"/>
                  <a:gd name="connsiteX22" fmla="*/ 386051 w 968199"/>
                  <a:gd name="connsiteY22" fmla="*/ 917059 h 971779"/>
                  <a:gd name="connsiteX23" fmla="*/ 402292 w 968199"/>
                  <a:gd name="connsiteY23" fmla="*/ 904378 h 971779"/>
                  <a:gd name="connsiteX24" fmla="*/ 418049 w 968199"/>
                  <a:gd name="connsiteY24" fmla="*/ 913421 h 971779"/>
                  <a:gd name="connsiteX25" fmla="*/ 407627 w 968199"/>
                  <a:gd name="connsiteY25" fmla="*/ 938644 h 971779"/>
                  <a:gd name="connsiteX26" fmla="*/ 386938 w 968199"/>
                  <a:gd name="connsiteY26" fmla="*/ 954994 h 971779"/>
                  <a:gd name="connsiteX27" fmla="*/ 336278 w 968199"/>
                  <a:gd name="connsiteY27" fmla="*/ 968367 h 971779"/>
                  <a:gd name="connsiteX28" fmla="*/ 264933 w 968199"/>
                  <a:gd name="connsiteY28" fmla="*/ 932125 h 971779"/>
                  <a:gd name="connsiteX29" fmla="*/ 197456 w 968199"/>
                  <a:gd name="connsiteY29" fmla="*/ 971808 h 971779"/>
                  <a:gd name="connsiteX30" fmla="*/ 147182 w 968199"/>
                  <a:gd name="connsiteY30" fmla="*/ 943358 h 971779"/>
                  <a:gd name="connsiteX31" fmla="*/ 103591 w 968199"/>
                  <a:gd name="connsiteY31" fmla="*/ 964425 h 971779"/>
                  <a:gd name="connsiteX32" fmla="*/ 102197 w 968199"/>
                  <a:gd name="connsiteY32" fmla="*/ 964838 h 971779"/>
                  <a:gd name="connsiteX33" fmla="*/ 40317 w 968199"/>
                  <a:gd name="connsiteY33" fmla="*/ 951856 h 971779"/>
                  <a:gd name="connsiteX34" fmla="*/ 29004 w 968199"/>
                  <a:gd name="connsiteY34" fmla="*/ 879017 h 971779"/>
                  <a:gd name="connsiteX35" fmla="*/ 45672 w 968199"/>
                  <a:gd name="connsiteY35" fmla="*/ 818169 h 971779"/>
                  <a:gd name="connsiteX36" fmla="*/ 2377 w 968199"/>
                  <a:gd name="connsiteY36" fmla="*/ 770454 h 971779"/>
                  <a:gd name="connsiteX37" fmla="*/ 30914 w 968199"/>
                  <a:gd name="connsiteY37" fmla="*/ 682387 h 971779"/>
                  <a:gd name="connsiteX38" fmla="*/ 109453 w 968199"/>
                  <a:gd name="connsiteY38" fmla="*/ 614623 h 971779"/>
                  <a:gd name="connsiteX39" fmla="*/ 202537 w 968199"/>
                  <a:gd name="connsiteY39" fmla="*/ 568734 h 971779"/>
                  <a:gd name="connsiteX40" fmla="*/ 926711 w 968199"/>
                  <a:gd name="connsiteY40" fmla="*/ 314816 h 971779"/>
                  <a:gd name="connsiteX41" fmla="*/ 928378 w 968199"/>
                  <a:gd name="connsiteY41" fmla="*/ 314588 h 971779"/>
                  <a:gd name="connsiteX42" fmla="*/ 948400 w 968199"/>
                  <a:gd name="connsiteY42" fmla="*/ 526779 h 971779"/>
                  <a:gd name="connsiteX43" fmla="*/ 956387 w 968199"/>
                  <a:gd name="connsiteY43" fmla="*/ 634760 h 971779"/>
                  <a:gd name="connsiteX44" fmla="*/ 962839 w 968199"/>
                  <a:gd name="connsiteY44" fmla="*/ 739315 h 971779"/>
                  <a:gd name="connsiteX45" fmla="*/ 891677 w 968199"/>
                  <a:gd name="connsiteY45" fmla="*/ 869398 h 971779"/>
                  <a:gd name="connsiteX46" fmla="*/ 748641 w 968199"/>
                  <a:gd name="connsiteY46" fmla="*/ 921205 h 971779"/>
                  <a:gd name="connsiteX47" fmla="*/ 660479 w 968199"/>
                  <a:gd name="connsiteY47" fmla="*/ 921606 h 971779"/>
                  <a:gd name="connsiteX48" fmla="*/ 615200 w 968199"/>
                  <a:gd name="connsiteY48" fmla="*/ 913810 h 971779"/>
                  <a:gd name="connsiteX49" fmla="*/ 608761 w 968199"/>
                  <a:gd name="connsiteY49" fmla="*/ 912199 h 971779"/>
                  <a:gd name="connsiteX50" fmla="*/ 582268 w 968199"/>
                  <a:gd name="connsiteY50" fmla="*/ 891240 h 971779"/>
                  <a:gd name="connsiteX51" fmla="*/ 590802 w 968199"/>
                  <a:gd name="connsiteY51" fmla="*/ 876168 h 971779"/>
                  <a:gd name="connsiteX52" fmla="*/ 614707 w 968199"/>
                  <a:gd name="connsiteY52" fmla="*/ 876363 h 971779"/>
                  <a:gd name="connsiteX53" fmla="*/ 654331 w 968199"/>
                  <a:gd name="connsiteY53" fmla="*/ 884655 h 971779"/>
                  <a:gd name="connsiteX54" fmla="*/ 741326 w 968199"/>
                  <a:gd name="connsiteY54" fmla="*/ 886240 h 971779"/>
                  <a:gd name="connsiteX55" fmla="*/ 878361 w 968199"/>
                  <a:gd name="connsiteY55" fmla="*/ 832981 h 971779"/>
                  <a:gd name="connsiteX56" fmla="*/ 916171 w 968199"/>
                  <a:gd name="connsiteY56" fmla="*/ 781214 h 971779"/>
                  <a:gd name="connsiteX57" fmla="*/ 923991 w 968199"/>
                  <a:gd name="connsiteY57" fmla="*/ 698747 h 971779"/>
                  <a:gd name="connsiteX58" fmla="*/ 923013 w 968199"/>
                  <a:gd name="connsiteY58" fmla="*/ 506780 h 971779"/>
                  <a:gd name="connsiteX59" fmla="*/ 926711 w 968199"/>
                  <a:gd name="connsiteY59" fmla="*/ 314816 h 971779"/>
                  <a:gd name="connsiteX60" fmla="*/ 439057 w 968199"/>
                  <a:gd name="connsiteY60" fmla="*/ 15779 h 971779"/>
                  <a:gd name="connsiteX61" fmla="*/ 611431 w 968199"/>
                  <a:gd name="connsiteY61" fmla="*/ 1762 h 971779"/>
                  <a:gd name="connsiteX62" fmla="*/ 773680 w 968199"/>
                  <a:gd name="connsiteY62" fmla="*/ 51969 h 971779"/>
                  <a:gd name="connsiteX63" fmla="*/ 771861 w 968199"/>
                  <a:gd name="connsiteY63" fmla="*/ 56281 h 971779"/>
                  <a:gd name="connsiteX64" fmla="*/ 682832 w 968199"/>
                  <a:gd name="connsiteY64" fmla="*/ 37058 h 971779"/>
                  <a:gd name="connsiteX65" fmla="*/ 595680 w 968199"/>
                  <a:gd name="connsiteY65" fmla="*/ 26410 h 971779"/>
                  <a:gd name="connsiteX66" fmla="*/ 307131 w 968199"/>
                  <a:gd name="connsiteY66" fmla="*/ 107211 h 971779"/>
                  <a:gd name="connsiteX67" fmla="*/ 229882 w 968199"/>
                  <a:gd name="connsiteY67" fmla="*/ 221233 h 971779"/>
                  <a:gd name="connsiteX68" fmla="*/ 247916 w 968199"/>
                  <a:gd name="connsiteY68" fmla="*/ 362876 h 971779"/>
                  <a:gd name="connsiteX69" fmla="*/ 242872 w 968199"/>
                  <a:gd name="connsiteY69" fmla="*/ 382117 h 971779"/>
                  <a:gd name="connsiteX70" fmla="*/ 206712 w 968199"/>
                  <a:gd name="connsiteY70" fmla="*/ 438072 h 971779"/>
                  <a:gd name="connsiteX71" fmla="*/ 217269 w 968199"/>
                  <a:gd name="connsiteY71" fmla="*/ 470309 h 971779"/>
                  <a:gd name="connsiteX72" fmla="*/ 241944 w 968199"/>
                  <a:gd name="connsiteY72" fmla="*/ 496951 h 971779"/>
                  <a:gd name="connsiteX73" fmla="*/ 242678 w 968199"/>
                  <a:gd name="connsiteY73" fmla="*/ 509221 h 971779"/>
                  <a:gd name="connsiteX74" fmla="*/ 256255 w 968199"/>
                  <a:gd name="connsiteY74" fmla="*/ 514501 h 971779"/>
                  <a:gd name="connsiteX75" fmla="*/ 256255 w 968199"/>
                  <a:gd name="connsiteY75" fmla="*/ 524442 h 971779"/>
                  <a:gd name="connsiteX76" fmla="*/ 229745 w 968199"/>
                  <a:gd name="connsiteY76" fmla="*/ 516331 h 971779"/>
                  <a:gd name="connsiteX77" fmla="*/ 226670 w 968199"/>
                  <a:gd name="connsiteY77" fmla="*/ 512003 h 971779"/>
                  <a:gd name="connsiteX78" fmla="*/ 205845 w 968199"/>
                  <a:gd name="connsiteY78" fmla="*/ 501112 h 971779"/>
                  <a:gd name="connsiteX79" fmla="*/ 202623 w 968199"/>
                  <a:gd name="connsiteY79" fmla="*/ 535323 h 971779"/>
                  <a:gd name="connsiteX80" fmla="*/ 222234 w 968199"/>
                  <a:gd name="connsiteY80" fmla="*/ 547750 h 971779"/>
                  <a:gd name="connsiteX81" fmla="*/ 223110 w 968199"/>
                  <a:gd name="connsiteY81" fmla="*/ 548066 h 971779"/>
                  <a:gd name="connsiteX82" fmla="*/ 241340 w 968199"/>
                  <a:gd name="connsiteY82" fmla="*/ 557687 h 971779"/>
                  <a:gd name="connsiteX83" fmla="*/ 251776 w 968199"/>
                  <a:gd name="connsiteY83" fmla="*/ 539899 h 971779"/>
                  <a:gd name="connsiteX84" fmla="*/ 313550 w 968199"/>
                  <a:gd name="connsiteY84" fmla="*/ 504722 h 971779"/>
                  <a:gd name="connsiteX85" fmla="*/ 355469 w 968199"/>
                  <a:gd name="connsiteY85" fmla="*/ 540960 h 971779"/>
                  <a:gd name="connsiteX86" fmla="*/ 352881 w 968199"/>
                  <a:gd name="connsiteY86" fmla="*/ 542051 h 971779"/>
                  <a:gd name="connsiteX87" fmla="*/ 294150 w 968199"/>
                  <a:gd name="connsiteY87" fmla="*/ 530373 h 971779"/>
                  <a:gd name="connsiteX88" fmla="*/ 256147 w 968199"/>
                  <a:gd name="connsiteY88" fmla="*/ 594780 h 971779"/>
                  <a:gd name="connsiteX89" fmla="*/ 272143 w 968199"/>
                  <a:gd name="connsiteY89" fmla="*/ 666226 h 971779"/>
                  <a:gd name="connsiteX90" fmla="*/ 299917 w 968199"/>
                  <a:gd name="connsiteY90" fmla="*/ 680223 h 971779"/>
                  <a:gd name="connsiteX91" fmla="*/ 314391 w 968199"/>
                  <a:gd name="connsiteY91" fmla="*/ 679252 h 971779"/>
                  <a:gd name="connsiteX92" fmla="*/ 317623 w 968199"/>
                  <a:gd name="connsiteY92" fmla="*/ 678576 h 971779"/>
                  <a:gd name="connsiteX93" fmla="*/ 324445 w 968199"/>
                  <a:gd name="connsiteY93" fmla="*/ 677946 h 971779"/>
                  <a:gd name="connsiteX94" fmla="*/ 327949 w 968199"/>
                  <a:gd name="connsiteY94" fmla="*/ 678417 h 971779"/>
                  <a:gd name="connsiteX95" fmla="*/ 327949 w 968199"/>
                  <a:gd name="connsiteY95" fmla="*/ 678417 h 971779"/>
                  <a:gd name="connsiteX96" fmla="*/ 329940 w 968199"/>
                  <a:gd name="connsiteY96" fmla="*/ 679348 h 971779"/>
                  <a:gd name="connsiteX97" fmla="*/ 329472 w 968199"/>
                  <a:gd name="connsiteY97" fmla="*/ 678709 h 971779"/>
                  <a:gd name="connsiteX98" fmla="*/ 338827 w 968199"/>
                  <a:gd name="connsiteY98" fmla="*/ 687448 h 971779"/>
                  <a:gd name="connsiteX99" fmla="*/ 339352 w 968199"/>
                  <a:gd name="connsiteY99" fmla="*/ 687887 h 971779"/>
                  <a:gd name="connsiteX100" fmla="*/ 402688 w 968199"/>
                  <a:gd name="connsiteY100" fmla="*/ 774082 h 971779"/>
                  <a:gd name="connsiteX101" fmla="*/ 409706 w 968199"/>
                  <a:gd name="connsiteY101" fmla="*/ 781918 h 971779"/>
                  <a:gd name="connsiteX102" fmla="*/ 472851 w 968199"/>
                  <a:gd name="connsiteY102" fmla="*/ 834176 h 971779"/>
                  <a:gd name="connsiteX103" fmla="*/ 475768 w 968199"/>
                  <a:gd name="connsiteY103" fmla="*/ 835383 h 971779"/>
                  <a:gd name="connsiteX104" fmla="*/ 490967 w 968199"/>
                  <a:gd name="connsiteY104" fmla="*/ 851118 h 971779"/>
                  <a:gd name="connsiteX105" fmla="*/ 478716 w 968199"/>
                  <a:gd name="connsiteY105" fmla="*/ 866413 h 971779"/>
                  <a:gd name="connsiteX106" fmla="*/ 432950 w 968199"/>
                  <a:gd name="connsiteY106" fmla="*/ 847041 h 971779"/>
                  <a:gd name="connsiteX107" fmla="*/ 369350 w 968199"/>
                  <a:gd name="connsiteY107" fmla="*/ 774793 h 971779"/>
                  <a:gd name="connsiteX108" fmla="*/ 367628 w 968199"/>
                  <a:gd name="connsiteY108" fmla="*/ 772124 h 971779"/>
                  <a:gd name="connsiteX109" fmla="*/ 335674 w 968199"/>
                  <a:gd name="connsiteY109" fmla="*/ 697696 h 971779"/>
                  <a:gd name="connsiteX110" fmla="*/ 334920 w 968199"/>
                  <a:gd name="connsiteY110" fmla="*/ 698920 h 971779"/>
                  <a:gd name="connsiteX111" fmla="*/ 334790 w 968199"/>
                  <a:gd name="connsiteY111" fmla="*/ 699112 h 971779"/>
                  <a:gd name="connsiteX112" fmla="*/ 331907 w 968199"/>
                  <a:gd name="connsiteY112" fmla="*/ 702188 h 971779"/>
                  <a:gd name="connsiteX113" fmla="*/ 321690 w 968199"/>
                  <a:gd name="connsiteY113" fmla="*/ 707198 h 971779"/>
                  <a:gd name="connsiteX114" fmla="*/ 299917 w 968199"/>
                  <a:gd name="connsiteY114" fmla="*/ 708718 h 971779"/>
                  <a:gd name="connsiteX115" fmla="*/ 260262 w 968199"/>
                  <a:gd name="connsiteY115" fmla="*/ 692668 h 971779"/>
                  <a:gd name="connsiteX116" fmla="*/ 235269 w 968199"/>
                  <a:gd name="connsiteY116" fmla="*/ 572582 h 971779"/>
                  <a:gd name="connsiteX117" fmla="*/ 201331 w 968199"/>
                  <a:gd name="connsiteY117" fmla="*/ 560827 h 971779"/>
                  <a:gd name="connsiteX118" fmla="*/ 180290 w 968199"/>
                  <a:gd name="connsiteY118" fmla="*/ 528962 h 971779"/>
                  <a:gd name="connsiteX119" fmla="*/ 198771 w 968199"/>
                  <a:gd name="connsiteY119" fmla="*/ 493827 h 971779"/>
                  <a:gd name="connsiteX120" fmla="*/ 177888 w 968199"/>
                  <a:gd name="connsiteY120" fmla="*/ 439523 h 971779"/>
                  <a:gd name="connsiteX121" fmla="*/ 217206 w 968199"/>
                  <a:gd name="connsiteY121" fmla="*/ 364329 h 971779"/>
                  <a:gd name="connsiteX122" fmla="*/ 205185 w 968199"/>
                  <a:gd name="connsiteY122" fmla="*/ 204440 h 971779"/>
                  <a:gd name="connsiteX123" fmla="*/ 439057 w 968199"/>
                  <a:gd name="connsiteY123" fmla="*/ 15779 h 971779"/>
                  <a:gd name="connsiteX124" fmla="*/ 350875 w 968199"/>
                  <a:gd name="connsiteY124" fmla="*/ 810200 h 971779"/>
                  <a:gd name="connsiteX125" fmla="*/ 351164 w 968199"/>
                  <a:gd name="connsiteY125" fmla="*/ 809282 h 971779"/>
                  <a:gd name="connsiteX126" fmla="*/ 368890 w 968199"/>
                  <a:gd name="connsiteY126" fmla="*/ 791235 h 971779"/>
                  <a:gd name="connsiteX127" fmla="*/ 369027 w 968199"/>
                  <a:gd name="connsiteY127" fmla="*/ 822820 h 971779"/>
                  <a:gd name="connsiteX128" fmla="*/ 344665 w 968199"/>
                  <a:gd name="connsiteY128" fmla="*/ 843155 h 971779"/>
                  <a:gd name="connsiteX129" fmla="*/ 319185 w 968199"/>
                  <a:gd name="connsiteY129" fmla="*/ 835614 h 971779"/>
                  <a:gd name="connsiteX130" fmla="*/ 315179 w 968199"/>
                  <a:gd name="connsiteY130" fmla="*/ 828828 h 971779"/>
                  <a:gd name="connsiteX131" fmla="*/ 314476 w 968199"/>
                  <a:gd name="connsiteY131" fmla="*/ 826768 h 971779"/>
                  <a:gd name="connsiteX132" fmla="*/ 313313 w 968199"/>
                  <a:gd name="connsiteY132" fmla="*/ 828775 h 971779"/>
                  <a:gd name="connsiteX133" fmla="*/ 299740 w 968199"/>
                  <a:gd name="connsiteY133" fmla="*/ 847372 h 971779"/>
                  <a:gd name="connsiteX134" fmla="*/ 296810 w 968199"/>
                  <a:gd name="connsiteY134" fmla="*/ 846136 h 971779"/>
                  <a:gd name="connsiteX135" fmla="*/ 309961 w 968199"/>
                  <a:gd name="connsiteY135" fmla="*/ 811764 h 971779"/>
                  <a:gd name="connsiteX136" fmla="*/ 330798 w 968199"/>
                  <a:gd name="connsiteY136" fmla="*/ 818143 h 971779"/>
                  <a:gd name="connsiteX137" fmla="*/ 331026 w 968199"/>
                  <a:gd name="connsiteY137" fmla="*/ 818549 h 971779"/>
                  <a:gd name="connsiteX138" fmla="*/ 350875 w 968199"/>
                  <a:gd name="connsiteY138" fmla="*/ 810200 h 971779"/>
                  <a:gd name="connsiteX139" fmla="*/ 259055 w 968199"/>
                  <a:gd name="connsiteY139" fmla="*/ 772217 h 971779"/>
                  <a:gd name="connsiteX140" fmla="*/ 259936 w 968199"/>
                  <a:gd name="connsiteY140" fmla="*/ 770992 h 971779"/>
                  <a:gd name="connsiteX141" fmla="*/ 299414 w 968199"/>
                  <a:gd name="connsiteY141" fmla="*/ 755284 h 971779"/>
                  <a:gd name="connsiteX142" fmla="*/ 299414 w 968199"/>
                  <a:gd name="connsiteY142" fmla="*/ 768647 h 971779"/>
                  <a:gd name="connsiteX143" fmla="*/ 297514 w 968199"/>
                  <a:gd name="connsiteY143" fmla="*/ 770005 h 971779"/>
                  <a:gd name="connsiteX144" fmla="*/ 279347 w 968199"/>
                  <a:gd name="connsiteY144" fmla="*/ 785948 h 971779"/>
                  <a:gd name="connsiteX145" fmla="*/ 262128 w 968199"/>
                  <a:gd name="connsiteY145" fmla="*/ 806868 h 971779"/>
                  <a:gd name="connsiteX146" fmla="*/ 218136 w 968199"/>
                  <a:gd name="connsiteY146" fmla="*/ 805328 h 971779"/>
                  <a:gd name="connsiteX147" fmla="*/ 217058 w 968199"/>
                  <a:gd name="connsiteY147" fmla="*/ 803963 h 971779"/>
                  <a:gd name="connsiteX148" fmla="*/ 214236 w 968199"/>
                  <a:gd name="connsiteY148" fmla="*/ 799941 h 971779"/>
                  <a:gd name="connsiteX149" fmla="*/ 213571 w 968199"/>
                  <a:gd name="connsiteY149" fmla="*/ 800863 h 971779"/>
                  <a:gd name="connsiteX150" fmla="*/ 213389 w 968199"/>
                  <a:gd name="connsiteY150" fmla="*/ 801126 h 971779"/>
                  <a:gd name="connsiteX151" fmla="*/ 213236 w 968199"/>
                  <a:gd name="connsiteY151" fmla="*/ 801360 h 971779"/>
                  <a:gd name="connsiteX152" fmla="*/ 195958 w 968199"/>
                  <a:gd name="connsiteY152" fmla="*/ 819166 h 971779"/>
                  <a:gd name="connsiteX153" fmla="*/ 152082 w 968199"/>
                  <a:gd name="connsiteY153" fmla="*/ 824586 h 971779"/>
                  <a:gd name="connsiteX154" fmla="*/ 152434 w 968199"/>
                  <a:gd name="connsiteY154" fmla="*/ 821991 h 971779"/>
                  <a:gd name="connsiteX155" fmla="*/ 195419 w 968199"/>
                  <a:gd name="connsiteY155" fmla="*/ 790953 h 971779"/>
                  <a:gd name="connsiteX156" fmla="*/ 196248 w 968199"/>
                  <a:gd name="connsiteY156" fmla="*/ 789098 h 971779"/>
                  <a:gd name="connsiteX157" fmla="*/ 209890 w 968199"/>
                  <a:gd name="connsiteY157" fmla="*/ 773700 h 971779"/>
                  <a:gd name="connsiteX158" fmla="*/ 229437 w 968199"/>
                  <a:gd name="connsiteY158" fmla="*/ 779248 h 971779"/>
                  <a:gd name="connsiteX159" fmla="*/ 241980 w 968199"/>
                  <a:gd name="connsiteY159" fmla="*/ 790771 h 971779"/>
                  <a:gd name="connsiteX160" fmla="*/ 259055 w 968199"/>
                  <a:gd name="connsiteY160" fmla="*/ 772217 h 971779"/>
                  <a:gd name="connsiteX161" fmla="*/ 207348 w 968199"/>
                  <a:gd name="connsiteY161" fmla="*/ 662455 h 971779"/>
                  <a:gd name="connsiteX162" fmla="*/ 218710 w 968199"/>
                  <a:gd name="connsiteY162" fmla="*/ 667081 h 971779"/>
                  <a:gd name="connsiteX163" fmla="*/ 183069 w 968199"/>
                  <a:gd name="connsiteY163" fmla="*/ 711140 h 971779"/>
                  <a:gd name="connsiteX164" fmla="*/ 168474 w 968199"/>
                  <a:gd name="connsiteY164" fmla="*/ 707684 h 971779"/>
                  <a:gd name="connsiteX165" fmla="*/ 156919 w 968199"/>
                  <a:gd name="connsiteY165" fmla="*/ 700362 h 971779"/>
                  <a:gd name="connsiteX166" fmla="*/ 143988 w 968199"/>
                  <a:gd name="connsiteY166" fmla="*/ 709423 h 971779"/>
                  <a:gd name="connsiteX167" fmla="*/ 130427 w 968199"/>
                  <a:gd name="connsiteY167" fmla="*/ 721206 h 971779"/>
                  <a:gd name="connsiteX168" fmla="*/ 126272 w 968199"/>
                  <a:gd name="connsiteY168" fmla="*/ 718009 h 971779"/>
                  <a:gd name="connsiteX169" fmla="*/ 127924 w 968199"/>
                  <a:gd name="connsiteY169" fmla="*/ 713602 h 971779"/>
                  <a:gd name="connsiteX170" fmla="*/ 163494 w 968199"/>
                  <a:gd name="connsiteY170" fmla="*/ 681527 h 971779"/>
                  <a:gd name="connsiteX171" fmla="*/ 190002 w 968199"/>
                  <a:gd name="connsiteY171" fmla="*/ 686955 h 971779"/>
                  <a:gd name="connsiteX172" fmla="*/ 207348 w 968199"/>
                  <a:gd name="connsiteY172" fmla="*/ 662455 h 971779"/>
                  <a:gd name="connsiteX173" fmla="*/ 292427 w 968199"/>
                  <a:gd name="connsiteY173" fmla="*/ 582174 h 971779"/>
                  <a:gd name="connsiteX174" fmla="*/ 360673 w 968199"/>
                  <a:gd name="connsiteY174" fmla="*/ 597548 h 971779"/>
                  <a:gd name="connsiteX175" fmla="*/ 356266 w 968199"/>
                  <a:gd name="connsiteY175" fmla="*/ 614229 h 971779"/>
                  <a:gd name="connsiteX176" fmla="*/ 335496 w 968199"/>
                  <a:gd name="connsiteY176" fmla="*/ 616910 h 971779"/>
                  <a:gd name="connsiteX177" fmla="*/ 322708 w 968199"/>
                  <a:gd name="connsiteY177" fmla="*/ 602814 h 971779"/>
                  <a:gd name="connsiteX178" fmla="*/ 298538 w 968199"/>
                  <a:gd name="connsiteY178" fmla="*/ 588799 h 971779"/>
                  <a:gd name="connsiteX179" fmla="*/ 292312 w 968199"/>
                  <a:gd name="connsiteY179" fmla="*/ 593415 h 971779"/>
                  <a:gd name="connsiteX180" fmla="*/ 290386 w 968199"/>
                  <a:gd name="connsiteY180" fmla="*/ 591927 h 971779"/>
                  <a:gd name="connsiteX181" fmla="*/ 294574 w 968199"/>
                  <a:gd name="connsiteY181" fmla="*/ 587607 h 971779"/>
                  <a:gd name="connsiteX182" fmla="*/ 293799 w 968199"/>
                  <a:gd name="connsiteY182" fmla="*/ 587380 h 971779"/>
                  <a:gd name="connsiteX183" fmla="*/ 293799 w 968199"/>
                  <a:gd name="connsiteY183" fmla="*/ 587380 h 971779"/>
                  <a:gd name="connsiteX184" fmla="*/ 292427 w 968199"/>
                  <a:gd name="connsiteY184" fmla="*/ 582174 h 971779"/>
                  <a:gd name="connsiteX185" fmla="*/ 409257 w 968199"/>
                  <a:gd name="connsiteY185" fmla="*/ 354261 h 971779"/>
                  <a:gd name="connsiteX186" fmla="*/ 417463 w 968199"/>
                  <a:gd name="connsiteY186" fmla="*/ 362470 h 971779"/>
                  <a:gd name="connsiteX187" fmla="*/ 417307 w 968199"/>
                  <a:gd name="connsiteY187" fmla="*/ 363697 h 971779"/>
                  <a:gd name="connsiteX188" fmla="*/ 405029 w 968199"/>
                  <a:gd name="connsiteY188" fmla="*/ 380782 h 971779"/>
                  <a:gd name="connsiteX189" fmla="*/ 382557 w 968199"/>
                  <a:gd name="connsiteY189" fmla="*/ 386648 h 971779"/>
                  <a:gd name="connsiteX190" fmla="*/ 373282 w 968199"/>
                  <a:gd name="connsiteY190" fmla="*/ 386702 h 971779"/>
                  <a:gd name="connsiteX191" fmla="*/ 372613 w 968199"/>
                  <a:gd name="connsiteY191" fmla="*/ 390564 h 971779"/>
                  <a:gd name="connsiteX192" fmla="*/ 369823 w 968199"/>
                  <a:gd name="connsiteY192" fmla="*/ 413887 h 971779"/>
                  <a:gd name="connsiteX193" fmla="*/ 380674 w 968199"/>
                  <a:gd name="connsiteY193" fmla="*/ 453535 h 971779"/>
                  <a:gd name="connsiteX194" fmla="*/ 380939 w 968199"/>
                  <a:gd name="connsiteY194" fmla="*/ 528536 h 971779"/>
                  <a:gd name="connsiteX195" fmla="*/ 370024 w 968199"/>
                  <a:gd name="connsiteY195" fmla="*/ 534799 h 971779"/>
                  <a:gd name="connsiteX196" fmla="*/ 359110 w 968199"/>
                  <a:gd name="connsiteY196" fmla="*/ 528536 h 971779"/>
                  <a:gd name="connsiteX197" fmla="*/ 358906 w 968199"/>
                  <a:gd name="connsiteY197" fmla="*/ 516180 h 971779"/>
                  <a:gd name="connsiteX198" fmla="*/ 359110 w 968199"/>
                  <a:gd name="connsiteY198" fmla="*/ 515771 h 971779"/>
                  <a:gd name="connsiteX199" fmla="*/ 364056 w 968199"/>
                  <a:gd name="connsiteY199" fmla="*/ 477296 h 971779"/>
                  <a:gd name="connsiteX200" fmla="*/ 351439 w 968199"/>
                  <a:gd name="connsiteY200" fmla="*/ 441650 h 971779"/>
                  <a:gd name="connsiteX201" fmla="*/ 361873 w 968199"/>
                  <a:gd name="connsiteY201" fmla="*/ 384681 h 971779"/>
                  <a:gd name="connsiteX202" fmla="*/ 342460 w 968199"/>
                  <a:gd name="connsiteY202" fmla="*/ 372578 h 971779"/>
                  <a:gd name="connsiteX203" fmla="*/ 342480 w 968199"/>
                  <a:gd name="connsiteY203" fmla="*/ 372570 h 971779"/>
                  <a:gd name="connsiteX204" fmla="*/ 342480 w 968199"/>
                  <a:gd name="connsiteY204" fmla="*/ 372570 h 971779"/>
                  <a:gd name="connsiteX205" fmla="*/ 344820 w 968199"/>
                  <a:gd name="connsiteY205" fmla="*/ 366873 h 971779"/>
                  <a:gd name="connsiteX206" fmla="*/ 348391 w 968199"/>
                  <a:gd name="connsiteY206" fmla="*/ 367161 h 971779"/>
                  <a:gd name="connsiteX207" fmla="*/ 378335 w 968199"/>
                  <a:gd name="connsiteY207" fmla="*/ 366056 h 971779"/>
                  <a:gd name="connsiteX208" fmla="*/ 392746 w 968199"/>
                  <a:gd name="connsiteY208" fmla="*/ 359207 h 971779"/>
                  <a:gd name="connsiteX209" fmla="*/ 393720 w 968199"/>
                  <a:gd name="connsiteY209" fmla="*/ 358567 h 971779"/>
                  <a:gd name="connsiteX210" fmla="*/ 409257 w 968199"/>
                  <a:gd name="connsiteY210" fmla="*/ 354261 h 971779"/>
                  <a:gd name="connsiteX211" fmla="*/ 433701 w 968199"/>
                  <a:gd name="connsiteY211" fmla="*/ 206513 h 971779"/>
                  <a:gd name="connsiteX212" fmla="*/ 491793 w 968199"/>
                  <a:gd name="connsiteY212" fmla="*/ 244464 h 971779"/>
                  <a:gd name="connsiteX213" fmla="*/ 488305 w 968199"/>
                  <a:gd name="connsiteY213" fmla="*/ 320962 h 971779"/>
                  <a:gd name="connsiteX214" fmla="*/ 485410 w 968199"/>
                  <a:gd name="connsiteY214" fmla="*/ 327689 h 971779"/>
                  <a:gd name="connsiteX215" fmla="*/ 463315 w 968199"/>
                  <a:gd name="connsiteY215" fmla="*/ 359459 h 971779"/>
                  <a:gd name="connsiteX216" fmla="*/ 445021 w 968199"/>
                  <a:gd name="connsiteY216" fmla="*/ 345387 h 971779"/>
                  <a:gd name="connsiteX217" fmla="*/ 457098 w 968199"/>
                  <a:gd name="connsiteY217" fmla="*/ 325361 h 971779"/>
                  <a:gd name="connsiteX218" fmla="*/ 468615 w 968199"/>
                  <a:gd name="connsiteY218" fmla="*/ 306846 h 971779"/>
                  <a:gd name="connsiteX219" fmla="*/ 480278 w 968199"/>
                  <a:gd name="connsiteY219" fmla="*/ 265817 h 971779"/>
                  <a:gd name="connsiteX220" fmla="*/ 433701 w 968199"/>
                  <a:gd name="connsiteY220" fmla="*/ 209722 h 971779"/>
                  <a:gd name="connsiteX221" fmla="*/ 433701 w 968199"/>
                  <a:gd name="connsiteY221" fmla="*/ 206513 h 971779"/>
                  <a:gd name="connsiteX222" fmla="*/ 563200 w 968199"/>
                  <a:gd name="connsiteY222" fmla="*/ 164045 h 971779"/>
                  <a:gd name="connsiteX223" fmla="*/ 564816 w 968199"/>
                  <a:gd name="connsiteY223" fmla="*/ 161275 h 971779"/>
                  <a:gd name="connsiteX224" fmla="*/ 621141 w 968199"/>
                  <a:gd name="connsiteY224" fmla="*/ 250512 h 971779"/>
                  <a:gd name="connsiteX225" fmla="*/ 613492 w 968199"/>
                  <a:gd name="connsiteY225" fmla="*/ 308375 h 971779"/>
                  <a:gd name="connsiteX226" fmla="*/ 589330 w 968199"/>
                  <a:gd name="connsiteY226" fmla="*/ 331204 h 971779"/>
                  <a:gd name="connsiteX227" fmla="*/ 564937 w 968199"/>
                  <a:gd name="connsiteY227" fmla="*/ 317656 h 971779"/>
                  <a:gd name="connsiteX228" fmla="*/ 569098 w 968199"/>
                  <a:gd name="connsiteY228" fmla="*/ 307423 h 971779"/>
                  <a:gd name="connsiteX229" fmla="*/ 593145 w 968199"/>
                  <a:gd name="connsiteY229" fmla="*/ 279757 h 971779"/>
                  <a:gd name="connsiteX230" fmla="*/ 600450 w 968199"/>
                  <a:gd name="connsiteY230" fmla="*/ 241035 h 971779"/>
                  <a:gd name="connsiteX231" fmla="*/ 563200 w 968199"/>
                  <a:gd name="connsiteY231" fmla="*/ 164045 h 971779"/>
                  <a:gd name="connsiteX232" fmla="*/ 925902 w 968199"/>
                  <a:gd name="connsiteY232" fmla="*/ 177547 h 971779"/>
                  <a:gd name="connsiteX233" fmla="*/ 928075 w 968199"/>
                  <a:gd name="connsiteY233" fmla="*/ 174731 h 971779"/>
                  <a:gd name="connsiteX234" fmla="*/ 967088 w 968199"/>
                  <a:gd name="connsiteY234" fmla="*/ 231350 h 971779"/>
                  <a:gd name="connsiteX235" fmla="*/ 947818 w 968199"/>
                  <a:gd name="connsiteY235" fmla="*/ 302898 h 971779"/>
                  <a:gd name="connsiteX236" fmla="*/ 927967 w 968199"/>
                  <a:gd name="connsiteY236" fmla="*/ 287576 h 971779"/>
                  <a:gd name="connsiteX237" fmla="*/ 943719 w 968199"/>
                  <a:gd name="connsiteY237" fmla="*/ 261726 h 971779"/>
                  <a:gd name="connsiteX238" fmla="*/ 947657 w 968199"/>
                  <a:gd name="connsiteY238" fmla="*/ 233981 h 971779"/>
                  <a:gd name="connsiteX239" fmla="*/ 925902 w 968199"/>
                  <a:gd name="connsiteY239" fmla="*/ 177547 h 971779"/>
                  <a:gd name="connsiteX240" fmla="*/ 663460 w 968199"/>
                  <a:gd name="connsiteY240" fmla="*/ 148502 h 971779"/>
                  <a:gd name="connsiteX241" fmla="*/ 727452 w 968199"/>
                  <a:gd name="connsiteY241" fmla="*/ 219854 h 971779"/>
                  <a:gd name="connsiteX242" fmla="*/ 717587 w 968199"/>
                  <a:gd name="connsiteY242" fmla="*/ 275736 h 971779"/>
                  <a:gd name="connsiteX243" fmla="*/ 716958 w 968199"/>
                  <a:gd name="connsiteY243" fmla="*/ 276710 h 971779"/>
                  <a:gd name="connsiteX244" fmla="*/ 674999 w 968199"/>
                  <a:gd name="connsiteY244" fmla="*/ 299133 h 971779"/>
                  <a:gd name="connsiteX245" fmla="*/ 670670 w 968199"/>
                  <a:gd name="connsiteY245" fmla="*/ 282732 h 971779"/>
                  <a:gd name="connsiteX246" fmla="*/ 696766 w 968199"/>
                  <a:gd name="connsiteY246" fmla="*/ 260298 h 971779"/>
                  <a:gd name="connsiteX247" fmla="*/ 706793 w 968199"/>
                  <a:gd name="connsiteY247" fmla="*/ 222651 h 971779"/>
                  <a:gd name="connsiteX248" fmla="*/ 706731 w 968199"/>
                  <a:gd name="connsiteY248" fmla="*/ 221193 h 971779"/>
                  <a:gd name="connsiteX249" fmla="*/ 663460 w 968199"/>
                  <a:gd name="connsiteY249" fmla="*/ 151145 h 971779"/>
                  <a:gd name="connsiteX250" fmla="*/ 663460 w 968199"/>
                  <a:gd name="connsiteY250" fmla="*/ 148502 h 971779"/>
                  <a:gd name="connsiteX251" fmla="*/ 778176 w 968199"/>
                  <a:gd name="connsiteY251" fmla="*/ 141543 h 971779"/>
                  <a:gd name="connsiteX252" fmla="*/ 841914 w 968199"/>
                  <a:gd name="connsiteY252" fmla="*/ 207514 h 971779"/>
                  <a:gd name="connsiteX253" fmla="*/ 841663 w 968199"/>
                  <a:gd name="connsiteY253" fmla="*/ 263394 h 971779"/>
                  <a:gd name="connsiteX254" fmla="*/ 841266 w 968199"/>
                  <a:gd name="connsiteY254" fmla="*/ 264666 h 971779"/>
                  <a:gd name="connsiteX255" fmla="*/ 807463 w 968199"/>
                  <a:gd name="connsiteY255" fmla="*/ 293996 h 971779"/>
                  <a:gd name="connsiteX256" fmla="*/ 800414 w 968199"/>
                  <a:gd name="connsiteY256" fmla="*/ 281577 h 971779"/>
                  <a:gd name="connsiteX257" fmla="*/ 812621 w 968199"/>
                  <a:gd name="connsiteY257" fmla="*/ 268282 h 971779"/>
                  <a:gd name="connsiteX258" fmla="*/ 821783 w 968199"/>
                  <a:gd name="connsiteY258" fmla="*/ 255008 h 971779"/>
                  <a:gd name="connsiteX259" fmla="*/ 827943 w 968199"/>
                  <a:gd name="connsiteY259" fmla="*/ 212829 h 971779"/>
                  <a:gd name="connsiteX260" fmla="*/ 827836 w 968199"/>
                  <a:gd name="connsiteY260" fmla="*/ 211172 h 971779"/>
                  <a:gd name="connsiteX261" fmla="*/ 778176 w 968199"/>
                  <a:gd name="connsiteY261" fmla="*/ 143808 h 971779"/>
                  <a:gd name="connsiteX262" fmla="*/ 778176 w 968199"/>
                  <a:gd name="connsiteY262" fmla="*/ 141543 h 971779"/>
                  <a:gd name="connsiteX263" fmla="*/ 843120 w 968199"/>
                  <a:gd name="connsiteY263" fmla="*/ 102295 h 971779"/>
                  <a:gd name="connsiteX264" fmla="*/ 890387 w 968199"/>
                  <a:gd name="connsiteY264" fmla="*/ 127137 h 971779"/>
                  <a:gd name="connsiteX265" fmla="*/ 924792 w 968199"/>
                  <a:gd name="connsiteY265" fmla="*/ 183240 h 971779"/>
                  <a:gd name="connsiteX266" fmla="*/ 926579 w 968199"/>
                  <a:gd name="connsiteY266" fmla="*/ 241868 h 971779"/>
                  <a:gd name="connsiteX267" fmla="*/ 913014 w 968199"/>
                  <a:gd name="connsiteY267" fmla="*/ 267771 h 971779"/>
                  <a:gd name="connsiteX268" fmla="*/ 912228 w 968199"/>
                  <a:gd name="connsiteY268" fmla="*/ 268743 h 971779"/>
                  <a:gd name="connsiteX269" fmla="*/ 889134 w 968199"/>
                  <a:gd name="connsiteY269" fmla="*/ 278565 h 971779"/>
                  <a:gd name="connsiteX270" fmla="*/ 883795 w 968199"/>
                  <a:gd name="connsiteY270" fmla="*/ 269160 h 971779"/>
                  <a:gd name="connsiteX271" fmla="*/ 895579 w 968199"/>
                  <a:gd name="connsiteY271" fmla="*/ 252268 h 971779"/>
                  <a:gd name="connsiteX272" fmla="*/ 906957 w 968199"/>
                  <a:gd name="connsiteY272" fmla="*/ 233534 h 971779"/>
                  <a:gd name="connsiteX273" fmla="*/ 908945 w 968199"/>
                  <a:gd name="connsiteY273" fmla="*/ 189350 h 971779"/>
                  <a:gd name="connsiteX274" fmla="*/ 888362 w 968199"/>
                  <a:gd name="connsiteY274" fmla="*/ 143709 h 971779"/>
                  <a:gd name="connsiteX275" fmla="*/ 886434 w 968199"/>
                  <a:gd name="connsiteY275" fmla="*/ 140675 h 971779"/>
                  <a:gd name="connsiteX276" fmla="*/ 843496 w 968199"/>
                  <a:gd name="connsiteY276" fmla="*/ 105075 h 971779"/>
                  <a:gd name="connsiteX277" fmla="*/ 843120 w 968199"/>
                  <a:gd name="connsiteY277" fmla="*/ 102295 h 97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</a:cxnLst>
                <a:rect l="l" t="t" r="r" b="b"/>
                <a:pathLst>
                  <a:path w="968199" h="971779">
                    <a:moveTo>
                      <a:pt x="202537" y="568734"/>
                    </a:moveTo>
                    <a:cubicBezTo>
                      <a:pt x="207183" y="567567"/>
                      <a:pt x="209678" y="573813"/>
                      <a:pt x="205734" y="576324"/>
                    </a:cubicBezTo>
                    <a:cubicBezTo>
                      <a:pt x="180693" y="592258"/>
                      <a:pt x="154824" y="606488"/>
                      <a:pt x="130634" y="623825"/>
                    </a:cubicBezTo>
                    <a:cubicBezTo>
                      <a:pt x="107626" y="640306"/>
                      <a:pt x="86375" y="659080"/>
                      <a:pt x="66558" y="679264"/>
                    </a:cubicBezTo>
                    <a:lnTo>
                      <a:pt x="64362" y="681513"/>
                    </a:lnTo>
                    <a:cubicBezTo>
                      <a:pt x="46447" y="699951"/>
                      <a:pt x="26605" y="723408"/>
                      <a:pt x="26404" y="750607"/>
                    </a:cubicBezTo>
                    <a:cubicBezTo>
                      <a:pt x="26249" y="771749"/>
                      <a:pt x="42543" y="794825"/>
                      <a:pt x="65276" y="792047"/>
                    </a:cubicBezTo>
                    <a:cubicBezTo>
                      <a:pt x="73841" y="791000"/>
                      <a:pt x="81713" y="801871"/>
                      <a:pt x="78724" y="809708"/>
                    </a:cubicBezTo>
                    <a:lnTo>
                      <a:pt x="75580" y="817968"/>
                    </a:lnTo>
                    <a:cubicBezTo>
                      <a:pt x="62932" y="851395"/>
                      <a:pt x="50062" y="889270"/>
                      <a:pt x="60054" y="924438"/>
                    </a:cubicBezTo>
                    <a:lnTo>
                      <a:pt x="60420" y="925693"/>
                    </a:lnTo>
                    <a:cubicBezTo>
                      <a:pt x="62837" y="933746"/>
                      <a:pt x="65385" y="940862"/>
                      <a:pt x="74728" y="940701"/>
                    </a:cubicBezTo>
                    <a:cubicBezTo>
                      <a:pt x="83399" y="940548"/>
                      <a:pt x="92422" y="937623"/>
                      <a:pt x="100540" y="934831"/>
                    </a:cubicBezTo>
                    <a:cubicBezTo>
                      <a:pt x="117385" y="929035"/>
                      <a:pt x="132651" y="919370"/>
                      <a:pt x="145608" y="907215"/>
                    </a:cubicBezTo>
                    <a:cubicBezTo>
                      <a:pt x="157069" y="896465"/>
                      <a:pt x="171712" y="907387"/>
                      <a:pt x="170169" y="921049"/>
                    </a:cubicBezTo>
                    <a:lnTo>
                      <a:pt x="170114" y="921486"/>
                    </a:lnTo>
                    <a:cubicBezTo>
                      <a:pt x="168003" y="936818"/>
                      <a:pt x="192419" y="943936"/>
                      <a:pt x="203519" y="941744"/>
                    </a:cubicBezTo>
                    <a:cubicBezTo>
                      <a:pt x="225435" y="937408"/>
                      <a:pt x="241061" y="915440"/>
                      <a:pt x="253507" y="898693"/>
                    </a:cubicBezTo>
                    <a:cubicBezTo>
                      <a:pt x="259489" y="890647"/>
                      <a:pt x="274020" y="887478"/>
                      <a:pt x="279277" y="898693"/>
                    </a:cubicBezTo>
                    <a:cubicBezTo>
                      <a:pt x="289692" y="920908"/>
                      <a:pt x="311162" y="937512"/>
                      <a:pt x="336278" y="938209"/>
                    </a:cubicBezTo>
                    <a:cubicBezTo>
                      <a:pt x="349324" y="938569"/>
                      <a:pt x="361840" y="934855"/>
                      <a:pt x="372890" y="927966"/>
                    </a:cubicBezTo>
                    <a:cubicBezTo>
                      <a:pt x="377400" y="925153"/>
                      <a:pt x="381433" y="921808"/>
                      <a:pt x="385133" y="918016"/>
                    </a:cubicBezTo>
                    <a:lnTo>
                      <a:pt x="386051" y="917059"/>
                    </a:lnTo>
                    <a:cubicBezTo>
                      <a:pt x="391524" y="911255"/>
                      <a:pt x="395301" y="908169"/>
                      <a:pt x="402292" y="904378"/>
                    </a:cubicBezTo>
                    <a:cubicBezTo>
                      <a:pt x="409180" y="900644"/>
                      <a:pt x="418091" y="905274"/>
                      <a:pt x="418049" y="913421"/>
                    </a:cubicBezTo>
                    <a:cubicBezTo>
                      <a:pt x="417992" y="923974"/>
                      <a:pt x="414901" y="930990"/>
                      <a:pt x="407627" y="938644"/>
                    </a:cubicBezTo>
                    <a:cubicBezTo>
                      <a:pt x="401608" y="944983"/>
                      <a:pt x="394456" y="950547"/>
                      <a:pt x="386938" y="954994"/>
                    </a:cubicBezTo>
                    <a:cubicBezTo>
                      <a:pt x="371829" y="963924"/>
                      <a:pt x="353867" y="968949"/>
                      <a:pt x="336278" y="968367"/>
                    </a:cubicBezTo>
                    <a:cubicBezTo>
                      <a:pt x="308552" y="967449"/>
                      <a:pt x="282088" y="953625"/>
                      <a:pt x="264933" y="932125"/>
                    </a:cubicBezTo>
                    <a:cubicBezTo>
                      <a:pt x="247418" y="953076"/>
                      <a:pt x="225690" y="972325"/>
                      <a:pt x="197456" y="971808"/>
                    </a:cubicBezTo>
                    <a:cubicBezTo>
                      <a:pt x="176318" y="971421"/>
                      <a:pt x="156619" y="960413"/>
                      <a:pt x="147182" y="943358"/>
                    </a:cubicBezTo>
                    <a:cubicBezTo>
                      <a:pt x="133858" y="952548"/>
                      <a:pt x="119235" y="959733"/>
                      <a:pt x="103591" y="964425"/>
                    </a:cubicBezTo>
                    <a:lnTo>
                      <a:pt x="102197" y="964838"/>
                    </a:lnTo>
                    <a:cubicBezTo>
                      <a:pt x="80053" y="971284"/>
                      <a:pt x="54570" y="973847"/>
                      <a:pt x="40317" y="951856"/>
                    </a:cubicBezTo>
                    <a:cubicBezTo>
                      <a:pt x="26935" y="931209"/>
                      <a:pt x="25937" y="902617"/>
                      <a:pt x="29004" y="879017"/>
                    </a:cubicBezTo>
                    <a:cubicBezTo>
                      <a:pt x="31743" y="857936"/>
                      <a:pt x="38226" y="837916"/>
                      <a:pt x="45672" y="818169"/>
                    </a:cubicBezTo>
                    <a:cubicBezTo>
                      <a:pt x="24478" y="811838"/>
                      <a:pt x="8027" y="791922"/>
                      <a:pt x="2377" y="770454"/>
                    </a:cubicBezTo>
                    <a:cubicBezTo>
                      <a:pt x="-6172" y="737991"/>
                      <a:pt x="10412" y="706508"/>
                      <a:pt x="30914" y="682387"/>
                    </a:cubicBezTo>
                    <a:cubicBezTo>
                      <a:pt x="53184" y="656184"/>
                      <a:pt x="81214" y="634022"/>
                      <a:pt x="109453" y="614623"/>
                    </a:cubicBezTo>
                    <a:cubicBezTo>
                      <a:pt x="137617" y="595279"/>
                      <a:pt x="169168" y="577101"/>
                      <a:pt x="202537" y="568734"/>
                    </a:cubicBezTo>
                    <a:close/>
                    <a:moveTo>
                      <a:pt x="926711" y="314816"/>
                    </a:moveTo>
                    <a:cubicBezTo>
                      <a:pt x="926764" y="313914"/>
                      <a:pt x="928241" y="313598"/>
                      <a:pt x="928378" y="314588"/>
                    </a:cubicBezTo>
                    <a:cubicBezTo>
                      <a:pt x="938105" y="385204"/>
                      <a:pt x="943738" y="455677"/>
                      <a:pt x="948400" y="526779"/>
                    </a:cubicBezTo>
                    <a:cubicBezTo>
                      <a:pt x="950765" y="562799"/>
                      <a:pt x="953449" y="598783"/>
                      <a:pt x="956387" y="634760"/>
                    </a:cubicBezTo>
                    <a:cubicBezTo>
                      <a:pt x="959206" y="669258"/>
                      <a:pt x="963899" y="704675"/>
                      <a:pt x="962839" y="739315"/>
                    </a:cubicBezTo>
                    <a:cubicBezTo>
                      <a:pt x="961178" y="793556"/>
                      <a:pt x="934849" y="837659"/>
                      <a:pt x="891677" y="869398"/>
                    </a:cubicBezTo>
                    <a:cubicBezTo>
                      <a:pt x="850309" y="899814"/>
                      <a:pt x="798991" y="914852"/>
                      <a:pt x="748641" y="921205"/>
                    </a:cubicBezTo>
                    <a:cubicBezTo>
                      <a:pt x="719400" y="924895"/>
                      <a:pt x="689752" y="925073"/>
                      <a:pt x="660479" y="921606"/>
                    </a:cubicBezTo>
                    <a:cubicBezTo>
                      <a:pt x="645275" y="919806"/>
                      <a:pt x="630091" y="917409"/>
                      <a:pt x="615200" y="913810"/>
                    </a:cubicBezTo>
                    <a:lnTo>
                      <a:pt x="608761" y="912199"/>
                    </a:lnTo>
                    <a:cubicBezTo>
                      <a:pt x="597034" y="909203"/>
                      <a:pt x="583940" y="905136"/>
                      <a:pt x="582268" y="891240"/>
                    </a:cubicBezTo>
                    <a:cubicBezTo>
                      <a:pt x="581457" y="884510"/>
                      <a:pt x="585031" y="879546"/>
                      <a:pt x="590802" y="876168"/>
                    </a:cubicBezTo>
                    <a:cubicBezTo>
                      <a:pt x="598326" y="871763"/>
                      <a:pt x="606953" y="874356"/>
                      <a:pt x="614707" y="876363"/>
                    </a:cubicBezTo>
                    <a:cubicBezTo>
                      <a:pt x="627773" y="879745"/>
                      <a:pt x="640977" y="882648"/>
                      <a:pt x="654331" y="884655"/>
                    </a:cubicBezTo>
                    <a:cubicBezTo>
                      <a:pt x="683013" y="888972"/>
                      <a:pt x="712497" y="889227"/>
                      <a:pt x="741326" y="886240"/>
                    </a:cubicBezTo>
                    <a:cubicBezTo>
                      <a:pt x="789819" y="881211"/>
                      <a:pt x="840972" y="865476"/>
                      <a:pt x="878361" y="832981"/>
                    </a:cubicBezTo>
                    <a:cubicBezTo>
                      <a:pt x="894611" y="818861"/>
                      <a:pt x="908739" y="801655"/>
                      <a:pt x="916171" y="781214"/>
                    </a:cubicBezTo>
                    <a:cubicBezTo>
                      <a:pt x="925725" y="754934"/>
                      <a:pt x="924311" y="726266"/>
                      <a:pt x="923991" y="698747"/>
                    </a:cubicBezTo>
                    <a:cubicBezTo>
                      <a:pt x="923248" y="634760"/>
                      <a:pt x="923902" y="570773"/>
                      <a:pt x="923013" y="506780"/>
                    </a:cubicBezTo>
                    <a:cubicBezTo>
                      <a:pt x="922119" y="442592"/>
                      <a:pt x="922898" y="378909"/>
                      <a:pt x="926711" y="314816"/>
                    </a:cubicBezTo>
                    <a:close/>
                    <a:moveTo>
                      <a:pt x="439057" y="15779"/>
                    </a:moveTo>
                    <a:cubicBezTo>
                      <a:pt x="495720" y="1160"/>
                      <a:pt x="553226" y="-2639"/>
                      <a:pt x="611431" y="1762"/>
                    </a:cubicBezTo>
                    <a:cubicBezTo>
                      <a:pt x="666321" y="5909"/>
                      <a:pt x="728850" y="18195"/>
                      <a:pt x="773680" y="51969"/>
                    </a:cubicBezTo>
                    <a:cubicBezTo>
                      <a:pt x="775856" y="53607"/>
                      <a:pt x="774554" y="56710"/>
                      <a:pt x="771861" y="56281"/>
                    </a:cubicBezTo>
                    <a:cubicBezTo>
                      <a:pt x="741890" y="51502"/>
                      <a:pt x="712675" y="42809"/>
                      <a:pt x="682832" y="37058"/>
                    </a:cubicBezTo>
                    <a:cubicBezTo>
                      <a:pt x="654128" y="31526"/>
                      <a:pt x="624907" y="27373"/>
                      <a:pt x="595680" y="26410"/>
                    </a:cubicBezTo>
                    <a:cubicBezTo>
                      <a:pt x="496831" y="23151"/>
                      <a:pt x="386839" y="45559"/>
                      <a:pt x="307131" y="107211"/>
                    </a:cubicBezTo>
                    <a:cubicBezTo>
                      <a:pt x="269756" y="136117"/>
                      <a:pt x="241233" y="174986"/>
                      <a:pt x="229882" y="221233"/>
                    </a:cubicBezTo>
                    <a:cubicBezTo>
                      <a:pt x="218241" y="268668"/>
                      <a:pt x="224539" y="319966"/>
                      <a:pt x="247916" y="362876"/>
                    </a:cubicBezTo>
                    <a:cubicBezTo>
                      <a:pt x="251283" y="369054"/>
                      <a:pt x="249895" y="378828"/>
                      <a:pt x="242872" y="382117"/>
                    </a:cubicBezTo>
                    <a:cubicBezTo>
                      <a:pt x="221561" y="392098"/>
                      <a:pt x="206382" y="414210"/>
                      <a:pt x="206712" y="438072"/>
                    </a:cubicBezTo>
                    <a:cubicBezTo>
                      <a:pt x="206871" y="449645"/>
                      <a:pt x="210859" y="460743"/>
                      <a:pt x="217269" y="470309"/>
                    </a:cubicBezTo>
                    <a:cubicBezTo>
                      <a:pt x="224046" y="480425"/>
                      <a:pt x="234363" y="487503"/>
                      <a:pt x="241944" y="496951"/>
                    </a:cubicBezTo>
                    <a:cubicBezTo>
                      <a:pt x="244928" y="500671"/>
                      <a:pt x="245043" y="505795"/>
                      <a:pt x="242678" y="509221"/>
                    </a:cubicBezTo>
                    <a:cubicBezTo>
                      <a:pt x="247111" y="511164"/>
                      <a:pt x="251893" y="512206"/>
                      <a:pt x="256255" y="514501"/>
                    </a:cubicBezTo>
                    <a:cubicBezTo>
                      <a:pt x="259954" y="516448"/>
                      <a:pt x="260059" y="522526"/>
                      <a:pt x="256255" y="524442"/>
                    </a:cubicBezTo>
                    <a:cubicBezTo>
                      <a:pt x="246637" y="529288"/>
                      <a:pt x="236237" y="524144"/>
                      <a:pt x="229745" y="516331"/>
                    </a:cubicBezTo>
                    <a:cubicBezTo>
                      <a:pt x="228586" y="514936"/>
                      <a:pt x="227584" y="513485"/>
                      <a:pt x="226670" y="512003"/>
                    </a:cubicBezTo>
                    <a:cubicBezTo>
                      <a:pt x="218895" y="510354"/>
                      <a:pt x="211928" y="506451"/>
                      <a:pt x="205845" y="501112"/>
                    </a:cubicBezTo>
                    <a:cubicBezTo>
                      <a:pt x="194254" y="508055"/>
                      <a:pt x="192666" y="523512"/>
                      <a:pt x="202623" y="535323"/>
                    </a:cubicBezTo>
                    <a:cubicBezTo>
                      <a:pt x="207708" y="541353"/>
                      <a:pt x="214933" y="545074"/>
                      <a:pt x="222234" y="547750"/>
                    </a:cubicBezTo>
                    <a:lnTo>
                      <a:pt x="223110" y="548066"/>
                    </a:lnTo>
                    <a:cubicBezTo>
                      <a:pt x="230216" y="550590"/>
                      <a:pt x="236724" y="552000"/>
                      <a:pt x="241340" y="557687"/>
                    </a:cubicBezTo>
                    <a:cubicBezTo>
                      <a:pt x="244385" y="551337"/>
                      <a:pt x="247880" y="545352"/>
                      <a:pt x="251776" y="539899"/>
                    </a:cubicBezTo>
                    <a:cubicBezTo>
                      <a:pt x="265941" y="520076"/>
                      <a:pt x="287714" y="502489"/>
                      <a:pt x="313550" y="504722"/>
                    </a:cubicBezTo>
                    <a:cubicBezTo>
                      <a:pt x="333788" y="506467"/>
                      <a:pt x="351322" y="520961"/>
                      <a:pt x="355469" y="540960"/>
                    </a:cubicBezTo>
                    <a:cubicBezTo>
                      <a:pt x="355775" y="542439"/>
                      <a:pt x="353545" y="543595"/>
                      <a:pt x="352881" y="542051"/>
                    </a:cubicBezTo>
                    <a:cubicBezTo>
                      <a:pt x="343172" y="519401"/>
                      <a:pt x="312450" y="518570"/>
                      <a:pt x="294150" y="530373"/>
                    </a:cubicBezTo>
                    <a:cubicBezTo>
                      <a:pt x="272628" y="544255"/>
                      <a:pt x="260866" y="570416"/>
                      <a:pt x="256147" y="594780"/>
                    </a:cubicBezTo>
                    <a:cubicBezTo>
                      <a:pt x="251502" y="618781"/>
                      <a:pt x="254187" y="647971"/>
                      <a:pt x="272143" y="666226"/>
                    </a:cubicBezTo>
                    <a:cubicBezTo>
                      <a:pt x="279490" y="673696"/>
                      <a:pt x="289485" y="678862"/>
                      <a:pt x="299917" y="680223"/>
                    </a:cubicBezTo>
                    <a:cubicBezTo>
                      <a:pt x="305016" y="680891"/>
                      <a:pt x="309514" y="680234"/>
                      <a:pt x="314391" y="679252"/>
                    </a:cubicBezTo>
                    <a:lnTo>
                      <a:pt x="317623" y="678576"/>
                    </a:lnTo>
                    <a:cubicBezTo>
                      <a:pt x="319865" y="678112"/>
                      <a:pt x="322094" y="677738"/>
                      <a:pt x="324445" y="677946"/>
                    </a:cubicBezTo>
                    <a:lnTo>
                      <a:pt x="327949" y="678417"/>
                    </a:lnTo>
                    <a:lnTo>
                      <a:pt x="327949" y="678417"/>
                    </a:lnTo>
                    <a:lnTo>
                      <a:pt x="329940" y="679348"/>
                    </a:lnTo>
                    <a:cubicBezTo>
                      <a:pt x="331666" y="680125"/>
                      <a:pt x="331510" y="679912"/>
                      <a:pt x="329472" y="678709"/>
                    </a:cubicBezTo>
                    <a:cubicBezTo>
                      <a:pt x="335424" y="678222"/>
                      <a:pt x="338501" y="682622"/>
                      <a:pt x="338827" y="687448"/>
                    </a:cubicBezTo>
                    <a:cubicBezTo>
                      <a:pt x="339016" y="687569"/>
                      <a:pt x="339199" y="687699"/>
                      <a:pt x="339352" y="687887"/>
                    </a:cubicBezTo>
                    <a:cubicBezTo>
                      <a:pt x="361943" y="715543"/>
                      <a:pt x="378715" y="747332"/>
                      <a:pt x="402688" y="774082"/>
                    </a:cubicBezTo>
                    <a:lnTo>
                      <a:pt x="409706" y="781918"/>
                    </a:lnTo>
                    <a:cubicBezTo>
                      <a:pt x="427747" y="801995"/>
                      <a:pt x="448343" y="823761"/>
                      <a:pt x="472851" y="834176"/>
                    </a:cubicBezTo>
                    <a:lnTo>
                      <a:pt x="475768" y="835383"/>
                    </a:lnTo>
                    <a:cubicBezTo>
                      <a:pt x="482898" y="838396"/>
                      <a:pt x="490058" y="842520"/>
                      <a:pt x="490967" y="851118"/>
                    </a:cubicBezTo>
                    <a:cubicBezTo>
                      <a:pt x="491782" y="858820"/>
                      <a:pt x="485713" y="864616"/>
                      <a:pt x="478716" y="866413"/>
                    </a:cubicBezTo>
                    <a:cubicBezTo>
                      <a:pt x="462782" y="870502"/>
                      <a:pt x="444619" y="856336"/>
                      <a:pt x="432950" y="847041"/>
                    </a:cubicBezTo>
                    <a:cubicBezTo>
                      <a:pt x="407856" y="827061"/>
                      <a:pt x="386767" y="801591"/>
                      <a:pt x="369350" y="774793"/>
                    </a:cubicBezTo>
                    <a:lnTo>
                      <a:pt x="367628" y="772124"/>
                    </a:lnTo>
                    <a:cubicBezTo>
                      <a:pt x="353311" y="749756"/>
                      <a:pt x="339855" y="724244"/>
                      <a:pt x="335674" y="697696"/>
                    </a:cubicBezTo>
                    <a:lnTo>
                      <a:pt x="334920" y="698920"/>
                    </a:lnTo>
                    <a:cubicBezTo>
                      <a:pt x="334863" y="699007"/>
                      <a:pt x="334819" y="699072"/>
                      <a:pt x="334790" y="699112"/>
                    </a:cubicBezTo>
                    <a:cubicBezTo>
                      <a:pt x="333937" y="700271"/>
                      <a:pt x="332997" y="701250"/>
                      <a:pt x="331907" y="702188"/>
                    </a:cubicBezTo>
                    <a:cubicBezTo>
                      <a:pt x="328977" y="704718"/>
                      <a:pt x="325403" y="706196"/>
                      <a:pt x="321690" y="707198"/>
                    </a:cubicBezTo>
                    <a:cubicBezTo>
                      <a:pt x="314722" y="709081"/>
                      <a:pt x="307081" y="709451"/>
                      <a:pt x="299917" y="708718"/>
                    </a:cubicBezTo>
                    <a:cubicBezTo>
                      <a:pt x="285366" y="707231"/>
                      <a:pt x="271764" y="701691"/>
                      <a:pt x="260262" y="692668"/>
                    </a:cubicBezTo>
                    <a:cubicBezTo>
                      <a:pt x="225240" y="665191"/>
                      <a:pt x="221104" y="614062"/>
                      <a:pt x="235269" y="572582"/>
                    </a:cubicBezTo>
                    <a:cubicBezTo>
                      <a:pt x="223646" y="575358"/>
                      <a:pt x="210407" y="567533"/>
                      <a:pt x="201331" y="560827"/>
                    </a:cubicBezTo>
                    <a:cubicBezTo>
                      <a:pt x="190923" y="553133"/>
                      <a:pt x="182341" y="542027"/>
                      <a:pt x="180290" y="528962"/>
                    </a:cubicBezTo>
                    <a:cubicBezTo>
                      <a:pt x="178254" y="515997"/>
                      <a:pt x="186516" y="498829"/>
                      <a:pt x="198771" y="493827"/>
                    </a:cubicBezTo>
                    <a:cubicBezTo>
                      <a:pt x="186056" y="478553"/>
                      <a:pt x="178652" y="456878"/>
                      <a:pt x="177888" y="439523"/>
                    </a:cubicBezTo>
                    <a:cubicBezTo>
                      <a:pt x="176559" y="409334"/>
                      <a:pt x="192592" y="380801"/>
                      <a:pt x="217206" y="364329"/>
                    </a:cubicBezTo>
                    <a:cubicBezTo>
                      <a:pt x="194059" y="314704"/>
                      <a:pt x="189599" y="257131"/>
                      <a:pt x="205185" y="204440"/>
                    </a:cubicBezTo>
                    <a:cubicBezTo>
                      <a:pt x="236112" y="99881"/>
                      <a:pt x="339715" y="41410"/>
                      <a:pt x="439057" y="15779"/>
                    </a:cubicBezTo>
                    <a:close/>
                    <a:moveTo>
                      <a:pt x="350875" y="810200"/>
                    </a:moveTo>
                    <a:lnTo>
                      <a:pt x="351164" y="809282"/>
                    </a:lnTo>
                    <a:cubicBezTo>
                      <a:pt x="353630" y="801196"/>
                      <a:pt x="356813" y="785111"/>
                      <a:pt x="368890" y="791235"/>
                    </a:cubicBezTo>
                    <a:cubicBezTo>
                      <a:pt x="380426" y="797083"/>
                      <a:pt x="373061" y="814394"/>
                      <a:pt x="369027" y="822820"/>
                    </a:cubicBezTo>
                    <a:cubicBezTo>
                      <a:pt x="364199" y="832904"/>
                      <a:pt x="355862" y="840989"/>
                      <a:pt x="344665" y="843155"/>
                    </a:cubicBezTo>
                    <a:cubicBezTo>
                      <a:pt x="335558" y="844916"/>
                      <a:pt x="325556" y="842654"/>
                      <a:pt x="319185" y="835614"/>
                    </a:cubicBezTo>
                    <a:cubicBezTo>
                      <a:pt x="317328" y="833562"/>
                      <a:pt x="316279" y="831312"/>
                      <a:pt x="315179" y="828828"/>
                    </a:cubicBezTo>
                    <a:cubicBezTo>
                      <a:pt x="314750" y="827861"/>
                      <a:pt x="314557" y="827199"/>
                      <a:pt x="314476" y="826768"/>
                    </a:cubicBezTo>
                    <a:cubicBezTo>
                      <a:pt x="314372" y="827241"/>
                      <a:pt x="314074" y="827946"/>
                      <a:pt x="313313" y="828775"/>
                    </a:cubicBezTo>
                    <a:cubicBezTo>
                      <a:pt x="308230" y="834331"/>
                      <a:pt x="303429" y="840800"/>
                      <a:pt x="299740" y="847372"/>
                    </a:cubicBezTo>
                    <a:cubicBezTo>
                      <a:pt x="298867" y="848926"/>
                      <a:pt x="296114" y="847837"/>
                      <a:pt x="296810" y="846136"/>
                    </a:cubicBezTo>
                    <a:cubicBezTo>
                      <a:pt x="301107" y="835624"/>
                      <a:pt x="300384" y="819368"/>
                      <a:pt x="309961" y="811764"/>
                    </a:cubicBezTo>
                    <a:cubicBezTo>
                      <a:pt x="318402" y="805062"/>
                      <a:pt x="326333" y="810337"/>
                      <a:pt x="330798" y="818143"/>
                    </a:cubicBezTo>
                    <a:lnTo>
                      <a:pt x="331026" y="818549"/>
                    </a:lnTo>
                    <a:cubicBezTo>
                      <a:pt x="337552" y="830402"/>
                      <a:pt x="347951" y="819145"/>
                      <a:pt x="350875" y="810200"/>
                    </a:cubicBezTo>
                    <a:close/>
                    <a:moveTo>
                      <a:pt x="259055" y="772217"/>
                    </a:moveTo>
                    <a:lnTo>
                      <a:pt x="259936" y="770992"/>
                    </a:lnTo>
                    <a:cubicBezTo>
                      <a:pt x="268962" y="758652"/>
                      <a:pt x="284183" y="743808"/>
                      <a:pt x="299414" y="755284"/>
                    </a:cubicBezTo>
                    <a:cubicBezTo>
                      <a:pt x="304258" y="758934"/>
                      <a:pt x="304437" y="765026"/>
                      <a:pt x="299414" y="768647"/>
                    </a:cubicBezTo>
                    <a:lnTo>
                      <a:pt x="297514" y="770005"/>
                    </a:lnTo>
                    <a:cubicBezTo>
                      <a:pt x="290860" y="774724"/>
                      <a:pt x="284234" y="779180"/>
                      <a:pt x="279347" y="785948"/>
                    </a:cubicBezTo>
                    <a:cubicBezTo>
                      <a:pt x="274037" y="793306"/>
                      <a:pt x="269267" y="801097"/>
                      <a:pt x="262128" y="806868"/>
                    </a:cubicBezTo>
                    <a:cubicBezTo>
                      <a:pt x="249500" y="817075"/>
                      <a:pt x="229093" y="819088"/>
                      <a:pt x="218136" y="805328"/>
                    </a:cubicBezTo>
                    <a:lnTo>
                      <a:pt x="217058" y="803963"/>
                    </a:lnTo>
                    <a:cubicBezTo>
                      <a:pt x="216142" y="802782"/>
                      <a:pt x="215090" y="801360"/>
                      <a:pt x="214236" y="799941"/>
                    </a:cubicBezTo>
                    <a:lnTo>
                      <a:pt x="213571" y="800863"/>
                    </a:lnTo>
                    <a:cubicBezTo>
                      <a:pt x="213506" y="800955"/>
                      <a:pt x="213445" y="801043"/>
                      <a:pt x="213389" y="801126"/>
                    </a:cubicBezTo>
                    <a:lnTo>
                      <a:pt x="213236" y="801360"/>
                    </a:lnTo>
                    <a:cubicBezTo>
                      <a:pt x="208733" y="808559"/>
                      <a:pt x="203044" y="814488"/>
                      <a:pt x="195958" y="819166"/>
                    </a:cubicBezTo>
                    <a:cubicBezTo>
                      <a:pt x="182492" y="828054"/>
                      <a:pt x="167317" y="829290"/>
                      <a:pt x="152082" y="824586"/>
                    </a:cubicBezTo>
                    <a:cubicBezTo>
                      <a:pt x="150591" y="824123"/>
                      <a:pt x="150991" y="822124"/>
                      <a:pt x="152434" y="821991"/>
                    </a:cubicBezTo>
                    <a:cubicBezTo>
                      <a:pt x="170486" y="820304"/>
                      <a:pt x="188076" y="807474"/>
                      <a:pt x="195419" y="790953"/>
                    </a:cubicBezTo>
                    <a:lnTo>
                      <a:pt x="196248" y="789098"/>
                    </a:lnTo>
                    <a:cubicBezTo>
                      <a:pt x="199220" y="782526"/>
                      <a:pt x="202549" y="776281"/>
                      <a:pt x="209890" y="773700"/>
                    </a:cubicBezTo>
                    <a:cubicBezTo>
                      <a:pt x="217035" y="771188"/>
                      <a:pt x="224537" y="773841"/>
                      <a:pt x="229437" y="779248"/>
                    </a:cubicBezTo>
                    <a:cubicBezTo>
                      <a:pt x="233535" y="783768"/>
                      <a:pt x="234589" y="792752"/>
                      <a:pt x="241980" y="790771"/>
                    </a:cubicBezTo>
                    <a:cubicBezTo>
                      <a:pt x="250074" y="788601"/>
                      <a:pt x="254630" y="778461"/>
                      <a:pt x="259055" y="772217"/>
                    </a:cubicBezTo>
                    <a:close/>
                    <a:moveTo>
                      <a:pt x="207348" y="662455"/>
                    </a:moveTo>
                    <a:cubicBezTo>
                      <a:pt x="211347" y="659415"/>
                      <a:pt x="217609" y="662677"/>
                      <a:pt x="218710" y="667081"/>
                    </a:cubicBezTo>
                    <a:cubicBezTo>
                      <a:pt x="223698" y="687023"/>
                      <a:pt x="202979" y="710522"/>
                      <a:pt x="183069" y="711140"/>
                    </a:cubicBezTo>
                    <a:cubicBezTo>
                      <a:pt x="177944" y="711297"/>
                      <a:pt x="173014" y="710057"/>
                      <a:pt x="168474" y="707684"/>
                    </a:cubicBezTo>
                    <a:cubicBezTo>
                      <a:pt x="164953" y="705844"/>
                      <a:pt x="160785" y="701141"/>
                      <a:pt x="156919" y="700362"/>
                    </a:cubicBezTo>
                    <a:cubicBezTo>
                      <a:pt x="151927" y="699358"/>
                      <a:pt x="147504" y="706009"/>
                      <a:pt x="143988" y="709423"/>
                    </a:cubicBezTo>
                    <a:cubicBezTo>
                      <a:pt x="139627" y="713661"/>
                      <a:pt x="135313" y="717594"/>
                      <a:pt x="130427" y="721206"/>
                    </a:cubicBezTo>
                    <a:cubicBezTo>
                      <a:pt x="128475" y="722649"/>
                      <a:pt x="125447" y="720225"/>
                      <a:pt x="126272" y="718009"/>
                    </a:cubicBezTo>
                    <a:lnTo>
                      <a:pt x="127924" y="713602"/>
                    </a:lnTo>
                    <a:cubicBezTo>
                      <a:pt x="133907" y="697917"/>
                      <a:pt x="144211" y="675019"/>
                      <a:pt x="163494" y="681527"/>
                    </a:cubicBezTo>
                    <a:cubicBezTo>
                      <a:pt x="172941" y="684716"/>
                      <a:pt x="180053" y="695470"/>
                      <a:pt x="190002" y="686955"/>
                    </a:cubicBezTo>
                    <a:cubicBezTo>
                      <a:pt x="197969" y="680136"/>
                      <a:pt x="198711" y="669020"/>
                      <a:pt x="207348" y="662455"/>
                    </a:cubicBezTo>
                    <a:close/>
                    <a:moveTo>
                      <a:pt x="292427" y="582174"/>
                    </a:moveTo>
                    <a:cubicBezTo>
                      <a:pt x="310403" y="561531"/>
                      <a:pt x="352659" y="572434"/>
                      <a:pt x="360673" y="597548"/>
                    </a:cubicBezTo>
                    <a:cubicBezTo>
                      <a:pt x="362443" y="603094"/>
                      <a:pt x="360596" y="610303"/>
                      <a:pt x="356266" y="614229"/>
                    </a:cubicBezTo>
                    <a:cubicBezTo>
                      <a:pt x="350561" y="619400"/>
                      <a:pt x="342423" y="620967"/>
                      <a:pt x="335496" y="616910"/>
                    </a:cubicBezTo>
                    <a:cubicBezTo>
                      <a:pt x="329536" y="613421"/>
                      <a:pt x="327089" y="607712"/>
                      <a:pt x="322708" y="602814"/>
                    </a:cubicBezTo>
                    <a:cubicBezTo>
                      <a:pt x="316283" y="595638"/>
                      <a:pt x="307543" y="591654"/>
                      <a:pt x="298538" y="588799"/>
                    </a:cubicBezTo>
                    <a:cubicBezTo>
                      <a:pt x="296286" y="589983"/>
                      <a:pt x="294191" y="591539"/>
                      <a:pt x="292312" y="593415"/>
                    </a:cubicBezTo>
                    <a:cubicBezTo>
                      <a:pt x="291350" y="594375"/>
                      <a:pt x="289533" y="593059"/>
                      <a:pt x="290386" y="591927"/>
                    </a:cubicBezTo>
                    <a:cubicBezTo>
                      <a:pt x="291545" y="590389"/>
                      <a:pt x="292962" y="588942"/>
                      <a:pt x="294574" y="587607"/>
                    </a:cubicBezTo>
                    <a:lnTo>
                      <a:pt x="293799" y="587380"/>
                    </a:lnTo>
                    <a:lnTo>
                      <a:pt x="293799" y="587380"/>
                    </a:lnTo>
                    <a:cubicBezTo>
                      <a:pt x="291428" y="586719"/>
                      <a:pt x="290915" y="583913"/>
                      <a:pt x="292427" y="582174"/>
                    </a:cubicBezTo>
                    <a:close/>
                    <a:moveTo>
                      <a:pt x="409257" y="354261"/>
                    </a:moveTo>
                    <a:cubicBezTo>
                      <a:pt x="413285" y="354267"/>
                      <a:pt x="417978" y="358052"/>
                      <a:pt x="417463" y="362470"/>
                    </a:cubicBezTo>
                    <a:lnTo>
                      <a:pt x="417307" y="363697"/>
                    </a:lnTo>
                    <a:cubicBezTo>
                      <a:pt x="416148" y="372110"/>
                      <a:pt x="413446" y="376873"/>
                      <a:pt x="405029" y="380782"/>
                    </a:cubicBezTo>
                    <a:cubicBezTo>
                      <a:pt x="397887" y="384093"/>
                      <a:pt x="390385" y="385923"/>
                      <a:pt x="382557" y="386648"/>
                    </a:cubicBezTo>
                    <a:cubicBezTo>
                      <a:pt x="379595" y="386922"/>
                      <a:pt x="376460" y="386938"/>
                      <a:pt x="373282" y="386702"/>
                    </a:cubicBezTo>
                    <a:lnTo>
                      <a:pt x="372613" y="390564"/>
                    </a:lnTo>
                    <a:cubicBezTo>
                      <a:pt x="371283" y="398287"/>
                      <a:pt x="370054" y="406015"/>
                      <a:pt x="369823" y="413887"/>
                    </a:cubicBezTo>
                    <a:cubicBezTo>
                      <a:pt x="369393" y="428480"/>
                      <a:pt x="374836" y="440507"/>
                      <a:pt x="380674" y="453535"/>
                    </a:cubicBezTo>
                    <a:cubicBezTo>
                      <a:pt x="391880" y="478562"/>
                      <a:pt x="393140" y="503545"/>
                      <a:pt x="380939" y="528536"/>
                    </a:cubicBezTo>
                    <a:cubicBezTo>
                      <a:pt x="379154" y="532190"/>
                      <a:pt x="374101" y="535169"/>
                      <a:pt x="370024" y="534799"/>
                    </a:cubicBezTo>
                    <a:cubicBezTo>
                      <a:pt x="364738" y="534320"/>
                      <a:pt x="362184" y="532790"/>
                      <a:pt x="359110" y="528536"/>
                    </a:cubicBezTo>
                    <a:cubicBezTo>
                      <a:pt x="356527" y="524964"/>
                      <a:pt x="357118" y="519915"/>
                      <a:pt x="358906" y="516180"/>
                    </a:cubicBezTo>
                    <a:lnTo>
                      <a:pt x="359110" y="515771"/>
                    </a:lnTo>
                    <a:cubicBezTo>
                      <a:pt x="365257" y="503855"/>
                      <a:pt x="367195" y="490394"/>
                      <a:pt x="364056" y="477296"/>
                    </a:cubicBezTo>
                    <a:cubicBezTo>
                      <a:pt x="361106" y="464986"/>
                      <a:pt x="354423" y="453922"/>
                      <a:pt x="351439" y="441650"/>
                    </a:cubicBezTo>
                    <a:cubicBezTo>
                      <a:pt x="346577" y="421660"/>
                      <a:pt x="351755" y="401831"/>
                      <a:pt x="361873" y="384681"/>
                    </a:cubicBezTo>
                    <a:cubicBezTo>
                      <a:pt x="354236" y="382481"/>
                      <a:pt x="347172" y="378559"/>
                      <a:pt x="342460" y="372578"/>
                    </a:cubicBezTo>
                    <a:lnTo>
                      <a:pt x="342480" y="372570"/>
                    </a:lnTo>
                    <a:lnTo>
                      <a:pt x="342480" y="372570"/>
                    </a:lnTo>
                    <a:cubicBezTo>
                      <a:pt x="340681" y="370648"/>
                      <a:pt x="341663" y="366631"/>
                      <a:pt x="344820" y="366873"/>
                    </a:cubicBezTo>
                    <a:lnTo>
                      <a:pt x="348391" y="367161"/>
                    </a:lnTo>
                    <a:cubicBezTo>
                      <a:pt x="358605" y="368016"/>
                      <a:pt x="368007" y="368904"/>
                      <a:pt x="378335" y="366056"/>
                    </a:cubicBezTo>
                    <a:cubicBezTo>
                      <a:pt x="383630" y="364594"/>
                      <a:pt x="388200" y="362157"/>
                      <a:pt x="392746" y="359207"/>
                    </a:cubicBezTo>
                    <a:lnTo>
                      <a:pt x="393720" y="358567"/>
                    </a:lnTo>
                    <a:cubicBezTo>
                      <a:pt x="399406" y="354786"/>
                      <a:pt x="402560" y="354253"/>
                      <a:pt x="409257" y="354261"/>
                    </a:cubicBezTo>
                    <a:close/>
                    <a:moveTo>
                      <a:pt x="433701" y="206513"/>
                    </a:moveTo>
                    <a:cubicBezTo>
                      <a:pt x="459306" y="205057"/>
                      <a:pt x="481166" y="221962"/>
                      <a:pt x="491793" y="244464"/>
                    </a:cubicBezTo>
                    <a:cubicBezTo>
                      <a:pt x="503336" y="268894"/>
                      <a:pt x="498493" y="296926"/>
                      <a:pt x="488305" y="320962"/>
                    </a:cubicBezTo>
                    <a:lnTo>
                      <a:pt x="485410" y="327689"/>
                    </a:lnTo>
                    <a:cubicBezTo>
                      <a:pt x="480343" y="339344"/>
                      <a:pt x="473691" y="353205"/>
                      <a:pt x="463315" y="359459"/>
                    </a:cubicBezTo>
                    <a:cubicBezTo>
                      <a:pt x="451659" y="366485"/>
                      <a:pt x="441583" y="358338"/>
                      <a:pt x="445021" y="345387"/>
                    </a:cubicBezTo>
                    <a:cubicBezTo>
                      <a:pt x="447069" y="337675"/>
                      <a:pt x="452613" y="331726"/>
                      <a:pt x="457098" y="325361"/>
                    </a:cubicBezTo>
                    <a:cubicBezTo>
                      <a:pt x="461284" y="319416"/>
                      <a:pt x="465190" y="313264"/>
                      <a:pt x="468615" y="306846"/>
                    </a:cubicBezTo>
                    <a:cubicBezTo>
                      <a:pt x="475324" y="294260"/>
                      <a:pt x="480333" y="280237"/>
                      <a:pt x="480278" y="265817"/>
                    </a:cubicBezTo>
                    <a:cubicBezTo>
                      <a:pt x="480184" y="239498"/>
                      <a:pt x="462801" y="209335"/>
                      <a:pt x="433701" y="209722"/>
                    </a:cubicBezTo>
                    <a:cubicBezTo>
                      <a:pt x="431622" y="209746"/>
                      <a:pt x="431657" y="206628"/>
                      <a:pt x="433701" y="206513"/>
                    </a:cubicBezTo>
                    <a:close/>
                    <a:moveTo>
                      <a:pt x="563200" y="164045"/>
                    </a:moveTo>
                    <a:cubicBezTo>
                      <a:pt x="561604" y="162833"/>
                      <a:pt x="563031" y="160138"/>
                      <a:pt x="564816" y="161275"/>
                    </a:cubicBezTo>
                    <a:cubicBezTo>
                      <a:pt x="594508" y="180166"/>
                      <a:pt x="616678" y="215651"/>
                      <a:pt x="621141" y="250512"/>
                    </a:cubicBezTo>
                    <a:cubicBezTo>
                      <a:pt x="623618" y="269854"/>
                      <a:pt x="621727" y="290525"/>
                      <a:pt x="613492" y="308375"/>
                    </a:cubicBezTo>
                    <a:cubicBezTo>
                      <a:pt x="608769" y="318618"/>
                      <a:pt x="600664" y="328396"/>
                      <a:pt x="589330" y="331204"/>
                    </a:cubicBezTo>
                    <a:cubicBezTo>
                      <a:pt x="578910" y="333783"/>
                      <a:pt x="568171" y="327830"/>
                      <a:pt x="564937" y="317656"/>
                    </a:cubicBezTo>
                    <a:cubicBezTo>
                      <a:pt x="563683" y="313708"/>
                      <a:pt x="565840" y="309579"/>
                      <a:pt x="569098" y="307423"/>
                    </a:cubicBezTo>
                    <a:cubicBezTo>
                      <a:pt x="579663" y="300435"/>
                      <a:pt x="588169" y="291618"/>
                      <a:pt x="593145" y="279757"/>
                    </a:cubicBezTo>
                    <a:cubicBezTo>
                      <a:pt x="598323" y="267424"/>
                      <a:pt x="600388" y="254337"/>
                      <a:pt x="600450" y="241035"/>
                    </a:cubicBezTo>
                    <a:cubicBezTo>
                      <a:pt x="600603" y="209882"/>
                      <a:pt x="588175" y="183033"/>
                      <a:pt x="563200" y="164045"/>
                    </a:cubicBezTo>
                    <a:close/>
                    <a:moveTo>
                      <a:pt x="925902" y="177547"/>
                    </a:moveTo>
                    <a:cubicBezTo>
                      <a:pt x="924528" y="176023"/>
                      <a:pt x="926256" y="173777"/>
                      <a:pt x="928075" y="174731"/>
                    </a:cubicBezTo>
                    <a:cubicBezTo>
                      <a:pt x="949541" y="186025"/>
                      <a:pt x="963180" y="207657"/>
                      <a:pt x="967088" y="231350"/>
                    </a:cubicBezTo>
                    <a:cubicBezTo>
                      <a:pt x="970918" y="254545"/>
                      <a:pt x="965766" y="286122"/>
                      <a:pt x="947818" y="302898"/>
                    </a:cubicBezTo>
                    <a:cubicBezTo>
                      <a:pt x="937690" y="312367"/>
                      <a:pt x="919547" y="299773"/>
                      <a:pt x="927967" y="287576"/>
                    </a:cubicBezTo>
                    <a:cubicBezTo>
                      <a:pt x="933903" y="278974"/>
                      <a:pt x="940320" y="271890"/>
                      <a:pt x="943719" y="261726"/>
                    </a:cubicBezTo>
                    <a:cubicBezTo>
                      <a:pt x="946750" y="252656"/>
                      <a:pt x="947822" y="243511"/>
                      <a:pt x="947657" y="233981"/>
                    </a:cubicBezTo>
                    <a:cubicBezTo>
                      <a:pt x="947297" y="213189"/>
                      <a:pt x="939872" y="193048"/>
                      <a:pt x="925902" y="177547"/>
                    </a:cubicBezTo>
                    <a:close/>
                    <a:moveTo>
                      <a:pt x="663460" y="148502"/>
                    </a:moveTo>
                    <a:cubicBezTo>
                      <a:pt x="700135" y="146754"/>
                      <a:pt x="722361" y="188637"/>
                      <a:pt x="727452" y="219854"/>
                    </a:cubicBezTo>
                    <a:cubicBezTo>
                      <a:pt x="730595" y="239142"/>
                      <a:pt x="728233" y="259007"/>
                      <a:pt x="717587" y="275736"/>
                    </a:cubicBezTo>
                    <a:lnTo>
                      <a:pt x="716958" y="276710"/>
                    </a:lnTo>
                    <a:cubicBezTo>
                      <a:pt x="708174" y="290074"/>
                      <a:pt x="692205" y="305461"/>
                      <a:pt x="674999" y="299133"/>
                    </a:cubicBezTo>
                    <a:cubicBezTo>
                      <a:pt x="667716" y="296457"/>
                      <a:pt x="665778" y="288653"/>
                      <a:pt x="670670" y="282732"/>
                    </a:cubicBezTo>
                    <a:cubicBezTo>
                      <a:pt x="678156" y="273669"/>
                      <a:pt x="689727" y="269975"/>
                      <a:pt x="696766" y="260298"/>
                    </a:cubicBezTo>
                    <a:cubicBezTo>
                      <a:pt x="704662" y="249445"/>
                      <a:pt x="707250" y="235849"/>
                      <a:pt x="706793" y="222651"/>
                    </a:cubicBezTo>
                    <a:lnTo>
                      <a:pt x="706731" y="221193"/>
                    </a:lnTo>
                    <a:cubicBezTo>
                      <a:pt x="705508" y="196916"/>
                      <a:pt x="693932" y="150320"/>
                      <a:pt x="663460" y="151145"/>
                    </a:cubicBezTo>
                    <a:cubicBezTo>
                      <a:pt x="661751" y="151189"/>
                      <a:pt x="661772" y="148580"/>
                      <a:pt x="663460" y="148502"/>
                    </a:cubicBezTo>
                    <a:close/>
                    <a:moveTo>
                      <a:pt x="778176" y="141543"/>
                    </a:moveTo>
                    <a:cubicBezTo>
                      <a:pt x="813649" y="137007"/>
                      <a:pt x="835252" y="178755"/>
                      <a:pt x="841914" y="207514"/>
                    </a:cubicBezTo>
                    <a:cubicBezTo>
                      <a:pt x="846076" y="225494"/>
                      <a:pt x="846985" y="245550"/>
                      <a:pt x="841663" y="263394"/>
                    </a:cubicBezTo>
                    <a:lnTo>
                      <a:pt x="841266" y="264666"/>
                    </a:lnTo>
                    <a:cubicBezTo>
                      <a:pt x="836933" y="277983"/>
                      <a:pt x="824151" y="300802"/>
                      <a:pt x="807463" y="293996"/>
                    </a:cubicBezTo>
                    <a:cubicBezTo>
                      <a:pt x="802891" y="292132"/>
                      <a:pt x="798225" y="287053"/>
                      <a:pt x="800414" y="281577"/>
                    </a:cubicBezTo>
                    <a:cubicBezTo>
                      <a:pt x="803209" y="274577"/>
                      <a:pt x="807244" y="272761"/>
                      <a:pt x="812621" y="268282"/>
                    </a:cubicBezTo>
                    <a:cubicBezTo>
                      <a:pt x="816762" y="264834"/>
                      <a:pt x="819654" y="259884"/>
                      <a:pt x="821783" y="255008"/>
                    </a:cubicBezTo>
                    <a:cubicBezTo>
                      <a:pt x="827454" y="242013"/>
                      <a:pt x="828718" y="226832"/>
                      <a:pt x="827943" y="212829"/>
                    </a:cubicBezTo>
                    <a:lnTo>
                      <a:pt x="827836" y="211172"/>
                    </a:lnTo>
                    <a:cubicBezTo>
                      <a:pt x="825832" y="183820"/>
                      <a:pt x="811007" y="143058"/>
                      <a:pt x="778176" y="143808"/>
                    </a:cubicBezTo>
                    <a:cubicBezTo>
                      <a:pt x="776677" y="143842"/>
                      <a:pt x="776780" y="141720"/>
                      <a:pt x="778176" y="141543"/>
                    </a:cubicBezTo>
                    <a:close/>
                    <a:moveTo>
                      <a:pt x="843120" y="102295"/>
                    </a:moveTo>
                    <a:cubicBezTo>
                      <a:pt x="862863" y="94774"/>
                      <a:pt x="879038" y="113659"/>
                      <a:pt x="890387" y="127137"/>
                    </a:cubicBezTo>
                    <a:cubicBezTo>
                      <a:pt x="904604" y="144025"/>
                      <a:pt x="917501" y="162217"/>
                      <a:pt x="924792" y="183240"/>
                    </a:cubicBezTo>
                    <a:cubicBezTo>
                      <a:pt x="931286" y="201972"/>
                      <a:pt x="932429" y="222800"/>
                      <a:pt x="926579" y="241868"/>
                    </a:cubicBezTo>
                    <a:cubicBezTo>
                      <a:pt x="923683" y="251309"/>
                      <a:pt x="919172" y="260064"/>
                      <a:pt x="913014" y="267771"/>
                    </a:cubicBezTo>
                    <a:lnTo>
                      <a:pt x="912228" y="268743"/>
                    </a:lnTo>
                    <a:cubicBezTo>
                      <a:pt x="905819" y="276560"/>
                      <a:pt x="899632" y="281364"/>
                      <a:pt x="889134" y="278565"/>
                    </a:cubicBezTo>
                    <a:cubicBezTo>
                      <a:pt x="884861" y="277423"/>
                      <a:pt x="883056" y="273198"/>
                      <a:pt x="883795" y="269160"/>
                    </a:cubicBezTo>
                    <a:cubicBezTo>
                      <a:pt x="885377" y="260531"/>
                      <a:pt x="889822" y="258291"/>
                      <a:pt x="895579" y="252268"/>
                    </a:cubicBezTo>
                    <a:cubicBezTo>
                      <a:pt x="900656" y="246955"/>
                      <a:pt x="904423" y="240412"/>
                      <a:pt x="906957" y="233534"/>
                    </a:cubicBezTo>
                    <a:cubicBezTo>
                      <a:pt x="912181" y="219343"/>
                      <a:pt x="912452" y="203969"/>
                      <a:pt x="908945" y="189350"/>
                    </a:cubicBezTo>
                    <a:cubicBezTo>
                      <a:pt x="905021" y="172984"/>
                      <a:pt x="897298" y="157871"/>
                      <a:pt x="888362" y="143709"/>
                    </a:cubicBezTo>
                    <a:lnTo>
                      <a:pt x="886434" y="140675"/>
                    </a:lnTo>
                    <a:cubicBezTo>
                      <a:pt x="876967" y="125703"/>
                      <a:pt x="863467" y="102645"/>
                      <a:pt x="843496" y="105075"/>
                    </a:cubicBezTo>
                    <a:cubicBezTo>
                      <a:pt x="841786" y="105284"/>
                      <a:pt x="841763" y="102810"/>
                      <a:pt x="843120" y="102295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870E894-3BE0-9EB8-F60D-1B6D6C6389FE}"/>
                </a:ext>
              </a:extLst>
            </p:cNvPr>
            <p:cNvSpPr/>
            <p:nvPr/>
          </p:nvSpPr>
          <p:spPr>
            <a:xfrm>
              <a:off x="4392237" y="5697962"/>
              <a:ext cx="384735" cy="391129"/>
            </a:xfrm>
            <a:custGeom>
              <a:avLst/>
              <a:gdLst>
                <a:gd name="connsiteX0" fmla="*/ 226882 w 384735"/>
                <a:gd name="connsiteY0" fmla="*/ 287818 h 391129"/>
                <a:gd name="connsiteX1" fmla="*/ 276427 w 384735"/>
                <a:gd name="connsiteY1" fmla="*/ 300839 h 391129"/>
                <a:gd name="connsiteX2" fmla="*/ 312512 w 384735"/>
                <a:gd name="connsiteY2" fmla="*/ 339388 h 391129"/>
                <a:gd name="connsiteX3" fmla="*/ 292997 w 384735"/>
                <a:gd name="connsiteY3" fmla="*/ 378106 h 391129"/>
                <a:gd name="connsiteX4" fmla="*/ 165013 w 384735"/>
                <a:gd name="connsiteY4" fmla="*/ 390901 h 391129"/>
                <a:gd name="connsiteX5" fmla="*/ 123096 w 384735"/>
                <a:gd name="connsiteY5" fmla="*/ 379894 h 391129"/>
                <a:gd name="connsiteX6" fmla="*/ 157277 w 384735"/>
                <a:gd name="connsiteY6" fmla="*/ 302767 h 391129"/>
                <a:gd name="connsiteX7" fmla="*/ 226882 w 384735"/>
                <a:gd name="connsiteY7" fmla="*/ 287818 h 391129"/>
                <a:gd name="connsiteX8" fmla="*/ 221357 w 384735"/>
                <a:gd name="connsiteY8" fmla="*/ 306560 h 391129"/>
                <a:gd name="connsiteX9" fmla="*/ 173952 w 384735"/>
                <a:gd name="connsiteY9" fmla="*/ 326109 h 391129"/>
                <a:gd name="connsiteX10" fmla="*/ 261586 w 384735"/>
                <a:gd name="connsiteY10" fmla="*/ 320679 h 391129"/>
                <a:gd name="connsiteX11" fmla="*/ 221357 w 384735"/>
                <a:gd name="connsiteY11" fmla="*/ 306560 h 391129"/>
                <a:gd name="connsiteX12" fmla="*/ 235180 w 384735"/>
                <a:gd name="connsiteY12" fmla="*/ 159852 h 391129"/>
                <a:gd name="connsiteX13" fmla="*/ 257182 w 384735"/>
                <a:gd name="connsiteY13" fmla="*/ 213547 h 391129"/>
                <a:gd name="connsiteX14" fmla="*/ 196583 w 384735"/>
                <a:gd name="connsiteY14" fmla="*/ 200112 h 391129"/>
                <a:gd name="connsiteX15" fmla="*/ 181446 w 384735"/>
                <a:gd name="connsiteY15" fmla="*/ 222351 h 391129"/>
                <a:gd name="connsiteX16" fmla="*/ 242866 w 384735"/>
                <a:gd name="connsiteY16" fmla="*/ 148988 h 391129"/>
                <a:gd name="connsiteX17" fmla="*/ 235180 w 384735"/>
                <a:gd name="connsiteY17" fmla="*/ 159852 h 391129"/>
                <a:gd name="connsiteX18" fmla="*/ 63583 w 384735"/>
                <a:gd name="connsiteY18" fmla="*/ 76106 h 391129"/>
                <a:gd name="connsiteX19" fmla="*/ 134562 w 384735"/>
                <a:gd name="connsiteY19" fmla="*/ 101612 h 391129"/>
                <a:gd name="connsiteX20" fmla="*/ 141933 w 384735"/>
                <a:gd name="connsiteY20" fmla="*/ 113086 h 391129"/>
                <a:gd name="connsiteX21" fmla="*/ 142064 w 384735"/>
                <a:gd name="connsiteY21" fmla="*/ 114445 h 391129"/>
                <a:gd name="connsiteX22" fmla="*/ 142064 w 384735"/>
                <a:gd name="connsiteY22" fmla="*/ 114445 h 391129"/>
                <a:gd name="connsiteX23" fmla="*/ 131214 w 384735"/>
                <a:gd name="connsiteY23" fmla="*/ 128706 h 391129"/>
                <a:gd name="connsiteX24" fmla="*/ 113650 w 384735"/>
                <a:gd name="connsiteY24" fmla="*/ 126886 h 391129"/>
                <a:gd name="connsiteX25" fmla="*/ 106948 w 384735"/>
                <a:gd name="connsiteY25" fmla="*/ 111111 h 391129"/>
                <a:gd name="connsiteX26" fmla="*/ 107042 w 384735"/>
                <a:gd name="connsiteY26" fmla="*/ 110642 h 391129"/>
                <a:gd name="connsiteX27" fmla="*/ 96457 w 384735"/>
                <a:gd name="connsiteY27" fmla="*/ 93974 h 391129"/>
                <a:gd name="connsiteX28" fmla="*/ 75935 w 384735"/>
                <a:gd name="connsiteY28" fmla="*/ 96971 h 391129"/>
                <a:gd name="connsiteX29" fmla="*/ 61941 w 384735"/>
                <a:gd name="connsiteY29" fmla="*/ 117423 h 391129"/>
                <a:gd name="connsiteX30" fmla="*/ 61756 w 384735"/>
                <a:gd name="connsiteY30" fmla="*/ 118242 h 391129"/>
                <a:gd name="connsiteX31" fmla="*/ 65793 w 384735"/>
                <a:gd name="connsiteY31" fmla="*/ 141761 h 391129"/>
                <a:gd name="connsiteX32" fmla="*/ 64920 w 384735"/>
                <a:gd name="connsiteY32" fmla="*/ 143829 h 391129"/>
                <a:gd name="connsiteX33" fmla="*/ 41913 w 384735"/>
                <a:gd name="connsiteY33" fmla="*/ 117264 h 391129"/>
                <a:gd name="connsiteX34" fmla="*/ 63583 w 384735"/>
                <a:gd name="connsiteY34" fmla="*/ 76106 h 391129"/>
                <a:gd name="connsiteX35" fmla="*/ 301920 w 384735"/>
                <a:gd name="connsiteY35" fmla="*/ 70665 h 391129"/>
                <a:gd name="connsiteX36" fmla="*/ 350138 w 384735"/>
                <a:gd name="connsiteY36" fmla="*/ 114589 h 391129"/>
                <a:gd name="connsiteX37" fmla="*/ 320668 w 384735"/>
                <a:gd name="connsiteY37" fmla="*/ 107055 h 391129"/>
                <a:gd name="connsiteX38" fmla="*/ 320748 w 384735"/>
                <a:gd name="connsiteY38" fmla="*/ 106485 h 391129"/>
                <a:gd name="connsiteX39" fmla="*/ 305826 w 384735"/>
                <a:gd name="connsiteY39" fmla="*/ 95342 h 391129"/>
                <a:gd name="connsiteX40" fmla="*/ 291474 w 384735"/>
                <a:gd name="connsiteY40" fmla="*/ 133444 h 391129"/>
                <a:gd name="connsiteX41" fmla="*/ 289192 w 384735"/>
                <a:gd name="connsiteY41" fmla="*/ 134777 h 391129"/>
                <a:gd name="connsiteX42" fmla="*/ 288331 w 384735"/>
                <a:gd name="connsiteY42" fmla="*/ 133393 h 391129"/>
                <a:gd name="connsiteX43" fmla="*/ 277225 w 384735"/>
                <a:gd name="connsiteY43" fmla="*/ 99700 h 391129"/>
                <a:gd name="connsiteX44" fmla="*/ 301920 w 384735"/>
                <a:gd name="connsiteY44" fmla="*/ 70665 h 391129"/>
                <a:gd name="connsiteX45" fmla="*/ 249496 w 384735"/>
                <a:gd name="connsiteY45" fmla="*/ 2931 h 391129"/>
                <a:gd name="connsiteX46" fmla="*/ 251884 w 384735"/>
                <a:gd name="connsiteY46" fmla="*/ 1109 h 391129"/>
                <a:gd name="connsiteX47" fmla="*/ 277757 w 384735"/>
                <a:gd name="connsiteY47" fmla="*/ 14442 h 391129"/>
                <a:gd name="connsiteX48" fmla="*/ 306159 w 384735"/>
                <a:gd name="connsiteY48" fmla="*/ 25798 h 391129"/>
                <a:gd name="connsiteX49" fmla="*/ 335631 w 384735"/>
                <a:gd name="connsiteY49" fmla="*/ 29804 h 391129"/>
                <a:gd name="connsiteX50" fmla="*/ 367796 w 384735"/>
                <a:gd name="connsiteY50" fmla="*/ 25969 h 391129"/>
                <a:gd name="connsiteX51" fmla="*/ 376413 w 384735"/>
                <a:gd name="connsiteY51" fmla="*/ 57799 h 391129"/>
                <a:gd name="connsiteX52" fmla="*/ 296997 w 384735"/>
                <a:gd name="connsiteY52" fmla="*/ 51292 h 391129"/>
                <a:gd name="connsiteX53" fmla="*/ 249496 w 384735"/>
                <a:gd name="connsiteY53" fmla="*/ 2931 h 391129"/>
                <a:gd name="connsiteX54" fmla="*/ 132766 w 384735"/>
                <a:gd name="connsiteY54" fmla="*/ 8261 h 391129"/>
                <a:gd name="connsiteX55" fmla="*/ 165555 w 384735"/>
                <a:gd name="connsiteY55" fmla="*/ 9538 h 391129"/>
                <a:gd name="connsiteX56" fmla="*/ 150937 w 384735"/>
                <a:gd name="connsiteY56" fmla="*/ 38583 h 391129"/>
                <a:gd name="connsiteX57" fmla="*/ 76628 w 384735"/>
                <a:gd name="connsiteY57" fmla="*/ 60791 h 391129"/>
                <a:gd name="connsiteX58" fmla="*/ 73101 w 384735"/>
                <a:gd name="connsiteY58" fmla="*/ 61236 h 391129"/>
                <a:gd name="connsiteX59" fmla="*/ 1347 w 384735"/>
                <a:gd name="connsiteY59" fmla="*/ 55040 h 391129"/>
                <a:gd name="connsiteX60" fmla="*/ 1957 w 384735"/>
                <a:gd name="connsiteY60" fmla="*/ 50382 h 391129"/>
                <a:gd name="connsiteX61" fmla="*/ 38309 w 384735"/>
                <a:gd name="connsiteY61" fmla="*/ 44918 h 391129"/>
                <a:gd name="connsiteX62" fmla="*/ 71806 w 384735"/>
                <a:gd name="connsiteY62" fmla="*/ 37240 h 391129"/>
                <a:gd name="connsiteX63" fmla="*/ 132766 w 384735"/>
                <a:gd name="connsiteY63" fmla="*/ 8261 h 39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84735" h="391129">
                  <a:moveTo>
                    <a:pt x="226882" y="287818"/>
                  </a:moveTo>
                  <a:cubicBezTo>
                    <a:pt x="250770" y="287818"/>
                    <a:pt x="260886" y="291703"/>
                    <a:pt x="276427" y="300839"/>
                  </a:cubicBezTo>
                  <a:cubicBezTo>
                    <a:pt x="291968" y="309974"/>
                    <a:pt x="308582" y="321749"/>
                    <a:pt x="312512" y="339388"/>
                  </a:cubicBezTo>
                  <a:cubicBezTo>
                    <a:pt x="316179" y="355823"/>
                    <a:pt x="308964" y="371837"/>
                    <a:pt x="292997" y="378106"/>
                  </a:cubicBezTo>
                  <a:cubicBezTo>
                    <a:pt x="284066" y="381615"/>
                    <a:pt x="181156" y="389828"/>
                    <a:pt x="165013" y="390901"/>
                  </a:cubicBezTo>
                  <a:cubicBezTo>
                    <a:pt x="148870" y="391974"/>
                    <a:pt x="133463" y="390648"/>
                    <a:pt x="123096" y="379894"/>
                  </a:cubicBezTo>
                  <a:cubicBezTo>
                    <a:pt x="96310" y="352103"/>
                    <a:pt x="133508" y="316072"/>
                    <a:pt x="157277" y="302767"/>
                  </a:cubicBezTo>
                  <a:cubicBezTo>
                    <a:pt x="178501" y="290882"/>
                    <a:pt x="202994" y="287818"/>
                    <a:pt x="226882" y="287818"/>
                  </a:cubicBezTo>
                  <a:close/>
                  <a:moveTo>
                    <a:pt x="221357" y="306560"/>
                  </a:moveTo>
                  <a:cubicBezTo>
                    <a:pt x="203388" y="306560"/>
                    <a:pt x="173952" y="319708"/>
                    <a:pt x="173952" y="326109"/>
                  </a:cubicBezTo>
                  <a:cubicBezTo>
                    <a:pt x="173952" y="332511"/>
                    <a:pt x="259746" y="326156"/>
                    <a:pt x="261586" y="320679"/>
                  </a:cubicBezTo>
                  <a:cubicBezTo>
                    <a:pt x="263426" y="315203"/>
                    <a:pt x="239325" y="306560"/>
                    <a:pt x="221357" y="306560"/>
                  </a:cubicBezTo>
                  <a:close/>
                  <a:moveTo>
                    <a:pt x="235180" y="159852"/>
                  </a:moveTo>
                  <a:cubicBezTo>
                    <a:pt x="250376" y="169093"/>
                    <a:pt x="273530" y="190639"/>
                    <a:pt x="257182" y="213547"/>
                  </a:cubicBezTo>
                  <a:cubicBezTo>
                    <a:pt x="237940" y="233745"/>
                    <a:pt x="210236" y="210586"/>
                    <a:pt x="196583" y="200112"/>
                  </a:cubicBezTo>
                  <a:cubicBezTo>
                    <a:pt x="183924" y="191995"/>
                    <a:pt x="169701" y="212872"/>
                    <a:pt x="181446" y="222351"/>
                  </a:cubicBezTo>
                  <a:cubicBezTo>
                    <a:pt x="280098" y="295417"/>
                    <a:pt x="320133" y="162268"/>
                    <a:pt x="242866" y="148988"/>
                  </a:cubicBezTo>
                  <a:cubicBezTo>
                    <a:pt x="234358" y="147525"/>
                    <a:pt x="231199" y="156994"/>
                    <a:pt x="235180" y="159852"/>
                  </a:cubicBezTo>
                  <a:close/>
                  <a:moveTo>
                    <a:pt x="63583" y="76106"/>
                  </a:moveTo>
                  <a:cubicBezTo>
                    <a:pt x="89466" y="56989"/>
                    <a:pt x="128183" y="71703"/>
                    <a:pt x="134562" y="101612"/>
                  </a:cubicBezTo>
                  <a:cubicBezTo>
                    <a:pt x="138995" y="103945"/>
                    <a:pt x="141408" y="107655"/>
                    <a:pt x="141933" y="113086"/>
                  </a:cubicBezTo>
                  <a:lnTo>
                    <a:pt x="142064" y="114445"/>
                  </a:lnTo>
                  <a:lnTo>
                    <a:pt x="142064" y="114445"/>
                  </a:lnTo>
                  <a:cubicBezTo>
                    <a:pt x="142690" y="120897"/>
                    <a:pt x="136951" y="127005"/>
                    <a:pt x="131214" y="128706"/>
                  </a:cubicBezTo>
                  <a:cubicBezTo>
                    <a:pt x="124756" y="130619"/>
                    <a:pt x="119645" y="129630"/>
                    <a:pt x="113650" y="126886"/>
                  </a:cubicBezTo>
                  <a:cubicBezTo>
                    <a:pt x="107904" y="124254"/>
                    <a:pt x="105904" y="116790"/>
                    <a:pt x="106948" y="111111"/>
                  </a:cubicBezTo>
                  <a:lnTo>
                    <a:pt x="107042" y="110642"/>
                  </a:lnTo>
                  <a:cubicBezTo>
                    <a:pt x="108577" y="103595"/>
                    <a:pt x="102536" y="96766"/>
                    <a:pt x="96457" y="93974"/>
                  </a:cubicBezTo>
                  <a:cubicBezTo>
                    <a:pt x="89597" y="90823"/>
                    <a:pt x="81900" y="92796"/>
                    <a:pt x="75935" y="96971"/>
                  </a:cubicBezTo>
                  <a:cubicBezTo>
                    <a:pt x="69313" y="101604"/>
                    <a:pt x="63805" y="109527"/>
                    <a:pt x="61941" y="117423"/>
                  </a:cubicBezTo>
                  <a:lnTo>
                    <a:pt x="61756" y="118242"/>
                  </a:lnTo>
                  <a:cubicBezTo>
                    <a:pt x="60286" y="125058"/>
                    <a:pt x="59182" y="137846"/>
                    <a:pt x="65793" y="141761"/>
                  </a:cubicBezTo>
                  <a:cubicBezTo>
                    <a:pt x="66964" y="142452"/>
                    <a:pt x="66129" y="144038"/>
                    <a:pt x="64920" y="143829"/>
                  </a:cubicBezTo>
                  <a:cubicBezTo>
                    <a:pt x="50556" y="141371"/>
                    <a:pt x="42001" y="132726"/>
                    <a:pt x="41913" y="117264"/>
                  </a:cubicBezTo>
                  <a:cubicBezTo>
                    <a:pt x="41822" y="100889"/>
                    <a:pt x="50614" y="85684"/>
                    <a:pt x="63583" y="76106"/>
                  </a:cubicBezTo>
                  <a:close/>
                  <a:moveTo>
                    <a:pt x="301920" y="70665"/>
                  </a:moveTo>
                  <a:cubicBezTo>
                    <a:pt x="327769" y="61494"/>
                    <a:pt x="360095" y="86132"/>
                    <a:pt x="350138" y="114589"/>
                  </a:cubicBezTo>
                  <a:cubicBezTo>
                    <a:pt x="343599" y="133274"/>
                    <a:pt x="318312" y="125783"/>
                    <a:pt x="320668" y="107055"/>
                  </a:cubicBezTo>
                  <a:lnTo>
                    <a:pt x="320748" y="106485"/>
                  </a:lnTo>
                  <a:cubicBezTo>
                    <a:pt x="322247" y="96741"/>
                    <a:pt x="314870" y="92145"/>
                    <a:pt x="305826" y="95342"/>
                  </a:cubicBezTo>
                  <a:cubicBezTo>
                    <a:pt x="292422" y="100083"/>
                    <a:pt x="285194" y="121152"/>
                    <a:pt x="291474" y="133444"/>
                  </a:cubicBezTo>
                  <a:cubicBezTo>
                    <a:pt x="292245" y="134954"/>
                    <a:pt x="290090" y="136232"/>
                    <a:pt x="289192" y="134777"/>
                  </a:cubicBezTo>
                  <a:lnTo>
                    <a:pt x="288331" y="133393"/>
                  </a:lnTo>
                  <a:cubicBezTo>
                    <a:pt x="281319" y="122220"/>
                    <a:pt x="274920" y="113973"/>
                    <a:pt x="277225" y="99700"/>
                  </a:cubicBezTo>
                  <a:cubicBezTo>
                    <a:pt x="279346" y="86545"/>
                    <a:pt x="289410" y="75102"/>
                    <a:pt x="301920" y="70665"/>
                  </a:cubicBezTo>
                  <a:close/>
                  <a:moveTo>
                    <a:pt x="249496" y="2931"/>
                  </a:moveTo>
                  <a:cubicBezTo>
                    <a:pt x="249429" y="1673"/>
                    <a:pt x="250754" y="826"/>
                    <a:pt x="251884" y="1109"/>
                  </a:cubicBezTo>
                  <a:cubicBezTo>
                    <a:pt x="261073" y="3423"/>
                    <a:pt x="269390" y="10106"/>
                    <a:pt x="277757" y="14442"/>
                  </a:cubicBezTo>
                  <a:cubicBezTo>
                    <a:pt x="286889" y="19173"/>
                    <a:pt x="296242" y="22996"/>
                    <a:pt x="306159" y="25798"/>
                  </a:cubicBezTo>
                  <a:cubicBezTo>
                    <a:pt x="315822" y="28528"/>
                    <a:pt x="325586" y="29889"/>
                    <a:pt x="335631" y="29804"/>
                  </a:cubicBezTo>
                  <a:cubicBezTo>
                    <a:pt x="346500" y="29714"/>
                    <a:pt x="357137" y="25633"/>
                    <a:pt x="367796" y="25969"/>
                  </a:cubicBezTo>
                  <a:cubicBezTo>
                    <a:pt x="383822" y="26475"/>
                    <a:pt x="392196" y="49786"/>
                    <a:pt x="376413" y="57799"/>
                  </a:cubicBezTo>
                  <a:cubicBezTo>
                    <a:pt x="353432" y="69461"/>
                    <a:pt x="319350" y="60987"/>
                    <a:pt x="296997" y="51292"/>
                  </a:cubicBezTo>
                  <a:cubicBezTo>
                    <a:pt x="279005" y="43487"/>
                    <a:pt x="250667" y="25045"/>
                    <a:pt x="249496" y="2931"/>
                  </a:cubicBezTo>
                  <a:close/>
                  <a:moveTo>
                    <a:pt x="132766" y="8261"/>
                  </a:moveTo>
                  <a:cubicBezTo>
                    <a:pt x="141149" y="-2537"/>
                    <a:pt x="158111" y="-3185"/>
                    <a:pt x="165555" y="9538"/>
                  </a:cubicBezTo>
                  <a:cubicBezTo>
                    <a:pt x="173244" y="22683"/>
                    <a:pt x="164003" y="35863"/>
                    <a:pt x="150937" y="38583"/>
                  </a:cubicBezTo>
                  <a:cubicBezTo>
                    <a:pt x="127093" y="49246"/>
                    <a:pt x="102671" y="57407"/>
                    <a:pt x="76628" y="60791"/>
                  </a:cubicBezTo>
                  <a:lnTo>
                    <a:pt x="73101" y="61236"/>
                  </a:lnTo>
                  <a:cubicBezTo>
                    <a:pt x="50434" y="63994"/>
                    <a:pt x="21829" y="65499"/>
                    <a:pt x="1347" y="55040"/>
                  </a:cubicBezTo>
                  <a:cubicBezTo>
                    <a:pt x="-659" y="54013"/>
                    <a:pt x="-52" y="50955"/>
                    <a:pt x="1957" y="50382"/>
                  </a:cubicBezTo>
                  <a:cubicBezTo>
                    <a:pt x="13503" y="47078"/>
                    <a:pt x="26435" y="47086"/>
                    <a:pt x="38309" y="44918"/>
                  </a:cubicBezTo>
                  <a:cubicBezTo>
                    <a:pt x="49604" y="42859"/>
                    <a:pt x="60807" y="40580"/>
                    <a:pt x="71806" y="37240"/>
                  </a:cubicBezTo>
                  <a:cubicBezTo>
                    <a:pt x="93537" y="30639"/>
                    <a:pt x="114128" y="21206"/>
                    <a:pt x="132766" y="8261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0F8A56F8-A180-2490-B246-89A77AA1805B}"/>
              </a:ext>
            </a:extLst>
          </p:cNvPr>
          <p:cNvGrpSpPr>
            <a:grpSpLocks noChangeAspect="1"/>
          </p:cNvGrpSpPr>
          <p:nvPr/>
        </p:nvGrpSpPr>
        <p:grpSpPr>
          <a:xfrm>
            <a:off x="5772237" y="4636448"/>
            <a:ext cx="1396774" cy="1980000"/>
            <a:chOff x="5513225" y="5386995"/>
            <a:chExt cx="1592869" cy="2257975"/>
          </a:xfrm>
        </p:grpSpPr>
        <p:grpSp>
          <p:nvGrpSpPr>
            <p:cNvPr id="159" name="图形 156">
              <a:extLst>
                <a:ext uri="{FF2B5EF4-FFF2-40B4-BE49-F238E27FC236}">
                  <a16:creationId xmlns:a16="http://schemas.microsoft.com/office/drawing/2014/main" id="{451C37FC-803E-3E30-EE74-E95A092DA24A}"/>
                </a:ext>
              </a:extLst>
            </p:cNvPr>
            <p:cNvGrpSpPr/>
            <p:nvPr/>
          </p:nvGrpSpPr>
          <p:grpSpPr>
            <a:xfrm>
              <a:off x="5513225" y="6112925"/>
              <a:ext cx="1592869" cy="1532045"/>
              <a:chOff x="5513225" y="6112925"/>
              <a:chExt cx="1592869" cy="1532045"/>
            </a:xfrm>
          </p:grpSpPr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17713606-DC29-980A-C22C-FC2277624AA2}"/>
                  </a:ext>
                </a:extLst>
              </p:cNvPr>
              <p:cNvSpPr/>
              <p:nvPr/>
            </p:nvSpPr>
            <p:spPr>
              <a:xfrm>
                <a:off x="5529322" y="6112925"/>
                <a:ext cx="1562410" cy="1520287"/>
              </a:xfrm>
              <a:custGeom>
                <a:avLst/>
                <a:gdLst>
                  <a:gd name="connsiteX0" fmla="*/ 1387641 w 1562410"/>
                  <a:gd name="connsiteY0" fmla="*/ 553400 h 1520287"/>
                  <a:gd name="connsiteX1" fmla="*/ 1127412 w 1562410"/>
                  <a:gd name="connsiteY1" fmla="*/ 267110 h 1520287"/>
                  <a:gd name="connsiteX2" fmla="*/ 1042559 w 1562410"/>
                  <a:gd name="connsiteY2" fmla="*/ 179056 h 1520287"/>
                  <a:gd name="connsiteX3" fmla="*/ 1042559 w 1562410"/>
                  <a:gd name="connsiteY3" fmla="*/ 192625 h 1520287"/>
                  <a:gd name="connsiteX4" fmla="*/ 1005855 w 1562410"/>
                  <a:gd name="connsiteY4" fmla="*/ 184868 h 1520287"/>
                  <a:gd name="connsiteX5" fmla="*/ 962691 w 1562410"/>
                  <a:gd name="connsiteY5" fmla="*/ 80179 h 1520287"/>
                  <a:gd name="connsiteX6" fmla="*/ 686750 w 1562410"/>
                  <a:gd name="connsiteY6" fmla="*/ 149266 h 1520287"/>
                  <a:gd name="connsiteX7" fmla="*/ 627921 w 1562410"/>
                  <a:gd name="connsiteY7" fmla="*/ 178694 h 1520287"/>
                  <a:gd name="connsiteX8" fmla="*/ 573126 w 1562410"/>
                  <a:gd name="connsiteY8" fmla="*/ 217668 h 1520287"/>
                  <a:gd name="connsiteX9" fmla="*/ 509839 w 1562410"/>
                  <a:gd name="connsiteY9" fmla="*/ 225837 h 1520287"/>
                  <a:gd name="connsiteX10" fmla="*/ 308359 w 1562410"/>
                  <a:gd name="connsiteY10" fmla="*/ 361512 h 1520287"/>
                  <a:gd name="connsiteX11" fmla="*/ 274260 w 1562410"/>
                  <a:gd name="connsiteY11" fmla="*/ 410699 h 1520287"/>
                  <a:gd name="connsiteX12" fmla="*/ 151311 w 1562410"/>
                  <a:gd name="connsiteY12" fmla="*/ 612284 h 1520287"/>
                  <a:gd name="connsiteX13" fmla="*/ 8396 w 1562410"/>
                  <a:gd name="connsiteY13" fmla="*/ 1294107 h 1520287"/>
                  <a:gd name="connsiteX14" fmla="*/ 21744 w 1562410"/>
                  <a:gd name="connsiteY14" fmla="*/ 1465734 h 1520287"/>
                  <a:gd name="connsiteX15" fmla="*/ 24625 w 1562410"/>
                  <a:gd name="connsiteY15" fmla="*/ 1473076 h 1520287"/>
                  <a:gd name="connsiteX16" fmla="*/ 324037 w 1562410"/>
                  <a:gd name="connsiteY16" fmla="*/ 1498526 h 1520287"/>
                  <a:gd name="connsiteX17" fmla="*/ 467739 w 1562410"/>
                  <a:gd name="connsiteY17" fmla="*/ 1520423 h 1520287"/>
                  <a:gd name="connsiteX18" fmla="*/ 769763 w 1562410"/>
                  <a:gd name="connsiteY18" fmla="*/ 1518818 h 1520287"/>
                  <a:gd name="connsiteX19" fmla="*/ 1172645 w 1562410"/>
                  <a:gd name="connsiteY19" fmla="*/ 1510109 h 1520287"/>
                  <a:gd name="connsiteX20" fmla="*/ 1549387 w 1562410"/>
                  <a:gd name="connsiteY20" fmla="*/ 1494788 h 1520287"/>
                  <a:gd name="connsiteX21" fmla="*/ 1561970 w 1562410"/>
                  <a:gd name="connsiteY21" fmla="*/ 1472619 h 1520287"/>
                  <a:gd name="connsiteX22" fmla="*/ 1532041 w 1562410"/>
                  <a:gd name="connsiteY22" fmla="*/ 1310316 h 1520287"/>
                  <a:gd name="connsiteX23" fmla="*/ 1517848 w 1562410"/>
                  <a:gd name="connsiteY23" fmla="*/ 1206466 h 1520287"/>
                  <a:gd name="connsiteX24" fmla="*/ 1387641 w 1562410"/>
                  <a:gd name="connsiteY24" fmla="*/ 553400 h 152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562410" h="1520287">
                    <a:moveTo>
                      <a:pt x="1387641" y="553400"/>
                    </a:moveTo>
                    <a:cubicBezTo>
                      <a:pt x="1359708" y="421014"/>
                      <a:pt x="1260644" y="318285"/>
                      <a:pt x="1127412" y="267110"/>
                    </a:cubicBezTo>
                    <a:cubicBezTo>
                      <a:pt x="1101802" y="252620"/>
                      <a:pt x="1076977" y="190443"/>
                      <a:pt x="1042559" y="179056"/>
                    </a:cubicBezTo>
                    <a:cubicBezTo>
                      <a:pt x="1037042" y="177231"/>
                      <a:pt x="1045750" y="191757"/>
                      <a:pt x="1042559" y="192625"/>
                    </a:cubicBezTo>
                    <a:cubicBezTo>
                      <a:pt x="1031176" y="195719"/>
                      <a:pt x="1018423" y="196042"/>
                      <a:pt x="1005855" y="184868"/>
                    </a:cubicBezTo>
                    <a:cubicBezTo>
                      <a:pt x="983394" y="164897"/>
                      <a:pt x="976347" y="106550"/>
                      <a:pt x="962691" y="80179"/>
                    </a:cubicBezTo>
                    <a:cubicBezTo>
                      <a:pt x="890668" y="-58898"/>
                      <a:pt x="710842" y="-4481"/>
                      <a:pt x="686750" y="149266"/>
                    </a:cubicBezTo>
                    <a:cubicBezTo>
                      <a:pt x="669952" y="160219"/>
                      <a:pt x="646206" y="169868"/>
                      <a:pt x="627921" y="178694"/>
                    </a:cubicBezTo>
                    <a:cubicBezTo>
                      <a:pt x="609092" y="187783"/>
                      <a:pt x="592529" y="209797"/>
                      <a:pt x="573126" y="217668"/>
                    </a:cubicBezTo>
                    <a:cubicBezTo>
                      <a:pt x="555812" y="224690"/>
                      <a:pt x="527285" y="219715"/>
                      <a:pt x="509839" y="225837"/>
                    </a:cubicBezTo>
                    <a:cubicBezTo>
                      <a:pt x="429600" y="253995"/>
                      <a:pt x="361639" y="289525"/>
                      <a:pt x="308359" y="361512"/>
                    </a:cubicBezTo>
                    <a:cubicBezTo>
                      <a:pt x="297132" y="376695"/>
                      <a:pt x="284477" y="395361"/>
                      <a:pt x="274260" y="410699"/>
                    </a:cubicBezTo>
                    <a:cubicBezTo>
                      <a:pt x="221590" y="471356"/>
                      <a:pt x="185005" y="539343"/>
                      <a:pt x="151311" y="612284"/>
                    </a:cubicBezTo>
                    <a:cubicBezTo>
                      <a:pt x="57042" y="826380"/>
                      <a:pt x="31401" y="1063432"/>
                      <a:pt x="8396" y="1294107"/>
                    </a:cubicBezTo>
                    <a:cubicBezTo>
                      <a:pt x="8919" y="1334467"/>
                      <a:pt x="-17853" y="1446384"/>
                      <a:pt x="21744" y="1465734"/>
                    </a:cubicBezTo>
                    <a:cubicBezTo>
                      <a:pt x="19377" y="1468188"/>
                      <a:pt x="20234" y="1473119"/>
                      <a:pt x="24625" y="1473076"/>
                    </a:cubicBezTo>
                    <a:cubicBezTo>
                      <a:pt x="125026" y="1472062"/>
                      <a:pt x="225194" y="1481050"/>
                      <a:pt x="324037" y="1498526"/>
                    </a:cubicBezTo>
                    <a:cubicBezTo>
                      <a:pt x="371727" y="1506959"/>
                      <a:pt x="419162" y="1518522"/>
                      <a:pt x="467739" y="1520423"/>
                    </a:cubicBezTo>
                    <a:cubicBezTo>
                      <a:pt x="568579" y="1519726"/>
                      <a:pt x="669056" y="1502822"/>
                      <a:pt x="769763" y="1518818"/>
                    </a:cubicBezTo>
                    <a:cubicBezTo>
                      <a:pt x="890829" y="1518818"/>
                      <a:pt x="1037961" y="1515289"/>
                      <a:pt x="1172645" y="1510109"/>
                    </a:cubicBezTo>
                    <a:cubicBezTo>
                      <a:pt x="1298521" y="1505269"/>
                      <a:pt x="1425071" y="1516202"/>
                      <a:pt x="1549387" y="1494788"/>
                    </a:cubicBezTo>
                    <a:cubicBezTo>
                      <a:pt x="1559228" y="1493230"/>
                      <a:pt x="1564033" y="1481223"/>
                      <a:pt x="1561970" y="1472619"/>
                    </a:cubicBezTo>
                    <a:cubicBezTo>
                      <a:pt x="1547385" y="1419453"/>
                      <a:pt x="1540225" y="1364733"/>
                      <a:pt x="1532041" y="1310316"/>
                    </a:cubicBezTo>
                    <a:cubicBezTo>
                      <a:pt x="1533671" y="1275413"/>
                      <a:pt x="1530755" y="1238975"/>
                      <a:pt x="1517848" y="1206466"/>
                    </a:cubicBezTo>
                    <a:cubicBezTo>
                      <a:pt x="1484126" y="987000"/>
                      <a:pt x="1440883" y="768966"/>
                      <a:pt x="1387641" y="55340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D6E88A0-D9FC-4CF9-96FC-86AD518D1ABE}"/>
                  </a:ext>
                </a:extLst>
              </p:cNvPr>
              <p:cNvSpPr/>
              <p:nvPr/>
            </p:nvSpPr>
            <p:spPr>
              <a:xfrm>
                <a:off x="5513225" y="6164058"/>
                <a:ext cx="1592869" cy="1480912"/>
              </a:xfrm>
              <a:custGeom>
                <a:avLst/>
                <a:gdLst>
                  <a:gd name="connsiteX0" fmla="*/ 1363114 w 1592869"/>
                  <a:gd name="connsiteY0" fmla="*/ 790739 h 1480912"/>
                  <a:gd name="connsiteX1" fmla="*/ 1351785 w 1592869"/>
                  <a:gd name="connsiteY1" fmla="*/ 828769 h 1480912"/>
                  <a:gd name="connsiteX2" fmla="*/ 1334883 w 1592869"/>
                  <a:gd name="connsiteY2" fmla="*/ 862789 h 1480912"/>
                  <a:gd name="connsiteX3" fmla="*/ 1331822 w 1592869"/>
                  <a:gd name="connsiteY3" fmla="*/ 866452 h 1480912"/>
                  <a:gd name="connsiteX4" fmla="*/ 1332231 w 1592869"/>
                  <a:gd name="connsiteY4" fmla="*/ 869623 h 1480912"/>
                  <a:gd name="connsiteX5" fmla="*/ 1332231 w 1592869"/>
                  <a:gd name="connsiteY5" fmla="*/ 869623 h 1480912"/>
                  <a:gd name="connsiteX6" fmla="*/ 1332607 w 1592869"/>
                  <a:gd name="connsiteY6" fmla="*/ 872794 h 1480912"/>
                  <a:gd name="connsiteX7" fmla="*/ 1340255 w 1592869"/>
                  <a:gd name="connsiteY7" fmla="*/ 936921 h 1480912"/>
                  <a:gd name="connsiteX8" fmla="*/ 1341423 w 1592869"/>
                  <a:gd name="connsiteY8" fmla="*/ 947623 h 1480912"/>
                  <a:gd name="connsiteX9" fmla="*/ 1359411 w 1592869"/>
                  <a:gd name="connsiteY9" fmla="*/ 1081292 h 1480912"/>
                  <a:gd name="connsiteX10" fmla="*/ 1377039 w 1592869"/>
                  <a:gd name="connsiteY10" fmla="*/ 1212104 h 1480912"/>
                  <a:gd name="connsiteX11" fmla="*/ 1397505 w 1592869"/>
                  <a:gd name="connsiteY11" fmla="*/ 1346600 h 1480912"/>
                  <a:gd name="connsiteX12" fmla="*/ 1407533 w 1592869"/>
                  <a:gd name="connsiteY12" fmla="*/ 1403228 h 1480912"/>
                  <a:gd name="connsiteX13" fmla="*/ 1410222 w 1592869"/>
                  <a:gd name="connsiteY13" fmla="*/ 1417663 h 1480912"/>
                  <a:gd name="connsiteX14" fmla="*/ 1417286 w 1592869"/>
                  <a:gd name="connsiteY14" fmla="*/ 1477190 h 1480912"/>
                  <a:gd name="connsiteX15" fmla="*/ 1377502 w 1592869"/>
                  <a:gd name="connsiteY15" fmla="*/ 1471958 h 1480912"/>
                  <a:gd name="connsiteX16" fmla="*/ 1363544 w 1592869"/>
                  <a:gd name="connsiteY16" fmla="*/ 1428089 h 1480912"/>
                  <a:gd name="connsiteX17" fmla="*/ 1361094 w 1592869"/>
                  <a:gd name="connsiteY17" fmla="*/ 1414809 h 1480912"/>
                  <a:gd name="connsiteX18" fmla="*/ 1319406 w 1592869"/>
                  <a:gd name="connsiteY18" fmla="*/ 1112676 h 1480912"/>
                  <a:gd name="connsiteX19" fmla="*/ 1314838 w 1592869"/>
                  <a:gd name="connsiteY19" fmla="*/ 1034165 h 1480912"/>
                  <a:gd name="connsiteX20" fmla="*/ 1313939 w 1592869"/>
                  <a:gd name="connsiteY20" fmla="*/ 960259 h 1480912"/>
                  <a:gd name="connsiteX21" fmla="*/ 1313812 w 1592869"/>
                  <a:gd name="connsiteY21" fmla="*/ 953540 h 1480912"/>
                  <a:gd name="connsiteX22" fmla="*/ 1314396 w 1592869"/>
                  <a:gd name="connsiteY22" fmla="*/ 874767 h 1480912"/>
                  <a:gd name="connsiteX23" fmla="*/ 1314778 w 1592869"/>
                  <a:gd name="connsiteY23" fmla="*/ 865144 h 1480912"/>
                  <a:gd name="connsiteX24" fmla="*/ 1312909 w 1592869"/>
                  <a:gd name="connsiteY24" fmla="*/ 861520 h 1480912"/>
                  <a:gd name="connsiteX25" fmla="*/ 1312544 w 1592869"/>
                  <a:gd name="connsiteY25" fmla="*/ 859870 h 1480912"/>
                  <a:gd name="connsiteX26" fmla="*/ 1315927 w 1592869"/>
                  <a:gd name="connsiteY26" fmla="*/ 847610 h 1480912"/>
                  <a:gd name="connsiteX27" fmla="*/ 1319688 w 1592869"/>
                  <a:gd name="connsiteY27" fmla="*/ 793960 h 1480912"/>
                  <a:gd name="connsiteX28" fmla="*/ 1321964 w 1592869"/>
                  <a:gd name="connsiteY28" fmla="*/ 793960 h 1480912"/>
                  <a:gd name="connsiteX29" fmla="*/ 1327898 w 1592869"/>
                  <a:gd name="connsiteY29" fmla="*/ 839678 h 1480912"/>
                  <a:gd name="connsiteX30" fmla="*/ 1361122 w 1592869"/>
                  <a:gd name="connsiteY30" fmla="*/ 790196 h 1480912"/>
                  <a:gd name="connsiteX31" fmla="*/ 1363114 w 1592869"/>
                  <a:gd name="connsiteY31" fmla="*/ 790739 h 1480912"/>
                  <a:gd name="connsiteX32" fmla="*/ 1001740 w 1592869"/>
                  <a:gd name="connsiteY32" fmla="*/ 79264 h 1480912"/>
                  <a:gd name="connsiteX33" fmla="*/ 1016008 w 1592869"/>
                  <a:gd name="connsiteY33" fmla="*/ 110953 h 1480912"/>
                  <a:gd name="connsiteX34" fmla="*/ 1027216 w 1592869"/>
                  <a:gd name="connsiteY34" fmla="*/ 123494 h 1480912"/>
                  <a:gd name="connsiteX35" fmla="*/ 1039210 w 1592869"/>
                  <a:gd name="connsiteY35" fmla="*/ 131265 h 1480912"/>
                  <a:gd name="connsiteX36" fmla="*/ 1055127 w 1592869"/>
                  <a:gd name="connsiteY36" fmla="*/ 136819 h 1480912"/>
                  <a:gd name="connsiteX37" fmla="*/ 1054485 w 1592869"/>
                  <a:gd name="connsiteY37" fmla="*/ 130580 h 1480912"/>
                  <a:gd name="connsiteX38" fmla="*/ 1058007 w 1592869"/>
                  <a:gd name="connsiteY38" fmla="*/ 130115 h 1480912"/>
                  <a:gd name="connsiteX39" fmla="*/ 1105567 w 1592869"/>
                  <a:gd name="connsiteY39" fmla="*/ 397281 h 1480912"/>
                  <a:gd name="connsiteX40" fmla="*/ 1111659 w 1592869"/>
                  <a:gd name="connsiteY40" fmla="*/ 436790 h 1480912"/>
                  <a:gd name="connsiteX41" fmla="*/ 1117391 w 1592869"/>
                  <a:gd name="connsiteY41" fmla="*/ 473880 h 1480912"/>
                  <a:gd name="connsiteX42" fmla="*/ 1143048 w 1592869"/>
                  <a:gd name="connsiteY42" fmla="*/ 659725 h 1480912"/>
                  <a:gd name="connsiteX43" fmla="*/ 1165725 w 1592869"/>
                  <a:gd name="connsiteY43" fmla="*/ 909532 h 1480912"/>
                  <a:gd name="connsiteX44" fmla="*/ 1177418 w 1592869"/>
                  <a:gd name="connsiteY44" fmla="*/ 1161777 h 1480912"/>
                  <a:gd name="connsiteX45" fmla="*/ 1179348 w 1592869"/>
                  <a:gd name="connsiteY45" fmla="*/ 1225409 h 1480912"/>
                  <a:gd name="connsiteX46" fmla="*/ 1183647 w 1592869"/>
                  <a:gd name="connsiteY46" fmla="*/ 1200043 h 1480912"/>
                  <a:gd name="connsiteX47" fmla="*/ 1195749 w 1592869"/>
                  <a:gd name="connsiteY47" fmla="*/ 1123789 h 1480912"/>
                  <a:gd name="connsiteX48" fmla="*/ 1224082 w 1592869"/>
                  <a:gd name="connsiteY48" fmla="*/ 848718 h 1480912"/>
                  <a:gd name="connsiteX49" fmla="*/ 1205752 w 1592869"/>
                  <a:gd name="connsiteY49" fmla="*/ 596654 h 1480912"/>
                  <a:gd name="connsiteX50" fmla="*/ 1185790 w 1592869"/>
                  <a:gd name="connsiteY50" fmla="*/ 535918 h 1480912"/>
                  <a:gd name="connsiteX51" fmla="*/ 1159205 w 1592869"/>
                  <a:gd name="connsiteY51" fmla="*/ 479875 h 1480912"/>
                  <a:gd name="connsiteX52" fmla="*/ 1151620 w 1592869"/>
                  <a:gd name="connsiteY52" fmla="*/ 413241 h 1480912"/>
                  <a:gd name="connsiteX53" fmla="*/ 1164960 w 1592869"/>
                  <a:gd name="connsiteY53" fmla="*/ 351781 h 1480912"/>
                  <a:gd name="connsiteX54" fmla="*/ 1136488 w 1592869"/>
                  <a:gd name="connsiteY54" fmla="*/ 239349 h 1480912"/>
                  <a:gd name="connsiteX55" fmla="*/ 1121373 w 1592869"/>
                  <a:gd name="connsiteY55" fmla="*/ 212311 h 1480912"/>
                  <a:gd name="connsiteX56" fmla="*/ 1068753 w 1592869"/>
                  <a:gd name="connsiteY56" fmla="*/ 134486 h 1480912"/>
                  <a:gd name="connsiteX57" fmla="*/ 1070966 w 1592869"/>
                  <a:gd name="connsiteY57" fmla="*/ 132775 h 1480912"/>
                  <a:gd name="connsiteX58" fmla="*/ 1121919 w 1592869"/>
                  <a:gd name="connsiteY58" fmla="*/ 184532 h 1480912"/>
                  <a:gd name="connsiteX59" fmla="*/ 1143509 w 1592869"/>
                  <a:gd name="connsiteY59" fmla="*/ 211950 h 1480912"/>
                  <a:gd name="connsiteX60" fmla="*/ 1328240 w 1592869"/>
                  <a:gd name="connsiteY60" fmla="*/ 333744 h 1480912"/>
                  <a:gd name="connsiteX61" fmla="*/ 1422862 w 1592869"/>
                  <a:gd name="connsiteY61" fmla="*/ 572658 h 1480912"/>
                  <a:gd name="connsiteX62" fmla="*/ 1480293 w 1592869"/>
                  <a:gd name="connsiteY62" fmla="*/ 852561 h 1480912"/>
                  <a:gd name="connsiteX63" fmla="*/ 1538749 w 1592869"/>
                  <a:gd name="connsiteY63" fmla="*/ 1142250 h 1480912"/>
                  <a:gd name="connsiteX64" fmla="*/ 1567948 w 1592869"/>
                  <a:gd name="connsiteY64" fmla="*/ 1286066 h 1480912"/>
                  <a:gd name="connsiteX65" fmla="*/ 1583463 w 1592869"/>
                  <a:gd name="connsiteY65" fmla="*/ 1358760 h 1480912"/>
                  <a:gd name="connsiteX66" fmla="*/ 1591796 w 1592869"/>
                  <a:gd name="connsiteY66" fmla="*/ 1395982 h 1480912"/>
                  <a:gd name="connsiteX67" fmla="*/ 1582499 w 1592869"/>
                  <a:gd name="connsiteY67" fmla="*/ 1429299 h 1480912"/>
                  <a:gd name="connsiteX68" fmla="*/ 1569115 w 1592869"/>
                  <a:gd name="connsiteY68" fmla="*/ 1431030 h 1480912"/>
                  <a:gd name="connsiteX69" fmla="*/ 1567756 w 1592869"/>
                  <a:gd name="connsiteY69" fmla="*/ 1430390 h 1480912"/>
                  <a:gd name="connsiteX70" fmla="*/ 1566443 w 1592869"/>
                  <a:gd name="connsiteY70" fmla="*/ 1429756 h 1480912"/>
                  <a:gd name="connsiteX71" fmla="*/ 1553502 w 1592869"/>
                  <a:gd name="connsiteY71" fmla="*/ 1418487 h 1480912"/>
                  <a:gd name="connsiteX72" fmla="*/ 1547968 w 1592869"/>
                  <a:gd name="connsiteY72" fmla="*/ 1397673 h 1480912"/>
                  <a:gd name="connsiteX73" fmla="*/ 1540985 w 1592869"/>
                  <a:gd name="connsiteY73" fmla="*/ 1357974 h 1480912"/>
                  <a:gd name="connsiteX74" fmla="*/ 1529845 w 1592869"/>
                  <a:gd name="connsiteY74" fmla="*/ 1298666 h 1480912"/>
                  <a:gd name="connsiteX75" fmla="*/ 1510479 w 1592869"/>
                  <a:gd name="connsiteY75" fmla="*/ 1199977 h 1480912"/>
                  <a:gd name="connsiteX76" fmla="*/ 1494941 w 1592869"/>
                  <a:gd name="connsiteY76" fmla="*/ 1121051 h 1480912"/>
                  <a:gd name="connsiteX77" fmla="*/ 1439181 w 1592869"/>
                  <a:gd name="connsiteY77" fmla="*/ 838934 h 1480912"/>
                  <a:gd name="connsiteX78" fmla="*/ 1385211 w 1592869"/>
                  <a:gd name="connsiteY78" fmla="*/ 567967 h 1480912"/>
                  <a:gd name="connsiteX79" fmla="*/ 1384055 w 1592869"/>
                  <a:gd name="connsiteY79" fmla="*/ 562910 h 1480912"/>
                  <a:gd name="connsiteX80" fmla="*/ 1382880 w 1592869"/>
                  <a:gd name="connsiteY80" fmla="*/ 557860 h 1480912"/>
                  <a:gd name="connsiteX81" fmla="*/ 1293246 w 1592869"/>
                  <a:gd name="connsiteY81" fmla="*/ 340045 h 1480912"/>
                  <a:gd name="connsiteX82" fmla="*/ 1150552 w 1592869"/>
                  <a:gd name="connsiteY82" fmla="*/ 221792 h 1480912"/>
                  <a:gd name="connsiteX83" fmla="*/ 1162306 w 1592869"/>
                  <a:gd name="connsiteY83" fmla="*/ 239792 h 1480912"/>
                  <a:gd name="connsiteX84" fmla="*/ 1198948 w 1592869"/>
                  <a:gd name="connsiteY84" fmla="*/ 369537 h 1480912"/>
                  <a:gd name="connsiteX85" fmla="*/ 1189289 w 1592869"/>
                  <a:gd name="connsiteY85" fmla="*/ 436372 h 1480912"/>
                  <a:gd name="connsiteX86" fmla="*/ 1210964 w 1592869"/>
                  <a:gd name="connsiteY86" fmla="*/ 491368 h 1480912"/>
                  <a:gd name="connsiteX87" fmla="*/ 1253484 w 1592869"/>
                  <a:gd name="connsiteY87" fmla="*/ 615779 h 1480912"/>
                  <a:gd name="connsiteX88" fmla="*/ 1265335 w 1592869"/>
                  <a:gd name="connsiteY88" fmla="*/ 878731 h 1480912"/>
                  <a:gd name="connsiteX89" fmla="*/ 1230906 w 1592869"/>
                  <a:gd name="connsiteY89" fmla="*/ 1163748 h 1480912"/>
                  <a:gd name="connsiteX90" fmla="*/ 1205629 w 1592869"/>
                  <a:gd name="connsiteY90" fmla="*/ 1308512 h 1480912"/>
                  <a:gd name="connsiteX91" fmla="*/ 1192127 w 1592869"/>
                  <a:gd name="connsiteY91" fmla="*/ 1379837 h 1480912"/>
                  <a:gd name="connsiteX92" fmla="*/ 1189968 w 1592869"/>
                  <a:gd name="connsiteY92" fmla="*/ 1391167 h 1480912"/>
                  <a:gd name="connsiteX93" fmla="*/ 1186059 w 1592869"/>
                  <a:gd name="connsiteY93" fmla="*/ 1409923 h 1480912"/>
                  <a:gd name="connsiteX94" fmla="*/ 1185166 w 1592869"/>
                  <a:gd name="connsiteY94" fmla="*/ 1413635 h 1480912"/>
                  <a:gd name="connsiteX95" fmla="*/ 1185166 w 1592869"/>
                  <a:gd name="connsiteY95" fmla="*/ 1414299 h 1480912"/>
                  <a:gd name="connsiteX96" fmla="*/ 1181864 w 1592869"/>
                  <a:gd name="connsiteY96" fmla="*/ 1425675 h 1480912"/>
                  <a:gd name="connsiteX97" fmla="*/ 1171140 w 1592869"/>
                  <a:gd name="connsiteY97" fmla="*/ 1451403 h 1480912"/>
                  <a:gd name="connsiteX98" fmla="*/ 1161740 w 1592869"/>
                  <a:gd name="connsiteY98" fmla="*/ 1458872 h 1480912"/>
                  <a:gd name="connsiteX99" fmla="*/ 1139627 w 1592869"/>
                  <a:gd name="connsiteY99" fmla="*/ 1473830 h 1480912"/>
                  <a:gd name="connsiteX100" fmla="*/ 1007838 w 1592869"/>
                  <a:gd name="connsiteY100" fmla="*/ 1473326 h 1480912"/>
                  <a:gd name="connsiteX101" fmla="*/ 778191 w 1592869"/>
                  <a:gd name="connsiteY101" fmla="*/ 1472096 h 1480912"/>
                  <a:gd name="connsiteX102" fmla="*/ 720279 w 1592869"/>
                  <a:gd name="connsiteY102" fmla="*/ 1471132 h 1480912"/>
                  <a:gd name="connsiteX103" fmla="*/ 666952 w 1592869"/>
                  <a:gd name="connsiteY103" fmla="*/ 1466199 h 1480912"/>
                  <a:gd name="connsiteX104" fmla="*/ 638820 w 1592869"/>
                  <a:gd name="connsiteY104" fmla="*/ 1429158 h 1480912"/>
                  <a:gd name="connsiteX105" fmla="*/ 640893 w 1592869"/>
                  <a:gd name="connsiteY105" fmla="*/ 1415851 h 1480912"/>
                  <a:gd name="connsiteX106" fmla="*/ 628839 w 1592869"/>
                  <a:gd name="connsiteY106" fmla="*/ 1413396 h 1480912"/>
                  <a:gd name="connsiteX107" fmla="*/ 625801 w 1592869"/>
                  <a:gd name="connsiteY107" fmla="*/ 1410422 h 1480912"/>
                  <a:gd name="connsiteX108" fmla="*/ 615155 w 1592869"/>
                  <a:gd name="connsiteY108" fmla="*/ 1396604 h 1480912"/>
                  <a:gd name="connsiteX109" fmla="*/ 607727 w 1592869"/>
                  <a:gd name="connsiteY109" fmla="*/ 1379012 h 1480912"/>
                  <a:gd name="connsiteX110" fmla="*/ 592394 w 1592869"/>
                  <a:gd name="connsiteY110" fmla="*/ 1341185 h 1480912"/>
                  <a:gd name="connsiteX111" fmla="*/ 563215 w 1592869"/>
                  <a:gd name="connsiteY111" fmla="*/ 1264846 h 1480912"/>
                  <a:gd name="connsiteX112" fmla="*/ 514559 w 1592869"/>
                  <a:gd name="connsiteY112" fmla="*/ 1110724 h 1480912"/>
                  <a:gd name="connsiteX113" fmla="*/ 459741 w 1592869"/>
                  <a:gd name="connsiteY113" fmla="*/ 827882 h 1480912"/>
                  <a:gd name="connsiteX114" fmla="*/ 456999 w 1592869"/>
                  <a:gd name="connsiteY114" fmla="*/ 805135 h 1480912"/>
                  <a:gd name="connsiteX115" fmla="*/ 456201 w 1592869"/>
                  <a:gd name="connsiteY115" fmla="*/ 798416 h 1480912"/>
                  <a:gd name="connsiteX116" fmla="*/ 449921 w 1592869"/>
                  <a:gd name="connsiteY116" fmla="*/ 686944 h 1480912"/>
                  <a:gd name="connsiteX117" fmla="*/ 463204 w 1592869"/>
                  <a:gd name="connsiteY117" fmla="*/ 618959 h 1480912"/>
                  <a:gd name="connsiteX118" fmla="*/ 495158 w 1592869"/>
                  <a:gd name="connsiteY118" fmla="*/ 564225 h 1480912"/>
                  <a:gd name="connsiteX119" fmla="*/ 496496 w 1592869"/>
                  <a:gd name="connsiteY119" fmla="*/ 562171 h 1480912"/>
                  <a:gd name="connsiteX120" fmla="*/ 497841 w 1592869"/>
                  <a:gd name="connsiteY120" fmla="*/ 560066 h 1480912"/>
                  <a:gd name="connsiteX121" fmla="*/ 516609 w 1592869"/>
                  <a:gd name="connsiteY121" fmla="*/ 507374 h 1480912"/>
                  <a:gd name="connsiteX122" fmla="*/ 504735 w 1592869"/>
                  <a:gd name="connsiteY122" fmla="*/ 449419 h 1480912"/>
                  <a:gd name="connsiteX123" fmla="*/ 503119 w 1592869"/>
                  <a:gd name="connsiteY123" fmla="*/ 444820 h 1480912"/>
                  <a:gd name="connsiteX124" fmla="*/ 502034 w 1592869"/>
                  <a:gd name="connsiteY124" fmla="*/ 441776 h 1480912"/>
                  <a:gd name="connsiteX125" fmla="*/ 477711 w 1592869"/>
                  <a:gd name="connsiteY125" fmla="*/ 323296 h 1480912"/>
                  <a:gd name="connsiteX126" fmla="*/ 569878 w 1592869"/>
                  <a:gd name="connsiteY126" fmla="*/ 173359 h 1480912"/>
                  <a:gd name="connsiteX127" fmla="*/ 449963 w 1592869"/>
                  <a:gd name="connsiteY127" fmla="*/ 218815 h 1480912"/>
                  <a:gd name="connsiteX128" fmla="*/ 334313 w 1592869"/>
                  <a:gd name="connsiteY128" fmla="*/ 312364 h 1480912"/>
                  <a:gd name="connsiteX129" fmla="*/ 188623 w 1592869"/>
                  <a:gd name="connsiteY129" fmla="*/ 550073 h 1480912"/>
                  <a:gd name="connsiteX130" fmla="*/ 99416 w 1592869"/>
                  <a:gd name="connsiteY130" fmla="*/ 828748 h 1480912"/>
                  <a:gd name="connsiteX131" fmla="*/ 53071 w 1592869"/>
                  <a:gd name="connsiteY131" fmla="*/ 1119240 h 1480912"/>
                  <a:gd name="connsiteX132" fmla="*/ 40958 w 1592869"/>
                  <a:gd name="connsiteY132" fmla="*/ 1265230 h 1480912"/>
                  <a:gd name="connsiteX133" fmla="*/ 36129 w 1592869"/>
                  <a:gd name="connsiteY133" fmla="*/ 1340118 h 1480912"/>
                  <a:gd name="connsiteX134" fmla="*/ 27252 w 1592869"/>
                  <a:gd name="connsiteY134" fmla="*/ 1414543 h 1480912"/>
                  <a:gd name="connsiteX135" fmla="*/ 3227 w 1592869"/>
                  <a:gd name="connsiteY135" fmla="*/ 1414543 h 1480912"/>
                  <a:gd name="connsiteX136" fmla="*/ 1218 w 1592869"/>
                  <a:gd name="connsiteY136" fmla="*/ 1329891 h 1480912"/>
                  <a:gd name="connsiteX137" fmla="*/ 1334 w 1592869"/>
                  <a:gd name="connsiteY137" fmla="*/ 1327335 h 1480912"/>
                  <a:gd name="connsiteX138" fmla="*/ 6143 w 1592869"/>
                  <a:gd name="connsiteY138" fmla="*/ 1243308 h 1480912"/>
                  <a:gd name="connsiteX139" fmla="*/ 22242 w 1592869"/>
                  <a:gd name="connsiteY139" fmla="*/ 1071952 h 1480912"/>
                  <a:gd name="connsiteX140" fmla="*/ 178138 w 1592869"/>
                  <a:gd name="connsiteY140" fmla="*/ 490484 h 1480912"/>
                  <a:gd name="connsiteX141" fmla="*/ 345342 w 1592869"/>
                  <a:gd name="connsiteY141" fmla="*/ 258876 h 1480912"/>
                  <a:gd name="connsiteX142" fmla="*/ 462096 w 1592869"/>
                  <a:gd name="connsiteY142" fmla="*/ 188699 h 1480912"/>
                  <a:gd name="connsiteX143" fmla="*/ 578933 w 1592869"/>
                  <a:gd name="connsiteY143" fmla="*/ 166212 h 1480912"/>
                  <a:gd name="connsiteX144" fmla="*/ 642561 w 1592869"/>
                  <a:gd name="connsiteY144" fmla="*/ 125666 h 1480912"/>
                  <a:gd name="connsiteX145" fmla="*/ 644153 w 1592869"/>
                  <a:gd name="connsiteY145" fmla="*/ 127742 h 1480912"/>
                  <a:gd name="connsiteX146" fmla="*/ 642482 w 1592869"/>
                  <a:gd name="connsiteY146" fmla="*/ 129373 h 1480912"/>
                  <a:gd name="connsiteX147" fmla="*/ 649745 w 1592869"/>
                  <a:gd name="connsiteY147" fmla="*/ 133077 h 1480912"/>
                  <a:gd name="connsiteX148" fmla="*/ 670452 w 1592869"/>
                  <a:gd name="connsiteY148" fmla="*/ 162728 h 1480912"/>
                  <a:gd name="connsiteX149" fmla="*/ 697479 w 1592869"/>
                  <a:gd name="connsiteY149" fmla="*/ 197293 h 1480912"/>
                  <a:gd name="connsiteX150" fmla="*/ 742233 w 1592869"/>
                  <a:gd name="connsiteY150" fmla="*/ 250983 h 1480912"/>
                  <a:gd name="connsiteX151" fmla="*/ 821368 w 1592869"/>
                  <a:gd name="connsiteY151" fmla="*/ 337998 h 1480912"/>
                  <a:gd name="connsiteX152" fmla="*/ 825946 w 1592869"/>
                  <a:gd name="connsiteY152" fmla="*/ 342660 h 1480912"/>
                  <a:gd name="connsiteX153" fmla="*/ 871342 w 1592869"/>
                  <a:gd name="connsiteY153" fmla="*/ 385680 h 1480912"/>
                  <a:gd name="connsiteX154" fmla="*/ 872239 w 1592869"/>
                  <a:gd name="connsiteY154" fmla="*/ 386277 h 1480912"/>
                  <a:gd name="connsiteX155" fmla="*/ 890399 w 1592869"/>
                  <a:gd name="connsiteY155" fmla="*/ 384836 h 1480912"/>
                  <a:gd name="connsiteX156" fmla="*/ 905170 w 1592869"/>
                  <a:gd name="connsiteY156" fmla="*/ 364343 h 1480912"/>
                  <a:gd name="connsiteX157" fmla="*/ 906258 w 1592869"/>
                  <a:gd name="connsiteY157" fmla="*/ 362753 h 1480912"/>
                  <a:gd name="connsiteX158" fmla="*/ 972664 w 1592869"/>
                  <a:gd name="connsiteY158" fmla="*/ 254447 h 1480912"/>
                  <a:gd name="connsiteX159" fmla="*/ 998867 w 1592869"/>
                  <a:gd name="connsiteY159" fmla="*/ 202919 h 1480912"/>
                  <a:gd name="connsiteX160" fmla="*/ 1001340 w 1592869"/>
                  <a:gd name="connsiteY160" fmla="*/ 197698 h 1480912"/>
                  <a:gd name="connsiteX161" fmla="*/ 1014458 w 1592869"/>
                  <a:gd name="connsiteY161" fmla="*/ 168848 h 1480912"/>
                  <a:gd name="connsiteX162" fmla="*/ 1016994 w 1592869"/>
                  <a:gd name="connsiteY162" fmla="*/ 161925 h 1480912"/>
                  <a:gd name="connsiteX163" fmla="*/ 990936 w 1592869"/>
                  <a:gd name="connsiteY163" fmla="*/ 121521 h 1480912"/>
                  <a:gd name="connsiteX164" fmla="*/ 995704 w 1592869"/>
                  <a:gd name="connsiteY164" fmla="*/ 78481 h 1480912"/>
                  <a:gd name="connsiteX165" fmla="*/ 1001740 w 1592869"/>
                  <a:gd name="connsiteY165" fmla="*/ 79264 h 1480912"/>
                  <a:gd name="connsiteX166" fmla="*/ 376334 w 1592869"/>
                  <a:gd name="connsiteY166" fmla="*/ 673998 h 1480912"/>
                  <a:gd name="connsiteX167" fmla="*/ 370897 w 1592869"/>
                  <a:gd name="connsiteY167" fmla="*/ 840948 h 1480912"/>
                  <a:gd name="connsiteX168" fmla="*/ 369994 w 1592869"/>
                  <a:gd name="connsiteY168" fmla="*/ 859929 h 1480912"/>
                  <a:gd name="connsiteX169" fmla="*/ 374560 w 1592869"/>
                  <a:gd name="connsiteY169" fmla="*/ 876942 h 1480912"/>
                  <a:gd name="connsiteX170" fmla="*/ 368885 w 1592869"/>
                  <a:gd name="connsiteY170" fmla="*/ 883122 h 1480912"/>
                  <a:gd name="connsiteX171" fmla="*/ 368032 w 1592869"/>
                  <a:gd name="connsiteY171" fmla="*/ 900771 h 1480912"/>
                  <a:gd name="connsiteX172" fmla="*/ 351277 w 1592869"/>
                  <a:gd name="connsiteY172" fmla="*/ 1138626 h 1480912"/>
                  <a:gd name="connsiteX173" fmla="*/ 316828 w 1592869"/>
                  <a:gd name="connsiteY173" fmla="*/ 1435661 h 1480912"/>
                  <a:gd name="connsiteX174" fmla="*/ 290223 w 1592869"/>
                  <a:gd name="connsiteY174" fmla="*/ 1458731 h 1480912"/>
                  <a:gd name="connsiteX175" fmla="*/ 270685 w 1592869"/>
                  <a:gd name="connsiteY175" fmla="*/ 1429398 h 1480912"/>
                  <a:gd name="connsiteX176" fmla="*/ 292861 w 1592869"/>
                  <a:gd name="connsiteY176" fmla="*/ 1265452 h 1480912"/>
                  <a:gd name="connsiteX177" fmla="*/ 300448 w 1592869"/>
                  <a:gd name="connsiteY177" fmla="*/ 1203068 h 1480912"/>
                  <a:gd name="connsiteX178" fmla="*/ 330914 w 1592869"/>
                  <a:gd name="connsiteY178" fmla="*/ 969382 h 1480912"/>
                  <a:gd name="connsiteX179" fmla="*/ 345361 w 1592869"/>
                  <a:gd name="connsiteY179" fmla="*/ 871947 h 1480912"/>
                  <a:gd name="connsiteX180" fmla="*/ 343652 w 1592869"/>
                  <a:gd name="connsiteY180" fmla="*/ 869733 h 1480912"/>
                  <a:gd name="connsiteX181" fmla="*/ 322300 w 1592869"/>
                  <a:gd name="connsiteY181" fmla="*/ 842840 h 1480912"/>
                  <a:gd name="connsiteX182" fmla="*/ 282458 w 1592869"/>
                  <a:gd name="connsiteY182" fmla="*/ 790477 h 1480912"/>
                  <a:gd name="connsiteX183" fmla="*/ 284005 w 1592869"/>
                  <a:gd name="connsiteY183" fmla="*/ 788929 h 1480912"/>
                  <a:gd name="connsiteX184" fmla="*/ 335100 w 1592869"/>
                  <a:gd name="connsiteY184" fmla="*/ 830036 h 1480912"/>
                  <a:gd name="connsiteX185" fmla="*/ 349790 w 1592869"/>
                  <a:gd name="connsiteY185" fmla="*/ 842475 h 1480912"/>
                  <a:gd name="connsiteX186" fmla="*/ 374077 w 1592869"/>
                  <a:gd name="connsiteY186" fmla="*/ 673998 h 1480912"/>
                  <a:gd name="connsiteX187" fmla="*/ 376334 w 1592869"/>
                  <a:gd name="connsiteY187" fmla="*/ 673998 h 1480912"/>
                  <a:gd name="connsiteX188" fmla="*/ 629905 w 1592869"/>
                  <a:gd name="connsiteY188" fmla="*/ 141491 h 1480912"/>
                  <a:gd name="connsiteX189" fmla="*/ 597766 w 1592869"/>
                  <a:gd name="connsiteY189" fmla="*/ 171225 h 1480912"/>
                  <a:gd name="connsiteX190" fmla="*/ 593852 w 1592869"/>
                  <a:gd name="connsiteY190" fmla="*/ 174885 h 1480912"/>
                  <a:gd name="connsiteX191" fmla="*/ 589955 w 1592869"/>
                  <a:gd name="connsiteY191" fmla="*/ 178562 h 1480912"/>
                  <a:gd name="connsiteX192" fmla="*/ 538184 w 1592869"/>
                  <a:gd name="connsiteY192" fmla="*/ 236228 h 1480912"/>
                  <a:gd name="connsiteX193" fmla="*/ 505703 w 1592869"/>
                  <a:gd name="connsiteY193" fmla="*/ 370785 h 1480912"/>
                  <a:gd name="connsiteX194" fmla="*/ 542852 w 1592869"/>
                  <a:gd name="connsiteY194" fmla="*/ 486740 h 1480912"/>
                  <a:gd name="connsiteX195" fmla="*/ 536712 w 1592869"/>
                  <a:gd name="connsiteY195" fmla="*/ 546648 h 1480912"/>
                  <a:gd name="connsiteX196" fmla="*/ 505220 w 1592869"/>
                  <a:gd name="connsiteY196" fmla="*/ 600642 h 1480912"/>
                  <a:gd name="connsiteX197" fmla="*/ 479967 w 1592869"/>
                  <a:gd name="connsiteY197" fmla="*/ 725576 h 1480912"/>
                  <a:gd name="connsiteX198" fmla="*/ 494415 w 1592869"/>
                  <a:gd name="connsiteY198" fmla="*/ 864440 h 1480912"/>
                  <a:gd name="connsiteX199" fmla="*/ 554401 w 1592869"/>
                  <a:gd name="connsiteY199" fmla="*/ 1140216 h 1480912"/>
                  <a:gd name="connsiteX200" fmla="*/ 599056 w 1592869"/>
                  <a:gd name="connsiteY200" fmla="*/ 1274169 h 1480912"/>
                  <a:gd name="connsiteX201" fmla="*/ 625275 w 1592869"/>
                  <a:gd name="connsiteY201" fmla="*/ 1339391 h 1480912"/>
                  <a:gd name="connsiteX202" fmla="*/ 640389 w 1592869"/>
                  <a:gd name="connsiteY202" fmla="*/ 1373192 h 1480912"/>
                  <a:gd name="connsiteX203" fmla="*/ 637570 w 1592869"/>
                  <a:gd name="connsiteY203" fmla="*/ 1325282 h 1480912"/>
                  <a:gd name="connsiteX204" fmla="*/ 633002 w 1592869"/>
                  <a:gd name="connsiteY204" fmla="*/ 1257581 h 1480912"/>
                  <a:gd name="connsiteX205" fmla="*/ 624512 w 1592869"/>
                  <a:gd name="connsiteY205" fmla="*/ 1120105 h 1480912"/>
                  <a:gd name="connsiteX206" fmla="*/ 609518 w 1592869"/>
                  <a:gd name="connsiteY206" fmla="*/ 629309 h 1480912"/>
                  <a:gd name="connsiteX207" fmla="*/ 614954 w 1592869"/>
                  <a:gd name="connsiteY207" fmla="*/ 383767 h 1480912"/>
                  <a:gd name="connsiteX208" fmla="*/ 622691 w 1592869"/>
                  <a:gd name="connsiteY208" fmla="*/ 268306 h 1480912"/>
                  <a:gd name="connsiteX209" fmla="*/ 623305 w 1592869"/>
                  <a:gd name="connsiteY209" fmla="*/ 260064 h 1480912"/>
                  <a:gd name="connsiteX210" fmla="*/ 634169 w 1592869"/>
                  <a:gd name="connsiteY210" fmla="*/ 156711 h 1480912"/>
                  <a:gd name="connsiteX211" fmla="*/ 630264 w 1592869"/>
                  <a:gd name="connsiteY211" fmla="*/ 146003 h 1480912"/>
                  <a:gd name="connsiteX212" fmla="*/ 629905 w 1592869"/>
                  <a:gd name="connsiteY212" fmla="*/ 144632 h 1480912"/>
                  <a:gd name="connsiteX213" fmla="*/ 630167 w 1592869"/>
                  <a:gd name="connsiteY213" fmla="*/ 144672 h 1480912"/>
                  <a:gd name="connsiteX214" fmla="*/ 629905 w 1592869"/>
                  <a:gd name="connsiteY214" fmla="*/ 141491 h 1480912"/>
                  <a:gd name="connsiteX215" fmla="*/ 721627 w 1592869"/>
                  <a:gd name="connsiteY215" fmla="*/ 815 h 1480912"/>
                  <a:gd name="connsiteX216" fmla="*/ 723436 w 1592869"/>
                  <a:gd name="connsiteY216" fmla="*/ 815 h 1480912"/>
                  <a:gd name="connsiteX217" fmla="*/ 722151 w 1592869"/>
                  <a:gd name="connsiteY217" fmla="*/ 63342 h 1480912"/>
                  <a:gd name="connsiteX218" fmla="*/ 710660 w 1592869"/>
                  <a:gd name="connsiteY218" fmla="*/ 95230 h 1480912"/>
                  <a:gd name="connsiteX219" fmla="*/ 708991 w 1592869"/>
                  <a:gd name="connsiteY219" fmla="*/ 98823 h 1480912"/>
                  <a:gd name="connsiteX220" fmla="*/ 692346 w 1592869"/>
                  <a:gd name="connsiteY220" fmla="*/ 122024 h 1480912"/>
                  <a:gd name="connsiteX221" fmla="*/ 679769 w 1592869"/>
                  <a:gd name="connsiteY221" fmla="*/ 122024 h 1480912"/>
                  <a:gd name="connsiteX222" fmla="*/ 678076 w 1592869"/>
                  <a:gd name="connsiteY222" fmla="*/ 120739 h 1480912"/>
                  <a:gd name="connsiteX223" fmla="*/ 677254 w 1592869"/>
                  <a:gd name="connsiteY223" fmla="*/ 120072 h 1480912"/>
                  <a:gd name="connsiteX224" fmla="*/ 674054 w 1592869"/>
                  <a:gd name="connsiteY224" fmla="*/ 107953 h 1480912"/>
                  <a:gd name="connsiteX225" fmla="*/ 691863 w 1592869"/>
                  <a:gd name="connsiteY225" fmla="*/ 82326 h 1480912"/>
                  <a:gd name="connsiteX226" fmla="*/ 705265 w 1592869"/>
                  <a:gd name="connsiteY226" fmla="*/ 57967 h 1480912"/>
                  <a:gd name="connsiteX227" fmla="*/ 721627 w 1592869"/>
                  <a:gd name="connsiteY227" fmla="*/ 815 h 148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</a:cxnLst>
                <a:rect l="l" t="t" r="r" b="b"/>
                <a:pathLst>
                  <a:path w="1592869" h="1480912">
                    <a:moveTo>
                      <a:pt x="1363114" y="790739"/>
                    </a:moveTo>
                    <a:cubicBezTo>
                      <a:pt x="1360458" y="803643"/>
                      <a:pt x="1356735" y="816547"/>
                      <a:pt x="1351785" y="828769"/>
                    </a:cubicBezTo>
                    <a:cubicBezTo>
                      <a:pt x="1347015" y="840564"/>
                      <a:pt x="1339831" y="851133"/>
                      <a:pt x="1334883" y="862789"/>
                    </a:cubicBezTo>
                    <a:cubicBezTo>
                      <a:pt x="1334219" y="864359"/>
                      <a:pt x="1333132" y="865547"/>
                      <a:pt x="1331822" y="866452"/>
                    </a:cubicBezTo>
                    <a:lnTo>
                      <a:pt x="1332231" y="869623"/>
                    </a:lnTo>
                    <a:lnTo>
                      <a:pt x="1332231" y="869623"/>
                    </a:lnTo>
                    <a:lnTo>
                      <a:pt x="1332607" y="872794"/>
                    </a:lnTo>
                    <a:cubicBezTo>
                      <a:pt x="1335075" y="894190"/>
                      <a:pt x="1337851" y="915528"/>
                      <a:pt x="1340255" y="936921"/>
                    </a:cubicBezTo>
                    <a:lnTo>
                      <a:pt x="1341423" y="947623"/>
                    </a:lnTo>
                    <a:cubicBezTo>
                      <a:pt x="1346150" y="992292"/>
                      <a:pt x="1353616" y="1036742"/>
                      <a:pt x="1359411" y="1081292"/>
                    </a:cubicBezTo>
                    <a:cubicBezTo>
                      <a:pt x="1365086" y="1124916"/>
                      <a:pt x="1370863" y="1168540"/>
                      <a:pt x="1377039" y="1212104"/>
                    </a:cubicBezTo>
                    <a:cubicBezTo>
                      <a:pt x="1383418" y="1257016"/>
                      <a:pt x="1389918" y="1301868"/>
                      <a:pt x="1397505" y="1346600"/>
                    </a:cubicBezTo>
                    <a:cubicBezTo>
                      <a:pt x="1400708" y="1365491"/>
                      <a:pt x="1404050" y="1384367"/>
                      <a:pt x="1407533" y="1403228"/>
                    </a:cubicBezTo>
                    <a:lnTo>
                      <a:pt x="1410222" y="1417663"/>
                    </a:lnTo>
                    <a:cubicBezTo>
                      <a:pt x="1437912" y="1424326"/>
                      <a:pt x="1445478" y="1462937"/>
                      <a:pt x="1417286" y="1477190"/>
                    </a:cubicBezTo>
                    <a:cubicBezTo>
                      <a:pt x="1404489" y="1483632"/>
                      <a:pt x="1388049" y="1482082"/>
                      <a:pt x="1377502" y="1471958"/>
                    </a:cubicBezTo>
                    <a:cubicBezTo>
                      <a:pt x="1366543" y="1461407"/>
                      <a:pt x="1366088" y="1442380"/>
                      <a:pt x="1363544" y="1428089"/>
                    </a:cubicBezTo>
                    <a:lnTo>
                      <a:pt x="1361094" y="1414809"/>
                    </a:lnTo>
                    <a:cubicBezTo>
                      <a:pt x="1342759" y="1314952"/>
                      <a:pt x="1326846" y="1213944"/>
                      <a:pt x="1319406" y="1112676"/>
                    </a:cubicBezTo>
                    <a:cubicBezTo>
                      <a:pt x="1317495" y="1086528"/>
                      <a:pt x="1315885" y="1060357"/>
                      <a:pt x="1314838" y="1034165"/>
                    </a:cubicBezTo>
                    <a:cubicBezTo>
                      <a:pt x="1313844" y="1009529"/>
                      <a:pt x="1314319" y="984895"/>
                      <a:pt x="1313939" y="960259"/>
                    </a:cubicBezTo>
                    <a:lnTo>
                      <a:pt x="1313812" y="953540"/>
                    </a:lnTo>
                    <a:cubicBezTo>
                      <a:pt x="1313230" y="927268"/>
                      <a:pt x="1313712" y="901038"/>
                      <a:pt x="1314396" y="874767"/>
                    </a:cubicBezTo>
                    <a:cubicBezTo>
                      <a:pt x="1314476" y="871566"/>
                      <a:pt x="1314617" y="868365"/>
                      <a:pt x="1314778" y="865144"/>
                    </a:cubicBezTo>
                    <a:cubicBezTo>
                      <a:pt x="1313854" y="864057"/>
                      <a:pt x="1313188" y="862768"/>
                      <a:pt x="1312909" y="861520"/>
                    </a:cubicBezTo>
                    <a:lnTo>
                      <a:pt x="1312544" y="859870"/>
                    </a:lnTo>
                    <a:cubicBezTo>
                      <a:pt x="1311639" y="855622"/>
                      <a:pt x="1312665" y="850649"/>
                      <a:pt x="1315927" y="847610"/>
                    </a:cubicBezTo>
                    <a:cubicBezTo>
                      <a:pt x="1317334" y="829713"/>
                      <a:pt x="1319185" y="811837"/>
                      <a:pt x="1319688" y="793960"/>
                    </a:cubicBezTo>
                    <a:cubicBezTo>
                      <a:pt x="1319728" y="792491"/>
                      <a:pt x="1321841" y="792533"/>
                      <a:pt x="1321964" y="793960"/>
                    </a:cubicBezTo>
                    <a:cubicBezTo>
                      <a:pt x="1323151" y="809179"/>
                      <a:pt x="1325524" y="824439"/>
                      <a:pt x="1327898" y="839678"/>
                    </a:cubicBezTo>
                    <a:cubicBezTo>
                      <a:pt x="1343172" y="827398"/>
                      <a:pt x="1354461" y="807146"/>
                      <a:pt x="1361122" y="790196"/>
                    </a:cubicBezTo>
                    <a:cubicBezTo>
                      <a:pt x="1361605" y="788968"/>
                      <a:pt x="1363398" y="789411"/>
                      <a:pt x="1363114" y="790739"/>
                    </a:cubicBezTo>
                    <a:close/>
                    <a:moveTo>
                      <a:pt x="1001740" y="79264"/>
                    </a:moveTo>
                    <a:cubicBezTo>
                      <a:pt x="1004276" y="90860"/>
                      <a:pt x="1009287" y="101269"/>
                      <a:pt x="1016008" y="110953"/>
                    </a:cubicBezTo>
                    <a:cubicBezTo>
                      <a:pt x="1019209" y="115583"/>
                      <a:pt x="1022850" y="119891"/>
                      <a:pt x="1027216" y="123494"/>
                    </a:cubicBezTo>
                    <a:cubicBezTo>
                      <a:pt x="1030961" y="126572"/>
                      <a:pt x="1035228" y="128585"/>
                      <a:pt x="1039210" y="131265"/>
                    </a:cubicBezTo>
                    <a:cubicBezTo>
                      <a:pt x="1045005" y="130357"/>
                      <a:pt x="1051063" y="132553"/>
                      <a:pt x="1055127" y="136819"/>
                    </a:cubicBezTo>
                    <a:lnTo>
                      <a:pt x="1054485" y="130580"/>
                    </a:lnTo>
                    <a:cubicBezTo>
                      <a:pt x="1054282" y="128567"/>
                      <a:pt x="1057625" y="128165"/>
                      <a:pt x="1058007" y="130115"/>
                    </a:cubicBezTo>
                    <a:cubicBezTo>
                      <a:pt x="1075612" y="218937"/>
                      <a:pt x="1091668" y="307816"/>
                      <a:pt x="1105567" y="397281"/>
                    </a:cubicBezTo>
                    <a:lnTo>
                      <a:pt x="1111659" y="436790"/>
                    </a:lnTo>
                    <a:lnTo>
                      <a:pt x="1117391" y="473880"/>
                    </a:lnTo>
                    <a:cubicBezTo>
                      <a:pt x="1126909" y="535686"/>
                      <a:pt x="1136115" y="597467"/>
                      <a:pt x="1143048" y="659725"/>
                    </a:cubicBezTo>
                    <a:cubicBezTo>
                      <a:pt x="1152284" y="742808"/>
                      <a:pt x="1160050" y="826110"/>
                      <a:pt x="1165725" y="909532"/>
                    </a:cubicBezTo>
                    <a:cubicBezTo>
                      <a:pt x="1171420" y="993541"/>
                      <a:pt x="1174923" y="1077607"/>
                      <a:pt x="1177418" y="1161777"/>
                    </a:cubicBezTo>
                    <a:cubicBezTo>
                      <a:pt x="1178040" y="1182995"/>
                      <a:pt x="1178706" y="1204193"/>
                      <a:pt x="1179348" y="1225409"/>
                    </a:cubicBezTo>
                    <a:lnTo>
                      <a:pt x="1183647" y="1200043"/>
                    </a:lnTo>
                    <a:cubicBezTo>
                      <a:pt x="1187936" y="1174671"/>
                      <a:pt x="1192143" y="1149275"/>
                      <a:pt x="1195749" y="1123789"/>
                    </a:cubicBezTo>
                    <a:cubicBezTo>
                      <a:pt x="1208688" y="1032575"/>
                      <a:pt x="1219033" y="940715"/>
                      <a:pt x="1224082" y="848718"/>
                    </a:cubicBezTo>
                    <a:cubicBezTo>
                      <a:pt x="1228712" y="764529"/>
                      <a:pt x="1227163" y="678670"/>
                      <a:pt x="1205752" y="596654"/>
                    </a:cubicBezTo>
                    <a:cubicBezTo>
                      <a:pt x="1200357" y="576020"/>
                      <a:pt x="1193756" y="555707"/>
                      <a:pt x="1185790" y="535918"/>
                    </a:cubicBezTo>
                    <a:cubicBezTo>
                      <a:pt x="1178060" y="516675"/>
                      <a:pt x="1167518" y="498837"/>
                      <a:pt x="1159205" y="479875"/>
                    </a:cubicBezTo>
                    <a:cubicBezTo>
                      <a:pt x="1149546" y="457812"/>
                      <a:pt x="1146648" y="436996"/>
                      <a:pt x="1151620" y="413241"/>
                    </a:cubicBezTo>
                    <a:cubicBezTo>
                      <a:pt x="1155967" y="392547"/>
                      <a:pt x="1163594" y="373080"/>
                      <a:pt x="1164960" y="351781"/>
                    </a:cubicBezTo>
                    <a:cubicBezTo>
                      <a:pt x="1167518" y="312244"/>
                      <a:pt x="1154657" y="273952"/>
                      <a:pt x="1136488" y="239349"/>
                    </a:cubicBezTo>
                    <a:cubicBezTo>
                      <a:pt x="1131696" y="230229"/>
                      <a:pt x="1126645" y="221231"/>
                      <a:pt x="1121373" y="212311"/>
                    </a:cubicBezTo>
                    <a:cubicBezTo>
                      <a:pt x="1105417" y="185357"/>
                      <a:pt x="1087425" y="159386"/>
                      <a:pt x="1068753" y="134486"/>
                    </a:cubicBezTo>
                    <a:cubicBezTo>
                      <a:pt x="1067747" y="133157"/>
                      <a:pt x="1069878" y="131688"/>
                      <a:pt x="1070966" y="132775"/>
                    </a:cubicBezTo>
                    <a:cubicBezTo>
                      <a:pt x="1087989" y="149604"/>
                      <a:pt x="1106603" y="166152"/>
                      <a:pt x="1121919" y="184532"/>
                    </a:cubicBezTo>
                    <a:cubicBezTo>
                      <a:pt x="1129362" y="193470"/>
                      <a:pt x="1136627" y="202587"/>
                      <a:pt x="1143509" y="211950"/>
                    </a:cubicBezTo>
                    <a:cubicBezTo>
                      <a:pt x="1219013" y="224573"/>
                      <a:pt x="1283890" y="271617"/>
                      <a:pt x="1328240" y="333744"/>
                    </a:cubicBezTo>
                    <a:cubicBezTo>
                      <a:pt x="1378568" y="404243"/>
                      <a:pt x="1404024" y="489095"/>
                      <a:pt x="1422862" y="572658"/>
                    </a:cubicBezTo>
                    <a:cubicBezTo>
                      <a:pt x="1443810" y="665525"/>
                      <a:pt x="1461478" y="759235"/>
                      <a:pt x="1480293" y="852561"/>
                    </a:cubicBezTo>
                    <a:cubicBezTo>
                      <a:pt x="1499771" y="949132"/>
                      <a:pt x="1519149" y="1045701"/>
                      <a:pt x="1538749" y="1142250"/>
                    </a:cubicBezTo>
                    <a:cubicBezTo>
                      <a:pt x="1548489" y="1190180"/>
                      <a:pt x="1558231" y="1238114"/>
                      <a:pt x="1567948" y="1286066"/>
                    </a:cubicBezTo>
                    <a:cubicBezTo>
                      <a:pt x="1572878" y="1310344"/>
                      <a:pt x="1578052" y="1334562"/>
                      <a:pt x="1583463" y="1358760"/>
                    </a:cubicBezTo>
                    <a:cubicBezTo>
                      <a:pt x="1586242" y="1371160"/>
                      <a:pt x="1589220" y="1383541"/>
                      <a:pt x="1591796" y="1395982"/>
                    </a:cubicBezTo>
                    <a:cubicBezTo>
                      <a:pt x="1594692" y="1410013"/>
                      <a:pt x="1591995" y="1418990"/>
                      <a:pt x="1582499" y="1429299"/>
                    </a:cubicBezTo>
                    <a:cubicBezTo>
                      <a:pt x="1578996" y="1433124"/>
                      <a:pt x="1573462" y="1433064"/>
                      <a:pt x="1569115" y="1431030"/>
                    </a:cubicBezTo>
                    <a:lnTo>
                      <a:pt x="1567756" y="1430390"/>
                    </a:lnTo>
                    <a:lnTo>
                      <a:pt x="1566443" y="1429756"/>
                    </a:lnTo>
                    <a:cubicBezTo>
                      <a:pt x="1561065" y="1427112"/>
                      <a:pt x="1556848" y="1424372"/>
                      <a:pt x="1553502" y="1418487"/>
                    </a:cubicBezTo>
                    <a:cubicBezTo>
                      <a:pt x="1549817" y="1412027"/>
                      <a:pt x="1549233" y="1404860"/>
                      <a:pt x="1547968" y="1397673"/>
                    </a:cubicBezTo>
                    <a:cubicBezTo>
                      <a:pt x="1545631" y="1384445"/>
                      <a:pt x="1543319" y="1371221"/>
                      <a:pt x="1540985" y="1357974"/>
                    </a:cubicBezTo>
                    <a:cubicBezTo>
                      <a:pt x="1537497" y="1338166"/>
                      <a:pt x="1533705" y="1318413"/>
                      <a:pt x="1529845" y="1298666"/>
                    </a:cubicBezTo>
                    <a:lnTo>
                      <a:pt x="1510479" y="1199977"/>
                    </a:lnTo>
                    <a:cubicBezTo>
                      <a:pt x="1505315" y="1173663"/>
                      <a:pt x="1500143" y="1147352"/>
                      <a:pt x="1494941" y="1121051"/>
                    </a:cubicBezTo>
                    <a:cubicBezTo>
                      <a:pt x="1476367" y="1026999"/>
                      <a:pt x="1457773" y="932966"/>
                      <a:pt x="1439181" y="838934"/>
                    </a:cubicBezTo>
                    <a:cubicBezTo>
                      <a:pt x="1421330" y="748644"/>
                      <a:pt x="1405533" y="657734"/>
                      <a:pt x="1385211" y="567967"/>
                    </a:cubicBezTo>
                    <a:lnTo>
                      <a:pt x="1384055" y="562910"/>
                    </a:lnTo>
                    <a:lnTo>
                      <a:pt x="1382880" y="557860"/>
                    </a:lnTo>
                    <a:cubicBezTo>
                      <a:pt x="1364708" y="480475"/>
                      <a:pt x="1339317" y="405619"/>
                      <a:pt x="1293246" y="340045"/>
                    </a:cubicBezTo>
                    <a:cubicBezTo>
                      <a:pt x="1257789" y="289616"/>
                      <a:pt x="1208549" y="244583"/>
                      <a:pt x="1150552" y="221792"/>
                    </a:cubicBezTo>
                    <a:cubicBezTo>
                      <a:pt x="1154639" y="227673"/>
                      <a:pt x="1158563" y="233672"/>
                      <a:pt x="1162306" y="239792"/>
                    </a:cubicBezTo>
                    <a:cubicBezTo>
                      <a:pt x="1185810" y="278202"/>
                      <a:pt x="1202973" y="323799"/>
                      <a:pt x="1198948" y="369537"/>
                    </a:cubicBezTo>
                    <a:cubicBezTo>
                      <a:pt x="1196978" y="391882"/>
                      <a:pt x="1188486" y="413845"/>
                      <a:pt x="1189289" y="436372"/>
                    </a:cubicBezTo>
                    <a:cubicBezTo>
                      <a:pt x="1190034" y="456382"/>
                      <a:pt x="1202411" y="473957"/>
                      <a:pt x="1210964" y="491368"/>
                    </a:cubicBezTo>
                    <a:cubicBezTo>
                      <a:pt x="1230381" y="530827"/>
                      <a:pt x="1244429" y="572760"/>
                      <a:pt x="1253484" y="615779"/>
                    </a:cubicBezTo>
                    <a:cubicBezTo>
                      <a:pt x="1271656" y="702161"/>
                      <a:pt x="1271595" y="791042"/>
                      <a:pt x="1265335" y="878731"/>
                    </a:cubicBezTo>
                    <a:cubicBezTo>
                      <a:pt x="1258533" y="974054"/>
                      <a:pt x="1245616" y="1069355"/>
                      <a:pt x="1230906" y="1163748"/>
                    </a:cubicBezTo>
                    <a:cubicBezTo>
                      <a:pt x="1223360" y="1212163"/>
                      <a:pt x="1213318" y="1260178"/>
                      <a:pt x="1205629" y="1308512"/>
                    </a:cubicBezTo>
                    <a:cubicBezTo>
                      <a:pt x="1201828" y="1332346"/>
                      <a:pt x="1196654" y="1356122"/>
                      <a:pt x="1192127" y="1379837"/>
                    </a:cubicBezTo>
                    <a:lnTo>
                      <a:pt x="1189968" y="1391167"/>
                    </a:lnTo>
                    <a:cubicBezTo>
                      <a:pt x="1188760" y="1397454"/>
                      <a:pt x="1187507" y="1403722"/>
                      <a:pt x="1186059" y="1409923"/>
                    </a:cubicBezTo>
                    <a:lnTo>
                      <a:pt x="1185166" y="1413635"/>
                    </a:lnTo>
                    <a:lnTo>
                      <a:pt x="1185166" y="1414299"/>
                    </a:lnTo>
                    <a:cubicBezTo>
                      <a:pt x="1185126" y="1418871"/>
                      <a:pt x="1183876" y="1422656"/>
                      <a:pt x="1181864" y="1425675"/>
                    </a:cubicBezTo>
                    <a:cubicBezTo>
                      <a:pt x="1179109" y="1434511"/>
                      <a:pt x="1175688" y="1443129"/>
                      <a:pt x="1171140" y="1451403"/>
                    </a:cubicBezTo>
                    <a:cubicBezTo>
                      <a:pt x="1168806" y="1455631"/>
                      <a:pt x="1165423" y="1458004"/>
                      <a:pt x="1161740" y="1458872"/>
                    </a:cubicBezTo>
                    <a:cubicBezTo>
                      <a:pt x="1158038" y="1467347"/>
                      <a:pt x="1149646" y="1473867"/>
                      <a:pt x="1139627" y="1473830"/>
                    </a:cubicBezTo>
                    <a:lnTo>
                      <a:pt x="1007838" y="1473326"/>
                    </a:lnTo>
                    <a:cubicBezTo>
                      <a:pt x="931289" y="1473022"/>
                      <a:pt x="854740" y="1472519"/>
                      <a:pt x="778191" y="1472096"/>
                    </a:cubicBezTo>
                    <a:cubicBezTo>
                      <a:pt x="758875" y="1471997"/>
                      <a:pt x="739577" y="1471635"/>
                      <a:pt x="720279" y="1471132"/>
                    </a:cubicBezTo>
                    <a:cubicBezTo>
                      <a:pt x="702188" y="1470628"/>
                      <a:pt x="684842" y="1468454"/>
                      <a:pt x="666952" y="1466199"/>
                    </a:cubicBezTo>
                    <a:cubicBezTo>
                      <a:pt x="646746" y="1463663"/>
                      <a:pt x="635801" y="1449350"/>
                      <a:pt x="638820" y="1429158"/>
                    </a:cubicBezTo>
                    <a:cubicBezTo>
                      <a:pt x="639484" y="1424707"/>
                      <a:pt x="640206" y="1420280"/>
                      <a:pt x="640893" y="1415851"/>
                    </a:cubicBezTo>
                    <a:cubicBezTo>
                      <a:pt x="636868" y="1417180"/>
                      <a:pt x="632079" y="1416556"/>
                      <a:pt x="628839" y="1413396"/>
                    </a:cubicBezTo>
                    <a:lnTo>
                      <a:pt x="625801" y="1410422"/>
                    </a:lnTo>
                    <a:cubicBezTo>
                      <a:pt x="621591" y="1406255"/>
                      <a:pt x="617825" y="1402163"/>
                      <a:pt x="615155" y="1396604"/>
                    </a:cubicBezTo>
                    <a:cubicBezTo>
                      <a:pt x="612398" y="1390889"/>
                      <a:pt x="610162" y="1384850"/>
                      <a:pt x="607727" y="1379012"/>
                    </a:cubicBezTo>
                    <a:cubicBezTo>
                      <a:pt x="602475" y="1366450"/>
                      <a:pt x="597366" y="1353848"/>
                      <a:pt x="592394" y="1341185"/>
                    </a:cubicBezTo>
                    <a:cubicBezTo>
                      <a:pt x="582435" y="1315860"/>
                      <a:pt x="572474" y="1290435"/>
                      <a:pt x="563215" y="1264846"/>
                    </a:cubicBezTo>
                    <a:cubicBezTo>
                      <a:pt x="544885" y="1214176"/>
                      <a:pt x="528663" y="1162741"/>
                      <a:pt x="514559" y="1110724"/>
                    </a:cubicBezTo>
                    <a:cubicBezTo>
                      <a:pt x="489405" y="1017920"/>
                      <a:pt x="471211" y="923324"/>
                      <a:pt x="459741" y="827882"/>
                    </a:cubicBezTo>
                    <a:lnTo>
                      <a:pt x="456999" y="805135"/>
                    </a:lnTo>
                    <a:lnTo>
                      <a:pt x="456201" y="798416"/>
                    </a:lnTo>
                    <a:cubicBezTo>
                      <a:pt x="451852" y="761423"/>
                      <a:pt x="448191" y="723857"/>
                      <a:pt x="449921" y="686944"/>
                    </a:cubicBezTo>
                    <a:cubicBezTo>
                      <a:pt x="450989" y="663832"/>
                      <a:pt x="454569" y="640542"/>
                      <a:pt x="463204" y="618959"/>
                    </a:cubicBezTo>
                    <a:cubicBezTo>
                      <a:pt x="471171" y="599052"/>
                      <a:pt x="483466" y="582021"/>
                      <a:pt x="495158" y="564225"/>
                    </a:cubicBezTo>
                    <a:lnTo>
                      <a:pt x="496496" y="562171"/>
                    </a:lnTo>
                    <a:lnTo>
                      <a:pt x="497841" y="560066"/>
                    </a:lnTo>
                    <a:cubicBezTo>
                      <a:pt x="508066" y="543903"/>
                      <a:pt x="516202" y="527004"/>
                      <a:pt x="516609" y="507374"/>
                    </a:cubicBezTo>
                    <a:cubicBezTo>
                      <a:pt x="517022" y="487454"/>
                      <a:pt x="511221" y="468068"/>
                      <a:pt x="504735" y="449419"/>
                    </a:cubicBezTo>
                    <a:lnTo>
                      <a:pt x="503119" y="444820"/>
                    </a:lnTo>
                    <a:lnTo>
                      <a:pt x="502034" y="441776"/>
                    </a:lnTo>
                    <a:cubicBezTo>
                      <a:pt x="488235" y="403233"/>
                      <a:pt x="472532" y="365236"/>
                      <a:pt x="477711" y="323296"/>
                    </a:cubicBezTo>
                    <a:cubicBezTo>
                      <a:pt x="485360" y="261533"/>
                      <a:pt x="522787" y="211749"/>
                      <a:pt x="569878" y="173359"/>
                    </a:cubicBezTo>
                    <a:cubicBezTo>
                      <a:pt x="527999" y="181653"/>
                      <a:pt x="486547" y="198038"/>
                      <a:pt x="449963" y="218815"/>
                    </a:cubicBezTo>
                    <a:cubicBezTo>
                      <a:pt x="406757" y="243375"/>
                      <a:pt x="367858" y="275786"/>
                      <a:pt x="334313" y="312364"/>
                    </a:cubicBezTo>
                    <a:cubicBezTo>
                      <a:pt x="270925" y="381493"/>
                      <a:pt x="225668" y="464435"/>
                      <a:pt x="188623" y="550073"/>
                    </a:cubicBezTo>
                    <a:cubicBezTo>
                      <a:pt x="149843" y="639696"/>
                      <a:pt x="121087" y="733608"/>
                      <a:pt x="99416" y="828748"/>
                    </a:cubicBezTo>
                    <a:cubicBezTo>
                      <a:pt x="77623" y="924431"/>
                      <a:pt x="63034" y="1021644"/>
                      <a:pt x="53071" y="1119240"/>
                    </a:cubicBezTo>
                    <a:cubicBezTo>
                      <a:pt x="48102" y="1167816"/>
                      <a:pt x="44196" y="1216511"/>
                      <a:pt x="40958" y="1265230"/>
                    </a:cubicBezTo>
                    <a:cubicBezTo>
                      <a:pt x="39308" y="1290193"/>
                      <a:pt x="38061" y="1315196"/>
                      <a:pt x="36129" y="1340118"/>
                    </a:cubicBezTo>
                    <a:cubicBezTo>
                      <a:pt x="34197" y="1365020"/>
                      <a:pt x="33330" y="1390303"/>
                      <a:pt x="27252" y="1414543"/>
                    </a:cubicBezTo>
                    <a:cubicBezTo>
                      <a:pt x="24415" y="1425836"/>
                      <a:pt x="5278" y="1426984"/>
                      <a:pt x="3227" y="1414543"/>
                    </a:cubicBezTo>
                    <a:cubicBezTo>
                      <a:pt x="-1324" y="1386758"/>
                      <a:pt x="-52" y="1358026"/>
                      <a:pt x="1218" y="1329891"/>
                    </a:cubicBezTo>
                    <a:lnTo>
                      <a:pt x="1334" y="1327335"/>
                    </a:lnTo>
                    <a:cubicBezTo>
                      <a:pt x="2583" y="1299313"/>
                      <a:pt x="4213" y="1271310"/>
                      <a:pt x="6143" y="1243308"/>
                    </a:cubicBezTo>
                    <a:cubicBezTo>
                      <a:pt x="10089" y="1186075"/>
                      <a:pt x="15360" y="1128923"/>
                      <a:pt x="22242" y="1071952"/>
                    </a:cubicBezTo>
                    <a:cubicBezTo>
                      <a:pt x="46370" y="871969"/>
                      <a:pt x="90864" y="673033"/>
                      <a:pt x="178138" y="490484"/>
                    </a:cubicBezTo>
                    <a:cubicBezTo>
                      <a:pt x="219230" y="404504"/>
                      <a:pt x="271973" y="320960"/>
                      <a:pt x="345342" y="258876"/>
                    </a:cubicBezTo>
                    <a:cubicBezTo>
                      <a:pt x="380274" y="229342"/>
                      <a:pt x="419656" y="205768"/>
                      <a:pt x="462096" y="188699"/>
                    </a:cubicBezTo>
                    <a:cubicBezTo>
                      <a:pt x="500050" y="173419"/>
                      <a:pt x="538606" y="166192"/>
                      <a:pt x="578933" y="166212"/>
                    </a:cubicBezTo>
                    <a:cubicBezTo>
                      <a:pt x="599157" y="150712"/>
                      <a:pt x="620870" y="137204"/>
                      <a:pt x="642561" y="125666"/>
                    </a:cubicBezTo>
                    <a:cubicBezTo>
                      <a:pt x="643869" y="124964"/>
                      <a:pt x="645237" y="126655"/>
                      <a:pt x="644153" y="127742"/>
                    </a:cubicBezTo>
                    <a:cubicBezTo>
                      <a:pt x="643589" y="128285"/>
                      <a:pt x="643044" y="128847"/>
                      <a:pt x="642482" y="129373"/>
                    </a:cubicBezTo>
                    <a:cubicBezTo>
                      <a:pt x="644937" y="129534"/>
                      <a:pt x="647471" y="130681"/>
                      <a:pt x="649745" y="133077"/>
                    </a:cubicBezTo>
                    <a:cubicBezTo>
                      <a:pt x="657716" y="141429"/>
                      <a:pt x="664437" y="151879"/>
                      <a:pt x="670452" y="162728"/>
                    </a:cubicBezTo>
                    <a:cubicBezTo>
                      <a:pt x="679608" y="174164"/>
                      <a:pt x="688341" y="185979"/>
                      <a:pt x="697479" y="197293"/>
                    </a:cubicBezTo>
                    <a:cubicBezTo>
                      <a:pt x="712107" y="215411"/>
                      <a:pt x="727078" y="233267"/>
                      <a:pt x="742233" y="250983"/>
                    </a:cubicBezTo>
                    <a:cubicBezTo>
                      <a:pt x="767684" y="280755"/>
                      <a:pt x="793963" y="309964"/>
                      <a:pt x="821368" y="337998"/>
                    </a:cubicBezTo>
                    <a:lnTo>
                      <a:pt x="825946" y="342660"/>
                    </a:lnTo>
                    <a:cubicBezTo>
                      <a:pt x="840151" y="357055"/>
                      <a:pt x="854541" y="374286"/>
                      <a:pt x="871342" y="385680"/>
                    </a:cubicBezTo>
                    <a:lnTo>
                      <a:pt x="872239" y="386277"/>
                    </a:lnTo>
                    <a:cubicBezTo>
                      <a:pt x="879327" y="390897"/>
                      <a:pt x="884354" y="391736"/>
                      <a:pt x="890399" y="384836"/>
                    </a:cubicBezTo>
                    <a:cubicBezTo>
                      <a:pt x="895894" y="378555"/>
                      <a:pt x="900468" y="371268"/>
                      <a:pt x="905170" y="364343"/>
                    </a:cubicBezTo>
                    <a:lnTo>
                      <a:pt x="906258" y="362753"/>
                    </a:lnTo>
                    <a:cubicBezTo>
                      <a:pt x="930265" y="327865"/>
                      <a:pt x="952521" y="291690"/>
                      <a:pt x="972664" y="254447"/>
                    </a:cubicBezTo>
                    <a:cubicBezTo>
                      <a:pt x="981846" y="237499"/>
                      <a:pt x="990580" y="220304"/>
                      <a:pt x="998867" y="202919"/>
                    </a:cubicBezTo>
                    <a:lnTo>
                      <a:pt x="1001340" y="197698"/>
                    </a:lnTo>
                    <a:cubicBezTo>
                      <a:pt x="1005848" y="188115"/>
                      <a:pt x="1010738" y="178714"/>
                      <a:pt x="1014458" y="168848"/>
                    </a:cubicBezTo>
                    <a:cubicBezTo>
                      <a:pt x="1015324" y="166535"/>
                      <a:pt x="1016169" y="164219"/>
                      <a:pt x="1016994" y="161925"/>
                    </a:cubicBezTo>
                    <a:cubicBezTo>
                      <a:pt x="1004316" y="153610"/>
                      <a:pt x="994498" y="135613"/>
                      <a:pt x="990936" y="121521"/>
                    </a:cubicBezTo>
                    <a:cubicBezTo>
                      <a:pt x="987234" y="106886"/>
                      <a:pt x="989105" y="91866"/>
                      <a:pt x="995704" y="78481"/>
                    </a:cubicBezTo>
                    <a:cubicBezTo>
                      <a:pt x="996951" y="75965"/>
                      <a:pt x="1001137" y="76587"/>
                      <a:pt x="1001740" y="79264"/>
                    </a:cubicBezTo>
                    <a:close/>
                    <a:moveTo>
                      <a:pt x="376334" y="673998"/>
                    </a:moveTo>
                    <a:cubicBezTo>
                      <a:pt x="374580" y="729643"/>
                      <a:pt x="373515" y="785345"/>
                      <a:pt x="370897" y="840948"/>
                    </a:cubicBezTo>
                    <a:lnTo>
                      <a:pt x="369994" y="859929"/>
                    </a:lnTo>
                    <a:cubicBezTo>
                      <a:pt x="374077" y="864481"/>
                      <a:pt x="376471" y="869733"/>
                      <a:pt x="374560" y="876942"/>
                    </a:cubicBezTo>
                    <a:cubicBezTo>
                      <a:pt x="373817" y="879700"/>
                      <a:pt x="371622" y="882196"/>
                      <a:pt x="368885" y="883122"/>
                    </a:cubicBezTo>
                    <a:lnTo>
                      <a:pt x="368032" y="900771"/>
                    </a:lnTo>
                    <a:cubicBezTo>
                      <a:pt x="364148" y="980178"/>
                      <a:pt x="359596" y="1059419"/>
                      <a:pt x="351277" y="1138626"/>
                    </a:cubicBezTo>
                    <a:cubicBezTo>
                      <a:pt x="340873" y="1237752"/>
                      <a:pt x="328840" y="1336714"/>
                      <a:pt x="316828" y="1435661"/>
                    </a:cubicBezTo>
                    <a:cubicBezTo>
                      <a:pt x="315118" y="1449672"/>
                      <a:pt x="305376" y="1460783"/>
                      <a:pt x="290223" y="1458731"/>
                    </a:cubicBezTo>
                    <a:cubicBezTo>
                      <a:pt x="274891" y="1456656"/>
                      <a:pt x="268673" y="1443309"/>
                      <a:pt x="270685" y="1429398"/>
                    </a:cubicBezTo>
                    <a:cubicBezTo>
                      <a:pt x="278594" y="1374825"/>
                      <a:pt x="286199" y="1320207"/>
                      <a:pt x="292861" y="1265452"/>
                    </a:cubicBezTo>
                    <a:lnTo>
                      <a:pt x="300448" y="1203068"/>
                    </a:lnTo>
                    <a:cubicBezTo>
                      <a:pt x="309960" y="1125086"/>
                      <a:pt x="319697" y="1047116"/>
                      <a:pt x="330914" y="969382"/>
                    </a:cubicBezTo>
                    <a:cubicBezTo>
                      <a:pt x="335603" y="936892"/>
                      <a:pt x="340473" y="904421"/>
                      <a:pt x="345361" y="871947"/>
                    </a:cubicBezTo>
                    <a:lnTo>
                      <a:pt x="343652" y="869733"/>
                    </a:lnTo>
                    <a:cubicBezTo>
                      <a:pt x="336668" y="860656"/>
                      <a:pt x="329443" y="851778"/>
                      <a:pt x="322300" y="842840"/>
                    </a:cubicBezTo>
                    <a:cubicBezTo>
                      <a:pt x="308578" y="825608"/>
                      <a:pt x="295035" y="808514"/>
                      <a:pt x="282458" y="790477"/>
                    </a:cubicBezTo>
                    <a:cubicBezTo>
                      <a:pt x="281832" y="789571"/>
                      <a:pt x="283102" y="788242"/>
                      <a:pt x="284005" y="788929"/>
                    </a:cubicBezTo>
                    <a:cubicBezTo>
                      <a:pt x="301633" y="801954"/>
                      <a:pt x="318317" y="815882"/>
                      <a:pt x="335100" y="830036"/>
                    </a:cubicBezTo>
                    <a:lnTo>
                      <a:pt x="349790" y="842475"/>
                    </a:lnTo>
                    <a:cubicBezTo>
                      <a:pt x="358242" y="786370"/>
                      <a:pt x="366613" y="730244"/>
                      <a:pt x="374077" y="673998"/>
                    </a:cubicBezTo>
                    <a:cubicBezTo>
                      <a:pt x="374260" y="672591"/>
                      <a:pt x="376373" y="672488"/>
                      <a:pt x="376334" y="673998"/>
                    </a:cubicBezTo>
                    <a:close/>
                    <a:moveTo>
                      <a:pt x="629905" y="141491"/>
                    </a:moveTo>
                    <a:cubicBezTo>
                      <a:pt x="619298" y="151495"/>
                      <a:pt x="608454" y="161280"/>
                      <a:pt x="597766" y="171225"/>
                    </a:cubicBezTo>
                    <a:lnTo>
                      <a:pt x="593852" y="174885"/>
                    </a:lnTo>
                    <a:lnTo>
                      <a:pt x="589955" y="178562"/>
                    </a:lnTo>
                    <a:cubicBezTo>
                      <a:pt x="571173" y="196380"/>
                      <a:pt x="553178" y="214929"/>
                      <a:pt x="538184" y="236228"/>
                    </a:cubicBezTo>
                    <a:cubicBezTo>
                      <a:pt x="510655" y="275343"/>
                      <a:pt x="494254" y="323032"/>
                      <a:pt x="505703" y="370785"/>
                    </a:cubicBezTo>
                    <a:cubicBezTo>
                      <a:pt x="515203" y="410341"/>
                      <a:pt x="536996" y="446196"/>
                      <a:pt x="542852" y="486740"/>
                    </a:cubicBezTo>
                    <a:cubicBezTo>
                      <a:pt x="545788" y="507052"/>
                      <a:pt x="544361" y="527465"/>
                      <a:pt x="536712" y="546648"/>
                    </a:cubicBezTo>
                    <a:cubicBezTo>
                      <a:pt x="528905" y="566218"/>
                      <a:pt x="516428" y="582987"/>
                      <a:pt x="505220" y="600642"/>
                    </a:cubicBezTo>
                    <a:cubicBezTo>
                      <a:pt x="480870" y="639012"/>
                      <a:pt x="477550" y="681126"/>
                      <a:pt x="479967" y="725576"/>
                    </a:cubicBezTo>
                    <a:cubicBezTo>
                      <a:pt x="482503" y="771998"/>
                      <a:pt x="487833" y="818439"/>
                      <a:pt x="494415" y="864440"/>
                    </a:cubicBezTo>
                    <a:cubicBezTo>
                      <a:pt x="507735" y="957647"/>
                      <a:pt x="527818" y="1049888"/>
                      <a:pt x="554401" y="1140216"/>
                    </a:cubicBezTo>
                    <a:cubicBezTo>
                      <a:pt x="567704" y="1185451"/>
                      <a:pt x="583419" y="1229719"/>
                      <a:pt x="599056" y="1274169"/>
                    </a:cubicBezTo>
                    <a:cubicBezTo>
                      <a:pt x="606842" y="1296293"/>
                      <a:pt x="615920" y="1317894"/>
                      <a:pt x="625275" y="1339391"/>
                    </a:cubicBezTo>
                    <a:cubicBezTo>
                      <a:pt x="630205" y="1350707"/>
                      <a:pt x="635258" y="1361959"/>
                      <a:pt x="640389" y="1373192"/>
                    </a:cubicBezTo>
                    <a:cubicBezTo>
                      <a:pt x="638496" y="1357330"/>
                      <a:pt x="638496" y="1341044"/>
                      <a:pt x="637570" y="1325282"/>
                    </a:cubicBezTo>
                    <a:cubicBezTo>
                      <a:pt x="636242" y="1302695"/>
                      <a:pt x="634552" y="1280148"/>
                      <a:pt x="633002" y="1257581"/>
                    </a:cubicBezTo>
                    <a:cubicBezTo>
                      <a:pt x="629845" y="1211782"/>
                      <a:pt x="627028" y="1165944"/>
                      <a:pt x="624512" y="1120105"/>
                    </a:cubicBezTo>
                    <a:cubicBezTo>
                      <a:pt x="615598" y="956641"/>
                      <a:pt x="609037" y="793035"/>
                      <a:pt x="609518" y="629309"/>
                    </a:cubicBezTo>
                    <a:cubicBezTo>
                      <a:pt x="609762" y="547435"/>
                      <a:pt x="611432" y="465562"/>
                      <a:pt x="614954" y="383767"/>
                    </a:cubicBezTo>
                    <a:cubicBezTo>
                      <a:pt x="616605" y="345250"/>
                      <a:pt x="619802" y="306769"/>
                      <a:pt x="622691" y="268306"/>
                    </a:cubicBezTo>
                    <a:lnTo>
                      <a:pt x="623305" y="260064"/>
                    </a:lnTo>
                    <a:cubicBezTo>
                      <a:pt x="625860" y="225539"/>
                      <a:pt x="628919" y="190933"/>
                      <a:pt x="634169" y="156711"/>
                    </a:cubicBezTo>
                    <a:cubicBezTo>
                      <a:pt x="632615" y="153202"/>
                      <a:pt x="631266" y="149648"/>
                      <a:pt x="630264" y="146003"/>
                    </a:cubicBezTo>
                    <a:lnTo>
                      <a:pt x="629905" y="144632"/>
                    </a:lnTo>
                    <a:lnTo>
                      <a:pt x="630167" y="144672"/>
                    </a:lnTo>
                    <a:cubicBezTo>
                      <a:pt x="629925" y="143603"/>
                      <a:pt x="629845" y="142538"/>
                      <a:pt x="629905" y="141491"/>
                    </a:cubicBezTo>
                    <a:close/>
                    <a:moveTo>
                      <a:pt x="721627" y="815"/>
                    </a:moveTo>
                    <a:cubicBezTo>
                      <a:pt x="721847" y="-131"/>
                      <a:pt x="723195" y="-51"/>
                      <a:pt x="723436" y="815"/>
                    </a:cubicBezTo>
                    <a:cubicBezTo>
                      <a:pt x="729413" y="20946"/>
                      <a:pt x="727300" y="43090"/>
                      <a:pt x="722151" y="63342"/>
                    </a:cubicBezTo>
                    <a:cubicBezTo>
                      <a:pt x="719374" y="74314"/>
                      <a:pt x="715429" y="84963"/>
                      <a:pt x="710660" y="95230"/>
                    </a:cubicBezTo>
                    <a:lnTo>
                      <a:pt x="708991" y="98823"/>
                    </a:lnTo>
                    <a:cubicBezTo>
                      <a:pt x="704905" y="107566"/>
                      <a:pt x="700304" y="116575"/>
                      <a:pt x="692346" y="122024"/>
                    </a:cubicBezTo>
                    <a:cubicBezTo>
                      <a:pt x="689028" y="124299"/>
                      <a:pt x="683089" y="124440"/>
                      <a:pt x="679769" y="122024"/>
                    </a:cubicBezTo>
                    <a:lnTo>
                      <a:pt x="678076" y="120739"/>
                    </a:lnTo>
                    <a:cubicBezTo>
                      <a:pt x="677797" y="120521"/>
                      <a:pt x="677522" y="120300"/>
                      <a:pt x="677254" y="120072"/>
                    </a:cubicBezTo>
                    <a:cubicBezTo>
                      <a:pt x="674157" y="117475"/>
                      <a:pt x="672625" y="111737"/>
                      <a:pt x="674054" y="107953"/>
                    </a:cubicBezTo>
                    <a:cubicBezTo>
                      <a:pt x="677737" y="98189"/>
                      <a:pt x="686090" y="91022"/>
                      <a:pt x="691863" y="82326"/>
                    </a:cubicBezTo>
                    <a:cubicBezTo>
                      <a:pt x="696976" y="74595"/>
                      <a:pt x="701504" y="66442"/>
                      <a:pt x="705265" y="57967"/>
                    </a:cubicBezTo>
                    <a:cubicBezTo>
                      <a:pt x="713375" y="39628"/>
                      <a:pt x="717017" y="20161"/>
                      <a:pt x="721627" y="815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2" name="图形 156">
              <a:extLst>
                <a:ext uri="{FF2B5EF4-FFF2-40B4-BE49-F238E27FC236}">
                  <a16:creationId xmlns:a16="http://schemas.microsoft.com/office/drawing/2014/main" id="{C06310D2-B2FB-88E0-D5DC-1047949BA378}"/>
                </a:ext>
              </a:extLst>
            </p:cNvPr>
            <p:cNvGrpSpPr/>
            <p:nvPr/>
          </p:nvGrpSpPr>
          <p:grpSpPr>
            <a:xfrm>
              <a:off x="5859343" y="5386995"/>
              <a:ext cx="887756" cy="938214"/>
              <a:chOff x="5859343" y="5386995"/>
              <a:chExt cx="887756" cy="938214"/>
            </a:xfrm>
          </p:grpSpPr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F45C410-82BA-4F24-BAAB-A507A4A274D4}"/>
                  </a:ext>
                </a:extLst>
              </p:cNvPr>
              <p:cNvSpPr/>
              <p:nvPr/>
            </p:nvSpPr>
            <p:spPr>
              <a:xfrm>
                <a:off x="5873445" y="5402510"/>
                <a:ext cx="853981" cy="895379"/>
              </a:xfrm>
              <a:custGeom>
                <a:avLst/>
                <a:gdLst>
                  <a:gd name="connsiteX0" fmla="*/ 508781 w 853981"/>
                  <a:gd name="connsiteY0" fmla="*/ 38 h 895379"/>
                  <a:gd name="connsiteX1" fmla="*/ 716164 w 853981"/>
                  <a:gd name="connsiteY1" fmla="*/ 44606 h 895379"/>
                  <a:gd name="connsiteX2" fmla="*/ 716412 w 853981"/>
                  <a:gd name="connsiteY2" fmla="*/ 44619 h 895379"/>
                  <a:gd name="connsiteX3" fmla="*/ 773095 w 853981"/>
                  <a:gd name="connsiteY3" fmla="*/ 87820 h 895379"/>
                  <a:gd name="connsiteX4" fmla="*/ 737403 w 853981"/>
                  <a:gd name="connsiteY4" fmla="*/ 157461 h 895379"/>
                  <a:gd name="connsiteX5" fmla="*/ 740292 w 853981"/>
                  <a:gd name="connsiteY5" fmla="*/ 160220 h 895379"/>
                  <a:gd name="connsiteX6" fmla="*/ 775227 w 853981"/>
                  <a:gd name="connsiteY6" fmla="*/ 195086 h 895379"/>
                  <a:gd name="connsiteX7" fmla="*/ 847022 w 853981"/>
                  <a:gd name="connsiteY7" fmla="*/ 684721 h 895379"/>
                  <a:gd name="connsiteX8" fmla="*/ 641361 w 853981"/>
                  <a:gd name="connsiteY8" fmla="*/ 895417 h 895379"/>
                  <a:gd name="connsiteX9" fmla="*/ 288399 w 853981"/>
                  <a:gd name="connsiteY9" fmla="*/ 773508 h 895379"/>
                  <a:gd name="connsiteX10" fmla="*/ 228900 w 853981"/>
                  <a:gd name="connsiteY10" fmla="*/ 745770 h 895379"/>
                  <a:gd name="connsiteX11" fmla="*/ 226208 w 853981"/>
                  <a:gd name="connsiteY11" fmla="*/ 742355 h 895379"/>
                  <a:gd name="connsiteX12" fmla="*/ 222970 w 853981"/>
                  <a:gd name="connsiteY12" fmla="*/ 741896 h 895379"/>
                  <a:gd name="connsiteX13" fmla="*/ 157493 w 853981"/>
                  <a:gd name="connsiteY13" fmla="*/ 724077 h 895379"/>
                  <a:gd name="connsiteX14" fmla="*/ 103411 w 853981"/>
                  <a:gd name="connsiteY14" fmla="*/ 615951 h 895379"/>
                  <a:gd name="connsiteX15" fmla="*/ 60281 w 853981"/>
                  <a:gd name="connsiteY15" fmla="*/ 464746 h 895379"/>
                  <a:gd name="connsiteX16" fmla="*/ 60268 w 853981"/>
                  <a:gd name="connsiteY16" fmla="*/ 464390 h 895379"/>
                  <a:gd name="connsiteX17" fmla="*/ 5027 w 853981"/>
                  <a:gd name="connsiteY17" fmla="*/ 388467 h 895379"/>
                  <a:gd name="connsiteX18" fmla="*/ 5027 w 853981"/>
                  <a:gd name="connsiteY18" fmla="*/ 318366 h 895379"/>
                  <a:gd name="connsiteX19" fmla="*/ 8262 w 853981"/>
                  <a:gd name="connsiteY19" fmla="*/ 302106 h 895379"/>
                  <a:gd name="connsiteX20" fmla="*/ 131729 w 853981"/>
                  <a:gd name="connsiteY20" fmla="*/ 103198 h 895379"/>
                  <a:gd name="connsiteX21" fmla="*/ 508781 w 853981"/>
                  <a:gd name="connsiteY21" fmla="*/ 38 h 89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53981" h="895379">
                    <a:moveTo>
                      <a:pt x="508781" y="38"/>
                    </a:moveTo>
                    <a:cubicBezTo>
                      <a:pt x="598876" y="38"/>
                      <a:pt x="706973" y="43732"/>
                      <a:pt x="716164" y="44606"/>
                    </a:cubicBezTo>
                    <a:lnTo>
                      <a:pt x="716412" y="44619"/>
                    </a:lnTo>
                    <a:cubicBezTo>
                      <a:pt x="721248" y="44619"/>
                      <a:pt x="740142" y="59019"/>
                      <a:pt x="773095" y="87820"/>
                    </a:cubicBezTo>
                    <a:lnTo>
                      <a:pt x="737403" y="157461"/>
                    </a:lnTo>
                    <a:lnTo>
                      <a:pt x="740292" y="160220"/>
                    </a:lnTo>
                    <a:cubicBezTo>
                      <a:pt x="754113" y="173477"/>
                      <a:pt x="765913" y="185561"/>
                      <a:pt x="775227" y="195086"/>
                    </a:cubicBezTo>
                    <a:cubicBezTo>
                      <a:pt x="851276" y="272861"/>
                      <a:pt x="864945" y="578229"/>
                      <a:pt x="847022" y="684721"/>
                    </a:cubicBezTo>
                    <a:cubicBezTo>
                      <a:pt x="829100" y="791213"/>
                      <a:pt x="795905" y="895417"/>
                      <a:pt x="641361" y="895417"/>
                    </a:cubicBezTo>
                    <a:cubicBezTo>
                      <a:pt x="486818" y="895417"/>
                      <a:pt x="314885" y="802457"/>
                      <a:pt x="288399" y="773508"/>
                    </a:cubicBezTo>
                    <a:cubicBezTo>
                      <a:pt x="270743" y="754209"/>
                      <a:pt x="250909" y="744963"/>
                      <a:pt x="228900" y="745770"/>
                    </a:cubicBezTo>
                    <a:cubicBezTo>
                      <a:pt x="227995" y="744628"/>
                      <a:pt x="227098" y="743490"/>
                      <a:pt x="226208" y="742355"/>
                    </a:cubicBezTo>
                    <a:lnTo>
                      <a:pt x="222970" y="741896"/>
                    </a:lnTo>
                    <a:cubicBezTo>
                      <a:pt x="192509" y="737483"/>
                      <a:pt x="170683" y="731542"/>
                      <a:pt x="157493" y="724077"/>
                    </a:cubicBezTo>
                    <a:cubicBezTo>
                      <a:pt x="131729" y="709495"/>
                      <a:pt x="103411" y="632837"/>
                      <a:pt x="103411" y="615951"/>
                    </a:cubicBezTo>
                    <a:cubicBezTo>
                      <a:pt x="103411" y="599233"/>
                      <a:pt x="61126" y="477616"/>
                      <a:pt x="60281" y="464746"/>
                    </a:cubicBezTo>
                    <a:lnTo>
                      <a:pt x="60268" y="464390"/>
                    </a:lnTo>
                    <a:cubicBezTo>
                      <a:pt x="60268" y="453631"/>
                      <a:pt x="5027" y="404174"/>
                      <a:pt x="5027" y="388467"/>
                    </a:cubicBezTo>
                    <a:cubicBezTo>
                      <a:pt x="5027" y="372760"/>
                      <a:pt x="-6107" y="373713"/>
                      <a:pt x="5027" y="318366"/>
                    </a:cubicBezTo>
                    <a:lnTo>
                      <a:pt x="8262" y="302106"/>
                    </a:lnTo>
                    <a:cubicBezTo>
                      <a:pt x="20111" y="243177"/>
                      <a:pt x="43303" y="145599"/>
                      <a:pt x="131729" y="103198"/>
                    </a:cubicBezTo>
                    <a:cubicBezTo>
                      <a:pt x="228900" y="56604"/>
                      <a:pt x="417776" y="38"/>
                      <a:pt x="508781" y="3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2ED1D0-803C-D87E-0352-663F6DA4F451}"/>
                  </a:ext>
                </a:extLst>
              </p:cNvPr>
              <p:cNvSpPr/>
              <p:nvPr/>
            </p:nvSpPr>
            <p:spPr>
              <a:xfrm>
                <a:off x="5859343" y="5386995"/>
                <a:ext cx="887756" cy="938214"/>
              </a:xfrm>
              <a:custGeom>
                <a:avLst/>
                <a:gdLst>
                  <a:gd name="connsiteX0" fmla="*/ 130831 w 887756"/>
                  <a:gd name="connsiteY0" fmla="*/ 116524 h 938214"/>
                  <a:gd name="connsiteX1" fmla="*/ 593617 w 887756"/>
                  <a:gd name="connsiteY1" fmla="*/ 2343 h 938214"/>
                  <a:gd name="connsiteX2" fmla="*/ 597793 w 887756"/>
                  <a:gd name="connsiteY2" fmla="*/ 2884 h 938214"/>
                  <a:gd name="connsiteX3" fmla="*/ 630652 w 887756"/>
                  <a:gd name="connsiteY3" fmla="*/ 9325 h 938214"/>
                  <a:gd name="connsiteX4" fmla="*/ 730502 w 887756"/>
                  <a:gd name="connsiteY4" fmla="*/ 50475 h 938214"/>
                  <a:gd name="connsiteX5" fmla="*/ 808185 w 887756"/>
                  <a:gd name="connsiteY5" fmla="*/ 139091 h 938214"/>
                  <a:gd name="connsiteX6" fmla="*/ 813977 w 887756"/>
                  <a:gd name="connsiteY6" fmla="*/ 189781 h 938214"/>
                  <a:gd name="connsiteX7" fmla="*/ 809510 w 887756"/>
                  <a:gd name="connsiteY7" fmla="*/ 205181 h 938214"/>
                  <a:gd name="connsiteX8" fmla="*/ 852672 w 887756"/>
                  <a:gd name="connsiteY8" fmla="*/ 289168 h 938214"/>
                  <a:gd name="connsiteX9" fmla="*/ 886720 w 887756"/>
                  <a:gd name="connsiteY9" fmla="*/ 506202 h 938214"/>
                  <a:gd name="connsiteX10" fmla="*/ 758024 w 887756"/>
                  <a:gd name="connsiteY10" fmla="*/ 896687 h 938214"/>
                  <a:gd name="connsiteX11" fmla="*/ 491279 w 887756"/>
                  <a:gd name="connsiteY11" fmla="*/ 885069 h 938214"/>
                  <a:gd name="connsiteX12" fmla="*/ 472224 w 887756"/>
                  <a:gd name="connsiteY12" fmla="*/ 862301 h 938214"/>
                  <a:gd name="connsiteX13" fmla="*/ 478844 w 887756"/>
                  <a:gd name="connsiteY13" fmla="*/ 868964 h 938214"/>
                  <a:gd name="connsiteX14" fmla="*/ 478764 w 887756"/>
                  <a:gd name="connsiteY14" fmla="*/ 868220 h 938214"/>
                  <a:gd name="connsiteX15" fmla="*/ 476644 w 887756"/>
                  <a:gd name="connsiteY15" fmla="*/ 866299 h 938214"/>
                  <a:gd name="connsiteX16" fmla="*/ 473371 w 887756"/>
                  <a:gd name="connsiteY16" fmla="*/ 858295 h 938214"/>
                  <a:gd name="connsiteX17" fmla="*/ 474194 w 887756"/>
                  <a:gd name="connsiteY17" fmla="*/ 859161 h 938214"/>
                  <a:gd name="connsiteX18" fmla="*/ 477117 w 887756"/>
                  <a:gd name="connsiteY18" fmla="*/ 861130 h 938214"/>
                  <a:gd name="connsiteX19" fmla="*/ 477494 w 887756"/>
                  <a:gd name="connsiteY19" fmla="*/ 861432 h 938214"/>
                  <a:gd name="connsiteX20" fmla="*/ 477378 w 887756"/>
                  <a:gd name="connsiteY20" fmla="*/ 861311 h 938214"/>
                  <a:gd name="connsiteX21" fmla="*/ 477024 w 887756"/>
                  <a:gd name="connsiteY21" fmla="*/ 856358 h 938214"/>
                  <a:gd name="connsiteX22" fmla="*/ 477695 w 887756"/>
                  <a:gd name="connsiteY22" fmla="*/ 856684 h 938214"/>
                  <a:gd name="connsiteX23" fmla="*/ 484578 w 887756"/>
                  <a:gd name="connsiteY23" fmla="*/ 863549 h 938214"/>
                  <a:gd name="connsiteX24" fmla="*/ 484720 w 887756"/>
                  <a:gd name="connsiteY24" fmla="*/ 862744 h 938214"/>
                  <a:gd name="connsiteX25" fmla="*/ 482544 w 887756"/>
                  <a:gd name="connsiteY25" fmla="*/ 860641 h 938214"/>
                  <a:gd name="connsiteX26" fmla="*/ 481782 w 887756"/>
                  <a:gd name="connsiteY26" fmla="*/ 856866 h 938214"/>
                  <a:gd name="connsiteX27" fmla="*/ 486288 w 887756"/>
                  <a:gd name="connsiteY27" fmla="*/ 856765 h 938214"/>
                  <a:gd name="connsiteX28" fmla="*/ 499589 w 887756"/>
                  <a:gd name="connsiteY28" fmla="*/ 866629 h 938214"/>
                  <a:gd name="connsiteX29" fmla="*/ 861097 w 887756"/>
                  <a:gd name="connsiteY29" fmla="*/ 560407 h 938214"/>
                  <a:gd name="connsiteX30" fmla="*/ 861044 w 887756"/>
                  <a:gd name="connsiteY30" fmla="*/ 554163 h 938214"/>
                  <a:gd name="connsiteX31" fmla="*/ 809246 w 887756"/>
                  <a:gd name="connsiteY31" fmla="*/ 254865 h 938214"/>
                  <a:gd name="connsiteX32" fmla="*/ 795504 w 887756"/>
                  <a:gd name="connsiteY32" fmla="*/ 228936 h 938214"/>
                  <a:gd name="connsiteX33" fmla="*/ 784295 w 887756"/>
                  <a:gd name="connsiteY33" fmla="*/ 210576 h 938214"/>
                  <a:gd name="connsiteX34" fmla="*/ 751112 w 887756"/>
                  <a:gd name="connsiteY34" fmla="*/ 204436 h 938214"/>
                  <a:gd name="connsiteX35" fmla="*/ 739964 w 887756"/>
                  <a:gd name="connsiteY35" fmla="*/ 201215 h 938214"/>
                  <a:gd name="connsiteX36" fmla="*/ 578744 w 887756"/>
                  <a:gd name="connsiteY36" fmla="*/ 210421 h 938214"/>
                  <a:gd name="connsiteX37" fmla="*/ 561801 w 887756"/>
                  <a:gd name="connsiteY37" fmla="*/ 211477 h 938214"/>
                  <a:gd name="connsiteX38" fmla="*/ 431251 w 887756"/>
                  <a:gd name="connsiteY38" fmla="*/ 247597 h 938214"/>
                  <a:gd name="connsiteX39" fmla="*/ 363558 w 887756"/>
                  <a:gd name="connsiteY39" fmla="*/ 352943 h 938214"/>
                  <a:gd name="connsiteX40" fmla="*/ 310270 w 887756"/>
                  <a:gd name="connsiteY40" fmla="*/ 454726 h 938214"/>
                  <a:gd name="connsiteX41" fmla="*/ 291515 w 887756"/>
                  <a:gd name="connsiteY41" fmla="*/ 550993 h 938214"/>
                  <a:gd name="connsiteX42" fmla="*/ 287895 w 887756"/>
                  <a:gd name="connsiteY42" fmla="*/ 552725 h 938214"/>
                  <a:gd name="connsiteX43" fmla="*/ 287674 w 887756"/>
                  <a:gd name="connsiteY43" fmla="*/ 552765 h 938214"/>
                  <a:gd name="connsiteX44" fmla="*/ 283830 w 887756"/>
                  <a:gd name="connsiteY44" fmla="*/ 553349 h 938214"/>
                  <a:gd name="connsiteX45" fmla="*/ 282321 w 887756"/>
                  <a:gd name="connsiteY45" fmla="*/ 552342 h 938214"/>
                  <a:gd name="connsiteX46" fmla="*/ 278960 w 887756"/>
                  <a:gd name="connsiteY46" fmla="*/ 553570 h 938214"/>
                  <a:gd name="connsiteX47" fmla="*/ 222734 w 887756"/>
                  <a:gd name="connsiteY47" fmla="*/ 536499 h 938214"/>
                  <a:gd name="connsiteX48" fmla="*/ 221207 w 887756"/>
                  <a:gd name="connsiteY48" fmla="*/ 536882 h 938214"/>
                  <a:gd name="connsiteX49" fmla="*/ 242960 w 887756"/>
                  <a:gd name="connsiteY49" fmla="*/ 697467 h 938214"/>
                  <a:gd name="connsiteX50" fmla="*/ 246924 w 887756"/>
                  <a:gd name="connsiteY50" fmla="*/ 698554 h 938214"/>
                  <a:gd name="connsiteX51" fmla="*/ 250182 w 887756"/>
                  <a:gd name="connsiteY51" fmla="*/ 696723 h 938214"/>
                  <a:gd name="connsiteX52" fmla="*/ 250495 w 887756"/>
                  <a:gd name="connsiteY52" fmla="*/ 696707 h 938214"/>
                  <a:gd name="connsiteX53" fmla="*/ 250826 w 887756"/>
                  <a:gd name="connsiteY53" fmla="*/ 696723 h 938214"/>
                  <a:gd name="connsiteX54" fmla="*/ 258191 w 887756"/>
                  <a:gd name="connsiteY54" fmla="*/ 701695 h 938214"/>
                  <a:gd name="connsiteX55" fmla="*/ 259139 w 887756"/>
                  <a:gd name="connsiteY55" fmla="*/ 701373 h 938214"/>
                  <a:gd name="connsiteX56" fmla="*/ 258798 w 887756"/>
                  <a:gd name="connsiteY56" fmla="*/ 700444 h 938214"/>
                  <a:gd name="connsiteX57" fmla="*/ 257306 w 887756"/>
                  <a:gd name="connsiteY57" fmla="*/ 695374 h 938214"/>
                  <a:gd name="connsiteX58" fmla="*/ 256269 w 887756"/>
                  <a:gd name="connsiteY58" fmla="*/ 691607 h 938214"/>
                  <a:gd name="connsiteX59" fmla="*/ 263343 w 887756"/>
                  <a:gd name="connsiteY59" fmla="*/ 699199 h 938214"/>
                  <a:gd name="connsiteX60" fmla="*/ 265176 w 887756"/>
                  <a:gd name="connsiteY60" fmla="*/ 694788 h 938214"/>
                  <a:gd name="connsiteX61" fmla="*/ 335505 w 887756"/>
                  <a:gd name="connsiteY61" fmla="*/ 794902 h 938214"/>
                  <a:gd name="connsiteX62" fmla="*/ 345425 w 887756"/>
                  <a:gd name="connsiteY62" fmla="*/ 802351 h 938214"/>
                  <a:gd name="connsiteX63" fmla="*/ 389173 w 887756"/>
                  <a:gd name="connsiteY63" fmla="*/ 830131 h 938214"/>
                  <a:gd name="connsiteX64" fmla="*/ 388974 w 887756"/>
                  <a:gd name="connsiteY64" fmla="*/ 830695 h 938214"/>
                  <a:gd name="connsiteX65" fmla="*/ 389244 w 887756"/>
                  <a:gd name="connsiteY65" fmla="*/ 830939 h 938214"/>
                  <a:gd name="connsiteX66" fmla="*/ 389244 w 887756"/>
                  <a:gd name="connsiteY66" fmla="*/ 830939 h 938214"/>
                  <a:gd name="connsiteX67" fmla="*/ 389517 w 887756"/>
                  <a:gd name="connsiteY67" fmla="*/ 831198 h 938214"/>
                  <a:gd name="connsiteX68" fmla="*/ 393622 w 887756"/>
                  <a:gd name="connsiteY68" fmla="*/ 833171 h 938214"/>
                  <a:gd name="connsiteX69" fmla="*/ 396880 w 887756"/>
                  <a:gd name="connsiteY69" fmla="*/ 836614 h 938214"/>
                  <a:gd name="connsiteX70" fmla="*/ 399579 w 887756"/>
                  <a:gd name="connsiteY70" fmla="*/ 840499 h 938214"/>
                  <a:gd name="connsiteX71" fmla="*/ 397506 w 887756"/>
                  <a:gd name="connsiteY71" fmla="*/ 842170 h 938214"/>
                  <a:gd name="connsiteX72" fmla="*/ 395393 w 887756"/>
                  <a:gd name="connsiteY72" fmla="*/ 841385 h 938214"/>
                  <a:gd name="connsiteX73" fmla="*/ 395494 w 887756"/>
                  <a:gd name="connsiteY73" fmla="*/ 841526 h 938214"/>
                  <a:gd name="connsiteX74" fmla="*/ 395487 w 887756"/>
                  <a:gd name="connsiteY74" fmla="*/ 844910 h 938214"/>
                  <a:gd name="connsiteX75" fmla="*/ 395273 w 887756"/>
                  <a:gd name="connsiteY75" fmla="*/ 844827 h 938214"/>
                  <a:gd name="connsiteX76" fmla="*/ 392335 w 887756"/>
                  <a:gd name="connsiteY76" fmla="*/ 843680 h 938214"/>
                  <a:gd name="connsiteX77" fmla="*/ 395452 w 887756"/>
                  <a:gd name="connsiteY77" fmla="*/ 847968 h 938214"/>
                  <a:gd name="connsiteX78" fmla="*/ 397285 w 887756"/>
                  <a:gd name="connsiteY78" fmla="*/ 851571 h 938214"/>
                  <a:gd name="connsiteX79" fmla="*/ 396057 w 887756"/>
                  <a:gd name="connsiteY79" fmla="*/ 852558 h 938214"/>
                  <a:gd name="connsiteX80" fmla="*/ 392594 w 887756"/>
                  <a:gd name="connsiteY80" fmla="*/ 851350 h 938214"/>
                  <a:gd name="connsiteX81" fmla="*/ 392921 w 887756"/>
                  <a:gd name="connsiteY81" fmla="*/ 851973 h 938214"/>
                  <a:gd name="connsiteX82" fmla="*/ 392838 w 887756"/>
                  <a:gd name="connsiteY82" fmla="*/ 855356 h 938214"/>
                  <a:gd name="connsiteX83" fmla="*/ 387706 w 887756"/>
                  <a:gd name="connsiteY83" fmla="*/ 853504 h 938214"/>
                  <a:gd name="connsiteX84" fmla="*/ 386720 w 887756"/>
                  <a:gd name="connsiteY84" fmla="*/ 853624 h 938214"/>
                  <a:gd name="connsiteX85" fmla="*/ 371185 w 887756"/>
                  <a:gd name="connsiteY85" fmla="*/ 846619 h 938214"/>
                  <a:gd name="connsiteX86" fmla="*/ 358024 w 887756"/>
                  <a:gd name="connsiteY86" fmla="*/ 837157 h 938214"/>
                  <a:gd name="connsiteX87" fmla="*/ 346112 w 887756"/>
                  <a:gd name="connsiteY87" fmla="*/ 828823 h 938214"/>
                  <a:gd name="connsiteX88" fmla="*/ 280711 w 887756"/>
                  <a:gd name="connsiteY88" fmla="*/ 768228 h 938214"/>
                  <a:gd name="connsiteX89" fmla="*/ 155494 w 887756"/>
                  <a:gd name="connsiteY89" fmla="*/ 749325 h 938214"/>
                  <a:gd name="connsiteX90" fmla="*/ 107162 w 887756"/>
                  <a:gd name="connsiteY90" fmla="*/ 662564 h 938214"/>
                  <a:gd name="connsiteX91" fmla="*/ 63782 w 887756"/>
                  <a:gd name="connsiteY91" fmla="*/ 492513 h 938214"/>
                  <a:gd name="connsiteX92" fmla="*/ 63579 w 887756"/>
                  <a:gd name="connsiteY92" fmla="*/ 492533 h 938214"/>
                  <a:gd name="connsiteX93" fmla="*/ 59456 w 887756"/>
                  <a:gd name="connsiteY93" fmla="*/ 490822 h 938214"/>
                  <a:gd name="connsiteX94" fmla="*/ 55651 w 887756"/>
                  <a:gd name="connsiteY94" fmla="*/ 488486 h 938214"/>
                  <a:gd name="connsiteX95" fmla="*/ 54182 w 887756"/>
                  <a:gd name="connsiteY95" fmla="*/ 486453 h 938214"/>
                  <a:gd name="connsiteX96" fmla="*/ 54182 w 887756"/>
                  <a:gd name="connsiteY96" fmla="*/ 486453 h 938214"/>
                  <a:gd name="connsiteX97" fmla="*/ 52212 w 887756"/>
                  <a:gd name="connsiteY97" fmla="*/ 485145 h 938214"/>
                  <a:gd name="connsiteX98" fmla="*/ 51940 w 887756"/>
                  <a:gd name="connsiteY98" fmla="*/ 485495 h 938214"/>
                  <a:gd name="connsiteX99" fmla="*/ 51709 w 887756"/>
                  <a:gd name="connsiteY99" fmla="*/ 484661 h 938214"/>
                  <a:gd name="connsiteX100" fmla="*/ 49157 w 887756"/>
                  <a:gd name="connsiteY100" fmla="*/ 481190 h 938214"/>
                  <a:gd name="connsiteX101" fmla="*/ 31060 w 887756"/>
                  <a:gd name="connsiteY101" fmla="*/ 456236 h 938214"/>
                  <a:gd name="connsiteX102" fmla="*/ 30890 w 887756"/>
                  <a:gd name="connsiteY102" fmla="*/ 456538 h 938214"/>
                  <a:gd name="connsiteX103" fmla="*/ 30760 w 887756"/>
                  <a:gd name="connsiteY103" fmla="*/ 457001 h 938214"/>
                  <a:gd name="connsiteX104" fmla="*/ 2427 w 887756"/>
                  <a:gd name="connsiteY104" fmla="*/ 394534 h 938214"/>
                  <a:gd name="connsiteX105" fmla="*/ 3471 w 887756"/>
                  <a:gd name="connsiteY105" fmla="*/ 345274 h 938214"/>
                  <a:gd name="connsiteX106" fmla="*/ 130831 w 887756"/>
                  <a:gd name="connsiteY106" fmla="*/ 116524 h 938214"/>
                  <a:gd name="connsiteX107" fmla="*/ 480065 w 887756"/>
                  <a:gd name="connsiteY107" fmla="*/ 863897 h 938214"/>
                  <a:gd name="connsiteX108" fmla="*/ 479259 w 887756"/>
                  <a:gd name="connsiteY108" fmla="*/ 863179 h 938214"/>
                  <a:gd name="connsiteX109" fmla="*/ 479968 w 887756"/>
                  <a:gd name="connsiteY109" fmla="*/ 864068 h 938214"/>
                  <a:gd name="connsiteX110" fmla="*/ 481340 w 887756"/>
                  <a:gd name="connsiteY110" fmla="*/ 865361 h 938214"/>
                  <a:gd name="connsiteX111" fmla="*/ 481318 w 887756"/>
                  <a:gd name="connsiteY111" fmla="*/ 864918 h 938214"/>
                  <a:gd name="connsiteX112" fmla="*/ 480065 w 887756"/>
                  <a:gd name="connsiteY112" fmla="*/ 863897 h 938214"/>
                  <a:gd name="connsiteX113" fmla="*/ 593002 w 887756"/>
                  <a:gd name="connsiteY113" fmla="*/ 29497 h 938214"/>
                  <a:gd name="connsiteX114" fmla="*/ 315689 w 887756"/>
                  <a:gd name="connsiteY114" fmla="*/ 67363 h 938214"/>
                  <a:gd name="connsiteX115" fmla="*/ 309475 w 887756"/>
                  <a:gd name="connsiteY115" fmla="*/ 69150 h 938214"/>
                  <a:gd name="connsiteX116" fmla="*/ 160817 w 887756"/>
                  <a:gd name="connsiteY116" fmla="*/ 128220 h 938214"/>
                  <a:gd name="connsiteX117" fmla="*/ 41866 w 887756"/>
                  <a:gd name="connsiteY117" fmla="*/ 316325 h 938214"/>
                  <a:gd name="connsiteX118" fmla="*/ 66095 w 887756"/>
                  <a:gd name="connsiteY118" fmla="*/ 459216 h 938214"/>
                  <a:gd name="connsiteX119" fmla="*/ 86127 w 887756"/>
                  <a:gd name="connsiteY119" fmla="*/ 356283 h 938214"/>
                  <a:gd name="connsiteX120" fmla="*/ 91104 w 887756"/>
                  <a:gd name="connsiteY120" fmla="*/ 348587 h 938214"/>
                  <a:gd name="connsiteX121" fmla="*/ 130419 w 887756"/>
                  <a:gd name="connsiteY121" fmla="*/ 614813 h 938214"/>
                  <a:gd name="connsiteX122" fmla="*/ 206571 w 887756"/>
                  <a:gd name="connsiteY122" fmla="*/ 729776 h 938214"/>
                  <a:gd name="connsiteX123" fmla="*/ 208754 w 887756"/>
                  <a:gd name="connsiteY123" fmla="*/ 730610 h 938214"/>
                  <a:gd name="connsiteX124" fmla="*/ 260364 w 887756"/>
                  <a:gd name="connsiteY124" fmla="*/ 738414 h 938214"/>
                  <a:gd name="connsiteX125" fmla="*/ 258890 w 887756"/>
                  <a:gd name="connsiteY125" fmla="*/ 736015 h 938214"/>
                  <a:gd name="connsiteX126" fmla="*/ 259117 w 887756"/>
                  <a:gd name="connsiteY126" fmla="*/ 731288 h 938214"/>
                  <a:gd name="connsiteX127" fmla="*/ 258895 w 887756"/>
                  <a:gd name="connsiteY127" fmla="*/ 730905 h 938214"/>
                  <a:gd name="connsiteX128" fmla="*/ 253784 w 887756"/>
                  <a:gd name="connsiteY128" fmla="*/ 720759 h 938214"/>
                  <a:gd name="connsiteX129" fmla="*/ 251772 w 887756"/>
                  <a:gd name="connsiteY129" fmla="*/ 721323 h 938214"/>
                  <a:gd name="connsiteX130" fmla="*/ 251029 w 887756"/>
                  <a:gd name="connsiteY130" fmla="*/ 723255 h 938214"/>
                  <a:gd name="connsiteX131" fmla="*/ 237380 w 887756"/>
                  <a:gd name="connsiteY131" fmla="*/ 725102 h 938214"/>
                  <a:gd name="connsiteX132" fmla="*/ 236379 w 887756"/>
                  <a:gd name="connsiteY132" fmla="*/ 725027 h 938214"/>
                  <a:gd name="connsiteX133" fmla="*/ 224827 w 887756"/>
                  <a:gd name="connsiteY133" fmla="*/ 722853 h 938214"/>
                  <a:gd name="connsiteX134" fmla="*/ 221889 w 887756"/>
                  <a:gd name="connsiteY134" fmla="*/ 722329 h 938214"/>
                  <a:gd name="connsiteX135" fmla="*/ 195690 w 887756"/>
                  <a:gd name="connsiteY135" fmla="*/ 709486 h 938214"/>
                  <a:gd name="connsiteX136" fmla="*/ 220744 w 887756"/>
                  <a:gd name="connsiteY136" fmla="*/ 509241 h 938214"/>
                  <a:gd name="connsiteX137" fmla="*/ 337467 w 887756"/>
                  <a:gd name="connsiteY137" fmla="*/ 178674 h 938214"/>
                  <a:gd name="connsiteX138" fmla="*/ 702096 w 887756"/>
                  <a:gd name="connsiteY138" fmla="*/ 76739 h 938214"/>
                  <a:gd name="connsiteX139" fmla="*/ 707475 w 887756"/>
                  <a:gd name="connsiteY139" fmla="*/ 78538 h 938214"/>
                  <a:gd name="connsiteX140" fmla="*/ 763538 w 887756"/>
                  <a:gd name="connsiteY140" fmla="*/ 92614 h 938214"/>
                  <a:gd name="connsiteX141" fmla="*/ 718494 w 887756"/>
                  <a:gd name="connsiteY141" fmla="*/ 69791 h 938214"/>
                  <a:gd name="connsiteX142" fmla="*/ 615179 w 887756"/>
                  <a:gd name="connsiteY142" fmla="*/ 32436 h 938214"/>
                  <a:gd name="connsiteX143" fmla="*/ 593002 w 887756"/>
                  <a:gd name="connsiteY143" fmla="*/ 29497 h 938214"/>
                  <a:gd name="connsiteX144" fmla="*/ 216537 w 887756"/>
                  <a:gd name="connsiteY144" fmla="*/ 582196 h 938214"/>
                  <a:gd name="connsiteX145" fmla="*/ 222050 w 887756"/>
                  <a:gd name="connsiteY145" fmla="*/ 581351 h 938214"/>
                  <a:gd name="connsiteX146" fmla="*/ 315805 w 887756"/>
                  <a:gd name="connsiteY146" fmla="*/ 635544 h 938214"/>
                  <a:gd name="connsiteX147" fmla="*/ 309244 w 887756"/>
                  <a:gd name="connsiteY147" fmla="*/ 631578 h 938214"/>
                  <a:gd name="connsiteX148" fmla="*/ 308902 w 887756"/>
                  <a:gd name="connsiteY148" fmla="*/ 631800 h 938214"/>
                  <a:gd name="connsiteX149" fmla="*/ 309456 w 887756"/>
                  <a:gd name="connsiteY149" fmla="*/ 632581 h 938214"/>
                  <a:gd name="connsiteX150" fmla="*/ 300048 w 887756"/>
                  <a:gd name="connsiteY150" fmla="*/ 627733 h 938214"/>
                  <a:gd name="connsiteX151" fmla="*/ 299223 w 887756"/>
                  <a:gd name="connsiteY151" fmla="*/ 627894 h 938214"/>
                  <a:gd name="connsiteX152" fmla="*/ 305018 w 887756"/>
                  <a:gd name="connsiteY152" fmla="*/ 634678 h 938214"/>
                  <a:gd name="connsiteX153" fmla="*/ 306043 w 887756"/>
                  <a:gd name="connsiteY153" fmla="*/ 635532 h 938214"/>
                  <a:gd name="connsiteX154" fmla="*/ 303934 w 887756"/>
                  <a:gd name="connsiteY154" fmla="*/ 638282 h 938214"/>
                  <a:gd name="connsiteX155" fmla="*/ 304113 w 887756"/>
                  <a:gd name="connsiteY155" fmla="*/ 639731 h 938214"/>
                  <a:gd name="connsiteX156" fmla="*/ 304491 w 887756"/>
                  <a:gd name="connsiteY156" fmla="*/ 639983 h 938214"/>
                  <a:gd name="connsiteX157" fmla="*/ 303046 w 887756"/>
                  <a:gd name="connsiteY157" fmla="*/ 643476 h 938214"/>
                  <a:gd name="connsiteX158" fmla="*/ 291476 w 887756"/>
                  <a:gd name="connsiteY158" fmla="*/ 636228 h 938214"/>
                  <a:gd name="connsiteX159" fmla="*/ 211848 w 887756"/>
                  <a:gd name="connsiteY159" fmla="*/ 600938 h 938214"/>
                  <a:gd name="connsiteX160" fmla="*/ 210925 w 887756"/>
                  <a:gd name="connsiteY160" fmla="*/ 600832 h 938214"/>
                  <a:gd name="connsiteX161" fmla="*/ 205408 w 887756"/>
                  <a:gd name="connsiteY161" fmla="*/ 595523 h 938214"/>
                  <a:gd name="connsiteX162" fmla="*/ 203638 w 887756"/>
                  <a:gd name="connsiteY162" fmla="*/ 591195 h 938214"/>
                  <a:gd name="connsiteX163" fmla="*/ 205690 w 887756"/>
                  <a:gd name="connsiteY163" fmla="*/ 586746 h 938214"/>
                  <a:gd name="connsiteX164" fmla="*/ 211445 w 887756"/>
                  <a:gd name="connsiteY164" fmla="*/ 584512 h 938214"/>
                  <a:gd name="connsiteX165" fmla="*/ 216537 w 887756"/>
                  <a:gd name="connsiteY165" fmla="*/ 582196 h 938214"/>
                  <a:gd name="connsiteX166" fmla="*/ 142020 w 887756"/>
                  <a:gd name="connsiteY166" fmla="*/ 289591 h 938214"/>
                  <a:gd name="connsiteX167" fmla="*/ 205495 w 887756"/>
                  <a:gd name="connsiteY167" fmla="*/ 326869 h 938214"/>
                  <a:gd name="connsiteX168" fmla="*/ 189612 w 887756"/>
                  <a:gd name="connsiteY168" fmla="*/ 332613 h 938214"/>
                  <a:gd name="connsiteX169" fmla="*/ 182350 w 887756"/>
                  <a:gd name="connsiteY169" fmla="*/ 327734 h 938214"/>
                  <a:gd name="connsiteX170" fmla="*/ 144745 w 887756"/>
                  <a:gd name="connsiteY170" fmla="*/ 304457 h 938214"/>
                  <a:gd name="connsiteX171" fmla="*/ 142020 w 887756"/>
                  <a:gd name="connsiteY171" fmla="*/ 289591 h 938214"/>
                  <a:gd name="connsiteX172" fmla="*/ 239165 w 887756"/>
                  <a:gd name="connsiteY172" fmla="*/ 252728 h 938214"/>
                  <a:gd name="connsiteX173" fmla="*/ 232571 w 887756"/>
                  <a:gd name="connsiteY173" fmla="*/ 248435 h 938214"/>
                  <a:gd name="connsiteX174" fmla="*/ 235895 w 887756"/>
                  <a:gd name="connsiteY174" fmla="*/ 226358 h 938214"/>
                  <a:gd name="connsiteX175" fmla="*/ 265122 w 887756"/>
                  <a:gd name="connsiteY175" fmla="*/ 242989 h 938214"/>
                  <a:gd name="connsiteX176" fmla="*/ 239165 w 887756"/>
                  <a:gd name="connsiteY176" fmla="*/ 252728 h 938214"/>
                  <a:gd name="connsiteX177" fmla="*/ 243164 w 887756"/>
                  <a:gd name="connsiteY177" fmla="*/ 148189 h 938214"/>
                  <a:gd name="connsiteX178" fmla="*/ 286184 w 887756"/>
                  <a:gd name="connsiteY178" fmla="*/ 153423 h 938214"/>
                  <a:gd name="connsiteX179" fmla="*/ 287759 w 887756"/>
                  <a:gd name="connsiteY179" fmla="*/ 154019 h 938214"/>
                  <a:gd name="connsiteX180" fmla="*/ 315372 w 887756"/>
                  <a:gd name="connsiteY180" fmla="*/ 169935 h 938214"/>
                  <a:gd name="connsiteX181" fmla="*/ 299312 w 887756"/>
                  <a:gd name="connsiteY181" fmla="*/ 179002 h 938214"/>
                  <a:gd name="connsiteX182" fmla="*/ 243164 w 887756"/>
                  <a:gd name="connsiteY182" fmla="*/ 148189 h 938214"/>
                  <a:gd name="connsiteX183" fmla="*/ 333518 w 887756"/>
                  <a:gd name="connsiteY183" fmla="*/ 97691 h 938214"/>
                  <a:gd name="connsiteX184" fmla="*/ 375061 w 887756"/>
                  <a:gd name="connsiteY184" fmla="*/ 102582 h 938214"/>
                  <a:gd name="connsiteX185" fmla="*/ 375290 w 887756"/>
                  <a:gd name="connsiteY185" fmla="*/ 102754 h 938214"/>
                  <a:gd name="connsiteX186" fmla="*/ 374439 w 887756"/>
                  <a:gd name="connsiteY186" fmla="*/ 118707 h 938214"/>
                  <a:gd name="connsiteX187" fmla="*/ 333518 w 887756"/>
                  <a:gd name="connsiteY187" fmla="*/ 97691 h 938214"/>
                  <a:gd name="connsiteX188" fmla="*/ 424527 w 887756"/>
                  <a:gd name="connsiteY188" fmla="*/ 73752 h 938214"/>
                  <a:gd name="connsiteX189" fmla="*/ 449162 w 887756"/>
                  <a:gd name="connsiteY189" fmla="*/ 70725 h 938214"/>
                  <a:gd name="connsiteX190" fmla="*/ 424527 w 887756"/>
                  <a:gd name="connsiteY190" fmla="*/ 73752 h 93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</a:cxnLst>
                <a:rect l="l" t="t" r="r" b="b"/>
                <a:pathLst>
                  <a:path w="887756" h="938214">
                    <a:moveTo>
                      <a:pt x="130831" y="116524"/>
                    </a:moveTo>
                    <a:cubicBezTo>
                      <a:pt x="179293" y="65065"/>
                      <a:pt x="454422" y="-14530"/>
                      <a:pt x="593617" y="2343"/>
                    </a:cubicBezTo>
                    <a:lnTo>
                      <a:pt x="597793" y="2884"/>
                    </a:lnTo>
                    <a:cubicBezTo>
                      <a:pt x="608901" y="4293"/>
                      <a:pt x="619848" y="6427"/>
                      <a:pt x="630652" y="9325"/>
                    </a:cubicBezTo>
                    <a:cubicBezTo>
                      <a:pt x="665574" y="17485"/>
                      <a:pt x="701647" y="29839"/>
                      <a:pt x="730502" y="50475"/>
                    </a:cubicBezTo>
                    <a:cubicBezTo>
                      <a:pt x="754591" y="67357"/>
                      <a:pt x="830583" y="94927"/>
                      <a:pt x="808185" y="139091"/>
                    </a:cubicBezTo>
                    <a:cubicBezTo>
                      <a:pt x="816490" y="154831"/>
                      <a:pt x="819589" y="174278"/>
                      <a:pt x="813977" y="189781"/>
                    </a:cubicBezTo>
                    <a:cubicBezTo>
                      <a:pt x="813271" y="195136"/>
                      <a:pt x="811620" y="200068"/>
                      <a:pt x="809510" y="205181"/>
                    </a:cubicBezTo>
                    <a:cubicBezTo>
                      <a:pt x="827252" y="231374"/>
                      <a:pt x="841300" y="260995"/>
                      <a:pt x="852672" y="289168"/>
                    </a:cubicBezTo>
                    <a:cubicBezTo>
                      <a:pt x="872544" y="360072"/>
                      <a:pt x="884909" y="433861"/>
                      <a:pt x="886720" y="506202"/>
                    </a:cubicBezTo>
                    <a:cubicBezTo>
                      <a:pt x="892745" y="643641"/>
                      <a:pt x="877681" y="807812"/>
                      <a:pt x="758024" y="896687"/>
                    </a:cubicBezTo>
                    <a:cubicBezTo>
                      <a:pt x="685740" y="953004"/>
                      <a:pt x="572510" y="954896"/>
                      <a:pt x="491279" y="885069"/>
                    </a:cubicBezTo>
                    <a:cubicBezTo>
                      <a:pt x="486668" y="879612"/>
                      <a:pt x="464990" y="864884"/>
                      <a:pt x="472224" y="862301"/>
                    </a:cubicBezTo>
                    <a:cubicBezTo>
                      <a:pt x="474377" y="864576"/>
                      <a:pt x="476591" y="866790"/>
                      <a:pt x="478844" y="868964"/>
                    </a:cubicBezTo>
                    <a:cubicBezTo>
                      <a:pt x="478742" y="868723"/>
                      <a:pt x="478722" y="868481"/>
                      <a:pt x="478764" y="868220"/>
                    </a:cubicBezTo>
                    <a:lnTo>
                      <a:pt x="476644" y="866299"/>
                    </a:lnTo>
                    <a:cubicBezTo>
                      <a:pt x="472652" y="862605"/>
                      <a:pt x="467481" y="857246"/>
                      <a:pt x="473371" y="858295"/>
                    </a:cubicBezTo>
                    <a:cubicBezTo>
                      <a:pt x="473630" y="858597"/>
                      <a:pt x="473914" y="858859"/>
                      <a:pt x="474194" y="859161"/>
                    </a:cubicBezTo>
                    <a:cubicBezTo>
                      <a:pt x="475441" y="859909"/>
                      <a:pt x="476384" y="860558"/>
                      <a:pt x="477117" y="861130"/>
                    </a:cubicBezTo>
                    <a:lnTo>
                      <a:pt x="477494" y="861432"/>
                    </a:lnTo>
                    <a:lnTo>
                      <a:pt x="477378" y="861311"/>
                    </a:lnTo>
                    <a:cubicBezTo>
                      <a:pt x="473985" y="857692"/>
                      <a:pt x="471951" y="854000"/>
                      <a:pt x="477024" y="856358"/>
                    </a:cubicBezTo>
                    <a:lnTo>
                      <a:pt x="477695" y="856684"/>
                    </a:lnTo>
                    <a:cubicBezTo>
                      <a:pt x="479951" y="859060"/>
                      <a:pt x="482243" y="861335"/>
                      <a:pt x="484578" y="863549"/>
                    </a:cubicBezTo>
                    <a:cubicBezTo>
                      <a:pt x="484539" y="863287"/>
                      <a:pt x="484578" y="863026"/>
                      <a:pt x="484720" y="862744"/>
                    </a:cubicBezTo>
                    <a:lnTo>
                      <a:pt x="482544" y="860641"/>
                    </a:lnTo>
                    <a:cubicBezTo>
                      <a:pt x="480419" y="858558"/>
                      <a:pt x="480744" y="858549"/>
                      <a:pt x="481782" y="856866"/>
                    </a:cubicBezTo>
                    <a:cubicBezTo>
                      <a:pt x="477267" y="850534"/>
                      <a:pt x="485696" y="854295"/>
                      <a:pt x="486288" y="856765"/>
                    </a:cubicBezTo>
                    <a:cubicBezTo>
                      <a:pt x="491562" y="855517"/>
                      <a:pt x="496193" y="865421"/>
                      <a:pt x="499589" y="866629"/>
                    </a:cubicBezTo>
                    <a:cubicBezTo>
                      <a:pt x="648499" y="981155"/>
                      <a:pt x="864597" y="879535"/>
                      <a:pt x="861097" y="560407"/>
                    </a:cubicBezTo>
                    <a:lnTo>
                      <a:pt x="861044" y="554163"/>
                    </a:lnTo>
                    <a:cubicBezTo>
                      <a:pt x="860021" y="452119"/>
                      <a:pt x="851437" y="347237"/>
                      <a:pt x="809246" y="254865"/>
                    </a:cubicBezTo>
                    <a:cubicBezTo>
                      <a:pt x="805143" y="245967"/>
                      <a:pt x="800553" y="237310"/>
                      <a:pt x="795504" y="228936"/>
                    </a:cubicBezTo>
                    <a:cubicBezTo>
                      <a:pt x="792022" y="222655"/>
                      <a:pt x="788300" y="216535"/>
                      <a:pt x="784295" y="210576"/>
                    </a:cubicBezTo>
                    <a:cubicBezTo>
                      <a:pt x="773084" y="209670"/>
                      <a:pt x="762017" y="207617"/>
                      <a:pt x="751112" y="204436"/>
                    </a:cubicBezTo>
                    <a:cubicBezTo>
                      <a:pt x="747367" y="203490"/>
                      <a:pt x="743664" y="202443"/>
                      <a:pt x="739964" y="201215"/>
                    </a:cubicBezTo>
                    <a:cubicBezTo>
                      <a:pt x="685872" y="204166"/>
                      <a:pt x="632986" y="207377"/>
                      <a:pt x="578744" y="210421"/>
                    </a:cubicBezTo>
                    <a:lnTo>
                      <a:pt x="561801" y="211477"/>
                    </a:lnTo>
                    <a:cubicBezTo>
                      <a:pt x="515852" y="214432"/>
                      <a:pt x="468331" y="219165"/>
                      <a:pt x="431251" y="247597"/>
                    </a:cubicBezTo>
                    <a:cubicBezTo>
                      <a:pt x="394868" y="273482"/>
                      <a:pt x="394703" y="324524"/>
                      <a:pt x="363558" y="352943"/>
                    </a:cubicBezTo>
                    <a:cubicBezTo>
                      <a:pt x="319146" y="383098"/>
                      <a:pt x="318822" y="410289"/>
                      <a:pt x="310270" y="454726"/>
                    </a:cubicBezTo>
                    <a:cubicBezTo>
                      <a:pt x="310904" y="488225"/>
                      <a:pt x="334122" y="536896"/>
                      <a:pt x="291515" y="550993"/>
                    </a:cubicBezTo>
                    <a:cubicBezTo>
                      <a:pt x="298703" y="561246"/>
                      <a:pt x="288684" y="556320"/>
                      <a:pt x="287895" y="552725"/>
                    </a:cubicBezTo>
                    <a:cubicBezTo>
                      <a:pt x="287814" y="552745"/>
                      <a:pt x="287734" y="552765"/>
                      <a:pt x="287674" y="552765"/>
                    </a:cubicBezTo>
                    <a:cubicBezTo>
                      <a:pt x="294079" y="564677"/>
                      <a:pt x="284663" y="557176"/>
                      <a:pt x="283830" y="553349"/>
                    </a:cubicBezTo>
                    <a:cubicBezTo>
                      <a:pt x="283327" y="553208"/>
                      <a:pt x="282824" y="552846"/>
                      <a:pt x="282321" y="552342"/>
                    </a:cubicBezTo>
                    <a:cubicBezTo>
                      <a:pt x="288774" y="562778"/>
                      <a:pt x="278342" y="555471"/>
                      <a:pt x="278960" y="553570"/>
                    </a:cubicBezTo>
                    <a:cubicBezTo>
                      <a:pt x="266490" y="534395"/>
                      <a:pt x="240825" y="531418"/>
                      <a:pt x="222734" y="536499"/>
                    </a:cubicBezTo>
                    <a:cubicBezTo>
                      <a:pt x="222513" y="537183"/>
                      <a:pt x="221710" y="537244"/>
                      <a:pt x="221207" y="536882"/>
                    </a:cubicBezTo>
                    <a:cubicBezTo>
                      <a:pt x="144281" y="553558"/>
                      <a:pt x="164129" y="712868"/>
                      <a:pt x="242960" y="697467"/>
                    </a:cubicBezTo>
                    <a:cubicBezTo>
                      <a:pt x="246334" y="696779"/>
                      <a:pt x="246254" y="698399"/>
                      <a:pt x="246924" y="698554"/>
                    </a:cubicBezTo>
                    <a:cubicBezTo>
                      <a:pt x="245103" y="693771"/>
                      <a:pt x="250236" y="695718"/>
                      <a:pt x="250182" y="696723"/>
                    </a:cubicBezTo>
                    <a:lnTo>
                      <a:pt x="250495" y="696707"/>
                    </a:lnTo>
                    <a:cubicBezTo>
                      <a:pt x="250743" y="696685"/>
                      <a:pt x="250641" y="696658"/>
                      <a:pt x="250826" y="696723"/>
                    </a:cubicBezTo>
                    <a:cubicBezTo>
                      <a:pt x="249065" y="686941"/>
                      <a:pt x="258974" y="701113"/>
                      <a:pt x="258191" y="701695"/>
                    </a:cubicBezTo>
                    <a:cubicBezTo>
                      <a:pt x="258495" y="701514"/>
                      <a:pt x="258837" y="701413"/>
                      <a:pt x="259139" y="701373"/>
                    </a:cubicBezTo>
                    <a:lnTo>
                      <a:pt x="258798" y="700444"/>
                    </a:lnTo>
                    <a:cubicBezTo>
                      <a:pt x="257153" y="696062"/>
                      <a:pt x="257294" y="697883"/>
                      <a:pt x="257306" y="695374"/>
                    </a:cubicBezTo>
                    <a:cubicBezTo>
                      <a:pt x="256070" y="692272"/>
                      <a:pt x="255980" y="693628"/>
                      <a:pt x="256269" y="691607"/>
                    </a:cubicBezTo>
                    <a:cubicBezTo>
                      <a:pt x="260612" y="688241"/>
                      <a:pt x="261894" y="698452"/>
                      <a:pt x="263343" y="699199"/>
                    </a:cubicBezTo>
                    <a:cubicBezTo>
                      <a:pt x="260859" y="695736"/>
                      <a:pt x="262833" y="692908"/>
                      <a:pt x="265176" y="694788"/>
                    </a:cubicBezTo>
                    <a:cubicBezTo>
                      <a:pt x="282931" y="732147"/>
                      <a:pt x="305865" y="767250"/>
                      <a:pt x="335505" y="794902"/>
                    </a:cubicBezTo>
                    <a:cubicBezTo>
                      <a:pt x="338746" y="797459"/>
                      <a:pt x="342026" y="799975"/>
                      <a:pt x="345425" y="802351"/>
                    </a:cubicBezTo>
                    <a:cubicBezTo>
                      <a:pt x="358033" y="813336"/>
                      <a:pt x="377371" y="820400"/>
                      <a:pt x="389173" y="830131"/>
                    </a:cubicBezTo>
                    <a:cubicBezTo>
                      <a:pt x="389173" y="830293"/>
                      <a:pt x="389095" y="830494"/>
                      <a:pt x="388974" y="830695"/>
                    </a:cubicBezTo>
                    <a:lnTo>
                      <a:pt x="389244" y="830939"/>
                    </a:lnTo>
                    <a:lnTo>
                      <a:pt x="389244" y="830939"/>
                    </a:lnTo>
                    <a:lnTo>
                      <a:pt x="389517" y="831198"/>
                    </a:lnTo>
                    <a:lnTo>
                      <a:pt x="393622" y="833171"/>
                    </a:lnTo>
                    <a:cubicBezTo>
                      <a:pt x="394830" y="834198"/>
                      <a:pt x="395917" y="835345"/>
                      <a:pt x="396880" y="836614"/>
                    </a:cubicBezTo>
                    <a:cubicBezTo>
                      <a:pt x="397909" y="837801"/>
                      <a:pt x="398812" y="839110"/>
                      <a:pt x="399579" y="840499"/>
                    </a:cubicBezTo>
                    <a:cubicBezTo>
                      <a:pt x="399961" y="842190"/>
                      <a:pt x="399116" y="842895"/>
                      <a:pt x="397506" y="842170"/>
                    </a:cubicBezTo>
                    <a:cubicBezTo>
                      <a:pt x="396800" y="841928"/>
                      <a:pt x="396098" y="841646"/>
                      <a:pt x="395393" y="841385"/>
                    </a:cubicBezTo>
                    <a:cubicBezTo>
                      <a:pt x="395434" y="841445"/>
                      <a:pt x="395452" y="841485"/>
                      <a:pt x="395494" y="841526"/>
                    </a:cubicBezTo>
                    <a:cubicBezTo>
                      <a:pt x="395725" y="841875"/>
                      <a:pt x="397288" y="845500"/>
                      <a:pt x="395487" y="844910"/>
                    </a:cubicBezTo>
                    <a:lnTo>
                      <a:pt x="395273" y="844827"/>
                    </a:lnTo>
                    <a:cubicBezTo>
                      <a:pt x="394285" y="844465"/>
                      <a:pt x="393300" y="844062"/>
                      <a:pt x="392335" y="843680"/>
                    </a:cubicBezTo>
                    <a:cubicBezTo>
                      <a:pt x="393482" y="845109"/>
                      <a:pt x="394526" y="846659"/>
                      <a:pt x="395452" y="847968"/>
                    </a:cubicBezTo>
                    <a:cubicBezTo>
                      <a:pt x="396440" y="848994"/>
                      <a:pt x="397041" y="850202"/>
                      <a:pt x="397285" y="851571"/>
                    </a:cubicBezTo>
                    <a:cubicBezTo>
                      <a:pt x="397243" y="852336"/>
                      <a:pt x="396822" y="852658"/>
                      <a:pt x="396057" y="852558"/>
                    </a:cubicBezTo>
                    <a:cubicBezTo>
                      <a:pt x="394890" y="852175"/>
                      <a:pt x="393743" y="851772"/>
                      <a:pt x="392594" y="851350"/>
                    </a:cubicBezTo>
                    <a:lnTo>
                      <a:pt x="392921" y="851973"/>
                    </a:lnTo>
                    <a:cubicBezTo>
                      <a:pt x="393733" y="853571"/>
                      <a:pt x="394887" y="856250"/>
                      <a:pt x="392838" y="855356"/>
                    </a:cubicBezTo>
                    <a:cubicBezTo>
                      <a:pt x="391085" y="854812"/>
                      <a:pt x="389397" y="854188"/>
                      <a:pt x="387706" y="853504"/>
                    </a:cubicBezTo>
                    <a:cubicBezTo>
                      <a:pt x="387563" y="853785"/>
                      <a:pt x="387284" y="853886"/>
                      <a:pt x="386720" y="853624"/>
                    </a:cubicBezTo>
                    <a:cubicBezTo>
                      <a:pt x="381347" y="851712"/>
                      <a:pt x="376155" y="849377"/>
                      <a:pt x="371185" y="846619"/>
                    </a:cubicBezTo>
                    <a:cubicBezTo>
                      <a:pt x="366818" y="843438"/>
                      <a:pt x="362409" y="840318"/>
                      <a:pt x="358024" y="837157"/>
                    </a:cubicBezTo>
                    <a:cubicBezTo>
                      <a:pt x="353897" y="834681"/>
                      <a:pt x="349913" y="831923"/>
                      <a:pt x="346112" y="828823"/>
                    </a:cubicBezTo>
                    <a:cubicBezTo>
                      <a:pt x="320664" y="812380"/>
                      <a:pt x="298385" y="791492"/>
                      <a:pt x="280711" y="768228"/>
                    </a:cubicBezTo>
                    <a:cubicBezTo>
                      <a:pt x="251152" y="793837"/>
                      <a:pt x="192052" y="769372"/>
                      <a:pt x="155494" y="749325"/>
                    </a:cubicBezTo>
                    <a:cubicBezTo>
                      <a:pt x="123158" y="731408"/>
                      <a:pt x="110448" y="698281"/>
                      <a:pt x="107162" y="662564"/>
                    </a:cubicBezTo>
                    <a:cubicBezTo>
                      <a:pt x="100330" y="614479"/>
                      <a:pt x="61050" y="598020"/>
                      <a:pt x="63782" y="492513"/>
                    </a:cubicBezTo>
                    <a:cubicBezTo>
                      <a:pt x="63722" y="492533"/>
                      <a:pt x="63660" y="492533"/>
                      <a:pt x="63579" y="492533"/>
                    </a:cubicBezTo>
                    <a:cubicBezTo>
                      <a:pt x="62150" y="492110"/>
                      <a:pt x="60764" y="491546"/>
                      <a:pt x="59456" y="490822"/>
                    </a:cubicBezTo>
                    <a:cubicBezTo>
                      <a:pt x="58108" y="490177"/>
                      <a:pt x="56840" y="489412"/>
                      <a:pt x="55651" y="488486"/>
                    </a:cubicBezTo>
                    <a:lnTo>
                      <a:pt x="54182" y="486453"/>
                    </a:lnTo>
                    <a:lnTo>
                      <a:pt x="54182" y="486453"/>
                    </a:lnTo>
                    <a:cubicBezTo>
                      <a:pt x="53419" y="486030"/>
                      <a:pt x="52735" y="485587"/>
                      <a:pt x="52212" y="485145"/>
                    </a:cubicBezTo>
                    <a:lnTo>
                      <a:pt x="51940" y="485495"/>
                    </a:lnTo>
                    <a:cubicBezTo>
                      <a:pt x="51081" y="486531"/>
                      <a:pt x="51659" y="484971"/>
                      <a:pt x="51709" y="484661"/>
                    </a:cubicBezTo>
                    <a:lnTo>
                      <a:pt x="49157" y="481190"/>
                    </a:lnTo>
                    <a:cubicBezTo>
                      <a:pt x="43106" y="472925"/>
                      <a:pt x="36467" y="463652"/>
                      <a:pt x="31060" y="456236"/>
                    </a:cubicBezTo>
                    <a:lnTo>
                      <a:pt x="30890" y="456538"/>
                    </a:lnTo>
                    <a:cubicBezTo>
                      <a:pt x="30767" y="456765"/>
                      <a:pt x="30703" y="456929"/>
                      <a:pt x="30760" y="457001"/>
                    </a:cubicBezTo>
                    <a:cubicBezTo>
                      <a:pt x="17891" y="438505"/>
                      <a:pt x="5789" y="416163"/>
                      <a:pt x="2427" y="394534"/>
                    </a:cubicBezTo>
                    <a:cubicBezTo>
                      <a:pt x="-1544" y="377874"/>
                      <a:pt x="8" y="360706"/>
                      <a:pt x="3471" y="345274"/>
                    </a:cubicBezTo>
                    <a:cubicBezTo>
                      <a:pt x="18320" y="291232"/>
                      <a:pt x="66962" y="168939"/>
                      <a:pt x="130831" y="116524"/>
                    </a:cubicBezTo>
                    <a:close/>
                    <a:moveTo>
                      <a:pt x="480065" y="863897"/>
                    </a:moveTo>
                    <a:lnTo>
                      <a:pt x="479259" y="863179"/>
                    </a:lnTo>
                    <a:lnTo>
                      <a:pt x="479968" y="864068"/>
                    </a:lnTo>
                    <a:cubicBezTo>
                      <a:pt x="480340" y="864527"/>
                      <a:pt x="480720" y="864940"/>
                      <a:pt x="481340" y="865361"/>
                    </a:cubicBezTo>
                    <a:cubicBezTo>
                      <a:pt x="481299" y="865220"/>
                      <a:pt x="481299" y="865079"/>
                      <a:pt x="481318" y="864918"/>
                    </a:cubicBezTo>
                    <a:cubicBezTo>
                      <a:pt x="480907" y="864604"/>
                      <a:pt x="480486" y="864261"/>
                      <a:pt x="480065" y="863897"/>
                    </a:cubicBezTo>
                    <a:close/>
                    <a:moveTo>
                      <a:pt x="593002" y="29497"/>
                    </a:moveTo>
                    <a:cubicBezTo>
                      <a:pt x="498607" y="21378"/>
                      <a:pt x="405765" y="42181"/>
                      <a:pt x="315689" y="67363"/>
                    </a:cubicBezTo>
                    <a:lnTo>
                      <a:pt x="309475" y="69150"/>
                    </a:lnTo>
                    <a:cubicBezTo>
                      <a:pt x="258257" y="83770"/>
                      <a:pt x="204100" y="96926"/>
                      <a:pt x="160817" y="128220"/>
                    </a:cubicBezTo>
                    <a:cubicBezTo>
                      <a:pt x="100344" y="174556"/>
                      <a:pt x="69117" y="248268"/>
                      <a:pt x="41866" y="316325"/>
                    </a:cubicBezTo>
                    <a:cubicBezTo>
                      <a:pt x="18070" y="366890"/>
                      <a:pt x="30235" y="423908"/>
                      <a:pt x="66095" y="459216"/>
                    </a:cubicBezTo>
                    <a:cubicBezTo>
                      <a:pt x="69825" y="424129"/>
                      <a:pt x="76186" y="390069"/>
                      <a:pt x="86127" y="356283"/>
                    </a:cubicBezTo>
                    <a:cubicBezTo>
                      <a:pt x="88202" y="351005"/>
                      <a:pt x="86632" y="349276"/>
                      <a:pt x="91104" y="348587"/>
                    </a:cubicBezTo>
                    <a:cubicBezTo>
                      <a:pt x="97857" y="439636"/>
                      <a:pt x="64595" y="506906"/>
                      <a:pt x="130419" y="614813"/>
                    </a:cubicBezTo>
                    <a:cubicBezTo>
                      <a:pt x="158979" y="665729"/>
                      <a:pt x="125917" y="702983"/>
                      <a:pt x="206571" y="729776"/>
                    </a:cubicBezTo>
                    <a:lnTo>
                      <a:pt x="208754" y="730610"/>
                    </a:lnTo>
                    <a:cubicBezTo>
                      <a:pt x="225557" y="736953"/>
                      <a:pt x="243907" y="741960"/>
                      <a:pt x="260364" y="738414"/>
                    </a:cubicBezTo>
                    <a:lnTo>
                      <a:pt x="258890" y="736015"/>
                    </a:lnTo>
                    <a:cubicBezTo>
                      <a:pt x="257386" y="733544"/>
                      <a:pt x="256930" y="732345"/>
                      <a:pt x="259117" y="731288"/>
                    </a:cubicBezTo>
                    <a:cubicBezTo>
                      <a:pt x="259058" y="731167"/>
                      <a:pt x="258978" y="731046"/>
                      <a:pt x="258895" y="730905"/>
                    </a:cubicBezTo>
                    <a:cubicBezTo>
                      <a:pt x="257127" y="727563"/>
                      <a:pt x="255416" y="724181"/>
                      <a:pt x="253784" y="720759"/>
                    </a:cubicBezTo>
                    <a:cubicBezTo>
                      <a:pt x="253122" y="720981"/>
                      <a:pt x="252458" y="721142"/>
                      <a:pt x="251772" y="721323"/>
                    </a:cubicBezTo>
                    <a:cubicBezTo>
                      <a:pt x="252216" y="722148"/>
                      <a:pt x="252275" y="722974"/>
                      <a:pt x="251029" y="723255"/>
                    </a:cubicBezTo>
                    <a:cubicBezTo>
                      <a:pt x="246595" y="724777"/>
                      <a:pt x="242041" y="725387"/>
                      <a:pt x="237380" y="725102"/>
                    </a:cubicBezTo>
                    <a:lnTo>
                      <a:pt x="236379" y="725027"/>
                    </a:lnTo>
                    <a:cubicBezTo>
                      <a:pt x="231113" y="724705"/>
                      <a:pt x="227795" y="723745"/>
                      <a:pt x="224827" y="722853"/>
                    </a:cubicBezTo>
                    <a:cubicBezTo>
                      <a:pt x="223843" y="722692"/>
                      <a:pt x="222857" y="722531"/>
                      <a:pt x="221889" y="722329"/>
                    </a:cubicBezTo>
                    <a:cubicBezTo>
                      <a:pt x="212340" y="720212"/>
                      <a:pt x="202232" y="714824"/>
                      <a:pt x="195690" y="709486"/>
                    </a:cubicBezTo>
                    <a:cubicBezTo>
                      <a:pt x="121118" y="667114"/>
                      <a:pt x="128825" y="522876"/>
                      <a:pt x="220744" y="509241"/>
                    </a:cubicBezTo>
                    <a:cubicBezTo>
                      <a:pt x="222629" y="418426"/>
                      <a:pt x="265808" y="265212"/>
                      <a:pt x="337467" y="178674"/>
                    </a:cubicBezTo>
                    <a:cubicBezTo>
                      <a:pt x="402239" y="99074"/>
                      <a:pt x="579070" y="64573"/>
                      <a:pt x="702096" y="76739"/>
                    </a:cubicBezTo>
                    <a:cubicBezTo>
                      <a:pt x="703889" y="77332"/>
                      <a:pt x="705682" y="77932"/>
                      <a:pt x="707475" y="78538"/>
                    </a:cubicBezTo>
                    <a:cubicBezTo>
                      <a:pt x="726455" y="80225"/>
                      <a:pt x="744544" y="88684"/>
                      <a:pt x="763538" y="92614"/>
                    </a:cubicBezTo>
                    <a:cubicBezTo>
                      <a:pt x="749900" y="82389"/>
                      <a:pt x="734430" y="75579"/>
                      <a:pt x="718494" y="69791"/>
                    </a:cubicBezTo>
                    <a:cubicBezTo>
                      <a:pt x="686744" y="50363"/>
                      <a:pt x="650345" y="39850"/>
                      <a:pt x="615179" y="32436"/>
                    </a:cubicBezTo>
                    <a:cubicBezTo>
                      <a:pt x="607895" y="30644"/>
                      <a:pt x="600510" y="29658"/>
                      <a:pt x="593002" y="29497"/>
                    </a:cubicBezTo>
                    <a:close/>
                    <a:moveTo>
                      <a:pt x="216537" y="582196"/>
                    </a:moveTo>
                    <a:cubicBezTo>
                      <a:pt x="221479" y="579511"/>
                      <a:pt x="220913" y="582104"/>
                      <a:pt x="222050" y="581351"/>
                    </a:cubicBezTo>
                    <a:cubicBezTo>
                      <a:pt x="257600" y="578450"/>
                      <a:pt x="295933" y="609587"/>
                      <a:pt x="315805" y="635544"/>
                    </a:cubicBezTo>
                    <a:cubicBezTo>
                      <a:pt x="314235" y="637175"/>
                      <a:pt x="309989" y="632343"/>
                      <a:pt x="309244" y="631578"/>
                    </a:cubicBezTo>
                    <a:cubicBezTo>
                      <a:pt x="309144" y="631679"/>
                      <a:pt x="309023" y="631759"/>
                      <a:pt x="308902" y="631800"/>
                    </a:cubicBezTo>
                    <a:lnTo>
                      <a:pt x="309456" y="632581"/>
                    </a:lnTo>
                    <a:cubicBezTo>
                      <a:pt x="317510" y="644144"/>
                      <a:pt x="301543" y="630537"/>
                      <a:pt x="300048" y="627733"/>
                    </a:cubicBezTo>
                    <a:cubicBezTo>
                      <a:pt x="299786" y="627874"/>
                      <a:pt x="299525" y="627955"/>
                      <a:pt x="299223" y="627894"/>
                    </a:cubicBezTo>
                    <a:cubicBezTo>
                      <a:pt x="300489" y="629136"/>
                      <a:pt x="304354" y="632375"/>
                      <a:pt x="305018" y="634678"/>
                    </a:cubicBezTo>
                    <a:lnTo>
                      <a:pt x="306043" y="635532"/>
                    </a:lnTo>
                    <a:cubicBezTo>
                      <a:pt x="315707" y="643810"/>
                      <a:pt x="314905" y="650038"/>
                      <a:pt x="303934" y="638282"/>
                    </a:cubicBezTo>
                    <a:cubicBezTo>
                      <a:pt x="304193" y="638825"/>
                      <a:pt x="304294" y="639329"/>
                      <a:pt x="304113" y="639731"/>
                    </a:cubicBezTo>
                    <a:lnTo>
                      <a:pt x="304491" y="639983"/>
                    </a:lnTo>
                    <a:cubicBezTo>
                      <a:pt x="309886" y="643755"/>
                      <a:pt x="314323" y="654269"/>
                      <a:pt x="303046" y="643476"/>
                    </a:cubicBezTo>
                    <a:cubicBezTo>
                      <a:pt x="304220" y="651359"/>
                      <a:pt x="291872" y="636122"/>
                      <a:pt x="291476" y="636228"/>
                    </a:cubicBezTo>
                    <a:cubicBezTo>
                      <a:pt x="270109" y="619449"/>
                      <a:pt x="238650" y="603131"/>
                      <a:pt x="211848" y="600938"/>
                    </a:cubicBezTo>
                    <a:lnTo>
                      <a:pt x="210925" y="600832"/>
                    </a:lnTo>
                    <a:cubicBezTo>
                      <a:pt x="206007" y="600200"/>
                      <a:pt x="203682" y="598741"/>
                      <a:pt x="205408" y="595523"/>
                    </a:cubicBezTo>
                    <a:cubicBezTo>
                      <a:pt x="199351" y="594082"/>
                      <a:pt x="200770" y="591098"/>
                      <a:pt x="203638" y="591195"/>
                    </a:cubicBezTo>
                    <a:cubicBezTo>
                      <a:pt x="199365" y="588385"/>
                      <a:pt x="203211" y="585697"/>
                      <a:pt x="205690" y="586746"/>
                    </a:cubicBezTo>
                    <a:cubicBezTo>
                      <a:pt x="203986" y="582025"/>
                      <a:pt x="210822" y="585170"/>
                      <a:pt x="211445" y="584512"/>
                    </a:cubicBezTo>
                    <a:cubicBezTo>
                      <a:pt x="214993" y="579038"/>
                      <a:pt x="215949" y="583604"/>
                      <a:pt x="216537" y="582196"/>
                    </a:cubicBezTo>
                    <a:close/>
                    <a:moveTo>
                      <a:pt x="142020" y="289591"/>
                    </a:moveTo>
                    <a:cubicBezTo>
                      <a:pt x="159095" y="283334"/>
                      <a:pt x="209530" y="302064"/>
                      <a:pt x="205495" y="326869"/>
                    </a:cubicBezTo>
                    <a:cubicBezTo>
                      <a:pt x="203092" y="332565"/>
                      <a:pt x="195176" y="335828"/>
                      <a:pt x="189612" y="332613"/>
                    </a:cubicBezTo>
                    <a:lnTo>
                      <a:pt x="182350" y="327734"/>
                    </a:lnTo>
                    <a:cubicBezTo>
                      <a:pt x="169712" y="319267"/>
                      <a:pt x="158314" y="311842"/>
                      <a:pt x="144745" y="304457"/>
                    </a:cubicBezTo>
                    <a:cubicBezTo>
                      <a:pt x="137360" y="300792"/>
                      <a:pt x="134180" y="293009"/>
                      <a:pt x="142020" y="289591"/>
                    </a:cubicBezTo>
                    <a:close/>
                    <a:moveTo>
                      <a:pt x="239165" y="252728"/>
                    </a:moveTo>
                    <a:lnTo>
                      <a:pt x="232571" y="248435"/>
                    </a:lnTo>
                    <a:cubicBezTo>
                      <a:pt x="196985" y="225136"/>
                      <a:pt x="146679" y="189833"/>
                      <a:pt x="235895" y="226358"/>
                    </a:cubicBezTo>
                    <a:cubicBezTo>
                      <a:pt x="246063" y="230721"/>
                      <a:pt x="259574" y="233302"/>
                      <a:pt x="265122" y="242989"/>
                    </a:cubicBezTo>
                    <a:cubicBezTo>
                      <a:pt x="273837" y="260843"/>
                      <a:pt x="250901" y="262043"/>
                      <a:pt x="239165" y="252728"/>
                    </a:cubicBezTo>
                    <a:close/>
                    <a:moveTo>
                      <a:pt x="243164" y="148189"/>
                    </a:moveTo>
                    <a:cubicBezTo>
                      <a:pt x="240309" y="137349"/>
                      <a:pt x="275840" y="150070"/>
                      <a:pt x="286184" y="153423"/>
                    </a:cubicBezTo>
                    <a:lnTo>
                      <a:pt x="287759" y="154019"/>
                    </a:lnTo>
                    <a:cubicBezTo>
                      <a:pt x="297821" y="157769"/>
                      <a:pt x="309354" y="161249"/>
                      <a:pt x="315372" y="169935"/>
                    </a:cubicBezTo>
                    <a:cubicBezTo>
                      <a:pt x="322423" y="181937"/>
                      <a:pt x="308152" y="184423"/>
                      <a:pt x="299312" y="179002"/>
                    </a:cubicBezTo>
                    <a:cubicBezTo>
                      <a:pt x="281187" y="167153"/>
                      <a:pt x="261315" y="158213"/>
                      <a:pt x="243164" y="148189"/>
                    </a:cubicBezTo>
                    <a:close/>
                    <a:moveTo>
                      <a:pt x="333518" y="97691"/>
                    </a:moveTo>
                    <a:cubicBezTo>
                      <a:pt x="313518" y="75842"/>
                      <a:pt x="367043" y="96772"/>
                      <a:pt x="375061" y="102582"/>
                    </a:cubicBezTo>
                    <a:lnTo>
                      <a:pt x="375290" y="102754"/>
                    </a:lnTo>
                    <a:cubicBezTo>
                      <a:pt x="381272" y="106967"/>
                      <a:pt x="380059" y="116042"/>
                      <a:pt x="374439" y="118707"/>
                    </a:cubicBezTo>
                    <a:cubicBezTo>
                      <a:pt x="358447" y="119011"/>
                      <a:pt x="346679" y="105677"/>
                      <a:pt x="333518" y="97691"/>
                    </a:cubicBezTo>
                    <a:close/>
                    <a:moveTo>
                      <a:pt x="424527" y="73752"/>
                    </a:moveTo>
                    <a:cubicBezTo>
                      <a:pt x="392733" y="50893"/>
                      <a:pt x="434615" y="61766"/>
                      <a:pt x="449162" y="70725"/>
                    </a:cubicBezTo>
                    <a:cubicBezTo>
                      <a:pt x="459077" y="79472"/>
                      <a:pt x="448864" y="94238"/>
                      <a:pt x="424527" y="7375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8B4FFDB-005C-CA6B-F9C6-63C192B94B83}"/>
                </a:ext>
              </a:extLst>
            </p:cNvPr>
            <p:cNvSpPr/>
            <p:nvPr/>
          </p:nvSpPr>
          <p:spPr>
            <a:xfrm>
              <a:off x="6314129" y="5783579"/>
              <a:ext cx="373871" cy="388514"/>
            </a:xfrm>
            <a:custGeom>
              <a:avLst/>
              <a:gdLst>
                <a:gd name="connsiteX0" fmla="*/ 149325 w 373871"/>
                <a:gd name="connsiteY0" fmla="*/ 270423 h 388514"/>
                <a:gd name="connsiteX1" fmla="*/ 187126 w 373871"/>
                <a:gd name="connsiteY1" fmla="*/ 305081 h 388514"/>
                <a:gd name="connsiteX2" fmla="*/ 191632 w 373871"/>
                <a:gd name="connsiteY2" fmla="*/ 326236 h 388514"/>
                <a:gd name="connsiteX3" fmla="*/ 218365 w 373871"/>
                <a:gd name="connsiteY3" fmla="*/ 326482 h 388514"/>
                <a:gd name="connsiteX4" fmla="*/ 251331 w 373871"/>
                <a:gd name="connsiteY4" fmla="*/ 310646 h 388514"/>
                <a:gd name="connsiteX5" fmla="*/ 273514 w 373871"/>
                <a:gd name="connsiteY5" fmla="*/ 318412 h 388514"/>
                <a:gd name="connsiteX6" fmla="*/ 268866 w 373871"/>
                <a:gd name="connsiteY6" fmla="*/ 341456 h 388514"/>
                <a:gd name="connsiteX7" fmla="*/ 216854 w 373871"/>
                <a:gd name="connsiteY7" fmla="*/ 352740 h 388514"/>
                <a:gd name="connsiteX8" fmla="*/ 192039 w 373871"/>
                <a:gd name="connsiteY8" fmla="*/ 342581 h 388514"/>
                <a:gd name="connsiteX9" fmla="*/ 191884 w 373871"/>
                <a:gd name="connsiteY9" fmla="*/ 345359 h 388514"/>
                <a:gd name="connsiteX10" fmla="*/ 191744 w 373871"/>
                <a:gd name="connsiteY10" fmla="*/ 346963 h 388514"/>
                <a:gd name="connsiteX11" fmla="*/ 176878 w 373871"/>
                <a:gd name="connsiteY11" fmla="*/ 384712 h 388514"/>
                <a:gd name="connsiteX12" fmla="*/ 156010 w 373871"/>
                <a:gd name="connsiteY12" fmla="*/ 358082 h 388514"/>
                <a:gd name="connsiteX13" fmla="*/ 156508 w 373871"/>
                <a:gd name="connsiteY13" fmla="*/ 357666 h 388514"/>
                <a:gd name="connsiteX14" fmla="*/ 168132 w 373871"/>
                <a:gd name="connsiteY14" fmla="*/ 316020 h 388514"/>
                <a:gd name="connsiteX15" fmla="*/ 163905 w 373871"/>
                <a:gd name="connsiteY15" fmla="*/ 292941 h 388514"/>
                <a:gd name="connsiteX16" fmla="*/ 163400 w 373871"/>
                <a:gd name="connsiteY16" fmla="*/ 291465 h 388514"/>
                <a:gd name="connsiteX17" fmla="*/ 151685 w 373871"/>
                <a:gd name="connsiteY17" fmla="*/ 272036 h 388514"/>
                <a:gd name="connsiteX18" fmla="*/ 151545 w 373871"/>
                <a:gd name="connsiteY18" fmla="*/ 272179 h 388514"/>
                <a:gd name="connsiteX19" fmla="*/ 149325 w 373871"/>
                <a:gd name="connsiteY19" fmla="*/ 270423 h 388514"/>
                <a:gd name="connsiteX20" fmla="*/ 239204 w 373871"/>
                <a:gd name="connsiteY20" fmla="*/ 165892 h 388514"/>
                <a:gd name="connsiteX21" fmla="*/ 261207 w 373871"/>
                <a:gd name="connsiteY21" fmla="*/ 219587 h 388514"/>
                <a:gd name="connsiteX22" fmla="*/ 200608 w 373871"/>
                <a:gd name="connsiteY22" fmla="*/ 206152 h 388514"/>
                <a:gd name="connsiteX23" fmla="*/ 185471 w 373871"/>
                <a:gd name="connsiteY23" fmla="*/ 228391 h 388514"/>
                <a:gd name="connsiteX24" fmla="*/ 246890 w 373871"/>
                <a:gd name="connsiteY24" fmla="*/ 155028 h 388514"/>
                <a:gd name="connsiteX25" fmla="*/ 239204 w 373871"/>
                <a:gd name="connsiteY25" fmla="*/ 165892 h 388514"/>
                <a:gd name="connsiteX26" fmla="*/ 76939 w 373871"/>
                <a:gd name="connsiteY26" fmla="*/ 80482 h 388514"/>
                <a:gd name="connsiteX27" fmla="*/ 119293 w 373871"/>
                <a:gd name="connsiteY27" fmla="*/ 90234 h 388514"/>
                <a:gd name="connsiteX28" fmla="*/ 120224 w 373871"/>
                <a:gd name="connsiteY28" fmla="*/ 90904 h 388514"/>
                <a:gd name="connsiteX29" fmla="*/ 138517 w 373871"/>
                <a:gd name="connsiteY29" fmla="*/ 129707 h 388514"/>
                <a:gd name="connsiteX30" fmla="*/ 122442 w 373871"/>
                <a:gd name="connsiteY30" fmla="*/ 133924 h 388514"/>
                <a:gd name="connsiteX31" fmla="*/ 104555 w 373871"/>
                <a:gd name="connsiteY31" fmla="*/ 112102 h 388514"/>
                <a:gd name="connsiteX32" fmla="*/ 81612 w 373871"/>
                <a:gd name="connsiteY32" fmla="*/ 104726 h 388514"/>
                <a:gd name="connsiteX33" fmla="*/ 44833 w 373871"/>
                <a:gd name="connsiteY33" fmla="*/ 141546 h 388514"/>
                <a:gd name="connsiteX34" fmla="*/ 39834 w 373871"/>
                <a:gd name="connsiteY34" fmla="*/ 142200 h 388514"/>
                <a:gd name="connsiteX35" fmla="*/ 76939 w 373871"/>
                <a:gd name="connsiteY35" fmla="*/ 80482 h 388514"/>
                <a:gd name="connsiteX36" fmla="*/ 314818 w 373871"/>
                <a:gd name="connsiteY36" fmla="*/ 70612 h 388514"/>
                <a:gd name="connsiteX37" fmla="*/ 369074 w 373871"/>
                <a:gd name="connsiteY37" fmla="*/ 127810 h 388514"/>
                <a:gd name="connsiteX38" fmla="*/ 340310 w 373871"/>
                <a:gd name="connsiteY38" fmla="*/ 127810 h 388514"/>
                <a:gd name="connsiteX39" fmla="*/ 332884 w 373871"/>
                <a:gd name="connsiteY39" fmla="*/ 106892 h 388514"/>
                <a:gd name="connsiteX40" fmla="*/ 314818 w 373871"/>
                <a:gd name="connsiteY40" fmla="*/ 99013 h 388514"/>
                <a:gd name="connsiteX41" fmla="*/ 294610 w 373871"/>
                <a:gd name="connsiteY41" fmla="*/ 108797 h 388514"/>
                <a:gd name="connsiteX42" fmla="*/ 281767 w 373871"/>
                <a:gd name="connsiteY42" fmla="*/ 125163 h 388514"/>
                <a:gd name="connsiteX43" fmla="*/ 277632 w 373871"/>
                <a:gd name="connsiteY43" fmla="*/ 125163 h 388514"/>
                <a:gd name="connsiteX44" fmla="*/ 279668 w 373871"/>
                <a:gd name="connsiteY44" fmla="*/ 92082 h 388514"/>
                <a:gd name="connsiteX45" fmla="*/ 314818 w 373871"/>
                <a:gd name="connsiteY45" fmla="*/ 70612 h 388514"/>
                <a:gd name="connsiteX46" fmla="*/ 22766 w 373871"/>
                <a:gd name="connsiteY46" fmla="*/ 27205 h 388514"/>
                <a:gd name="connsiteX47" fmla="*/ 98785 w 373871"/>
                <a:gd name="connsiteY47" fmla="*/ 3390 h 388514"/>
                <a:gd name="connsiteX48" fmla="*/ 103307 w 373871"/>
                <a:gd name="connsiteY48" fmla="*/ 37997 h 388514"/>
                <a:gd name="connsiteX49" fmla="*/ 45314 w 373871"/>
                <a:gd name="connsiteY49" fmla="*/ 51638 h 388514"/>
                <a:gd name="connsiteX50" fmla="*/ 24700 w 373871"/>
                <a:gd name="connsiteY50" fmla="*/ 66521 h 388514"/>
                <a:gd name="connsiteX51" fmla="*/ 9847 w 373871"/>
                <a:gd name="connsiteY51" fmla="*/ 81752 h 388514"/>
                <a:gd name="connsiteX52" fmla="*/ 4703 w 373871"/>
                <a:gd name="connsiteY52" fmla="*/ 81090 h 388514"/>
                <a:gd name="connsiteX53" fmla="*/ 22766 w 373871"/>
                <a:gd name="connsiteY53" fmla="*/ 27205 h 388514"/>
                <a:gd name="connsiteX54" fmla="*/ 283450 w 373871"/>
                <a:gd name="connsiteY54" fmla="*/ 2588 h 388514"/>
                <a:gd name="connsiteX55" fmla="*/ 318700 w 373871"/>
                <a:gd name="connsiteY55" fmla="*/ 1474 h 388514"/>
                <a:gd name="connsiteX56" fmla="*/ 351135 w 373871"/>
                <a:gd name="connsiteY56" fmla="*/ 15139 h 388514"/>
                <a:gd name="connsiteX57" fmla="*/ 352220 w 373871"/>
                <a:gd name="connsiteY57" fmla="*/ 15950 h 388514"/>
                <a:gd name="connsiteX58" fmla="*/ 373958 w 373871"/>
                <a:gd name="connsiteY58" fmla="*/ 48476 h 388514"/>
                <a:gd name="connsiteX59" fmla="*/ 351106 w 373871"/>
                <a:gd name="connsiteY59" fmla="*/ 61594 h 388514"/>
                <a:gd name="connsiteX60" fmla="*/ 331583 w 373871"/>
                <a:gd name="connsiteY60" fmla="*/ 40490 h 388514"/>
                <a:gd name="connsiteX61" fmla="*/ 311405 w 373871"/>
                <a:gd name="connsiteY61" fmla="*/ 27951 h 388514"/>
                <a:gd name="connsiteX62" fmla="*/ 286209 w 373871"/>
                <a:gd name="connsiteY62" fmla="*/ 22976 h 388514"/>
                <a:gd name="connsiteX63" fmla="*/ 265981 w 373871"/>
                <a:gd name="connsiteY63" fmla="*/ 25797 h 388514"/>
                <a:gd name="connsiteX64" fmla="*/ 258266 w 373871"/>
                <a:gd name="connsiteY64" fmla="*/ 25400 h 388514"/>
                <a:gd name="connsiteX65" fmla="*/ 256797 w 373871"/>
                <a:gd name="connsiteY65" fmla="*/ 19800 h 388514"/>
                <a:gd name="connsiteX66" fmla="*/ 283450 w 373871"/>
                <a:gd name="connsiteY66" fmla="*/ 2588 h 38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73871" h="388514">
                  <a:moveTo>
                    <a:pt x="149325" y="270423"/>
                  </a:moveTo>
                  <a:cubicBezTo>
                    <a:pt x="160582" y="251899"/>
                    <a:pt x="184577" y="297278"/>
                    <a:pt x="187126" y="305081"/>
                  </a:cubicBezTo>
                  <a:cubicBezTo>
                    <a:pt x="189384" y="311993"/>
                    <a:pt x="190875" y="319074"/>
                    <a:pt x="191632" y="326236"/>
                  </a:cubicBezTo>
                  <a:cubicBezTo>
                    <a:pt x="200360" y="328193"/>
                    <a:pt x="209422" y="328197"/>
                    <a:pt x="218365" y="326482"/>
                  </a:cubicBezTo>
                  <a:cubicBezTo>
                    <a:pt x="231655" y="323931"/>
                    <a:pt x="239780" y="316783"/>
                    <a:pt x="251331" y="310646"/>
                  </a:cubicBezTo>
                  <a:cubicBezTo>
                    <a:pt x="259310" y="306405"/>
                    <a:pt x="269365" y="311378"/>
                    <a:pt x="273514" y="318412"/>
                  </a:cubicBezTo>
                  <a:cubicBezTo>
                    <a:pt x="278394" y="326691"/>
                    <a:pt x="275285" y="335284"/>
                    <a:pt x="268866" y="341456"/>
                  </a:cubicBezTo>
                  <a:cubicBezTo>
                    <a:pt x="256694" y="353159"/>
                    <a:pt x="232743" y="355848"/>
                    <a:pt x="216854" y="352740"/>
                  </a:cubicBezTo>
                  <a:cubicBezTo>
                    <a:pt x="207751" y="350960"/>
                    <a:pt x="199407" y="347544"/>
                    <a:pt x="192039" y="342581"/>
                  </a:cubicBezTo>
                  <a:cubicBezTo>
                    <a:pt x="191990" y="343507"/>
                    <a:pt x="191957" y="344434"/>
                    <a:pt x="191884" y="345359"/>
                  </a:cubicBezTo>
                  <a:lnTo>
                    <a:pt x="191744" y="346963"/>
                  </a:lnTo>
                  <a:cubicBezTo>
                    <a:pt x="190523" y="359943"/>
                    <a:pt x="186957" y="376265"/>
                    <a:pt x="176878" y="384712"/>
                  </a:cubicBezTo>
                  <a:cubicBezTo>
                    <a:pt x="160348" y="398567"/>
                    <a:pt x="139948" y="371921"/>
                    <a:pt x="156010" y="358082"/>
                  </a:cubicBezTo>
                  <a:lnTo>
                    <a:pt x="156508" y="357666"/>
                  </a:lnTo>
                  <a:cubicBezTo>
                    <a:pt x="166491" y="349597"/>
                    <a:pt x="168669" y="327946"/>
                    <a:pt x="168132" y="316020"/>
                  </a:cubicBezTo>
                  <a:cubicBezTo>
                    <a:pt x="167779" y="308237"/>
                    <a:pt x="166362" y="300354"/>
                    <a:pt x="163905" y="292941"/>
                  </a:cubicBezTo>
                  <a:lnTo>
                    <a:pt x="163400" y="291465"/>
                  </a:lnTo>
                  <a:cubicBezTo>
                    <a:pt x="162661" y="289370"/>
                    <a:pt x="154598" y="269506"/>
                    <a:pt x="151685" y="272036"/>
                  </a:cubicBezTo>
                  <a:lnTo>
                    <a:pt x="151545" y="272179"/>
                  </a:lnTo>
                  <a:cubicBezTo>
                    <a:pt x="150344" y="273614"/>
                    <a:pt x="148403" y="271942"/>
                    <a:pt x="149325" y="270423"/>
                  </a:cubicBezTo>
                  <a:close/>
                  <a:moveTo>
                    <a:pt x="239204" y="165892"/>
                  </a:moveTo>
                  <a:cubicBezTo>
                    <a:pt x="254400" y="175132"/>
                    <a:pt x="277554" y="196679"/>
                    <a:pt x="261207" y="219587"/>
                  </a:cubicBezTo>
                  <a:cubicBezTo>
                    <a:pt x="241965" y="239785"/>
                    <a:pt x="214260" y="216626"/>
                    <a:pt x="200608" y="206152"/>
                  </a:cubicBezTo>
                  <a:cubicBezTo>
                    <a:pt x="187949" y="198035"/>
                    <a:pt x="173726" y="218912"/>
                    <a:pt x="185471" y="228391"/>
                  </a:cubicBezTo>
                  <a:cubicBezTo>
                    <a:pt x="284122" y="301457"/>
                    <a:pt x="324157" y="168308"/>
                    <a:pt x="246890" y="155028"/>
                  </a:cubicBezTo>
                  <a:cubicBezTo>
                    <a:pt x="238383" y="153564"/>
                    <a:pt x="235223" y="163034"/>
                    <a:pt x="239204" y="165892"/>
                  </a:cubicBezTo>
                  <a:close/>
                  <a:moveTo>
                    <a:pt x="76939" y="80482"/>
                  </a:moveTo>
                  <a:cubicBezTo>
                    <a:pt x="91790" y="77847"/>
                    <a:pt x="107004" y="81541"/>
                    <a:pt x="119293" y="90234"/>
                  </a:cubicBezTo>
                  <a:lnTo>
                    <a:pt x="120224" y="90904"/>
                  </a:lnTo>
                  <a:cubicBezTo>
                    <a:pt x="132064" y="99566"/>
                    <a:pt x="145311" y="114776"/>
                    <a:pt x="138517" y="129707"/>
                  </a:cubicBezTo>
                  <a:cubicBezTo>
                    <a:pt x="135790" y="135702"/>
                    <a:pt x="127624" y="136642"/>
                    <a:pt x="122442" y="133924"/>
                  </a:cubicBezTo>
                  <a:cubicBezTo>
                    <a:pt x="113815" y="129399"/>
                    <a:pt x="112252" y="118264"/>
                    <a:pt x="104555" y="112102"/>
                  </a:cubicBezTo>
                  <a:cubicBezTo>
                    <a:pt x="98242" y="107051"/>
                    <a:pt x="89742" y="103987"/>
                    <a:pt x="81612" y="104726"/>
                  </a:cubicBezTo>
                  <a:cubicBezTo>
                    <a:pt x="62513" y="106461"/>
                    <a:pt x="50765" y="125306"/>
                    <a:pt x="44833" y="141546"/>
                  </a:cubicBezTo>
                  <a:cubicBezTo>
                    <a:pt x="44074" y="143623"/>
                    <a:pt x="41026" y="144431"/>
                    <a:pt x="39834" y="142200"/>
                  </a:cubicBezTo>
                  <a:cubicBezTo>
                    <a:pt x="25847" y="116046"/>
                    <a:pt x="50606" y="85157"/>
                    <a:pt x="76939" y="80482"/>
                  </a:cubicBezTo>
                  <a:close/>
                  <a:moveTo>
                    <a:pt x="314818" y="70612"/>
                  </a:moveTo>
                  <a:cubicBezTo>
                    <a:pt x="343266" y="68267"/>
                    <a:pt x="376564" y="97771"/>
                    <a:pt x="369074" y="127810"/>
                  </a:cubicBezTo>
                  <a:cubicBezTo>
                    <a:pt x="365482" y="142224"/>
                    <a:pt x="344109" y="141812"/>
                    <a:pt x="340310" y="127810"/>
                  </a:cubicBezTo>
                  <a:cubicBezTo>
                    <a:pt x="338219" y="120106"/>
                    <a:pt x="338428" y="113290"/>
                    <a:pt x="332884" y="106892"/>
                  </a:cubicBezTo>
                  <a:cubicBezTo>
                    <a:pt x="328308" y="101610"/>
                    <a:pt x="321806" y="98542"/>
                    <a:pt x="314818" y="99013"/>
                  </a:cubicBezTo>
                  <a:cubicBezTo>
                    <a:pt x="307114" y="99532"/>
                    <a:pt x="300009" y="103383"/>
                    <a:pt x="294610" y="108797"/>
                  </a:cubicBezTo>
                  <a:cubicBezTo>
                    <a:pt x="289734" y="113684"/>
                    <a:pt x="286818" y="120837"/>
                    <a:pt x="281767" y="125163"/>
                  </a:cubicBezTo>
                  <a:cubicBezTo>
                    <a:pt x="280523" y="126226"/>
                    <a:pt x="278859" y="126295"/>
                    <a:pt x="277632" y="125163"/>
                  </a:cubicBezTo>
                  <a:cubicBezTo>
                    <a:pt x="268939" y="117145"/>
                    <a:pt x="274156" y="100452"/>
                    <a:pt x="279668" y="92082"/>
                  </a:cubicBezTo>
                  <a:cubicBezTo>
                    <a:pt x="287557" y="80104"/>
                    <a:pt x="300401" y="71802"/>
                    <a:pt x="314818" y="70612"/>
                  </a:cubicBezTo>
                  <a:close/>
                  <a:moveTo>
                    <a:pt x="22766" y="27205"/>
                  </a:moveTo>
                  <a:cubicBezTo>
                    <a:pt x="41016" y="11044"/>
                    <a:pt x="74177" y="-4564"/>
                    <a:pt x="98785" y="3390"/>
                  </a:cubicBezTo>
                  <a:cubicBezTo>
                    <a:pt x="112934" y="7962"/>
                    <a:pt x="119102" y="30768"/>
                    <a:pt x="103307" y="37997"/>
                  </a:cubicBezTo>
                  <a:cubicBezTo>
                    <a:pt x="85017" y="46368"/>
                    <a:pt x="63930" y="42961"/>
                    <a:pt x="45314" y="51638"/>
                  </a:cubicBezTo>
                  <a:cubicBezTo>
                    <a:pt x="37496" y="55284"/>
                    <a:pt x="30143" y="59839"/>
                    <a:pt x="24700" y="66521"/>
                  </a:cubicBezTo>
                  <a:cubicBezTo>
                    <a:pt x="20411" y="71787"/>
                    <a:pt x="16049" y="78716"/>
                    <a:pt x="9847" y="81752"/>
                  </a:cubicBezTo>
                  <a:cubicBezTo>
                    <a:pt x="8217" y="82551"/>
                    <a:pt x="6009" y="82571"/>
                    <a:pt x="4703" y="81090"/>
                  </a:cubicBezTo>
                  <a:cubicBezTo>
                    <a:pt x="-8892" y="65706"/>
                    <a:pt x="10895" y="37715"/>
                    <a:pt x="22766" y="27205"/>
                  </a:cubicBezTo>
                  <a:close/>
                  <a:moveTo>
                    <a:pt x="283450" y="2588"/>
                  </a:moveTo>
                  <a:cubicBezTo>
                    <a:pt x="294729" y="-579"/>
                    <a:pt x="307242" y="-515"/>
                    <a:pt x="318700" y="1474"/>
                  </a:cubicBezTo>
                  <a:cubicBezTo>
                    <a:pt x="330154" y="3463"/>
                    <a:pt x="341783" y="8212"/>
                    <a:pt x="351135" y="15139"/>
                  </a:cubicBezTo>
                  <a:lnTo>
                    <a:pt x="352220" y="15950"/>
                  </a:lnTo>
                  <a:cubicBezTo>
                    <a:pt x="362429" y="23646"/>
                    <a:pt x="374611" y="34843"/>
                    <a:pt x="373958" y="48476"/>
                  </a:cubicBezTo>
                  <a:cubicBezTo>
                    <a:pt x="373413" y="59861"/>
                    <a:pt x="361442" y="67561"/>
                    <a:pt x="351106" y="61594"/>
                  </a:cubicBezTo>
                  <a:cubicBezTo>
                    <a:pt x="342681" y="56728"/>
                    <a:pt x="338716" y="46981"/>
                    <a:pt x="331583" y="40490"/>
                  </a:cubicBezTo>
                  <a:cubicBezTo>
                    <a:pt x="325697" y="35133"/>
                    <a:pt x="318782" y="30910"/>
                    <a:pt x="311405" y="27951"/>
                  </a:cubicBezTo>
                  <a:cubicBezTo>
                    <a:pt x="303211" y="24663"/>
                    <a:pt x="295003" y="23123"/>
                    <a:pt x="286209" y="22976"/>
                  </a:cubicBezTo>
                  <a:cubicBezTo>
                    <a:pt x="279437" y="22864"/>
                    <a:pt x="272626" y="25086"/>
                    <a:pt x="265981" y="25797"/>
                  </a:cubicBezTo>
                  <a:cubicBezTo>
                    <a:pt x="266528" y="26920"/>
                    <a:pt x="261276" y="26397"/>
                    <a:pt x="258266" y="25400"/>
                  </a:cubicBezTo>
                  <a:cubicBezTo>
                    <a:pt x="256036" y="24450"/>
                    <a:pt x="256024" y="21630"/>
                    <a:pt x="256797" y="19800"/>
                  </a:cubicBezTo>
                  <a:cubicBezTo>
                    <a:pt x="260630" y="10735"/>
                    <a:pt x="274578" y="5076"/>
                    <a:pt x="283450" y="258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FB839DF7-BE4C-08FB-4D49-3269BCF269EA}"/>
              </a:ext>
            </a:extLst>
          </p:cNvPr>
          <p:cNvGrpSpPr>
            <a:grpSpLocks noChangeAspect="1"/>
          </p:cNvGrpSpPr>
          <p:nvPr/>
        </p:nvGrpSpPr>
        <p:grpSpPr>
          <a:xfrm>
            <a:off x="2583623" y="4636448"/>
            <a:ext cx="1245860" cy="1980000"/>
            <a:chOff x="7720237" y="4371366"/>
            <a:chExt cx="1636089" cy="2600176"/>
          </a:xfrm>
        </p:grpSpPr>
        <p:grpSp>
          <p:nvGrpSpPr>
            <p:cNvPr id="170" name="图形 167">
              <a:extLst>
                <a:ext uri="{FF2B5EF4-FFF2-40B4-BE49-F238E27FC236}">
                  <a16:creationId xmlns:a16="http://schemas.microsoft.com/office/drawing/2014/main" id="{8FD5C6D0-BABC-F1F9-2E00-729ED1C5336B}"/>
                </a:ext>
              </a:extLst>
            </p:cNvPr>
            <p:cNvGrpSpPr/>
            <p:nvPr/>
          </p:nvGrpSpPr>
          <p:grpSpPr>
            <a:xfrm>
              <a:off x="7720237" y="5422499"/>
              <a:ext cx="1636089" cy="1549043"/>
              <a:chOff x="7720237" y="5422499"/>
              <a:chExt cx="1636089" cy="1549043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420CF76-1DA6-43EB-A7CB-66575CC62F10}"/>
                  </a:ext>
                </a:extLst>
              </p:cNvPr>
              <p:cNvSpPr/>
              <p:nvPr/>
            </p:nvSpPr>
            <p:spPr>
              <a:xfrm>
                <a:off x="7741375" y="5422499"/>
                <a:ext cx="1591992" cy="1546330"/>
              </a:xfrm>
              <a:custGeom>
                <a:avLst/>
                <a:gdLst>
                  <a:gd name="connsiteX0" fmla="*/ 1566110 w 1591992"/>
                  <a:gd name="connsiteY0" fmla="*/ 1509049 h 1546330"/>
                  <a:gd name="connsiteX1" fmla="*/ 1586568 w 1591992"/>
                  <a:gd name="connsiteY1" fmla="*/ 1414125 h 1546330"/>
                  <a:gd name="connsiteX2" fmla="*/ 1550905 w 1591992"/>
                  <a:gd name="connsiteY2" fmla="*/ 1127571 h 1546330"/>
                  <a:gd name="connsiteX3" fmla="*/ 1525514 w 1591992"/>
                  <a:gd name="connsiteY3" fmla="*/ 859964 h 1546330"/>
                  <a:gd name="connsiteX4" fmla="*/ 1263267 w 1591992"/>
                  <a:gd name="connsiteY4" fmla="*/ 250672 h 1546330"/>
                  <a:gd name="connsiteX5" fmla="*/ 1092067 w 1591992"/>
                  <a:gd name="connsiteY5" fmla="*/ 110370 h 1546330"/>
                  <a:gd name="connsiteX6" fmla="*/ 871263 w 1591992"/>
                  <a:gd name="connsiteY6" fmla="*/ 1408 h 1546330"/>
                  <a:gd name="connsiteX7" fmla="*/ 761199 w 1591992"/>
                  <a:gd name="connsiteY7" fmla="*/ 50705 h 1546330"/>
                  <a:gd name="connsiteX8" fmla="*/ 526204 w 1591992"/>
                  <a:gd name="connsiteY8" fmla="*/ 67627 h 1546330"/>
                  <a:gd name="connsiteX9" fmla="*/ 486030 w 1591992"/>
                  <a:gd name="connsiteY9" fmla="*/ 134338 h 1546330"/>
                  <a:gd name="connsiteX10" fmla="*/ 385385 w 1591992"/>
                  <a:gd name="connsiteY10" fmla="*/ 170362 h 1546330"/>
                  <a:gd name="connsiteX11" fmla="*/ 327158 w 1591992"/>
                  <a:gd name="connsiteY11" fmla="*/ 391756 h 1546330"/>
                  <a:gd name="connsiteX12" fmla="*/ 106950 w 1591992"/>
                  <a:gd name="connsiteY12" fmla="*/ 799838 h 1546330"/>
                  <a:gd name="connsiteX13" fmla="*/ 63246 w 1591992"/>
                  <a:gd name="connsiteY13" fmla="*/ 1170629 h 1546330"/>
                  <a:gd name="connsiteX14" fmla="*/ 31816 w 1591992"/>
                  <a:gd name="connsiteY14" fmla="*/ 1295579 h 1546330"/>
                  <a:gd name="connsiteX15" fmla="*/ 4346 w 1591992"/>
                  <a:gd name="connsiteY15" fmla="*/ 1485618 h 1546330"/>
                  <a:gd name="connsiteX16" fmla="*/ 26513 w 1591992"/>
                  <a:gd name="connsiteY16" fmla="*/ 1516810 h 1546330"/>
                  <a:gd name="connsiteX17" fmla="*/ 1227967 w 1591992"/>
                  <a:gd name="connsiteY17" fmla="*/ 1509208 h 1546330"/>
                  <a:gd name="connsiteX18" fmla="*/ 1566110 w 1591992"/>
                  <a:gd name="connsiteY18" fmla="*/ 1509049 h 1546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91992" h="1546330">
                    <a:moveTo>
                      <a:pt x="1566110" y="1509049"/>
                    </a:moveTo>
                    <a:cubicBezTo>
                      <a:pt x="1605000" y="1507171"/>
                      <a:pt x="1589359" y="1439118"/>
                      <a:pt x="1586568" y="1414125"/>
                    </a:cubicBezTo>
                    <a:cubicBezTo>
                      <a:pt x="1555777" y="1322843"/>
                      <a:pt x="1563015" y="1223250"/>
                      <a:pt x="1550905" y="1127571"/>
                    </a:cubicBezTo>
                    <a:cubicBezTo>
                      <a:pt x="1543361" y="1038253"/>
                      <a:pt x="1533668" y="949213"/>
                      <a:pt x="1525514" y="859964"/>
                    </a:cubicBezTo>
                    <a:cubicBezTo>
                      <a:pt x="1509500" y="678796"/>
                      <a:pt x="1394501" y="309986"/>
                      <a:pt x="1263267" y="250672"/>
                    </a:cubicBezTo>
                    <a:cubicBezTo>
                      <a:pt x="1246736" y="178108"/>
                      <a:pt x="1178456" y="110370"/>
                      <a:pt x="1092067" y="110370"/>
                    </a:cubicBezTo>
                    <a:cubicBezTo>
                      <a:pt x="1033146" y="40598"/>
                      <a:pt x="962226" y="-8507"/>
                      <a:pt x="871263" y="1408"/>
                    </a:cubicBezTo>
                    <a:cubicBezTo>
                      <a:pt x="833673" y="3119"/>
                      <a:pt x="797218" y="43003"/>
                      <a:pt x="761199" y="50705"/>
                    </a:cubicBezTo>
                    <a:cubicBezTo>
                      <a:pt x="741032" y="53487"/>
                      <a:pt x="562055" y="46326"/>
                      <a:pt x="526204" y="67627"/>
                    </a:cubicBezTo>
                    <a:cubicBezTo>
                      <a:pt x="501231" y="80455"/>
                      <a:pt x="478687" y="104159"/>
                      <a:pt x="486030" y="134338"/>
                    </a:cubicBezTo>
                    <a:cubicBezTo>
                      <a:pt x="497745" y="170900"/>
                      <a:pt x="461336" y="131338"/>
                      <a:pt x="385385" y="170362"/>
                    </a:cubicBezTo>
                    <a:cubicBezTo>
                      <a:pt x="230510" y="263415"/>
                      <a:pt x="323057" y="387898"/>
                      <a:pt x="327158" y="391756"/>
                    </a:cubicBezTo>
                    <a:cubicBezTo>
                      <a:pt x="230510" y="526278"/>
                      <a:pt x="146035" y="635413"/>
                      <a:pt x="106950" y="799838"/>
                    </a:cubicBezTo>
                    <a:cubicBezTo>
                      <a:pt x="81619" y="921911"/>
                      <a:pt x="84470" y="1047930"/>
                      <a:pt x="63246" y="1170629"/>
                    </a:cubicBezTo>
                    <a:cubicBezTo>
                      <a:pt x="55752" y="1213174"/>
                      <a:pt x="44256" y="1254264"/>
                      <a:pt x="31816" y="1295579"/>
                    </a:cubicBezTo>
                    <a:cubicBezTo>
                      <a:pt x="18333" y="1349649"/>
                      <a:pt x="11777" y="1484414"/>
                      <a:pt x="4346" y="1485618"/>
                    </a:cubicBezTo>
                    <a:cubicBezTo>
                      <a:pt x="-9191" y="1488982"/>
                      <a:pt x="12170" y="1516788"/>
                      <a:pt x="26513" y="1516810"/>
                    </a:cubicBezTo>
                    <a:cubicBezTo>
                      <a:pt x="424197" y="1582802"/>
                      <a:pt x="828147" y="1519544"/>
                      <a:pt x="1227967" y="1509208"/>
                    </a:cubicBezTo>
                    <a:cubicBezTo>
                      <a:pt x="1340644" y="1505289"/>
                      <a:pt x="1453440" y="1504385"/>
                      <a:pt x="1566110" y="150904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629D304-7406-64E1-5A71-C3B039CD40D0}"/>
                  </a:ext>
                </a:extLst>
              </p:cNvPr>
              <p:cNvSpPr/>
              <p:nvPr/>
            </p:nvSpPr>
            <p:spPr>
              <a:xfrm>
                <a:off x="7720237" y="5448383"/>
                <a:ext cx="1636089" cy="1523159"/>
              </a:xfrm>
              <a:custGeom>
                <a:avLst/>
                <a:gdLst>
                  <a:gd name="connsiteX0" fmla="*/ 984499 w 1636089"/>
                  <a:gd name="connsiteY0" fmla="*/ 377746 h 1523159"/>
                  <a:gd name="connsiteX1" fmla="*/ 987328 w 1636089"/>
                  <a:gd name="connsiteY1" fmla="*/ 377746 h 1523159"/>
                  <a:gd name="connsiteX2" fmla="*/ 990136 w 1636089"/>
                  <a:gd name="connsiteY2" fmla="*/ 404861 h 1523159"/>
                  <a:gd name="connsiteX3" fmla="*/ 999225 w 1636089"/>
                  <a:gd name="connsiteY3" fmla="*/ 504298 h 1523159"/>
                  <a:gd name="connsiteX4" fmla="*/ 1005143 w 1636089"/>
                  <a:gd name="connsiteY4" fmla="*/ 628845 h 1523159"/>
                  <a:gd name="connsiteX5" fmla="*/ 1009429 w 1636089"/>
                  <a:gd name="connsiteY5" fmla="*/ 1063410 h 1523159"/>
                  <a:gd name="connsiteX6" fmla="*/ 1068189 w 1636089"/>
                  <a:gd name="connsiteY6" fmla="*/ 1059482 h 1523159"/>
                  <a:gd name="connsiteX7" fmla="*/ 1108073 w 1636089"/>
                  <a:gd name="connsiteY7" fmla="*/ 1056989 h 1523159"/>
                  <a:gd name="connsiteX8" fmla="*/ 1141975 w 1636089"/>
                  <a:gd name="connsiteY8" fmla="*/ 1054932 h 1523159"/>
                  <a:gd name="connsiteX9" fmla="*/ 1141975 w 1636089"/>
                  <a:gd name="connsiteY9" fmla="*/ 1054932 h 1523159"/>
                  <a:gd name="connsiteX10" fmla="*/ 1155933 w 1636089"/>
                  <a:gd name="connsiteY10" fmla="*/ 1054075 h 1523159"/>
                  <a:gd name="connsiteX11" fmla="*/ 1182674 w 1636089"/>
                  <a:gd name="connsiteY11" fmla="*/ 1059474 h 1523159"/>
                  <a:gd name="connsiteX12" fmla="*/ 1184178 w 1636089"/>
                  <a:gd name="connsiteY12" fmla="*/ 1071140 h 1523159"/>
                  <a:gd name="connsiteX13" fmla="*/ 1159919 w 1636089"/>
                  <a:gd name="connsiteY13" fmla="*/ 1080378 h 1523159"/>
                  <a:gd name="connsiteX14" fmla="*/ 1132004 w 1636089"/>
                  <a:gd name="connsiteY14" fmla="*/ 1081481 h 1523159"/>
                  <a:gd name="connsiteX15" fmla="*/ 1072180 w 1636089"/>
                  <a:gd name="connsiteY15" fmla="*/ 1083547 h 1523159"/>
                  <a:gd name="connsiteX16" fmla="*/ 1009401 w 1636089"/>
                  <a:gd name="connsiteY16" fmla="*/ 1084968 h 1523159"/>
                  <a:gd name="connsiteX17" fmla="*/ 1003925 w 1636089"/>
                  <a:gd name="connsiteY17" fmla="*/ 1268279 h 1523159"/>
                  <a:gd name="connsiteX18" fmla="*/ 1002688 w 1636089"/>
                  <a:gd name="connsiteY18" fmla="*/ 1295767 h 1523159"/>
                  <a:gd name="connsiteX19" fmla="*/ 990628 w 1636089"/>
                  <a:gd name="connsiteY19" fmla="*/ 1518741 h 1523159"/>
                  <a:gd name="connsiteX20" fmla="*/ 981196 w 1636089"/>
                  <a:gd name="connsiteY20" fmla="*/ 1518741 h 1523159"/>
                  <a:gd name="connsiteX21" fmla="*/ 967871 w 1636089"/>
                  <a:gd name="connsiteY21" fmla="*/ 1267642 h 1523159"/>
                  <a:gd name="connsiteX22" fmla="*/ 962792 w 1636089"/>
                  <a:gd name="connsiteY22" fmla="*/ 1085510 h 1523159"/>
                  <a:gd name="connsiteX23" fmla="*/ 954495 w 1636089"/>
                  <a:gd name="connsiteY23" fmla="*/ 1085576 h 1523159"/>
                  <a:gd name="connsiteX24" fmla="*/ 718910 w 1636089"/>
                  <a:gd name="connsiteY24" fmla="*/ 1085524 h 1523159"/>
                  <a:gd name="connsiteX25" fmla="*/ 719256 w 1636089"/>
                  <a:gd name="connsiteY25" fmla="*/ 1086039 h 1523159"/>
                  <a:gd name="connsiteX26" fmla="*/ 725341 w 1636089"/>
                  <a:gd name="connsiteY26" fmla="*/ 1130992 h 1523159"/>
                  <a:gd name="connsiteX27" fmla="*/ 719156 w 1636089"/>
                  <a:gd name="connsiteY27" fmla="*/ 1179894 h 1523159"/>
                  <a:gd name="connsiteX28" fmla="*/ 630353 w 1636089"/>
                  <a:gd name="connsiteY28" fmla="*/ 1331609 h 1523159"/>
                  <a:gd name="connsiteX29" fmla="*/ 629046 w 1636089"/>
                  <a:gd name="connsiteY29" fmla="*/ 1332996 h 1523159"/>
                  <a:gd name="connsiteX30" fmla="*/ 602974 w 1636089"/>
                  <a:gd name="connsiteY30" fmla="*/ 1365717 h 1523159"/>
                  <a:gd name="connsiteX31" fmla="*/ 592074 w 1636089"/>
                  <a:gd name="connsiteY31" fmla="*/ 1407828 h 1523159"/>
                  <a:gd name="connsiteX32" fmla="*/ 591733 w 1636089"/>
                  <a:gd name="connsiteY32" fmla="*/ 1409431 h 1523159"/>
                  <a:gd name="connsiteX33" fmla="*/ 580307 w 1636089"/>
                  <a:gd name="connsiteY33" fmla="*/ 1462227 h 1523159"/>
                  <a:gd name="connsiteX34" fmla="*/ 562377 w 1636089"/>
                  <a:gd name="connsiteY34" fmla="*/ 1515553 h 1523159"/>
                  <a:gd name="connsiteX35" fmla="*/ 527771 w 1636089"/>
                  <a:gd name="connsiteY35" fmla="*/ 1506411 h 1523159"/>
                  <a:gd name="connsiteX36" fmla="*/ 530448 w 1636089"/>
                  <a:gd name="connsiteY36" fmla="*/ 1471270 h 1523159"/>
                  <a:gd name="connsiteX37" fmla="*/ 551559 w 1636089"/>
                  <a:gd name="connsiteY37" fmla="*/ 1382492 h 1523159"/>
                  <a:gd name="connsiteX38" fmla="*/ 566305 w 1636089"/>
                  <a:gd name="connsiteY38" fmla="*/ 1340436 h 1523159"/>
                  <a:gd name="connsiteX39" fmla="*/ 596690 w 1636089"/>
                  <a:gd name="connsiteY39" fmla="*/ 1307578 h 1523159"/>
                  <a:gd name="connsiteX40" fmla="*/ 655220 w 1636089"/>
                  <a:gd name="connsiteY40" fmla="*/ 1244258 h 1523159"/>
                  <a:gd name="connsiteX41" fmla="*/ 696591 w 1636089"/>
                  <a:gd name="connsiteY41" fmla="*/ 1168649 h 1523159"/>
                  <a:gd name="connsiteX42" fmla="*/ 708655 w 1636089"/>
                  <a:gd name="connsiteY42" fmla="*/ 1127135 h 1523159"/>
                  <a:gd name="connsiteX43" fmla="*/ 714258 w 1636089"/>
                  <a:gd name="connsiteY43" fmla="*/ 1086693 h 1523159"/>
                  <a:gd name="connsiteX44" fmla="*/ 716111 w 1636089"/>
                  <a:gd name="connsiteY44" fmla="*/ 1084876 h 1523159"/>
                  <a:gd name="connsiteX45" fmla="*/ 717047 w 1636089"/>
                  <a:gd name="connsiteY45" fmla="*/ 1083436 h 1523159"/>
                  <a:gd name="connsiteX46" fmla="*/ 781275 w 1636089"/>
                  <a:gd name="connsiteY46" fmla="*/ 1079307 h 1523159"/>
                  <a:gd name="connsiteX47" fmla="*/ 952501 w 1636089"/>
                  <a:gd name="connsiteY47" fmla="*/ 1067526 h 1523159"/>
                  <a:gd name="connsiteX48" fmla="*/ 962580 w 1636089"/>
                  <a:gd name="connsiteY48" fmla="*/ 1066798 h 1523159"/>
                  <a:gd name="connsiteX49" fmla="*/ 962580 w 1636089"/>
                  <a:gd name="connsiteY49" fmla="*/ 1066798 h 1523159"/>
                  <a:gd name="connsiteX50" fmla="*/ 963925 w 1636089"/>
                  <a:gd name="connsiteY50" fmla="*/ 823698 h 1523159"/>
                  <a:gd name="connsiteX51" fmla="*/ 967502 w 1636089"/>
                  <a:gd name="connsiteY51" fmla="*/ 600722 h 1523159"/>
                  <a:gd name="connsiteX52" fmla="*/ 973606 w 1636089"/>
                  <a:gd name="connsiteY52" fmla="*/ 490239 h 1523159"/>
                  <a:gd name="connsiteX53" fmla="*/ 984499 w 1636089"/>
                  <a:gd name="connsiteY53" fmla="*/ 377746 h 1523159"/>
                  <a:gd name="connsiteX54" fmla="*/ 381421 w 1636089"/>
                  <a:gd name="connsiteY54" fmla="*/ 808683 h 1523159"/>
                  <a:gd name="connsiteX55" fmla="*/ 388319 w 1636089"/>
                  <a:gd name="connsiteY55" fmla="*/ 805774 h 1523159"/>
                  <a:gd name="connsiteX56" fmla="*/ 434414 w 1636089"/>
                  <a:gd name="connsiteY56" fmla="*/ 946209 h 1523159"/>
                  <a:gd name="connsiteX57" fmla="*/ 435432 w 1636089"/>
                  <a:gd name="connsiteY57" fmla="*/ 1080588 h 1523159"/>
                  <a:gd name="connsiteX58" fmla="*/ 426704 w 1636089"/>
                  <a:gd name="connsiteY58" fmla="*/ 1223440 h 1523159"/>
                  <a:gd name="connsiteX59" fmla="*/ 421977 w 1636089"/>
                  <a:gd name="connsiteY59" fmla="*/ 1296442 h 1523159"/>
                  <a:gd name="connsiteX60" fmla="*/ 421977 w 1636089"/>
                  <a:gd name="connsiteY60" fmla="*/ 1296442 h 1523159"/>
                  <a:gd name="connsiteX61" fmla="*/ 410115 w 1636089"/>
                  <a:gd name="connsiteY61" fmla="*/ 1479452 h 1523159"/>
                  <a:gd name="connsiteX62" fmla="*/ 395028 w 1636089"/>
                  <a:gd name="connsiteY62" fmla="*/ 1510532 h 1523159"/>
                  <a:gd name="connsiteX63" fmla="*/ 390382 w 1636089"/>
                  <a:gd name="connsiteY63" fmla="*/ 1513719 h 1523159"/>
                  <a:gd name="connsiteX64" fmla="*/ 372702 w 1636089"/>
                  <a:gd name="connsiteY64" fmla="*/ 1509081 h 1523159"/>
                  <a:gd name="connsiteX65" fmla="*/ 374113 w 1636089"/>
                  <a:gd name="connsiteY65" fmla="*/ 1510009 h 1523159"/>
                  <a:gd name="connsiteX66" fmla="*/ 369971 w 1636089"/>
                  <a:gd name="connsiteY66" fmla="*/ 1506770 h 1523159"/>
                  <a:gd name="connsiteX67" fmla="*/ 366584 w 1636089"/>
                  <a:gd name="connsiteY67" fmla="*/ 1502385 h 1523159"/>
                  <a:gd name="connsiteX68" fmla="*/ 366584 w 1636089"/>
                  <a:gd name="connsiteY68" fmla="*/ 1502385 h 1523159"/>
                  <a:gd name="connsiteX69" fmla="*/ 361920 w 1636089"/>
                  <a:gd name="connsiteY69" fmla="*/ 1490649 h 1523159"/>
                  <a:gd name="connsiteX70" fmla="*/ 362656 w 1636089"/>
                  <a:gd name="connsiteY70" fmla="*/ 1469449 h 1523159"/>
                  <a:gd name="connsiteX71" fmla="*/ 370432 w 1636089"/>
                  <a:gd name="connsiteY71" fmla="*/ 1349443 h 1523159"/>
                  <a:gd name="connsiteX72" fmla="*/ 370432 w 1636089"/>
                  <a:gd name="connsiteY72" fmla="*/ 1349443 h 1523159"/>
                  <a:gd name="connsiteX73" fmla="*/ 388863 w 1636089"/>
                  <a:gd name="connsiteY73" fmla="*/ 1069540 h 1523159"/>
                  <a:gd name="connsiteX74" fmla="*/ 391903 w 1636089"/>
                  <a:gd name="connsiteY74" fmla="*/ 938911 h 1523159"/>
                  <a:gd name="connsiteX75" fmla="*/ 381421 w 1636089"/>
                  <a:gd name="connsiteY75" fmla="*/ 808683 h 1523159"/>
                  <a:gd name="connsiteX76" fmla="*/ 618018 w 1636089"/>
                  <a:gd name="connsiteY76" fmla="*/ 5340 h 1523159"/>
                  <a:gd name="connsiteX77" fmla="*/ 619535 w 1636089"/>
                  <a:gd name="connsiteY77" fmla="*/ 5085 h 1523159"/>
                  <a:gd name="connsiteX78" fmla="*/ 782574 w 1636089"/>
                  <a:gd name="connsiteY78" fmla="*/ 23944 h 1523159"/>
                  <a:gd name="connsiteX79" fmla="*/ 782336 w 1636089"/>
                  <a:gd name="connsiteY79" fmla="*/ 24822 h 1523159"/>
                  <a:gd name="connsiteX80" fmla="*/ 766357 w 1636089"/>
                  <a:gd name="connsiteY80" fmla="*/ 24183 h 1523159"/>
                  <a:gd name="connsiteX81" fmla="*/ 615597 w 1636089"/>
                  <a:gd name="connsiteY81" fmla="*/ 32918 h 1523159"/>
                  <a:gd name="connsiteX82" fmla="*/ 610505 w 1636089"/>
                  <a:gd name="connsiteY82" fmla="*/ 34145 h 1523159"/>
                  <a:gd name="connsiteX83" fmla="*/ 559498 w 1636089"/>
                  <a:gd name="connsiteY83" fmla="*/ 55703 h 1523159"/>
                  <a:gd name="connsiteX84" fmla="*/ 532313 w 1636089"/>
                  <a:gd name="connsiteY84" fmla="*/ 100535 h 1523159"/>
                  <a:gd name="connsiteX85" fmla="*/ 531432 w 1636089"/>
                  <a:gd name="connsiteY85" fmla="*/ 102655 h 1523159"/>
                  <a:gd name="connsiteX86" fmla="*/ 501653 w 1636089"/>
                  <a:gd name="connsiteY86" fmla="*/ 143495 h 1523159"/>
                  <a:gd name="connsiteX87" fmla="*/ 438130 w 1636089"/>
                  <a:gd name="connsiteY87" fmla="*/ 156515 h 1523159"/>
                  <a:gd name="connsiteX88" fmla="*/ 352959 w 1636089"/>
                  <a:gd name="connsiteY88" fmla="*/ 221326 h 1523159"/>
                  <a:gd name="connsiteX89" fmla="*/ 338707 w 1636089"/>
                  <a:gd name="connsiteY89" fmla="*/ 287452 h 1523159"/>
                  <a:gd name="connsiteX90" fmla="*/ 339766 w 1636089"/>
                  <a:gd name="connsiteY90" fmla="*/ 322180 h 1523159"/>
                  <a:gd name="connsiteX91" fmla="*/ 347040 w 1636089"/>
                  <a:gd name="connsiteY91" fmla="*/ 338752 h 1523159"/>
                  <a:gd name="connsiteX92" fmla="*/ 358378 w 1636089"/>
                  <a:gd name="connsiteY92" fmla="*/ 344776 h 1523159"/>
                  <a:gd name="connsiteX93" fmla="*/ 397262 w 1636089"/>
                  <a:gd name="connsiteY93" fmla="*/ 309423 h 1523159"/>
                  <a:gd name="connsiteX94" fmla="*/ 504209 w 1636089"/>
                  <a:gd name="connsiteY94" fmla="*/ 233243 h 1523159"/>
                  <a:gd name="connsiteX95" fmla="*/ 594941 w 1636089"/>
                  <a:gd name="connsiteY95" fmla="*/ 187036 h 1523159"/>
                  <a:gd name="connsiteX96" fmla="*/ 587604 w 1636089"/>
                  <a:gd name="connsiteY96" fmla="*/ 188717 h 1523159"/>
                  <a:gd name="connsiteX97" fmla="*/ 586348 w 1636089"/>
                  <a:gd name="connsiteY97" fmla="*/ 187089 h 1523159"/>
                  <a:gd name="connsiteX98" fmla="*/ 620125 w 1636089"/>
                  <a:gd name="connsiteY98" fmla="*/ 177947 h 1523159"/>
                  <a:gd name="connsiteX99" fmla="*/ 627806 w 1636089"/>
                  <a:gd name="connsiteY99" fmla="*/ 175600 h 1523159"/>
                  <a:gd name="connsiteX100" fmla="*/ 628677 w 1636089"/>
                  <a:gd name="connsiteY100" fmla="*/ 177669 h 1523159"/>
                  <a:gd name="connsiteX101" fmla="*/ 625735 w 1636089"/>
                  <a:gd name="connsiteY101" fmla="*/ 179549 h 1523159"/>
                  <a:gd name="connsiteX102" fmla="*/ 625735 w 1636089"/>
                  <a:gd name="connsiteY102" fmla="*/ 179549 h 1523159"/>
                  <a:gd name="connsiteX103" fmla="*/ 661786 w 1636089"/>
                  <a:gd name="connsiteY103" fmla="*/ 199326 h 1523159"/>
                  <a:gd name="connsiteX104" fmla="*/ 742671 w 1636089"/>
                  <a:gd name="connsiteY104" fmla="*/ 266075 h 1523159"/>
                  <a:gd name="connsiteX105" fmla="*/ 747404 w 1636089"/>
                  <a:gd name="connsiteY105" fmla="*/ 270317 h 1523159"/>
                  <a:gd name="connsiteX106" fmla="*/ 819848 w 1636089"/>
                  <a:gd name="connsiteY106" fmla="*/ 327092 h 1523159"/>
                  <a:gd name="connsiteX107" fmla="*/ 862803 w 1636089"/>
                  <a:gd name="connsiteY107" fmla="*/ 349549 h 1523159"/>
                  <a:gd name="connsiteX108" fmla="*/ 902677 w 1636089"/>
                  <a:gd name="connsiteY108" fmla="*/ 371433 h 1523159"/>
                  <a:gd name="connsiteX109" fmla="*/ 899520 w 1636089"/>
                  <a:gd name="connsiteY109" fmla="*/ 390646 h 1523159"/>
                  <a:gd name="connsiteX110" fmla="*/ 855132 w 1636089"/>
                  <a:gd name="connsiteY110" fmla="*/ 389918 h 1523159"/>
                  <a:gd name="connsiteX111" fmla="*/ 811131 w 1636089"/>
                  <a:gd name="connsiteY111" fmla="*/ 368776 h 1523159"/>
                  <a:gd name="connsiteX112" fmla="*/ 735252 w 1636089"/>
                  <a:gd name="connsiteY112" fmla="*/ 311634 h 1523159"/>
                  <a:gd name="connsiteX113" fmla="*/ 663883 w 1636089"/>
                  <a:gd name="connsiteY113" fmla="*/ 243152 h 1523159"/>
                  <a:gd name="connsiteX114" fmla="*/ 633161 w 1636089"/>
                  <a:gd name="connsiteY114" fmla="*/ 213257 h 1523159"/>
                  <a:gd name="connsiteX115" fmla="*/ 627973 w 1636089"/>
                  <a:gd name="connsiteY115" fmla="*/ 208341 h 1523159"/>
                  <a:gd name="connsiteX116" fmla="*/ 607157 w 1636089"/>
                  <a:gd name="connsiteY116" fmla="*/ 191018 h 1523159"/>
                  <a:gd name="connsiteX117" fmla="*/ 561669 w 1636089"/>
                  <a:gd name="connsiteY117" fmla="*/ 217966 h 1523159"/>
                  <a:gd name="connsiteX118" fmla="*/ 500424 w 1636089"/>
                  <a:gd name="connsiteY118" fmla="*/ 259071 h 1523159"/>
                  <a:gd name="connsiteX119" fmla="*/ 391559 w 1636089"/>
                  <a:gd name="connsiteY119" fmla="*/ 350589 h 1523159"/>
                  <a:gd name="connsiteX120" fmla="*/ 230269 w 1636089"/>
                  <a:gd name="connsiteY120" fmla="*/ 553930 h 1523159"/>
                  <a:gd name="connsiteX121" fmla="*/ 226758 w 1636089"/>
                  <a:gd name="connsiteY121" fmla="*/ 559521 h 1523159"/>
                  <a:gd name="connsiteX122" fmla="*/ 158019 w 1636089"/>
                  <a:gd name="connsiteY122" fmla="*/ 691268 h 1523159"/>
                  <a:gd name="connsiteX123" fmla="*/ 124085 w 1636089"/>
                  <a:gd name="connsiteY123" fmla="*/ 850230 h 1523159"/>
                  <a:gd name="connsiteX124" fmla="*/ 111607 w 1636089"/>
                  <a:gd name="connsiteY124" fmla="*/ 1011895 h 1523159"/>
                  <a:gd name="connsiteX125" fmla="*/ 81247 w 1636089"/>
                  <a:gd name="connsiteY125" fmla="*/ 1174781 h 1523159"/>
                  <a:gd name="connsiteX126" fmla="*/ 78133 w 1636089"/>
                  <a:gd name="connsiteY126" fmla="*/ 1187542 h 1523159"/>
                  <a:gd name="connsiteX127" fmla="*/ 48053 w 1636089"/>
                  <a:gd name="connsiteY127" fmla="*/ 1333288 h 1523159"/>
                  <a:gd name="connsiteX128" fmla="*/ 43302 w 1636089"/>
                  <a:gd name="connsiteY128" fmla="*/ 1412929 h 1523159"/>
                  <a:gd name="connsiteX129" fmla="*/ 51329 w 1636089"/>
                  <a:gd name="connsiteY129" fmla="*/ 1492227 h 1523159"/>
                  <a:gd name="connsiteX130" fmla="*/ 33746 w 1636089"/>
                  <a:gd name="connsiteY130" fmla="*/ 1512155 h 1523159"/>
                  <a:gd name="connsiteX131" fmla="*/ 11493 w 1636089"/>
                  <a:gd name="connsiteY131" fmla="*/ 1497620 h 1523159"/>
                  <a:gd name="connsiteX132" fmla="*/ 63 w 1636089"/>
                  <a:gd name="connsiteY132" fmla="*/ 1403892 h 1523159"/>
                  <a:gd name="connsiteX133" fmla="*/ 10099 w 1636089"/>
                  <a:gd name="connsiteY133" fmla="*/ 1309676 h 1523159"/>
                  <a:gd name="connsiteX134" fmla="*/ 52951 w 1636089"/>
                  <a:gd name="connsiteY134" fmla="*/ 1128091 h 1523159"/>
                  <a:gd name="connsiteX135" fmla="*/ 78802 w 1636089"/>
                  <a:gd name="connsiteY135" fmla="*/ 966823 h 1523159"/>
                  <a:gd name="connsiteX136" fmla="*/ 95148 w 1636089"/>
                  <a:gd name="connsiteY136" fmla="*/ 797120 h 1523159"/>
                  <a:gd name="connsiteX137" fmla="*/ 144325 w 1636089"/>
                  <a:gd name="connsiteY137" fmla="*/ 637961 h 1523159"/>
                  <a:gd name="connsiteX138" fmla="*/ 223268 w 1636089"/>
                  <a:gd name="connsiteY138" fmla="*/ 506445 h 1523159"/>
                  <a:gd name="connsiteX139" fmla="*/ 340535 w 1636089"/>
                  <a:gd name="connsiteY139" fmla="*/ 362531 h 1523159"/>
                  <a:gd name="connsiteX140" fmla="*/ 328988 w 1636089"/>
                  <a:gd name="connsiteY140" fmla="*/ 358819 h 1523159"/>
                  <a:gd name="connsiteX141" fmla="*/ 310941 w 1636089"/>
                  <a:gd name="connsiteY141" fmla="*/ 325627 h 1523159"/>
                  <a:gd name="connsiteX142" fmla="*/ 315608 w 1636089"/>
                  <a:gd name="connsiteY142" fmla="*/ 237259 h 1523159"/>
                  <a:gd name="connsiteX143" fmla="*/ 404832 w 1636089"/>
                  <a:gd name="connsiteY143" fmla="*/ 133526 h 1523159"/>
                  <a:gd name="connsiteX144" fmla="*/ 441501 w 1636089"/>
                  <a:gd name="connsiteY144" fmla="*/ 127376 h 1523159"/>
                  <a:gd name="connsiteX145" fmla="*/ 477600 w 1636089"/>
                  <a:gd name="connsiteY145" fmla="*/ 124877 h 1523159"/>
                  <a:gd name="connsiteX146" fmla="*/ 510319 w 1636089"/>
                  <a:gd name="connsiteY146" fmla="*/ 81349 h 1523159"/>
                  <a:gd name="connsiteX147" fmla="*/ 510632 w 1636089"/>
                  <a:gd name="connsiteY147" fmla="*/ 80605 h 1523159"/>
                  <a:gd name="connsiteX148" fmla="*/ 548756 w 1636089"/>
                  <a:gd name="connsiteY148" fmla="*/ 29385 h 1523159"/>
                  <a:gd name="connsiteX149" fmla="*/ 618018 w 1636089"/>
                  <a:gd name="connsiteY149" fmla="*/ 5340 h 1523159"/>
                  <a:gd name="connsiteX150" fmla="*/ 618018 w 1636089"/>
                  <a:gd name="connsiteY150" fmla="*/ 5340 h 1523159"/>
                  <a:gd name="connsiteX151" fmla="*/ 1134174 w 1636089"/>
                  <a:gd name="connsiteY151" fmla="*/ 86967 h 1523159"/>
                  <a:gd name="connsiteX152" fmla="*/ 1186871 w 1636089"/>
                  <a:gd name="connsiteY152" fmla="*/ 91392 h 1523159"/>
                  <a:gd name="connsiteX153" fmla="*/ 1235181 w 1636089"/>
                  <a:gd name="connsiteY153" fmla="*/ 119131 h 1523159"/>
                  <a:gd name="connsiteX154" fmla="*/ 1271010 w 1636089"/>
                  <a:gd name="connsiteY154" fmla="*/ 165114 h 1523159"/>
                  <a:gd name="connsiteX155" fmla="*/ 1271840 w 1636089"/>
                  <a:gd name="connsiteY155" fmla="*/ 166805 h 1523159"/>
                  <a:gd name="connsiteX156" fmla="*/ 1284799 w 1636089"/>
                  <a:gd name="connsiteY156" fmla="*/ 223319 h 1523159"/>
                  <a:gd name="connsiteX157" fmla="*/ 1284404 w 1636089"/>
                  <a:gd name="connsiteY157" fmla="*/ 224789 h 1523159"/>
                  <a:gd name="connsiteX158" fmla="*/ 1372751 w 1636089"/>
                  <a:gd name="connsiteY158" fmla="*/ 286038 h 1523159"/>
                  <a:gd name="connsiteX159" fmla="*/ 1450495 w 1636089"/>
                  <a:gd name="connsiteY159" fmla="*/ 385313 h 1523159"/>
                  <a:gd name="connsiteX160" fmla="*/ 1562198 w 1636089"/>
                  <a:gd name="connsiteY160" fmla="*/ 866318 h 1523159"/>
                  <a:gd name="connsiteX161" fmla="*/ 1564740 w 1636089"/>
                  <a:gd name="connsiteY161" fmla="*/ 907943 h 1523159"/>
                  <a:gd name="connsiteX162" fmla="*/ 1593582 w 1636089"/>
                  <a:gd name="connsiteY162" fmla="*/ 1176139 h 1523159"/>
                  <a:gd name="connsiteX163" fmla="*/ 1594809 w 1636089"/>
                  <a:gd name="connsiteY163" fmla="*/ 1182539 h 1523159"/>
                  <a:gd name="connsiteX164" fmla="*/ 1635937 w 1636089"/>
                  <a:gd name="connsiteY164" fmla="*/ 1464075 h 1523159"/>
                  <a:gd name="connsiteX165" fmla="*/ 1591791 w 1636089"/>
                  <a:gd name="connsiteY165" fmla="*/ 1464075 h 1523159"/>
                  <a:gd name="connsiteX166" fmla="*/ 1545469 w 1636089"/>
                  <a:gd name="connsiteY166" fmla="*/ 1149498 h 1523159"/>
                  <a:gd name="connsiteX167" fmla="*/ 1488683 w 1636089"/>
                  <a:gd name="connsiteY167" fmla="*/ 591578 h 1523159"/>
                  <a:gd name="connsiteX168" fmla="*/ 1410215 w 1636089"/>
                  <a:gd name="connsiteY168" fmla="*/ 386180 h 1523159"/>
                  <a:gd name="connsiteX169" fmla="*/ 1347466 w 1636089"/>
                  <a:gd name="connsiteY169" fmla="*/ 296671 h 1523159"/>
                  <a:gd name="connsiteX170" fmla="*/ 1280852 w 1636089"/>
                  <a:gd name="connsiteY170" fmla="*/ 230836 h 1523159"/>
                  <a:gd name="connsiteX171" fmla="*/ 1253555 w 1636089"/>
                  <a:gd name="connsiteY171" fmla="*/ 223319 h 1523159"/>
                  <a:gd name="connsiteX172" fmla="*/ 1249800 w 1636089"/>
                  <a:gd name="connsiteY172" fmla="*/ 198278 h 1523159"/>
                  <a:gd name="connsiteX173" fmla="*/ 1242817 w 1636089"/>
                  <a:gd name="connsiteY173" fmla="*/ 176082 h 1523159"/>
                  <a:gd name="connsiteX174" fmla="*/ 1217573 w 1636089"/>
                  <a:gd name="connsiteY174" fmla="*/ 136746 h 1523159"/>
                  <a:gd name="connsiteX175" fmla="*/ 1179433 w 1636089"/>
                  <a:gd name="connsiteY175" fmla="*/ 105474 h 1523159"/>
                  <a:gd name="connsiteX176" fmla="*/ 1134174 w 1636089"/>
                  <a:gd name="connsiteY176" fmla="*/ 88059 h 1523159"/>
                  <a:gd name="connsiteX177" fmla="*/ 1134174 w 1636089"/>
                  <a:gd name="connsiteY177" fmla="*/ 86967 h 1523159"/>
                  <a:gd name="connsiteX178" fmla="*/ 1197595 w 1636089"/>
                  <a:gd name="connsiteY178" fmla="*/ 1073986 h 1523159"/>
                  <a:gd name="connsiteX179" fmla="*/ 1199046 w 1636089"/>
                  <a:gd name="connsiteY179" fmla="*/ 1073384 h 1523159"/>
                  <a:gd name="connsiteX180" fmla="*/ 1212440 w 1636089"/>
                  <a:gd name="connsiteY180" fmla="*/ 1092694 h 1523159"/>
                  <a:gd name="connsiteX181" fmla="*/ 1227748 w 1636089"/>
                  <a:gd name="connsiteY181" fmla="*/ 1114616 h 1523159"/>
                  <a:gd name="connsiteX182" fmla="*/ 1262422 w 1636089"/>
                  <a:gd name="connsiteY182" fmla="*/ 1155557 h 1523159"/>
                  <a:gd name="connsiteX183" fmla="*/ 1297893 w 1636089"/>
                  <a:gd name="connsiteY183" fmla="*/ 1190652 h 1523159"/>
                  <a:gd name="connsiteX184" fmla="*/ 1338478 w 1636089"/>
                  <a:gd name="connsiteY184" fmla="*/ 1226654 h 1523159"/>
                  <a:gd name="connsiteX185" fmla="*/ 1373340 w 1636089"/>
                  <a:gd name="connsiteY185" fmla="*/ 1328189 h 1523159"/>
                  <a:gd name="connsiteX186" fmla="*/ 1373927 w 1636089"/>
                  <a:gd name="connsiteY186" fmla="*/ 1332055 h 1523159"/>
                  <a:gd name="connsiteX187" fmla="*/ 1382763 w 1636089"/>
                  <a:gd name="connsiteY187" fmla="*/ 1395828 h 1523159"/>
                  <a:gd name="connsiteX188" fmla="*/ 1386373 w 1636089"/>
                  <a:gd name="connsiteY188" fmla="*/ 1426943 h 1523159"/>
                  <a:gd name="connsiteX189" fmla="*/ 1386693 w 1636089"/>
                  <a:gd name="connsiteY189" fmla="*/ 1430233 h 1523159"/>
                  <a:gd name="connsiteX190" fmla="*/ 1382041 w 1636089"/>
                  <a:gd name="connsiteY190" fmla="*/ 1459599 h 1523159"/>
                  <a:gd name="connsiteX191" fmla="*/ 1353142 w 1636089"/>
                  <a:gd name="connsiteY191" fmla="*/ 1463322 h 1523159"/>
                  <a:gd name="connsiteX192" fmla="*/ 1339464 w 1636089"/>
                  <a:gd name="connsiteY192" fmla="*/ 1399715 h 1523159"/>
                  <a:gd name="connsiteX193" fmla="*/ 1334155 w 1636089"/>
                  <a:gd name="connsiteY193" fmla="*/ 1349817 h 1523159"/>
                  <a:gd name="connsiteX194" fmla="*/ 1333147 w 1636089"/>
                  <a:gd name="connsiteY194" fmla="*/ 1341514 h 1523159"/>
                  <a:gd name="connsiteX195" fmla="*/ 1324597 w 1636089"/>
                  <a:gd name="connsiteY195" fmla="*/ 1284781 h 1523159"/>
                  <a:gd name="connsiteX196" fmla="*/ 1301620 w 1636089"/>
                  <a:gd name="connsiteY196" fmla="*/ 1244245 h 1523159"/>
                  <a:gd name="connsiteX197" fmla="*/ 1266083 w 1636089"/>
                  <a:gd name="connsiteY197" fmla="*/ 1208325 h 1523159"/>
                  <a:gd name="connsiteX198" fmla="*/ 1234195 w 1636089"/>
                  <a:gd name="connsiteY198" fmla="*/ 1164831 h 1523159"/>
                  <a:gd name="connsiteX199" fmla="*/ 1213489 w 1636089"/>
                  <a:gd name="connsiteY199" fmla="*/ 1123411 h 1523159"/>
                  <a:gd name="connsiteX200" fmla="*/ 1212494 w 1636089"/>
                  <a:gd name="connsiteY200" fmla="*/ 1121048 h 1523159"/>
                  <a:gd name="connsiteX201" fmla="*/ 1197595 w 1636089"/>
                  <a:gd name="connsiteY201" fmla="*/ 1073986 h 1523159"/>
                  <a:gd name="connsiteX202" fmla="*/ 1407103 w 1636089"/>
                  <a:gd name="connsiteY202" fmla="*/ 480028 h 1523159"/>
                  <a:gd name="connsiteX203" fmla="*/ 1410121 w 1636089"/>
                  <a:gd name="connsiteY203" fmla="*/ 480028 h 1523159"/>
                  <a:gd name="connsiteX204" fmla="*/ 1411172 w 1636089"/>
                  <a:gd name="connsiteY204" fmla="*/ 529794 h 1523159"/>
                  <a:gd name="connsiteX205" fmla="*/ 1425640 w 1636089"/>
                  <a:gd name="connsiteY205" fmla="*/ 930675 h 1523159"/>
                  <a:gd name="connsiteX206" fmla="*/ 1457079 w 1636089"/>
                  <a:gd name="connsiteY206" fmla="*/ 1117003 h 1523159"/>
                  <a:gd name="connsiteX207" fmla="*/ 1478077 w 1636089"/>
                  <a:gd name="connsiteY207" fmla="*/ 1211539 h 1523159"/>
                  <a:gd name="connsiteX208" fmla="*/ 1497269 w 1636089"/>
                  <a:gd name="connsiteY208" fmla="*/ 1304188 h 1523159"/>
                  <a:gd name="connsiteX209" fmla="*/ 1509263 w 1636089"/>
                  <a:gd name="connsiteY209" fmla="*/ 1396289 h 1523159"/>
                  <a:gd name="connsiteX210" fmla="*/ 1509522 w 1636089"/>
                  <a:gd name="connsiteY210" fmla="*/ 1400318 h 1523159"/>
                  <a:gd name="connsiteX211" fmla="*/ 1506503 w 1636089"/>
                  <a:gd name="connsiteY211" fmla="*/ 1450541 h 1523159"/>
                  <a:gd name="connsiteX212" fmla="*/ 1470938 w 1636089"/>
                  <a:gd name="connsiteY212" fmla="*/ 1451451 h 1523159"/>
                  <a:gd name="connsiteX213" fmla="*/ 1462607 w 1636089"/>
                  <a:gd name="connsiteY213" fmla="*/ 1400318 h 1523159"/>
                  <a:gd name="connsiteX214" fmla="*/ 1457354 w 1636089"/>
                  <a:gd name="connsiteY214" fmla="*/ 1353399 h 1523159"/>
                  <a:gd name="connsiteX215" fmla="*/ 1443425 w 1636089"/>
                  <a:gd name="connsiteY215" fmla="*/ 1262317 h 1523159"/>
                  <a:gd name="connsiteX216" fmla="*/ 1405469 w 1636089"/>
                  <a:gd name="connsiteY216" fmla="*/ 1074253 h 1523159"/>
                  <a:gd name="connsiteX217" fmla="*/ 1384879 w 1636089"/>
                  <a:gd name="connsiteY217" fmla="*/ 879309 h 1523159"/>
                  <a:gd name="connsiteX218" fmla="*/ 1395061 w 1636089"/>
                  <a:gd name="connsiteY218" fmla="*/ 681088 h 1523159"/>
                  <a:gd name="connsiteX219" fmla="*/ 1407103 w 1636089"/>
                  <a:gd name="connsiteY219" fmla="*/ 480028 h 1523159"/>
                  <a:gd name="connsiteX220" fmla="*/ 775876 w 1636089"/>
                  <a:gd name="connsiteY220" fmla="*/ 64253 h 1523159"/>
                  <a:gd name="connsiteX221" fmla="*/ 804477 w 1636089"/>
                  <a:gd name="connsiteY221" fmla="*/ 48007 h 1523159"/>
                  <a:gd name="connsiteX222" fmla="*/ 820717 w 1636089"/>
                  <a:gd name="connsiteY222" fmla="*/ 76621 h 1523159"/>
                  <a:gd name="connsiteX223" fmla="*/ 800332 w 1636089"/>
                  <a:gd name="connsiteY223" fmla="*/ 112056 h 1523159"/>
                  <a:gd name="connsiteX224" fmla="*/ 777478 w 1636089"/>
                  <a:gd name="connsiteY224" fmla="*/ 141903 h 1523159"/>
                  <a:gd name="connsiteX225" fmla="*/ 784856 w 1636089"/>
                  <a:gd name="connsiteY225" fmla="*/ 149859 h 1523159"/>
                  <a:gd name="connsiteX226" fmla="*/ 795992 w 1636089"/>
                  <a:gd name="connsiteY226" fmla="*/ 161651 h 1523159"/>
                  <a:gd name="connsiteX227" fmla="*/ 808859 w 1636089"/>
                  <a:gd name="connsiteY227" fmla="*/ 174986 h 1523159"/>
                  <a:gd name="connsiteX228" fmla="*/ 839335 w 1636089"/>
                  <a:gd name="connsiteY228" fmla="*/ 205660 h 1523159"/>
                  <a:gd name="connsiteX229" fmla="*/ 934947 w 1636089"/>
                  <a:gd name="connsiteY229" fmla="*/ 288733 h 1523159"/>
                  <a:gd name="connsiteX230" fmla="*/ 958607 w 1636089"/>
                  <a:gd name="connsiteY230" fmla="*/ 305506 h 1523159"/>
                  <a:gd name="connsiteX231" fmla="*/ 961610 w 1636089"/>
                  <a:gd name="connsiteY231" fmla="*/ 307497 h 1523159"/>
                  <a:gd name="connsiteX232" fmla="*/ 979974 w 1636089"/>
                  <a:gd name="connsiteY232" fmla="*/ 314060 h 1523159"/>
                  <a:gd name="connsiteX233" fmla="*/ 1021992 w 1636089"/>
                  <a:gd name="connsiteY233" fmla="*/ 284615 h 1523159"/>
                  <a:gd name="connsiteX234" fmla="*/ 1022575 w 1636089"/>
                  <a:gd name="connsiteY234" fmla="*/ 284056 h 1523159"/>
                  <a:gd name="connsiteX235" fmla="*/ 1098128 w 1636089"/>
                  <a:gd name="connsiteY235" fmla="*/ 198119 h 1523159"/>
                  <a:gd name="connsiteX236" fmla="*/ 1112580 w 1636089"/>
                  <a:gd name="connsiteY236" fmla="*/ 177203 h 1523159"/>
                  <a:gd name="connsiteX237" fmla="*/ 1103756 w 1636089"/>
                  <a:gd name="connsiteY237" fmla="*/ 124592 h 1523159"/>
                  <a:gd name="connsiteX238" fmla="*/ 1103245 w 1636089"/>
                  <a:gd name="connsiteY238" fmla="*/ 92265 h 1523159"/>
                  <a:gd name="connsiteX239" fmla="*/ 1103216 w 1636089"/>
                  <a:gd name="connsiteY239" fmla="*/ 90091 h 1523159"/>
                  <a:gd name="connsiteX240" fmla="*/ 1107296 w 1636089"/>
                  <a:gd name="connsiteY240" fmla="*/ 70681 h 1523159"/>
                  <a:gd name="connsiteX241" fmla="*/ 1108441 w 1636089"/>
                  <a:gd name="connsiteY241" fmla="*/ 70534 h 1523159"/>
                  <a:gd name="connsiteX242" fmla="*/ 1119196 w 1636089"/>
                  <a:gd name="connsiteY242" fmla="*/ 85329 h 1523159"/>
                  <a:gd name="connsiteX243" fmla="*/ 1119473 w 1636089"/>
                  <a:gd name="connsiteY243" fmla="*/ 85962 h 1523159"/>
                  <a:gd name="connsiteX244" fmla="*/ 1128894 w 1636089"/>
                  <a:gd name="connsiteY244" fmla="*/ 108050 h 1523159"/>
                  <a:gd name="connsiteX245" fmla="*/ 1138189 w 1636089"/>
                  <a:gd name="connsiteY245" fmla="*/ 131398 h 1523159"/>
                  <a:gd name="connsiteX246" fmla="*/ 1142268 w 1636089"/>
                  <a:gd name="connsiteY246" fmla="*/ 142341 h 1523159"/>
                  <a:gd name="connsiteX247" fmla="*/ 1144755 w 1636089"/>
                  <a:gd name="connsiteY247" fmla="*/ 149337 h 1523159"/>
                  <a:gd name="connsiteX248" fmla="*/ 1144957 w 1636089"/>
                  <a:gd name="connsiteY248" fmla="*/ 149516 h 1523159"/>
                  <a:gd name="connsiteX249" fmla="*/ 1147862 w 1636089"/>
                  <a:gd name="connsiteY249" fmla="*/ 152526 h 1523159"/>
                  <a:gd name="connsiteX250" fmla="*/ 1155360 w 1636089"/>
                  <a:gd name="connsiteY250" fmla="*/ 162046 h 1523159"/>
                  <a:gd name="connsiteX251" fmla="*/ 1147176 w 1636089"/>
                  <a:gd name="connsiteY251" fmla="*/ 188365 h 1523159"/>
                  <a:gd name="connsiteX252" fmla="*/ 1075461 w 1636089"/>
                  <a:gd name="connsiteY252" fmla="*/ 280018 h 1523159"/>
                  <a:gd name="connsiteX253" fmla="*/ 1033768 w 1636089"/>
                  <a:gd name="connsiteY253" fmla="*/ 319989 h 1523159"/>
                  <a:gd name="connsiteX254" fmla="*/ 1031231 w 1636089"/>
                  <a:gd name="connsiteY254" fmla="*/ 322186 h 1523159"/>
                  <a:gd name="connsiteX255" fmla="*/ 986641 w 1636089"/>
                  <a:gd name="connsiteY255" fmla="*/ 346626 h 1523159"/>
                  <a:gd name="connsiteX256" fmla="*/ 934100 w 1636089"/>
                  <a:gd name="connsiteY256" fmla="*/ 327884 h 1523159"/>
                  <a:gd name="connsiteX257" fmla="*/ 932544 w 1636089"/>
                  <a:gd name="connsiteY257" fmla="*/ 326712 h 1523159"/>
                  <a:gd name="connsiteX258" fmla="*/ 889243 w 1636089"/>
                  <a:gd name="connsiteY258" fmla="*/ 291809 h 1523159"/>
                  <a:gd name="connsiteX259" fmla="*/ 809251 w 1636089"/>
                  <a:gd name="connsiteY259" fmla="*/ 211450 h 1523159"/>
                  <a:gd name="connsiteX260" fmla="*/ 748038 w 1636089"/>
                  <a:gd name="connsiteY260" fmla="*/ 117399 h 1523159"/>
                  <a:gd name="connsiteX261" fmla="*/ 751296 w 1636089"/>
                  <a:gd name="connsiteY261" fmla="*/ 114885 h 1523159"/>
                  <a:gd name="connsiteX262" fmla="*/ 771906 w 1636089"/>
                  <a:gd name="connsiteY262" fmla="*/ 135922 h 1523159"/>
                  <a:gd name="connsiteX263" fmla="*/ 771226 w 1636089"/>
                  <a:gd name="connsiteY263" fmla="*/ 103992 h 1523159"/>
                  <a:gd name="connsiteX264" fmla="*/ 775876 w 1636089"/>
                  <a:gd name="connsiteY264" fmla="*/ 64253 h 152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</a:cxnLst>
                <a:rect l="l" t="t" r="r" b="b"/>
                <a:pathLst>
                  <a:path w="1636089" h="1523159">
                    <a:moveTo>
                      <a:pt x="984499" y="377746"/>
                    </a:moveTo>
                    <a:cubicBezTo>
                      <a:pt x="984684" y="375924"/>
                      <a:pt x="987139" y="375928"/>
                      <a:pt x="987328" y="377746"/>
                    </a:cubicBezTo>
                    <a:lnTo>
                      <a:pt x="990136" y="404861"/>
                    </a:lnTo>
                    <a:cubicBezTo>
                      <a:pt x="993552" y="437977"/>
                      <a:pt x="996840" y="471028"/>
                      <a:pt x="999225" y="504298"/>
                    </a:cubicBezTo>
                    <a:cubicBezTo>
                      <a:pt x="1002197" y="545786"/>
                      <a:pt x="1004185" y="587264"/>
                      <a:pt x="1005143" y="628845"/>
                    </a:cubicBezTo>
                    <a:cubicBezTo>
                      <a:pt x="1008483" y="773663"/>
                      <a:pt x="1009148" y="918556"/>
                      <a:pt x="1009429" y="1063410"/>
                    </a:cubicBezTo>
                    <a:cubicBezTo>
                      <a:pt x="1029011" y="1062053"/>
                      <a:pt x="1048595" y="1060746"/>
                      <a:pt x="1068189" y="1059482"/>
                    </a:cubicBezTo>
                    <a:cubicBezTo>
                      <a:pt x="1081483" y="1058623"/>
                      <a:pt x="1094777" y="1057799"/>
                      <a:pt x="1108073" y="1056989"/>
                    </a:cubicBezTo>
                    <a:lnTo>
                      <a:pt x="1141975" y="1054932"/>
                    </a:lnTo>
                    <a:lnTo>
                      <a:pt x="1141975" y="1054932"/>
                    </a:lnTo>
                    <a:lnTo>
                      <a:pt x="1155933" y="1054075"/>
                    </a:lnTo>
                    <a:cubicBezTo>
                      <a:pt x="1165364" y="1053491"/>
                      <a:pt x="1176080" y="1051116"/>
                      <a:pt x="1182674" y="1059474"/>
                    </a:cubicBezTo>
                    <a:cubicBezTo>
                      <a:pt x="1185314" y="1062820"/>
                      <a:pt x="1186639" y="1067168"/>
                      <a:pt x="1184178" y="1071140"/>
                    </a:cubicBezTo>
                    <a:cubicBezTo>
                      <a:pt x="1178501" y="1080302"/>
                      <a:pt x="1169781" y="1079982"/>
                      <a:pt x="1159919" y="1080378"/>
                    </a:cubicBezTo>
                    <a:cubicBezTo>
                      <a:pt x="1150614" y="1080755"/>
                      <a:pt x="1141309" y="1081123"/>
                      <a:pt x="1132004" y="1081481"/>
                    </a:cubicBezTo>
                    <a:cubicBezTo>
                      <a:pt x="1112064" y="1082256"/>
                      <a:pt x="1092126" y="1082987"/>
                      <a:pt x="1072180" y="1083547"/>
                    </a:cubicBezTo>
                    <a:cubicBezTo>
                      <a:pt x="1051247" y="1084135"/>
                      <a:pt x="1030325" y="1084612"/>
                      <a:pt x="1009401" y="1084968"/>
                    </a:cubicBezTo>
                    <a:cubicBezTo>
                      <a:pt x="1009189" y="1146119"/>
                      <a:pt x="1006660" y="1207195"/>
                      <a:pt x="1003925" y="1268279"/>
                    </a:cubicBezTo>
                    <a:lnTo>
                      <a:pt x="1002688" y="1295767"/>
                    </a:lnTo>
                    <a:cubicBezTo>
                      <a:pt x="999341" y="1370103"/>
                      <a:pt x="995741" y="1444504"/>
                      <a:pt x="990628" y="1518741"/>
                    </a:cubicBezTo>
                    <a:cubicBezTo>
                      <a:pt x="990208" y="1524819"/>
                      <a:pt x="981613" y="1524807"/>
                      <a:pt x="981196" y="1518741"/>
                    </a:cubicBezTo>
                    <a:cubicBezTo>
                      <a:pt x="975437" y="1435139"/>
                      <a:pt x="971638" y="1351357"/>
                      <a:pt x="967871" y="1267642"/>
                    </a:cubicBezTo>
                    <a:cubicBezTo>
                      <a:pt x="965138" y="1206945"/>
                      <a:pt x="963548" y="1146231"/>
                      <a:pt x="962792" y="1085510"/>
                    </a:cubicBezTo>
                    <a:cubicBezTo>
                      <a:pt x="960025" y="1085528"/>
                      <a:pt x="957260" y="1085566"/>
                      <a:pt x="954495" y="1085576"/>
                    </a:cubicBezTo>
                    <a:cubicBezTo>
                      <a:pt x="875960" y="1085918"/>
                      <a:pt x="797445" y="1086261"/>
                      <a:pt x="718910" y="1085524"/>
                    </a:cubicBezTo>
                    <a:cubicBezTo>
                      <a:pt x="719041" y="1085679"/>
                      <a:pt x="719170" y="1085834"/>
                      <a:pt x="719256" y="1086039"/>
                    </a:cubicBezTo>
                    <a:cubicBezTo>
                      <a:pt x="724939" y="1099461"/>
                      <a:pt x="725480" y="1116588"/>
                      <a:pt x="725341" y="1130992"/>
                    </a:cubicBezTo>
                    <a:cubicBezTo>
                      <a:pt x="725182" y="1147512"/>
                      <a:pt x="722959" y="1163830"/>
                      <a:pt x="719156" y="1179894"/>
                    </a:cubicBezTo>
                    <a:cubicBezTo>
                      <a:pt x="705529" y="1237446"/>
                      <a:pt x="670383" y="1288992"/>
                      <a:pt x="630353" y="1331609"/>
                    </a:cubicBezTo>
                    <a:lnTo>
                      <a:pt x="629046" y="1332996"/>
                    </a:lnTo>
                    <a:cubicBezTo>
                      <a:pt x="619604" y="1342977"/>
                      <a:pt x="608772" y="1353004"/>
                      <a:pt x="602974" y="1365717"/>
                    </a:cubicBezTo>
                    <a:cubicBezTo>
                      <a:pt x="597052" y="1378697"/>
                      <a:pt x="594997" y="1393880"/>
                      <a:pt x="592074" y="1407828"/>
                    </a:cubicBezTo>
                    <a:lnTo>
                      <a:pt x="591733" y="1409431"/>
                    </a:lnTo>
                    <a:lnTo>
                      <a:pt x="580307" y="1462227"/>
                    </a:lnTo>
                    <a:cubicBezTo>
                      <a:pt x="576677" y="1478997"/>
                      <a:pt x="575647" y="1503454"/>
                      <a:pt x="562377" y="1515553"/>
                    </a:cubicBezTo>
                    <a:cubicBezTo>
                      <a:pt x="549998" y="1526842"/>
                      <a:pt x="533597" y="1520946"/>
                      <a:pt x="527771" y="1506411"/>
                    </a:cubicBezTo>
                    <a:cubicBezTo>
                      <a:pt x="523222" y="1495067"/>
                      <a:pt x="527753" y="1482608"/>
                      <a:pt x="530448" y="1471270"/>
                    </a:cubicBezTo>
                    <a:lnTo>
                      <a:pt x="551559" y="1382492"/>
                    </a:lnTo>
                    <a:cubicBezTo>
                      <a:pt x="555028" y="1368014"/>
                      <a:pt x="558819" y="1353442"/>
                      <a:pt x="566305" y="1340436"/>
                    </a:cubicBezTo>
                    <a:cubicBezTo>
                      <a:pt x="573974" y="1327115"/>
                      <a:pt x="585217" y="1317458"/>
                      <a:pt x="596690" y="1307578"/>
                    </a:cubicBezTo>
                    <a:cubicBezTo>
                      <a:pt x="618413" y="1288868"/>
                      <a:pt x="638355" y="1267449"/>
                      <a:pt x="655220" y="1244258"/>
                    </a:cubicBezTo>
                    <a:cubicBezTo>
                      <a:pt x="672079" y="1221075"/>
                      <a:pt x="686488" y="1195520"/>
                      <a:pt x="696591" y="1168649"/>
                    </a:cubicBezTo>
                    <a:cubicBezTo>
                      <a:pt x="701650" y="1155198"/>
                      <a:pt x="705796" y="1141222"/>
                      <a:pt x="708655" y="1127135"/>
                    </a:cubicBezTo>
                    <a:cubicBezTo>
                      <a:pt x="711374" y="1113766"/>
                      <a:pt x="711350" y="1099919"/>
                      <a:pt x="714258" y="1086693"/>
                    </a:cubicBezTo>
                    <a:cubicBezTo>
                      <a:pt x="714457" y="1085779"/>
                      <a:pt x="715227" y="1085153"/>
                      <a:pt x="716111" y="1084876"/>
                    </a:cubicBezTo>
                    <a:cubicBezTo>
                      <a:pt x="715902" y="1084286"/>
                      <a:pt x="716222" y="1083489"/>
                      <a:pt x="717047" y="1083436"/>
                    </a:cubicBezTo>
                    <a:lnTo>
                      <a:pt x="781275" y="1079307"/>
                    </a:lnTo>
                    <a:cubicBezTo>
                      <a:pt x="838368" y="1075623"/>
                      <a:pt x="895459" y="1071844"/>
                      <a:pt x="952501" y="1067526"/>
                    </a:cubicBezTo>
                    <a:lnTo>
                      <a:pt x="962580" y="1066798"/>
                    </a:lnTo>
                    <a:lnTo>
                      <a:pt x="962580" y="1066798"/>
                    </a:lnTo>
                    <a:cubicBezTo>
                      <a:pt x="961798" y="985780"/>
                      <a:pt x="962462" y="904746"/>
                      <a:pt x="963925" y="823698"/>
                    </a:cubicBezTo>
                    <a:cubicBezTo>
                      <a:pt x="965265" y="749376"/>
                      <a:pt x="965293" y="675034"/>
                      <a:pt x="967502" y="600722"/>
                    </a:cubicBezTo>
                    <a:cubicBezTo>
                      <a:pt x="968601" y="563840"/>
                      <a:pt x="970970" y="527044"/>
                      <a:pt x="973606" y="490239"/>
                    </a:cubicBezTo>
                    <a:cubicBezTo>
                      <a:pt x="976302" y="452597"/>
                      <a:pt x="980619" y="415274"/>
                      <a:pt x="984499" y="377746"/>
                    </a:cubicBezTo>
                    <a:close/>
                    <a:moveTo>
                      <a:pt x="381421" y="808683"/>
                    </a:moveTo>
                    <a:cubicBezTo>
                      <a:pt x="380737" y="804556"/>
                      <a:pt x="385927" y="801999"/>
                      <a:pt x="388319" y="805774"/>
                    </a:cubicBezTo>
                    <a:cubicBezTo>
                      <a:pt x="415669" y="848899"/>
                      <a:pt x="428855" y="895742"/>
                      <a:pt x="434414" y="946209"/>
                    </a:cubicBezTo>
                    <a:cubicBezTo>
                      <a:pt x="439324" y="990749"/>
                      <a:pt x="437877" y="1035931"/>
                      <a:pt x="435432" y="1080588"/>
                    </a:cubicBezTo>
                    <a:cubicBezTo>
                      <a:pt x="432824" y="1128218"/>
                      <a:pt x="429781" y="1175836"/>
                      <a:pt x="426704" y="1223440"/>
                    </a:cubicBezTo>
                    <a:lnTo>
                      <a:pt x="421977" y="1296442"/>
                    </a:lnTo>
                    <a:lnTo>
                      <a:pt x="421977" y="1296442"/>
                    </a:lnTo>
                    <a:lnTo>
                      <a:pt x="410115" y="1479452"/>
                    </a:lnTo>
                    <a:cubicBezTo>
                      <a:pt x="409265" y="1492543"/>
                      <a:pt x="406295" y="1504446"/>
                      <a:pt x="395028" y="1510532"/>
                    </a:cubicBezTo>
                    <a:cubicBezTo>
                      <a:pt x="393602" y="1511724"/>
                      <a:pt x="392114" y="1512793"/>
                      <a:pt x="390382" y="1513719"/>
                    </a:cubicBezTo>
                    <a:cubicBezTo>
                      <a:pt x="384295" y="1516974"/>
                      <a:pt x="376221" y="1515329"/>
                      <a:pt x="372702" y="1509081"/>
                    </a:cubicBezTo>
                    <a:lnTo>
                      <a:pt x="374113" y="1510009"/>
                    </a:lnTo>
                    <a:cubicBezTo>
                      <a:pt x="375342" y="1510784"/>
                      <a:pt x="373962" y="1509702"/>
                      <a:pt x="369971" y="1506770"/>
                    </a:cubicBezTo>
                    <a:lnTo>
                      <a:pt x="366584" y="1502385"/>
                    </a:lnTo>
                    <a:lnTo>
                      <a:pt x="366584" y="1502385"/>
                    </a:lnTo>
                    <a:cubicBezTo>
                      <a:pt x="364123" y="1498685"/>
                      <a:pt x="362551" y="1495047"/>
                      <a:pt x="361920" y="1490649"/>
                    </a:cubicBezTo>
                    <a:cubicBezTo>
                      <a:pt x="360938" y="1483814"/>
                      <a:pt x="362209" y="1476317"/>
                      <a:pt x="362656" y="1469449"/>
                    </a:cubicBezTo>
                    <a:lnTo>
                      <a:pt x="370432" y="1349443"/>
                    </a:lnTo>
                    <a:lnTo>
                      <a:pt x="370432" y="1349443"/>
                    </a:lnTo>
                    <a:cubicBezTo>
                      <a:pt x="376479" y="1256149"/>
                      <a:pt x="383540" y="1162882"/>
                      <a:pt x="388863" y="1069540"/>
                    </a:cubicBezTo>
                    <a:cubicBezTo>
                      <a:pt x="391342" y="1026036"/>
                      <a:pt x="393078" y="982491"/>
                      <a:pt x="391903" y="938911"/>
                    </a:cubicBezTo>
                    <a:cubicBezTo>
                      <a:pt x="390732" y="895573"/>
                      <a:pt x="388524" y="851500"/>
                      <a:pt x="381421" y="808683"/>
                    </a:cubicBezTo>
                    <a:close/>
                    <a:moveTo>
                      <a:pt x="618018" y="5340"/>
                    </a:moveTo>
                    <a:lnTo>
                      <a:pt x="619535" y="5085"/>
                    </a:lnTo>
                    <a:cubicBezTo>
                      <a:pt x="673858" y="-3942"/>
                      <a:pt x="732928" y="-2253"/>
                      <a:pt x="782574" y="23944"/>
                    </a:cubicBezTo>
                    <a:cubicBezTo>
                      <a:pt x="782984" y="24159"/>
                      <a:pt x="782797" y="24842"/>
                      <a:pt x="782336" y="24822"/>
                    </a:cubicBezTo>
                    <a:lnTo>
                      <a:pt x="766357" y="24183"/>
                    </a:lnTo>
                    <a:cubicBezTo>
                      <a:pt x="715769" y="22201"/>
                      <a:pt x="665338" y="21028"/>
                      <a:pt x="615597" y="32918"/>
                    </a:cubicBezTo>
                    <a:lnTo>
                      <a:pt x="610505" y="34145"/>
                    </a:lnTo>
                    <a:cubicBezTo>
                      <a:pt x="592592" y="38517"/>
                      <a:pt x="573886" y="43868"/>
                      <a:pt x="559498" y="55703"/>
                    </a:cubicBezTo>
                    <a:cubicBezTo>
                      <a:pt x="545745" y="67016"/>
                      <a:pt x="538897" y="84468"/>
                      <a:pt x="532313" y="100535"/>
                    </a:cubicBezTo>
                    <a:lnTo>
                      <a:pt x="531432" y="102655"/>
                    </a:lnTo>
                    <a:cubicBezTo>
                      <a:pt x="524752" y="118523"/>
                      <a:pt x="516296" y="133572"/>
                      <a:pt x="501653" y="143495"/>
                    </a:cubicBezTo>
                    <a:cubicBezTo>
                      <a:pt x="482687" y="156344"/>
                      <a:pt x="459877" y="154770"/>
                      <a:pt x="438130" y="156515"/>
                    </a:cubicBezTo>
                    <a:cubicBezTo>
                      <a:pt x="399840" y="159593"/>
                      <a:pt x="368534" y="187354"/>
                      <a:pt x="352959" y="221326"/>
                    </a:cubicBezTo>
                    <a:cubicBezTo>
                      <a:pt x="343527" y="241895"/>
                      <a:pt x="339504" y="264958"/>
                      <a:pt x="338707" y="287452"/>
                    </a:cubicBezTo>
                    <a:cubicBezTo>
                      <a:pt x="338299" y="298905"/>
                      <a:pt x="338241" y="310804"/>
                      <a:pt x="339766" y="322180"/>
                    </a:cubicBezTo>
                    <a:cubicBezTo>
                      <a:pt x="340253" y="325818"/>
                      <a:pt x="344748" y="339070"/>
                      <a:pt x="347040" y="338752"/>
                    </a:cubicBezTo>
                    <a:cubicBezTo>
                      <a:pt x="352134" y="338046"/>
                      <a:pt x="356790" y="340703"/>
                      <a:pt x="358378" y="344776"/>
                    </a:cubicBezTo>
                    <a:cubicBezTo>
                      <a:pt x="370959" y="332616"/>
                      <a:pt x="383902" y="320807"/>
                      <a:pt x="397262" y="309423"/>
                    </a:cubicBezTo>
                    <a:cubicBezTo>
                      <a:pt x="430564" y="281053"/>
                      <a:pt x="466434" y="255339"/>
                      <a:pt x="504209" y="233243"/>
                    </a:cubicBezTo>
                    <a:cubicBezTo>
                      <a:pt x="533040" y="216377"/>
                      <a:pt x="563450" y="199668"/>
                      <a:pt x="594941" y="187036"/>
                    </a:cubicBezTo>
                    <a:cubicBezTo>
                      <a:pt x="592445" y="186984"/>
                      <a:pt x="589984" y="187479"/>
                      <a:pt x="587604" y="188717"/>
                    </a:cubicBezTo>
                    <a:cubicBezTo>
                      <a:pt x="586561" y="189263"/>
                      <a:pt x="585525" y="187954"/>
                      <a:pt x="586348" y="187089"/>
                    </a:cubicBezTo>
                    <a:cubicBezTo>
                      <a:pt x="596267" y="176649"/>
                      <a:pt x="608148" y="175163"/>
                      <a:pt x="620125" y="177947"/>
                    </a:cubicBezTo>
                    <a:cubicBezTo>
                      <a:pt x="622680" y="177134"/>
                      <a:pt x="625238" y="176347"/>
                      <a:pt x="627806" y="175600"/>
                    </a:cubicBezTo>
                    <a:cubicBezTo>
                      <a:pt x="629084" y="175227"/>
                      <a:pt x="629720" y="176989"/>
                      <a:pt x="628677" y="177669"/>
                    </a:cubicBezTo>
                    <a:lnTo>
                      <a:pt x="625735" y="179549"/>
                    </a:lnTo>
                    <a:lnTo>
                      <a:pt x="625735" y="179549"/>
                    </a:lnTo>
                    <a:cubicBezTo>
                      <a:pt x="638801" y="183928"/>
                      <a:pt x="651630" y="192534"/>
                      <a:pt x="661786" y="199326"/>
                    </a:cubicBezTo>
                    <a:cubicBezTo>
                      <a:pt x="690961" y="218831"/>
                      <a:pt x="716640" y="242677"/>
                      <a:pt x="742671" y="266075"/>
                    </a:cubicBezTo>
                    <a:lnTo>
                      <a:pt x="747404" y="270317"/>
                    </a:lnTo>
                    <a:cubicBezTo>
                      <a:pt x="770318" y="290784"/>
                      <a:pt x="793815" y="310672"/>
                      <a:pt x="819848" y="327092"/>
                    </a:cubicBezTo>
                    <a:cubicBezTo>
                      <a:pt x="833475" y="335686"/>
                      <a:pt x="847789" y="343636"/>
                      <a:pt x="862803" y="349549"/>
                    </a:cubicBezTo>
                    <a:cubicBezTo>
                      <a:pt x="875680" y="354624"/>
                      <a:pt x="896646" y="357818"/>
                      <a:pt x="902677" y="371433"/>
                    </a:cubicBezTo>
                    <a:cubicBezTo>
                      <a:pt x="908038" y="377948"/>
                      <a:pt x="905798" y="386262"/>
                      <a:pt x="899520" y="390646"/>
                    </a:cubicBezTo>
                    <a:cubicBezTo>
                      <a:pt x="888931" y="402304"/>
                      <a:pt x="867749" y="394773"/>
                      <a:pt x="855132" y="389918"/>
                    </a:cubicBezTo>
                    <a:cubicBezTo>
                      <a:pt x="839921" y="384063"/>
                      <a:pt x="825185" y="377028"/>
                      <a:pt x="811131" y="368776"/>
                    </a:cubicBezTo>
                    <a:cubicBezTo>
                      <a:pt x="783846" y="352752"/>
                      <a:pt x="758687" y="332828"/>
                      <a:pt x="735252" y="311634"/>
                    </a:cubicBezTo>
                    <a:cubicBezTo>
                      <a:pt x="710776" y="289498"/>
                      <a:pt x="687689" y="265982"/>
                      <a:pt x="663883" y="243152"/>
                    </a:cubicBezTo>
                    <a:cubicBezTo>
                      <a:pt x="653568" y="233259"/>
                      <a:pt x="643492" y="223135"/>
                      <a:pt x="633161" y="213257"/>
                    </a:cubicBezTo>
                    <a:lnTo>
                      <a:pt x="627973" y="208341"/>
                    </a:lnTo>
                    <a:cubicBezTo>
                      <a:pt x="622701" y="203395"/>
                      <a:pt x="615189" y="195685"/>
                      <a:pt x="607157" y="191018"/>
                    </a:cubicBezTo>
                    <a:cubicBezTo>
                      <a:pt x="592027" y="200047"/>
                      <a:pt x="576663" y="208703"/>
                      <a:pt x="561669" y="217966"/>
                    </a:cubicBezTo>
                    <a:cubicBezTo>
                      <a:pt x="540739" y="230894"/>
                      <a:pt x="520424" y="244754"/>
                      <a:pt x="500424" y="259071"/>
                    </a:cubicBezTo>
                    <a:cubicBezTo>
                      <a:pt x="461920" y="286633"/>
                      <a:pt x="425432" y="317502"/>
                      <a:pt x="391559" y="350589"/>
                    </a:cubicBezTo>
                    <a:cubicBezTo>
                      <a:pt x="329435" y="411269"/>
                      <a:pt x="276506" y="480560"/>
                      <a:pt x="230269" y="553930"/>
                    </a:cubicBezTo>
                    <a:lnTo>
                      <a:pt x="226758" y="559521"/>
                    </a:lnTo>
                    <a:cubicBezTo>
                      <a:pt x="200484" y="601516"/>
                      <a:pt x="175636" y="644865"/>
                      <a:pt x="158019" y="691268"/>
                    </a:cubicBezTo>
                    <a:cubicBezTo>
                      <a:pt x="138634" y="742331"/>
                      <a:pt x="129206" y="796027"/>
                      <a:pt x="124085" y="850230"/>
                    </a:cubicBezTo>
                    <a:cubicBezTo>
                      <a:pt x="119002" y="904044"/>
                      <a:pt x="117287" y="958130"/>
                      <a:pt x="111607" y="1011895"/>
                    </a:cubicBezTo>
                    <a:cubicBezTo>
                      <a:pt x="105781" y="1067036"/>
                      <a:pt x="94303" y="1120959"/>
                      <a:pt x="81247" y="1174781"/>
                    </a:cubicBezTo>
                    <a:lnTo>
                      <a:pt x="78133" y="1187542"/>
                    </a:lnTo>
                    <a:cubicBezTo>
                      <a:pt x="66319" y="1235745"/>
                      <a:pt x="54126" y="1283948"/>
                      <a:pt x="48053" y="1333288"/>
                    </a:cubicBezTo>
                    <a:cubicBezTo>
                      <a:pt x="44811" y="1359643"/>
                      <a:pt x="42862" y="1386360"/>
                      <a:pt x="43302" y="1412929"/>
                    </a:cubicBezTo>
                    <a:cubicBezTo>
                      <a:pt x="43745" y="1439653"/>
                      <a:pt x="47943" y="1465785"/>
                      <a:pt x="51329" y="1492227"/>
                    </a:cubicBezTo>
                    <a:cubicBezTo>
                      <a:pt x="52627" y="1502357"/>
                      <a:pt x="42662" y="1510812"/>
                      <a:pt x="33746" y="1512155"/>
                    </a:cubicBezTo>
                    <a:cubicBezTo>
                      <a:pt x="23491" y="1513695"/>
                      <a:pt x="14681" y="1507150"/>
                      <a:pt x="11493" y="1497620"/>
                    </a:cubicBezTo>
                    <a:cubicBezTo>
                      <a:pt x="1557" y="1467913"/>
                      <a:pt x="-248" y="1435073"/>
                      <a:pt x="63" y="1403892"/>
                    </a:cubicBezTo>
                    <a:cubicBezTo>
                      <a:pt x="377" y="1372236"/>
                      <a:pt x="4416" y="1340787"/>
                      <a:pt x="10099" y="1309676"/>
                    </a:cubicBezTo>
                    <a:cubicBezTo>
                      <a:pt x="21275" y="1248482"/>
                      <a:pt x="38523" y="1188553"/>
                      <a:pt x="52951" y="1128091"/>
                    </a:cubicBezTo>
                    <a:cubicBezTo>
                      <a:pt x="65667" y="1074800"/>
                      <a:pt x="74201" y="1021417"/>
                      <a:pt x="78802" y="966823"/>
                    </a:cubicBezTo>
                    <a:cubicBezTo>
                      <a:pt x="83577" y="910182"/>
                      <a:pt x="86436" y="853352"/>
                      <a:pt x="95148" y="797120"/>
                    </a:cubicBezTo>
                    <a:cubicBezTo>
                      <a:pt x="103746" y="741606"/>
                      <a:pt x="119926" y="688581"/>
                      <a:pt x="144325" y="637961"/>
                    </a:cubicBezTo>
                    <a:cubicBezTo>
                      <a:pt x="166541" y="591873"/>
                      <a:pt x="194235" y="548492"/>
                      <a:pt x="223268" y="506445"/>
                    </a:cubicBezTo>
                    <a:cubicBezTo>
                      <a:pt x="258526" y="455386"/>
                      <a:pt x="297249" y="406800"/>
                      <a:pt x="340535" y="362531"/>
                    </a:cubicBezTo>
                    <a:cubicBezTo>
                      <a:pt x="336647" y="362362"/>
                      <a:pt x="332654" y="361106"/>
                      <a:pt x="328988" y="358819"/>
                    </a:cubicBezTo>
                    <a:cubicBezTo>
                      <a:pt x="317771" y="351819"/>
                      <a:pt x="312547" y="338128"/>
                      <a:pt x="310941" y="325627"/>
                    </a:cubicBezTo>
                    <a:cubicBezTo>
                      <a:pt x="307182" y="296382"/>
                      <a:pt x="308090" y="265852"/>
                      <a:pt x="315608" y="237259"/>
                    </a:cubicBezTo>
                    <a:cubicBezTo>
                      <a:pt x="327736" y="191135"/>
                      <a:pt x="359213" y="150152"/>
                      <a:pt x="404832" y="133526"/>
                    </a:cubicBezTo>
                    <a:cubicBezTo>
                      <a:pt x="416574" y="129246"/>
                      <a:pt x="429057" y="127684"/>
                      <a:pt x="441501" y="127376"/>
                    </a:cubicBezTo>
                    <a:cubicBezTo>
                      <a:pt x="453309" y="127082"/>
                      <a:pt x="466206" y="128622"/>
                      <a:pt x="477600" y="124877"/>
                    </a:cubicBezTo>
                    <a:cubicBezTo>
                      <a:pt x="495736" y="118914"/>
                      <a:pt x="503509" y="97546"/>
                      <a:pt x="510319" y="81349"/>
                    </a:cubicBezTo>
                    <a:lnTo>
                      <a:pt x="510632" y="80605"/>
                    </a:lnTo>
                    <a:cubicBezTo>
                      <a:pt x="519364" y="59965"/>
                      <a:pt x="529844" y="42273"/>
                      <a:pt x="548756" y="29385"/>
                    </a:cubicBezTo>
                    <a:cubicBezTo>
                      <a:pt x="568933" y="15633"/>
                      <a:pt x="594213" y="9378"/>
                      <a:pt x="618018" y="5340"/>
                    </a:cubicBezTo>
                    <a:lnTo>
                      <a:pt x="618018" y="5340"/>
                    </a:lnTo>
                    <a:close/>
                    <a:moveTo>
                      <a:pt x="1134174" y="86967"/>
                    </a:moveTo>
                    <a:cubicBezTo>
                      <a:pt x="1150498" y="81303"/>
                      <a:pt x="1170907" y="86444"/>
                      <a:pt x="1186871" y="91392"/>
                    </a:cubicBezTo>
                    <a:cubicBezTo>
                      <a:pt x="1204656" y="96908"/>
                      <a:pt x="1221090" y="107066"/>
                      <a:pt x="1235181" y="119131"/>
                    </a:cubicBezTo>
                    <a:cubicBezTo>
                      <a:pt x="1250046" y="131854"/>
                      <a:pt x="1262331" y="147564"/>
                      <a:pt x="1271010" y="165114"/>
                    </a:cubicBezTo>
                    <a:lnTo>
                      <a:pt x="1271840" y="166805"/>
                    </a:lnTo>
                    <a:cubicBezTo>
                      <a:pt x="1279767" y="183085"/>
                      <a:pt x="1288796" y="205434"/>
                      <a:pt x="1284799" y="223319"/>
                    </a:cubicBezTo>
                    <a:cubicBezTo>
                      <a:pt x="1284684" y="223827"/>
                      <a:pt x="1284553" y="224316"/>
                      <a:pt x="1284404" y="224789"/>
                    </a:cubicBezTo>
                    <a:cubicBezTo>
                      <a:pt x="1316793" y="240739"/>
                      <a:pt x="1346704" y="260717"/>
                      <a:pt x="1372751" y="286038"/>
                    </a:cubicBezTo>
                    <a:cubicBezTo>
                      <a:pt x="1403081" y="315520"/>
                      <a:pt x="1428762" y="349069"/>
                      <a:pt x="1450495" y="385313"/>
                    </a:cubicBezTo>
                    <a:cubicBezTo>
                      <a:pt x="1536811" y="529265"/>
                      <a:pt x="1552003" y="702151"/>
                      <a:pt x="1562198" y="866318"/>
                    </a:cubicBezTo>
                    <a:lnTo>
                      <a:pt x="1564740" y="907943"/>
                    </a:lnTo>
                    <a:cubicBezTo>
                      <a:pt x="1570276" y="997827"/>
                      <a:pt x="1576754" y="1087497"/>
                      <a:pt x="1593582" y="1176139"/>
                    </a:cubicBezTo>
                    <a:lnTo>
                      <a:pt x="1594809" y="1182539"/>
                    </a:lnTo>
                    <a:cubicBezTo>
                      <a:pt x="1612797" y="1275348"/>
                      <a:pt x="1638545" y="1368867"/>
                      <a:pt x="1635937" y="1464075"/>
                    </a:cubicBezTo>
                    <a:cubicBezTo>
                      <a:pt x="1635154" y="1492600"/>
                      <a:pt x="1593012" y="1492407"/>
                      <a:pt x="1591791" y="1464075"/>
                    </a:cubicBezTo>
                    <a:cubicBezTo>
                      <a:pt x="1587190" y="1357434"/>
                      <a:pt x="1562314" y="1254472"/>
                      <a:pt x="1545469" y="1149498"/>
                    </a:cubicBezTo>
                    <a:cubicBezTo>
                      <a:pt x="1515829" y="964813"/>
                      <a:pt x="1530680" y="774413"/>
                      <a:pt x="1488683" y="591578"/>
                    </a:cubicBezTo>
                    <a:cubicBezTo>
                      <a:pt x="1472202" y="519827"/>
                      <a:pt x="1446672" y="450227"/>
                      <a:pt x="1410215" y="386180"/>
                    </a:cubicBezTo>
                    <a:cubicBezTo>
                      <a:pt x="1392206" y="354540"/>
                      <a:pt x="1371602" y="323967"/>
                      <a:pt x="1347466" y="296671"/>
                    </a:cubicBezTo>
                    <a:cubicBezTo>
                      <a:pt x="1326701" y="273184"/>
                      <a:pt x="1305119" y="250581"/>
                      <a:pt x="1280852" y="230836"/>
                    </a:cubicBezTo>
                    <a:cubicBezTo>
                      <a:pt x="1273097" y="238607"/>
                      <a:pt x="1257604" y="234647"/>
                      <a:pt x="1253555" y="223319"/>
                    </a:cubicBezTo>
                    <a:cubicBezTo>
                      <a:pt x="1250774" y="215535"/>
                      <a:pt x="1251585" y="206433"/>
                      <a:pt x="1249800" y="198278"/>
                    </a:cubicBezTo>
                    <a:cubicBezTo>
                      <a:pt x="1248144" y="190711"/>
                      <a:pt x="1245860" y="183208"/>
                      <a:pt x="1242817" y="176082"/>
                    </a:cubicBezTo>
                    <a:cubicBezTo>
                      <a:pt x="1236752" y="161879"/>
                      <a:pt x="1227850" y="148240"/>
                      <a:pt x="1217573" y="136746"/>
                    </a:cubicBezTo>
                    <a:cubicBezTo>
                      <a:pt x="1206471" y="124321"/>
                      <a:pt x="1193711" y="113997"/>
                      <a:pt x="1179433" y="105474"/>
                    </a:cubicBezTo>
                    <a:cubicBezTo>
                      <a:pt x="1165057" y="96892"/>
                      <a:pt x="1149335" y="94329"/>
                      <a:pt x="1134174" y="88059"/>
                    </a:cubicBezTo>
                    <a:cubicBezTo>
                      <a:pt x="1133663" y="87847"/>
                      <a:pt x="1133615" y="87163"/>
                      <a:pt x="1134174" y="86967"/>
                    </a:cubicBezTo>
                    <a:close/>
                    <a:moveTo>
                      <a:pt x="1197595" y="1073986"/>
                    </a:moveTo>
                    <a:cubicBezTo>
                      <a:pt x="1197619" y="1073237"/>
                      <a:pt x="1198503" y="1072883"/>
                      <a:pt x="1199046" y="1073384"/>
                    </a:cubicBezTo>
                    <a:cubicBezTo>
                      <a:pt x="1204769" y="1078652"/>
                      <a:pt x="1208228" y="1086213"/>
                      <a:pt x="1212440" y="1092694"/>
                    </a:cubicBezTo>
                    <a:cubicBezTo>
                      <a:pt x="1217298" y="1100166"/>
                      <a:pt x="1222399" y="1107486"/>
                      <a:pt x="1227748" y="1114616"/>
                    </a:cubicBezTo>
                    <a:cubicBezTo>
                      <a:pt x="1238465" y="1128901"/>
                      <a:pt x="1250396" y="1142365"/>
                      <a:pt x="1262422" y="1155557"/>
                    </a:cubicBezTo>
                    <a:cubicBezTo>
                      <a:pt x="1273607" y="1167825"/>
                      <a:pt x="1285528" y="1179576"/>
                      <a:pt x="1297893" y="1190652"/>
                    </a:cubicBezTo>
                    <a:cubicBezTo>
                      <a:pt x="1311291" y="1202656"/>
                      <a:pt x="1326305" y="1213364"/>
                      <a:pt x="1338478" y="1226654"/>
                    </a:cubicBezTo>
                    <a:cubicBezTo>
                      <a:pt x="1363877" y="1254387"/>
                      <a:pt x="1367981" y="1292450"/>
                      <a:pt x="1373340" y="1328189"/>
                    </a:cubicBezTo>
                    <a:lnTo>
                      <a:pt x="1373927" y="1332055"/>
                    </a:lnTo>
                    <a:cubicBezTo>
                      <a:pt x="1377195" y="1353265"/>
                      <a:pt x="1380123" y="1374531"/>
                      <a:pt x="1382763" y="1395828"/>
                    </a:cubicBezTo>
                    <a:cubicBezTo>
                      <a:pt x="1384047" y="1406187"/>
                      <a:pt x="1385327" y="1416557"/>
                      <a:pt x="1386373" y="1426943"/>
                    </a:cubicBezTo>
                    <a:lnTo>
                      <a:pt x="1386693" y="1430233"/>
                    </a:lnTo>
                    <a:cubicBezTo>
                      <a:pt x="1387626" y="1440401"/>
                      <a:pt x="1387877" y="1450716"/>
                      <a:pt x="1382041" y="1459599"/>
                    </a:cubicBezTo>
                    <a:cubicBezTo>
                      <a:pt x="1375792" y="1469103"/>
                      <a:pt x="1361587" y="1472435"/>
                      <a:pt x="1353142" y="1463322"/>
                    </a:cubicBezTo>
                    <a:cubicBezTo>
                      <a:pt x="1338631" y="1447666"/>
                      <a:pt x="1341351" y="1419857"/>
                      <a:pt x="1339464" y="1399715"/>
                    </a:cubicBezTo>
                    <a:cubicBezTo>
                      <a:pt x="1337905" y="1383060"/>
                      <a:pt x="1336135" y="1366426"/>
                      <a:pt x="1334155" y="1349817"/>
                    </a:cubicBezTo>
                    <a:lnTo>
                      <a:pt x="1333147" y="1341514"/>
                    </a:lnTo>
                    <a:cubicBezTo>
                      <a:pt x="1330813" y="1322619"/>
                      <a:pt x="1328917" y="1303348"/>
                      <a:pt x="1324597" y="1284781"/>
                    </a:cubicBezTo>
                    <a:cubicBezTo>
                      <a:pt x="1320787" y="1268430"/>
                      <a:pt x="1313529" y="1256090"/>
                      <a:pt x="1301620" y="1244245"/>
                    </a:cubicBezTo>
                    <a:cubicBezTo>
                      <a:pt x="1289623" y="1232313"/>
                      <a:pt x="1277156" y="1221174"/>
                      <a:pt x="1266083" y="1208325"/>
                    </a:cubicBezTo>
                    <a:cubicBezTo>
                      <a:pt x="1254337" y="1194696"/>
                      <a:pt x="1243742" y="1180083"/>
                      <a:pt x="1234195" y="1164831"/>
                    </a:cubicBezTo>
                    <a:cubicBezTo>
                      <a:pt x="1226030" y="1151787"/>
                      <a:pt x="1219485" y="1137591"/>
                      <a:pt x="1213489" y="1123411"/>
                    </a:cubicBezTo>
                    <a:lnTo>
                      <a:pt x="1212494" y="1121048"/>
                    </a:lnTo>
                    <a:cubicBezTo>
                      <a:pt x="1206699" y="1107220"/>
                      <a:pt x="1197142" y="1089219"/>
                      <a:pt x="1197595" y="1073986"/>
                    </a:cubicBezTo>
                    <a:close/>
                    <a:moveTo>
                      <a:pt x="1407103" y="480028"/>
                    </a:moveTo>
                    <a:cubicBezTo>
                      <a:pt x="1407229" y="478100"/>
                      <a:pt x="1410079" y="478070"/>
                      <a:pt x="1410121" y="480028"/>
                    </a:cubicBezTo>
                    <a:cubicBezTo>
                      <a:pt x="1410481" y="496616"/>
                      <a:pt x="1410827" y="513204"/>
                      <a:pt x="1411172" y="529794"/>
                    </a:cubicBezTo>
                    <a:cubicBezTo>
                      <a:pt x="1413941" y="663469"/>
                      <a:pt x="1412234" y="797460"/>
                      <a:pt x="1425640" y="930675"/>
                    </a:cubicBezTo>
                    <a:cubicBezTo>
                      <a:pt x="1431963" y="993486"/>
                      <a:pt x="1443606" y="1055374"/>
                      <a:pt x="1457079" y="1117003"/>
                    </a:cubicBezTo>
                    <a:cubicBezTo>
                      <a:pt x="1463973" y="1148538"/>
                      <a:pt x="1471205" y="1179999"/>
                      <a:pt x="1478077" y="1211539"/>
                    </a:cubicBezTo>
                    <a:cubicBezTo>
                      <a:pt x="1484774" y="1242277"/>
                      <a:pt x="1491956" y="1273164"/>
                      <a:pt x="1497269" y="1304188"/>
                    </a:cubicBezTo>
                    <a:cubicBezTo>
                      <a:pt x="1502489" y="1334680"/>
                      <a:pt x="1507164" y="1365406"/>
                      <a:pt x="1509263" y="1396289"/>
                    </a:cubicBezTo>
                    <a:lnTo>
                      <a:pt x="1509522" y="1400318"/>
                    </a:lnTo>
                    <a:cubicBezTo>
                      <a:pt x="1510425" y="1415278"/>
                      <a:pt x="1514738" y="1437281"/>
                      <a:pt x="1506503" y="1450541"/>
                    </a:cubicBezTo>
                    <a:cubicBezTo>
                      <a:pt x="1497581" y="1464907"/>
                      <a:pt x="1480498" y="1465164"/>
                      <a:pt x="1470938" y="1451451"/>
                    </a:cubicBezTo>
                    <a:cubicBezTo>
                      <a:pt x="1461961" y="1438577"/>
                      <a:pt x="1464192" y="1415676"/>
                      <a:pt x="1462607" y="1400318"/>
                    </a:cubicBezTo>
                    <a:cubicBezTo>
                      <a:pt x="1460995" y="1384670"/>
                      <a:pt x="1459290" y="1369010"/>
                      <a:pt x="1457354" y="1353399"/>
                    </a:cubicBezTo>
                    <a:cubicBezTo>
                      <a:pt x="1453577" y="1322946"/>
                      <a:pt x="1448601" y="1292562"/>
                      <a:pt x="1443425" y="1262317"/>
                    </a:cubicBezTo>
                    <a:cubicBezTo>
                      <a:pt x="1432645" y="1199331"/>
                      <a:pt x="1417009" y="1137138"/>
                      <a:pt x="1405469" y="1074253"/>
                    </a:cubicBezTo>
                    <a:cubicBezTo>
                      <a:pt x="1393640" y="1009815"/>
                      <a:pt x="1385233" y="944916"/>
                      <a:pt x="1384879" y="879309"/>
                    </a:cubicBezTo>
                    <a:cubicBezTo>
                      <a:pt x="1384526" y="813144"/>
                      <a:pt x="1391527" y="747108"/>
                      <a:pt x="1395061" y="681088"/>
                    </a:cubicBezTo>
                    <a:cubicBezTo>
                      <a:pt x="1398651" y="614035"/>
                      <a:pt x="1402732" y="547033"/>
                      <a:pt x="1407103" y="480028"/>
                    </a:cubicBezTo>
                    <a:close/>
                    <a:moveTo>
                      <a:pt x="775876" y="64253"/>
                    </a:moveTo>
                    <a:cubicBezTo>
                      <a:pt x="779464" y="52168"/>
                      <a:pt x="792126" y="44613"/>
                      <a:pt x="804477" y="48007"/>
                    </a:cubicBezTo>
                    <a:cubicBezTo>
                      <a:pt x="815797" y="51119"/>
                      <a:pt x="825142" y="64863"/>
                      <a:pt x="820717" y="76621"/>
                    </a:cubicBezTo>
                    <a:cubicBezTo>
                      <a:pt x="815887" y="89453"/>
                      <a:pt x="807448" y="100394"/>
                      <a:pt x="800332" y="112056"/>
                    </a:cubicBezTo>
                    <a:cubicBezTo>
                      <a:pt x="793760" y="122832"/>
                      <a:pt x="784173" y="131318"/>
                      <a:pt x="777478" y="141903"/>
                    </a:cubicBezTo>
                    <a:lnTo>
                      <a:pt x="784856" y="149859"/>
                    </a:lnTo>
                    <a:cubicBezTo>
                      <a:pt x="788547" y="153829"/>
                      <a:pt x="792249" y="157774"/>
                      <a:pt x="795992" y="161651"/>
                    </a:cubicBezTo>
                    <a:lnTo>
                      <a:pt x="808859" y="174986"/>
                    </a:lnTo>
                    <a:cubicBezTo>
                      <a:pt x="818881" y="185349"/>
                      <a:pt x="828966" y="195656"/>
                      <a:pt x="839335" y="205660"/>
                    </a:cubicBezTo>
                    <a:cubicBezTo>
                      <a:pt x="869826" y="235081"/>
                      <a:pt x="900799" y="263537"/>
                      <a:pt x="934947" y="288733"/>
                    </a:cubicBezTo>
                    <a:cubicBezTo>
                      <a:pt x="942720" y="294466"/>
                      <a:pt x="950554" y="300167"/>
                      <a:pt x="958607" y="305506"/>
                    </a:cubicBezTo>
                    <a:lnTo>
                      <a:pt x="961610" y="307497"/>
                    </a:lnTo>
                    <a:cubicBezTo>
                      <a:pt x="967135" y="311116"/>
                      <a:pt x="973300" y="314673"/>
                      <a:pt x="979974" y="314060"/>
                    </a:cubicBezTo>
                    <a:cubicBezTo>
                      <a:pt x="996193" y="312570"/>
                      <a:pt x="1010847" y="295339"/>
                      <a:pt x="1021992" y="284615"/>
                    </a:cubicBezTo>
                    <a:lnTo>
                      <a:pt x="1022575" y="284056"/>
                    </a:lnTo>
                    <a:cubicBezTo>
                      <a:pt x="1050194" y="257767"/>
                      <a:pt x="1075769" y="229024"/>
                      <a:pt x="1098128" y="198119"/>
                    </a:cubicBezTo>
                    <a:cubicBezTo>
                      <a:pt x="1103092" y="191252"/>
                      <a:pt x="1107900" y="184269"/>
                      <a:pt x="1112580" y="177203"/>
                    </a:cubicBezTo>
                    <a:cubicBezTo>
                      <a:pt x="1101770" y="164570"/>
                      <a:pt x="1104352" y="139912"/>
                      <a:pt x="1103756" y="124592"/>
                    </a:cubicBezTo>
                    <a:cubicBezTo>
                      <a:pt x="1103336" y="113820"/>
                      <a:pt x="1103304" y="103046"/>
                      <a:pt x="1103245" y="92265"/>
                    </a:cubicBezTo>
                    <a:lnTo>
                      <a:pt x="1103216" y="90091"/>
                    </a:lnTo>
                    <a:cubicBezTo>
                      <a:pt x="1103084" y="83114"/>
                      <a:pt x="1102770" y="76422"/>
                      <a:pt x="1107296" y="70681"/>
                    </a:cubicBezTo>
                    <a:cubicBezTo>
                      <a:pt x="1107560" y="70349"/>
                      <a:pt x="1108105" y="70359"/>
                      <a:pt x="1108441" y="70534"/>
                    </a:cubicBezTo>
                    <a:cubicBezTo>
                      <a:pt x="1114641" y="73784"/>
                      <a:pt x="1116551" y="79225"/>
                      <a:pt x="1119196" y="85329"/>
                    </a:cubicBezTo>
                    <a:lnTo>
                      <a:pt x="1119473" y="85962"/>
                    </a:lnTo>
                    <a:cubicBezTo>
                      <a:pt x="1122692" y="93288"/>
                      <a:pt x="1125775" y="100682"/>
                      <a:pt x="1128894" y="108050"/>
                    </a:cubicBezTo>
                    <a:cubicBezTo>
                      <a:pt x="1132160" y="115764"/>
                      <a:pt x="1135155" y="123591"/>
                      <a:pt x="1138189" y="131398"/>
                    </a:cubicBezTo>
                    <a:cubicBezTo>
                      <a:pt x="1139602" y="135030"/>
                      <a:pt x="1140950" y="138676"/>
                      <a:pt x="1142268" y="142341"/>
                    </a:cubicBezTo>
                    <a:cubicBezTo>
                      <a:pt x="1143071" y="144683"/>
                      <a:pt x="1143902" y="147012"/>
                      <a:pt x="1144755" y="149337"/>
                    </a:cubicBezTo>
                    <a:lnTo>
                      <a:pt x="1144957" y="149516"/>
                    </a:lnTo>
                    <a:cubicBezTo>
                      <a:pt x="1146084" y="150472"/>
                      <a:pt x="1147039" y="151483"/>
                      <a:pt x="1147862" y="152526"/>
                    </a:cubicBezTo>
                    <a:cubicBezTo>
                      <a:pt x="1151322" y="154257"/>
                      <a:pt x="1154070" y="157412"/>
                      <a:pt x="1155360" y="162046"/>
                    </a:cubicBezTo>
                    <a:cubicBezTo>
                      <a:pt x="1158168" y="172134"/>
                      <a:pt x="1152358" y="180359"/>
                      <a:pt x="1147176" y="188365"/>
                    </a:cubicBezTo>
                    <a:cubicBezTo>
                      <a:pt x="1126127" y="220897"/>
                      <a:pt x="1102132" y="251897"/>
                      <a:pt x="1075461" y="280018"/>
                    </a:cubicBezTo>
                    <a:cubicBezTo>
                      <a:pt x="1062212" y="293989"/>
                      <a:pt x="1048277" y="307332"/>
                      <a:pt x="1033768" y="319989"/>
                    </a:cubicBezTo>
                    <a:lnTo>
                      <a:pt x="1031231" y="322186"/>
                    </a:lnTo>
                    <a:cubicBezTo>
                      <a:pt x="1018198" y="333391"/>
                      <a:pt x="1004047" y="344005"/>
                      <a:pt x="986641" y="346626"/>
                    </a:cubicBezTo>
                    <a:cubicBezTo>
                      <a:pt x="966271" y="349692"/>
                      <a:pt x="949693" y="339558"/>
                      <a:pt x="934100" y="327884"/>
                    </a:cubicBezTo>
                    <a:lnTo>
                      <a:pt x="932544" y="326712"/>
                    </a:lnTo>
                    <a:cubicBezTo>
                      <a:pt x="917761" y="315517"/>
                      <a:pt x="903277" y="303930"/>
                      <a:pt x="889243" y="291809"/>
                    </a:cubicBezTo>
                    <a:cubicBezTo>
                      <a:pt x="860629" y="267096"/>
                      <a:pt x="833409" y="240561"/>
                      <a:pt x="809251" y="211450"/>
                    </a:cubicBezTo>
                    <a:cubicBezTo>
                      <a:pt x="785751" y="183133"/>
                      <a:pt x="762523" y="151471"/>
                      <a:pt x="748038" y="117399"/>
                    </a:cubicBezTo>
                    <a:cubicBezTo>
                      <a:pt x="747154" y="115323"/>
                      <a:pt x="749477" y="113151"/>
                      <a:pt x="751296" y="114885"/>
                    </a:cubicBezTo>
                    <a:cubicBezTo>
                      <a:pt x="758371" y="121623"/>
                      <a:pt x="765179" y="128727"/>
                      <a:pt x="771906" y="135922"/>
                    </a:cubicBezTo>
                    <a:cubicBezTo>
                      <a:pt x="772093" y="125331"/>
                      <a:pt x="770139" y="114649"/>
                      <a:pt x="771226" y="103992"/>
                    </a:cubicBezTo>
                    <a:cubicBezTo>
                      <a:pt x="772552" y="91037"/>
                      <a:pt x="772170" y="76726"/>
                      <a:pt x="775876" y="64253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167">
              <a:extLst>
                <a:ext uri="{FF2B5EF4-FFF2-40B4-BE49-F238E27FC236}">
                  <a16:creationId xmlns:a16="http://schemas.microsoft.com/office/drawing/2014/main" id="{93F772D6-9C97-3C17-AA30-C30A16034A6D}"/>
                </a:ext>
              </a:extLst>
            </p:cNvPr>
            <p:cNvGrpSpPr/>
            <p:nvPr/>
          </p:nvGrpSpPr>
          <p:grpSpPr>
            <a:xfrm>
              <a:off x="7967752" y="4371366"/>
              <a:ext cx="1096998" cy="1217325"/>
              <a:chOff x="7967752" y="4371366"/>
              <a:chExt cx="1096998" cy="1217325"/>
            </a:xfrm>
          </p:grpSpPr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1DEBAEB2-794C-113F-B58A-3FBB7B18A9BE}"/>
                  </a:ext>
                </a:extLst>
              </p:cNvPr>
              <p:cNvSpPr/>
              <p:nvPr/>
            </p:nvSpPr>
            <p:spPr>
              <a:xfrm>
                <a:off x="8243441" y="4636455"/>
                <a:ext cx="752356" cy="938718"/>
              </a:xfrm>
              <a:custGeom>
                <a:avLst/>
                <a:gdLst>
                  <a:gd name="connsiteX0" fmla="*/ 725525 w 752356"/>
                  <a:gd name="connsiteY0" fmla="*/ 420932 h 938718"/>
                  <a:gd name="connsiteX1" fmla="*/ 704299 w 752356"/>
                  <a:gd name="connsiteY1" fmla="*/ 235343 h 938718"/>
                  <a:gd name="connsiteX2" fmla="*/ 455666 w 752356"/>
                  <a:gd name="connsiteY2" fmla="*/ 68034 h 938718"/>
                  <a:gd name="connsiteX3" fmla="*/ 255149 w 752356"/>
                  <a:gd name="connsiteY3" fmla="*/ 41659 h 938718"/>
                  <a:gd name="connsiteX4" fmla="*/ 59955 w 752356"/>
                  <a:gd name="connsiteY4" fmla="*/ 32440 h 938718"/>
                  <a:gd name="connsiteX5" fmla="*/ 33149 w 752356"/>
                  <a:gd name="connsiteY5" fmla="*/ 69700 h 938718"/>
                  <a:gd name="connsiteX6" fmla="*/ 33390 w 752356"/>
                  <a:gd name="connsiteY6" fmla="*/ 69767 h 938718"/>
                  <a:gd name="connsiteX7" fmla="*/ 37292 w 752356"/>
                  <a:gd name="connsiteY7" fmla="*/ 87591 h 938718"/>
                  <a:gd name="connsiteX8" fmla="*/ 7351 w 752356"/>
                  <a:gd name="connsiteY8" fmla="*/ 217121 h 938718"/>
                  <a:gd name="connsiteX9" fmla="*/ 42279 w 752356"/>
                  <a:gd name="connsiteY9" fmla="*/ 523532 h 938718"/>
                  <a:gd name="connsiteX10" fmla="*/ 160392 w 752356"/>
                  <a:gd name="connsiteY10" fmla="*/ 748012 h 938718"/>
                  <a:gd name="connsiteX11" fmla="*/ 160738 w 752356"/>
                  <a:gd name="connsiteY11" fmla="*/ 770374 h 938718"/>
                  <a:gd name="connsiteX12" fmla="*/ 619654 w 752356"/>
                  <a:gd name="connsiteY12" fmla="*/ 909390 h 938718"/>
                  <a:gd name="connsiteX13" fmla="*/ 733397 w 752356"/>
                  <a:gd name="connsiteY13" fmla="*/ 744117 h 938718"/>
                  <a:gd name="connsiteX14" fmla="*/ 743183 w 752356"/>
                  <a:gd name="connsiteY14" fmla="*/ 523007 h 938718"/>
                  <a:gd name="connsiteX15" fmla="*/ 725525 w 752356"/>
                  <a:gd name="connsiteY15" fmla="*/ 420932 h 93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52356" h="938718">
                    <a:moveTo>
                      <a:pt x="725525" y="420932"/>
                    </a:moveTo>
                    <a:cubicBezTo>
                      <a:pt x="720744" y="359041"/>
                      <a:pt x="728153" y="294170"/>
                      <a:pt x="704299" y="235343"/>
                    </a:cubicBezTo>
                    <a:cubicBezTo>
                      <a:pt x="662708" y="137738"/>
                      <a:pt x="546082" y="105194"/>
                      <a:pt x="455666" y="68034"/>
                    </a:cubicBezTo>
                    <a:cubicBezTo>
                      <a:pt x="419444" y="57327"/>
                      <a:pt x="297561" y="55830"/>
                      <a:pt x="255149" y="41659"/>
                    </a:cubicBezTo>
                    <a:cubicBezTo>
                      <a:pt x="159160" y="9586"/>
                      <a:pt x="136226" y="-28628"/>
                      <a:pt x="59955" y="32440"/>
                    </a:cubicBezTo>
                    <a:cubicBezTo>
                      <a:pt x="47080" y="42872"/>
                      <a:pt x="39025" y="54210"/>
                      <a:pt x="33149" y="69700"/>
                    </a:cubicBezTo>
                    <a:lnTo>
                      <a:pt x="33390" y="69767"/>
                    </a:lnTo>
                    <a:cubicBezTo>
                      <a:pt x="31712" y="76225"/>
                      <a:pt x="33511" y="82669"/>
                      <a:pt x="37292" y="87591"/>
                    </a:cubicBezTo>
                    <a:cubicBezTo>
                      <a:pt x="4221" y="121407"/>
                      <a:pt x="-9617" y="172105"/>
                      <a:pt x="7351" y="217121"/>
                    </a:cubicBezTo>
                    <a:cubicBezTo>
                      <a:pt x="62724" y="334262"/>
                      <a:pt x="60120" y="397600"/>
                      <a:pt x="42279" y="523532"/>
                    </a:cubicBezTo>
                    <a:cubicBezTo>
                      <a:pt x="18980" y="641098"/>
                      <a:pt x="72220" y="684044"/>
                      <a:pt x="160392" y="748012"/>
                    </a:cubicBezTo>
                    <a:cubicBezTo>
                      <a:pt x="156802" y="754976"/>
                      <a:pt x="156057" y="764230"/>
                      <a:pt x="160738" y="770374"/>
                    </a:cubicBezTo>
                    <a:cubicBezTo>
                      <a:pt x="262696" y="913706"/>
                      <a:pt x="454940" y="982140"/>
                      <a:pt x="619654" y="909390"/>
                    </a:cubicBezTo>
                    <a:cubicBezTo>
                      <a:pt x="686514" y="879620"/>
                      <a:pt x="716363" y="808390"/>
                      <a:pt x="733397" y="744117"/>
                    </a:cubicBezTo>
                    <a:cubicBezTo>
                      <a:pt x="753241" y="672150"/>
                      <a:pt x="759338" y="596316"/>
                      <a:pt x="743183" y="523007"/>
                    </a:cubicBezTo>
                    <a:cubicBezTo>
                      <a:pt x="736667" y="489102"/>
                      <a:pt x="728179" y="455443"/>
                      <a:pt x="725525" y="42093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63CCE7C-EC2E-DFA9-41B8-C9CF2DD7AD7F}"/>
                  </a:ext>
                </a:extLst>
              </p:cNvPr>
              <p:cNvSpPr/>
              <p:nvPr/>
            </p:nvSpPr>
            <p:spPr>
              <a:xfrm>
                <a:off x="7967752" y="4371366"/>
                <a:ext cx="1096998" cy="1217325"/>
              </a:xfrm>
              <a:custGeom>
                <a:avLst/>
                <a:gdLst>
                  <a:gd name="connsiteX0" fmla="*/ 413096 w 1096998"/>
                  <a:gd name="connsiteY0" fmla="*/ 316 h 1217325"/>
                  <a:gd name="connsiteX1" fmla="*/ 439265 w 1096998"/>
                  <a:gd name="connsiteY1" fmla="*/ 16965 h 1217325"/>
                  <a:gd name="connsiteX2" fmla="*/ 439498 w 1096998"/>
                  <a:gd name="connsiteY2" fmla="*/ 17548 h 1217325"/>
                  <a:gd name="connsiteX3" fmla="*/ 444227 w 1096998"/>
                  <a:gd name="connsiteY3" fmla="*/ 28338 h 1217325"/>
                  <a:gd name="connsiteX4" fmla="*/ 538987 w 1096998"/>
                  <a:gd name="connsiteY4" fmla="*/ 47825 h 1217325"/>
                  <a:gd name="connsiteX5" fmla="*/ 539168 w 1096998"/>
                  <a:gd name="connsiteY5" fmla="*/ 119210 h 1217325"/>
                  <a:gd name="connsiteX6" fmla="*/ 535707 w 1096998"/>
                  <a:gd name="connsiteY6" fmla="*/ 134570 h 1217325"/>
                  <a:gd name="connsiteX7" fmla="*/ 547206 w 1096998"/>
                  <a:gd name="connsiteY7" fmla="*/ 154355 h 1217325"/>
                  <a:gd name="connsiteX8" fmla="*/ 547177 w 1096998"/>
                  <a:gd name="connsiteY8" fmla="*/ 154963 h 1217325"/>
                  <a:gd name="connsiteX9" fmla="*/ 545769 w 1096998"/>
                  <a:gd name="connsiteY9" fmla="*/ 176383 h 1217325"/>
                  <a:gd name="connsiteX10" fmla="*/ 557964 w 1096998"/>
                  <a:gd name="connsiteY10" fmla="*/ 161667 h 1217325"/>
                  <a:gd name="connsiteX11" fmla="*/ 566113 w 1096998"/>
                  <a:gd name="connsiteY11" fmla="*/ 148139 h 1217325"/>
                  <a:gd name="connsiteX12" fmla="*/ 607648 w 1096998"/>
                  <a:gd name="connsiteY12" fmla="*/ 172417 h 1217325"/>
                  <a:gd name="connsiteX13" fmla="*/ 598592 w 1096998"/>
                  <a:gd name="connsiteY13" fmla="*/ 187676 h 1217325"/>
                  <a:gd name="connsiteX14" fmla="*/ 589517 w 1096998"/>
                  <a:gd name="connsiteY14" fmla="*/ 209841 h 1217325"/>
                  <a:gd name="connsiteX15" fmla="*/ 601913 w 1096998"/>
                  <a:gd name="connsiteY15" fmla="*/ 229026 h 1217325"/>
                  <a:gd name="connsiteX16" fmla="*/ 572110 w 1096998"/>
                  <a:gd name="connsiteY16" fmla="*/ 282917 h 1217325"/>
                  <a:gd name="connsiteX17" fmla="*/ 555448 w 1096998"/>
                  <a:gd name="connsiteY17" fmla="*/ 285815 h 1217325"/>
                  <a:gd name="connsiteX18" fmla="*/ 552711 w 1096998"/>
                  <a:gd name="connsiteY18" fmla="*/ 289580 h 1217325"/>
                  <a:gd name="connsiteX19" fmla="*/ 573076 w 1096998"/>
                  <a:gd name="connsiteY19" fmla="*/ 310617 h 1217325"/>
                  <a:gd name="connsiteX20" fmla="*/ 626523 w 1096998"/>
                  <a:gd name="connsiteY20" fmla="*/ 306671 h 1217325"/>
                  <a:gd name="connsiteX21" fmla="*/ 697901 w 1096998"/>
                  <a:gd name="connsiteY21" fmla="*/ 300209 h 1217325"/>
                  <a:gd name="connsiteX22" fmla="*/ 742333 w 1096998"/>
                  <a:gd name="connsiteY22" fmla="*/ 311402 h 1217325"/>
                  <a:gd name="connsiteX23" fmla="*/ 789723 w 1096998"/>
                  <a:gd name="connsiteY23" fmla="*/ 317904 h 1217325"/>
                  <a:gd name="connsiteX24" fmla="*/ 838200 w 1096998"/>
                  <a:gd name="connsiteY24" fmla="*/ 345081 h 1217325"/>
                  <a:gd name="connsiteX25" fmla="*/ 873556 w 1096998"/>
                  <a:gd name="connsiteY25" fmla="*/ 357120 h 1217325"/>
                  <a:gd name="connsiteX26" fmla="*/ 947006 w 1096998"/>
                  <a:gd name="connsiteY26" fmla="*/ 404428 h 1217325"/>
                  <a:gd name="connsiteX27" fmla="*/ 958191 w 1096998"/>
                  <a:gd name="connsiteY27" fmla="*/ 430916 h 1217325"/>
                  <a:gd name="connsiteX28" fmla="*/ 958074 w 1096998"/>
                  <a:gd name="connsiteY28" fmla="*/ 431605 h 1217325"/>
                  <a:gd name="connsiteX29" fmla="*/ 957249 w 1096998"/>
                  <a:gd name="connsiteY29" fmla="*/ 436074 h 1217325"/>
                  <a:gd name="connsiteX30" fmla="*/ 959186 w 1096998"/>
                  <a:gd name="connsiteY30" fmla="*/ 438825 h 1217325"/>
                  <a:gd name="connsiteX31" fmla="*/ 979686 w 1096998"/>
                  <a:gd name="connsiteY31" fmla="*/ 472189 h 1217325"/>
                  <a:gd name="connsiteX32" fmla="*/ 1003955 w 1096998"/>
                  <a:gd name="connsiteY32" fmla="*/ 512693 h 1217325"/>
                  <a:gd name="connsiteX33" fmla="*/ 1027036 w 1096998"/>
                  <a:gd name="connsiteY33" fmla="*/ 571879 h 1217325"/>
                  <a:gd name="connsiteX34" fmla="*/ 1030618 w 1096998"/>
                  <a:gd name="connsiteY34" fmla="*/ 587541 h 1217325"/>
                  <a:gd name="connsiteX35" fmla="*/ 1028867 w 1096998"/>
                  <a:gd name="connsiteY35" fmla="*/ 607913 h 1217325"/>
                  <a:gd name="connsiteX36" fmla="*/ 1025648 w 1096998"/>
                  <a:gd name="connsiteY36" fmla="*/ 635231 h 1217325"/>
                  <a:gd name="connsiteX37" fmla="*/ 1014238 w 1096998"/>
                  <a:gd name="connsiteY37" fmla="*/ 644371 h 1217325"/>
                  <a:gd name="connsiteX38" fmla="*/ 1019088 w 1096998"/>
                  <a:gd name="connsiteY38" fmla="*/ 690411 h 1217325"/>
                  <a:gd name="connsiteX39" fmla="*/ 1023515 w 1096998"/>
                  <a:gd name="connsiteY39" fmla="*/ 756119 h 1217325"/>
                  <a:gd name="connsiteX40" fmla="*/ 1050259 w 1096998"/>
                  <a:gd name="connsiteY40" fmla="*/ 773874 h 1217325"/>
                  <a:gd name="connsiteX41" fmla="*/ 1086460 w 1096998"/>
                  <a:gd name="connsiteY41" fmla="*/ 769466 h 1217325"/>
                  <a:gd name="connsiteX42" fmla="*/ 1096039 w 1096998"/>
                  <a:gd name="connsiteY42" fmla="*/ 781947 h 1217325"/>
                  <a:gd name="connsiteX43" fmla="*/ 1043658 w 1096998"/>
                  <a:gd name="connsiteY43" fmla="*/ 792435 h 1217325"/>
                  <a:gd name="connsiteX44" fmla="*/ 1024581 w 1096998"/>
                  <a:gd name="connsiteY44" fmla="*/ 777075 h 1217325"/>
                  <a:gd name="connsiteX45" fmla="*/ 1025527 w 1096998"/>
                  <a:gd name="connsiteY45" fmla="*/ 796180 h 1217325"/>
                  <a:gd name="connsiteX46" fmla="*/ 1025827 w 1096998"/>
                  <a:gd name="connsiteY46" fmla="*/ 801960 h 1217325"/>
                  <a:gd name="connsiteX47" fmla="*/ 1024601 w 1096998"/>
                  <a:gd name="connsiteY47" fmla="*/ 1006127 h 1217325"/>
                  <a:gd name="connsiteX48" fmla="*/ 789884 w 1096998"/>
                  <a:gd name="connsiteY48" fmla="*/ 1216900 h 1217325"/>
                  <a:gd name="connsiteX49" fmla="*/ 651946 w 1096998"/>
                  <a:gd name="connsiteY49" fmla="*/ 1192232 h 1217325"/>
                  <a:gd name="connsiteX50" fmla="*/ 654052 w 1096998"/>
                  <a:gd name="connsiteY50" fmla="*/ 1167378 h 1217325"/>
                  <a:gd name="connsiteX51" fmla="*/ 790286 w 1096998"/>
                  <a:gd name="connsiteY51" fmla="*/ 1186139 h 1217325"/>
                  <a:gd name="connsiteX52" fmla="*/ 997717 w 1096998"/>
                  <a:gd name="connsiteY52" fmla="*/ 858143 h 1217325"/>
                  <a:gd name="connsiteX53" fmla="*/ 990814 w 1096998"/>
                  <a:gd name="connsiteY53" fmla="*/ 750200 h 1217325"/>
                  <a:gd name="connsiteX54" fmla="*/ 988681 w 1096998"/>
                  <a:gd name="connsiteY54" fmla="*/ 644693 h 1217325"/>
                  <a:gd name="connsiteX55" fmla="*/ 988165 w 1096998"/>
                  <a:gd name="connsiteY55" fmla="*/ 632700 h 1217325"/>
                  <a:gd name="connsiteX56" fmla="*/ 985864 w 1096998"/>
                  <a:gd name="connsiteY56" fmla="*/ 590580 h 1217325"/>
                  <a:gd name="connsiteX57" fmla="*/ 982000 w 1096998"/>
                  <a:gd name="connsiteY57" fmla="*/ 574294 h 1217325"/>
                  <a:gd name="connsiteX58" fmla="*/ 965479 w 1096998"/>
                  <a:gd name="connsiteY58" fmla="*/ 532200 h 1217325"/>
                  <a:gd name="connsiteX59" fmla="*/ 960448 w 1096998"/>
                  <a:gd name="connsiteY59" fmla="*/ 534495 h 1217325"/>
                  <a:gd name="connsiteX60" fmla="*/ 920484 w 1096998"/>
                  <a:gd name="connsiteY60" fmla="*/ 530489 h 1217325"/>
                  <a:gd name="connsiteX61" fmla="*/ 904063 w 1096998"/>
                  <a:gd name="connsiteY61" fmla="*/ 519840 h 1217325"/>
                  <a:gd name="connsiteX62" fmla="*/ 898851 w 1096998"/>
                  <a:gd name="connsiteY62" fmla="*/ 513659 h 1217325"/>
                  <a:gd name="connsiteX63" fmla="*/ 882310 w 1096998"/>
                  <a:gd name="connsiteY63" fmla="*/ 507338 h 1217325"/>
                  <a:gd name="connsiteX64" fmla="*/ 878825 w 1096998"/>
                  <a:gd name="connsiteY64" fmla="*/ 491907 h 1217325"/>
                  <a:gd name="connsiteX65" fmla="*/ 879010 w 1096998"/>
                  <a:gd name="connsiteY65" fmla="*/ 491415 h 1217325"/>
                  <a:gd name="connsiteX66" fmla="*/ 878567 w 1096998"/>
                  <a:gd name="connsiteY66" fmla="*/ 491254 h 1217325"/>
                  <a:gd name="connsiteX67" fmla="*/ 851059 w 1096998"/>
                  <a:gd name="connsiteY67" fmla="*/ 525275 h 1217325"/>
                  <a:gd name="connsiteX68" fmla="*/ 787731 w 1096998"/>
                  <a:gd name="connsiteY68" fmla="*/ 542326 h 1217325"/>
                  <a:gd name="connsiteX69" fmla="*/ 713798 w 1096998"/>
                  <a:gd name="connsiteY69" fmla="*/ 535119 h 1217325"/>
                  <a:gd name="connsiteX70" fmla="*/ 694983 w 1096998"/>
                  <a:gd name="connsiteY70" fmla="*/ 531415 h 1217325"/>
                  <a:gd name="connsiteX71" fmla="*/ 694238 w 1096998"/>
                  <a:gd name="connsiteY71" fmla="*/ 532180 h 1217325"/>
                  <a:gd name="connsiteX72" fmla="*/ 618575 w 1096998"/>
                  <a:gd name="connsiteY72" fmla="*/ 545708 h 1217325"/>
                  <a:gd name="connsiteX73" fmla="*/ 579636 w 1096998"/>
                  <a:gd name="connsiteY73" fmla="*/ 516739 h 1217325"/>
                  <a:gd name="connsiteX74" fmla="*/ 578610 w 1096998"/>
                  <a:gd name="connsiteY74" fmla="*/ 535522 h 1217325"/>
                  <a:gd name="connsiteX75" fmla="*/ 578385 w 1096998"/>
                  <a:gd name="connsiteY75" fmla="*/ 537992 h 1217325"/>
                  <a:gd name="connsiteX76" fmla="*/ 566375 w 1096998"/>
                  <a:gd name="connsiteY76" fmla="*/ 570228 h 1217325"/>
                  <a:gd name="connsiteX77" fmla="*/ 515383 w 1096998"/>
                  <a:gd name="connsiteY77" fmla="*/ 569523 h 1217325"/>
                  <a:gd name="connsiteX78" fmla="*/ 515403 w 1096998"/>
                  <a:gd name="connsiteY78" fmla="*/ 570832 h 1217325"/>
                  <a:gd name="connsiteX79" fmla="*/ 528664 w 1096998"/>
                  <a:gd name="connsiteY79" fmla="*/ 615805 h 1217325"/>
                  <a:gd name="connsiteX80" fmla="*/ 529618 w 1096998"/>
                  <a:gd name="connsiteY80" fmla="*/ 619000 h 1217325"/>
                  <a:gd name="connsiteX81" fmla="*/ 537337 w 1096998"/>
                  <a:gd name="connsiteY81" fmla="*/ 651457 h 1217325"/>
                  <a:gd name="connsiteX82" fmla="*/ 501357 w 1096998"/>
                  <a:gd name="connsiteY82" fmla="*/ 686646 h 1217325"/>
                  <a:gd name="connsiteX83" fmla="*/ 469457 w 1096998"/>
                  <a:gd name="connsiteY83" fmla="*/ 664107 h 1217325"/>
                  <a:gd name="connsiteX84" fmla="*/ 463445 w 1096998"/>
                  <a:gd name="connsiteY84" fmla="*/ 658905 h 1217325"/>
                  <a:gd name="connsiteX85" fmla="*/ 490792 w 1096998"/>
                  <a:gd name="connsiteY85" fmla="*/ 815546 h 1217325"/>
                  <a:gd name="connsiteX86" fmla="*/ 485641 w 1096998"/>
                  <a:gd name="connsiteY86" fmla="*/ 820699 h 1217325"/>
                  <a:gd name="connsiteX87" fmla="*/ 465920 w 1096998"/>
                  <a:gd name="connsiteY87" fmla="*/ 817136 h 1217325"/>
                  <a:gd name="connsiteX88" fmla="*/ 464813 w 1096998"/>
                  <a:gd name="connsiteY88" fmla="*/ 817035 h 1217325"/>
                  <a:gd name="connsiteX89" fmla="*/ 434628 w 1096998"/>
                  <a:gd name="connsiteY89" fmla="*/ 805621 h 1217325"/>
                  <a:gd name="connsiteX90" fmla="*/ 437083 w 1096998"/>
                  <a:gd name="connsiteY90" fmla="*/ 826658 h 1217325"/>
                  <a:gd name="connsiteX91" fmla="*/ 433743 w 1096998"/>
                  <a:gd name="connsiteY91" fmla="*/ 827101 h 1217325"/>
                  <a:gd name="connsiteX92" fmla="*/ 372910 w 1096998"/>
                  <a:gd name="connsiteY92" fmla="*/ 787141 h 1217325"/>
                  <a:gd name="connsiteX93" fmla="*/ 319906 w 1096998"/>
                  <a:gd name="connsiteY93" fmla="*/ 843266 h 1217325"/>
                  <a:gd name="connsiteX94" fmla="*/ 343772 w 1096998"/>
                  <a:gd name="connsiteY94" fmla="*/ 928441 h 1217325"/>
                  <a:gd name="connsiteX95" fmla="*/ 377639 w 1096998"/>
                  <a:gd name="connsiteY95" fmla="*/ 949599 h 1217325"/>
                  <a:gd name="connsiteX96" fmla="*/ 396414 w 1096998"/>
                  <a:gd name="connsiteY96" fmla="*/ 948471 h 1217325"/>
                  <a:gd name="connsiteX97" fmla="*/ 403860 w 1096998"/>
                  <a:gd name="connsiteY97" fmla="*/ 945633 h 1217325"/>
                  <a:gd name="connsiteX98" fmla="*/ 415008 w 1096998"/>
                  <a:gd name="connsiteY98" fmla="*/ 942432 h 1217325"/>
                  <a:gd name="connsiteX99" fmla="*/ 426498 w 1096998"/>
                  <a:gd name="connsiteY99" fmla="*/ 953927 h 1217325"/>
                  <a:gd name="connsiteX100" fmla="*/ 414465 w 1096998"/>
                  <a:gd name="connsiteY100" fmla="*/ 968965 h 1217325"/>
                  <a:gd name="connsiteX101" fmla="*/ 424667 w 1096998"/>
                  <a:gd name="connsiteY101" fmla="*/ 984325 h 1217325"/>
                  <a:gd name="connsiteX102" fmla="*/ 449298 w 1096998"/>
                  <a:gd name="connsiteY102" fmla="*/ 1014481 h 1217325"/>
                  <a:gd name="connsiteX103" fmla="*/ 478678 w 1096998"/>
                  <a:gd name="connsiteY103" fmla="*/ 1041477 h 1217325"/>
                  <a:gd name="connsiteX104" fmla="*/ 483068 w 1096998"/>
                  <a:gd name="connsiteY104" fmla="*/ 1044947 h 1217325"/>
                  <a:gd name="connsiteX105" fmla="*/ 508984 w 1096998"/>
                  <a:gd name="connsiteY105" fmla="*/ 1071775 h 1217325"/>
                  <a:gd name="connsiteX106" fmla="*/ 496849 w 1096998"/>
                  <a:gd name="connsiteY106" fmla="*/ 1092932 h 1217325"/>
                  <a:gd name="connsiteX107" fmla="*/ 423218 w 1096998"/>
                  <a:gd name="connsiteY107" fmla="*/ 1038457 h 1217325"/>
                  <a:gd name="connsiteX108" fmla="*/ 416417 w 1096998"/>
                  <a:gd name="connsiteY108" fmla="*/ 1027144 h 1217325"/>
                  <a:gd name="connsiteX109" fmla="*/ 413861 w 1096998"/>
                  <a:gd name="connsiteY109" fmla="*/ 1030566 h 1217325"/>
                  <a:gd name="connsiteX110" fmla="*/ 415732 w 1096998"/>
                  <a:gd name="connsiteY110" fmla="*/ 1035599 h 1217325"/>
                  <a:gd name="connsiteX111" fmla="*/ 390417 w 1096998"/>
                  <a:gd name="connsiteY111" fmla="*/ 1046268 h 1217325"/>
                  <a:gd name="connsiteX112" fmla="*/ 372991 w 1096998"/>
                  <a:gd name="connsiteY112" fmla="*/ 1017682 h 1217325"/>
                  <a:gd name="connsiteX113" fmla="*/ 363291 w 1096998"/>
                  <a:gd name="connsiteY113" fmla="*/ 1011784 h 1217325"/>
                  <a:gd name="connsiteX114" fmla="*/ 347052 w 1096998"/>
                  <a:gd name="connsiteY114" fmla="*/ 988190 h 1217325"/>
                  <a:gd name="connsiteX115" fmla="*/ 338499 w 1096998"/>
                  <a:gd name="connsiteY115" fmla="*/ 980540 h 1217325"/>
                  <a:gd name="connsiteX116" fmla="*/ 335964 w 1096998"/>
                  <a:gd name="connsiteY116" fmla="*/ 982815 h 1217325"/>
                  <a:gd name="connsiteX117" fmla="*/ 322159 w 1096998"/>
                  <a:gd name="connsiteY117" fmla="*/ 1005986 h 1217325"/>
                  <a:gd name="connsiteX118" fmla="*/ 320956 w 1096998"/>
                  <a:gd name="connsiteY118" fmla="*/ 1007519 h 1217325"/>
                  <a:gd name="connsiteX119" fmla="*/ 278854 w 1096998"/>
                  <a:gd name="connsiteY119" fmla="*/ 1038276 h 1217325"/>
                  <a:gd name="connsiteX120" fmla="*/ 273159 w 1096998"/>
                  <a:gd name="connsiteY120" fmla="*/ 1028493 h 1217325"/>
                  <a:gd name="connsiteX121" fmla="*/ 310830 w 1096998"/>
                  <a:gd name="connsiteY121" fmla="*/ 997974 h 1217325"/>
                  <a:gd name="connsiteX122" fmla="*/ 325756 w 1096998"/>
                  <a:gd name="connsiteY122" fmla="*/ 978440 h 1217325"/>
                  <a:gd name="connsiteX123" fmla="*/ 326748 w 1096998"/>
                  <a:gd name="connsiteY123" fmla="*/ 976836 h 1217325"/>
                  <a:gd name="connsiteX124" fmla="*/ 328981 w 1096998"/>
                  <a:gd name="connsiteY124" fmla="*/ 973253 h 1217325"/>
                  <a:gd name="connsiteX125" fmla="*/ 313828 w 1096998"/>
                  <a:gd name="connsiteY125" fmla="*/ 962885 h 1217325"/>
                  <a:gd name="connsiteX126" fmla="*/ 266437 w 1096998"/>
                  <a:gd name="connsiteY126" fmla="*/ 990049 h 1217325"/>
                  <a:gd name="connsiteX127" fmla="*/ 264909 w 1096998"/>
                  <a:gd name="connsiteY127" fmla="*/ 991049 h 1217325"/>
                  <a:gd name="connsiteX128" fmla="*/ 247502 w 1096998"/>
                  <a:gd name="connsiteY128" fmla="*/ 968482 h 1217325"/>
                  <a:gd name="connsiteX129" fmla="*/ 280937 w 1096998"/>
                  <a:gd name="connsiteY129" fmla="*/ 927503 h 1217325"/>
                  <a:gd name="connsiteX130" fmla="*/ 272487 w 1096998"/>
                  <a:gd name="connsiteY130" fmla="*/ 895641 h 1217325"/>
                  <a:gd name="connsiteX131" fmla="*/ 271570 w 1096998"/>
                  <a:gd name="connsiteY131" fmla="*/ 886065 h 1217325"/>
                  <a:gd name="connsiteX132" fmla="*/ 249273 w 1096998"/>
                  <a:gd name="connsiteY132" fmla="*/ 878898 h 1217325"/>
                  <a:gd name="connsiteX133" fmla="*/ 246758 w 1096998"/>
                  <a:gd name="connsiteY133" fmla="*/ 877107 h 1217325"/>
                  <a:gd name="connsiteX134" fmla="*/ 222107 w 1096998"/>
                  <a:gd name="connsiteY134" fmla="*/ 880710 h 1217325"/>
                  <a:gd name="connsiteX135" fmla="*/ 207155 w 1096998"/>
                  <a:gd name="connsiteY135" fmla="*/ 844555 h 1217325"/>
                  <a:gd name="connsiteX136" fmla="*/ 257524 w 1096998"/>
                  <a:gd name="connsiteY136" fmla="*/ 834227 h 1217325"/>
                  <a:gd name="connsiteX137" fmla="*/ 259174 w 1096998"/>
                  <a:gd name="connsiteY137" fmla="*/ 833342 h 1217325"/>
                  <a:gd name="connsiteX138" fmla="*/ 259463 w 1096998"/>
                  <a:gd name="connsiteY138" fmla="*/ 823326 h 1217325"/>
                  <a:gd name="connsiteX139" fmla="*/ 259198 w 1096998"/>
                  <a:gd name="connsiteY139" fmla="*/ 821527 h 1217325"/>
                  <a:gd name="connsiteX140" fmla="*/ 252118 w 1096998"/>
                  <a:gd name="connsiteY140" fmla="*/ 802446 h 1217325"/>
                  <a:gd name="connsiteX141" fmla="*/ 252795 w 1096998"/>
                  <a:gd name="connsiteY141" fmla="*/ 786227 h 1217325"/>
                  <a:gd name="connsiteX142" fmla="*/ 254751 w 1096998"/>
                  <a:gd name="connsiteY142" fmla="*/ 780717 h 1217325"/>
                  <a:gd name="connsiteX143" fmla="*/ 252322 w 1096998"/>
                  <a:gd name="connsiteY143" fmla="*/ 770063 h 1217325"/>
                  <a:gd name="connsiteX144" fmla="*/ 251193 w 1096998"/>
                  <a:gd name="connsiteY144" fmla="*/ 768630 h 1217325"/>
                  <a:gd name="connsiteX145" fmla="*/ 252481 w 1096998"/>
                  <a:gd name="connsiteY145" fmla="*/ 733163 h 1217325"/>
                  <a:gd name="connsiteX146" fmla="*/ 252656 w 1096998"/>
                  <a:gd name="connsiteY146" fmla="*/ 731349 h 1217325"/>
                  <a:gd name="connsiteX147" fmla="*/ 251370 w 1096998"/>
                  <a:gd name="connsiteY147" fmla="*/ 728165 h 1217325"/>
                  <a:gd name="connsiteX148" fmla="*/ 238928 w 1096998"/>
                  <a:gd name="connsiteY148" fmla="*/ 699121 h 1217325"/>
                  <a:gd name="connsiteX149" fmla="*/ 246675 w 1096998"/>
                  <a:gd name="connsiteY149" fmla="*/ 681376 h 1217325"/>
                  <a:gd name="connsiteX150" fmla="*/ 246764 w 1096998"/>
                  <a:gd name="connsiteY150" fmla="*/ 674342 h 1217325"/>
                  <a:gd name="connsiteX151" fmla="*/ 245711 w 1096998"/>
                  <a:gd name="connsiteY151" fmla="*/ 613832 h 1217325"/>
                  <a:gd name="connsiteX152" fmla="*/ 244182 w 1096998"/>
                  <a:gd name="connsiteY152" fmla="*/ 603807 h 1217325"/>
                  <a:gd name="connsiteX153" fmla="*/ 273320 w 1096998"/>
                  <a:gd name="connsiteY153" fmla="*/ 574979 h 1217325"/>
                  <a:gd name="connsiteX154" fmla="*/ 278611 w 1096998"/>
                  <a:gd name="connsiteY154" fmla="*/ 575595 h 1217325"/>
                  <a:gd name="connsiteX155" fmla="*/ 278633 w 1096998"/>
                  <a:gd name="connsiteY155" fmla="*/ 575234 h 1217325"/>
                  <a:gd name="connsiteX156" fmla="*/ 282295 w 1096998"/>
                  <a:gd name="connsiteY156" fmla="*/ 562741 h 1217325"/>
                  <a:gd name="connsiteX157" fmla="*/ 279844 w 1096998"/>
                  <a:gd name="connsiteY157" fmla="*/ 561334 h 1217325"/>
                  <a:gd name="connsiteX158" fmla="*/ 248394 w 1096998"/>
                  <a:gd name="connsiteY158" fmla="*/ 573443 h 1217325"/>
                  <a:gd name="connsiteX159" fmla="*/ 237032 w 1096998"/>
                  <a:gd name="connsiteY159" fmla="*/ 558657 h 1217325"/>
                  <a:gd name="connsiteX160" fmla="*/ 244723 w 1096998"/>
                  <a:gd name="connsiteY160" fmla="*/ 549064 h 1217325"/>
                  <a:gd name="connsiteX161" fmla="*/ 232712 w 1096998"/>
                  <a:gd name="connsiteY161" fmla="*/ 549875 h 1217325"/>
                  <a:gd name="connsiteX162" fmla="*/ 212568 w 1096998"/>
                  <a:gd name="connsiteY162" fmla="*/ 539125 h 1217325"/>
                  <a:gd name="connsiteX163" fmla="*/ 194900 w 1096998"/>
                  <a:gd name="connsiteY163" fmla="*/ 556237 h 1217325"/>
                  <a:gd name="connsiteX164" fmla="*/ 155056 w 1096998"/>
                  <a:gd name="connsiteY164" fmla="*/ 540977 h 1217325"/>
                  <a:gd name="connsiteX165" fmla="*/ 142821 w 1096998"/>
                  <a:gd name="connsiteY165" fmla="*/ 534898 h 1217325"/>
                  <a:gd name="connsiteX166" fmla="*/ 68043 w 1096998"/>
                  <a:gd name="connsiteY166" fmla="*/ 551808 h 1217325"/>
                  <a:gd name="connsiteX167" fmla="*/ 47276 w 1096998"/>
                  <a:gd name="connsiteY167" fmla="*/ 515612 h 1217325"/>
                  <a:gd name="connsiteX168" fmla="*/ 68707 w 1096998"/>
                  <a:gd name="connsiteY168" fmla="*/ 488113 h 1217325"/>
                  <a:gd name="connsiteX169" fmla="*/ 28702 w 1096998"/>
                  <a:gd name="connsiteY169" fmla="*/ 496769 h 1217325"/>
                  <a:gd name="connsiteX170" fmla="*/ 7915 w 1096998"/>
                  <a:gd name="connsiteY170" fmla="*/ 484852 h 1217325"/>
                  <a:gd name="connsiteX171" fmla="*/ 10591 w 1096998"/>
                  <a:gd name="connsiteY171" fmla="*/ 406179 h 1217325"/>
                  <a:gd name="connsiteX172" fmla="*/ 12201 w 1096998"/>
                  <a:gd name="connsiteY172" fmla="*/ 403240 h 1217325"/>
                  <a:gd name="connsiteX173" fmla="*/ 16608 w 1096998"/>
                  <a:gd name="connsiteY173" fmla="*/ 393295 h 1217325"/>
                  <a:gd name="connsiteX174" fmla="*/ 7834 w 1096998"/>
                  <a:gd name="connsiteY174" fmla="*/ 330949 h 1217325"/>
                  <a:gd name="connsiteX175" fmla="*/ 5399 w 1096998"/>
                  <a:gd name="connsiteY175" fmla="*/ 312449 h 1217325"/>
                  <a:gd name="connsiteX176" fmla="*/ 33954 w 1096998"/>
                  <a:gd name="connsiteY176" fmla="*/ 264597 h 1217325"/>
                  <a:gd name="connsiteX177" fmla="*/ 30896 w 1096998"/>
                  <a:gd name="connsiteY177" fmla="*/ 257370 h 1217325"/>
                  <a:gd name="connsiteX178" fmla="*/ 48020 w 1096998"/>
                  <a:gd name="connsiteY178" fmla="*/ 196876 h 1217325"/>
                  <a:gd name="connsiteX179" fmla="*/ 82069 w 1096998"/>
                  <a:gd name="connsiteY179" fmla="*/ 178758 h 1217325"/>
                  <a:gd name="connsiteX180" fmla="*/ 101790 w 1096998"/>
                  <a:gd name="connsiteY180" fmla="*/ 154218 h 1217325"/>
                  <a:gd name="connsiteX181" fmla="*/ 102736 w 1096998"/>
                  <a:gd name="connsiteY181" fmla="*/ 152225 h 1217325"/>
                  <a:gd name="connsiteX182" fmla="*/ 160751 w 1096998"/>
                  <a:gd name="connsiteY182" fmla="*/ 114198 h 1217325"/>
                  <a:gd name="connsiteX183" fmla="*/ 176487 w 1096998"/>
                  <a:gd name="connsiteY183" fmla="*/ 93906 h 1217325"/>
                  <a:gd name="connsiteX184" fmla="*/ 187454 w 1096998"/>
                  <a:gd name="connsiteY184" fmla="*/ 72023 h 1217325"/>
                  <a:gd name="connsiteX185" fmla="*/ 220376 w 1096998"/>
                  <a:gd name="connsiteY185" fmla="*/ 63387 h 1217325"/>
                  <a:gd name="connsiteX186" fmla="*/ 239453 w 1096998"/>
                  <a:gd name="connsiteY186" fmla="*/ 76391 h 1217325"/>
                  <a:gd name="connsiteX187" fmla="*/ 248645 w 1096998"/>
                  <a:gd name="connsiteY187" fmla="*/ 74049 h 1217325"/>
                  <a:gd name="connsiteX188" fmla="*/ 249515 w 1096998"/>
                  <a:gd name="connsiteY188" fmla="*/ 73996 h 1217325"/>
                  <a:gd name="connsiteX189" fmla="*/ 269356 w 1096998"/>
                  <a:gd name="connsiteY189" fmla="*/ 72989 h 1217325"/>
                  <a:gd name="connsiteX190" fmla="*/ 294269 w 1096998"/>
                  <a:gd name="connsiteY190" fmla="*/ 61676 h 1217325"/>
                  <a:gd name="connsiteX191" fmla="*/ 310911 w 1096998"/>
                  <a:gd name="connsiteY191" fmla="*/ 51550 h 1217325"/>
                  <a:gd name="connsiteX192" fmla="*/ 331899 w 1096998"/>
                  <a:gd name="connsiteY192" fmla="*/ 46497 h 1217325"/>
                  <a:gd name="connsiteX193" fmla="*/ 349286 w 1096998"/>
                  <a:gd name="connsiteY193" fmla="*/ 41685 h 1217325"/>
                  <a:gd name="connsiteX194" fmla="*/ 391866 w 1096998"/>
                  <a:gd name="connsiteY194" fmla="*/ 37116 h 1217325"/>
                  <a:gd name="connsiteX195" fmla="*/ 392277 w 1096998"/>
                  <a:gd name="connsiteY195" fmla="*/ 25853 h 1217325"/>
                  <a:gd name="connsiteX196" fmla="*/ 392249 w 1096998"/>
                  <a:gd name="connsiteY196" fmla="*/ 23950 h 1217325"/>
                  <a:gd name="connsiteX197" fmla="*/ 413096 w 1096998"/>
                  <a:gd name="connsiteY197" fmla="*/ 316 h 1217325"/>
                  <a:gd name="connsiteX198" fmla="*/ 399191 w 1096998"/>
                  <a:gd name="connsiteY198" fmla="*/ 974763 h 1217325"/>
                  <a:gd name="connsiteX199" fmla="*/ 393235 w 1096998"/>
                  <a:gd name="connsiteY199" fmla="*/ 975769 h 1217325"/>
                  <a:gd name="connsiteX200" fmla="*/ 395026 w 1096998"/>
                  <a:gd name="connsiteY200" fmla="*/ 980238 h 1217325"/>
                  <a:gd name="connsiteX201" fmla="*/ 399895 w 1096998"/>
                  <a:gd name="connsiteY201" fmla="*/ 982815 h 1217325"/>
                  <a:gd name="connsiteX202" fmla="*/ 399191 w 1096998"/>
                  <a:gd name="connsiteY202" fmla="*/ 974763 h 1217325"/>
                  <a:gd name="connsiteX203" fmla="*/ 295804 w 1096998"/>
                  <a:gd name="connsiteY203" fmla="*/ 944029 h 1217325"/>
                  <a:gd name="connsiteX204" fmla="*/ 294466 w 1096998"/>
                  <a:gd name="connsiteY204" fmla="*/ 946493 h 1217325"/>
                  <a:gd name="connsiteX205" fmla="*/ 293826 w 1096998"/>
                  <a:gd name="connsiteY205" fmla="*/ 947686 h 1217325"/>
                  <a:gd name="connsiteX206" fmla="*/ 302338 w 1096998"/>
                  <a:gd name="connsiteY206" fmla="*/ 947847 h 1217325"/>
                  <a:gd name="connsiteX207" fmla="*/ 302330 w 1096998"/>
                  <a:gd name="connsiteY207" fmla="*/ 947547 h 1217325"/>
                  <a:gd name="connsiteX208" fmla="*/ 301259 w 1096998"/>
                  <a:gd name="connsiteY208" fmla="*/ 947143 h 1217325"/>
                  <a:gd name="connsiteX209" fmla="*/ 295804 w 1096998"/>
                  <a:gd name="connsiteY209" fmla="*/ 944029 h 1217325"/>
                  <a:gd name="connsiteX210" fmla="*/ 351680 w 1096998"/>
                  <a:gd name="connsiteY210" fmla="*/ 831590 h 1217325"/>
                  <a:gd name="connsiteX211" fmla="*/ 400759 w 1096998"/>
                  <a:gd name="connsiteY211" fmla="*/ 843150 h 1217325"/>
                  <a:gd name="connsiteX212" fmla="*/ 402149 w 1096998"/>
                  <a:gd name="connsiteY212" fmla="*/ 843830 h 1217325"/>
                  <a:gd name="connsiteX213" fmla="*/ 438130 w 1096998"/>
                  <a:gd name="connsiteY213" fmla="*/ 882884 h 1217325"/>
                  <a:gd name="connsiteX214" fmla="*/ 427565 w 1096998"/>
                  <a:gd name="connsiteY214" fmla="*/ 893453 h 1217325"/>
                  <a:gd name="connsiteX215" fmla="*/ 389874 w 1096998"/>
                  <a:gd name="connsiteY215" fmla="*/ 864847 h 1217325"/>
                  <a:gd name="connsiteX216" fmla="*/ 350493 w 1096998"/>
                  <a:gd name="connsiteY216" fmla="*/ 835979 h 1217325"/>
                  <a:gd name="connsiteX217" fmla="*/ 351438 w 1096998"/>
                  <a:gd name="connsiteY217" fmla="*/ 831589 h 1217325"/>
                  <a:gd name="connsiteX218" fmla="*/ 351680 w 1096998"/>
                  <a:gd name="connsiteY218" fmla="*/ 831590 h 1217325"/>
                  <a:gd name="connsiteX219" fmla="*/ 270946 w 1096998"/>
                  <a:gd name="connsiteY219" fmla="*/ 583595 h 1217325"/>
                  <a:gd name="connsiteX220" fmla="*/ 270302 w 1096998"/>
                  <a:gd name="connsiteY220" fmla="*/ 584420 h 1217325"/>
                  <a:gd name="connsiteX221" fmla="*/ 270946 w 1096998"/>
                  <a:gd name="connsiteY221" fmla="*/ 583595 h 1217325"/>
                  <a:gd name="connsiteX222" fmla="*/ 501228 w 1096998"/>
                  <a:gd name="connsiteY222" fmla="*/ 306748 h 1217325"/>
                  <a:gd name="connsiteX223" fmla="*/ 389894 w 1096998"/>
                  <a:gd name="connsiteY223" fmla="*/ 355799 h 1217325"/>
                  <a:gd name="connsiteX224" fmla="*/ 320692 w 1096998"/>
                  <a:gd name="connsiteY224" fmla="*/ 428654 h 1217325"/>
                  <a:gd name="connsiteX225" fmla="*/ 307308 w 1096998"/>
                  <a:gd name="connsiteY225" fmla="*/ 469512 h 1217325"/>
                  <a:gd name="connsiteX226" fmla="*/ 301211 w 1096998"/>
                  <a:gd name="connsiteY226" fmla="*/ 496991 h 1217325"/>
                  <a:gd name="connsiteX227" fmla="*/ 300567 w 1096998"/>
                  <a:gd name="connsiteY227" fmla="*/ 499805 h 1217325"/>
                  <a:gd name="connsiteX228" fmla="*/ 296848 w 1096998"/>
                  <a:gd name="connsiteY228" fmla="*/ 509508 h 1217325"/>
                  <a:gd name="connsiteX229" fmla="*/ 310516 w 1096998"/>
                  <a:gd name="connsiteY229" fmla="*/ 517074 h 1217325"/>
                  <a:gd name="connsiteX230" fmla="*/ 314716 w 1096998"/>
                  <a:gd name="connsiteY230" fmla="*/ 519503 h 1217325"/>
                  <a:gd name="connsiteX231" fmla="*/ 324765 w 1096998"/>
                  <a:gd name="connsiteY231" fmla="*/ 497150 h 1217325"/>
                  <a:gd name="connsiteX232" fmla="*/ 324844 w 1096998"/>
                  <a:gd name="connsiteY232" fmla="*/ 496786 h 1217325"/>
                  <a:gd name="connsiteX233" fmla="*/ 351197 w 1096998"/>
                  <a:gd name="connsiteY233" fmla="*/ 458198 h 1217325"/>
                  <a:gd name="connsiteX234" fmla="*/ 440383 w 1096998"/>
                  <a:gd name="connsiteY234" fmla="*/ 366561 h 1217325"/>
                  <a:gd name="connsiteX235" fmla="*/ 526813 w 1096998"/>
                  <a:gd name="connsiteY235" fmla="*/ 321327 h 1217325"/>
                  <a:gd name="connsiteX236" fmla="*/ 501228 w 1096998"/>
                  <a:gd name="connsiteY236" fmla="*/ 306748 h 121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1096998" h="1217325">
                    <a:moveTo>
                      <a:pt x="413096" y="316"/>
                    </a:moveTo>
                    <a:cubicBezTo>
                      <a:pt x="425472" y="-1543"/>
                      <a:pt x="434819" y="6138"/>
                      <a:pt x="439265" y="16965"/>
                    </a:cubicBezTo>
                    <a:lnTo>
                      <a:pt x="439498" y="17548"/>
                    </a:lnTo>
                    <a:cubicBezTo>
                      <a:pt x="440927" y="21232"/>
                      <a:pt x="442516" y="24816"/>
                      <a:pt x="444227" y="28338"/>
                    </a:cubicBezTo>
                    <a:cubicBezTo>
                      <a:pt x="475197" y="13140"/>
                      <a:pt x="519387" y="17045"/>
                      <a:pt x="538987" y="47825"/>
                    </a:cubicBezTo>
                    <a:cubicBezTo>
                      <a:pt x="552973" y="69809"/>
                      <a:pt x="544441" y="95899"/>
                      <a:pt x="539168" y="119210"/>
                    </a:cubicBezTo>
                    <a:lnTo>
                      <a:pt x="535707" y="134570"/>
                    </a:lnTo>
                    <a:cubicBezTo>
                      <a:pt x="542398" y="138830"/>
                      <a:pt x="547443" y="146457"/>
                      <a:pt x="547206" y="154355"/>
                    </a:cubicBezTo>
                    <a:lnTo>
                      <a:pt x="547177" y="154963"/>
                    </a:lnTo>
                    <a:lnTo>
                      <a:pt x="545769" y="176383"/>
                    </a:lnTo>
                    <a:cubicBezTo>
                      <a:pt x="550236" y="171853"/>
                      <a:pt x="554321" y="166921"/>
                      <a:pt x="557964" y="161667"/>
                    </a:cubicBezTo>
                    <a:cubicBezTo>
                      <a:pt x="560479" y="157057"/>
                      <a:pt x="563196" y="152527"/>
                      <a:pt x="566113" y="148139"/>
                    </a:cubicBezTo>
                    <a:cubicBezTo>
                      <a:pt x="583279" y="122311"/>
                      <a:pt x="621815" y="144757"/>
                      <a:pt x="607648" y="172417"/>
                    </a:cubicBezTo>
                    <a:cubicBezTo>
                      <a:pt x="604931" y="177752"/>
                      <a:pt x="601872" y="182805"/>
                      <a:pt x="598592" y="187676"/>
                    </a:cubicBezTo>
                    <a:cubicBezTo>
                      <a:pt x="594890" y="194863"/>
                      <a:pt x="591851" y="202251"/>
                      <a:pt x="589517" y="209841"/>
                    </a:cubicBezTo>
                    <a:cubicBezTo>
                      <a:pt x="596218" y="212760"/>
                      <a:pt x="601369" y="219242"/>
                      <a:pt x="601913" y="229026"/>
                    </a:cubicBezTo>
                    <a:cubicBezTo>
                      <a:pt x="603180" y="251874"/>
                      <a:pt x="591187" y="270939"/>
                      <a:pt x="572110" y="282917"/>
                    </a:cubicBezTo>
                    <a:cubicBezTo>
                      <a:pt x="566496" y="286440"/>
                      <a:pt x="560700" y="287124"/>
                      <a:pt x="555448" y="285815"/>
                    </a:cubicBezTo>
                    <a:cubicBezTo>
                      <a:pt x="554522" y="287064"/>
                      <a:pt x="553597" y="288312"/>
                      <a:pt x="552711" y="289580"/>
                    </a:cubicBezTo>
                    <a:cubicBezTo>
                      <a:pt x="560318" y="295760"/>
                      <a:pt x="567180" y="302806"/>
                      <a:pt x="573076" y="310617"/>
                    </a:cubicBezTo>
                    <a:cubicBezTo>
                      <a:pt x="590825" y="307960"/>
                      <a:pt x="608674" y="306712"/>
                      <a:pt x="626523" y="306671"/>
                    </a:cubicBezTo>
                    <a:cubicBezTo>
                      <a:pt x="648337" y="295982"/>
                      <a:pt x="674457" y="296203"/>
                      <a:pt x="697901" y="300209"/>
                    </a:cubicBezTo>
                    <a:cubicBezTo>
                      <a:pt x="712993" y="302786"/>
                      <a:pt x="727482" y="307799"/>
                      <a:pt x="742333" y="311402"/>
                    </a:cubicBezTo>
                    <a:cubicBezTo>
                      <a:pt x="757989" y="315187"/>
                      <a:pt x="773886" y="315328"/>
                      <a:pt x="789723" y="317904"/>
                    </a:cubicBezTo>
                    <a:cubicBezTo>
                      <a:pt x="809685" y="321146"/>
                      <a:pt x="827192" y="330366"/>
                      <a:pt x="838200" y="345081"/>
                    </a:cubicBezTo>
                    <a:cubicBezTo>
                      <a:pt x="850294" y="345444"/>
                      <a:pt x="863012" y="350396"/>
                      <a:pt x="873556" y="357120"/>
                    </a:cubicBezTo>
                    <a:cubicBezTo>
                      <a:pt x="898107" y="372782"/>
                      <a:pt x="922516" y="388665"/>
                      <a:pt x="947006" y="404428"/>
                    </a:cubicBezTo>
                    <a:cubicBezTo>
                      <a:pt x="956405" y="410479"/>
                      <a:pt x="959919" y="420140"/>
                      <a:pt x="958191" y="430916"/>
                    </a:cubicBezTo>
                    <a:lnTo>
                      <a:pt x="958074" y="431605"/>
                    </a:lnTo>
                    <a:lnTo>
                      <a:pt x="957249" y="436074"/>
                    </a:lnTo>
                    <a:lnTo>
                      <a:pt x="959186" y="438825"/>
                    </a:lnTo>
                    <a:cubicBezTo>
                      <a:pt x="966681" y="449413"/>
                      <a:pt x="974836" y="460503"/>
                      <a:pt x="979686" y="472189"/>
                    </a:cubicBezTo>
                    <a:cubicBezTo>
                      <a:pt x="988661" y="485134"/>
                      <a:pt x="996771" y="498702"/>
                      <a:pt x="1003955" y="512693"/>
                    </a:cubicBezTo>
                    <a:cubicBezTo>
                      <a:pt x="1013634" y="531496"/>
                      <a:pt x="1021623" y="551425"/>
                      <a:pt x="1027036" y="571879"/>
                    </a:cubicBezTo>
                    <a:cubicBezTo>
                      <a:pt x="1028385" y="577052"/>
                      <a:pt x="1029733" y="582266"/>
                      <a:pt x="1030618" y="587541"/>
                    </a:cubicBezTo>
                    <a:cubicBezTo>
                      <a:pt x="1031886" y="594989"/>
                      <a:pt x="1029934" y="600767"/>
                      <a:pt x="1028867" y="607913"/>
                    </a:cubicBezTo>
                    <a:cubicBezTo>
                      <a:pt x="1027539" y="616972"/>
                      <a:pt x="1027056" y="626152"/>
                      <a:pt x="1025648" y="635231"/>
                    </a:cubicBezTo>
                    <a:cubicBezTo>
                      <a:pt x="1024702" y="641250"/>
                      <a:pt x="1019591" y="644210"/>
                      <a:pt x="1014238" y="644371"/>
                    </a:cubicBezTo>
                    <a:cubicBezTo>
                      <a:pt x="1016250" y="659691"/>
                      <a:pt x="1017699" y="675111"/>
                      <a:pt x="1019088" y="690411"/>
                    </a:cubicBezTo>
                    <a:cubicBezTo>
                      <a:pt x="1021040" y="712273"/>
                      <a:pt x="1022368" y="734196"/>
                      <a:pt x="1023515" y="756119"/>
                    </a:cubicBezTo>
                    <a:cubicBezTo>
                      <a:pt x="1029431" y="764715"/>
                      <a:pt x="1041525" y="771519"/>
                      <a:pt x="1050259" y="773874"/>
                    </a:cubicBezTo>
                    <a:cubicBezTo>
                      <a:pt x="1062353" y="777115"/>
                      <a:pt x="1075030" y="773592"/>
                      <a:pt x="1086460" y="769466"/>
                    </a:cubicBezTo>
                    <a:cubicBezTo>
                      <a:pt x="1093644" y="766869"/>
                      <a:pt x="1099540" y="775907"/>
                      <a:pt x="1096039" y="781947"/>
                    </a:cubicBezTo>
                    <a:cubicBezTo>
                      <a:pt x="1085031" y="800910"/>
                      <a:pt x="1061487" y="800830"/>
                      <a:pt x="1043658" y="792435"/>
                    </a:cubicBezTo>
                    <a:cubicBezTo>
                      <a:pt x="1036112" y="788892"/>
                      <a:pt x="1029491" y="783759"/>
                      <a:pt x="1024581" y="777075"/>
                    </a:cubicBezTo>
                    <a:cubicBezTo>
                      <a:pt x="1024883" y="783437"/>
                      <a:pt x="1025205" y="789798"/>
                      <a:pt x="1025527" y="796180"/>
                    </a:cubicBezTo>
                    <a:lnTo>
                      <a:pt x="1025827" y="801960"/>
                    </a:lnTo>
                    <a:cubicBezTo>
                      <a:pt x="1029452" y="869463"/>
                      <a:pt x="1037279" y="939289"/>
                      <a:pt x="1024601" y="1006127"/>
                    </a:cubicBezTo>
                    <a:cubicBezTo>
                      <a:pt x="1002647" y="1121901"/>
                      <a:pt x="906875" y="1210054"/>
                      <a:pt x="789884" y="1216900"/>
                    </a:cubicBezTo>
                    <a:cubicBezTo>
                      <a:pt x="728492" y="1220492"/>
                      <a:pt x="677368" y="1202352"/>
                      <a:pt x="651946" y="1192232"/>
                    </a:cubicBezTo>
                    <a:cubicBezTo>
                      <a:pt x="626523" y="1182113"/>
                      <a:pt x="636404" y="1161480"/>
                      <a:pt x="654052" y="1167378"/>
                    </a:cubicBezTo>
                    <a:cubicBezTo>
                      <a:pt x="684454" y="1177539"/>
                      <a:pt x="740305" y="1192676"/>
                      <a:pt x="790286" y="1186139"/>
                    </a:cubicBezTo>
                    <a:cubicBezTo>
                      <a:pt x="908088" y="1170734"/>
                      <a:pt x="1007980" y="1111832"/>
                      <a:pt x="997717" y="858143"/>
                    </a:cubicBezTo>
                    <a:cubicBezTo>
                      <a:pt x="996261" y="822168"/>
                      <a:pt x="991780" y="786174"/>
                      <a:pt x="990814" y="750200"/>
                    </a:cubicBezTo>
                    <a:cubicBezTo>
                      <a:pt x="989889" y="715031"/>
                      <a:pt x="990231" y="679842"/>
                      <a:pt x="988681" y="644693"/>
                    </a:cubicBezTo>
                    <a:lnTo>
                      <a:pt x="988165" y="632700"/>
                    </a:lnTo>
                    <a:cubicBezTo>
                      <a:pt x="987560" y="618687"/>
                      <a:pt x="986913" y="604610"/>
                      <a:pt x="985864" y="590580"/>
                    </a:cubicBezTo>
                    <a:cubicBezTo>
                      <a:pt x="984596" y="585145"/>
                      <a:pt x="983550" y="579629"/>
                      <a:pt x="982000" y="574294"/>
                    </a:cubicBezTo>
                    <a:cubicBezTo>
                      <a:pt x="977795" y="559780"/>
                      <a:pt x="972301" y="545668"/>
                      <a:pt x="965479" y="532200"/>
                    </a:cubicBezTo>
                    <a:cubicBezTo>
                      <a:pt x="963970" y="533348"/>
                      <a:pt x="962280" y="534173"/>
                      <a:pt x="960448" y="534495"/>
                    </a:cubicBezTo>
                    <a:cubicBezTo>
                      <a:pt x="946543" y="536991"/>
                      <a:pt x="933503" y="536287"/>
                      <a:pt x="920484" y="530489"/>
                    </a:cubicBezTo>
                    <a:cubicBezTo>
                      <a:pt x="914406" y="527812"/>
                      <a:pt x="909054" y="524248"/>
                      <a:pt x="904063" y="519840"/>
                    </a:cubicBezTo>
                    <a:cubicBezTo>
                      <a:pt x="901689" y="517766"/>
                      <a:pt x="900099" y="515753"/>
                      <a:pt x="898851" y="513659"/>
                    </a:cubicBezTo>
                    <a:cubicBezTo>
                      <a:pt x="892553" y="513760"/>
                      <a:pt x="886254" y="511868"/>
                      <a:pt x="882310" y="507338"/>
                    </a:cubicBezTo>
                    <a:cubicBezTo>
                      <a:pt x="877811" y="502176"/>
                      <a:pt x="877063" y="496843"/>
                      <a:pt x="878825" y="491907"/>
                    </a:cubicBezTo>
                    <a:lnTo>
                      <a:pt x="879010" y="491415"/>
                    </a:lnTo>
                    <a:lnTo>
                      <a:pt x="878567" y="491254"/>
                    </a:lnTo>
                    <a:cubicBezTo>
                      <a:pt x="873254" y="505003"/>
                      <a:pt x="862670" y="517102"/>
                      <a:pt x="851059" y="525275"/>
                    </a:cubicBezTo>
                    <a:cubicBezTo>
                      <a:pt x="832706" y="538240"/>
                      <a:pt x="809746" y="541984"/>
                      <a:pt x="787731" y="542326"/>
                    </a:cubicBezTo>
                    <a:cubicBezTo>
                      <a:pt x="763422" y="542689"/>
                      <a:pt x="737785" y="538944"/>
                      <a:pt x="713798" y="535119"/>
                    </a:cubicBezTo>
                    <a:cubicBezTo>
                      <a:pt x="707459" y="534113"/>
                      <a:pt x="701160" y="532965"/>
                      <a:pt x="694983" y="531415"/>
                    </a:cubicBezTo>
                    <a:cubicBezTo>
                      <a:pt x="694741" y="531657"/>
                      <a:pt x="694500" y="531939"/>
                      <a:pt x="694238" y="532180"/>
                    </a:cubicBezTo>
                    <a:cubicBezTo>
                      <a:pt x="673652" y="551888"/>
                      <a:pt x="644695" y="556961"/>
                      <a:pt x="618575" y="545708"/>
                    </a:cubicBezTo>
                    <a:cubicBezTo>
                      <a:pt x="603482" y="539206"/>
                      <a:pt x="590825" y="528738"/>
                      <a:pt x="579636" y="516739"/>
                    </a:cubicBezTo>
                    <a:cubicBezTo>
                      <a:pt x="579475" y="523020"/>
                      <a:pt x="579153" y="529301"/>
                      <a:pt x="578610" y="535522"/>
                    </a:cubicBezTo>
                    <a:lnTo>
                      <a:pt x="578385" y="537992"/>
                    </a:lnTo>
                    <a:cubicBezTo>
                      <a:pt x="577271" y="549577"/>
                      <a:pt x="575127" y="561867"/>
                      <a:pt x="566375" y="570228"/>
                    </a:cubicBezTo>
                    <a:cubicBezTo>
                      <a:pt x="552228" y="583776"/>
                      <a:pt x="531703" y="578341"/>
                      <a:pt x="515383" y="569523"/>
                    </a:cubicBezTo>
                    <a:cubicBezTo>
                      <a:pt x="515403" y="569946"/>
                      <a:pt x="515403" y="570389"/>
                      <a:pt x="515403" y="570832"/>
                    </a:cubicBezTo>
                    <a:cubicBezTo>
                      <a:pt x="519810" y="585809"/>
                      <a:pt x="524237" y="600807"/>
                      <a:pt x="528664" y="615805"/>
                    </a:cubicBezTo>
                    <a:lnTo>
                      <a:pt x="529618" y="619000"/>
                    </a:lnTo>
                    <a:cubicBezTo>
                      <a:pt x="532837" y="629649"/>
                      <a:pt x="536368" y="640312"/>
                      <a:pt x="537337" y="651457"/>
                    </a:cubicBezTo>
                    <a:cubicBezTo>
                      <a:pt x="539189" y="672756"/>
                      <a:pt x="525022" y="693793"/>
                      <a:pt x="501357" y="686646"/>
                    </a:cubicBezTo>
                    <a:cubicBezTo>
                      <a:pt x="488944" y="682911"/>
                      <a:pt x="478999" y="672470"/>
                      <a:pt x="469457" y="664107"/>
                    </a:cubicBezTo>
                    <a:lnTo>
                      <a:pt x="463445" y="658905"/>
                    </a:lnTo>
                    <a:cubicBezTo>
                      <a:pt x="479000" y="709777"/>
                      <a:pt x="489786" y="762460"/>
                      <a:pt x="490792" y="815546"/>
                    </a:cubicBezTo>
                    <a:cubicBezTo>
                      <a:pt x="490853" y="818424"/>
                      <a:pt x="488377" y="820599"/>
                      <a:pt x="485641" y="820699"/>
                    </a:cubicBezTo>
                    <a:cubicBezTo>
                      <a:pt x="479241" y="820961"/>
                      <a:pt x="472359" y="819693"/>
                      <a:pt x="465920" y="817136"/>
                    </a:cubicBezTo>
                    <a:cubicBezTo>
                      <a:pt x="465558" y="817116"/>
                      <a:pt x="465195" y="817096"/>
                      <a:pt x="464813" y="817035"/>
                    </a:cubicBezTo>
                    <a:cubicBezTo>
                      <a:pt x="453826" y="815445"/>
                      <a:pt x="443623" y="811479"/>
                      <a:pt x="434628" y="805621"/>
                    </a:cubicBezTo>
                    <a:cubicBezTo>
                      <a:pt x="436701" y="812204"/>
                      <a:pt x="437627" y="819270"/>
                      <a:pt x="437083" y="826658"/>
                    </a:cubicBezTo>
                    <a:cubicBezTo>
                      <a:pt x="436942" y="828450"/>
                      <a:pt x="434145" y="829074"/>
                      <a:pt x="433743" y="827101"/>
                    </a:cubicBezTo>
                    <a:cubicBezTo>
                      <a:pt x="428551" y="801555"/>
                      <a:pt x="398668" y="782249"/>
                      <a:pt x="372910" y="787141"/>
                    </a:cubicBezTo>
                    <a:cubicBezTo>
                      <a:pt x="345261" y="792395"/>
                      <a:pt x="324896" y="816190"/>
                      <a:pt x="319906" y="843266"/>
                    </a:cubicBezTo>
                    <a:cubicBezTo>
                      <a:pt x="314553" y="872356"/>
                      <a:pt x="324796" y="905995"/>
                      <a:pt x="343772" y="928441"/>
                    </a:cubicBezTo>
                    <a:cubicBezTo>
                      <a:pt x="352505" y="938788"/>
                      <a:pt x="363996" y="947425"/>
                      <a:pt x="377639" y="949599"/>
                    </a:cubicBezTo>
                    <a:cubicBezTo>
                      <a:pt x="383877" y="950585"/>
                      <a:pt x="390357" y="950243"/>
                      <a:pt x="396414" y="948471"/>
                    </a:cubicBezTo>
                    <a:cubicBezTo>
                      <a:pt x="398990" y="947706"/>
                      <a:pt x="401405" y="946639"/>
                      <a:pt x="403860" y="945633"/>
                    </a:cubicBezTo>
                    <a:cubicBezTo>
                      <a:pt x="407442" y="944184"/>
                      <a:pt x="411627" y="943962"/>
                      <a:pt x="415008" y="942432"/>
                    </a:cubicBezTo>
                    <a:cubicBezTo>
                      <a:pt x="422675" y="938990"/>
                      <a:pt x="430382" y="946056"/>
                      <a:pt x="426498" y="953927"/>
                    </a:cubicBezTo>
                    <a:cubicBezTo>
                      <a:pt x="423118" y="960792"/>
                      <a:pt x="420079" y="965422"/>
                      <a:pt x="414465" y="968965"/>
                    </a:cubicBezTo>
                    <a:cubicBezTo>
                      <a:pt x="419013" y="974521"/>
                      <a:pt x="423138" y="982251"/>
                      <a:pt x="424667" y="984325"/>
                    </a:cubicBezTo>
                    <a:cubicBezTo>
                      <a:pt x="432475" y="994874"/>
                      <a:pt x="440404" y="1004839"/>
                      <a:pt x="449298" y="1014481"/>
                    </a:cubicBezTo>
                    <a:cubicBezTo>
                      <a:pt x="458353" y="1024265"/>
                      <a:pt x="468234" y="1033203"/>
                      <a:pt x="478678" y="1041477"/>
                    </a:cubicBezTo>
                    <a:lnTo>
                      <a:pt x="483068" y="1044947"/>
                    </a:lnTo>
                    <a:cubicBezTo>
                      <a:pt x="493128" y="1052929"/>
                      <a:pt x="501888" y="1060325"/>
                      <a:pt x="508984" y="1071775"/>
                    </a:cubicBezTo>
                    <a:cubicBezTo>
                      <a:pt x="514578" y="1080813"/>
                      <a:pt x="507333" y="1093073"/>
                      <a:pt x="496849" y="1092932"/>
                    </a:cubicBezTo>
                    <a:cubicBezTo>
                      <a:pt x="464048" y="1092469"/>
                      <a:pt x="440202" y="1063642"/>
                      <a:pt x="423218" y="1038457"/>
                    </a:cubicBezTo>
                    <a:cubicBezTo>
                      <a:pt x="420804" y="1034854"/>
                      <a:pt x="418530" y="1031049"/>
                      <a:pt x="416417" y="1027144"/>
                    </a:cubicBezTo>
                    <a:cubicBezTo>
                      <a:pt x="415652" y="1028372"/>
                      <a:pt x="414807" y="1029519"/>
                      <a:pt x="413861" y="1030566"/>
                    </a:cubicBezTo>
                    <a:lnTo>
                      <a:pt x="415732" y="1035599"/>
                    </a:lnTo>
                    <a:cubicBezTo>
                      <a:pt x="421286" y="1050415"/>
                      <a:pt x="397360" y="1060098"/>
                      <a:pt x="390417" y="1046268"/>
                    </a:cubicBezTo>
                    <a:cubicBezTo>
                      <a:pt x="385366" y="1036243"/>
                      <a:pt x="379511" y="1026701"/>
                      <a:pt x="372991" y="1017682"/>
                    </a:cubicBezTo>
                    <a:cubicBezTo>
                      <a:pt x="369147" y="1017139"/>
                      <a:pt x="365384" y="1014803"/>
                      <a:pt x="363291" y="1011784"/>
                    </a:cubicBezTo>
                    <a:cubicBezTo>
                      <a:pt x="357999" y="1004114"/>
                      <a:pt x="352063" y="996363"/>
                      <a:pt x="347052" y="988190"/>
                    </a:cubicBezTo>
                    <a:cubicBezTo>
                      <a:pt x="344275" y="985553"/>
                      <a:pt x="341417" y="983016"/>
                      <a:pt x="338499" y="980540"/>
                    </a:cubicBezTo>
                    <a:cubicBezTo>
                      <a:pt x="337654" y="981285"/>
                      <a:pt x="336789" y="982030"/>
                      <a:pt x="335964" y="982815"/>
                    </a:cubicBezTo>
                    <a:cubicBezTo>
                      <a:pt x="332302" y="991170"/>
                      <a:pt x="327774" y="998799"/>
                      <a:pt x="322159" y="1005986"/>
                    </a:cubicBezTo>
                    <a:lnTo>
                      <a:pt x="320956" y="1007519"/>
                    </a:lnTo>
                    <a:cubicBezTo>
                      <a:pt x="310200" y="1021080"/>
                      <a:pt x="296190" y="1034959"/>
                      <a:pt x="278854" y="1038276"/>
                    </a:cubicBezTo>
                    <a:cubicBezTo>
                      <a:pt x="273562" y="1039283"/>
                      <a:pt x="268471" y="1032700"/>
                      <a:pt x="273159" y="1028493"/>
                    </a:cubicBezTo>
                    <a:cubicBezTo>
                      <a:pt x="285294" y="1017582"/>
                      <a:pt x="299641" y="1010153"/>
                      <a:pt x="310830" y="997974"/>
                    </a:cubicBezTo>
                    <a:cubicBezTo>
                      <a:pt x="316342" y="991973"/>
                      <a:pt x="321404" y="985365"/>
                      <a:pt x="325756" y="978440"/>
                    </a:cubicBezTo>
                    <a:lnTo>
                      <a:pt x="326748" y="976836"/>
                    </a:lnTo>
                    <a:cubicBezTo>
                      <a:pt x="327472" y="975648"/>
                      <a:pt x="328216" y="974461"/>
                      <a:pt x="328981" y="973253"/>
                    </a:cubicBezTo>
                    <a:cubicBezTo>
                      <a:pt x="323930" y="969810"/>
                      <a:pt x="318879" y="966348"/>
                      <a:pt x="313828" y="962885"/>
                    </a:cubicBezTo>
                    <a:cubicBezTo>
                      <a:pt x="299924" y="974769"/>
                      <a:pt x="281817" y="980205"/>
                      <a:pt x="266437" y="990049"/>
                    </a:cubicBezTo>
                    <a:lnTo>
                      <a:pt x="264909" y="991049"/>
                    </a:lnTo>
                    <a:cubicBezTo>
                      <a:pt x="251004" y="1000349"/>
                      <a:pt x="236354" y="979775"/>
                      <a:pt x="247502" y="968482"/>
                    </a:cubicBezTo>
                    <a:cubicBezTo>
                      <a:pt x="259791" y="956079"/>
                      <a:pt x="270050" y="941289"/>
                      <a:pt x="280937" y="927503"/>
                    </a:cubicBezTo>
                    <a:cubicBezTo>
                      <a:pt x="275818" y="918069"/>
                      <a:pt x="273395" y="906915"/>
                      <a:pt x="272487" y="895641"/>
                    </a:cubicBezTo>
                    <a:cubicBezTo>
                      <a:pt x="272129" y="892451"/>
                      <a:pt x="271849" y="889258"/>
                      <a:pt x="271570" y="886065"/>
                    </a:cubicBezTo>
                    <a:cubicBezTo>
                      <a:pt x="263762" y="886186"/>
                      <a:pt x="255914" y="883508"/>
                      <a:pt x="249273" y="878898"/>
                    </a:cubicBezTo>
                    <a:lnTo>
                      <a:pt x="246758" y="877107"/>
                    </a:lnTo>
                    <a:cubicBezTo>
                      <a:pt x="238688" y="879683"/>
                      <a:pt x="230216" y="880932"/>
                      <a:pt x="222107" y="880710"/>
                    </a:cubicBezTo>
                    <a:cubicBezTo>
                      <a:pt x="203030" y="880146"/>
                      <a:pt x="195222" y="858344"/>
                      <a:pt x="207155" y="844555"/>
                    </a:cubicBezTo>
                    <a:cubicBezTo>
                      <a:pt x="219330" y="830463"/>
                      <a:pt x="240640" y="827383"/>
                      <a:pt x="257524" y="834227"/>
                    </a:cubicBezTo>
                    <a:cubicBezTo>
                      <a:pt x="258067" y="833945"/>
                      <a:pt x="258630" y="833644"/>
                      <a:pt x="259174" y="833342"/>
                    </a:cubicBezTo>
                    <a:cubicBezTo>
                      <a:pt x="258369" y="829637"/>
                      <a:pt x="258548" y="826278"/>
                      <a:pt x="259463" y="823326"/>
                    </a:cubicBezTo>
                    <a:lnTo>
                      <a:pt x="259198" y="821527"/>
                    </a:lnTo>
                    <a:cubicBezTo>
                      <a:pt x="255485" y="815827"/>
                      <a:pt x="253044" y="809321"/>
                      <a:pt x="252118" y="802446"/>
                    </a:cubicBezTo>
                    <a:cubicBezTo>
                      <a:pt x="251386" y="797001"/>
                      <a:pt x="251535" y="791604"/>
                      <a:pt x="252795" y="786227"/>
                    </a:cubicBezTo>
                    <a:cubicBezTo>
                      <a:pt x="253213" y="784437"/>
                      <a:pt x="254084" y="782583"/>
                      <a:pt x="254751" y="780717"/>
                    </a:cubicBezTo>
                    <a:cubicBezTo>
                      <a:pt x="253378" y="777250"/>
                      <a:pt x="252571" y="773667"/>
                      <a:pt x="252322" y="770063"/>
                    </a:cubicBezTo>
                    <a:cubicBezTo>
                      <a:pt x="251937" y="769606"/>
                      <a:pt x="251555" y="769137"/>
                      <a:pt x="251193" y="768630"/>
                    </a:cubicBezTo>
                    <a:cubicBezTo>
                      <a:pt x="242815" y="756863"/>
                      <a:pt x="244508" y="742685"/>
                      <a:pt x="252481" y="733163"/>
                    </a:cubicBezTo>
                    <a:cubicBezTo>
                      <a:pt x="252517" y="732557"/>
                      <a:pt x="252573" y="731951"/>
                      <a:pt x="252656" y="731349"/>
                    </a:cubicBezTo>
                    <a:cubicBezTo>
                      <a:pt x="252189" y="730298"/>
                      <a:pt x="251760" y="729238"/>
                      <a:pt x="251370" y="728165"/>
                    </a:cubicBezTo>
                    <a:cubicBezTo>
                      <a:pt x="243580" y="720303"/>
                      <a:pt x="237861" y="710844"/>
                      <a:pt x="238928" y="699121"/>
                    </a:cubicBezTo>
                    <a:cubicBezTo>
                      <a:pt x="239553" y="692224"/>
                      <a:pt x="242387" y="686016"/>
                      <a:pt x="246675" y="681376"/>
                    </a:cubicBezTo>
                    <a:cubicBezTo>
                      <a:pt x="245914" y="679125"/>
                      <a:pt x="245842" y="676518"/>
                      <a:pt x="246764" y="674342"/>
                    </a:cubicBezTo>
                    <a:cubicBezTo>
                      <a:pt x="239920" y="656131"/>
                      <a:pt x="240785" y="634199"/>
                      <a:pt x="245711" y="613832"/>
                    </a:cubicBezTo>
                    <a:cubicBezTo>
                      <a:pt x="244625" y="610732"/>
                      <a:pt x="244061" y="607370"/>
                      <a:pt x="244182" y="603807"/>
                    </a:cubicBezTo>
                    <a:cubicBezTo>
                      <a:pt x="244745" y="588688"/>
                      <a:pt x="257825" y="574798"/>
                      <a:pt x="273320" y="574979"/>
                    </a:cubicBezTo>
                    <a:cubicBezTo>
                      <a:pt x="275186" y="574995"/>
                      <a:pt x="276932" y="575239"/>
                      <a:pt x="278611" y="575595"/>
                    </a:cubicBezTo>
                    <a:lnTo>
                      <a:pt x="278633" y="575234"/>
                    </a:lnTo>
                    <a:cubicBezTo>
                      <a:pt x="279226" y="570697"/>
                      <a:pt x="280474" y="566504"/>
                      <a:pt x="282295" y="562741"/>
                    </a:cubicBezTo>
                    <a:cubicBezTo>
                      <a:pt x="281400" y="562417"/>
                      <a:pt x="280571" y="561952"/>
                      <a:pt x="279844" y="561334"/>
                    </a:cubicBezTo>
                    <a:cubicBezTo>
                      <a:pt x="269915" y="566632"/>
                      <a:pt x="259409" y="570683"/>
                      <a:pt x="248394" y="573443"/>
                    </a:cubicBezTo>
                    <a:cubicBezTo>
                      <a:pt x="240294" y="575472"/>
                      <a:pt x="231997" y="566262"/>
                      <a:pt x="237032" y="558657"/>
                    </a:cubicBezTo>
                    <a:cubicBezTo>
                      <a:pt x="239368" y="555128"/>
                      <a:pt x="241946" y="551959"/>
                      <a:pt x="244723" y="549064"/>
                    </a:cubicBezTo>
                    <a:cubicBezTo>
                      <a:pt x="240775" y="549086"/>
                      <a:pt x="236766" y="549354"/>
                      <a:pt x="232712" y="549875"/>
                    </a:cubicBezTo>
                    <a:cubicBezTo>
                      <a:pt x="225427" y="550822"/>
                      <a:pt x="217297" y="545849"/>
                      <a:pt x="212568" y="539125"/>
                    </a:cubicBezTo>
                    <a:cubicBezTo>
                      <a:pt x="206692" y="544843"/>
                      <a:pt x="200796" y="550540"/>
                      <a:pt x="194900" y="556237"/>
                    </a:cubicBezTo>
                    <a:cubicBezTo>
                      <a:pt x="179969" y="570711"/>
                      <a:pt x="157410" y="560062"/>
                      <a:pt x="155056" y="540977"/>
                    </a:cubicBezTo>
                    <a:cubicBezTo>
                      <a:pt x="150609" y="539790"/>
                      <a:pt x="146463" y="537777"/>
                      <a:pt x="142821" y="534898"/>
                    </a:cubicBezTo>
                    <a:cubicBezTo>
                      <a:pt x="119277" y="545124"/>
                      <a:pt x="93942" y="550741"/>
                      <a:pt x="68043" y="551808"/>
                    </a:cubicBezTo>
                    <a:cubicBezTo>
                      <a:pt x="49449" y="552573"/>
                      <a:pt x="38583" y="530912"/>
                      <a:pt x="47276" y="515612"/>
                    </a:cubicBezTo>
                    <a:cubicBezTo>
                      <a:pt x="53112" y="505345"/>
                      <a:pt x="60356" y="496125"/>
                      <a:pt x="68707" y="488113"/>
                    </a:cubicBezTo>
                    <a:cubicBezTo>
                      <a:pt x="55748" y="492079"/>
                      <a:pt x="42366" y="494937"/>
                      <a:pt x="28702" y="496769"/>
                    </a:cubicBezTo>
                    <a:cubicBezTo>
                      <a:pt x="21317" y="497756"/>
                      <a:pt x="10873" y="491636"/>
                      <a:pt x="7915" y="484852"/>
                    </a:cubicBezTo>
                    <a:cubicBezTo>
                      <a:pt x="-3394" y="458762"/>
                      <a:pt x="-2428" y="431565"/>
                      <a:pt x="10591" y="406179"/>
                    </a:cubicBezTo>
                    <a:cubicBezTo>
                      <a:pt x="11094" y="405173"/>
                      <a:pt x="11658" y="404207"/>
                      <a:pt x="12201" y="403240"/>
                    </a:cubicBezTo>
                    <a:cubicBezTo>
                      <a:pt x="13549" y="399878"/>
                      <a:pt x="15018" y="396557"/>
                      <a:pt x="16608" y="393295"/>
                    </a:cubicBezTo>
                    <a:cubicBezTo>
                      <a:pt x="590" y="376587"/>
                      <a:pt x="-798" y="351745"/>
                      <a:pt x="7834" y="330949"/>
                    </a:cubicBezTo>
                    <a:cubicBezTo>
                      <a:pt x="4373" y="325333"/>
                      <a:pt x="3045" y="318569"/>
                      <a:pt x="5399" y="312449"/>
                    </a:cubicBezTo>
                    <a:cubicBezTo>
                      <a:pt x="12101" y="294834"/>
                      <a:pt x="21760" y="278568"/>
                      <a:pt x="33954" y="264597"/>
                    </a:cubicBezTo>
                    <a:cubicBezTo>
                      <a:pt x="32787" y="262343"/>
                      <a:pt x="31761" y="259947"/>
                      <a:pt x="30896" y="257370"/>
                    </a:cubicBezTo>
                    <a:cubicBezTo>
                      <a:pt x="24034" y="236534"/>
                      <a:pt x="31982" y="211391"/>
                      <a:pt x="48020" y="196876"/>
                    </a:cubicBezTo>
                    <a:cubicBezTo>
                      <a:pt x="58102" y="187737"/>
                      <a:pt x="69693" y="182261"/>
                      <a:pt x="82069" y="178758"/>
                    </a:cubicBezTo>
                    <a:cubicBezTo>
                      <a:pt x="87281" y="169538"/>
                      <a:pt x="93982" y="161224"/>
                      <a:pt x="101790" y="154218"/>
                    </a:cubicBezTo>
                    <a:cubicBezTo>
                      <a:pt x="102092" y="153554"/>
                      <a:pt x="102393" y="152890"/>
                      <a:pt x="102736" y="152225"/>
                    </a:cubicBezTo>
                    <a:cubicBezTo>
                      <a:pt x="114890" y="129316"/>
                      <a:pt x="137026" y="117036"/>
                      <a:pt x="160751" y="114198"/>
                    </a:cubicBezTo>
                    <a:cubicBezTo>
                      <a:pt x="161677" y="105239"/>
                      <a:pt x="167714" y="96684"/>
                      <a:pt x="176487" y="93906"/>
                    </a:cubicBezTo>
                    <a:cubicBezTo>
                      <a:pt x="178902" y="86155"/>
                      <a:pt x="182504" y="78747"/>
                      <a:pt x="187454" y="72023"/>
                    </a:cubicBezTo>
                    <a:cubicBezTo>
                      <a:pt x="195242" y="61434"/>
                      <a:pt x="208181" y="56442"/>
                      <a:pt x="220376" y="63387"/>
                    </a:cubicBezTo>
                    <a:cubicBezTo>
                      <a:pt x="227057" y="67192"/>
                      <a:pt x="233456" y="71560"/>
                      <a:pt x="239453" y="76391"/>
                    </a:cubicBezTo>
                    <a:cubicBezTo>
                      <a:pt x="242146" y="75128"/>
                      <a:pt x="245200" y="74310"/>
                      <a:pt x="248645" y="74049"/>
                    </a:cubicBezTo>
                    <a:lnTo>
                      <a:pt x="249515" y="73996"/>
                    </a:lnTo>
                    <a:lnTo>
                      <a:pt x="269356" y="72989"/>
                    </a:lnTo>
                    <a:cubicBezTo>
                      <a:pt x="277667" y="69305"/>
                      <a:pt x="285958" y="65440"/>
                      <a:pt x="294269" y="61676"/>
                    </a:cubicBezTo>
                    <a:cubicBezTo>
                      <a:pt x="299259" y="57549"/>
                      <a:pt x="304833" y="54106"/>
                      <a:pt x="310911" y="51550"/>
                    </a:cubicBezTo>
                    <a:cubicBezTo>
                      <a:pt x="317793" y="48671"/>
                      <a:pt x="324836" y="47040"/>
                      <a:pt x="331899" y="46497"/>
                    </a:cubicBezTo>
                    <a:cubicBezTo>
                      <a:pt x="337634" y="44625"/>
                      <a:pt x="343410" y="42974"/>
                      <a:pt x="349286" y="41685"/>
                    </a:cubicBezTo>
                    <a:cubicBezTo>
                      <a:pt x="363090" y="38666"/>
                      <a:pt x="377539" y="36975"/>
                      <a:pt x="391866" y="37116"/>
                    </a:cubicBezTo>
                    <a:cubicBezTo>
                      <a:pt x="392160" y="33406"/>
                      <a:pt x="392305" y="29652"/>
                      <a:pt x="392277" y="25853"/>
                    </a:cubicBezTo>
                    <a:lnTo>
                      <a:pt x="392249" y="23950"/>
                    </a:lnTo>
                    <a:cubicBezTo>
                      <a:pt x="391927" y="11771"/>
                      <a:pt x="401646" y="2047"/>
                      <a:pt x="413096" y="316"/>
                    </a:cubicBezTo>
                    <a:close/>
                    <a:moveTo>
                      <a:pt x="399191" y="974763"/>
                    </a:moveTo>
                    <a:cubicBezTo>
                      <a:pt x="397219" y="975185"/>
                      <a:pt x="395227" y="975528"/>
                      <a:pt x="393235" y="975769"/>
                    </a:cubicBezTo>
                    <a:cubicBezTo>
                      <a:pt x="393838" y="977259"/>
                      <a:pt x="394442" y="978749"/>
                      <a:pt x="395026" y="980238"/>
                    </a:cubicBezTo>
                    <a:cubicBezTo>
                      <a:pt x="396636" y="981144"/>
                      <a:pt x="398265" y="982010"/>
                      <a:pt x="399895" y="982815"/>
                    </a:cubicBezTo>
                    <a:cubicBezTo>
                      <a:pt x="399413" y="980077"/>
                      <a:pt x="399131" y="977319"/>
                      <a:pt x="399191" y="974763"/>
                    </a:cubicBezTo>
                    <a:close/>
                    <a:moveTo>
                      <a:pt x="295804" y="944029"/>
                    </a:moveTo>
                    <a:lnTo>
                      <a:pt x="294466" y="946493"/>
                    </a:lnTo>
                    <a:cubicBezTo>
                      <a:pt x="294249" y="946896"/>
                      <a:pt x="294036" y="947294"/>
                      <a:pt x="293826" y="947686"/>
                    </a:cubicBezTo>
                    <a:cubicBezTo>
                      <a:pt x="296663" y="947465"/>
                      <a:pt x="299521" y="947525"/>
                      <a:pt x="302338" y="947847"/>
                    </a:cubicBezTo>
                    <a:lnTo>
                      <a:pt x="302330" y="947547"/>
                    </a:lnTo>
                    <a:cubicBezTo>
                      <a:pt x="301968" y="947425"/>
                      <a:pt x="301606" y="947312"/>
                      <a:pt x="301259" y="947143"/>
                    </a:cubicBezTo>
                    <a:cubicBezTo>
                      <a:pt x="299316" y="946209"/>
                      <a:pt x="297508" y="945162"/>
                      <a:pt x="295804" y="944029"/>
                    </a:cubicBezTo>
                    <a:close/>
                    <a:moveTo>
                      <a:pt x="351680" y="831590"/>
                    </a:moveTo>
                    <a:cubicBezTo>
                      <a:pt x="369484" y="832628"/>
                      <a:pt x="384567" y="835358"/>
                      <a:pt x="400759" y="843150"/>
                    </a:cubicBezTo>
                    <a:lnTo>
                      <a:pt x="402149" y="843830"/>
                    </a:lnTo>
                    <a:cubicBezTo>
                      <a:pt x="416457" y="850936"/>
                      <a:pt x="440122" y="864062"/>
                      <a:pt x="438130" y="882884"/>
                    </a:cubicBezTo>
                    <a:cubicBezTo>
                      <a:pt x="437566" y="888239"/>
                      <a:pt x="433682" y="893876"/>
                      <a:pt x="427565" y="893453"/>
                    </a:cubicBezTo>
                    <a:cubicBezTo>
                      <a:pt x="410802" y="892306"/>
                      <a:pt x="401224" y="875396"/>
                      <a:pt x="389874" y="864847"/>
                    </a:cubicBezTo>
                    <a:cubicBezTo>
                      <a:pt x="378424" y="854218"/>
                      <a:pt x="364358" y="843287"/>
                      <a:pt x="350493" y="835979"/>
                    </a:cubicBezTo>
                    <a:cubicBezTo>
                      <a:pt x="348533" y="834950"/>
                      <a:pt x="349305" y="831694"/>
                      <a:pt x="351438" y="831589"/>
                    </a:cubicBezTo>
                    <a:lnTo>
                      <a:pt x="351680" y="831590"/>
                    </a:lnTo>
                    <a:close/>
                    <a:moveTo>
                      <a:pt x="270946" y="583595"/>
                    </a:moveTo>
                    <a:cubicBezTo>
                      <a:pt x="266680" y="583736"/>
                      <a:pt x="268108" y="587883"/>
                      <a:pt x="270302" y="584420"/>
                    </a:cubicBezTo>
                    <a:cubicBezTo>
                      <a:pt x="270483" y="584138"/>
                      <a:pt x="270704" y="583857"/>
                      <a:pt x="270946" y="583595"/>
                    </a:cubicBezTo>
                    <a:close/>
                    <a:moveTo>
                      <a:pt x="501228" y="306748"/>
                    </a:moveTo>
                    <a:cubicBezTo>
                      <a:pt x="460825" y="307811"/>
                      <a:pt x="420162" y="331676"/>
                      <a:pt x="389894" y="355799"/>
                    </a:cubicBezTo>
                    <a:cubicBezTo>
                      <a:pt x="363563" y="376786"/>
                      <a:pt x="340826" y="401749"/>
                      <a:pt x="320692" y="428654"/>
                    </a:cubicBezTo>
                    <a:cubicBezTo>
                      <a:pt x="315513" y="442053"/>
                      <a:pt x="311065" y="455732"/>
                      <a:pt x="307308" y="469512"/>
                    </a:cubicBezTo>
                    <a:cubicBezTo>
                      <a:pt x="304833" y="478611"/>
                      <a:pt x="303284" y="487811"/>
                      <a:pt x="301211" y="496991"/>
                    </a:cubicBezTo>
                    <a:lnTo>
                      <a:pt x="300567" y="499805"/>
                    </a:lnTo>
                    <a:cubicBezTo>
                      <a:pt x="298939" y="502849"/>
                      <a:pt x="297730" y="506124"/>
                      <a:pt x="296848" y="509508"/>
                    </a:cubicBezTo>
                    <a:cubicBezTo>
                      <a:pt x="300517" y="513188"/>
                      <a:pt x="305276" y="515824"/>
                      <a:pt x="310516" y="517074"/>
                    </a:cubicBezTo>
                    <a:cubicBezTo>
                      <a:pt x="312204" y="517476"/>
                      <a:pt x="313607" y="518348"/>
                      <a:pt x="314716" y="519503"/>
                    </a:cubicBezTo>
                    <a:cubicBezTo>
                      <a:pt x="318934" y="512462"/>
                      <a:pt x="322620" y="505029"/>
                      <a:pt x="324765" y="497150"/>
                    </a:cubicBezTo>
                    <a:lnTo>
                      <a:pt x="324844" y="496786"/>
                    </a:lnTo>
                    <a:cubicBezTo>
                      <a:pt x="332951" y="483501"/>
                      <a:pt x="341757" y="470629"/>
                      <a:pt x="351197" y="458198"/>
                    </a:cubicBezTo>
                    <a:cubicBezTo>
                      <a:pt x="377237" y="423875"/>
                      <a:pt x="405912" y="392591"/>
                      <a:pt x="440383" y="366561"/>
                    </a:cubicBezTo>
                    <a:cubicBezTo>
                      <a:pt x="466524" y="346833"/>
                      <a:pt x="495742" y="331372"/>
                      <a:pt x="526813" y="321327"/>
                    </a:cubicBezTo>
                    <a:cubicBezTo>
                      <a:pt x="519208" y="315189"/>
                      <a:pt x="510571" y="310333"/>
                      <a:pt x="501228" y="306748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A5F1F59-7FD7-2B70-4470-50444584887D}"/>
                </a:ext>
              </a:extLst>
            </p:cNvPr>
            <p:cNvSpPr/>
            <p:nvPr/>
          </p:nvSpPr>
          <p:spPr>
            <a:xfrm>
              <a:off x="8595598" y="5045761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030ACB9-A4CD-E2FB-7D67-3525899A7FF7}"/>
                </a:ext>
              </a:extLst>
            </p:cNvPr>
            <p:cNvSpPr/>
            <p:nvPr/>
          </p:nvSpPr>
          <p:spPr>
            <a:xfrm>
              <a:off x="8416501" y="5247071"/>
              <a:ext cx="561438" cy="374438"/>
            </a:xfrm>
            <a:custGeom>
              <a:avLst/>
              <a:gdLst>
                <a:gd name="connsiteX0" fmla="*/ 237005 w 561438"/>
                <a:gd name="connsiteY0" fmla="*/ 191744 h 374438"/>
                <a:gd name="connsiteX1" fmla="*/ 329797 w 561438"/>
                <a:gd name="connsiteY1" fmla="*/ 115238 h 374438"/>
                <a:gd name="connsiteX2" fmla="*/ 422060 w 561438"/>
                <a:gd name="connsiteY2" fmla="*/ 110946 h 374438"/>
                <a:gd name="connsiteX3" fmla="*/ 470472 w 561438"/>
                <a:gd name="connsiteY3" fmla="*/ 119734 h 374438"/>
                <a:gd name="connsiteX4" fmla="*/ 501843 w 561438"/>
                <a:gd name="connsiteY4" fmla="*/ 145771 h 374438"/>
                <a:gd name="connsiteX5" fmla="*/ 522181 w 561438"/>
                <a:gd name="connsiteY5" fmla="*/ 190226 h 374438"/>
                <a:gd name="connsiteX6" fmla="*/ 523981 w 561438"/>
                <a:gd name="connsiteY6" fmla="*/ 196975 h 374438"/>
                <a:gd name="connsiteX7" fmla="*/ 506887 w 561438"/>
                <a:gd name="connsiteY7" fmla="*/ 226386 h 374438"/>
                <a:gd name="connsiteX8" fmla="*/ 470641 w 561438"/>
                <a:gd name="connsiteY8" fmla="*/ 237704 h 374438"/>
                <a:gd name="connsiteX9" fmla="*/ 467076 w 561438"/>
                <a:gd name="connsiteY9" fmla="*/ 235854 h 374438"/>
                <a:gd name="connsiteX10" fmla="*/ 408167 w 561438"/>
                <a:gd name="connsiteY10" fmla="*/ 201238 h 374438"/>
                <a:gd name="connsiteX11" fmla="*/ 357765 w 561438"/>
                <a:gd name="connsiteY11" fmla="*/ 249159 h 374438"/>
                <a:gd name="connsiteX12" fmla="*/ 237640 w 561438"/>
                <a:gd name="connsiteY12" fmla="*/ 216870 h 374438"/>
                <a:gd name="connsiteX13" fmla="*/ 237005 w 561438"/>
                <a:gd name="connsiteY13" fmla="*/ 191744 h 374438"/>
                <a:gd name="connsiteX14" fmla="*/ 553007 w 561438"/>
                <a:gd name="connsiteY14" fmla="*/ 162778 h 374438"/>
                <a:gd name="connsiteX15" fmla="*/ 540187 w 561438"/>
                <a:gd name="connsiteY15" fmla="*/ 135149 h 374438"/>
                <a:gd name="connsiteX16" fmla="*/ 466714 w 561438"/>
                <a:gd name="connsiteY16" fmla="*/ 69975 h 374438"/>
                <a:gd name="connsiteX17" fmla="*/ 241271 w 561438"/>
                <a:gd name="connsiteY17" fmla="*/ 111853 h 374438"/>
                <a:gd name="connsiteX18" fmla="*/ 194812 w 561438"/>
                <a:gd name="connsiteY18" fmla="*/ 182554 h 374438"/>
                <a:gd name="connsiteX19" fmla="*/ 189830 w 561438"/>
                <a:gd name="connsiteY19" fmla="*/ 185212 h 374438"/>
                <a:gd name="connsiteX20" fmla="*/ 69567 w 561438"/>
                <a:gd name="connsiteY20" fmla="*/ 95771 h 374438"/>
                <a:gd name="connsiteX21" fmla="*/ 16914 w 561438"/>
                <a:gd name="connsiteY21" fmla="*/ 2041 h 374438"/>
                <a:gd name="connsiteX22" fmla="*/ 11548 w 561438"/>
                <a:gd name="connsiteY22" fmla="*/ 2768 h 374438"/>
                <a:gd name="connsiteX23" fmla="*/ 11668 w 561438"/>
                <a:gd name="connsiteY23" fmla="*/ 5003 h 374438"/>
                <a:gd name="connsiteX24" fmla="*/ 8976 w 561438"/>
                <a:gd name="connsiteY24" fmla="*/ 5668 h 374438"/>
                <a:gd name="connsiteX25" fmla="*/ 2725 w 561438"/>
                <a:gd name="connsiteY25" fmla="*/ 135955 h 374438"/>
                <a:gd name="connsiteX26" fmla="*/ 33694 w 561438"/>
                <a:gd name="connsiteY26" fmla="*/ 200264 h 374438"/>
                <a:gd name="connsiteX27" fmla="*/ 88236 w 561438"/>
                <a:gd name="connsiteY27" fmla="*/ 261226 h 374438"/>
                <a:gd name="connsiteX28" fmla="*/ 128048 w 561438"/>
                <a:gd name="connsiteY28" fmla="*/ 296531 h 374438"/>
                <a:gd name="connsiteX29" fmla="*/ 183574 w 561438"/>
                <a:gd name="connsiteY29" fmla="*/ 322911 h 374438"/>
                <a:gd name="connsiteX30" fmla="*/ 240990 w 561438"/>
                <a:gd name="connsiteY30" fmla="*/ 345260 h 374438"/>
                <a:gd name="connsiteX31" fmla="*/ 361087 w 561438"/>
                <a:gd name="connsiteY31" fmla="*/ 371540 h 374438"/>
                <a:gd name="connsiteX32" fmla="*/ 462735 w 561438"/>
                <a:gd name="connsiteY32" fmla="*/ 365856 h 374438"/>
                <a:gd name="connsiteX33" fmla="*/ 521658 w 561438"/>
                <a:gd name="connsiteY33" fmla="*/ 318760 h 374438"/>
                <a:gd name="connsiteX34" fmla="*/ 559038 w 561438"/>
                <a:gd name="connsiteY34" fmla="*/ 243973 h 374438"/>
                <a:gd name="connsiteX35" fmla="*/ 553007 w 561438"/>
                <a:gd name="connsiteY35" fmla="*/ 162778 h 37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61438" h="374438">
                  <a:moveTo>
                    <a:pt x="237005" y="191744"/>
                  </a:moveTo>
                  <a:cubicBezTo>
                    <a:pt x="253297" y="153560"/>
                    <a:pt x="288856" y="125498"/>
                    <a:pt x="329797" y="115238"/>
                  </a:cubicBezTo>
                  <a:cubicBezTo>
                    <a:pt x="359861" y="107723"/>
                    <a:pt x="391413" y="107963"/>
                    <a:pt x="422060" y="110946"/>
                  </a:cubicBezTo>
                  <a:cubicBezTo>
                    <a:pt x="438117" y="112497"/>
                    <a:pt x="455340" y="113769"/>
                    <a:pt x="470472" y="119734"/>
                  </a:cubicBezTo>
                  <a:cubicBezTo>
                    <a:pt x="483394" y="124831"/>
                    <a:pt x="493925" y="134464"/>
                    <a:pt x="501843" y="145771"/>
                  </a:cubicBezTo>
                  <a:cubicBezTo>
                    <a:pt x="511268" y="159171"/>
                    <a:pt x="517679" y="174507"/>
                    <a:pt x="522181" y="190226"/>
                  </a:cubicBezTo>
                  <a:cubicBezTo>
                    <a:pt x="522820" y="192461"/>
                    <a:pt x="523421" y="194712"/>
                    <a:pt x="523981" y="196975"/>
                  </a:cubicBezTo>
                  <a:cubicBezTo>
                    <a:pt x="522024" y="208835"/>
                    <a:pt x="517868" y="218930"/>
                    <a:pt x="506887" y="226386"/>
                  </a:cubicBezTo>
                  <a:cubicBezTo>
                    <a:pt x="496172" y="233667"/>
                    <a:pt x="483386" y="236646"/>
                    <a:pt x="470641" y="237704"/>
                  </a:cubicBezTo>
                  <a:cubicBezTo>
                    <a:pt x="469391" y="237103"/>
                    <a:pt x="468183" y="236487"/>
                    <a:pt x="467076" y="235854"/>
                  </a:cubicBezTo>
                  <a:cubicBezTo>
                    <a:pt x="447215" y="224480"/>
                    <a:pt x="433236" y="197600"/>
                    <a:pt x="408167" y="201238"/>
                  </a:cubicBezTo>
                  <a:cubicBezTo>
                    <a:pt x="385796" y="204486"/>
                    <a:pt x="371069" y="232645"/>
                    <a:pt x="357765" y="249159"/>
                  </a:cubicBezTo>
                  <a:cubicBezTo>
                    <a:pt x="315060" y="254136"/>
                    <a:pt x="272387" y="241299"/>
                    <a:pt x="237640" y="216870"/>
                  </a:cubicBezTo>
                  <a:cubicBezTo>
                    <a:pt x="235875" y="208509"/>
                    <a:pt x="235773" y="200077"/>
                    <a:pt x="237005" y="191744"/>
                  </a:cubicBezTo>
                  <a:moveTo>
                    <a:pt x="553007" y="162778"/>
                  </a:moveTo>
                  <a:cubicBezTo>
                    <a:pt x="549591" y="153188"/>
                    <a:pt x="545288" y="143899"/>
                    <a:pt x="540187" y="135149"/>
                  </a:cubicBezTo>
                  <a:cubicBezTo>
                    <a:pt x="523326" y="106212"/>
                    <a:pt x="497442" y="83155"/>
                    <a:pt x="466714" y="69975"/>
                  </a:cubicBezTo>
                  <a:cubicBezTo>
                    <a:pt x="394025" y="38840"/>
                    <a:pt x="299973" y="60788"/>
                    <a:pt x="241271" y="111853"/>
                  </a:cubicBezTo>
                  <a:cubicBezTo>
                    <a:pt x="221219" y="129309"/>
                    <a:pt x="200944" y="154961"/>
                    <a:pt x="194812" y="182554"/>
                  </a:cubicBezTo>
                  <a:cubicBezTo>
                    <a:pt x="192981" y="182917"/>
                    <a:pt x="191253" y="183870"/>
                    <a:pt x="189830" y="185212"/>
                  </a:cubicBezTo>
                  <a:cubicBezTo>
                    <a:pt x="147419" y="158500"/>
                    <a:pt x="103743" y="132799"/>
                    <a:pt x="69567" y="95771"/>
                  </a:cubicBezTo>
                  <a:cubicBezTo>
                    <a:pt x="44747" y="68867"/>
                    <a:pt x="27484" y="37028"/>
                    <a:pt x="16914" y="2041"/>
                  </a:cubicBezTo>
                  <a:cubicBezTo>
                    <a:pt x="16050" y="-839"/>
                    <a:pt x="11407" y="-418"/>
                    <a:pt x="11548" y="2768"/>
                  </a:cubicBezTo>
                  <a:cubicBezTo>
                    <a:pt x="11588" y="3514"/>
                    <a:pt x="11628" y="4258"/>
                    <a:pt x="11668" y="5003"/>
                  </a:cubicBezTo>
                  <a:cubicBezTo>
                    <a:pt x="11226" y="3633"/>
                    <a:pt x="9136" y="4338"/>
                    <a:pt x="8976" y="5668"/>
                  </a:cubicBezTo>
                  <a:cubicBezTo>
                    <a:pt x="3288" y="48170"/>
                    <a:pt x="-3826" y="93232"/>
                    <a:pt x="2725" y="135955"/>
                  </a:cubicBezTo>
                  <a:cubicBezTo>
                    <a:pt x="6644" y="161448"/>
                    <a:pt x="18220" y="180112"/>
                    <a:pt x="33694" y="200264"/>
                  </a:cubicBezTo>
                  <a:cubicBezTo>
                    <a:pt x="50274" y="221866"/>
                    <a:pt x="69044" y="241958"/>
                    <a:pt x="88236" y="261226"/>
                  </a:cubicBezTo>
                  <a:cubicBezTo>
                    <a:pt x="100415" y="273457"/>
                    <a:pt x="113136" y="287563"/>
                    <a:pt x="128048" y="296531"/>
                  </a:cubicBezTo>
                  <a:cubicBezTo>
                    <a:pt x="145391" y="306950"/>
                    <a:pt x="165065" y="314872"/>
                    <a:pt x="183574" y="322911"/>
                  </a:cubicBezTo>
                  <a:cubicBezTo>
                    <a:pt x="202405" y="331113"/>
                    <a:pt x="221517" y="338691"/>
                    <a:pt x="240990" y="345260"/>
                  </a:cubicBezTo>
                  <a:cubicBezTo>
                    <a:pt x="279917" y="358440"/>
                    <a:pt x="320150" y="367549"/>
                    <a:pt x="361087" y="371540"/>
                  </a:cubicBezTo>
                  <a:cubicBezTo>
                    <a:pt x="393864" y="374724"/>
                    <a:pt x="431324" y="378192"/>
                    <a:pt x="462735" y="365856"/>
                  </a:cubicBezTo>
                  <a:cubicBezTo>
                    <a:pt x="486811" y="356405"/>
                    <a:pt x="506244" y="339317"/>
                    <a:pt x="521658" y="318760"/>
                  </a:cubicBezTo>
                  <a:cubicBezTo>
                    <a:pt x="538439" y="296370"/>
                    <a:pt x="551705" y="270867"/>
                    <a:pt x="559038" y="243973"/>
                  </a:cubicBezTo>
                  <a:cubicBezTo>
                    <a:pt x="566659" y="216038"/>
                    <a:pt x="554613" y="167282"/>
                    <a:pt x="553007" y="162778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AF308B34-B99D-5EAD-B4E5-E155969FD431}"/>
              </a:ext>
            </a:extLst>
          </p:cNvPr>
          <p:cNvGrpSpPr>
            <a:grpSpLocks noChangeAspect="1"/>
          </p:cNvGrpSpPr>
          <p:nvPr/>
        </p:nvGrpSpPr>
        <p:grpSpPr>
          <a:xfrm>
            <a:off x="7458189" y="4636448"/>
            <a:ext cx="1327888" cy="1980000"/>
            <a:chOff x="9658104" y="5239530"/>
            <a:chExt cx="1581259" cy="2357799"/>
          </a:xfrm>
        </p:grpSpPr>
        <p:grpSp>
          <p:nvGrpSpPr>
            <p:cNvPr id="182" name="图形 179">
              <a:extLst>
                <a:ext uri="{FF2B5EF4-FFF2-40B4-BE49-F238E27FC236}">
                  <a16:creationId xmlns:a16="http://schemas.microsoft.com/office/drawing/2014/main" id="{6577AB10-B4A8-1E52-2C79-3335BEF59069}"/>
                </a:ext>
              </a:extLst>
            </p:cNvPr>
            <p:cNvGrpSpPr/>
            <p:nvPr/>
          </p:nvGrpSpPr>
          <p:grpSpPr>
            <a:xfrm>
              <a:off x="9658104" y="6075151"/>
              <a:ext cx="1581259" cy="1522178"/>
              <a:chOff x="9658104" y="6075151"/>
              <a:chExt cx="1581259" cy="1522178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1D9A1A21-8FFB-0DDE-8FAE-A6883D0F3FAA}"/>
                  </a:ext>
                </a:extLst>
              </p:cNvPr>
              <p:cNvSpPr/>
              <p:nvPr/>
            </p:nvSpPr>
            <p:spPr>
              <a:xfrm>
                <a:off x="9668166" y="6075151"/>
                <a:ext cx="1514208" cy="1516153"/>
              </a:xfrm>
              <a:custGeom>
                <a:avLst/>
                <a:gdLst>
                  <a:gd name="connsiteX0" fmla="*/ 1498341 w 1514208"/>
                  <a:gd name="connsiteY0" fmla="*/ 1359785 h 1516153"/>
                  <a:gd name="connsiteX1" fmla="*/ 1488724 w 1514208"/>
                  <a:gd name="connsiteY1" fmla="*/ 1223165 h 1516153"/>
                  <a:gd name="connsiteX2" fmla="*/ 1490245 w 1514208"/>
                  <a:gd name="connsiteY2" fmla="*/ 1085990 h 1516153"/>
                  <a:gd name="connsiteX3" fmla="*/ 1488168 w 1514208"/>
                  <a:gd name="connsiteY3" fmla="*/ 807927 h 1516153"/>
                  <a:gd name="connsiteX4" fmla="*/ 1439951 w 1514208"/>
                  <a:gd name="connsiteY4" fmla="*/ 549643 h 1516153"/>
                  <a:gd name="connsiteX5" fmla="*/ 1394476 w 1514208"/>
                  <a:gd name="connsiteY5" fmla="*/ 428357 h 1516153"/>
                  <a:gd name="connsiteX6" fmla="*/ 1306552 w 1514208"/>
                  <a:gd name="connsiteY6" fmla="*/ 341819 h 1516153"/>
                  <a:gd name="connsiteX7" fmla="*/ 1193995 w 1514208"/>
                  <a:gd name="connsiteY7" fmla="*/ 266978 h 1516153"/>
                  <a:gd name="connsiteX8" fmla="*/ 1079975 w 1514208"/>
                  <a:gd name="connsiteY8" fmla="*/ 193677 h 1516153"/>
                  <a:gd name="connsiteX9" fmla="*/ 1029562 w 1514208"/>
                  <a:gd name="connsiteY9" fmla="*/ 56322 h 1516153"/>
                  <a:gd name="connsiteX10" fmla="*/ 923565 w 1514208"/>
                  <a:gd name="connsiteY10" fmla="*/ 167 h 1516153"/>
                  <a:gd name="connsiteX11" fmla="*/ 759417 w 1514208"/>
                  <a:gd name="connsiteY11" fmla="*/ 55792 h 1516153"/>
                  <a:gd name="connsiteX12" fmla="*/ 726724 w 1514208"/>
                  <a:gd name="connsiteY12" fmla="*/ 143063 h 1516153"/>
                  <a:gd name="connsiteX13" fmla="*/ 604820 w 1514208"/>
                  <a:gd name="connsiteY13" fmla="*/ 210669 h 1516153"/>
                  <a:gd name="connsiteX14" fmla="*/ 485793 w 1514208"/>
                  <a:gd name="connsiteY14" fmla="*/ 258758 h 1516153"/>
                  <a:gd name="connsiteX15" fmla="*/ 360929 w 1514208"/>
                  <a:gd name="connsiteY15" fmla="*/ 297625 h 1516153"/>
                  <a:gd name="connsiteX16" fmla="*/ 238535 w 1514208"/>
                  <a:gd name="connsiteY16" fmla="*/ 393109 h 1516153"/>
                  <a:gd name="connsiteX17" fmla="*/ 180971 w 1514208"/>
                  <a:gd name="connsiteY17" fmla="*/ 448860 h 1516153"/>
                  <a:gd name="connsiteX18" fmla="*/ 47195 w 1514208"/>
                  <a:gd name="connsiteY18" fmla="*/ 667565 h 1516153"/>
                  <a:gd name="connsiteX19" fmla="*/ 2979 w 1514208"/>
                  <a:gd name="connsiteY19" fmla="*/ 788120 h 1516153"/>
                  <a:gd name="connsiteX20" fmla="*/ 14821 w 1514208"/>
                  <a:gd name="connsiteY20" fmla="*/ 920629 h 1516153"/>
                  <a:gd name="connsiteX21" fmla="*/ 77958 w 1514208"/>
                  <a:gd name="connsiteY21" fmla="*/ 1051860 h 1516153"/>
                  <a:gd name="connsiteX22" fmla="*/ 73026 w 1514208"/>
                  <a:gd name="connsiteY22" fmla="*/ 1113904 h 1516153"/>
                  <a:gd name="connsiteX23" fmla="*/ 89851 w 1514208"/>
                  <a:gd name="connsiteY23" fmla="*/ 1140485 h 1516153"/>
                  <a:gd name="connsiteX24" fmla="*/ 117050 w 1514208"/>
                  <a:gd name="connsiteY24" fmla="*/ 1153424 h 1516153"/>
                  <a:gd name="connsiteX25" fmla="*/ 105205 w 1514208"/>
                  <a:gd name="connsiteY25" fmla="*/ 1186257 h 1516153"/>
                  <a:gd name="connsiteX26" fmla="*/ 104046 w 1514208"/>
                  <a:gd name="connsiteY26" fmla="*/ 1221750 h 1516153"/>
                  <a:gd name="connsiteX27" fmla="*/ 101751 w 1514208"/>
                  <a:gd name="connsiteY27" fmla="*/ 1291696 h 1516153"/>
                  <a:gd name="connsiteX28" fmla="*/ 97230 w 1514208"/>
                  <a:gd name="connsiteY28" fmla="*/ 1429588 h 1516153"/>
                  <a:gd name="connsiteX29" fmla="*/ 99614 w 1514208"/>
                  <a:gd name="connsiteY29" fmla="*/ 1473488 h 1516153"/>
                  <a:gd name="connsiteX30" fmla="*/ 95956 w 1514208"/>
                  <a:gd name="connsiteY30" fmla="*/ 1469502 h 1516153"/>
                  <a:gd name="connsiteX31" fmla="*/ 88462 w 1514208"/>
                  <a:gd name="connsiteY31" fmla="*/ 1473884 h 1516153"/>
                  <a:gd name="connsiteX32" fmla="*/ 107748 w 1514208"/>
                  <a:gd name="connsiteY32" fmla="*/ 1492463 h 1516153"/>
                  <a:gd name="connsiteX33" fmla="*/ 1513115 w 1514208"/>
                  <a:gd name="connsiteY33" fmla="*/ 1496656 h 1516153"/>
                  <a:gd name="connsiteX34" fmla="*/ 1507179 w 1514208"/>
                  <a:gd name="connsiteY34" fmla="*/ 1428650 h 1516153"/>
                  <a:gd name="connsiteX35" fmla="*/ 1498341 w 1514208"/>
                  <a:gd name="connsiteY35" fmla="*/ 1359785 h 1516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514208" h="1516153">
                    <a:moveTo>
                      <a:pt x="1498341" y="1359785"/>
                    </a:moveTo>
                    <a:cubicBezTo>
                      <a:pt x="1493459" y="1314428"/>
                      <a:pt x="1490450" y="1268752"/>
                      <a:pt x="1488724" y="1223165"/>
                    </a:cubicBezTo>
                    <a:cubicBezTo>
                      <a:pt x="1486999" y="1177633"/>
                      <a:pt x="1489255" y="1131541"/>
                      <a:pt x="1490245" y="1085990"/>
                    </a:cubicBezTo>
                    <a:cubicBezTo>
                      <a:pt x="1492263" y="993328"/>
                      <a:pt x="1495544" y="900447"/>
                      <a:pt x="1488168" y="807927"/>
                    </a:cubicBezTo>
                    <a:cubicBezTo>
                      <a:pt x="1481200" y="720487"/>
                      <a:pt x="1465200" y="633658"/>
                      <a:pt x="1439951" y="549643"/>
                    </a:cubicBezTo>
                    <a:cubicBezTo>
                      <a:pt x="1427656" y="508726"/>
                      <a:pt x="1414698" y="466163"/>
                      <a:pt x="1394476" y="428357"/>
                    </a:cubicBezTo>
                    <a:cubicBezTo>
                      <a:pt x="1374142" y="390345"/>
                      <a:pt x="1341933" y="365032"/>
                      <a:pt x="1306552" y="341819"/>
                    </a:cubicBezTo>
                    <a:cubicBezTo>
                      <a:pt x="1268883" y="317104"/>
                      <a:pt x="1231516" y="291922"/>
                      <a:pt x="1193995" y="266978"/>
                    </a:cubicBezTo>
                    <a:cubicBezTo>
                      <a:pt x="1162498" y="246039"/>
                      <a:pt x="1105817" y="221669"/>
                      <a:pt x="1079975" y="193677"/>
                    </a:cubicBezTo>
                    <a:cubicBezTo>
                      <a:pt x="1052782" y="164223"/>
                      <a:pt x="1047670" y="91213"/>
                      <a:pt x="1029562" y="56322"/>
                    </a:cubicBezTo>
                    <a:cubicBezTo>
                      <a:pt x="1011925" y="22337"/>
                      <a:pt x="962004" y="167"/>
                      <a:pt x="923565" y="167"/>
                    </a:cubicBezTo>
                    <a:cubicBezTo>
                      <a:pt x="859941" y="167"/>
                      <a:pt x="811734" y="-3085"/>
                      <a:pt x="759417" y="55792"/>
                    </a:cubicBezTo>
                    <a:cubicBezTo>
                      <a:pt x="733315" y="85169"/>
                      <a:pt x="754083" y="114867"/>
                      <a:pt x="726724" y="143063"/>
                    </a:cubicBezTo>
                    <a:cubicBezTo>
                      <a:pt x="701570" y="168986"/>
                      <a:pt x="637241" y="195627"/>
                      <a:pt x="604820" y="210669"/>
                    </a:cubicBezTo>
                    <a:cubicBezTo>
                      <a:pt x="565991" y="228684"/>
                      <a:pt x="526181" y="244590"/>
                      <a:pt x="485793" y="258758"/>
                    </a:cubicBezTo>
                    <a:cubicBezTo>
                      <a:pt x="444595" y="273212"/>
                      <a:pt x="402358" y="283984"/>
                      <a:pt x="360929" y="297625"/>
                    </a:cubicBezTo>
                    <a:cubicBezTo>
                      <a:pt x="321218" y="310700"/>
                      <a:pt x="269363" y="364593"/>
                      <a:pt x="238535" y="393109"/>
                    </a:cubicBezTo>
                    <a:cubicBezTo>
                      <a:pt x="209873" y="419622"/>
                      <a:pt x="202760" y="416652"/>
                      <a:pt x="180971" y="448860"/>
                    </a:cubicBezTo>
                    <a:cubicBezTo>
                      <a:pt x="133150" y="519542"/>
                      <a:pt x="85277" y="591036"/>
                      <a:pt x="47195" y="667565"/>
                    </a:cubicBezTo>
                    <a:cubicBezTo>
                      <a:pt x="28227" y="705685"/>
                      <a:pt x="9861" y="745784"/>
                      <a:pt x="2979" y="788120"/>
                    </a:cubicBezTo>
                    <a:cubicBezTo>
                      <a:pt x="-4362" y="833274"/>
                      <a:pt x="2916" y="876910"/>
                      <a:pt x="14821" y="920629"/>
                    </a:cubicBezTo>
                    <a:cubicBezTo>
                      <a:pt x="26939" y="965121"/>
                      <a:pt x="65421" y="1007481"/>
                      <a:pt x="77958" y="1051860"/>
                    </a:cubicBezTo>
                    <a:cubicBezTo>
                      <a:pt x="83735" y="1072311"/>
                      <a:pt x="63904" y="1094630"/>
                      <a:pt x="73026" y="1113904"/>
                    </a:cubicBezTo>
                    <a:cubicBezTo>
                      <a:pt x="77581" y="1123528"/>
                      <a:pt x="83319" y="1132098"/>
                      <a:pt x="89851" y="1140485"/>
                    </a:cubicBezTo>
                    <a:cubicBezTo>
                      <a:pt x="94883" y="1146947"/>
                      <a:pt x="114510" y="1145515"/>
                      <a:pt x="117050" y="1153424"/>
                    </a:cubicBezTo>
                    <a:cubicBezTo>
                      <a:pt x="119616" y="1161412"/>
                      <a:pt x="105416" y="1177989"/>
                      <a:pt x="105205" y="1186257"/>
                    </a:cubicBezTo>
                    <a:cubicBezTo>
                      <a:pt x="104905" y="1198088"/>
                      <a:pt x="104434" y="1209919"/>
                      <a:pt x="104046" y="1221750"/>
                    </a:cubicBezTo>
                    <a:lnTo>
                      <a:pt x="101751" y="1291696"/>
                    </a:lnTo>
                    <a:cubicBezTo>
                      <a:pt x="100244" y="1337659"/>
                      <a:pt x="98737" y="1383624"/>
                      <a:pt x="97230" y="1429588"/>
                    </a:cubicBezTo>
                    <a:cubicBezTo>
                      <a:pt x="96737" y="1444591"/>
                      <a:pt x="96018" y="1459251"/>
                      <a:pt x="99614" y="1473488"/>
                    </a:cubicBezTo>
                    <a:cubicBezTo>
                      <a:pt x="98316" y="1472284"/>
                      <a:pt x="97083" y="1470973"/>
                      <a:pt x="95956" y="1469502"/>
                    </a:cubicBezTo>
                    <a:cubicBezTo>
                      <a:pt x="92658" y="1465194"/>
                      <a:pt x="85663" y="1468845"/>
                      <a:pt x="88462" y="1473884"/>
                    </a:cubicBezTo>
                    <a:cubicBezTo>
                      <a:pt x="93135" y="1482293"/>
                      <a:pt x="99854" y="1488211"/>
                      <a:pt x="107748" y="1492463"/>
                    </a:cubicBezTo>
                    <a:cubicBezTo>
                      <a:pt x="116922" y="1505993"/>
                      <a:pt x="1506279" y="1536214"/>
                      <a:pt x="1513115" y="1496656"/>
                    </a:cubicBezTo>
                    <a:cubicBezTo>
                      <a:pt x="1516950" y="1474462"/>
                      <a:pt x="1509970" y="1450701"/>
                      <a:pt x="1507179" y="1428650"/>
                    </a:cubicBezTo>
                    <a:cubicBezTo>
                      <a:pt x="1504273" y="1405682"/>
                      <a:pt x="1500820" y="1382813"/>
                      <a:pt x="1498341" y="135978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135956B-355B-1626-5E1B-635FE4F25E82}"/>
                  </a:ext>
                </a:extLst>
              </p:cNvPr>
              <p:cNvSpPr/>
              <p:nvPr/>
            </p:nvSpPr>
            <p:spPr>
              <a:xfrm>
                <a:off x="9658104" y="6115232"/>
                <a:ext cx="1581259" cy="1482097"/>
              </a:xfrm>
              <a:custGeom>
                <a:avLst/>
                <a:gdLst>
                  <a:gd name="connsiteX0" fmla="*/ 97082 w 1581259"/>
                  <a:gd name="connsiteY0" fmla="*/ 748118 h 1482097"/>
                  <a:gd name="connsiteX1" fmla="*/ 112605 w 1581259"/>
                  <a:gd name="connsiteY1" fmla="*/ 752398 h 1482097"/>
                  <a:gd name="connsiteX2" fmla="*/ 126515 w 1581259"/>
                  <a:gd name="connsiteY2" fmla="*/ 905817 h 1482097"/>
                  <a:gd name="connsiteX3" fmla="*/ 110991 w 1581259"/>
                  <a:gd name="connsiteY3" fmla="*/ 910097 h 1482097"/>
                  <a:gd name="connsiteX4" fmla="*/ 97082 w 1581259"/>
                  <a:gd name="connsiteY4" fmla="*/ 748118 h 1482097"/>
                  <a:gd name="connsiteX5" fmla="*/ 215063 w 1581259"/>
                  <a:gd name="connsiteY5" fmla="*/ 1036117 h 1482097"/>
                  <a:gd name="connsiteX6" fmla="*/ 364317 w 1581259"/>
                  <a:gd name="connsiteY6" fmla="*/ 1050892 h 1482097"/>
                  <a:gd name="connsiteX7" fmla="*/ 370153 w 1581259"/>
                  <a:gd name="connsiteY7" fmla="*/ 1049986 h 1482097"/>
                  <a:gd name="connsiteX8" fmla="*/ 366510 w 1581259"/>
                  <a:gd name="connsiteY8" fmla="*/ 1118693 h 1482097"/>
                  <a:gd name="connsiteX9" fmla="*/ 325479 w 1581259"/>
                  <a:gd name="connsiteY9" fmla="*/ 1118854 h 1482097"/>
                  <a:gd name="connsiteX10" fmla="*/ 272595 w 1581259"/>
                  <a:gd name="connsiteY10" fmla="*/ 1116139 h 1482097"/>
                  <a:gd name="connsiteX11" fmla="*/ 170772 w 1581259"/>
                  <a:gd name="connsiteY11" fmla="*/ 1103776 h 1482097"/>
                  <a:gd name="connsiteX12" fmla="*/ 127829 w 1581259"/>
                  <a:gd name="connsiteY12" fmla="*/ 1096187 h 1482097"/>
                  <a:gd name="connsiteX13" fmla="*/ 95853 w 1581259"/>
                  <a:gd name="connsiteY13" fmla="*/ 1073298 h 1482097"/>
                  <a:gd name="connsiteX14" fmla="*/ 89474 w 1581259"/>
                  <a:gd name="connsiteY14" fmla="*/ 1038433 h 1482097"/>
                  <a:gd name="connsiteX15" fmla="*/ 91667 w 1581259"/>
                  <a:gd name="connsiteY15" fmla="*/ 1014334 h 1482097"/>
                  <a:gd name="connsiteX16" fmla="*/ 94364 w 1581259"/>
                  <a:gd name="connsiteY16" fmla="*/ 1011779 h 1482097"/>
                  <a:gd name="connsiteX17" fmla="*/ 140084 w 1581259"/>
                  <a:gd name="connsiteY17" fmla="*/ 1023050 h 1482097"/>
                  <a:gd name="connsiteX18" fmla="*/ 215063 w 1581259"/>
                  <a:gd name="connsiteY18" fmla="*/ 1036117 h 1482097"/>
                  <a:gd name="connsiteX19" fmla="*/ 187075 w 1581259"/>
                  <a:gd name="connsiteY19" fmla="*/ 849979 h 1482097"/>
                  <a:gd name="connsiteX20" fmla="*/ 199886 w 1581259"/>
                  <a:gd name="connsiteY20" fmla="*/ 892297 h 1482097"/>
                  <a:gd name="connsiteX21" fmla="*/ 185985 w 1581259"/>
                  <a:gd name="connsiteY21" fmla="*/ 900426 h 1482097"/>
                  <a:gd name="connsiteX22" fmla="*/ 170977 w 1581259"/>
                  <a:gd name="connsiteY22" fmla="*/ 849979 h 1482097"/>
                  <a:gd name="connsiteX23" fmla="*/ 187075 w 1581259"/>
                  <a:gd name="connsiteY23" fmla="*/ 849979 h 1482097"/>
                  <a:gd name="connsiteX24" fmla="*/ 1459122 w 1581259"/>
                  <a:gd name="connsiteY24" fmla="*/ 1017836 h 1482097"/>
                  <a:gd name="connsiteX25" fmla="*/ 1479342 w 1581259"/>
                  <a:gd name="connsiteY25" fmla="*/ 1018801 h 1482097"/>
                  <a:gd name="connsiteX26" fmla="*/ 1501032 w 1581259"/>
                  <a:gd name="connsiteY26" fmla="*/ 1024874 h 1482097"/>
                  <a:gd name="connsiteX27" fmla="*/ 1501743 w 1581259"/>
                  <a:gd name="connsiteY27" fmla="*/ 1027097 h 1482097"/>
                  <a:gd name="connsiteX28" fmla="*/ 1504500 w 1581259"/>
                  <a:gd name="connsiteY28" fmla="*/ 1043101 h 1482097"/>
                  <a:gd name="connsiteX29" fmla="*/ 1506250 w 1581259"/>
                  <a:gd name="connsiteY29" fmla="*/ 1058765 h 1482097"/>
                  <a:gd name="connsiteX30" fmla="*/ 1506109 w 1581259"/>
                  <a:gd name="connsiteY30" fmla="*/ 1069656 h 1482097"/>
                  <a:gd name="connsiteX31" fmla="*/ 1499248 w 1581259"/>
                  <a:gd name="connsiteY31" fmla="*/ 1071808 h 1482097"/>
                  <a:gd name="connsiteX32" fmla="*/ 1481257 w 1581259"/>
                  <a:gd name="connsiteY32" fmla="*/ 1073259 h 1482097"/>
                  <a:gd name="connsiteX33" fmla="*/ 1447289 w 1581259"/>
                  <a:gd name="connsiteY33" fmla="*/ 1076217 h 1482097"/>
                  <a:gd name="connsiteX34" fmla="*/ 1413180 w 1581259"/>
                  <a:gd name="connsiteY34" fmla="*/ 1079802 h 1482097"/>
                  <a:gd name="connsiteX35" fmla="*/ 1408069 w 1581259"/>
                  <a:gd name="connsiteY35" fmla="*/ 1014495 h 1482097"/>
                  <a:gd name="connsiteX36" fmla="*/ 1459122 w 1581259"/>
                  <a:gd name="connsiteY36" fmla="*/ 1017836 h 1482097"/>
                  <a:gd name="connsiteX37" fmla="*/ 50253 w 1581259"/>
                  <a:gd name="connsiteY37" fmla="*/ 981743 h 1482097"/>
                  <a:gd name="connsiteX38" fmla="*/ 76192 w 1581259"/>
                  <a:gd name="connsiteY38" fmla="*/ 1015501 h 1482097"/>
                  <a:gd name="connsiteX39" fmla="*/ 81706 w 1581259"/>
                  <a:gd name="connsiteY39" fmla="*/ 1017192 h 1482097"/>
                  <a:gd name="connsiteX40" fmla="*/ 78547 w 1581259"/>
                  <a:gd name="connsiteY40" fmla="*/ 1035652 h 1482097"/>
                  <a:gd name="connsiteX41" fmla="*/ 79633 w 1581259"/>
                  <a:gd name="connsiteY41" fmla="*/ 1074747 h 1482097"/>
                  <a:gd name="connsiteX42" fmla="*/ 98288 w 1581259"/>
                  <a:gd name="connsiteY42" fmla="*/ 1106214 h 1482097"/>
                  <a:gd name="connsiteX43" fmla="*/ 113742 w 1581259"/>
                  <a:gd name="connsiteY43" fmla="*/ 1114969 h 1482097"/>
                  <a:gd name="connsiteX44" fmla="*/ 112555 w 1581259"/>
                  <a:gd name="connsiteY44" fmla="*/ 1122983 h 1482097"/>
                  <a:gd name="connsiteX45" fmla="*/ 109436 w 1581259"/>
                  <a:gd name="connsiteY45" fmla="*/ 1142690 h 1482097"/>
                  <a:gd name="connsiteX46" fmla="*/ 103661 w 1581259"/>
                  <a:gd name="connsiteY46" fmla="*/ 1185549 h 1482097"/>
                  <a:gd name="connsiteX47" fmla="*/ 95692 w 1581259"/>
                  <a:gd name="connsiteY47" fmla="*/ 1271166 h 1482097"/>
                  <a:gd name="connsiteX48" fmla="*/ 90701 w 1581259"/>
                  <a:gd name="connsiteY48" fmla="*/ 1356846 h 1482097"/>
                  <a:gd name="connsiteX49" fmla="*/ 88910 w 1581259"/>
                  <a:gd name="connsiteY49" fmla="*/ 1400710 h 1482097"/>
                  <a:gd name="connsiteX50" fmla="*/ 92573 w 1581259"/>
                  <a:gd name="connsiteY50" fmla="*/ 1445081 h 1482097"/>
                  <a:gd name="connsiteX51" fmla="*/ 121570 w 1581259"/>
                  <a:gd name="connsiteY51" fmla="*/ 1445081 h 1482097"/>
                  <a:gd name="connsiteX52" fmla="*/ 126722 w 1581259"/>
                  <a:gd name="connsiteY52" fmla="*/ 1400710 h 1482097"/>
                  <a:gd name="connsiteX53" fmla="*/ 127446 w 1581259"/>
                  <a:gd name="connsiteY53" fmla="*/ 1358837 h 1482097"/>
                  <a:gd name="connsiteX54" fmla="*/ 129640 w 1581259"/>
                  <a:gd name="connsiteY54" fmla="*/ 1273161 h 1482097"/>
                  <a:gd name="connsiteX55" fmla="*/ 131732 w 1581259"/>
                  <a:gd name="connsiteY55" fmla="*/ 1189535 h 1482097"/>
                  <a:gd name="connsiteX56" fmla="*/ 132115 w 1581259"/>
                  <a:gd name="connsiteY56" fmla="*/ 1145750 h 1482097"/>
                  <a:gd name="connsiteX57" fmla="*/ 131893 w 1581259"/>
                  <a:gd name="connsiteY57" fmla="*/ 1120586 h 1482097"/>
                  <a:gd name="connsiteX58" fmla="*/ 147006 w 1581259"/>
                  <a:gd name="connsiteY58" fmla="*/ 1123807 h 1482097"/>
                  <a:gd name="connsiteX59" fmla="*/ 262815 w 1581259"/>
                  <a:gd name="connsiteY59" fmla="*/ 1140918 h 1482097"/>
                  <a:gd name="connsiteX60" fmla="*/ 321555 w 1581259"/>
                  <a:gd name="connsiteY60" fmla="*/ 1144644 h 1482097"/>
                  <a:gd name="connsiteX61" fmla="*/ 365524 w 1581259"/>
                  <a:gd name="connsiteY61" fmla="*/ 1145631 h 1482097"/>
                  <a:gd name="connsiteX62" fmla="*/ 363914 w 1581259"/>
                  <a:gd name="connsiteY62" fmla="*/ 1250514 h 1482097"/>
                  <a:gd name="connsiteX63" fmla="*/ 364921 w 1581259"/>
                  <a:gd name="connsiteY63" fmla="*/ 1326185 h 1482097"/>
                  <a:gd name="connsiteX64" fmla="*/ 365947 w 1581259"/>
                  <a:gd name="connsiteY64" fmla="*/ 1365984 h 1482097"/>
                  <a:gd name="connsiteX65" fmla="*/ 366530 w 1581259"/>
                  <a:gd name="connsiteY65" fmla="*/ 1383901 h 1482097"/>
                  <a:gd name="connsiteX66" fmla="*/ 367255 w 1581259"/>
                  <a:gd name="connsiteY66" fmla="*/ 1389318 h 1482097"/>
                  <a:gd name="connsiteX67" fmla="*/ 363914 w 1581259"/>
                  <a:gd name="connsiteY67" fmla="*/ 1400289 h 1482097"/>
                  <a:gd name="connsiteX68" fmla="*/ 361459 w 1581259"/>
                  <a:gd name="connsiteY68" fmla="*/ 1450676 h 1482097"/>
                  <a:gd name="connsiteX69" fmla="*/ 391685 w 1581259"/>
                  <a:gd name="connsiteY69" fmla="*/ 1473708 h 1482097"/>
                  <a:gd name="connsiteX70" fmla="*/ 399573 w 1581259"/>
                  <a:gd name="connsiteY70" fmla="*/ 1471129 h 1482097"/>
                  <a:gd name="connsiteX71" fmla="*/ 471775 w 1581259"/>
                  <a:gd name="connsiteY71" fmla="*/ 1474934 h 1482097"/>
                  <a:gd name="connsiteX72" fmla="*/ 578126 w 1581259"/>
                  <a:gd name="connsiteY72" fmla="*/ 1476021 h 1482097"/>
                  <a:gd name="connsiteX73" fmla="*/ 786804 w 1581259"/>
                  <a:gd name="connsiteY73" fmla="*/ 1476766 h 1482097"/>
                  <a:gd name="connsiteX74" fmla="*/ 1206193 w 1581259"/>
                  <a:gd name="connsiteY74" fmla="*/ 1477953 h 1482097"/>
                  <a:gd name="connsiteX75" fmla="*/ 1322586 w 1581259"/>
                  <a:gd name="connsiteY75" fmla="*/ 1478297 h 1482097"/>
                  <a:gd name="connsiteX76" fmla="*/ 1382774 w 1581259"/>
                  <a:gd name="connsiteY76" fmla="*/ 1479143 h 1482097"/>
                  <a:gd name="connsiteX77" fmla="*/ 1410866 w 1581259"/>
                  <a:gd name="connsiteY77" fmla="*/ 1480149 h 1482097"/>
                  <a:gd name="connsiteX78" fmla="*/ 1441675 w 1581259"/>
                  <a:gd name="connsiteY78" fmla="*/ 1474372 h 1482097"/>
                  <a:gd name="connsiteX79" fmla="*/ 1448597 w 1581259"/>
                  <a:gd name="connsiteY79" fmla="*/ 1461891 h 1482097"/>
                  <a:gd name="connsiteX80" fmla="*/ 1472544 w 1581259"/>
                  <a:gd name="connsiteY80" fmla="*/ 1448805 h 1482097"/>
                  <a:gd name="connsiteX81" fmla="*/ 1470532 w 1581259"/>
                  <a:gd name="connsiteY81" fmla="*/ 1425713 h 1482097"/>
                  <a:gd name="connsiteX82" fmla="*/ 1470532 w 1581259"/>
                  <a:gd name="connsiteY82" fmla="*/ 1425693 h 1482097"/>
                  <a:gd name="connsiteX83" fmla="*/ 1448577 w 1581259"/>
                  <a:gd name="connsiteY83" fmla="*/ 1298504 h 1482097"/>
                  <a:gd name="connsiteX84" fmla="*/ 1427951 w 1581259"/>
                  <a:gd name="connsiteY84" fmla="*/ 1158656 h 1482097"/>
                  <a:gd name="connsiteX85" fmla="*/ 1416118 w 1581259"/>
                  <a:gd name="connsiteY85" fmla="*/ 1112956 h 1482097"/>
                  <a:gd name="connsiteX86" fmla="*/ 1461275 w 1581259"/>
                  <a:gd name="connsiteY86" fmla="*/ 1107802 h 1482097"/>
                  <a:gd name="connsiteX87" fmla="*/ 1492225 w 1581259"/>
                  <a:gd name="connsiteY87" fmla="*/ 1103998 h 1482097"/>
                  <a:gd name="connsiteX88" fmla="*/ 1491399 w 1581259"/>
                  <a:gd name="connsiteY88" fmla="*/ 1134939 h 1482097"/>
                  <a:gd name="connsiteX89" fmla="*/ 1491601 w 1581259"/>
                  <a:gd name="connsiteY89" fmla="*/ 1194227 h 1482097"/>
                  <a:gd name="connsiteX90" fmla="*/ 1498161 w 1581259"/>
                  <a:gd name="connsiteY90" fmla="*/ 1248217 h 1482097"/>
                  <a:gd name="connsiteX91" fmla="*/ 1511080 w 1581259"/>
                  <a:gd name="connsiteY91" fmla="*/ 1362825 h 1482097"/>
                  <a:gd name="connsiteX92" fmla="*/ 1519572 w 1581259"/>
                  <a:gd name="connsiteY92" fmla="*/ 1421647 h 1482097"/>
                  <a:gd name="connsiteX93" fmla="*/ 1523858 w 1581259"/>
                  <a:gd name="connsiteY93" fmla="*/ 1449047 h 1482097"/>
                  <a:gd name="connsiteX94" fmla="*/ 1534242 w 1581259"/>
                  <a:gd name="connsiteY94" fmla="*/ 1478114 h 1482097"/>
                  <a:gd name="connsiteX95" fmla="*/ 1556981 w 1581259"/>
                  <a:gd name="connsiteY95" fmla="*/ 1475175 h 1482097"/>
                  <a:gd name="connsiteX96" fmla="*/ 1557887 w 1581259"/>
                  <a:gd name="connsiteY96" fmla="*/ 1443752 h 1482097"/>
                  <a:gd name="connsiteX97" fmla="*/ 1553379 w 1581259"/>
                  <a:gd name="connsiteY97" fmla="*/ 1416394 h 1482097"/>
                  <a:gd name="connsiteX98" fmla="*/ 1544464 w 1581259"/>
                  <a:gd name="connsiteY98" fmla="*/ 1357692 h 1482097"/>
                  <a:gd name="connsiteX99" fmla="*/ 1529432 w 1581259"/>
                  <a:gd name="connsiteY99" fmla="*/ 1244293 h 1482097"/>
                  <a:gd name="connsiteX100" fmla="*/ 1515588 w 1581259"/>
                  <a:gd name="connsiteY100" fmla="*/ 1190282 h 1482097"/>
                  <a:gd name="connsiteX101" fmla="*/ 1508383 w 1581259"/>
                  <a:gd name="connsiteY101" fmla="*/ 1132646 h 1482097"/>
                  <a:gd name="connsiteX102" fmla="*/ 1504419 w 1581259"/>
                  <a:gd name="connsiteY102" fmla="*/ 1102105 h 1482097"/>
                  <a:gd name="connsiteX103" fmla="*/ 1506109 w 1581259"/>
                  <a:gd name="connsiteY103" fmla="*/ 1101823 h 1482097"/>
                  <a:gd name="connsiteX104" fmla="*/ 1531867 w 1581259"/>
                  <a:gd name="connsiteY104" fmla="*/ 1080082 h 1482097"/>
                  <a:gd name="connsiteX105" fmla="*/ 1528829 w 1581259"/>
                  <a:gd name="connsiteY105" fmla="*/ 1042318 h 1482097"/>
                  <a:gd name="connsiteX106" fmla="*/ 1518318 w 1581259"/>
                  <a:gd name="connsiteY106" fmla="*/ 1010728 h 1482097"/>
                  <a:gd name="connsiteX107" fmla="*/ 1565531 w 1581259"/>
                  <a:gd name="connsiteY107" fmla="*/ 909704 h 1482097"/>
                  <a:gd name="connsiteX108" fmla="*/ 1581103 w 1581259"/>
                  <a:gd name="connsiteY108" fmla="*/ 791563 h 1482097"/>
                  <a:gd name="connsiteX109" fmla="*/ 1570828 w 1581259"/>
                  <a:gd name="connsiteY109" fmla="*/ 654961 h 1482097"/>
                  <a:gd name="connsiteX110" fmla="*/ 1569498 w 1581259"/>
                  <a:gd name="connsiteY110" fmla="*/ 626407 h 1482097"/>
                  <a:gd name="connsiteX111" fmla="*/ 1441393 w 1581259"/>
                  <a:gd name="connsiteY111" fmla="*/ 379016 h 1482097"/>
                  <a:gd name="connsiteX112" fmla="*/ 1440266 w 1581259"/>
                  <a:gd name="connsiteY112" fmla="*/ 378512 h 1482097"/>
                  <a:gd name="connsiteX113" fmla="*/ 1416742 w 1581259"/>
                  <a:gd name="connsiteY113" fmla="*/ 354840 h 1482097"/>
                  <a:gd name="connsiteX114" fmla="*/ 1376073 w 1581259"/>
                  <a:gd name="connsiteY114" fmla="*/ 318280 h 1482097"/>
                  <a:gd name="connsiteX115" fmla="*/ 1284492 w 1581259"/>
                  <a:gd name="connsiteY115" fmla="*/ 261671 h 1482097"/>
                  <a:gd name="connsiteX116" fmla="*/ 1186895 w 1581259"/>
                  <a:gd name="connsiteY116" fmla="*/ 212089 h 1482097"/>
                  <a:gd name="connsiteX117" fmla="*/ 1110406 w 1581259"/>
                  <a:gd name="connsiteY117" fmla="*/ 156567 h 1482097"/>
                  <a:gd name="connsiteX118" fmla="*/ 1057321 w 1581259"/>
                  <a:gd name="connsiteY118" fmla="*/ 65594 h 1482097"/>
                  <a:gd name="connsiteX119" fmla="*/ 1054182 w 1581259"/>
                  <a:gd name="connsiteY119" fmla="*/ 66017 h 1482097"/>
                  <a:gd name="connsiteX120" fmla="*/ 1145461 w 1581259"/>
                  <a:gd name="connsiteY120" fmla="*/ 222939 h 1482097"/>
                  <a:gd name="connsiteX121" fmla="*/ 1337618 w 1581259"/>
                  <a:gd name="connsiteY121" fmla="*/ 327744 h 1482097"/>
                  <a:gd name="connsiteX122" fmla="*/ 1380098 w 1581259"/>
                  <a:gd name="connsiteY122" fmla="*/ 362106 h 1482097"/>
                  <a:gd name="connsiteX123" fmla="*/ 1319507 w 1581259"/>
                  <a:gd name="connsiteY123" fmla="*/ 367018 h 1482097"/>
                  <a:gd name="connsiteX124" fmla="*/ 1296747 w 1581259"/>
                  <a:gd name="connsiteY124" fmla="*/ 366051 h 1482097"/>
                  <a:gd name="connsiteX125" fmla="*/ 1244668 w 1581259"/>
                  <a:gd name="connsiteY125" fmla="*/ 363615 h 1482097"/>
                  <a:gd name="connsiteX126" fmla="*/ 1138438 w 1581259"/>
                  <a:gd name="connsiteY126" fmla="*/ 359370 h 1482097"/>
                  <a:gd name="connsiteX127" fmla="*/ 929941 w 1581259"/>
                  <a:gd name="connsiteY127" fmla="*/ 353834 h 1482097"/>
                  <a:gd name="connsiteX128" fmla="*/ 510754 w 1581259"/>
                  <a:gd name="connsiteY128" fmla="*/ 354921 h 1482097"/>
                  <a:gd name="connsiteX129" fmla="*/ 255309 w 1581259"/>
                  <a:gd name="connsiteY129" fmla="*/ 350591 h 1482097"/>
                  <a:gd name="connsiteX130" fmla="*/ 344858 w 1581259"/>
                  <a:gd name="connsiteY130" fmla="*/ 292190 h 1482097"/>
                  <a:gd name="connsiteX131" fmla="*/ 471735 w 1581259"/>
                  <a:gd name="connsiteY131" fmla="*/ 247398 h 1482097"/>
                  <a:gd name="connsiteX132" fmla="*/ 727139 w 1581259"/>
                  <a:gd name="connsiteY132" fmla="*/ 136134 h 1482097"/>
                  <a:gd name="connsiteX133" fmla="*/ 773946 w 1581259"/>
                  <a:gd name="connsiteY133" fmla="*/ 82728 h 1482097"/>
                  <a:gd name="connsiteX134" fmla="*/ 800549 w 1581259"/>
                  <a:gd name="connsiteY134" fmla="*/ 16354 h 1482097"/>
                  <a:gd name="connsiteX135" fmla="*/ 769800 w 1581259"/>
                  <a:gd name="connsiteY135" fmla="*/ 8019 h 1482097"/>
                  <a:gd name="connsiteX136" fmla="*/ 758129 w 1581259"/>
                  <a:gd name="connsiteY136" fmla="*/ 35438 h 1482097"/>
                  <a:gd name="connsiteX137" fmla="*/ 743741 w 1581259"/>
                  <a:gd name="connsiteY137" fmla="*/ 61590 h 1482097"/>
                  <a:gd name="connsiteX138" fmla="*/ 705527 w 1581259"/>
                  <a:gd name="connsiteY138" fmla="*/ 105897 h 1482097"/>
                  <a:gd name="connsiteX139" fmla="*/ 599397 w 1581259"/>
                  <a:gd name="connsiteY139" fmla="*/ 170437 h 1482097"/>
                  <a:gd name="connsiteX140" fmla="*/ 334273 w 1581259"/>
                  <a:gd name="connsiteY140" fmla="*/ 267693 h 1482097"/>
                  <a:gd name="connsiteX141" fmla="*/ 241827 w 1581259"/>
                  <a:gd name="connsiteY141" fmla="*/ 352443 h 1482097"/>
                  <a:gd name="connsiteX142" fmla="*/ 231363 w 1581259"/>
                  <a:gd name="connsiteY142" fmla="*/ 354355 h 1482097"/>
                  <a:gd name="connsiteX143" fmla="*/ 239211 w 1581259"/>
                  <a:gd name="connsiteY143" fmla="*/ 344531 h 1482097"/>
                  <a:gd name="connsiteX144" fmla="*/ 236152 w 1581259"/>
                  <a:gd name="connsiteY144" fmla="*/ 341471 h 1482097"/>
                  <a:gd name="connsiteX145" fmla="*/ 122959 w 1581259"/>
                  <a:gd name="connsiteY145" fmla="*/ 460547 h 1482097"/>
                  <a:gd name="connsiteX146" fmla="*/ 37918 w 1581259"/>
                  <a:gd name="connsiteY146" fmla="*/ 593132 h 1482097"/>
                  <a:gd name="connsiteX147" fmla="*/ 10530 w 1581259"/>
                  <a:gd name="connsiteY147" fmla="*/ 871525 h 1482097"/>
                  <a:gd name="connsiteX148" fmla="*/ 33571 w 1581259"/>
                  <a:gd name="connsiteY148" fmla="*/ 945385 h 1482097"/>
                  <a:gd name="connsiteX149" fmla="*/ 50253 w 1581259"/>
                  <a:gd name="connsiteY149" fmla="*/ 981743 h 1482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1581259" h="1482097">
                    <a:moveTo>
                      <a:pt x="97082" y="748118"/>
                    </a:moveTo>
                    <a:cubicBezTo>
                      <a:pt x="100481" y="738378"/>
                      <a:pt x="116028" y="742593"/>
                      <a:pt x="112605" y="752398"/>
                    </a:cubicBezTo>
                    <a:cubicBezTo>
                      <a:pt x="95010" y="802818"/>
                      <a:pt x="107492" y="857685"/>
                      <a:pt x="126515" y="905817"/>
                    </a:cubicBezTo>
                    <a:cubicBezTo>
                      <a:pt x="130332" y="915474"/>
                      <a:pt x="114757" y="919623"/>
                      <a:pt x="110991" y="910097"/>
                    </a:cubicBezTo>
                    <a:cubicBezTo>
                      <a:pt x="90981" y="859467"/>
                      <a:pt x="78601" y="801069"/>
                      <a:pt x="97082" y="748118"/>
                    </a:cubicBezTo>
                    <a:moveTo>
                      <a:pt x="215063" y="1036117"/>
                    </a:moveTo>
                    <a:cubicBezTo>
                      <a:pt x="264687" y="1043101"/>
                      <a:pt x="314351" y="1047409"/>
                      <a:pt x="364317" y="1050892"/>
                    </a:cubicBezTo>
                    <a:cubicBezTo>
                      <a:pt x="366551" y="1051053"/>
                      <a:pt x="368482" y="1050713"/>
                      <a:pt x="370153" y="1049986"/>
                    </a:cubicBezTo>
                    <a:cubicBezTo>
                      <a:pt x="368664" y="1072875"/>
                      <a:pt x="367456" y="1095784"/>
                      <a:pt x="366510" y="1118693"/>
                    </a:cubicBezTo>
                    <a:cubicBezTo>
                      <a:pt x="352887" y="1118313"/>
                      <a:pt x="338982" y="1119217"/>
                      <a:pt x="325479" y="1118854"/>
                    </a:cubicBezTo>
                    <a:cubicBezTo>
                      <a:pt x="307831" y="1118371"/>
                      <a:pt x="290203" y="1117485"/>
                      <a:pt x="272595" y="1116139"/>
                    </a:cubicBezTo>
                    <a:cubicBezTo>
                      <a:pt x="238506" y="1113560"/>
                      <a:pt x="204478" y="1109453"/>
                      <a:pt x="170772" y="1103776"/>
                    </a:cubicBezTo>
                    <a:cubicBezTo>
                      <a:pt x="158174" y="1101662"/>
                      <a:pt x="142176" y="1100374"/>
                      <a:pt x="127829" y="1096187"/>
                    </a:cubicBezTo>
                    <a:cubicBezTo>
                      <a:pt x="114266" y="1092223"/>
                      <a:pt x="102192" y="1085658"/>
                      <a:pt x="95853" y="1073298"/>
                    </a:cubicBezTo>
                    <a:cubicBezTo>
                      <a:pt x="90460" y="1062830"/>
                      <a:pt x="89474" y="1050008"/>
                      <a:pt x="89474" y="1038433"/>
                    </a:cubicBezTo>
                    <a:cubicBezTo>
                      <a:pt x="89474" y="1030459"/>
                      <a:pt x="90842" y="1022366"/>
                      <a:pt x="91667" y="1014334"/>
                    </a:cubicBezTo>
                    <a:cubicBezTo>
                      <a:pt x="92693" y="1013611"/>
                      <a:pt x="93619" y="1012743"/>
                      <a:pt x="94364" y="1011779"/>
                    </a:cubicBezTo>
                    <a:cubicBezTo>
                      <a:pt x="109335" y="1016508"/>
                      <a:pt x="124870" y="1019831"/>
                      <a:pt x="140084" y="1023050"/>
                    </a:cubicBezTo>
                    <a:cubicBezTo>
                      <a:pt x="164855" y="1028325"/>
                      <a:pt x="189989" y="1032595"/>
                      <a:pt x="215063" y="1036117"/>
                    </a:cubicBezTo>
                    <a:moveTo>
                      <a:pt x="187075" y="849979"/>
                    </a:moveTo>
                    <a:cubicBezTo>
                      <a:pt x="187349" y="865365"/>
                      <a:pt x="191605" y="879342"/>
                      <a:pt x="199886" y="892297"/>
                    </a:cubicBezTo>
                    <a:cubicBezTo>
                      <a:pt x="205488" y="901064"/>
                      <a:pt x="191549" y="909130"/>
                      <a:pt x="185985" y="900426"/>
                    </a:cubicBezTo>
                    <a:cubicBezTo>
                      <a:pt x="176237" y="885172"/>
                      <a:pt x="171299" y="868051"/>
                      <a:pt x="170977" y="849979"/>
                    </a:cubicBezTo>
                    <a:cubicBezTo>
                      <a:pt x="170792" y="839593"/>
                      <a:pt x="186890" y="839628"/>
                      <a:pt x="187075" y="849979"/>
                    </a:cubicBezTo>
                    <a:moveTo>
                      <a:pt x="1459122" y="1017836"/>
                    </a:moveTo>
                    <a:cubicBezTo>
                      <a:pt x="1465841" y="1018213"/>
                      <a:pt x="1472602" y="1018442"/>
                      <a:pt x="1479342" y="1018801"/>
                    </a:cubicBezTo>
                    <a:cubicBezTo>
                      <a:pt x="1485286" y="1023886"/>
                      <a:pt x="1493517" y="1026493"/>
                      <a:pt x="1501032" y="1024874"/>
                    </a:cubicBezTo>
                    <a:cubicBezTo>
                      <a:pt x="1501292" y="1025525"/>
                      <a:pt x="1501527" y="1026255"/>
                      <a:pt x="1501743" y="1027097"/>
                    </a:cubicBezTo>
                    <a:cubicBezTo>
                      <a:pt x="1503071" y="1032270"/>
                      <a:pt x="1503735" y="1037827"/>
                      <a:pt x="1504500" y="1043101"/>
                    </a:cubicBezTo>
                    <a:cubicBezTo>
                      <a:pt x="1505264" y="1048295"/>
                      <a:pt x="1505848" y="1053531"/>
                      <a:pt x="1506250" y="1058765"/>
                    </a:cubicBezTo>
                    <a:cubicBezTo>
                      <a:pt x="1506452" y="1061400"/>
                      <a:pt x="1507719" y="1067359"/>
                      <a:pt x="1506109" y="1069656"/>
                    </a:cubicBezTo>
                    <a:cubicBezTo>
                      <a:pt x="1504661" y="1071727"/>
                      <a:pt x="1501461" y="1071546"/>
                      <a:pt x="1499248" y="1071808"/>
                    </a:cubicBezTo>
                    <a:cubicBezTo>
                      <a:pt x="1493291" y="1072452"/>
                      <a:pt x="1487254" y="1072756"/>
                      <a:pt x="1481257" y="1073259"/>
                    </a:cubicBezTo>
                    <a:cubicBezTo>
                      <a:pt x="1469928" y="1074244"/>
                      <a:pt x="1458599" y="1075230"/>
                      <a:pt x="1447289" y="1076217"/>
                    </a:cubicBezTo>
                    <a:cubicBezTo>
                      <a:pt x="1436201" y="1077185"/>
                      <a:pt x="1424027" y="1076883"/>
                      <a:pt x="1413180" y="1079802"/>
                    </a:cubicBezTo>
                    <a:cubicBezTo>
                      <a:pt x="1411329" y="1058038"/>
                      <a:pt x="1409639" y="1036279"/>
                      <a:pt x="1408069" y="1014495"/>
                    </a:cubicBezTo>
                    <a:cubicBezTo>
                      <a:pt x="1424872" y="1016973"/>
                      <a:pt x="1442440" y="1016910"/>
                      <a:pt x="1459122" y="1017836"/>
                    </a:cubicBezTo>
                    <a:moveTo>
                      <a:pt x="50253" y="981743"/>
                    </a:moveTo>
                    <a:cubicBezTo>
                      <a:pt x="57015" y="994806"/>
                      <a:pt x="63253" y="1007650"/>
                      <a:pt x="76192" y="1015501"/>
                    </a:cubicBezTo>
                    <a:cubicBezTo>
                      <a:pt x="77883" y="1016508"/>
                      <a:pt x="79774" y="1017051"/>
                      <a:pt x="81706" y="1017192"/>
                    </a:cubicBezTo>
                    <a:cubicBezTo>
                      <a:pt x="80257" y="1023413"/>
                      <a:pt x="79352" y="1029774"/>
                      <a:pt x="78547" y="1035652"/>
                    </a:cubicBezTo>
                    <a:cubicBezTo>
                      <a:pt x="76776" y="1048599"/>
                      <a:pt x="76394" y="1061984"/>
                      <a:pt x="79633" y="1074747"/>
                    </a:cubicBezTo>
                    <a:cubicBezTo>
                      <a:pt x="82793" y="1087168"/>
                      <a:pt x="88025" y="1098262"/>
                      <a:pt x="98288" y="1106214"/>
                    </a:cubicBezTo>
                    <a:cubicBezTo>
                      <a:pt x="103057" y="1109918"/>
                      <a:pt x="108269" y="1112735"/>
                      <a:pt x="113742" y="1114969"/>
                    </a:cubicBezTo>
                    <a:cubicBezTo>
                      <a:pt x="112817" y="1117566"/>
                      <a:pt x="112273" y="1120145"/>
                      <a:pt x="112555" y="1122983"/>
                    </a:cubicBezTo>
                    <a:cubicBezTo>
                      <a:pt x="111247" y="1129564"/>
                      <a:pt x="110382" y="1136270"/>
                      <a:pt x="109436" y="1142690"/>
                    </a:cubicBezTo>
                    <a:cubicBezTo>
                      <a:pt x="107363" y="1156942"/>
                      <a:pt x="105291" y="1171215"/>
                      <a:pt x="103661" y="1185549"/>
                    </a:cubicBezTo>
                    <a:cubicBezTo>
                      <a:pt x="100401" y="1214054"/>
                      <a:pt x="97845" y="1242560"/>
                      <a:pt x="95692" y="1271166"/>
                    </a:cubicBezTo>
                    <a:cubicBezTo>
                      <a:pt x="93539" y="1299692"/>
                      <a:pt x="91989" y="1328260"/>
                      <a:pt x="90701" y="1356846"/>
                    </a:cubicBezTo>
                    <a:cubicBezTo>
                      <a:pt x="90037" y="1371462"/>
                      <a:pt x="89454" y="1386075"/>
                      <a:pt x="88910" y="1400710"/>
                    </a:cubicBezTo>
                    <a:cubicBezTo>
                      <a:pt x="88367" y="1415750"/>
                      <a:pt x="85932" y="1431128"/>
                      <a:pt x="92573" y="1445081"/>
                    </a:cubicBezTo>
                    <a:cubicBezTo>
                      <a:pt x="97925" y="1456355"/>
                      <a:pt x="116016" y="1455708"/>
                      <a:pt x="121570" y="1445081"/>
                    </a:cubicBezTo>
                    <a:cubicBezTo>
                      <a:pt x="128613" y="1431571"/>
                      <a:pt x="126541" y="1415527"/>
                      <a:pt x="126722" y="1400710"/>
                    </a:cubicBezTo>
                    <a:cubicBezTo>
                      <a:pt x="126903" y="1386759"/>
                      <a:pt x="127144" y="1372790"/>
                      <a:pt x="127446" y="1358837"/>
                    </a:cubicBezTo>
                    <a:cubicBezTo>
                      <a:pt x="128050" y="1330273"/>
                      <a:pt x="128935" y="1301725"/>
                      <a:pt x="129640" y="1273161"/>
                    </a:cubicBezTo>
                    <a:cubicBezTo>
                      <a:pt x="130324" y="1245280"/>
                      <a:pt x="131169" y="1217416"/>
                      <a:pt x="131732" y="1189535"/>
                    </a:cubicBezTo>
                    <a:cubicBezTo>
                      <a:pt x="132014" y="1174940"/>
                      <a:pt x="132034" y="1160345"/>
                      <a:pt x="132115" y="1145750"/>
                    </a:cubicBezTo>
                    <a:cubicBezTo>
                      <a:pt x="132155" y="1137657"/>
                      <a:pt x="132497" y="1129023"/>
                      <a:pt x="131893" y="1120586"/>
                    </a:cubicBezTo>
                    <a:cubicBezTo>
                      <a:pt x="136924" y="1121773"/>
                      <a:pt x="141995" y="1122780"/>
                      <a:pt x="147006" y="1123807"/>
                    </a:cubicBezTo>
                    <a:cubicBezTo>
                      <a:pt x="185260" y="1131658"/>
                      <a:pt x="223917" y="1137375"/>
                      <a:pt x="262815" y="1140918"/>
                    </a:cubicBezTo>
                    <a:cubicBezTo>
                      <a:pt x="282355" y="1142690"/>
                      <a:pt x="301955" y="1143938"/>
                      <a:pt x="321555" y="1144644"/>
                    </a:cubicBezTo>
                    <a:cubicBezTo>
                      <a:pt x="335963" y="1145166"/>
                      <a:pt x="350895" y="1146172"/>
                      <a:pt x="365524" y="1145631"/>
                    </a:cubicBezTo>
                    <a:cubicBezTo>
                      <a:pt x="364377" y="1180576"/>
                      <a:pt x="363854" y="1215544"/>
                      <a:pt x="363914" y="1250514"/>
                    </a:cubicBezTo>
                    <a:cubicBezTo>
                      <a:pt x="363955" y="1275736"/>
                      <a:pt x="364297" y="1300960"/>
                      <a:pt x="364921" y="1326185"/>
                    </a:cubicBezTo>
                    <a:cubicBezTo>
                      <a:pt x="365263" y="1339451"/>
                      <a:pt x="365544" y="1352718"/>
                      <a:pt x="365947" y="1365984"/>
                    </a:cubicBezTo>
                    <a:cubicBezTo>
                      <a:pt x="366128" y="1371945"/>
                      <a:pt x="366128" y="1377962"/>
                      <a:pt x="366530" y="1383901"/>
                    </a:cubicBezTo>
                    <a:cubicBezTo>
                      <a:pt x="366651" y="1385753"/>
                      <a:pt x="366913" y="1387546"/>
                      <a:pt x="367255" y="1389318"/>
                    </a:cubicBezTo>
                    <a:cubicBezTo>
                      <a:pt x="365927" y="1393082"/>
                      <a:pt x="364820" y="1396805"/>
                      <a:pt x="363914" y="1400289"/>
                    </a:cubicBezTo>
                    <a:cubicBezTo>
                      <a:pt x="359487" y="1417198"/>
                      <a:pt x="359487" y="1433445"/>
                      <a:pt x="361459" y="1450676"/>
                    </a:cubicBezTo>
                    <a:cubicBezTo>
                      <a:pt x="363150" y="1465291"/>
                      <a:pt x="375445" y="1478839"/>
                      <a:pt x="391685" y="1473708"/>
                    </a:cubicBezTo>
                    <a:cubicBezTo>
                      <a:pt x="394321" y="1472880"/>
                      <a:pt x="396957" y="1472015"/>
                      <a:pt x="399573" y="1471129"/>
                    </a:cubicBezTo>
                    <a:cubicBezTo>
                      <a:pt x="423479" y="1473847"/>
                      <a:pt x="447526" y="1474472"/>
                      <a:pt x="471775" y="1474934"/>
                    </a:cubicBezTo>
                    <a:cubicBezTo>
                      <a:pt x="507212" y="1475620"/>
                      <a:pt x="542669" y="1475839"/>
                      <a:pt x="578126" y="1476021"/>
                    </a:cubicBezTo>
                    <a:cubicBezTo>
                      <a:pt x="647672" y="1476385"/>
                      <a:pt x="717238" y="1476566"/>
                      <a:pt x="786804" y="1476766"/>
                    </a:cubicBezTo>
                    <a:cubicBezTo>
                      <a:pt x="926600" y="1477168"/>
                      <a:pt x="1066397" y="1477551"/>
                      <a:pt x="1206193" y="1477953"/>
                    </a:cubicBezTo>
                    <a:cubicBezTo>
                      <a:pt x="1244990" y="1478076"/>
                      <a:pt x="1283788" y="1478175"/>
                      <a:pt x="1322586" y="1478297"/>
                    </a:cubicBezTo>
                    <a:cubicBezTo>
                      <a:pt x="1342669" y="1478356"/>
                      <a:pt x="1362711" y="1478376"/>
                      <a:pt x="1382774" y="1479143"/>
                    </a:cubicBezTo>
                    <a:cubicBezTo>
                      <a:pt x="1392132" y="1479505"/>
                      <a:pt x="1401509" y="1480009"/>
                      <a:pt x="1410866" y="1480149"/>
                    </a:cubicBezTo>
                    <a:cubicBezTo>
                      <a:pt x="1421713" y="1480331"/>
                      <a:pt x="1431311" y="1477208"/>
                      <a:pt x="1441675" y="1474372"/>
                    </a:cubicBezTo>
                    <a:cubicBezTo>
                      <a:pt x="1447531" y="1472739"/>
                      <a:pt x="1449845" y="1466861"/>
                      <a:pt x="1448597" y="1461891"/>
                    </a:cubicBezTo>
                    <a:cubicBezTo>
                      <a:pt x="1457975" y="1464123"/>
                      <a:pt x="1469344" y="1459374"/>
                      <a:pt x="1472544" y="1448805"/>
                    </a:cubicBezTo>
                    <a:cubicBezTo>
                      <a:pt x="1474878" y="1441133"/>
                      <a:pt x="1474013" y="1432819"/>
                      <a:pt x="1470532" y="1425713"/>
                    </a:cubicBezTo>
                    <a:lnTo>
                      <a:pt x="1470532" y="1425693"/>
                    </a:lnTo>
                    <a:cubicBezTo>
                      <a:pt x="1463810" y="1383236"/>
                      <a:pt x="1455278" y="1340981"/>
                      <a:pt x="1448577" y="1298504"/>
                    </a:cubicBezTo>
                    <a:cubicBezTo>
                      <a:pt x="1441232" y="1251981"/>
                      <a:pt x="1434169" y="1205360"/>
                      <a:pt x="1427951" y="1158656"/>
                    </a:cubicBezTo>
                    <a:cubicBezTo>
                      <a:pt x="1423282" y="1123384"/>
                      <a:pt x="1419439" y="1148387"/>
                      <a:pt x="1416118" y="1112956"/>
                    </a:cubicBezTo>
                    <a:cubicBezTo>
                      <a:pt x="1430587" y="1114083"/>
                      <a:pt x="1446947" y="1109677"/>
                      <a:pt x="1461275" y="1107802"/>
                    </a:cubicBezTo>
                    <a:cubicBezTo>
                      <a:pt x="1471558" y="1106476"/>
                      <a:pt x="1481921" y="1105407"/>
                      <a:pt x="1492225" y="1103998"/>
                    </a:cubicBezTo>
                    <a:cubicBezTo>
                      <a:pt x="1491460" y="1114385"/>
                      <a:pt x="1491681" y="1124974"/>
                      <a:pt x="1491399" y="1134939"/>
                    </a:cubicBezTo>
                    <a:cubicBezTo>
                      <a:pt x="1490856" y="1154728"/>
                      <a:pt x="1491098" y="1174436"/>
                      <a:pt x="1491601" y="1194227"/>
                    </a:cubicBezTo>
                    <a:cubicBezTo>
                      <a:pt x="1492567" y="1232414"/>
                      <a:pt x="1494720" y="1210189"/>
                      <a:pt x="1498161" y="1248217"/>
                    </a:cubicBezTo>
                    <a:cubicBezTo>
                      <a:pt x="1501642" y="1286526"/>
                      <a:pt x="1505908" y="1324695"/>
                      <a:pt x="1511080" y="1362825"/>
                    </a:cubicBezTo>
                    <a:cubicBezTo>
                      <a:pt x="1513736" y="1382453"/>
                      <a:pt x="1516574" y="1402059"/>
                      <a:pt x="1519572" y="1421647"/>
                    </a:cubicBezTo>
                    <a:cubicBezTo>
                      <a:pt x="1520960" y="1430786"/>
                      <a:pt x="1522389" y="1439907"/>
                      <a:pt x="1523858" y="1449047"/>
                    </a:cubicBezTo>
                    <a:cubicBezTo>
                      <a:pt x="1525609" y="1459815"/>
                      <a:pt x="1526172" y="1470024"/>
                      <a:pt x="1534242" y="1478114"/>
                    </a:cubicBezTo>
                    <a:cubicBezTo>
                      <a:pt x="1540379" y="1484254"/>
                      <a:pt x="1552916" y="1483731"/>
                      <a:pt x="1556981" y="1475175"/>
                    </a:cubicBezTo>
                    <a:cubicBezTo>
                      <a:pt x="1562133" y="1464365"/>
                      <a:pt x="1559798" y="1455104"/>
                      <a:pt x="1557887" y="1443752"/>
                    </a:cubicBezTo>
                    <a:cubicBezTo>
                      <a:pt x="1556337" y="1434631"/>
                      <a:pt x="1554848" y="1425512"/>
                      <a:pt x="1553379" y="1416394"/>
                    </a:cubicBezTo>
                    <a:cubicBezTo>
                      <a:pt x="1550240" y="1396845"/>
                      <a:pt x="1547262" y="1377278"/>
                      <a:pt x="1544464" y="1357692"/>
                    </a:cubicBezTo>
                    <a:cubicBezTo>
                      <a:pt x="1539071" y="1319946"/>
                      <a:pt x="1533980" y="1282138"/>
                      <a:pt x="1529432" y="1244293"/>
                    </a:cubicBezTo>
                    <a:cubicBezTo>
                      <a:pt x="1524844" y="1206143"/>
                      <a:pt x="1520095" y="1228428"/>
                      <a:pt x="1515588" y="1190282"/>
                    </a:cubicBezTo>
                    <a:cubicBezTo>
                      <a:pt x="1513314" y="1171034"/>
                      <a:pt x="1511040" y="1151829"/>
                      <a:pt x="1508383" y="1132646"/>
                    </a:cubicBezTo>
                    <a:cubicBezTo>
                      <a:pt x="1507035" y="1122780"/>
                      <a:pt x="1506190" y="1112274"/>
                      <a:pt x="1504419" y="1102105"/>
                    </a:cubicBezTo>
                    <a:cubicBezTo>
                      <a:pt x="1504983" y="1102027"/>
                      <a:pt x="1505546" y="1101924"/>
                      <a:pt x="1506109" y="1101823"/>
                    </a:cubicBezTo>
                    <a:cubicBezTo>
                      <a:pt x="1518344" y="1099589"/>
                      <a:pt x="1528788" y="1092684"/>
                      <a:pt x="1531867" y="1080082"/>
                    </a:cubicBezTo>
                    <a:cubicBezTo>
                      <a:pt x="1534805" y="1068023"/>
                      <a:pt x="1531304" y="1054153"/>
                      <a:pt x="1528829" y="1042318"/>
                    </a:cubicBezTo>
                    <a:cubicBezTo>
                      <a:pt x="1526716" y="1032236"/>
                      <a:pt x="1524806" y="1019366"/>
                      <a:pt x="1518318" y="1010728"/>
                    </a:cubicBezTo>
                    <a:cubicBezTo>
                      <a:pt x="1541178" y="981598"/>
                      <a:pt x="1556047" y="944944"/>
                      <a:pt x="1565531" y="909704"/>
                    </a:cubicBezTo>
                    <a:cubicBezTo>
                      <a:pt x="1575863" y="871312"/>
                      <a:pt x="1580187" y="831237"/>
                      <a:pt x="1581103" y="791563"/>
                    </a:cubicBezTo>
                    <a:cubicBezTo>
                      <a:pt x="1582165" y="745599"/>
                      <a:pt x="1578702" y="699902"/>
                      <a:pt x="1570828" y="654961"/>
                    </a:cubicBezTo>
                    <a:cubicBezTo>
                      <a:pt x="1570643" y="645437"/>
                      <a:pt x="1570204" y="635917"/>
                      <a:pt x="1569498" y="626407"/>
                    </a:cubicBezTo>
                    <a:cubicBezTo>
                      <a:pt x="1562575" y="533081"/>
                      <a:pt x="1533517" y="422622"/>
                      <a:pt x="1441393" y="379016"/>
                    </a:cubicBezTo>
                    <a:cubicBezTo>
                      <a:pt x="1441031" y="378837"/>
                      <a:pt x="1440649" y="378673"/>
                      <a:pt x="1440266" y="378512"/>
                    </a:cubicBezTo>
                    <a:cubicBezTo>
                      <a:pt x="1433042" y="369876"/>
                      <a:pt x="1424027" y="362106"/>
                      <a:pt x="1416742" y="354840"/>
                    </a:cubicBezTo>
                    <a:cubicBezTo>
                      <a:pt x="1403843" y="341954"/>
                      <a:pt x="1390361" y="329634"/>
                      <a:pt x="1376073" y="318280"/>
                    </a:cubicBezTo>
                    <a:cubicBezTo>
                      <a:pt x="1347780" y="295796"/>
                      <a:pt x="1316750" y="277839"/>
                      <a:pt x="1284492" y="261671"/>
                    </a:cubicBezTo>
                    <a:cubicBezTo>
                      <a:pt x="1251873" y="245305"/>
                      <a:pt x="1218770" y="229947"/>
                      <a:pt x="1186895" y="212089"/>
                    </a:cubicBezTo>
                    <a:cubicBezTo>
                      <a:pt x="1159125" y="196507"/>
                      <a:pt x="1134131" y="177745"/>
                      <a:pt x="1110406" y="156567"/>
                    </a:cubicBezTo>
                    <a:cubicBezTo>
                      <a:pt x="1083743" y="132752"/>
                      <a:pt x="1064767" y="100643"/>
                      <a:pt x="1057321" y="65594"/>
                    </a:cubicBezTo>
                    <a:cubicBezTo>
                      <a:pt x="1056939" y="63764"/>
                      <a:pt x="1054222" y="64268"/>
                      <a:pt x="1054182" y="66017"/>
                    </a:cubicBezTo>
                    <a:cubicBezTo>
                      <a:pt x="1052230" y="130256"/>
                      <a:pt x="1095575" y="187025"/>
                      <a:pt x="1145461" y="222939"/>
                    </a:cubicBezTo>
                    <a:cubicBezTo>
                      <a:pt x="1205106" y="265841"/>
                      <a:pt x="1277127" y="286151"/>
                      <a:pt x="1337618" y="327744"/>
                    </a:cubicBezTo>
                    <a:cubicBezTo>
                      <a:pt x="1352650" y="338071"/>
                      <a:pt x="1366716" y="349727"/>
                      <a:pt x="1380098" y="362106"/>
                    </a:cubicBezTo>
                    <a:cubicBezTo>
                      <a:pt x="1359592" y="360012"/>
                      <a:pt x="1338724" y="361341"/>
                      <a:pt x="1319507" y="367018"/>
                    </a:cubicBezTo>
                    <a:cubicBezTo>
                      <a:pt x="1311940" y="366555"/>
                      <a:pt x="1304334" y="366416"/>
                      <a:pt x="1296747" y="366051"/>
                    </a:cubicBezTo>
                    <a:cubicBezTo>
                      <a:pt x="1279401" y="365186"/>
                      <a:pt x="1262035" y="364382"/>
                      <a:pt x="1244668" y="363615"/>
                    </a:cubicBezTo>
                    <a:cubicBezTo>
                      <a:pt x="1209272" y="362047"/>
                      <a:pt x="1173855" y="360618"/>
                      <a:pt x="1138438" y="359370"/>
                    </a:cubicBezTo>
                    <a:cubicBezTo>
                      <a:pt x="1068952" y="356912"/>
                      <a:pt x="999447" y="355060"/>
                      <a:pt x="929941" y="353834"/>
                    </a:cubicBezTo>
                    <a:cubicBezTo>
                      <a:pt x="790265" y="351356"/>
                      <a:pt x="650409" y="350872"/>
                      <a:pt x="510754" y="354921"/>
                    </a:cubicBezTo>
                    <a:cubicBezTo>
                      <a:pt x="472882" y="356008"/>
                      <a:pt x="273742" y="348459"/>
                      <a:pt x="255309" y="350591"/>
                    </a:cubicBezTo>
                    <a:cubicBezTo>
                      <a:pt x="282415" y="327118"/>
                      <a:pt x="312157" y="307955"/>
                      <a:pt x="344858" y="292190"/>
                    </a:cubicBezTo>
                    <a:cubicBezTo>
                      <a:pt x="385768" y="272522"/>
                      <a:pt x="428047" y="259397"/>
                      <a:pt x="471735" y="247398"/>
                    </a:cubicBezTo>
                    <a:cubicBezTo>
                      <a:pt x="561706" y="222698"/>
                      <a:pt x="655138" y="198882"/>
                      <a:pt x="727139" y="136134"/>
                    </a:cubicBezTo>
                    <a:cubicBezTo>
                      <a:pt x="745029" y="120532"/>
                      <a:pt x="760926" y="102597"/>
                      <a:pt x="773946" y="82728"/>
                    </a:cubicBezTo>
                    <a:cubicBezTo>
                      <a:pt x="786382" y="63764"/>
                      <a:pt x="800206" y="39484"/>
                      <a:pt x="800549" y="16354"/>
                    </a:cubicBezTo>
                    <a:cubicBezTo>
                      <a:pt x="800790" y="-71"/>
                      <a:pt x="777930" y="-6052"/>
                      <a:pt x="769800" y="8019"/>
                    </a:cubicBezTo>
                    <a:cubicBezTo>
                      <a:pt x="764749" y="16736"/>
                      <a:pt x="762254" y="26298"/>
                      <a:pt x="758129" y="35438"/>
                    </a:cubicBezTo>
                    <a:cubicBezTo>
                      <a:pt x="754024" y="44497"/>
                      <a:pt x="749154" y="53234"/>
                      <a:pt x="743741" y="61590"/>
                    </a:cubicBezTo>
                    <a:cubicBezTo>
                      <a:pt x="733095" y="78017"/>
                      <a:pt x="719895" y="92671"/>
                      <a:pt x="705527" y="105897"/>
                    </a:cubicBezTo>
                    <a:cubicBezTo>
                      <a:pt x="674899" y="134121"/>
                      <a:pt x="637792" y="154795"/>
                      <a:pt x="599397" y="170437"/>
                    </a:cubicBezTo>
                    <a:cubicBezTo>
                      <a:pt x="512223" y="205928"/>
                      <a:pt x="416879" y="220906"/>
                      <a:pt x="334273" y="267693"/>
                    </a:cubicBezTo>
                    <a:cubicBezTo>
                      <a:pt x="298132" y="288164"/>
                      <a:pt x="263540" y="316410"/>
                      <a:pt x="241827" y="352443"/>
                    </a:cubicBezTo>
                    <a:cubicBezTo>
                      <a:pt x="238325" y="352988"/>
                      <a:pt x="234844" y="353630"/>
                      <a:pt x="231363" y="354355"/>
                    </a:cubicBezTo>
                    <a:cubicBezTo>
                      <a:pt x="233959" y="351074"/>
                      <a:pt x="236575" y="347794"/>
                      <a:pt x="239211" y="344531"/>
                    </a:cubicBezTo>
                    <a:cubicBezTo>
                      <a:pt x="240941" y="342397"/>
                      <a:pt x="238265" y="339581"/>
                      <a:pt x="236152" y="341471"/>
                    </a:cubicBezTo>
                    <a:cubicBezTo>
                      <a:pt x="195080" y="378029"/>
                      <a:pt x="157249" y="417506"/>
                      <a:pt x="122959" y="460547"/>
                    </a:cubicBezTo>
                    <a:cubicBezTo>
                      <a:pt x="90158" y="501735"/>
                      <a:pt x="59571" y="544898"/>
                      <a:pt x="37918" y="593132"/>
                    </a:cubicBezTo>
                    <a:cubicBezTo>
                      <a:pt x="-1000" y="679777"/>
                      <a:pt x="-9573" y="778880"/>
                      <a:pt x="10530" y="871525"/>
                    </a:cubicBezTo>
                    <a:cubicBezTo>
                      <a:pt x="16004" y="896768"/>
                      <a:pt x="23731" y="921489"/>
                      <a:pt x="33571" y="945385"/>
                    </a:cubicBezTo>
                    <a:cubicBezTo>
                      <a:pt x="38642" y="957725"/>
                      <a:pt x="44136" y="969884"/>
                      <a:pt x="50253" y="981743"/>
                    </a:cubicBezTo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5" name="图形 179">
              <a:extLst>
                <a:ext uri="{FF2B5EF4-FFF2-40B4-BE49-F238E27FC236}">
                  <a16:creationId xmlns:a16="http://schemas.microsoft.com/office/drawing/2014/main" id="{DD86F46E-443B-B2D2-A6B5-EEBCF0D1C052}"/>
                </a:ext>
              </a:extLst>
            </p:cNvPr>
            <p:cNvGrpSpPr/>
            <p:nvPr/>
          </p:nvGrpSpPr>
          <p:grpSpPr>
            <a:xfrm>
              <a:off x="10074656" y="5239530"/>
              <a:ext cx="917610" cy="1086492"/>
              <a:chOff x="10074656" y="5239530"/>
              <a:chExt cx="917610" cy="1086492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4D5BB5A-0DD1-DB87-7B31-2CBAEA4F6199}"/>
                  </a:ext>
                </a:extLst>
              </p:cNvPr>
              <p:cNvSpPr/>
              <p:nvPr/>
            </p:nvSpPr>
            <p:spPr>
              <a:xfrm>
                <a:off x="10132963" y="5288630"/>
                <a:ext cx="791758" cy="923525"/>
              </a:xfrm>
              <a:custGeom>
                <a:avLst/>
                <a:gdLst>
                  <a:gd name="connsiteX0" fmla="*/ 462110 w 791758"/>
                  <a:gd name="connsiteY0" fmla="*/ 1220 h 923525"/>
                  <a:gd name="connsiteX1" fmla="*/ 761362 w 791758"/>
                  <a:gd name="connsiteY1" fmla="*/ 187097 h 923525"/>
                  <a:gd name="connsiteX2" fmla="*/ 791595 w 791758"/>
                  <a:gd name="connsiteY2" fmla="*/ 616637 h 923525"/>
                  <a:gd name="connsiteX3" fmla="*/ 773231 w 791758"/>
                  <a:gd name="connsiteY3" fmla="*/ 731404 h 923525"/>
                  <a:gd name="connsiteX4" fmla="*/ 522682 w 791758"/>
                  <a:gd name="connsiteY4" fmla="*/ 923563 h 923525"/>
                  <a:gd name="connsiteX5" fmla="*/ 206365 w 791758"/>
                  <a:gd name="connsiteY5" fmla="*/ 781709 h 923525"/>
                  <a:gd name="connsiteX6" fmla="*/ 59327 w 791758"/>
                  <a:gd name="connsiteY6" fmla="*/ 811739 h 923525"/>
                  <a:gd name="connsiteX7" fmla="*/ 66416 w 791758"/>
                  <a:gd name="connsiteY7" fmla="*/ 134536 h 923525"/>
                  <a:gd name="connsiteX8" fmla="*/ 462110 w 791758"/>
                  <a:gd name="connsiteY8" fmla="*/ 1220 h 92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758" h="923525">
                    <a:moveTo>
                      <a:pt x="462110" y="1220"/>
                    </a:moveTo>
                    <a:cubicBezTo>
                      <a:pt x="576371" y="1220"/>
                      <a:pt x="719479" y="131611"/>
                      <a:pt x="761362" y="187097"/>
                    </a:cubicBezTo>
                    <a:cubicBezTo>
                      <a:pt x="796576" y="233748"/>
                      <a:pt x="791595" y="474075"/>
                      <a:pt x="791595" y="616637"/>
                    </a:cubicBezTo>
                    <a:cubicBezTo>
                      <a:pt x="791595" y="646453"/>
                      <a:pt x="778122" y="702884"/>
                      <a:pt x="773231" y="731404"/>
                    </a:cubicBezTo>
                    <a:cubicBezTo>
                      <a:pt x="755309" y="835914"/>
                      <a:pt x="677226" y="923563"/>
                      <a:pt x="522682" y="923563"/>
                    </a:cubicBezTo>
                    <a:cubicBezTo>
                      <a:pt x="396847" y="923563"/>
                      <a:pt x="300009" y="883690"/>
                      <a:pt x="206365" y="781709"/>
                    </a:cubicBezTo>
                    <a:cubicBezTo>
                      <a:pt x="185001" y="758442"/>
                      <a:pt x="80665" y="841734"/>
                      <a:pt x="59327" y="811739"/>
                    </a:cubicBezTo>
                    <a:cubicBezTo>
                      <a:pt x="3592" y="811739"/>
                      <a:pt x="-43011" y="290790"/>
                      <a:pt x="66416" y="134536"/>
                    </a:cubicBezTo>
                    <a:cubicBezTo>
                      <a:pt x="175844" y="-21719"/>
                      <a:pt x="347849" y="1220"/>
                      <a:pt x="462110" y="12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5FAEE823-8D38-9281-D5EF-F426017A638C}"/>
                  </a:ext>
                </a:extLst>
              </p:cNvPr>
              <p:cNvSpPr/>
              <p:nvPr/>
            </p:nvSpPr>
            <p:spPr>
              <a:xfrm>
                <a:off x="10074656" y="5239530"/>
                <a:ext cx="917610" cy="1086492"/>
              </a:xfrm>
              <a:custGeom>
                <a:avLst/>
                <a:gdLst>
                  <a:gd name="connsiteX0" fmla="*/ 176995 w 917610"/>
                  <a:gd name="connsiteY0" fmla="*/ 87014 h 1086492"/>
                  <a:gd name="connsiteX1" fmla="*/ 419722 w 917610"/>
                  <a:gd name="connsiteY1" fmla="*/ 148 h 1086492"/>
                  <a:gd name="connsiteX2" fmla="*/ 554889 w 917610"/>
                  <a:gd name="connsiteY2" fmla="*/ 25010 h 1086492"/>
                  <a:gd name="connsiteX3" fmla="*/ 617734 w 917610"/>
                  <a:gd name="connsiteY3" fmla="*/ 53475 h 1086492"/>
                  <a:gd name="connsiteX4" fmla="*/ 638086 w 917610"/>
                  <a:gd name="connsiteY4" fmla="*/ 67124 h 1086492"/>
                  <a:gd name="connsiteX5" fmla="*/ 639689 w 917610"/>
                  <a:gd name="connsiteY5" fmla="*/ 68372 h 1086492"/>
                  <a:gd name="connsiteX6" fmla="*/ 639709 w 917610"/>
                  <a:gd name="connsiteY6" fmla="*/ 68372 h 1086492"/>
                  <a:gd name="connsiteX7" fmla="*/ 686314 w 917610"/>
                  <a:gd name="connsiteY7" fmla="*/ 98730 h 1086492"/>
                  <a:gd name="connsiteX8" fmla="*/ 769584 w 917610"/>
                  <a:gd name="connsiteY8" fmla="*/ 107648 h 1086492"/>
                  <a:gd name="connsiteX9" fmla="*/ 866618 w 917610"/>
                  <a:gd name="connsiteY9" fmla="*/ 173034 h 1086492"/>
                  <a:gd name="connsiteX10" fmla="*/ 901245 w 917610"/>
                  <a:gd name="connsiteY10" fmla="*/ 299318 h 1086492"/>
                  <a:gd name="connsiteX11" fmla="*/ 900620 w 917610"/>
                  <a:gd name="connsiteY11" fmla="*/ 307070 h 1086492"/>
                  <a:gd name="connsiteX12" fmla="*/ 858207 w 917610"/>
                  <a:gd name="connsiteY12" fmla="*/ 425720 h 1086492"/>
                  <a:gd name="connsiteX13" fmla="*/ 850037 w 917610"/>
                  <a:gd name="connsiteY13" fmla="*/ 430189 h 1086492"/>
                  <a:gd name="connsiteX14" fmla="*/ 899299 w 917610"/>
                  <a:gd name="connsiteY14" fmla="*/ 548198 h 1086492"/>
                  <a:gd name="connsiteX15" fmla="*/ 860501 w 917610"/>
                  <a:gd name="connsiteY15" fmla="*/ 1018440 h 1086492"/>
                  <a:gd name="connsiteX16" fmla="*/ 828223 w 917610"/>
                  <a:gd name="connsiteY16" fmla="*/ 1026976 h 1086492"/>
                  <a:gd name="connsiteX17" fmla="*/ 758476 w 917610"/>
                  <a:gd name="connsiteY17" fmla="*/ 985627 h 1086492"/>
                  <a:gd name="connsiteX18" fmla="*/ 707886 w 917610"/>
                  <a:gd name="connsiteY18" fmla="*/ 979366 h 1086492"/>
                  <a:gd name="connsiteX19" fmla="*/ 690922 w 917610"/>
                  <a:gd name="connsiteY19" fmla="*/ 965133 h 1086492"/>
                  <a:gd name="connsiteX20" fmla="*/ 604594 w 917610"/>
                  <a:gd name="connsiteY20" fmla="*/ 979245 h 1086492"/>
                  <a:gd name="connsiteX21" fmla="*/ 471941 w 917610"/>
                  <a:gd name="connsiteY21" fmla="*/ 924046 h 1086492"/>
                  <a:gd name="connsiteX22" fmla="*/ 466506 w 917610"/>
                  <a:gd name="connsiteY22" fmla="*/ 905650 h 1086492"/>
                  <a:gd name="connsiteX23" fmla="*/ 479311 w 917610"/>
                  <a:gd name="connsiteY23" fmla="*/ 902374 h 1086492"/>
                  <a:gd name="connsiteX24" fmla="*/ 617287 w 917610"/>
                  <a:gd name="connsiteY24" fmla="*/ 944700 h 1086492"/>
                  <a:gd name="connsiteX25" fmla="*/ 697348 w 917610"/>
                  <a:gd name="connsiteY25" fmla="*/ 923331 h 1086492"/>
                  <a:gd name="connsiteX26" fmla="*/ 711311 w 917610"/>
                  <a:gd name="connsiteY26" fmla="*/ 910521 h 1086492"/>
                  <a:gd name="connsiteX27" fmla="*/ 810696 w 917610"/>
                  <a:gd name="connsiteY27" fmla="*/ 768895 h 1086492"/>
                  <a:gd name="connsiteX28" fmla="*/ 818806 w 917610"/>
                  <a:gd name="connsiteY28" fmla="*/ 605773 h 1086492"/>
                  <a:gd name="connsiteX29" fmla="*/ 816045 w 917610"/>
                  <a:gd name="connsiteY29" fmla="*/ 576984 h 1086492"/>
                  <a:gd name="connsiteX30" fmla="*/ 807243 w 917610"/>
                  <a:gd name="connsiteY30" fmla="*/ 449917 h 1086492"/>
                  <a:gd name="connsiteX31" fmla="*/ 807559 w 917610"/>
                  <a:gd name="connsiteY31" fmla="*/ 449901 h 1086492"/>
                  <a:gd name="connsiteX32" fmla="*/ 807559 w 917610"/>
                  <a:gd name="connsiteY32" fmla="*/ 449901 h 1086492"/>
                  <a:gd name="connsiteX33" fmla="*/ 807559 w 917610"/>
                  <a:gd name="connsiteY33" fmla="*/ 433796 h 1086492"/>
                  <a:gd name="connsiteX34" fmla="*/ 727438 w 917610"/>
                  <a:gd name="connsiteY34" fmla="*/ 433050 h 1086492"/>
                  <a:gd name="connsiteX35" fmla="*/ 722592 w 917610"/>
                  <a:gd name="connsiteY35" fmla="*/ 395646 h 1086492"/>
                  <a:gd name="connsiteX36" fmla="*/ 707069 w 917610"/>
                  <a:gd name="connsiteY36" fmla="*/ 395646 h 1086492"/>
                  <a:gd name="connsiteX37" fmla="*/ 704536 w 917610"/>
                  <a:gd name="connsiteY37" fmla="*/ 429092 h 1086492"/>
                  <a:gd name="connsiteX38" fmla="*/ 584607 w 917610"/>
                  <a:gd name="connsiteY38" fmla="*/ 426577 h 1086492"/>
                  <a:gd name="connsiteX39" fmla="*/ 571431 w 917610"/>
                  <a:gd name="connsiteY39" fmla="*/ 395040 h 1086492"/>
                  <a:gd name="connsiteX40" fmla="*/ 569901 w 917610"/>
                  <a:gd name="connsiteY40" fmla="*/ 390772 h 1086492"/>
                  <a:gd name="connsiteX41" fmla="*/ 556916 w 917610"/>
                  <a:gd name="connsiteY41" fmla="*/ 431502 h 1086492"/>
                  <a:gd name="connsiteX42" fmla="*/ 547108 w 917610"/>
                  <a:gd name="connsiteY42" fmla="*/ 431535 h 1086492"/>
                  <a:gd name="connsiteX43" fmla="*/ 380332 w 917610"/>
                  <a:gd name="connsiteY43" fmla="*/ 445022 h 1086492"/>
                  <a:gd name="connsiteX44" fmla="*/ 373700 w 917610"/>
                  <a:gd name="connsiteY44" fmla="*/ 432464 h 1086492"/>
                  <a:gd name="connsiteX45" fmla="*/ 354162 w 917610"/>
                  <a:gd name="connsiteY45" fmla="*/ 344946 h 1086492"/>
                  <a:gd name="connsiteX46" fmla="*/ 352735 w 917610"/>
                  <a:gd name="connsiteY46" fmla="*/ 340926 h 1086492"/>
                  <a:gd name="connsiteX47" fmla="*/ 352367 w 917610"/>
                  <a:gd name="connsiteY47" fmla="*/ 339865 h 1086492"/>
                  <a:gd name="connsiteX48" fmla="*/ 326694 w 917610"/>
                  <a:gd name="connsiteY48" fmla="*/ 373083 h 1086492"/>
                  <a:gd name="connsiteX49" fmla="*/ 309088 w 917610"/>
                  <a:gd name="connsiteY49" fmla="*/ 390595 h 1086492"/>
                  <a:gd name="connsiteX50" fmla="*/ 291211 w 917610"/>
                  <a:gd name="connsiteY50" fmla="*/ 410144 h 1086492"/>
                  <a:gd name="connsiteX51" fmla="*/ 291806 w 917610"/>
                  <a:gd name="connsiteY51" fmla="*/ 413784 h 1086492"/>
                  <a:gd name="connsiteX52" fmla="*/ 292476 w 917610"/>
                  <a:gd name="connsiteY52" fmla="*/ 454886 h 1086492"/>
                  <a:gd name="connsiteX53" fmla="*/ 271906 w 917610"/>
                  <a:gd name="connsiteY53" fmla="*/ 525447 h 1086492"/>
                  <a:gd name="connsiteX54" fmla="*/ 271552 w 917610"/>
                  <a:gd name="connsiteY54" fmla="*/ 527653 h 1086492"/>
                  <a:gd name="connsiteX55" fmla="*/ 261776 w 917610"/>
                  <a:gd name="connsiteY55" fmla="*/ 556423 h 1086492"/>
                  <a:gd name="connsiteX56" fmla="*/ 277418 w 917610"/>
                  <a:gd name="connsiteY56" fmla="*/ 584271 h 1086492"/>
                  <a:gd name="connsiteX57" fmla="*/ 260601 w 917610"/>
                  <a:gd name="connsiteY57" fmla="*/ 594064 h 1086492"/>
                  <a:gd name="connsiteX58" fmla="*/ 242868 w 917610"/>
                  <a:gd name="connsiteY58" fmla="*/ 578954 h 1086492"/>
                  <a:gd name="connsiteX59" fmla="*/ 240886 w 917610"/>
                  <a:gd name="connsiteY59" fmla="*/ 579320 h 1086492"/>
                  <a:gd name="connsiteX60" fmla="*/ 173997 w 917610"/>
                  <a:gd name="connsiteY60" fmla="*/ 581776 h 1086492"/>
                  <a:gd name="connsiteX61" fmla="*/ 145241 w 917610"/>
                  <a:gd name="connsiteY61" fmla="*/ 642129 h 1086492"/>
                  <a:gd name="connsiteX62" fmla="*/ 177679 w 917610"/>
                  <a:gd name="connsiteY62" fmla="*/ 704797 h 1086492"/>
                  <a:gd name="connsiteX63" fmla="*/ 203517 w 917610"/>
                  <a:gd name="connsiteY63" fmla="*/ 708119 h 1086492"/>
                  <a:gd name="connsiteX64" fmla="*/ 212078 w 917610"/>
                  <a:gd name="connsiteY64" fmla="*/ 703428 h 1086492"/>
                  <a:gd name="connsiteX65" fmla="*/ 213696 w 917610"/>
                  <a:gd name="connsiteY65" fmla="*/ 702131 h 1086492"/>
                  <a:gd name="connsiteX66" fmla="*/ 233400 w 917610"/>
                  <a:gd name="connsiteY66" fmla="*/ 693564 h 1086492"/>
                  <a:gd name="connsiteX67" fmla="*/ 251653 w 917610"/>
                  <a:gd name="connsiteY67" fmla="*/ 702508 h 1086492"/>
                  <a:gd name="connsiteX68" fmla="*/ 251833 w 917610"/>
                  <a:gd name="connsiteY68" fmla="*/ 703026 h 1086492"/>
                  <a:gd name="connsiteX69" fmla="*/ 255154 w 917610"/>
                  <a:gd name="connsiteY69" fmla="*/ 718487 h 1086492"/>
                  <a:gd name="connsiteX70" fmla="*/ 246964 w 917610"/>
                  <a:gd name="connsiteY70" fmla="*/ 736142 h 1086492"/>
                  <a:gd name="connsiteX71" fmla="*/ 244468 w 917610"/>
                  <a:gd name="connsiteY71" fmla="*/ 738618 h 1086492"/>
                  <a:gd name="connsiteX72" fmla="*/ 292905 w 917610"/>
                  <a:gd name="connsiteY72" fmla="*/ 1063071 h 1086492"/>
                  <a:gd name="connsiteX73" fmla="*/ 287331 w 917610"/>
                  <a:gd name="connsiteY73" fmla="*/ 1076921 h 1086492"/>
                  <a:gd name="connsiteX74" fmla="*/ 251330 w 917610"/>
                  <a:gd name="connsiteY74" fmla="*/ 1072211 h 1086492"/>
                  <a:gd name="connsiteX75" fmla="*/ 248070 w 917610"/>
                  <a:gd name="connsiteY75" fmla="*/ 1058340 h 1086492"/>
                  <a:gd name="connsiteX76" fmla="*/ 240570 w 917610"/>
                  <a:gd name="connsiteY76" fmla="*/ 1033175 h 1086492"/>
                  <a:gd name="connsiteX77" fmla="*/ 239498 w 917610"/>
                  <a:gd name="connsiteY77" fmla="*/ 1030076 h 1086492"/>
                  <a:gd name="connsiteX78" fmla="*/ 232455 w 917610"/>
                  <a:gd name="connsiteY78" fmla="*/ 1009482 h 1086492"/>
                  <a:gd name="connsiteX79" fmla="*/ 232213 w 917610"/>
                  <a:gd name="connsiteY79" fmla="*/ 1008699 h 1086492"/>
                  <a:gd name="connsiteX80" fmla="*/ 231911 w 917610"/>
                  <a:gd name="connsiteY80" fmla="*/ 1007630 h 1086492"/>
                  <a:gd name="connsiteX81" fmla="*/ 227826 w 917610"/>
                  <a:gd name="connsiteY81" fmla="*/ 1016548 h 1086492"/>
                  <a:gd name="connsiteX82" fmla="*/ 227826 w 917610"/>
                  <a:gd name="connsiteY82" fmla="*/ 1016548 h 1086492"/>
                  <a:gd name="connsiteX83" fmla="*/ 215410 w 917610"/>
                  <a:gd name="connsiteY83" fmla="*/ 1043463 h 1086492"/>
                  <a:gd name="connsiteX84" fmla="*/ 190454 w 917610"/>
                  <a:gd name="connsiteY84" fmla="*/ 1037094 h 1086492"/>
                  <a:gd name="connsiteX85" fmla="*/ 190437 w 917610"/>
                  <a:gd name="connsiteY85" fmla="*/ 1036679 h 1086492"/>
                  <a:gd name="connsiteX86" fmla="*/ 190156 w 917610"/>
                  <a:gd name="connsiteY86" fmla="*/ 1030036 h 1086492"/>
                  <a:gd name="connsiteX87" fmla="*/ 181925 w 917610"/>
                  <a:gd name="connsiteY87" fmla="*/ 981963 h 1086492"/>
                  <a:gd name="connsiteX88" fmla="*/ 180299 w 917610"/>
                  <a:gd name="connsiteY88" fmla="*/ 983985 h 1086492"/>
                  <a:gd name="connsiteX89" fmla="*/ 88674 w 917610"/>
                  <a:gd name="connsiteY89" fmla="*/ 1048919 h 1086492"/>
                  <a:gd name="connsiteX90" fmla="*/ 74548 w 917610"/>
                  <a:gd name="connsiteY90" fmla="*/ 1030539 h 1086492"/>
                  <a:gd name="connsiteX91" fmla="*/ 82537 w 917610"/>
                  <a:gd name="connsiteY91" fmla="*/ 1018018 h 1086492"/>
                  <a:gd name="connsiteX92" fmla="*/ 76359 w 917610"/>
                  <a:gd name="connsiteY92" fmla="*/ 1014837 h 1086492"/>
                  <a:gd name="connsiteX93" fmla="*/ 39070 w 917610"/>
                  <a:gd name="connsiteY93" fmla="*/ 981258 h 1086492"/>
                  <a:gd name="connsiteX94" fmla="*/ 7859 w 917610"/>
                  <a:gd name="connsiteY94" fmla="*/ 881891 h 1086492"/>
                  <a:gd name="connsiteX95" fmla="*/ 19229 w 917610"/>
                  <a:gd name="connsiteY95" fmla="*/ 770002 h 1086492"/>
                  <a:gd name="connsiteX96" fmla="*/ 36414 w 917610"/>
                  <a:gd name="connsiteY96" fmla="*/ 725311 h 1086492"/>
                  <a:gd name="connsiteX97" fmla="*/ 35005 w 917610"/>
                  <a:gd name="connsiteY97" fmla="*/ 721446 h 1086492"/>
                  <a:gd name="connsiteX98" fmla="*/ 16472 w 917610"/>
                  <a:gd name="connsiteY98" fmla="*/ 658315 h 1086492"/>
                  <a:gd name="connsiteX99" fmla="*/ 152 w 917610"/>
                  <a:gd name="connsiteY99" fmla="*/ 526396 h 1086492"/>
                  <a:gd name="connsiteX100" fmla="*/ 41465 w 917610"/>
                  <a:gd name="connsiteY100" fmla="*/ 292351 h 1086492"/>
                  <a:gd name="connsiteX101" fmla="*/ 176995 w 917610"/>
                  <a:gd name="connsiteY101" fmla="*/ 87014 h 1086492"/>
                  <a:gd name="connsiteX102" fmla="*/ 139908 w 917610"/>
                  <a:gd name="connsiteY102" fmla="*/ 781014 h 1086492"/>
                  <a:gd name="connsiteX103" fmla="*/ 125833 w 917610"/>
                  <a:gd name="connsiteY103" fmla="*/ 788837 h 1086492"/>
                  <a:gd name="connsiteX104" fmla="*/ 126023 w 917610"/>
                  <a:gd name="connsiteY104" fmla="*/ 789147 h 1086492"/>
                  <a:gd name="connsiteX105" fmla="*/ 143751 w 917610"/>
                  <a:gd name="connsiteY105" fmla="*/ 833596 h 1086492"/>
                  <a:gd name="connsiteX106" fmla="*/ 159266 w 917610"/>
                  <a:gd name="connsiteY106" fmla="*/ 829308 h 1086492"/>
                  <a:gd name="connsiteX107" fmla="*/ 158194 w 917610"/>
                  <a:gd name="connsiteY107" fmla="*/ 826002 h 1086492"/>
                  <a:gd name="connsiteX108" fmla="*/ 139908 w 917610"/>
                  <a:gd name="connsiteY108" fmla="*/ 781014 h 1086492"/>
                  <a:gd name="connsiteX109" fmla="*/ 187540 w 917610"/>
                  <a:gd name="connsiteY109" fmla="*/ 616583 h 1086492"/>
                  <a:gd name="connsiteX110" fmla="*/ 191173 w 917610"/>
                  <a:gd name="connsiteY110" fmla="*/ 614824 h 1086492"/>
                  <a:gd name="connsiteX111" fmla="*/ 226216 w 917610"/>
                  <a:gd name="connsiteY111" fmla="*/ 610403 h 1086492"/>
                  <a:gd name="connsiteX112" fmla="*/ 251511 w 917610"/>
                  <a:gd name="connsiteY112" fmla="*/ 656805 h 1086492"/>
                  <a:gd name="connsiteX113" fmla="*/ 230744 w 917610"/>
                  <a:gd name="connsiteY113" fmla="*/ 665260 h 1086492"/>
                  <a:gd name="connsiteX114" fmla="*/ 206187 w 917610"/>
                  <a:gd name="connsiteY114" fmla="*/ 639558 h 1086492"/>
                  <a:gd name="connsiteX115" fmla="*/ 204973 w 917610"/>
                  <a:gd name="connsiteY115" fmla="*/ 637816 h 1086492"/>
                  <a:gd name="connsiteX116" fmla="*/ 188063 w 917610"/>
                  <a:gd name="connsiteY116" fmla="*/ 620549 h 1086492"/>
                  <a:gd name="connsiteX117" fmla="*/ 187540 w 917610"/>
                  <a:gd name="connsiteY117" fmla="*/ 616583 h 1086492"/>
                  <a:gd name="connsiteX118" fmla="*/ 197759 w 917610"/>
                  <a:gd name="connsiteY118" fmla="*/ 198140 h 1086492"/>
                  <a:gd name="connsiteX119" fmla="*/ 198929 w 917610"/>
                  <a:gd name="connsiteY119" fmla="*/ 197091 h 1086492"/>
                  <a:gd name="connsiteX120" fmla="*/ 187540 w 917610"/>
                  <a:gd name="connsiteY120" fmla="*/ 185697 h 1086492"/>
                  <a:gd name="connsiteX121" fmla="*/ 121374 w 917610"/>
                  <a:gd name="connsiteY121" fmla="*/ 307913 h 1086492"/>
                  <a:gd name="connsiteX122" fmla="*/ 135280 w 917610"/>
                  <a:gd name="connsiteY122" fmla="*/ 316046 h 1086492"/>
                  <a:gd name="connsiteX123" fmla="*/ 197759 w 917610"/>
                  <a:gd name="connsiteY123" fmla="*/ 198140 h 1086492"/>
                  <a:gd name="connsiteX124" fmla="*/ 197759 w 917610"/>
                  <a:gd name="connsiteY124" fmla="*/ 198140 h 1086492"/>
                  <a:gd name="connsiteX125" fmla="*/ 623852 w 917610"/>
                  <a:gd name="connsiteY125" fmla="*/ 184428 h 1086492"/>
                  <a:gd name="connsiteX126" fmla="*/ 615388 w 917610"/>
                  <a:gd name="connsiteY126" fmla="*/ 198181 h 1086492"/>
                  <a:gd name="connsiteX127" fmla="*/ 615722 w 917610"/>
                  <a:gd name="connsiteY127" fmla="*/ 198339 h 1086492"/>
                  <a:gd name="connsiteX128" fmla="*/ 673113 w 917610"/>
                  <a:gd name="connsiteY128" fmla="*/ 274294 h 1086492"/>
                  <a:gd name="connsiteX129" fmla="*/ 687019 w 917610"/>
                  <a:gd name="connsiteY129" fmla="*/ 266181 h 1086492"/>
                  <a:gd name="connsiteX130" fmla="*/ 684716 w 917610"/>
                  <a:gd name="connsiteY130" fmla="*/ 260842 h 1086492"/>
                  <a:gd name="connsiteX131" fmla="*/ 623852 w 917610"/>
                  <a:gd name="connsiteY131" fmla="*/ 184428 h 1086492"/>
                  <a:gd name="connsiteX132" fmla="*/ 672932 w 917610"/>
                  <a:gd name="connsiteY132" fmla="*/ 165062 h 1086492"/>
                  <a:gd name="connsiteX133" fmla="*/ 668646 w 917610"/>
                  <a:gd name="connsiteY133" fmla="*/ 180603 h 1086492"/>
                  <a:gd name="connsiteX134" fmla="*/ 728754 w 917610"/>
                  <a:gd name="connsiteY134" fmla="*/ 232562 h 1086492"/>
                  <a:gd name="connsiteX135" fmla="*/ 742639 w 917610"/>
                  <a:gd name="connsiteY135" fmla="*/ 224429 h 1086492"/>
                  <a:gd name="connsiteX136" fmla="*/ 672932 w 917610"/>
                  <a:gd name="connsiteY136" fmla="*/ 165062 h 108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917610" h="1086492">
                    <a:moveTo>
                      <a:pt x="176995" y="87014"/>
                    </a:moveTo>
                    <a:cubicBezTo>
                      <a:pt x="243019" y="26922"/>
                      <a:pt x="330978" y="-1986"/>
                      <a:pt x="419722" y="148"/>
                    </a:cubicBezTo>
                    <a:cubicBezTo>
                      <a:pt x="465683" y="1255"/>
                      <a:pt x="511484" y="10012"/>
                      <a:pt x="554889" y="25010"/>
                    </a:cubicBezTo>
                    <a:cubicBezTo>
                      <a:pt x="576602" y="32539"/>
                      <a:pt x="597631" y="42363"/>
                      <a:pt x="617734" y="53475"/>
                    </a:cubicBezTo>
                    <a:cubicBezTo>
                      <a:pt x="624979" y="57471"/>
                      <a:pt x="631657" y="62152"/>
                      <a:pt x="638086" y="67124"/>
                    </a:cubicBezTo>
                    <a:lnTo>
                      <a:pt x="639689" y="68372"/>
                    </a:lnTo>
                    <a:lnTo>
                      <a:pt x="639709" y="68372"/>
                    </a:lnTo>
                    <a:cubicBezTo>
                      <a:pt x="656954" y="74573"/>
                      <a:pt x="672349" y="85705"/>
                      <a:pt x="686314" y="98730"/>
                    </a:cubicBezTo>
                    <a:cubicBezTo>
                      <a:pt x="714306" y="96496"/>
                      <a:pt x="742518" y="99012"/>
                      <a:pt x="769584" y="107648"/>
                    </a:cubicBezTo>
                    <a:cubicBezTo>
                      <a:pt x="807255" y="119687"/>
                      <a:pt x="842128" y="141730"/>
                      <a:pt x="866618" y="173034"/>
                    </a:cubicBezTo>
                    <a:cubicBezTo>
                      <a:pt x="895145" y="209478"/>
                      <a:pt x="904629" y="253684"/>
                      <a:pt x="901245" y="299318"/>
                    </a:cubicBezTo>
                    <a:lnTo>
                      <a:pt x="900620" y="307070"/>
                    </a:lnTo>
                    <a:cubicBezTo>
                      <a:pt x="897274" y="347382"/>
                      <a:pt x="891279" y="399232"/>
                      <a:pt x="858207" y="425720"/>
                    </a:cubicBezTo>
                    <a:cubicBezTo>
                      <a:pt x="855692" y="427733"/>
                      <a:pt x="852915" y="429263"/>
                      <a:pt x="850037" y="430189"/>
                    </a:cubicBezTo>
                    <a:cubicBezTo>
                      <a:pt x="871347" y="466707"/>
                      <a:pt x="888835" y="507251"/>
                      <a:pt x="899299" y="548198"/>
                    </a:cubicBezTo>
                    <a:cubicBezTo>
                      <a:pt x="939243" y="704596"/>
                      <a:pt x="908535" y="867699"/>
                      <a:pt x="860501" y="1018440"/>
                    </a:cubicBezTo>
                    <a:cubicBezTo>
                      <a:pt x="856557" y="1030861"/>
                      <a:pt x="837782" y="1039115"/>
                      <a:pt x="828223" y="1026976"/>
                    </a:cubicBezTo>
                    <a:cubicBezTo>
                      <a:pt x="811159" y="1005275"/>
                      <a:pt x="786367" y="988727"/>
                      <a:pt x="758476" y="985627"/>
                    </a:cubicBezTo>
                    <a:cubicBezTo>
                      <a:pt x="741271" y="983714"/>
                      <a:pt x="724146" y="987177"/>
                      <a:pt x="707886" y="979366"/>
                    </a:cubicBezTo>
                    <a:cubicBezTo>
                      <a:pt x="701507" y="976286"/>
                      <a:pt x="695350" y="971253"/>
                      <a:pt x="690922" y="965133"/>
                    </a:cubicBezTo>
                    <a:cubicBezTo>
                      <a:pt x="663474" y="975541"/>
                      <a:pt x="633913" y="980453"/>
                      <a:pt x="604594" y="979245"/>
                    </a:cubicBezTo>
                    <a:cubicBezTo>
                      <a:pt x="556479" y="977272"/>
                      <a:pt x="505044" y="960604"/>
                      <a:pt x="471941" y="924046"/>
                    </a:cubicBezTo>
                    <a:cubicBezTo>
                      <a:pt x="466629" y="918177"/>
                      <a:pt x="465283" y="911588"/>
                      <a:pt x="466506" y="905650"/>
                    </a:cubicBezTo>
                    <a:cubicBezTo>
                      <a:pt x="470658" y="904168"/>
                      <a:pt x="474920" y="903065"/>
                      <a:pt x="479311" y="902374"/>
                    </a:cubicBezTo>
                    <a:cubicBezTo>
                      <a:pt x="521288" y="927124"/>
                      <a:pt x="567559" y="943661"/>
                      <a:pt x="617287" y="944700"/>
                    </a:cubicBezTo>
                    <a:cubicBezTo>
                      <a:pt x="646021" y="945300"/>
                      <a:pt x="674049" y="941280"/>
                      <a:pt x="697348" y="923331"/>
                    </a:cubicBezTo>
                    <a:cubicBezTo>
                      <a:pt x="702389" y="919446"/>
                      <a:pt x="707025" y="915144"/>
                      <a:pt x="711311" y="910521"/>
                    </a:cubicBezTo>
                    <a:cubicBezTo>
                      <a:pt x="760024" y="879173"/>
                      <a:pt x="794368" y="825928"/>
                      <a:pt x="810696" y="768895"/>
                    </a:cubicBezTo>
                    <a:cubicBezTo>
                      <a:pt x="825909" y="715709"/>
                      <a:pt x="824038" y="660328"/>
                      <a:pt x="818806" y="605773"/>
                    </a:cubicBezTo>
                    <a:lnTo>
                      <a:pt x="816045" y="576984"/>
                    </a:lnTo>
                    <a:cubicBezTo>
                      <a:pt x="812022" y="534731"/>
                      <a:pt x="808289" y="492351"/>
                      <a:pt x="807243" y="449917"/>
                    </a:cubicBezTo>
                    <a:lnTo>
                      <a:pt x="807559" y="449901"/>
                    </a:lnTo>
                    <a:lnTo>
                      <a:pt x="807559" y="449901"/>
                    </a:lnTo>
                    <a:cubicBezTo>
                      <a:pt x="817846" y="449237"/>
                      <a:pt x="817920" y="433126"/>
                      <a:pt x="807559" y="433796"/>
                    </a:cubicBezTo>
                    <a:cubicBezTo>
                      <a:pt x="780757" y="435532"/>
                      <a:pt x="754158" y="431133"/>
                      <a:pt x="727438" y="433050"/>
                    </a:cubicBezTo>
                    <a:cubicBezTo>
                      <a:pt x="727215" y="420413"/>
                      <a:pt x="726305" y="407833"/>
                      <a:pt x="722592" y="395646"/>
                    </a:cubicBezTo>
                    <a:cubicBezTo>
                      <a:pt x="720473" y="388683"/>
                      <a:pt x="708353" y="387310"/>
                      <a:pt x="707069" y="395646"/>
                    </a:cubicBezTo>
                    <a:cubicBezTo>
                      <a:pt x="705351" y="406799"/>
                      <a:pt x="704723" y="417889"/>
                      <a:pt x="704536" y="429092"/>
                    </a:cubicBezTo>
                    <a:cubicBezTo>
                      <a:pt x="664549" y="428560"/>
                      <a:pt x="624600" y="425194"/>
                      <a:pt x="584607" y="426577"/>
                    </a:cubicBezTo>
                    <a:cubicBezTo>
                      <a:pt x="577230" y="418706"/>
                      <a:pt x="574882" y="404749"/>
                      <a:pt x="571431" y="395040"/>
                    </a:cubicBezTo>
                    <a:cubicBezTo>
                      <a:pt x="570928" y="393611"/>
                      <a:pt x="570425" y="392202"/>
                      <a:pt x="569901" y="390772"/>
                    </a:cubicBezTo>
                    <a:cubicBezTo>
                      <a:pt x="566869" y="404647"/>
                      <a:pt x="562570" y="418217"/>
                      <a:pt x="556916" y="431502"/>
                    </a:cubicBezTo>
                    <a:lnTo>
                      <a:pt x="547108" y="431535"/>
                    </a:lnTo>
                    <a:cubicBezTo>
                      <a:pt x="491457" y="431796"/>
                      <a:pt x="434674" y="433460"/>
                      <a:pt x="380332" y="445022"/>
                    </a:cubicBezTo>
                    <a:cubicBezTo>
                      <a:pt x="376555" y="442121"/>
                      <a:pt x="374307" y="437060"/>
                      <a:pt x="373700" y="432464"/>
                    </a:cubicBezTo>
                    <a:cubicBezTo>
                      <a:pt x="369758" y="402557"/>
                      <a:pt x="364132" y="373446"/>
                      <a:pt x="354162" y="344946"/>
                    </a:cubicBezTo>
                    <a:lnTo>
                      <a:pt x="352735" y="340926"/>
                    </a:lnTo>
                    <a:cubicBezTo>
                      <a:pt x="352619" y="340592"/>
                      <a:pt x="352496" y="340237"/>
                      <a:pt x="352367" y="339865"/>
                    </a:cubicBezTo>
                    <a:cubicBezTo>
                      <a:pt x="345020" y="351728"/>
                      <a:pt x="336254" y="362786"/>
                      <a:pt x="326694" y="373083"/>
                    </a:cubicBezTo>
                    <a:cubicBezTo>
                      <a:pt x="321059" y="379153"/>
                      <a:pt x="315151" y="384956"/>
                      <a:pt x="309088" y="390595"/>
                    </a:cubicBezTo>
                    <a:cubicBezTo>
                      <a:pt x="303198" y="397138"/>
                      <a:pt x="297111" y="403582"/>
                      <a:pt x="291211" y="410144"/>
                    </a:cubicBezTo>
                    <a:cubicBezTo>
                      <a:pt x="291442" y="411338"/>
                      <a:pt x="291643" y="412550"/>
                      <a:pt x="291806" y="413784"/>
                    </a:cubicBezTo>
                    <a:cubicBezTo>
                      <a:pt x="293611" y="427403"/>
                      <a:pt x="293798" y="441215"/>
                      <a:pt x="292476" y="454886"/>
                    </a:cubicBezTo>
                    <a:cubicBezTo>
                      <a:pt x="290086" y="479601"/>
                      <a:pt x="283111" y="503416"/>
                      <a:pt x="271906" y="525447"/>
                    </a:cubicBezTo>
                    <a:lnTo>
                      <a:pt x="271552" y="527653"/>
                    </a:lnTo>
                    <a:cubicBezTo>
                      <a:pt x="269850" y="537978"/>
                      <a:pt x="267430" y="548648"/>
                      <a:pt x="261776" y="556423"/>
                    </a:cubicBezTo>
                    <a:cubicBezTo>
                      <a:pt x="268831" y="564331"/>
                      <a:pt x="274267" y="573776"/>
                      <a:pt x="277418" y="584271"/>
                    </a:cubicBezTo>
                    <a:cubicBezTo>
                      <a:pt x="280223" y="593613"/>
                      <a:pt x="267302" y="601710"/>
                      <a:pt x="260601" y="594064"/>
                    </a:cubicBezTo>
                    <a:cubicBezTo>
                      <a:pt x="255278" y="587991"/>
                      <a:pt x="249364" y="582964"/>
                      <a:pt x="242868" y="578954"/>
                    </a:cubicBezTo>
                    <a:cubicBezTo>
                      <a:pt x="242458" y="579512"/>
                      <a:pt x="241717" y="579785"/>
                      <a:pt x="240886" y="579320"/>
                    </a:cubicBezTo>
                    <a:cubicBezTo>
                      <a:pt x="222796" y="569275"/>
                      <a:pt x="192067" y="572315"/>
                      <a:pt x="173997" y="581776"/>
                    </a:cubicBezTo>
                    <a:cubicBezTo>
                      <a:pt x="151519" y="593533"/>
                      <a:pt x="142745" y="617670"/>
                      <a:pt x="145241" y="642129"/>
                    </a:cubicBezTo>
                    <a:cubicBezTo>
                      <a:pt x="147635" y="665502"/>
                      <a:pt x="157858" y="692820"/>
                      <a:pt x="177679" y="704797"/>
                    </a:cubicBezTo>
                    <a:cubicBezTo>
                      <a:pt x="186775" y="710293"/>
                      <a:pt x="193858" y="710756"/>
                      <a:pt x="203517" y="708119"/>
                    </a:cubicBezTo>
                    <a:cubicBezTo>
                      <a:pt x="206606" y="707280"/>
                      <a:pt x="210435" y="704706"/>
                      <a:pt x="212078" y="703428"/>
                    </a:cubicBezTo>
                    <a:lnTo>
                      <a:pt x="213696" y="702131"/>
                    </a:lnTo>
                    <a:cubicBezTo>
                      <a:pt x="220028" y="697124"/>
                      <a:pt x="225925" y="693696"/>
                      <a:pt x="233400" y="693564"/>
                    </a:cubicBezTo>
                    <a:cubicBezTo>
                      <a:pt x="241046" y="691179"/>
                      <a:pt x="248729" y="694488"/>
                      <a:pt x="251653" y="702508"/>
                    </a:cubicBezTo>
                    <a:lnTo>
                      <a:pt x="251833" y="703026"/>
                    </a:lnTo>
                    <a:cubicBezTo>
                      <a:pt x="253202" y="707113"/>
                      <a:pt x="255697" y="712246"/>
                      <a:pt x="255154" y="718487"/>
                    </a:cubicBezTo>
                    <a:cubicBezTo>
                      <a:pt x="254590" y="725170"/>
                      <a:pt x="251532" y="731250"/>
                      <a:pt x="246964" y="736142"/>
                    </a:cubicBezTo>
                    <a:cubicBezTo>
                      <a:pt x="246179" y="736987"/>
                      <a:pt x="245334" y="737833"/>
                      <a:pt x="244468" y="738618"/>
                    </a:cubicBezTo>
                    <a:cubicBezTo>
                      <a:pt x="323150" y="823833"/>
                      <a:pt x="333252" y="956618"/>
                      <a:pt x="292905" y="1063071"/>
                    </a:cubicBezTo>
                    <a:cubicBezTo>
                      <a:pt x="291154" y="1067741"/>
                      <a:pt x="289283" y="1072351"/>
                      <a:pt x="287331" y="1076921"/>
                    </a:cubicBezTo>
                    <a:cubicBezTo>
                      <a:pt x="280589" y="1092583"/>
                      <a:pt x="254630" y="1087732"/>
                      <a:pt x="251330" y="1072211"/>
                    </a:cubicBezTo>
                    <a:cubicBezTo>
                      <a:pt x="250344" y="1067560"/>
                      <a:pt x="249258" y="1062930"/>
                      <a:pt x="248070" y="1058340"/>
                    </a:cubicBezTo>
                    <a:cubicBezTo>
                      <a:pt x="245888" y="1049858"/>
                      <a:pt x="243388" y="1041456"/>
                      <a:pt x="240570" y="1033175"/>
                    </a:cubicBezTo>
                    <a:lnTo>
                      <a:pt x="239498" y="1030076"/>
                    </a:lnTo>
                    <a:cubicBezTo>
                      <a:pt x="237103" y="1023231"/>
                      <a:pt x="234869" y="1016327"/>
                      <a:pt x="232455" y="1009482"/>
                    </a:cubicBezTo>
                    <a:lnTo>
                      <a:pt x="232213" y="1008699"/>
                    </a:lnTo>
                    <a:cubicBezTo>
                      <a:pt x="232123" y="1008390"/>
                      <a:pt x="232022" y="1008033"/>
                      <a:pt x="231911" y="1007630"/>
                    </a:cubicBezTo>
                    <a:lnTo>
                      <a:pt x="227826" y="1016548"/>
                    </a:lnTo>
                    <a:lnTo>
                      <a:pt x="227826" y="1016548"/>
                    </a:lnTo>
                    <a:lnTo>
                      <a:pt x="215410" y="1043463"/>
                    </a:lnTo>
                    <a:cubicBezTo>
                      <a:pt x="209600" y="1056023"/>
                      <a:pt x="191140" y="1049197"/>
                      <a:pt x="190454" y="1037094"/>
                    </a:cubicBezTo>
                    <a:lnTo>
                      <a:pt x="190437" y="1036679"/>
                    </a:lnTo>
                    <a:cubicBezTo>
                      <a:pt x="190377" y="1034445"/>
                      <a:pt x="190296" y="1032230"/>
                      <a:pt x="190156" y="1030036"/>
                    </a:cubicBezTo>
                    <a:cubicBezTo>
                      <a:pt x="189270" y="1013589"/>
                      <a:pt x="186433" y="997605"/>
                      <a:pt x="181925" y="981963"/>
                    </a:cubicBezTo>
                    <a:lnTo>
                      <a:pt x="180299" y="983985"/>
                    </a:lnTo>
                    <a:cubicBezTo>
                      <a:pt x="156083" y="1013935"/>
                      <a:pt x="127662" y="1042008"/>
                      <a:pt x="88674" y="1048919"/>
                    </a:cubicBezTo>
                    <a:cubicBezTo>
                      <a:pt x="78894" y="1050650"/>
                      <a:pt x="67826" y="1040423"/>
                      <a:pt x="74548" y="1030539"/>
                    </a:cubicBezTo>
                    <a:cubicBezTo>
                      <a:pt x="77325" y="1026452"/>
                      <a:pt x="80001" y="1022265"/>
                      <a:pt x="82537" y="1018018"/>
                    </a:cubicBezTo>
                    <a:cubicBezTo>
                      <a:pt x="80343" y="1016991"/>
                      <a:pt x="78270" y="1015924"/>
                      <a:pt x="76359" y="1014837"/>
                    </a:cubicBezTo>
                    <a:cubicBezTo>
                      <a:pt x="61568" y="1006523"/>
                      <a:pt x="49253" y="994686"/>
                      <a:pt x="39070" y="981258"/>
                    </a:cubicBezTo>
                    <a:cubicBezTo>
                      <a:pt x="17478" y="952793"/>
                      <a:pt x="9751" y="916959"/>
                      <a:pt x="7859" y="881891"/>
                    </a:cubicBezTo>
                    <a:cubicBezTo>
                      <a:pt x="5847" y="844830"/>
                      <a:pt x="9107" y="805755"/>
                      <a:pt x="19229" y="770002"/>
                    </a:cubicBezTo>
                    <a:cubicBezTo>
                      <a:pt x="23616" y="754541"/>
                      <a:pt x="29552" y="739705"/>
                      <a:pt x="36414" y="725311"/>
                    </a:cubicBezTo>
                    <a:cubicBezTo>
                      <a:pt x="35931" y="724023"/>
                      <a:pt x="35468" y="722734"/>
                      <a:pt x="35005" y="721446"/>
                    </a:cubicBezTo>
                    <a:cubicBezTo>
                      <a:pt x="27600" y="700791"/>
                      <a:pt x="21523" y="679674"/>
                      <a:pt x="16472" y="658315"/>
                    </a:cubicBezTo>
                    <a:cubicBezTo>
                      <a:pt x="6290" y="615194"/>
                      <a:pt x="816" y="570704"/>
                      <a:pt x="152" y="526396"/>
                    </a:cubicBezTo>
                    <a:cubicBezTo>
                      <a:pt x="-1055" y="447019"/>
                      <a:pt x="12628" y="366373"/>
                      <a:pt x="41465" y="292351"/>
                    </a:cubicBezTo>
                    <a:cubicBezTo>
                      <a:pt x="71247" y="216014"/>
                      <a:pt x="116042" y="142475"/>
                      <a:pt x="176995" y="87014"/>
                    </a:cubicBezTo>
                    <a:close/>
                    <a:moveTo>
                      <a:pt x="139908" y="781014"/>
                    </a:moveTo>
                    <a:cubicBezTo>
                      <a:pt x="134439" y="772400"/>
                      <a:pt x="120756" y="780162"/>
                      <a:pt x="125833" y="788837"/>
                    </a:cubicBezTo>
                    <a:lnTo>
                      <a:pt x="126023" y="789147"/>
                    </a:lnTo>
                    <a:cubicBezTo>
                      <a:pt x="134696" y="802816"/>
                      <a:pt x="138761" y="818357"/>
                      <a:pt x="143751" y="833596"/>
                    </a:cubicBezTo>
                    <a:cubicBezTo>
                      <a:pt x="146951" y="843400"/>
                      <a:pt x="162506" y="839213"/>
                      <a:pt x="159266" y="829308"/>
                    </a:cubicBezTo>
                    <a:lnTo>
                      <a:pt x="158194" y="826002"/>
                    </a:lnTo>
                    <a:cubicBezTo>
                      <a:pt x="153228" y="810548"/>
                      <a:pt x="148698" y="794843"/>
                      <a:pt x="139908" y="781014"/>
                    </a:cubicBezTo>
                    <a:close/>
                    <a:moveTo>
                      <a:pt x="187540" y="616583"/>
                    </a:moveTo>
                    <a:lnTo>
                      <a:pt x="191173" y="614824"/>
                    </a:lnTo>
                    <a:cubicBezTo>
                      <a:pt x="202634" y="609353"/>
                      <a:pt x="212675" y="605626"/>
                      <a:pt x="226216" y="610403"/>
                    </a:cubicBezTo>
                    <a:cubicBezTo>
                      <a:pt x="244348" y="616784"/>
                      <a:pt x="263766" y="637096"/>
                      <a:pt x="251511" y="656805"/>
                    </a:cubicBezTo>
                    <a:cubicBezTo>
                      <a:pt x="247004" y="664072"/>
                      <a:pt x="238995" y="666971"/>
                      <a:pt x="230744" y="665260"/>
                    </a:cubicBezTo>
                    <a:cubicBezTo>
                      <a:pt x="216835" y="662374"/>
                      <a:pt x="213246" y="649844"/>
                      <a:pt x="206187" y="639558"/>
                    </a:cubicBezTo>
                    <a:lnTo>
                      <a:pt x="204973" y="637816"/>
                    </a:lnTo>
                    <a:cubicBezTo>
                      <a:pt x="200669" y="631592"/>
                      <a:pt x="195227" y="622988"/>
                      <a:pt x="188063" y="620549"/>
                    </a:cubicBezTo>
                    <a:cubicBezTo>
                      <a:pt x="186433" y="619985"/>
                      <a:pt x="185749" y="617448"/>
                      <a:pt x="187540" y="616583"/>
                    </a:cubicBezTo>
                    <a:close/>
                    <a:moveTo>
                      <a:pt x="197759" y="198140"/>
                    </a:moveTo>
                    <a:lnTo>
                      <a:pt x="198929" y="197091"/>
                    </a:lnTo>
                    <a:cubicBezTo>
                      <a:pt x="206717" y="190206"/>
                      <a:pt x="195287" y="178852"/>
                      <a:pt x="187540" y="185697"/>
                    </a:cubicBezTo>
                    <a:cubicBezTo>
                      <a:pt x="152082" y="217041"/>
                      <a:pt x="139767" y="266100"/>
                      <a:pt x="121374" y="307913"/>
                    </a:cubicBezTo>
                    <a:cubicBezTo>
                      <a:pt x="117249" y="317314"/>
                      <a:pt x="131114" y="325527"/>
                      <a:pt x="135280" y="316046"/>
                    </a:cubicBezTo>
                    <a:cubicBezTo>
                      <a:pt x="152824" y="276147"/>
                      <a:pt x="164470" y="228419"/>
                      <a:pt x="197759" y="198140"/>
                    </a:cubicBezTo>
                    <a:lnTo>
                      <a:pt x="197759" y="198140"/>
                    </a:lnTo>
                    <a:close/>
                    <a:moveTo>
                      <a:pt x="623852" y="184428"/>
                    </a:moveTo>
                    <a:cubicBezTo>
                      <a:pt x="614587" y="180252"/>
                      <a:pt x="606482" y="193739"/>
                      <a:pt x="615388" y="198181"/>
                    </a:cubicBezTo>
                    <a:lnTo>
                      <a:pt x="615722" y="198339"/>
                    </a:lnTo>
                    <a:cubicBezTo>
                      <a:pt x="647034" y="212491"/>
                      <a:pt x="660355" y="244540"/>
                      <a:pt x="673113" y="274294"/>
                    </a:cubicBezTo>
                    <a:cubicBezTo>
                      <a:pt x="677178" y="283795"/>
                      <a:pt x="691043" y="275602"/>
                      <a:pt x="687019" y="266181"/>
                    </a:cubicBezTo>
                    <a:lnTo>
                      <a:pt x="684716" y="260842"/>
                    </a:lnTo>
                    <a:cubicBezTo>
                      <a:pt x="671404" y="230179"/>
                      <a:pt x="655877" y="198925"/>
                      <a:pt x="623852" y="184428"/>
                    </a:cubicBezTo>
                    <a:close/>
                    <a:moveTo>
                      <a:pt x="672932" y="165062"/>
                    </a:moveTo>
                    <a:cubicBezTo>
                      <a:pt x="663112" y="161660"/>
                      <a:pt x="658906" y="177201"/>
                      <a:pt x="668646" y="180603"/>
                    </a:cubicBezTo>
                    <a:cubicBezTo>
                      <a:pt x="695189" y="189844"/>
                      <a:pt x="713400" y="209773"/>
                      <a:pt x="728754" y="232562"/>
                    </a:cubicBezTo>
                    <a:cubicBezTo>
                      <a:pt x="734509" y="241097"/>
                      <a:pt x="748455" y="233045"/>
                      <a:pt x="742639" y="224429"/>
                    </a:cubicBezTo>
                    <a:cubicBezTo>
                      <a:pt x="724810" y="197977"/>
                      <a:pt x="703640" y="175772"/>
                      <a:pt x="672932" y="165062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7D8F08A-D490-E0E5-50D2-7C1345B65DC4}"/>
                </a:ext>
              </a:extLst>
            </p:cNvPr>
            <p:cNvSpPr/>
            <p:nvPr/>
          </p:nvSpPr>
          <p:spPr>
            <a:xfrm>
              <a:off x="10505293" y="5690467"/>
              <a:ext cx="370474" cy="386136"/>
            </a:xfrm>
            <a:custGeom>
              <a:avLst/>
              <a:gdLst>
                <a:gd name="connsiteX0" fmla="*/ 188439 w 370474"/>
                <a:gd name="connsiteY0" fmla="*/ 380407 h 386136"/>
                <a:gd name="connsiteX1" fmla="*/ 154017 w 370474"/>
                <a:gd name="connsiteY1" fmla="*/ 353914 h 386136"/>
                <a:gd name="connsiteX2" fmla="*/ 150797 w 370474"/>
                <a:gd name="connsiteY2" fmla="*/ 341556 h 386136"/>
                <a:gd name="connsiteX3" fmla="*/ 157729 w 370474"/>
                <a:gd name="connsiteY3" fmla="*/ 330390 h 386136"/>
                <a:gd name="connsiteX4" fmla="*/ 170162 w 370474"/>
                <a:gd name="connsiteY4" fmla="*/ 327026 h 386136"/>
                <a:gd name="connsiteX5" fmla="*/ 180671 w 370474"/>
                <a:gd name="connsiteY5" fmla="*/ 333975 h 386136"/>
                <a:gd name="connsiteX6" fmla="*/ 181293 w 370474"/>
                <a:gd name="connsiteY6" fmla="*/ 334833 h 386136"/>
                <a:gd name="connsiteX7" fmla="*/ 201164 w 370474"/>
                <a:gd name="connsiteY7" fmla="*/ 351514 h 386136"/>
                <a:gd name="connsiteX8" fmla="*/ 225758 w 370474"/>
                <a:gd name="connsiteY8" fmla="*/ 355840 h 386136"/>
                <a:gd name="connsiteX9" fmla="*/ 265837 w 370474"/>
                <a:gd name="connsiteY9" fmla="*/ 332858 h 386136"/>
                <a:gd name="connsiteX10" fmla="*/ 270355 w 370474"/>
                <a:gd name="connsiteY10" fmla="*/ 328131 h 386136"/>
                <a:gd name="connsiteX11" fmla="*/ 274103 w 370474"/>
                <a:gd name="connsiteY11" fmla="*/ 325244 h 386136"/>
                <a:gd name="connsiteX12" fmla="*/ 279274 w 370474"/>
                <a:gd name="connsiteY12" fmla="*/ 325319 h 386136"/>
                <a:gd name="connsiteX13" fmla="*/ 283342 w 370474"/>
                <a:gd name="connsiteY13" fmla="*/ 328404 h 386136"/>
                <a:gd name="connsiteX14" fmla="*/ 284627 w 370474"/>
                <a:gd name="connsiteY14" fmla="*/ 333396 h 386136"/>
                <a:gd name="connsiteX15" fmla="*/ 267579 w 370474"/>
                <a:gd name="connsiteY15" fmla="*/ 366072 h 386136"/>
                <a:gd name="connsiteX16" fmla="*/ 230455 w 370474"/>
                <a:gd name="connsiteY16" fmla="*/ 385042 h 386136"/>
                <a:gd name="connsiteX17" fmla="*/ 188439 w 370474"/>
                <a:gd name="connsiteY17" fmla="*/ 380407 h 386136"/>
                <a:gd name="connsiteX18" fmla="*/ 188439 w 370474"/>
                <a:gd name="connsiteY18" fmla="*/ 380407 h 386136"/>
                <a:gd name="connsiteX19" fmla="*/ 237193 w 370474"/>
                <a:gd name="connsiteY19" fmla="*/ 186022 h 386136"/>
                <a:gd name="connsiteX20" fmla="*/ 259195 w 370474"/>
                <a:gd name="connsiteY20" fmla="*/ 239717 h 386136"/>
                <a:gd name="connsiteX21" fmla="*/ 198596 w 370474"/>
                <a:gd name="connsiteY21" fmla="*/ 226282 h 386136"/>
                <a:gd name="connsiteX22" fmla="*/ 183459 w 370474"/>
                <a:gd name="connsiteY22" fmla="*/ 248521 h 386136"/>
                <a:gd name="connsiteX23" fmla="*/ 244878 w 370474"/>
                <a:gd name="connsiteY23" fmla="*/ 175158 h 386136"/>
                <a:gd name="connsiteX24" fmla="*/ 237193 w 370474"/>
                <a:gd name="connsiteY24" fmla="*/ 186022 h 386136"/>
                <a:gd name="connsiteX25" fmla="*/ 60408 w 370474"/>
                <a:gd name="connsiteY25" fmla="*/ 101027 h 386136"/>
                <a:gd name="connsiteX26" fmla="*/ 96984 w 370474"/>
                <a:gd name="connsiteY26" fmla="*/ 96075 h 386136"/>
                <a:gd name="connsiteX27" fmla="*/ 88162 w 370474"/>
                <a:gd name="connsiteY27" fmla="*/ 148170 h 386136"/>
                <a:gd name="connsiteX28" fmla="*/ 58717 w 370474"/>
                <a:gd name="connsiteY28" fmla="*/ 142175 h 386136"/>
                <a:gd name="connsiteX29" fmla="*/ 60408 w 370474"/>
                <a:gd name="connsiteY29" fmla="*/ 101027 h 386136"/>
                <a:gd name="connsiteX30" fmla="*/ 302015 w 370474"/>
                <a:gd name="connsiteY30" fmla="*/ 91797 h 386136"/>
                <a:gd name="connsiteX31" fmla="*/ 320484 w 370474"/>
                <a:gd name="connsiteY31" fmla="*/ 84278 h 386136"/>
                <a:gd name="connsiteX32" fmla="*/ 328952 w 370474"/>
                <a:gd name="connsiteY32" fmla="*/ 141771 h 386136"/>
                <a:gd name="connsiteX33" fmla="*/ 302969 w 370474"/>
                <a:gd name="connsiteY33" fmla="*/ 145120 h 386136"/>
                <a:gd name="connsiteX34" fmla="*/ 300713 w 370474"/>
                <a:gd name="connsiteY34" fmla="*/ 93784 h 386136"/>
                <a:gd name="connsiteX35" fmla="*/ 302015 w 370474"/>
                <a:gd name="connsiteY35" fmla="*/ 91797 h 386136"/>
                <a:gd name="connsiteX36" fmla="*/ 87825 w 370474"/>
                <a:gd name="connsiteY36" fmla="*/ 9801 h 386136"/>
                <a:gd name="connsiteX37" fmla="*/ 91603 w 370474"/>
                <a:gd name="connsiteY37" fmla="*/ 9140 h 386136"/>
                <a:gd name="connsiteX38" fmla="*/ 126089 w 370474"/>
                <a:gd name="connsiteY38" fmla="*/ 14574 h 386136"/>
                <a:gd name="connsiteX39" fmla="*/ 126089 w 370474"/>
                <a:gd name="connsiteY39" fmla="*/ 33594 h 386136"/>
                <a:gd name="connsiteX40" fmla="*/ 91836 w 370474"/>
                <a:gd name="connsiteY40" fmla="*/ 39446 h 386136"/>
                <a:gd name="connsiteX41" fmla="*/ 61894 w 370474"/>
                <a:gd name="connsiteY41" fmla="*/ 44549 h 386136"/>
                <a:gd name="connsiteX42" fmla="*/ 4149 w 370474"/>
                <a:gd name="connsiteY42" fmla="*/ 74430 h 386136"/>
                <a:gd name="connsiteX43" fmla="*/ 406 w 370474"/>
                <a:gd name="connsiteY43" fmla="*/ 70686 h 386136"/>
                <a:gd name="connsiteX44" fmla="*/ 52452 w 370474"/>
                <a:gd name="connsiteY44" fmla="*/ 22148 h 386136"/>
                <a:gd name="connsiteX45" fmla="*/ 87825 w 370474"/>
                <a:gd name="connsiteY45" fmla="*/ 9801 h 386136"/>
                <a:gd name="connsiteX46" fmla="*/ 280213 w 370474"/>
                <a:gd name="connsiteY46" fmla="*/ 438 h 386136"/>
                <a:gd name="connsiteX47" fmla="*/ 283105 w 370474"/>
                <a:gd name="connsiteY47" fmla="*/ 1030 h 386136"/>
                <a:gd name="connsiteX48" fmla="*/ 370356 w 370474"/>
                <a:gd name="connsiteY48" fmla="*/ 51675 h 386136"/>
                <a:gd name="connsiteX49" fmla="*/ 369836 w 370474"/>
                <a:gd name="connsiteY49" fmla="*/ 57596 h 386136"/>
                <a:gd name="connsiteX50" fmla="*/ 369674 w 370474"/>
                <a:gd name="connsiteY50" fmla="*/ 57800 h 386136"/>
                <a:gd name="connsiteX51" fmla="*/ 367057 w 370474"/>
                <a:gd name="connsiteY51" fmla="*/ 59638 h 386136"/>
                <a:gd name="connsiteX52" fmla="*/ 365464 w 370474"/>
                <a:gd name="connsiteY52" fmla="*/ 59240 h 386136"/>
                <a:gd name="connsiteX53" fmla="*/ 347997 w 370474"/>
                <a:gd name="connsiteY53" fmla="*/ 52422 h 386136"/>
                <a:gd name="connsiteX54" fmla="*/ 342325 w 370474"/>
                <a:gd name="connsiteY54" fmla="*/ 49626 h 386136"/>
                <a:gd name="connsiteX55" fmla="*/ 322067 w 370474"/>
                <a:gd name="connsiteY55" fmla="*/ 40991 h 386136"/>
                <a:gd name="connsiteX56" fmla="*/ 275921 w 370474"/>
                <a:gd name="connsiteY56" fmla="*/ 30796 h 386136"/>
                <a:gd name="connsiteX57" fmla="*/ 266665 w 370474"/>
                <a:gd name="connsiteY57" fmla="*/ 27282 h 386136"/>
                <a:gd name="connsiteX58" fmla="*/ 261487 w 370474"/>
                <a:gd name="connsiteY58" fmla="*/ 19394 h 386136"/>
                <a:gd name="connsiteX59" fmla="*/ 263084 w 370474"/>
                <a:gd name="connsiteY59" fmla="*/ 7568 h 386136"/>
                <a:gd name="connsiteX60" fmla="*/ 270390 w 370474"/>
                <a:gd name="connsiteY60" fmla="*/ 1267 h 386136"/>
                <a:gd name="connsiteX61" fmla="*/ 280213 w 370474"/>
                <a:gd name="connsiteY61" fmla="*/ 438 h 38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0474" h="386136">
                  <a:moveTo>
                    <a:pt x="188439" y="380407"/>
                  </a:moveTo>
                  <a:cubicBezTo>
                    <a:pt x="174911" y="374886"/>
                    <a:pt x="162841" y="365678"/>
                    <a:pt x="154017" y="353914"/>
                  </a:cubicBezTo>
                  <a:cubicBezTo>
                    <a:pt x="150949" y="349824"/>
                    <a:pt x="150154" y="345506"/>
                    <a:pt x="150797" y="341556"/>
                  </a:cubicBezTo>
                  <a:cubicBezTo>
                    <a:pt x="151521" y="337115"/>
                    <a:pt x="154148" y="333090"/>
                    <a:pt x="157729" y="330390"/>
                  </a:cubicBezTo>
                  <a:cubicBezTo>
                    <a:pt x="161323" y="327681"/>
                    <a:pt x="165817" y="326345"/>
                    <a:pt x="170162" y="327026"/>
                  </a:cubicBezTo>
                  <a:cubicBezTo>
                    <a:pt x="173938" y="327618"/>
                    <a:pt x="177696" y="329686"/>
                    <a:pt x="180671" y="333975"/>
                  </a:cubicBezTo>
                  <a:lnTo>
                    <a:pt x="181293" y="334833"/>
                  </a:lnTo>
                  <a:cubicBezTo>
                    <a:pt x="186539" y="341933"/>
                    <a:pt x="193375" y="347759"/>
                    <a:pt x="201164" y="351514"/>
                  </a:cubicBezTo>
                  <a:cubicBezTo>
                    <a:pt x="208672" y="355133"/>
                    <a:pt x="217069" y="356822"/>
                    <a:pt x="225758" y="355840"/>
                  </a:cubicBezTo>
                  <a:cubicBezTo>
                    <a:pt x="242307" y="353970"/>
                    <a:pt x="253713" y="345016"/>
                    <a:pt x="265837" y="332858"/>
                  </a:cubicBezTo>
                  <a:cubicBezTo>
                    <a:pt x="267340" y="331323"/>
                    <a:pt x="268844" y="329739"/>
                    <a:pt x="270355" y="328131"/>
                  </a:cubicBezTo>
                  <a:cubicBezTo>
                    <a:pt x="271309" y="326673"/>
                    <a:pt x="272633" y="325735"/>
                    <a:pt x="274103" y="325244"/>
                  </a:cubicBezTo>
                  <a:cubicBezTo>
                    <a:pt x="275736" y="324698"/>
                    <a:pt x="277583" y="324729"/>
                    <a:pt x="279274" y="325319"/>
                  </a:cubicBezTo>
                  <a:cubicBezTo>
                    <a:pt x="280905" y="325889"/>
                    <a:pt x="282364" y="326968"/>
                    <a:pt x="283342" y="328404"/>
                  </a:cubicBezTo>
                  <a:cubicBezTo>
                    <a:pt x="284271" y="329770"/>
                    <a:pt x="284798" y="331456"/>
                    <a:pt x="284627" y="333396"/>
                  </a:cubicBezTo>
                  <a:cubicBezTo>
                    <a:pt x="283517" y="345996"/>
                    <a:pt x="276932" y="357242"/>
                    <a:pt x="267579" y="366072"/>
                  </a:cubicBezTo>
                  <a:cubicBezTo>
                    <a:pt x="257190" y="375878"/>
                    <a:pt x="243419" y="382663"/>
                    <a:pt x="230455" y="385042"/>
                  </a:cubicBezTo>
                  <a:cubicBezTo>
                    <a:pt x="216171" y="387663"/>
                    <a:pt x="201617" y="385785"/>
                    <a:pt x="188439" y="380407"/>
                  </a:cubicBezTo>
                  <a:lnTo>
                    <a:pt x="188439" y="380407"/>
                  </a:lnTo>
                  <a:close/>
                  <a:moveTo>
                    <a:pt x="237193" y="186022"/>
                  </a:moveTo>
                  <a:cubicBezTo>
                    <a:pt x="252388" y="195262"/>
                    <a:pt x="275542" y="216809"/>
                    <a:pt x="259195" y="239717"/>
                  </a:cubicBezTo>
                  <a:cubicBezTo>
                    <a:pt x="239953" y="259915"/>
                    <a:pt x="212248" y="236756"/>
                    <a:pt x="198596" y="226282"/>
                  </a:cubicBezTo>
                  <a:cubicBezTo>
                    <a:pt x="185937" y="218165"/>
                    <a:pt x="171714" y="239042"/>
                    <a:pt x="183459" y="248521"/>
                  </a:cubicBezTo>
                  <a:cubicBezTo>
                    <a:pt x="282111" y="321587"/>
                    <a:pt x="322146" y="188438"/>
                    <a:pt x="244878" y="175158"/>
                  </a:cubicBezTo>
                  <a:cubicBezTo>
                    <a:pt x="236371" y="173694"/>
                    <a:pt x="233211" y="183164"/>
                    <a:pt x="237193" y="186022"/>
                  </a:cubicBezTo>
                  <a:close/>
                  <a:moveTo>
                    <a:pt x="60408" y="101027"/>
                  </a:moveTo>
                  <a:cubicBezTo>
                    <a:pt x="62087" y="80179"/>
                    <a:pt x="93827" y="75444"/>
                    <a:pt x="96984" y="96075"/>
                  </a:cubicBezTo>
                  <a:cubicBezTo>
                    <a:pt x="99811" y="114555"/>
                    <a:pt x="96483" y="131532"/>
                    <a:pt x="88162" y="148170"/>
                  </a:cubicBezTo>
                  <a:cubicBezTo>
                    <a:pt x="80211" y="164066"/>
                    <a:pt x="60228" y="156650"/>
                    <a:pt x="58717" y="142175"/>
                  </a:cubicBezTo>
                  <a:cubicBezTo>
                    <a:pt x="56691" y="122773"/>
                    <a:pt x="59364" y="113996"/>
                    <a:pt x="60408" y="101027"/>
                  </a:cubicBezTo>
                  <a:close/>
                  <a:moveTo>
                    <a:pt x="302015" y="91797"/>
                  </a:moveTo>
                  <a:cubicBezTo>
                    <a:pt x="306440" y="85999"/>
                    <a:pt x="312829" y="82042"/>
                    <a:pt x="320484" y="84278"/>
                  </a:cubicBezTo>
                  <a:cubicBezTo>
                    <a:pt x="344401" y="91270"/>
                    <a:pt x="337351" y="125237"/>
                    <a:pt x="328952" y="141771"/>
                  </a:cubicBezTo>
                  <a:cubicBezTo>
                    <a:pt x="324388" y="150749"/>
                    <a:pt x="309636" y="153026"/>
                    <a:pt x="302969" y="145120"/>
                  </a:cubicBezTo>
                  <a:cubicBezTo>
                    <a:pt x="292102" y="132229"/>
                    <a:pt x="286898" y="106483"/>
                    <a:pt x="300713" y="93784"/>
                  </a:cubicBezTo>
                  <a:cubicBezTo>
                    <a:pt x="301087" y="93128"/>
                    <a:pt x="301504" y="92466"/>
                    <a:pt x="302015" y="91797"/>
                  </a:cubicBezTo>
                  <a:close/>
                  <a:moveTo>
                    <a:pt x="87825" y="9801"/>
                  </a:moveTo>
                  <a:lnTo>
                    <a:pt x="91603" y="9140"/>
                  </a:lnTo>
                  <a:cubicBezTo>
                    <a:pt x="103290" y="7118"/>
                    <a:pt x="117822" y="5175"/>
                    <a:pt x="126089" y="14574"/>
                  </a:cubicBezTo>
                  <a:cubicBezTo>
                    <a:pt x="130474" y="19559"/>
                    <a:pt x="131983" y="28823"/>
                    <a:pt x="126089" y="33594"/>
                  </a:cubicBezTo>
                  <a:cubicBezTo>
                    <a:pt x="115722" y="41989"/>
                    <a:pt x="104260" y="38736"/>
                    <a:pt x="91836" y="39446"/>
                  </a:cubicBezTo>
                  <a:cubicBezTo>
                    <a:pt x="81597" y="40034"/>
                    <a:pt x="71757" y="41729"/>
                    <a:pt x="61894" y="44549"/>
                  </a:cubicBezTo>
                  <a:cubicBezTo>
                    <a:pt x="40258" y="50736"/>
                    <a:pt x="22628" y="62029"/>
                    <a:pt x="4149" y="74430"/>
                  </a:cubicBezTo>
                  <a:cubicBezTo>
                    <a:pt x="1724" y="76057"/>
                    <a:pt x="-751" y="72954"/>
                    <a:pt x="406" y="70686"/>
                  </a:cubicBezTo>
                  <a:cubicBezTo>
                    <a:pt x="11073" y="49784"/>
                    <a:pt x="31746" y="32614"/>
                    <a:pt x="52452" y="22148"/>
                  </a:cubicBezTo>
                  <a:cubicBezTo>
                    <a:pt x="63504" y="16561"/>
                    <a:pt x="75598" y="11927"/>
                    <a:pt x="87825" y="9801"/>
                  </a:cubicBezTo>
                  <a:close/>
                  <a:moveTo>
                    <a:pt x="280213" y="438"/>
                  </a:moveTo>
                  <a:lnTo>
                    <a:pt x="283105" y="1030"/>
                  </a:lnTo>
                  <a:cubicBezTo>
                    <a:pt x="314572" y="7610"/>
                    <a:pt x="355455" y="20754"/>
                    <a:pt x="370356" y="51675"/>
                  </a:cubicBezTo>
                  <a:cubicBezTo>
                    <a:pt x="370924" y="56047"/>
                    <a:pt x="370324" y="56984"/>
                    <a:pt x="369836" y="57596"/>
                  </a:cubicBezTo>
                  <a:lnTo>
                    <a:pt x="369674" y="57800"/>
                  </a:lnTo>
                  <a:cubicBezTo>
                    <a:pt x="369272" y="58323"/>
                    <a:pt x="368951" y="59043"/>
                    <a:pt x="367057" y="59638"/>
                  </a:cubicBezTo>
                  <a:cubicBezTo>
                    <a:pt x="366531" y="59513"/>
                    <a:pt x="366000" y="59380"/>
                    <a:pt x="365464" y="59240"/>
                  </a:cubicBezTo>
                  <a:cubicBezTo>
                    <a:pt x="358633" y="57449"/>
                    <a:pt x="353229" y="54982"/>
                    <a:pt x="347997" y="52422"/>
                  </a:cubicBezTo>
                  <a:lnTo>
                    <a:pt x="342325" y="49626"/>
                  </a:lnTo>
                  <a:cubicBezTo>
                    <a:pt x="335743" y="46398"/>
                    <a:pt x="329104" y="43287"/>
                    <a:pt x="322067" y="40991"/>
                  </a:cubicBezTo>
                  <a:cubicBezTo>
                    <a:pt x="307051" y="36091"/>
                    <a:pt x="291606" y="32640"/>
                    <a:pt x="275921" y="30796"/>
                  </a:cubicBezTo>
                  <a:cubicBezTo>
                    <a:pt x="272521" y="30397"/>
                    <a:pt x="269248" y="29249"/>
                    <a:pt x="266665" y="27282"/>
                  </a:cubicBezTo>
                  <a:cubicBezTo>
                    <a:pt x="264214" y="25415"/>
                    <a:pt x="262341" y="22830"/>
                    <a:pt x="261487" y="19394"/>
                  </a:cubicBezTo>
                  <a:cubicBezTo>
                    <a:pt x="260380" y="14947"/>
                    <a:pt x="260698" y="11580"/>
                    <a:pt x="263084" y="7568"/>
                  </a:cubicBezTo>
                  <a:cubicBezTo>
                    <a:pt x="264877" y="4555"/>
                    <a:pt x="267443" y="2467"/>
                    <a:pt x="270390" y="1267"/>
                  </a:cubicBezTo>
                  <a:cubicBezTo>
                    <a:pt x="273394" y="45"/>
                    <a:pt x="276814" y="-243"/>
                    <a:pt x="280213" y="438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2D7FEB-1B2E-61DB-50D1-6CA39A8BCB7C}"/>
                </a:ext>
              </a:extLst>
            </p:cNvPr>
            <p:cNvSpPr/>
            <p:nvPr/>
          </p:nvSpPr>
          <p:spPr>
            <a:xfrm>
              <a:off x="10147100" y="5714622"/>
              <a:ext cx="839817" cy="241939"/>
            </a:xfrm>
            <a:custGeom>
              <a:avLst/>
              <a:gdLst>
                <a:gd name="connsiteX0" fmla="*/ 765040 w 839817"/>
                <a:gd name="connsiteY0" fmla="*/ 179898 h 241939"/>
                <a:gd name="connsiteX1" fmla="*/ 703205 w 839817"/>
                <a:gd name="connsiteY1" fmla="*/ 201903 h 241939"/>
                <a:gd name="connsiteX2" fmla="*/ 635873 w 839817"/>
                <a:gd name="connsiteY2" fmla="*/ 96195 h 241939"/>
                <a:gd name="connsiteX3" fmla="*/ 747579 w 839817"/>
                <a:gd name="connsiteY3" fmla="*/ 31497 h 241939"/>
                <a:gd name="connsiteX4" fmla="*/ 794663 w 839817"/>
                <a:gd name="connsiteY4" fmla="*/ 70350 h 241939"/>
                <a:gd name="connsiteX5" fmla="*/ 765040 w 839817"/>
                <a:gd name="connsiteY5" fmla="*/ 179898 h 241939"/>
                <a:gd name="connsiteX6" fmla="*/ 527040 w 839817"/>
                <a:gd name="connsiteY6" fmla="*/ 136914 h 241939"/>
                <a:gd name="connsiteX7" fmla="*/ 319024 w 839817"/>
                <a:gd name="connsiteY7" fmla="*/ 117662 h 241939"/>
                <a:gd name="connsiteX8" fmla="*/ 350034 w 839817"/>
                <a:gd name="connsiteY8" fmla="*/ 69380 h 241939"/>
                <a:gd name="connsiteX9" fmla="*/ 454492 w 839817"/>
                <a:gd name="connsiteY9" fmla="*/ 50966 h 241939"/>
                <a:gd name="connsiteX10" fmla="*/ 535043 w 839817"/>
                <a:gd name="connsiteY10" fmla="*/ 92851 h 241939"/>
                <a:gd name="connsiteX11" fmla="*/ 527040 w 839817"/>
                <a:gd name="connsiteY11" fmla="*/ 136914 h 241939"/>
                <a:gd name="connsiteX12" fmla="*/ 829034 w 839817"/>
                <a:gd name="connsiteY12" fmla="*/ 8608 h 241939"/>
                <a:gd name="connsiteX13" fmla="*/ 824061 w 839817"/>
                <a:gd name="connsiteY13" fmla="*/ 7829 h 241939"/>
                <a:gd name="connsiteX14" fmla="*/ 819481 w 839817"/>
                <a:gd name="connsiteY14" fmla="*/ 6188 h 241939"/>
                <a:gd name="connsiteX15" fmla="*/ 807440 w 839817"/>
                <a:gd name="connsiteY15" fmla="*/ 4101 h 241939"/>
                <a:gd name="connsiteX16" fmla="*/ 611715 w 839817"/>
                <a:gd name="connsiteY16" fmla="*/ 58543 h 241939"/>
                <a:gd name="connsiteX17" fmla="*/ 556418 w 839817"/>
                <a:gd name="connsiteY17" fmla="*/ 59725 h 241939"/>
                <a:gd name="connsiteX18" fmla="*/ 248001 w 839817"/>
                <a:gd name="connsiteY18" fmla="*/ 42461 h 241939"/>
                <a:gd name="connsiteX19" fmla="*/ 247849 w 839817"/>
                <a:gd name="connsiteY19" fmla="*/ 42418 h 241939"/>
                <a:gd name="connsiteX20" fmla="*/ 201213 w 839817"/>
                <a:gd name="connsiteY20" fmla="*/ 38758 h 241939"/>
                <a:gd name="connsiteX21" fmla="*/ 107372 w 839817"/>
                <a:gd name="connsiteY21" fmla="*/ 47552 h 241939"/>
                <a:gd name="connsiteX22" fmla="*/ 11048 w 839817"/>
                <a:gd name="connsiteY22" fmla="*/ 139551 h 241939"/>
                <a:gd name="connsiteX23" fmla="*/ 11072 w 839817"/>
                <a:gd name="connsiteY23" fmla="*/ 139589 h 241939"/>
                <a:gd name="connsiteX24" fmla="*/ 11078 w 839817"/>
                <a:gd name="connsiteY24" fmla="*/ 139583 h 241939"/>
                <a:gd name="connsiteX25" fmla="*/ 30169 w 839817"/>
                <a:gd name="connsiteY25" fmla="*/ 131364 h 241939"/>
                <a:gd name="connsiteX26" fmla="*/ 70599 w 839817"/>
                <a:gd name="connsiteY26" fmla="*/ 83299 h 241939"/>
                <a:gd name="connsiteX27" fmla="*/ 248684 w 839817"/>
                <a:gd name="connsiteY27" fmla="*/ 65909 h 241939"/>
                <a:gd name="connsiteX28" fmla="*/ 267392 w 839817"/>
                <a:gd name="connsiteY28" fmla="*/ 78358 h 241939"/>
                <a:gd name="connsiteX29" fmla="*/ 311977 w 839817"/>
                <a:gd name="connsiteY29" fmla="*/ 119351 h 241939"/>
                <a:gd name="connsiteX30" fmla="*/ 507338 w 839817"/>
                <a:gd name="connsiteY30" fmla="*/ 212077 h 241939"/>
                <a:gd name="connsiteX31" fmla="*/ 550418 w 839817"/>
                <a:gd name="connsiteY31" fmla="*/ 102697 h 241939"/>
                <a:gd name="connsiteX32" fmla="*/ 557628 w 839817"/>
                <a:gd name="connsiteY32" fmla="*/ 97324 h 241939"/>
                <a:gd name="connsiteX33" fmla="*/ 588776 w 839817"/>
                <a:gd name="connsiteY33" fmla="*/ 78358 h 241939"/>
                <a:gd name="connsiteX34" fmla="*/ 620789 w 839817"/>
                <a:gd name="connsiteY34" fmla="*/ 82199 h 241939"/>
                <a:gd name="connsiteX35" fmla="*/ 622278 w 839817"/>
                <a:gd name="connsiteY35" fmla="*/ 84915 h 241939"/>
                <a:gd name="connsiteX36" fmla="*/ 625328 w 839817"/>
                <a:gd name="connsiteY36" fmla="*/ 88190 h 241939"/>
                <a:gd name="connsiteX37" fmla="*/ 770523 w 839817"/>
                <a:gd name="connsiteY37" fmla="*/ 203938 h 241939"/>
                <a:gd name="connsiteX38" fmla="*/ 814853 w 839817"/>
                <a:gd name="connsiteY38" fmla="*/ 74187 h 241939"/>
                <a:gd name="connsiteX39" fmla="*/ 821025 w 839817"/>
                <a:gd name="connsiteY39" fmla="*/ 58628 h 241939"/>
                <a:gd name="connsiteX40" fmla="*/ 832646 w 839817"/>
                <a:gd name="connsiteY40" fmla="*/ 36258 h 241939"/>
                <a:gd name="connsiteX41" fmla="*/ 829034 w 839817"/>
                <a:gd name="connsiteY41" fmla="*/ 8608 h 24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9817" h="241939">
                  <a:moveTo>
                    <a:pt x="765040" y="179898"/>
                  </a:moveTo>
                  <a:cubicBezTo>
                    <a:pt x="751491" y="198106"/>
                    <a:pt x="726373" y="203906"/>
                    <a:pt x="703205" y="201903"/>
                  </a:cubicBezTo>
                  <a:cubicBezTo>
                    <a:pt x="653237" y="197092"/>
                    <a:pt x="637511" y="140320"/>
                    <a:pt x="635873" y="96195"/>
                  </a:cubicBezTo>
                  <a:cubicBezTo>
                    <a:pt x="669380" y="105624"/>
                    <a:pt x="633040" y="38841"/>
                    <a:pt x="747579" y="31497"/>
                  </a:cubicBezTo>
                  <a:cubicBezTo>
                    <a:pt x="787956" y="28131"/>
                    <a:pt x="776824" y="52526"/>
                    <a:pt x="794663" y="70350"/>
                  </a:cubicBezTo>
                  <a:cubicBezTo>
                    <a:pt x="794297" y="107758"/>
                    <a:pt x="788073" y="148405"/>
                    <a:pt x="765040" y="179898"/>
                  </a:cubicBezTo>
                  <a:moveTo>
                    <a:pt x="527040" y="136914"/>
                  </a:moveTo>
                  <a:cubicBezTo>
                    <a:pt x="497540" y="275120"/>
                    <a:pt x="335994" y="242246"/>
                    <a:pt x="319024" y="117662"/>
                  </a:cubicBezTo>
                  <a:cubicBezTo>
                    <a:pt x="334694" y="106598"/>
                    <a:pt x="330567" y="79278"/>
                    <a:pt x="350034" y="69380"/>
                  </a:cubicBezTo>
                  <a:cubicBezTo>
                    <a:pt x="380887" y="49659"/>
                    <a:pt x="419455" y="50503"/>
                    <a:pt x="454492" y="50966"/>
                  </a:cubicBezTo>
                  <a:cubicBezTo>
                    <a:pt x="499276" y="54044"/>
                    <a:pt x="512038" y="72603"/>
                    <a:pt x="535043" y="92851"/>
                  </a:cubicBezTo>
                  <a:cubicBezTo>
                    <a:pt x="533937" y="106375"/>
                    <a:pt x="530745" y="122403"/>
                    <a:pt x="527040" y="136914"/>
                  </a:cubicBezTo>
                  <a:moveTo>
                    <a:pt x="829034" y="8608"/>
                  </a:moveTo>
                  <a:cubicBezTo>
                    <a:pt x="827378" y="8332"/>
                    <a:pt x="825720" y="8073"/>
                    <a:pt x="824061" y="7829"/>
                  </a:cubicBezTo>
                  <a:cubicBezTo>
                    <a:pt x="822767" y="7094"/>
                    <a:pt x="821248" y="6529"/>
                    <a:pt x="819481" y="6188"/>
                  </a:cubicBezTo>
                  <a:cubicBezTo>
                    <a:pt x="815447" y="5164"/>
                    <a:pt x="811440" y="4473"/>
                    <a:pt x="807440" y="4101"/>
                  </a:cubicBezTo>
                  <a:cubicBezTo>
                    <a:pt x="750024" y="-8825"/>
                    <a:pt x="617197" y="9528"/>
                    <a:pt x="611715" y="58543"/>
                  </a:cubicBezTo>
                  <a:cubicBezTo>
                    <a:pt x="593431" y="64649"/>
                    <a:pt x="577610" y="59181"/>
                    <a:pt x="556418" y="59725"/>
                  </a:cubicBezTo>
                  <a:cubicBezTo>
                    <a:pt x="540288" y="-7724"/>
                    <a:pt x="261414" y="1796"/>
                    <a:pt x="248001" y="42461"/>
                  </a:cubicBezTo>
                  <a:cubicBezTo>
                    <a:pt x="247951" y="42446"/>
                    <a:pt x="247901" y="42434"/>
                    <a:pt x="247849" y="42418"/>
                  </a:cubicBezTo>
                  <a:cubicBezTo>
                    <a:pt x="234962" y="38428"/>
                    <a:pt x="215963" y="39391"/>
                    <a:pt x="201213" y="38758"/>
                  </a:cubicBezTo>
                  <a:cubicBezTo>
                    <a:pt x="169718" y="38098"/>
                    <a:pt x="138187" y="40906"/>
                    <a:pt x="107372" y="47552"/>
                  </a:cubicBezTo>
                  <a:cubicBezTo>
                    <a:pt x="49669" y="56725"/>
                    <a:pt x="-29083" y="67465"/>
                    <a:pt x="11048" y="139551"/>
                  </a:cubicBezTo>
                  <a:cubicBezTo>
                    <a:pt x="11056" y="139563"/>
                    <a:pt x="11062" y="139577"/>
                    <a:pt x="11072" y="139589"/>
                  </a:cubicBezTo>
                  <a:lnTo>
                    <a:pt x="11078" y="139583"/>
                  </a:lnTo>
                  <a:cubicBezTo>
                    <a:pt x="17995" y="146675"/>
                    <a:pt x="29733" y="140964"/>
                    <a:pt x="30169" y="131364"/>
                  </a:cubicBezTo>
                  <a:cubicBezTo>
                    <a:pt x="16677" y="97213"/>
                    <a:pt x="47151" y="93112"/>
                    <a:pt x="70599" y="83299"/>
                  </a:cubicBezTo>
                  <a:cubicBezTo>
                    <a:pt x="128942" y="62330"/>
                    <a:pt x="188342" y="59423"/>
                    <a:pt x="248684" y="65909"/>
                  </a:cubicBezTo>
                  <a:cubicBezTo>
                    <a:pt x="253223" y="71256"/>
                    <a:pt x="260112" y="75918"/>
                    <a:pt x="267392" y="78358"/>
                  </a:cubicBezTo>
                  <a:cubicBezTo>
                    <a:pt x="307737" y="85058"/>
                    <a:pt x="286475" y="114997"/>
                    <a:pt x="311977" y="119351"/>
                  </a:cubicBezTo>
                  <a:cubicBezTo>
                    <a:pt x="307293" y="223715"/>
                    <a:pt x="433950" y="280682"/>
                    <a:pt x="507338" y="212077"/>
                  </a:cubicBezTo>
                  <a:cubicBezTo>
                    <a:pt x="536639" y="183419"/>
                    <a:pt x="543624" y="140964"/>
                    <a:pt x="550418" y="102697"/>
                  </a:cubicBezTo>
                  <a:cubicBezTo>
                    <a:pt x="554010" y="101890"/>
                    <a:pt x="556294" y="99925"/>
                    <a:pt x="557628" y="97324"/>
                  </a:cubicBezTo>
                  <a:cubicBezTo>
                    <a:pt x="566267" y="88696"/>
                    <a:pt x="571694" y="80728"/>
                    <a:pt x="588776" y="78358"/>
                  </a:cubicBezTo>
                  <a:cubicBezTo>
                    <a:pt x="605859" y="75991"/>
                    <a:pt x="619010" y="80744"/>
                    <a:pt x="620789" y="82199"/>
                  </a:cubicBezTo>
                  <a:cubicBezTo>
                    <a:pt x="621237" y="83103"/>
                    <a:pt x="621718" y="84009"/>
                    <a:pt x="622278" y="84915"/>
                  </a:cubicBezTo>
                  <a:cubicBezTo>
                    <a:pt x="623058" y="86266"/>
                    <a:pt x="624121" y="87343"/>
                    <a:pt x="625328" y="88190"/>
                  </a:cubicBezTo>
                  <a:cubicBezTo>
                    <a:pt x="608459" y="192115"/>
                    <a:pt x="689107" y="257839"/>
                    <a:pt x="770523" y="203938"/>
                  </a:cubicBezTo>
                  <a:cubicBezTo>
                    <a:pt x="805900" y="170647"/>
                    <a:pt x="813376" y="119679"/>
                    <a:pt x="814853" y="74187"/>
                  </a:cubicBezTo>
                  <a:cubicBezTo>
                    <a:pt x="819648" y="71292"/>
                    <a:pt x="822685" y="65682"/>
                    <a:pt x="821025" y="58628"/>
                  </a:cubicBezTo>
                  <a:cubicBezTo>
                    <a:pt x="818737" y="48905"/>
                    <a:pt x="824102" y="40486"/>
                    <a:pt x="832646" y="36258"/>
                  </a:cubicBezTo>
                  <a:cubicBezTo>
                    <a:pt x="843748" y="30768"/>
                    <a:pt x="841784" y="10720"/>
                    <a:pt x="829034" y="8608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7CB9AD72-F7E0-813F-16C8-221E13C0E4F0}"/>
              </a:ext>
            </a:extLst>
          </p:cNvPr>
          <p:cNvGrpSpPr>
            <a:grpSpLocks noChangeAspect="1"/>
          </p:cNvGrpSpPr>
          <p:nvPr/>
        </p:nvGrpSpPr>
        <p:grpSpPr>
          <a:xfrm>
            <a:off x="10681384" y="4636448"/>
            <a:ext cx="1313162" cy="1980000"/>
            <a:chOff x="11291146" y="4465485"/>
            <a:chExt cx="1621099" cy="2444310"/>
          </a:xfrm>
        </p:grpSpPr>
        <p:grpSp>
          <p:nvGrpSpPr>
            <p:cNvPr id="194" name="图形 191">
              <a:extLst>
                <a:ext uri="{FF2B5EF4-FFF2-40B4-BE49-F238E27FC236}">
                  <a16:creationId xmlns:a16="http://schemas.microsoft.com/office/drawing/2014/main" id="{ACB2F41A-A623-6EF7-83B4-6B35FE6577C9}"/>
                </a:ext>
              </a:extLst>
            </p:cNvPr>
            <p:cNvGrpSpPr/>
            <p:nvPr/>
          </p:nvGrpSpPr>
          <p:grpSpPr>
            <a:xfrm>
              <a:off x="11291146" y="5392672"/>
              <a:ext cx="1621099" cy="1517123"/>
              <a:chOff x="11291146" y="5392672"/>
              <a:chExt cx="1621099" cy="1517123"/>
            </a:xfrm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BD7D3906-7B20-92E7-F279-F9FDB9D1CF24}"/>
                  </a:ext>
                </a:extLst>
              </p:cNvPr>
              <p:cNvSpPr/>
              <p:nvPr/>
            </p:nvSpPr>
            <p:spPr>
              <a:xfrm>
                <a:off x="11311601" y="5392672"/>
                <a:ext cx="1547956" cy="1503990"/>
              </a:xfrm>
              <a:custGeom>
                <a:avLst/>
                <a:gdLst>
                  <a:gd name="connsiteX0" fmla="*/ 181423 w 1547956"/>
                  <a:gd name="connsiteY0" fmla="*/ 1498226 h 1503990"/>
                  <a:gd name="connsiteX1" fmla="*/ 253688 w 1547956"/>
                  <a:gd name="connsiteY1" fmla="*/ 1501789 h 1503990"/>
                  <a:gd name="connsiteX2" fmla="*/ 1198208 w 1547956"/>
                  <a:gd name="connsiteY2" fmla="*/ 1469748 h 1503990"/>
                  <a:gd name="connsiteX3" fmla="*/ 1526241 w 1547956"/>
                  <a:gd name="connsiteY3" fmla="*/ 1477108 h 1503990"/>
                  <a:gd name="connsiteX4" fmla="*/ 1547890 w 1547956"/>
                  <a:gd name="connsiteY4" fmla="*/ 1455451 h 1503990"/>
                  <a:gd name="connsiteX5" fmla="*/ 1489317 w 1547956"/>
                  <a:gd name="connsiteY5" fmla="*/ 931865 h 1503990"/>
                  <a:gd name="connsiteX6" fmla="*/ 1493686 w 1547956"/>
                  <a:gd name="connsiteY6" fmla="*/ 904621 h 1503990"/>
                  <a:gd name="connsiteX7" fmla="*/ 1500163 w 1547956"/>
                  <a:gd name="connsiteY7" fmla="*/ 895788 h 1503990"/>
                  <a:gd name="connsiteX8" fmla="*/ 1500747 w 1547956"/>
                  <a:gd name="connsiteY8" fmla="*/ 895482 h 1503990"/>
                  <a:gd name="connsiteX9" fmla="*/ 1520588 w 1547956"/>
                  <a:gd name="connsiteY9" fmla="*/ 859485 h 1503990"/>
                  <a:gd name="connsiteX10" fmla="*/ 1189159 w 1547956"/>
                  <a:gd name="connsiteY10" fmla="*/ 297636 h 1503990"/>
                  <a:gd name="connsiteX11" fmla="*/ 1085411 w 1547956"/>
                  <a:gd name="connsiteY11" fmla="*/ 211841 h 1503990"/>
                  <a:gd name="connsiteX12" fmla="*/ 1028827 w 1547956"/>
                  <a:gd name="connsiteY12" fmla="*/ 161946 h 1503990"/>
                  <a:gd name="connsiteX13" fmla="*/ 967471 w 1547956"/>
                  <a:gd name="connsiteY13" fmla="*/ 16976 h 1503990"/>
                  <a:gd name="connsiteX14" fmla="*/ 787821 w 1547956"/>
                  <a:gd name="connsiteY14" fmla="*/ 6542 h 1503990"/>
                  <a:gd name="connsiteX15" fmla="*/ 699512 w 1547956"/>
                  <a:gd name="connsiteY15" fmla="*/ 137716 h 1503990"/>
                  <a:gd name="connsiteX16" fmla="*/ 624202 w 1547956"/>
                  <a:gd name="connsiteY16" fmla="*/ 204103 h 1503990"/>
                  <a:gd name="connsiteX17" fmla="*/ 587476 w 1547956"/>
                  <a:gd name="connsiteY17" fmla="*/ 180755 h 1503990"/>
                  <a:gd name="connsiteX18" fmla="*/ 3934 w 1547956"/>
                  <a:gd name="connsiteY18" fmla="*/ 769668 h 1503990"/>
                  <a:gd name="connsiteX19" fmla="*/ 44963 w 1547956"/>
                  <a:gd name="connsiteY19" fmla="*/ 872464 h 1503990"/>
                  <a:gd name="connsiteX20" fmla="*/ 35618 w 1547956"/>
                  <a:gd name="connsiteY20" fmla="*/ 1250055 h 1503990"/>
                  <a:gd name="connsiteX21" fmla="*/ 57957 w 1547956"/>
                  <a:gd name="connsiteY21" fmla="*/ 1451338 h 1503990"/>
                  <a:gd name="connsiteX22" fmla="*/ 66956 w 1547956"/>
                  <a:gd name="connsiteY22" fmla="*/ 1467944 h 1503990"/>
                  <a:gd name="connsiteX23" fmla="*/ 181423 w 1547956"/>
                  <a:gd name="connsiteY23" fmla="*/ 1498226 h 1503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47956" h="1503990">
                    <a:moveTo>
                      <a:pt x="181423" y="1498226"/>
                    </a:moveTo>
                    <a:cubicBezTo>
                      <a:pt x="205513" y="1499715"/>
                      <a:pt x="229601" y="1500891"/>
                      <a:pt x="253688" y="1501789"/>
                    </a:cubicBezTo>
                    <a:cubicBezTo>
                      <a:pt x="568678" y="1513530"/>
                      <a:pt x="883413" y="1477608"/>
                      <a:pt x="1198208" y="1469748"/>
                    </a:cubicBezTo>
                    <a:cubicBezTo>
                      <a:pt x="1307833" y="1466861"/>
                      <a:pt x="1416897" y="1468303"/>
                      <a:pt x="1526241" y="1477108"/>
                    </a:cubicBezTo>
                    <a:cubicBezTo>
                      <a:pt x="1536955" y="1477970"/>
                      <a:pt x="1549206" y="1466439"/>
                      <a:pt x="1547890" y="1455451"/>
                    </a:cubicBezTo>
                    <a:cubicBezTo>
                      <a:pt x="1527688" y="1281007"/>
                      <a:pt x="1502415" y="1107026"/>
                      <a:pt x="1489317" y="931865"/>
                    </a:cubicBezTo>
                    <a:cubicBezTo>
                      <a:pt x="1489307" y="922600"/>
                      <a:pt x="1490502" y="913350"/>
                      <a:pt x="1493686" y="904621"/>
                    </a:cubicBezTo>
                    <a:cubicBezTo>
                      <a:pt x="1494285" y="903937"/>
                      <a:pt x="1497396" y="896263"/>
                      <a:pt x="1500163" y="895788"/>
                    </a:cubicBezTo>
                    <a:cubicBezTo>
                      <a:pt x="1499260" y="896456"/>
                      <a:pt x="1503355" y="895281"/>
                      <a:pt x="1500747" y="895482"/>
                    </a:cubicBezTo>
                    <a:cubicBezTo>
                      <a:pt x="1516556" y="892893"/>
                      <a:pt x="1532061" y="875822"/>
                      <a:pt x="1520588" y="859485"/>
                    </a:cubicBezTo>
                    <a:cubicBezTo>
                      <a:pt x="1402401" y="678271"/>
                      <a:pt x="1241064" y="512874"/>
                      <a:pt x="1189159" y="297636"/>
                    </a:cubicBezTo>
                    <a:cubicBezTo>
                      <a:pt x="1176896" y="239445"/>
                      <a:pt x="1132600" y="235848"/>
                      <a:pt x="1085411" y="211841"/>
                    </a:cubicBezTo>
                    <a:cubicBezTo>
                      <a:pt x="1070689" y="203082"/>
                      <a:pt x="1034687" y="178816"/>
                      <a:pt x="1028827" y="161946"/>
                    </a:cubicBezTo>
                    <a:cubicBezTo>
                      <a:pt x="1014831" y="101144"/>
                      <a:pt x="1039478" y="41578"/>
                      <a:pt x="967471" y="16976"/>
                    </a:cubicBezTo>
                    <a:cubicBezTo>
                      <a:pt x="919936" y="3792"/>
                      <a:pt x="835917" y="-7363"/>
                      <a:pt x="787821" y="6542"/>
                    </a:cubicBezTo>
                    <a:cubicBezTo>
                      <a:pt x="729151" y="26075"/>
                      <a:pt x="733542" y="92214"/>
                      <a:pt x="699512" y="137716"/>
                    </a:cubicBezTo>
                    <a:cubicBezTo>
                      <a:pt x="681912" y="164035"/>
                      <a:pt x="651908" y="200070"/>
                      <a:pt x="624202" y="204103"/>
                    </a:cubicBezTo>
                    <a:cubicBezTo>
                      <a:pt x="610774" y="206057"/>
                      <a:pt x="600883" y="178884"/>
                      <a:pt x="587476" y="180755"/>
                    </a:cubicBezTo>
                    <a:cubicBezTo>
                      <a:pt x="378488" y="231531"/>
                      <a:pt x="93756" y="577919"/>
                      <a:pt x="3934" y="769668"/>
                    </a:cubicBezTo>
                    <a:cubicBezTo>
                      <a:pt x="-16308" y="830015"/>
                      <a:pt x="48973" y="811809"/>
                      <a:pt x="44963" y="872464"/>
                    </a:cubicBezTo>
                    <a:cubicBezTo>
                      <a:pt x="40018" y="987535"/>
                      <a:pt x="29205" y="1134847"/>
                      <a:pt x="35618" y="1250055"/>
                    </a:cubicBezTo>
                    <a:cubicBezTo>
                      <a:pt x="41625" y="1316923"/>
                      <a:pt x="37180" y="1386985"/>
                      <a:pt x="57957" y="1451338"/>
                    </a:cubicBezTo>
                    <a:cubicBezTo>
                      <a:pt x="52365" y="1458130"/>
                      <a:pt x="60400" y="1464993"/>
                      <a:pt x="66956" y="1467944"/>
                    </a:cubicBezTo>
                    <a:cubicBezTo>
                      <a:pt x="75217" y="1481998"/>
                      <a:pt x="156498" y="1496279"/>
                      <a:pt x="181423" y="149822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C1D8C7E-EAB1-6ED2-4777-20B6BF91BF9F}"/>
                  </a:ext>
                </a:extLst>
              </p:cNvPr>
              <p:cNvSpPr/>
              <p:nvPr/>
            </p:nvSpPr>
            <p:spPr>
              <a:xfrm>
                <a:off x="11291146" y="5443857"/>
                <a:ext cx="1621099" cy="1465938"/>
              </a:xfrm>
              <a:custGeom>
                <a:avLst/>
                <a:gdLst>
                  <a:gd name="connsiteX0" fmla="*/ 745966 w 1621099"/>
                  <a:gd name="connsiteY0" fmla="*/ 14059 h 1465938"/>
                  <a:gd name="connsiteX1" fmla="*/ 783636 w 1621099"/>
                  <a:gd name="connsiteY1" fmla="*/ 24447 h 1465938"/>
                  <a:gd name="connsiteX2" fmla="*/ 721679 w 1621099"/>
                  <a:gd name="connsiteY2" fmla="*/ 122689 h 1465938"/>
                  <a:gd name="connsiteX3" fmla="*/ 634966 w 1621099"/>
                  <a:gd name="connsiteY3" fmla="*/ 162365 h 1465938"/>
                  <a:gd name="connsiteX4" fmla="*/ 643740 w 1621099"/>
                  <a:gd name="connsiteY4" fmla="*/ 171263 h 1465938"/>
                  <a:gd name="connsiteX5" fmla="*/ 664969 w 1621099"/>
                  <a:gd name="connsiteY5" fmla="*/ 190106 h 1465938"/>
                  <a:gd name="connsiteX6" fmla="*/ 713024 w 1621099"/>
                  <a:gd name="connsiteY6" fmla="*/ 222577 h 1465938"/>
                  <a:gd name="connsiteX7" fmla="*/ 935869 w 1621099"/>
                  <a:gd name="connsiteY7" fmla="*/ 259337 h 1465938"/>
                  <a:gd name="connsiteX8" fmla="*/ 1043387 w 1621099"/>
                  <a:gd name="connsiteY8" fmla="*/ 235059 h 1465938"/>
                  <a:gd name="connsiteX9" fmla="*/ 1088264 w 1621099"/>
                  <a:gd name="connsiteY9" fmla="*/ 210581 h 1465938"/>
                  <a:gd name="connsiteX10" fmla="*/ 1091824 w 1621099"/>
                  <a:gd name="connsiteY10" fmla="*/ 207908 h 1465938"/>
                  <a:gd name="connsiteX11" fmla="*/ 1112993 w 1621099"/>
                  <a:gd name="connsiteY11" fmla="*/ 186545 h 1465938"/>
                  <a:gd name="connsiteX12" fmla="*/ 1072747 w 1621099"/>
                  <a:gd name="connsiteY12" fmla="*/ 166675 h 1465938"/>
                  <a:gd name="connsiteX13" fmla="*/ 1047311 w 1621099"/>
                  <a:gd name="connsiteY13" fmla="*/ 133236 h 1465938"/>
                  <a:gd name="connsiteX14" fmla="*/ 1038620 w 1621099"/>
                  <a:gd name="connsiteY14" fmla="*/ 52490 h 1465938"/>
                  <a:gd name="connsiteX15" fmla="*/ 1041777 w 1621099"/>
                  <a:gd name="connsiteY15" fmla="*/ 52914 h 1465938"/>
                  <a:gd name="connsiteX16" fmla="*/ 1074520 w 1621099"/>
                  <a:gd name="connsiteY16" fmla="*/ 133298 h 1465938"/>
                  <a:gd name="connsiteX17" fmla="*/ 1108023 w 1621099"/>
                  <a:gd name="connsiteY17" fmla="*/ 157131 h 1465938"/>
                  <a:gd name="connsiteX18" fmla="*/ 1109782 w 1621099"/>
                  <a:gd name="connsiteY18" fmla="*/ 157939 h 1465938"/>
                  <a:gd name="connsiteX19" fmla="*/ 1122954 w 1621099"/>
                  <a:gd name="connsiteY19" fmla="*/ 168566 h 1465938"/>
                  <a:gd name="connsiteX20" fmla="*/ 1125510 w 1621099"/>
                  <a:gd name="connsiteY20" fmla="*/ 168769 h 1465938"/>
                  <a:gd name="connsiteX21" fmla="*/ 1127603 w 1621099"/>
                  <a:gd name="connsiteY21" fmla="*/ 169433 h 1465938"/>
                  <a:gd name="connsiteX22" fmla="*/ 1125470 w 1621099"/>
                  <a:gd name="connsiteY22" fmla="*/ 159003 h 1465938"/>
                  <a:gd name="connsiteX23" fmla="*/ 1150624 w 1621099"/>
                  <a:gd name="connsiteY23" fmla="*/ 156791 h 1465938"/>
                  <a:gd name="connsiteX24" fmla="*/ 1150724 w 1621099"/>
                  <a:gd name="connsiteY24" fmla="*/ 157294 h 1465938"/>
                  <a:gd name="connsiteX25" fmla="*/ 1150623 w 1621099"/>
                  <a:gd name="connsiteY25" fmla="*/ 156790 h 1465938"/>
                  <a:gd name="connsiteX26" fmla="*/ 1150664 w 1621099"/>
                  <a:gd name="connsiteY26" fmla="*/ 156938 h 1465938"/>
                  <a:gd name="connsiteX27" fmla="*/ 1150664 w 1621099"/>
                  <a:gd name="connsiteY27" fmla="*/ 156938 h 1465938"/>
                  <a:gd name="connsiteX28" fmla="*/ 1150746 w 1621099"/>
                  <a:gd name="connsiteY28" fmla="*/ 157293 h 1465938"/>
                  <a:gd name="connsiteX29" fmla="*/ 1150724 w 1621099"/>
                  <a:gd name="connsiteY29" fmla="*/ 157294 h 1465938"/>
                  <a:gd name="connsiteX30" fmla="*/ 1150853 w 1621099"/>
                  <a:gd name="connsiteY30" fmla="*/ 158079 h 1465938"/>
                  <a:gd name="connsiteX31" fmla="*/ 1150881 w 1621099"/>
                  <a:gd name="connsiteY31" fmla="*/ 158430 h 1465938"/>
                  <a:gd name="connsiteX32" fmla="*/ 1150864 w 1621099"/>
                  <a:gd name="connsiteY32" fmla="*/ 158136 h 1465938"/>
                  <a:gd name="connsiteX33" fmla="*/ 1150790 w 1621099"/>
                  <a:gd name="connsiteY33" fmla="*/ 157547 h 1465938"/>
                  <a:gd name="connsiteX34" fmla="*/ 1150745 w 1621099"/>
                  <a:gd name="connsiteY34" fmla="*/ 157294 h 1465938"/>
                  <a:gd name="connsiteX35" fmla="*/ 1151549 w 1621099"/>
                  <a:gd name="connsiteY35" fmla="*/ 157455 h 1465938"/>
                  <a:gd name="connsiteX36" fmla="*/ 1151682 w 1621099"/>
                  <a:gd name="connsiteY36" fmla="*/ 157508 h 1465938"/>
                  <a:gd name="connsiteX37" fmla="*/ 1154489 w 1621099"/>
                  <a:gd name="connsiteY37" fmla="*/ 158764 h 1465938"/>
                  <a:gd name="connsiteX38" fmla="*/ 1165797 w 1621099"/>
                  <a:gd name="connsiteY38" fmla="*/ 161661 h 1465938"/>
                  <a:gd name="connsiteX39" fmla="*/ 1185701 w 1621099"/>
                  <a:gd name="connsiteY39" fmla="*/ 175108 h 1465938"/>
                  <a:gd name="connsiteX40" fmla="*/ 1191957 w 1621099"/>
                  <a:gd name="connsiteY40" fmla="*/ 191696 h 1465938"/>
                  <a:gd name="connsiteX41" fmla="*/ 1288812 w 1621099"/>
                  <a:gd name="connsiteY41" fmla="*/ 258171 h 1465938"/>
                  <a:gd name="connsiteX42" fmla="*/ 1430800 w 1621099"/>
                  <a:gd name="connsiteY42" fmla="*/ 474681 h 1465938"/>
                  <a:gd name="connsiteX43" fmla="*/ 1481139 w 1621099"/>
                  <a:gd name="connsiteY43" fmla="*/ 597273 h 1465938"/>
                  <a:gd name="connsiteX44" fmla="*/ 1483643 w 1621099"/>
                  <a:gd name="connsiteY44" fmla="*/ 603782 h 1465938"/>
                  <a:gd name="connsiteX45" fmla="*/ 1519422 w 1621099"/>
                  <a:gd name="connsiteY45" fmla="*/ 740513 h 1465938"/>
                  <a:gd name="connsiteX46" fmla="*/ 1515921 w 1621099"/>
                  <a:gd name="connsiteY46" fmla="*/ 752108 h 1465938"/>
                  <a:gd name="connsiteX47" fmla="*/ 1517108 w 1621099"/>
                  <a:gd name="connsiteY47" fmla="*/ 762776 h 1465938"/>
                  <a:gd name="connsiteX48" fmla="*/ 1517008 w 1621099"/>
                  <a:gd name="connsiteY48" fmla="*/ 764408 h 1465938"/>
                  <a:gd name="connsiteX49" fmla="*/ 1533629 w 1621099"/>
                  <a:gd name="connsiteY49" fmla="*/ 773427 h 1465938"/>
                  <a:gd name="connsiteX50" fmla="*/ 1540411 w 1621099"/>
                  <a:gd name="connsiteY50" fmla="*/ 773405 h 1465938"/>
                  <a:gd name="connsiteX51" fmla="*/ 1559287 w 1621099"/>
                  <a:gd name="connsiteY51" fmla="*/ 806100 h 1465938"/>
                  <a:gd name="connsiteX52" fmla="*/ 1563211 w 1621099"/>
                  <a:gd name="connsiteY52" fmla="*/ 846541 h 1465938"/>
                  <a:gd name="connsiteX53" fmla="*/ 1555725 w 1621099"/>
                  <a:gd name="connsiteY53" fmla="*/ 859588 h 1465938"/>
                  <a:gd name="connsiteX54" fmla="*/ 1528176 w 1621099"/>
                  <a:gd name="connsiteY54" fmla="*/ 869594 h 1465938"/>
                  <a:gd name="connsiteX55" fmla="*/ 1507429 w 1621099"/>
                  <a:gd name="connsiteY55" fmla="*/ 877123 h 1465938"/>
                  <a:gd name="connsiteX56" fmla="*/ 1514633 w 1621099"/>
                  <a:gd name="connsiteY56" fmla="*/ 900354 h 1465938"/>
                  <a:gd name="connsiteX57" fmla="*/ 1522765 w 1621099"/>
                  <a:gd name="connsiteY57" fmla="*/ 933933 h 1465938"/>
                  <a:gd name="connsiteX58" fmla="*/ 1562225 w 1621099"/>
                  <a:gd name="connsiteY58" fmla="*/ 1166527 h 1465938"/>
                  <a:gd name="connsiteX59" fmla="*/ 1585749 w 1621099"/>
                  <a:gd name="connsiteY59" fmla="*/ 1282261 h 1465938"/>
                  <a:gd name="connsiteX60" fmla="*/ 1598909 w 1621099"/>
                  <a:gd name="connsiteY60" fmla="*/ 1338868 h 1465938"/>
                  <a:gd name="connsiteX61" fmla="*/ 1606677 w 1621099"/>
                  <a:gd name="connsiteY61" fmla="*/ 1368884 h 1465938"/>
                  <a:gd name="connsiteX62" fmla="*/ 1609038 w 1621099"/>
                  <a:gd name="connsiteY62" fmla="*/ 1377600 h 1465938"/>
                  <a:gd name="connsiteX63" fmla="*/ 1610440 w 1621099"/>
                  <a:gd name="connsiteY63" fmla="*/ 1382675 h 1465938"/>
                  <a:gd name="connsiteX64" fmla="*/ 1610440 w 1621099"/>
                  <a:gd name="connsiteY64" fmla="*/ 1382675 h 1465938"/>
                  <a:gd name="connsiteX65" fmla="*/ 1617926 w 1621099"/>
                  <a:gd name="connsiteY65" fmla="*/ 1390424 h 1465938"/>
                  <a:gd name="connsiteX66" fmla="*/ 1608045 w 1621099"/>
                  <a:gd name="connsiteY66" fmla="*/ 1424870 h 1465938"/>
                  <a:gd name="connsiteX67" fmla="*/ 1570153 w 1621099"/>
                  <a:gd name="connsiteY67" fmla="*/ 1412568 h 1465938"/>
                  <a:gd name="connsiteX68" fmla="*/ 1560413 w 1621099"/>
                  <a:gd name="connsiteY68" fmla="*/ 1381647 h 1465938"/>
                  <a:gd name="connsiteX69" fmla="*/ 1551861 w 1621099"/>
                  <a:gd name="connsiteY69" fmla="*/ 1347828 h 1465938"/>
                  <a:gd name="connsiteX70" fmla="*/ 1511434 w 1621099"/>
                  <a:gd name="connsiteY70" fmla="*/ 1114671 h 1465938"/>
                  <a:gd name="connsiteX71" fmla="*/ 1510769 w 1621099"/>
                  <a:gd name="connsiteY71" fmla="*/ 1109073 h 1465938"/>
                  <a:gd name="connsiteX72" fmla="*/ 1498414 w 1621099"/>
                  <a:gd name="connsiteY72" fmla="*/ 987763 h 1465938"/>
                  <a:gd name="connsiteX73" fmla="*/ 1495053 w 1621099"/>
                  <a:gd name="connsiteY73" fmla="*/ 927992 h 1465938"/>
                  <a:gd name="connsiteX74" fmla="*/ 1495858 w 1621099"/>
                  <a:gd name="connsiteY74" fmla="*/ 897151 h 1465938"/>
                  <a:gd name="connsiteX75" fmla="*/ 1496643 w 1621099"/>
                  <a:gd name="connsiteY75" fmla="*/ 883665 h 1465938"/>
                  <a:gd name="connsiteX76" fmla="*/ 1496688 w 1621099"/>
                  <a:gd name="connsiteY76" fmla="*/ 883026 h 1465938"/>
                  <a:gd name="connsiteX77" fmla="*/ 1496820 w 1621099"/>
                  <a:gd name="connsiteY77" fmla="*/ 881345 h 1465938"/>
                  <a:gd name="connsiteX78" fmla="*/ 1496864 w 1621099"/>
                  <a:gd name="connsiteY78" fmla="*/ 880585 h 1465938"/>
                  <a:gd name="connsiteX79" fmla="*/ 1454668 w 1621099"/>
                  <a:gd name="connsiteY79" fmla="*/ 891615 h 1465938"/>
                  <a:gd name="connsiteX80" fmla="*/ 1362542 w 1621099"/>
                  <a:gd name="connsiteY80" fmla="*/ 899951 h 1465938"/>
                  <a:gd name="connsiteX81" fmla="*/ 1380311 w 1621099"/>
                  <a:gd name="connsiteY81" fmla="*/ 1052885 h 1465938"/>
                  <a:gd name="connsiteX82" fmla="*/ 1406471 w 1621099"/>
                  <a:gd name="connsiteY82" fmla="*/ 1198898 h 1465938"/>
                  <a:gd name="connsiteX83" fmla="*/ 1422348 w 1621099"/>
                  <a:gd name="connsiteY83" fmla="*/ 1271713 h 1465938"/>
                  <a:gd name="connsiteX84" fmla="*/ 1431526 w 1621099"/>
                  <a:gd name="connsiteY84" fmla="*/ 1310465 h 1465938"/>
                  <a:gd name="connsiteX85" fmla="*/ 1430397 w 1621099"/>
                  <a:gd name="connsiteY85" fmla="*/ 1331884 h 1465938"/>
                  <a:gd name="connsiteX86" fmla="*/ 1440249 w 1621099"/>
                  <a:gd name="connsiteY86" fmla="*/ 1360568 h 1465938"/>
                  <a:gd name="connsiteX87" fmla="*/ 1441183 w 1621099"/>
                  <a:gd name="connsiteY87" fmla="*/ 1363309 h 1465938"/>
                  <a:gd name="connsiteX88" fmla="*/ 1446234 w 1621099"/>
                  <a:gd name="connsiteY88" fmla="*/ 1411704 h 1465938"/>
                  <a:gd name="connsiteX89" fmla="*/ 1422086 w 1621099"/>
                  <a:gd name="connsiteY89" fmla="*/ 1424830 h 1465938"/>
                  <a:gd name="connsiteX90" fmla="*/ 1421563 w 1621099"/>
                  <a:gd name="connsiteY90" fmla="*/ 1425150 h 1465938"/>
                  <a:gd name="connsiteX91" fmla="*/ 1405344 w 1621099"/>
                  <a:gd name="connsiteY91" fmla="*/ 1427205 h 1465938"/>
                  <a:gd name="connsiteX92" fmla="*/ 1380351 w 1621099"/>
                  <a:gd name="connsiteY92" fmla="*/ 1431835 h 1465938"/>
                  <a:gd name="connsiteX93" fmla="*/ 1318230 w 1621099"/>
                  <a:gd name="connsiteY93" fmla="*/ 1440814 h 1465938"/>
                  <a:gd name="connsiteX94" fmla="*/ 1199103 w 1621099"/>
                  <a:gd name="connsiteY94" fmla="*/ 1449531 h 1465938"/>
                  <a:gd name="connsiteX95" fmla="*/ 761925 w 1621099"/>
                  <a:gd name="connsiteY95" fmla="*/ 1448220 h 1465938"/>
                  <a:gd name="connsiteX96" fmla="*/ 539340 w 1621099"/>
                  <a:gd name="connsiteY96" fmla="*/ 1457342 h 1465938"/>
                  <a:gd name="connsiteX97" fmla="*/ 428340 w 1621099"/>
                  <a:gd name="connsiteY97" fmla="*/ 1463763 h 1465938"/>
                  <a:gd name="connsiteX98" fmla="*/ 416886 w 1621099"/>
                  <a:gd name="connsiteY98" fmla="*/ 1464321 h 1465938"/>
                  <a:gd name="connsiteX99" fmla="*/ 317602 w 1621099"/>
                  <a:gd name="connsiteY99" fmla="*/ 1464710 h 1465938"/>
                  <a:gd name="connsiteX100" fmla="*/ 316113 w 1621099"/>
                  <a:gd name="connsiteY100" fmla="*/ 1464045 h 1465938"/>
                  <a:gd name="connsiteX101" fmla="*/ 294380 w 1621099"/>
                  <a:gd name="connsiteY101" fmla="*/ 1440109 h 1465938"/>
                  <a:gd name="connsiteX102" fmla="*/ 309191 w 1621099"/>
                  <a:gd name="connsiteY102" fmla="*/ 1284997 h 1465938"/>
                  <a:gd name="connsiteX103" fmla="*/ 335834 w 1621099"/>
                  <a:gd name="connsiteY103" fmla="*/ 1008597 h 1465938"/>
                  <a:gd name="connsiteX104" fmla="*/ 337131 w 1621099"/>
                  <a:gd name="connsiteY104" fmla="*/ 995298 h 1465938"/>
                  <a:gd name="connsiteX105" fmla="*/ 344487 w 1621099"/>
                  <a:gd name="connsiteY105" fmla="*/ 901982 h 1465938"/>
                  <a:gd name="connsiteX106" fmla="*/ 322432 w 1621099"/>
                  <a:gd name="connsiteY106" fmla="*/ 899989 h 1465938"/>
                  <a:gd name="connsiteX107" fmla="*/ 93259 w 1621099"/>
                  <a:gd name="connsiteY107" fmla="*/ 835550 h 1465938"/>
                  <a:gd name="connsiteX108" fmla="*/ 90290 w 1621099"/>
                  <a:gd name="connsiteY108" fmla="*/ 834263 h 1465938"/>
                  <a:gd name="connsiteX109" fmla="*/ 69060 w 1621099"/>
                  <a:gd name="connsiteY109" fmla="*/ 825426 h 1465938"/>
                  <a:gd name="connsiteX110" fmla="*/ 68658 w 1621099"/>
                  <a:gd name="connsiteY110" fmla="*/ 867518 h 1465938"/>
                  <a:gd name="connsiteX111" fmla="*/ 68798 w 1621099"/>
                  <a:gd name="connsiteY111" fmla="*/ 936890 h 1465938"/>
                  <a:gd name="connsiteX112" fmla="*/ 73125 w 1621099"/>
                  <a:gd name="connsiteY112" fmla="*/ 1079722 h 1465938"/>
                  <a:gd name="connsiteX113" fmla="*/ 89586 w 1621099"/>
                  <a:gd name="connsiteY113" fmla="*/ 1331359 h 1465938"/>
                  <a:gd name="connsiteX114" fmla="*/ 95784 w 1621099"/>
                  <a:gd name="connsiteY114" fmla="*/ 1394551 h 1465938"/>
                  <a:gd name="connsiteX115" fmla="*/ 82927 w 1621099"/>
                  <a:gd name="connsiteY115" fmla="*/ 1423843 h 1465938"/>
                  <a:gd name="connsiteX116" fmla="*/ 67450 w 1621099"/>
                  <a:gd name="connsiteY116" fmla="*/ 1423119 h 1465938"/>
                  <a:gd name="connsiteX117" fmla="*/ 52217 w 1621099"/>
                  <a:gd name="connsiteY117" fmla="*/ 1388634 h 1465938"/>
                  <a:gd name="connsiteX118" fmla="*/ 49440 w 1621099"/>
                  <a:gd name="connsiteY118" fmla="*/ 1359021 h 1465938"/>
                  <a:gd name="connsiteX119" fmla="*/ 44590 w 1621099"/>
                  <a:gd name="connsiteY119" fmla="*/ 1295747 h 1465938"/>
                  <a:gd name="connsiteX120" fmla="*/ 41431 w 1621099"/>
                  <a:gd name="connsiteY120" fmla="*/ 1044009 h 1465938"/>
                  <a:gd name="connsiteX121" fmla="*/ 48763 w 1621099"/>
                  <a:gd name="connsiteY121" fmla="*/ 926111 h 1465938"/>
                  <a:gd name="connsiteX122" fmla="*/ 49520 w 1621099"/>
                  <a:gd name="connsiteY122" fmla="*/ 917063 h 1465938"/>
                  <a:gd name="connsiteX123" fmla="*/ 59381 w 1621099"/>
                  <a:gd name="connsiteY123" fmla="*/ 821279 h 1465938"/>
                  <a:gd name="connsiteX124" fmla="*/ 5088 w 1621099"/>
                  <a:gd name="connsiteY124" fmla="*/ 778176 h 1465938"/>
                  <a:gd name="connsiteX125" fmla="*/ 27063 w 1621099"/>
                  <a:gd name="connsiteY125" fmla="*/ 712247 h 1465938"/>
                  <a:gd name="connsiteX126" fmla="*/ 27626 w 1621099"/>
                  <a:gd name="connsiteY126" fmla="*/ 704498 h 1465938"/>
                  <a:gd name="connsiteX127" fmla="*/ 53102 w 1621099"/>
                  <a:gd name="connsiteY127" fmla="*/ 628866 h 1465938"/>
                  <a:gd name="connsiteX128" fmla="*/ 85219 w 1621099"/>
                  <a:gd name="connsiteY128" fmla="*/ 556231 h 1465938"/>
                  <a:gd name="connsiteX129" fmla="*/ 273633 w 1621099"/>
                  <a:gd name="connsiteY129" fmla="*/ 301069 h 1465938"/>
                  <a:gd name="connsiteX130" fmla="*/ 398115 w 1621099"/>
                  <a:gd name="connsiteY130" fmla="*/ 202929 h 1465938"/>
                  <a:gd name="connsiteX131" fmla="*/ 466333 w 1621099"/>
                  <a:gd name="connsiteY131" fmla="*/ 164622 h 1465938"/>
                  <a:gd name="connsiteX132" fmla="*/ 469802 w 1621099"/>
                  <a:gd name="connsiteY132" fmla="*/ 162932 h 1465938"/>
                  <a:gd name="connsiteX133" fmla="*/ 522620 w 1621099"/>
                  <a:gd name="connsiteY133" fmla="*/ 142156 h 1465938"/>
                  <a:gd name="connsiteX134" fmla="*/ 528353 w 1621099"/>
                  <a:gd name="connsiteY134" fmla="*/ 138150 h 1465938"/>
                  <a:gd name="connsiteX135" fmla="*/ 549422 w 1621099"/>
                  <a:gd name="connsiteY135" fmla="*/ 143623 h 1465938"/>
                  <a:gd name="connsiteX136" fmla="*/ 556566 w 1621099"/>
                  <a:gd name="connsiteY136" fmla="*/ 139355 h 1465938"/>
                  <a:gd name="connsiteX137" fmla="*/ 559251 w 1621099"/>
                  <a:gd name="connsiteY137" fmla="*/ 138129 h 1465938"/>
                  <a:gd name="connsiteX138" fmla="*/ 612810 w 1621099"/>
                  <a:gd name="connsiteY138" fmla="*/ 128748 h 1465938"/>
                  <a:gd name="connsiteX139" fmla="*/ 636336 w 1621099"/>
                  <a:gd name="connsiteY139" fmla="*/ 150148 h 1465938"/>
                  <a:gd name="connsiteX140" fmla="*/ 662555 w 1621099"/>
                  <a:gd name="connsiteY140" fmla="*/ 134647 h 1465938"/>
                  <a:gd name="connsiteX141" fmla="*/ 699944 w 1621099"/>
                  <a:gd name="connsiteY141" fmla="*/ 100965 h 1465938"/>
                  <a:gd name="connsiteX142" fmla="*/ 745966 w 1621099"/>
                  <a:gd name="connsiteY142" fmla="*/ 14059 h 1465938"/>
                  <a:gd name="connsiteX143" fmla="*/ 1524514 w 1621099"/>
                  <a:gd name="connsiteY143" fmla="*/ 799173 h 1465938"/>
                  <a:gd name="connsiteX144" fmla="*/ 1519704 w 1621099"/>
                  <a:gd name="connsiteY144" fmla="*/ 799575 h 1465938"/>
                  <a:gd name="connsiteX145" fmla="*/ 1515019 w 1621099"/>
                  <a:gd name="connsiteY145" fmla="*/ 802570 h 1465938"/>
                  <a:gd name="connsiteX146" fmla="*/ 1514895 w 1621099"/>
                  <a:gd name="connsiteY146" fmla="*/ 802637 h 1465938"/>
                  <a:gd name="connsiteX147" fmla="*/ 1505759 w 1621099"/>
                  <a:gd name="connsiteY147" fmla="*/ 807650 h 1465938"/>
                  <a:gd name="connsiteX148" fmla="*/ 1483764 w 1621099"/>
                  <a:gd name="connsiteY148" fmla="*/ 818038 h 1465938"/>
                  <a:gd name="connsiteX149" fmla="*/ 1438265 w 1621099"/>
                  <a:gd name="connsiteY149" fmla="*/ 832633 h 1465938"/>
                  <a:gd name="connsiteX150" fmla="*/ 1391378 w 1621099"/>
                  <a:gd name="connsiteY150" fmla="*/ 838408 h 1465938"/>
                  <a:gd name="connsiteX151" fmla="*/ 1357672 w 1621099"/>
                  <a:gd name="connsiteY151" fmla="*/ 835047 h 1465938"/>
                  <a:gd name="connsiteX152" fmla="*/ 1361857 w 1621099"/>
                  <a:gd name="connsiteY152" fmla="*/ 891937 h 1465938"/>
                  <a:gd name="connsiteX153" fmla="*/ 1383239 w 1621099"/>
                  <a:gd name="connsiteY153" fmla="*/ 887033 h 1465938"/>
                  <a:gd name="connsiteX154" fmla="*/ 1447079 w 1621099"/>
                  <a:gd name="connsiteY154" fmla="*/ 870981 h 1465938"/>
                  <a:gd name="connsiteX155" fmla="*/ 1493967 w 1621099"/>
                  <a:gd name="connsiteY155" fmla="*/ 855218 h 1465938"/>
                  <a:gd name="connsiteX156" fmla="*/ 1518014 w 1621099"/>
                  <a:gd name="connsiteY156" fmla="*/ 845497 h 1465938"/>
                  <a:gd name="connsiteX157" fmla="*/ 1529315 w 1621099"/>
                  <a:gd name="connsiteY157" fmla="*/ 839646 h 1465938"/>
                  <a:gd name="connsiteX158" fmla="*/ 1532442 w 1621099"/>
                  <a:gd name="connsiteY158" fmla="*/ 837867 h 1465938"/>
                  <a:gd name="connsiteX159" fmla="*/ 1528460 w 1621099"/>
                  <a:gd name="connsiteY159" fmla="*/ 812703 h 1465938"/>
                  <a:gd name="connsiteX160" fmla="*/ 1524514 w 1621099"/>
                  <a:gd name="connsiteY160" fmla="*/ 799173 h 1465938"/>
                  <a:gd name="connsiteX161" fmla="*/ 60387 w 1621099"/>
                  <a:gd name="connsiteY161" fmla="*/ 709771 h 1465938"/>
                  <a:gd name="connsiteX162" fmla="*/ 44007 w 1621099"/>
                  <a:gd name="connsiteY162" fmla="*/ 728817 h 1465938"/>
                  <a:gd name="connsiteX163" fmla="*/ 35494 w 1621099"/>
                  <a:gd name="connsiteY163" fmla="*/ 727991 h 1465938"/>
                  <a:gd name="connsiteX164" fmla="*/ 34934 w 1621099"/>
                  <a:gd name="connsiteY164" fmla="*/ 729122 h 1465938"/>
                  <a:gd name="connsiteX165" fmla="*/ 42799 w 1621099"/>
                  <a:gd name="connsiteY165" fmla="*/ 774434 h 1465938"/>
                  <a:gd name="connsiteX166" fmla="*/ 68879 w 1621099"/>
                  <a:gd name="connsiteY166" fmla="*/ 789168 h 1465938"/>
                  <a:gd name="connsiteX167" fmla="*/ 119019 w 1621099"/>
                  <a:gd name="connsiteY167" fmla="*/ 809557 h 1465938"/>
                  <a:gd name="connsiteX168" fmla="*/ 122286 w 1621099"/>
                  <a:gd name="connsiteY168" fmla="*/ 810831 h 1465938"/>
                  <a:gd name="connsiteX169" fmla="*/ 211694 w 1621099"/>
                  <a:gd name="connsiteY169" fmla="*/ 841609 h 1465938"/>
                  <a:gd name="connsiteX170" fmla="*/ 305289 w 1621099"/>
                  <a:gd name="connsiteY170" fmla="*/ 862143 h 1465938"/>
                  <a:gd name="connsiteX171" fmla="*/ 345535 w 1621099"/>
                  <a:gd name="connsiteY171" fmla="*/ 866232 h 1465938"/>
                  <a:gd name="connsiteX172" fmla="*/ 345594 w 1621099"/>
                  <a:gd name="connsiteY172" fmla="*/ 811857 h 1465938"/>
                  <a:gd name="connsiteX173" fmla="*/ 331469 w 1621099"/>
                  <a:gd name="connsiteY173" fmla="*/ 810064 h 1465938"/>
                  <a:gd name="connsiteX174" fmla="*/ 289731 w 1621099"/>
                  <a:gd name="connsiteY174" fmla="*/ 803966 h 1465938"/>
                  <a:gd name="connsiteX175" fmla="*/ 204288 w 1621099"/>
                  <a:gd name="connsiteY175" fmla="*/ 782506 h 1465938"/>
                  <a:gd name="connsiteX176" fmla="*/ 60387 w 1621099"/>
                  <a:gd name="connsiteY176" fmla="*/ 709771 h 1465938"/>
                  <a:gd name="connsiteX177" fmla="*/ 627399 w 1621099"/>
                  <a:gd name="connsiteY177" fmla="*/ 154796 h 1465938"/>
                  <a:gd name="connsiteX178" fmla="*/ 578985 w 1621099"/>
                  <a:gd name="connsiteY178" fmla="*/ 152886 h 1465938"/>
                  <a:gd name="connsiteX179" fmla="*/ 566265 w 1621099"/>
                  <a:gd name="connsiteY179" fmla="*/ 158804 h 1465938"/>
                  <a:gd name="connsiteX180" fmla="*/ 565470 w 1621099"/>
                  <a:gd name="connsiteY180" fmla="*/ 159249 h 1465938"/>
                  <a:gd name="connsiteX181" fmla="*/ 563047 w 1621099"/>
                  <a:gd name="connsiteY181" fmla="*/ 169129 h 1465938"/>
                  <a:gd name="connsiteX182" fmla="*/ 574334 w 1621099"/>
                  <a:gd name="connsiteY182" fmla="*/ 190046 h 1465938"/>
                  <a:gd name="connsiteX183" fmla="*/ 640137 w 1621099"/>
                  <a:gd name="connsiteY183" fmla="*/ 265014 h 1465938"/>
                  <a:gd name="connsiteX184" fmla="*/ 978329 w 1621099"/>
                  <a:gd name="connsiteY184" fmla="*/ 341232 h 1465938"/>
                  <a:gd name="connsiteX185" fmla="*/ 1127003 w 1621099"/>
                  <a:gd name="connsiteY185" fmla="*/ 265121 h 1465938"/>
                  <a:gd name="connsiteX186" fmla="*/ 1130694 w 1621099"/>
                  <a:gd name="connsiteY186" fmla="*/ 261447 h 1465938"/>
                  <a:gd name="connsiteX187" fmla="*/ 1167890 w 1621099"/>
                  <a:gd name="connsiteY187" fmla="*/ 197174 h 1465938"/>
                  <a:gd name="connsiteX188" fmla="*/ 1147907 w 1621099"/>
                  <a:gd name="connsiteY188" fmla="*/ 182599 h 1465938"/>
                  <a:gd name="connsiteX189" fmla="*/ 1136819 w 1621099"/>
                  <a:gd name="connsiteY189" fmla="*/ 178512 h 1465938"/>
                  <a:gd name="connsiteX190" fmla="*/ 1118024 w 1621099"/>
                  <a:gd name="connsiteY190" fmla="*/ 214144 h 1465938"/>
                  <a:gd name="connsiteX191" fmla="*/ 1064780 w 1621099"/>
                  <a:gd name="connsiteY191" fmla="*/ 249616 h 1465938"/>
                  <a:gd name="connsiteX192" fmla="*/ 947117 w 1621099"/>
                  <a:gd name="connsiteY192" fmla="*/ 279186 h 1465938"/>
                  <a:gd name="connsiteX193" fmla="*/ 809676 w 1621099"/>
                  <a:gd name="connsiteY193" fmla="*/ 275967 h 1465938"/>
                  <a:gd name="connsiteX194" fmla="*/ 697589 w 1621099"/>
                  <a:gd name="connsiteY194" fmla="*/ 233289 h 1465938"/>
                  <a:gd name="connsiteX195" fmla="*/ 653781 w 1621099"/>
                  <a:gd name="connsiteY195" fmla="*/ 199066 h 1465938"/>
                  <a:gd name="connsiteX196" fmla="*/ 651027 w 1621099"/>
                  <a:gd name="connsiteY196" fmla="*/ 196282 h 1465938"/>
                  <a:gd name="connsiteX197" fmla="*/ 625186 w 1621099"/>
                  <a:gd name="connsiteY197" fmla="*/ 162891 h 1465938"/>
                  <a:gd name="connsiteX198" fmla="*/ 618827 w 1621099"/>
                  <a:gd name="connsiteY198" fmla="*/ 162707 h 1465938"/>
                  <a:gd name="connsiteX199" fmla="*/ 618022 w 1621099"/>
                  <a:gd name="connsiteY199" fmla="*/ 159728 h 1465938"/>
                  <a:gd name="connsiteX200" fmla="*/ 623033 w 1621099"/>
                  <a:gd name="connsiteY200" fmla="*/ 157093 h 1465938"/>
                  <a:gd name="connsiteX201" fmla="*/ 622308 w 1621099"/>
                  <a:gd name="connsiteY201" fmla="*/ 154335 h 1465938"/>
                  <a:gd name="connsiteX202" fmla="*/ 623697 w 1621099"/>
                  <a:gd name="connsiteY202" fmla="*/ 153268 h 1465938"/>
                  <a:gd name="connsiteX203" fmla="*/ 626615 w 1621099"/>
                  <a:gd name="connsiteY203" fmla="*/ 155199 h 1465938"/>
                  <a:gd name="connsiteX204" fmla="*/ 627399 w 1621099"/>
                  <a:gd name="connsiteY204" fmla="*/ 154796 h 146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</a:cxnLst>
                <a:rect l="l" t="t" r="r" b="b"/>
                <a:pathLst>
                  <a:path w="1621099" h="1465938">
                    <a:moveTo>
                      <a:pt x="745966" y="14059"/>
                    </a:moveTo>
                    <a:cubicBezTo>
                      <a:pt x="751399" y="-10398"/>
                      <a:pt x="790297" y="90"/>
                      <a:pt x="783636" y="24447"/>
                    </a:cubicBezTo>
                    <a:cubicBezTo>
                      <a:pt x="773313" y="62114"/>
                      <a:pt x="751902" y="97706"/>
                      <a:pt x="721679" y="122689"/>
                    </a:cubicBezTo>
                    <a:cubicBezTo>
                      <a:pt x="698334" y="141974"/>
                      <a:pt x="666521" y="159185"/>
                      <a:pt x="634966" y="162365"/>
                    </a:cubicBezTo>
                    <a:cubicBezTo>
                      <a:pt x="637924" y="165246"/>
                      <a:pt x="640761" y="168326"/>
                      <a:pt x="643740" y="171263"/>
                    </a:cubicBezTo>
                    <a:cubicBezTo>
                      <a:pt x="650461" y="177947"/>
                      <a:pt x="657604" y="184147"/>
                      <a:pt x="664969" y="190106"/>
                    </a:cubicBezTo>
                    <a:cubicBezTo>
                      <a:pt x="680104" y="202346"/>
                      <a:pt x="695839" y="213357"/>
                      <a:pt x="713024" y="222577"/>
                    </a:cubicBezTo>
                    <a:cubicBezTo>
                      <a:pt x="781664" y="259419"/>
                      <a:pt x="859201" y="267915"/>
                      <a:pt x="935869" y="259337"/>
                    </a:cubicBezTo>
                    <a:cubicBezTo>
                      <a:pt x="972251" y="255270"/>
                      <a:pt x="1009178" y="248367"/>
                      <a:pt x="1043387" y="235059"/>
                    </a:cubicBezTo>
                    <a:cubicBezTo>
                      <a:pt x="1059246" y="228901"/>
                      <a:pt x="1074659" y="220806"/>
                      <a:pt x="1088264" y="210581"/>
                    </a:cubicBezTo>
                    <a:lnTo>
                      <a:pt x="1091824" y="207908"/>
                    </a:lnTo>
                    <a:cubicBezTo>
                      <a:pt x="1098976" y="202504"/>
                      <a:pt x="1108522" y="194880"/>
                      <a:pt x="1112993" y="186545"/>
                    </a:cubicBezTo>
                    <a:cubicBezTo>
                      <a:pt x="1099390" y="189603"/>
                      <a:pt x="1082185" y="175108"/>
                      <a:pt x="1072747" y="166675"/>
                    </a:cubicBezTo>
                    <a:cubicBezTo>
                      <a:pt x="1062426" y="157415"/>
                      <a:pt x="1053730" y="145475"/>
                      <a:pt x="1047311" y="133236"/>
                    </a:cubicBezTo>
                    <a:cubicBezTo>
                      <a:pt x="1034734" y="109221"/>
                      <a:pt x="1028073" y="78239"/>
                      <a:pt x="1038620" y="52490"/>
                    </a:cubicBezTo>
                    <a:cubicBezTo>
                      <a:pt x="1039322" y="50778"/>
                      <a:pt x="1041576" y="51062"/>
                      <a:pt x="1041777" y="52914"/>
                    </a:cubicBezTo>
                    <a:cubicBezTo>
                      <a:pt x="1044896" y="82930"/>
                      <a:pt x="1052986" y="111073"/>
                      <a:pt x="1074520" y="133298"/>
                    </a:cubicBezTo>
                    <a:cubicBezTo>
                      <a:pt x="1084078" y="143142"/>
                      <a:pt x="1095526" y="151396"/>
                      <a:pt x="1108023" y="157131"/>
                    </a:cubicBezTo>
                    <a:lnTo>
                      <a:pt x="1109782" y="157939"/>
                    </a:lnTo>
                    <a:cubicBezTo>
                      <a:pt x="1115105" y="160403"/>
                      <a:pt x="1120710" y="163293"/>
                      <a:pt x="1122954" y="168566"/>
                    </a:cubicBezTo>
                    <a:cubicBezTo>
                      <a:pt x="1123822" y="168465"/>
                      <a:pt x="1124685" y="168546"/>
                      <a:pt x="1125510" y="168769"/>
                    </a:cubicBezTo>
                    <a:cubicBezTo>
                      <a:pt x="1126255" y="168968"/>
                      <a:pt x="1126939" y="169192"/>
                      <a:pt x="1127603" y="169433"/>
                    </a:cubicBezTo>
                    <a:cubicBezTo>
                      <a:pt x="1126114" y="166514"/>
                      <a:pt x="1125331" y="163072"/>
                      <a:pt x="1125470" y="159003"/>
                    </a:cubicBezTo>
                    <a:cubicBezTo>
                      <a:pt x="1125995" y="143241"/>
                      <a:pt x="1147627" y="142760"/>
                      <a:pt x="1150624" y="156791"/>
                    </a:cubicBezTo>
                    <a:cubicBezTo>
                      <a:pt x="1150080" y="154939"/>
                      <a:pt x="1149356" y="156731"/>
                      <a:pt x="1150724" y="157294"/>
                    </a:cubicBezTo>
                    <a:cubicBezTo>
                      <a:pt x="1150703" y="157131"/>
                      <a:pt x="1150665" y="156950"/>
                      <a:pt x="1150623" y="156790"/>
                    </a:cubicBezTo>
                    <a:lnTo>
                      <a:pt x="1150664" y="156938"/>
                    </a:lnTo>
                    <a:lnTo>
                      <a:pt x="1150664" y="156938"/>
                    </a:lnTo>
                    <a:lnTo>
                      <a:pt x="1150746" y="157293"/>
                    </a:lnTo>
                    <a:lnTo>
                      <a:pt x="1150724" y="157294"/>
                    </a:lnTo>
                    <a:cubicBezTo>
                      <a:pt x="1150779" y="157548"/>
                      <a:pt x="1150824" y="157812"/>
                      <a:pt x="1150853" y="158079"/>
                    </a:cubicBezTo>
                    <a:lnTo>
                      <a:pt x="1150881" y="158430"/>
                    </a:lnTo>
                    <a:lnTo>
                      <a:pt x="1150864" y="158136"/>
                    </a:lnTo>
                    <a:cubicBezTo>
                      <a:pt x="1150845" y="157919"/>
                      <a:pt x="1150819" y="157724"/>
                      <a:pt x="1150790" y="157547"/>
                    </a:cubicBezTo>
                    <a:lnTo>
                      <a:pt x="1150745" y="157294"/>
                    </a:lnTo>
                    <a:cubicBezTo>
                      <a:pt x="1150946" y="157393"/>
                      <a:pt x="1151227" y="157455"/>
                      <a:pt x="1151549" y="157455"/>
                    </a:cubicBezTo>
                    <a:lnTo>
                      <a:pt x="1151682" y="157508"/>
                    </a:lnTo>
                    <a:cubicBezTo>
                      <a:pt x="1152187" y="157725"/>
                      <a:pt x="1153965" y="158554"/>
                      <a:pt x="1154489" y="158764"/>
                    </a:cubicBezTo>
                    <a:cubicBezTo>
                      <a:pt x="1158090" y="160092"/>
                      <a:pt x="1162114" y="160513"/>
                      <a:pt x="1165797" y="161661"/>
                    </a:cubicBezTo>
                    <a:cubicBezTo>
                      <a:pt x="1173788" y="164119"/>
                      <a:pt x="1180831" y="168185"/>
                      <a:pt x="1185701" y="175108"/>
                    </a:cubicBezTo>
                    <a:cubicBezTo>
                      <a:pt x="1189202" y="180083"/>
                      <a:pt x="1191152" y="185780"/>
                      <a:pt x="1191957" y="191696"/>
                    </a:cubicBezTo>
                    <a:cubicBezTo>
                      <a:pt x="1227313" y="208709"/>
                      <a:pt x="1260778" y="230811"/>
                      <a:pt x="1288812" y="258171"/>
                    </a:cubicBezTo>
                    <a:cubicBezTo>
                      <a:pt x="1351375" y="319207"/>
                      <a:pt x="1395000" y="395604"/>
                      <a:pt x="1430800" y="474681"/>
                    </a:cubicBezTo>
                    <a:cubicBezTo>
                      <a:pt x="1449020" y="514939"/>
                      <a:pt x="1465258" y="556050"/>
                      <a:pt x="1481139" y="597273"/>
                    </a:cubicBezTo>
                    <a:lnTo>
                      <a:pt x="1483643" y="603782"/>
                    </a:lnTo>
                    <a:cubicBezTo>
                      <a:pt x="1500668" y="648089"/>
                      <a:pt x="1515722" y="692881"/>
                      <a:pt x="1519422" y="740513"/>
                    </a:cubicBezTo>
                    <a:cubicBezTo>
                      <a:pt x="1519765" y="744781"/>
                      <a:pt x="1518356" y="748787"/>
                      <a:pt x="1515921" y="752108"/>
                    </a:cubicBezTo>
                    <a:cubicBezTo>
                      <a:pt x="1516786" y="755692"/>
                      <a:pt x="1517231" y="759275"/>
                      <a:pt x="1517108" y="762776"/>
                    </a:cubicBezTo>
                    <a:cubicBezTo>
                      <a:pt x="1517088" y="763321"/>
                      <a:pt x="1517050" y="763865"/>
                      <a:pt x="1517008" y="764408"/>
                    </a:cubicBezTo>
                    <a:cubicBezTo>
                      <a:pt x="1522723" y="764308"/>
                      <a:pt x="1528317" y="766703"/>
                      <a:pt x="1533629" y="773427"/>
                    </a:cubicBezTo>
                    <a:cubicBezTo>
                      <a:pt x="1535783" y="772743"/>
                      <a:pt x="1538117" y="772660"/>
                      <a:pt x="1540411" y="773405"/>
                    </a:cubicBezTo>
                    <a:cubicBezTo>
                      <a:pt x="1554397" y="777874"/>
                      <a:pt x="1556650" y="793236"/>
                      <a:pt x="1559287" y="806100"/>
                    </a:cubicBezTo>
                    <a:cubicBezTo>
                      <a:pt x="1562005" y="819386"/>
                      <a:pt x="1563190" y="832995"/>
                      <a:pt x="1563211" y="846541"/>
                    </a:cubicBezTo>
                    <a:cubicBezTo>
                      <a:pt x="1563211" y="851395"/>
                      <a:pt x="1560434" y="857515"/>
                      <a:pt x="1555725" y="859588"/>
                    </a:cubicBezTo>
                    <a:cubicBezTo>
                      <a:pt x="1546871" y="863492"/>
                      <a:pt x="1537334" y="866050"/>
                      <a:pt x="1528176" y="869594"/>
                    </a:cubicBezTo>
                    <a:cubicBezTo>
                      <a:pt x="1521294" y="872251"/>
                      <a:pt x="1514392" y="874767"/>
                      <a:pt x="1507429" y="877123"/>
                    </a:cubicBezTo>
                    <a:cubicBezTo>
                      <a:pt x="1511293" y="883864"/>
                      <a:pt x="1512540" y="893248"/>
                      <a:pt x="1514633" y="900354"/>
                    </a:cubicBezTo>
                    <a:cubicBezTo>
                      <a:pt x="1517913" y="911446"/>
                      <a:pt x="1520549" y="922579"/>
                      <a:pt x="1522765" y="933933"/>
                    </a:cubicBezTo>
                    <a:cubicBezTo>
                      <a:pt x="1537775" y="1011135"/>
                      <a:pt x="1548178" y="1089164"/>
                      <a:pt x="1562225" y="1166527"/>
                    </a:cubicBezTo>
                    <a:cubicBezTo>
                      <a:pt x="1569248" y="1205280"/>
                      <a:pt x="1577420" y="1243771"/>
                      <a:pt x="1585749" y="1282261"/>
                    </a:cubicBezTo>
                    <a:cubicBezTo>
                      <a:pt x="1589854" y="1301185"/>
                      <a:pt x="1594221" y="1320066"/>
                      <a:pt x="1598909" y="1338868"/>
                    </a:cubicBezTo>
                    <a:cubicBezTo>
                      <a:pt x="1601406" y="1348893"/>
                      <a:pt x="1604000" y="1358921"/>
                      <a:pt x="1606677" y="1368884"/>
                    </a:cubicBezTo>
                    <a:cubicBezTo>
                      <a:pt x="1607455" y="1371796"/>
                      <a:pt x="1608242" y="1374699"/>
                      <a:pt x="1609038" y="1377600"/>
                    </a:cubicBezTo>
                    <a:lnTo>
                      <a:pt x="1610440" y="1382675"/>
                    </a:lnTo>
                    <a:lnTo>
                      <a:pt x="1610440" y="1382675"/>
                    </a:lnTo>
                    <a:cubicBezTo>
                      <a:pt x="1613499" y="1384366"/>
                      <a:pt x="1616115" y="1386923"/>
                      <a:pt x="1617926" y="1390424"/>
                    </a:cubicBezTo>
                    <a:cubicBezTo>
                      <a:pt x="1624548" y="1403229"/>
                      <a:pt x="1620743" y="1417663"/>
                      <a:pt x="1608045" y="1424870"/>
                    </a:cubicBezTo>
                    <a:cubicBezTo>
                      <a:pt x="1594241" y="1432721"/>
                      <a:pt x="1577762" y="1425311"/>
                      <a:pt x="1570153" y="1412568"/>
                    </a:cubicBezTo>
                    <a:cubicBezTo>
                      <a:pt x="1564800" y="1403571"/>
                      <a:pt x="1563050" y="1391654"/>
                      <a:pt x="1560413" y="1381647"/>
                    </a:cubicBezTo>
                    <a:cubicBezTo>
                      <a:pt x="1557435" y="1370415"/>
                      <a:pt x="1554598" y="1359122"/>
                      <a:pt x="1551861" y="1347828"/>
                    </a:cubicBezTo>
                    <a:cubicBezTo>
                      <a:pt x="1533269" y="1271103"/>
                      <a:pt x="1520819" y="1193034"/>
                      <a:pt x="1511434" y="1114671"/>
                    </a:cubicBezTo>
                    <a:lnTo>
                      <a:pt x="1510769" y="1109073"/>
                    </a:lnTo>
                    <a:cubicBezTo>
                      <a:pt x="1506000" y="1068731"/>
                      <a:pt x="1501392" y="1028287"/>
                      <a:pt x="1498414" y="987763"/>
                    </a:cubicBezTo>
                    <a:cubicBezTo>
                      <a:pt x="1496945" y="967853"/>
                      <a:pt x="1495778" y="947944"/>
                      <a:pt x="1495053" y="927992"/>
                    </a:cubicBezTo>
                    <a:cubicBezTo>
                      <a:pt x="1494691" y="917727"/>
                      <a:pt x="1495275" y="907400"/>
                      <a:pt x="1495858" y="897151"/>
                    </a:cubicBezTo>
                    <a:cubicBezTo>
                      <a:pt x="1496120" y="892664"/>
                      <a:pt x="1496502" y="888152"/>
                      <a:pt x="1496643" y="883665"/>
                    </a:cubicBezTo>
                    <a:lnTo>
                      <a:pt x="1496688" y="883026"/>
                    </a:lnTo>
                    <a:cubicBezTo>
                      <a:pt x="1496725" y="882571"/>
                      <a:pt x="1496778" y="881973"/>
                      <a:pt x="1496820" y="881345"/>
                    </a:cubicBezTo>
                    <a:lnTo>
                      <a:pt x="1496864" y="880585"/>
                    </a:lnTo>
                    <a:cubicBezTo>
                      <a:pt x="1482979" y="884933"/>
                      <a:pt x="1468893" y="888557"/>
                      <a:pt x="1454668" y="891615"/>
                    </a:cubicBezTo>
                    <a:cubicBezTo>
                      <a:pt x="1424400" y="898158"/>
                      <a:pt x="1393431" y="901803"/>
                      <a:pt x="1362542" y="899951"/>
                    </a:cubicBezTo>
                    <a:cubicBezTo>
                      <a:pt x="1366848" y="951125"/>
                      <a:pt x="1372462" y="1002175"/>
                      <a:pt x="1380311" y="1052885"/>
                    </a:cubicBezTo>
                    <a:cubicBezTo>
                      <a:pt x="1387877" y="1101725"/>
                      <a:pt x="1396610" y="1150461"/>
                      <a:pt x="1406471" y="1198898"/>
                    </a:cubicBezTo>
                    <a:cubicBezTo>
                      <a:pt x="1411403" y="1223237"/>
                      <a:pt x="1416734" y="1247515"/>
                      <a:pt x="1422348" y="1271713"/>
                    </a:cubicBezTo>
                    <a:cubicBezTo>
                      <a:pt x="1425366" y="1284637"/>
                      <a:pt x="1428807" y="1297478"/>
                      <a:pt x="1431526" y="1310465"/>
                    </a:cubicBezTo>
                    <a:cubicBezTo>
                      <a:pt x="1433134" y="1318193"/>
                      <a:pt x="1433637" y="1324655"/>
                      <a:pt x="1430397" y="1331884"/>
                    </a:cubicBezTo>
                    <a:cubicBezTo>
                      <a:pt x="1433965" y="1341602"/>
                      <a:pt x="1437133" y="1351370"/>
                      <a:pt x="1440249" y="1360568"/>
                    </a:cubicBezTo>
                    <a:lnTo>
                      <a:pt x="1441183" y="1363309"/>
                    </a:lnTo>
                    <a:cubicBezTo>
                      <a:pt x="1446697" y="1379414"/>
                      <a:pt x="1457161" y="1395879"/>
                      <a:pt x="1446234" y="1411704"/>
                    </a:cubicBezTo>
                    <a:cubicBezTo>
                      <a:pt x="1440582" y="1419876"/>
                      <a:pt x="1431365" y="1424548"/>
                      <a:pt x="1422086" y="1424830"/>
                    </a:cubicBezTo>
                    <a:cubicBezTo>
                      <a:pt x="1421925" y="1424928"/>
                      <a:pt x="1421744" y="1425051"/>
                      <a:pt x="1421563" y="1425150"/>
                    </a:cubicBezTo>
                    <a:cubicBezTo>
                      <a:pt x="1416573" y="1427827"/>
                      <a:pt x="1410817" y="1428353"/>
                      <a:pt x="1405344" y="1427205"/>
                    </a:cubicBezTo>
                    <a:cubicBezTo>
                      <a:pt x="1397033" y="1428834"/>
                      <a:pt x="1388702" y="1430406"/>
                      <a:pt x="1380351" y="1431835"/>
                    </a:cubicBezTo>
                    <a:cubicBezTo>
                      <a:pt x="1359724" y="1435399"/>
                      <a:pt x="1338997" y="1438336"/>
                      <a:pt x="1318230" y="1440814"/>
                    </a:cubicBezTo>
                    <a:cubicBezTo>
                      <a:pt x="1278688" y="1445523"/>
                      <a:pt x="1238884" y="1448101"/>
                      <a:pt x="1199103" y="1449531"/>
                    </a:cubicBezTo>
                    <a:cubicBezTo>
                      <a:pt x="1053449" y="1454783"/>
                      <a:pt x="907636" y="1445563"/>
                      <a:pt x="761925" y="1448220"/>
                    </a:cubicBezTo>
                    <a:cubicBezTo>
                      <a:pt x="687689" y="1449569"/>
                      <a:pt x="613454" y="1452911"/>
                      <a:pt x="539340" y="1457342"/>
                    </a:cubicBezTo>
                    <a:cubicBezTo>
                      <a:pt x="502354" y="1459556"/>
                      <a:pt x="465347" y="1461931"/>
                      <a:pt x="428340" y="1463763"/>
                    </a:cubicBezTo>
                    <a:lnTo>
                      <a:pt x="416886" y="1464321"/>
                    </a:lnTo>
                    <a:cubicBezTo>
                      <a:pt x="383791" y="1465904"/>
                      <a:pt x="350672" y="1467128"/>
                      <a:pt x="317602" y="1464710"/>
                    </a:cubicBezTo>
                    <a:cubicBezTo>
                      <a:pt x="316958" y="1464667"/>
                      <a:pt x="316455" y="1464406"/>
                      <a:pt x="316113" y="1464045"/>
                    </a:cubicBezTo>
                    <a:cubicBezTo>
                      <a:pt x="304703" y="1462757"/>
                      <a:pt x="293235" y="1452246"/>
                      <a:pt x="294380" y="1440109"/>
                    </a:cubicBezTo>
                    <a:cubicBezTo>
                      <a:pt x="299310" y="1388411"/>
                      <a:pt x="304240" y="1336716"/>
                      <a:pt x="309191" y="1284997"/>
                    </a:cubicBezTo>
                    <a:cubicBezTo>
                      <a:pt x="317984" y="1192859"/>
                      <a:pt x="326859" y="1100719"/>
                      <a:pt x="335834" y="1008597"/>
                    </a:cubicBezTo>
                    <a:lnTo>
                      <a:pt x="337131" y="995298"/>
                    </a:lnTo>
                    <a:cubicBezTo>
                      <a:pt x="340146" y="964258"/>
                      <a:pt x="343025" y="933145"/>
                      <a:pt x="344487" y="901982"/>
                    </a:cubicBezTo>
                    <a:cubicBezTo>
                      <a:pt x="337122" y="901461"/>
                      <a:pt x="329779" y="900797"/>
                      <a:pt x="322432" y="899989"/>
                    </a:cubicBezTo>
                    <a:cubicBezTo>
                      <a:pt x="242833" y="891272"/>
                      <a:pt x="166526" y="867187"/>
                      <a:pt x="93259" y="835550"/>
                    </a:cubicBezTo>
                    <a:lnTo>
                      <a:pt x="90290" y="834263"/>
                    </a:lnTo>
                    <a:cubicBezTo>
                      <a:pt x="83690" y="831383"/>
                      <a:pt x="76465" y="828504"/>
                      <a:pt x="69060" y="825426"/>
                    </a:cubicBezTo>
                    <a:cubicBezTo>
                      <a:pt x="69183" y="839495"/>
                      <a:pt x="68718" y="853587"/>
                      <a:pt x="68658" y="867518"/>
                    </a:cubicBezTo>
                    <a:cubicBezTo>
                      <a:pt x="68557" y="890651"/>
                      <a:pt x="68738" y="913781"/>
                      <a:pt x="68798" y="936890"/>
                    </a:cubicBezTo>
                    <a:cubicBezTo>
                      <a:pt x="68939" y="984520"/>
                      <a:pt x="70750" y="1032170"/>
                      <a:pt x="73125" y="1079722"/>
                    </a:cubicBezTo>
                    <a:cubicBezTo>
                      <a:pt x="77290" y="1163707"/>
                      <a:pt x="82180" y="1247573"/>
                      <a:pt x="89586" y="1331359"/>
                    </a:cubicBezTo>
                    <a:cubicBezTo>
                      <a:pt x="91457" y="1352436"/>
                      <a:pt x="93995" y="1373473"/>
                      <a:pt x="95784" y="1394551"/>
                    </a:cubicBezTo>
                    <a:cubicBezTo>
                      <a:pt x="96852" y="1406972"/>
                      <a:pt x="94295" y="1417321"/>
                      <a:pt x="82927" y="1423843"/>
                    </a:cubicBezTo>
                    <a:cubicBezTo>
                      <a:pt x="77331" y="1427064"/>
                      <a:pt x="73004" y="1425716"/>
                      <a:pt x="67450" y="1423119"/>
                    </a:cubicBezTo>
                    <a:cubicBezTo>
                      <a:pt x="53887" y="1416755"/>
                      <a:pt x="53505" y="1401719"/>
                      <a:pt x="52217" y="1388634"/>
                    </a:cubicBezTo>
                    <a:cubicBezTo>
                      <a:pt x="51233" y="1378768"/>
                      <a:pt x="50325" y="1368906"/>
                      <a:pt x="49440" y="1359021"/>
                    </a:cubicBezTo>
                    <a:cubicBezTo>
                      <a:pt x="47550" y="1337944"/>
                      <a:pt x="45918" y="1316865"/>
                      <a:pt x="44590" y="1295747"/>
                    </a:cubicBezTo>
                    <a:cubicBezTo>
                      <a:pt x="39340" y="1211841"/>
                      <a:pt x="37809" y="1128017"/>
                      <a:pt x="41431" y="1044009"/>
                    </a:cubicBezTo>
                    <a:cubicBezTo>
                      <a:pt x="43113" y="1004716"/>
                      <a:pt x="45540" y="965335"/>
                      <a:pt x="48763" y="926111"/>
                    </a:cubicBezTo>
                    <a:lnTo>
                      <a:pt x="49520" y="917063"/>
                    </a:lnTo>
                    <a:cubicBezTo>
                      <a:pt x="52177" y="885717"/>
                      <a:pt x="53887" y="852824"/>
                      <a:pt x="59381" y="821279"/>
                    </a:cubicBezTo>
                    <a:cubicBezTo>
                      <a:pt x="37225" y="811455"/>
                      <a:pt x="15271" y="798953"/>
                      <a:pt x="5088" y="778176"/>
                    </a:cubicBezTo>
                    <a:cubicBezTo>
                      <a:pt x="-8111" y="751200"/>
                      <a:pt x="6396" y="728132"/>
                      <a:pt x="27063" y="712247"/>
                    </a:cubicBezTo>
                    <a:cubicBezTo>
                      <a:pt x="26862" y="709569"/>
                      <a:pt x="27063" y="706912"/>
                      <a:pt x="27626" y="704498"/>
                    </a:cubicBezTo>
                    <a:cubicBezTo>
                      <a:pt x="33563" y="678789"/>
                      <a:pt x="43503" y="653383"/>
                      <a:pt x="53102" y="628866"/>
                    </a:cubicBezTo>
                    <a:cubicBezTo>
                      <a:pt x="62782" y="604223"/>
                      <a:pt x="73467" y="579967"/>
                      <a:pt x="85219" y="556231"/>
                    </a:cubicBezTo>
                    <a:cubicBezTo>
                      <a:pt x="132388" y="461151"/>
                      <a:pt x="196822" y="374267"/>
                      <a:pt x="273633" y="301069"/>
                    </a:cubicBezTo>
                    <a:cubicBezTo>
                      <a:pt x="311787" y="264714"/>
                      <a:pt x="353542" y="231113"/>
                      <a:pt x="398115" y="202929"/>
                    </a:cubicBezTo>
                    <a:cubicBezTo>
                      <a:pt x="420211" y="188981"/>
                      <a:pt x="442869" y="176095"/>
                      <a:pt x="466333" y="164622"/>
                    </a:cubicBezTo>
                    <a:lnTo>
                      <a:pt x="469802" y="162932"/>
                    </a:lnTo>
                    <a:cubicBezTo>
                      <a:pt x="486136" y="155002"/>
                      <a:pt x="504456" y="146571"/>
                      <a:pt x="522620" y="142156"/>
                    </a:cubicBezTo>
                    <a:cubicBezTo>
                      <a:pt x="524509" y="140746"/>
                      <a:pt x="526421" y="139418"/>
                      <a:pt x="528353" y="138150"/>
                    </a:cubicBezTo>
                    <a:cubicBezTo>
                      <a:pt x="535497" y="133397"/>
                      <a:pt x="545196" y="136839"/>
                      <a:pt x="549422" y="143623"/>
                    </a:cubicBezTo>
                    <a:cubicBezTo>
                      <a:pt x="551476" y="142033"/>
                      <a:pt x="553849" y="140626"/>
                      <a:pt x="556566" y="139355"/>
                    </a:cubicBezTo>
                    <a:lnTo>
                      <a:pt x="559251" y="138129"/>
                    </a:lnTo>
                    <a:cubicBezTo>
                      <a:pt x="575549" y="130788"/>
                      <a:pt x="595119" y="123923"/>
                      <a:pt x="612810" y="128748"/>
                    </a:cubicBezTo>
                    <a:cubicBezTo>
                      <a:pt x="623797" y="131748"/>
                      <a:pt x="632450" y="139841"/>
                      <a:pt x="636336" y="150148"/>
                    </a:cubicBezTo>
                    <a:cubicBezTo>
                      <a:pt x="645249" y="145437"/>
                      <a:pt x="654002" y="140585"/>
                      <a:pt x="662555" y="134647"/>
                    </a:cubicBezTo>
                    <a:cubicBezTo>
                      <a:pt x="676299" y="125145"/>
                      <a:pt x="688755" y="113346"/>
                      <a:pt x="699944" y="100965"/>
                    </a:cubicBezTo>
                    <a:cubicBezTo>
                      <a:pt x="722381" y="76065"/>
                      <a:pt x="738681" y="46895"/>
                      <a:pt x="745966" y="14059"/>
                    </a:cubicBezTo>
                    <a:close/>
                    <a:moveTo>
                      <a:pt x="1524514" y="799173"/>
                    </a:moveTo>
                    <a:cubicBezTo>
                      <a:pt x="1522984" y="799618"/>
                      <a:pt x="1521374" y="799779"/>
                      <a:pt x="1519704" y="799575"/>
                    </a:cubicBezTo>
                    <a:cubicBezTo>
                      <a:pt x="1522722" y="799930"/>
                      <a:pt x="1516677" y="801715"/>
                      <a:pt x="1515019" y="802570"/>
                    </a:cubicBezTo>
                    <a:lnTo>
                      <a:pt x="1514895" y="802637"/>
                    </a:lnTo>
                    <a:cubicBezTo>
                      <a:pt x="1511876" y="804367"/>
                      <a:pt x="1508840" y="806038"/>
                      <a:pt x="1505759" y="807650"/>
                    </a:cubicBezTo>
                    <a:cubicBezTo>
                      <a:pt x="1498575" y="811433"/>
                      <a:pt x="1491232" y="814835"/>
                      <a:pt x="1483764" y="818038"/>
                    </a:cubicBezTo>
                    <a:cubicBezTo>
                      <a:pt x="1469054" y="824298"/>
                      <a:pt x="1453861" y="829110"/>
                      <a:pt x="1438265" y="832633"/>
                    </a:cubicBezTo>
                    <a:cubicBezTo>
                      <a:pt x="1423012" y="836073"/>
                      <a:pt x="1407014" y="838086"/>
                      <a:pt x="1391378" y="838408"/>
                    </a:cubicBezTo>
                    <a:cubicBezTo>
                      <a:pt x="1380914" y="838610"/>
                      <a:pt x="1368498" y="838129"/>
                      <a:pt x="1357672" y="835047"/>
                    </a:cubicBezTo>
                    <a:cubicBezTo>
                      <a:pt x="1358921" y="854030"/>
                      <a:pt x="1360308" y="872994"/>
                      <a:pt x="1361857" y="891937"/>
                    </a:cubicBezTo>
                    <a:lnTo>
                      <a:pt x="1383239" y="887033"/>
                    </a:lnTo>
                    <a:cubicBezTo>
                      <a:pt x="1404621" y="882125"/>
                      <a:pt x="1425982" y="877097"/>
                      <a:pt x="1447079" y="870981"/>
                    </a:cubicBezTo>
                    <a:cubicBezTo>
                      <a:pt x="1462916" y="866393"/>
                      <a:pt x="1478532" y="861018"/>
                      <a:pt x="1493967" y="855218"/>
                    </a:cubicBezTo>
                    <a:cubicBezTo>
                      <a:pt x="1502056" y="852178"/>
                      <a:pt x="1510085" y="848959"/>
                      <a:pt x="1518014" y="845497"/>
                    </a:cubicBezTo>
                    <a:cubicBezTo>
                      <a:pt x="1521960" y="843773"/>
                      <a:pt x="1525659" y="841722"/>
                      <a:pt x="1529315" y="839646"/>
                    </a:cubicBezTo>
                    <a:lnTo>
                      <a:pt x="1532442" y="837867"/>
                    </a:lnTo>
                    <a:cubicBezTo>
                      <a:pt x="1531718" y="829392"/>
                      <a:pt x="1530390" y="821078"/>
                      <a:pt x="1528460" y="812703"/>
                    </a:cubicBezTo>
                    <a:cubicBezTo>
                      <a:pt x="1527454" y="808274"/>
                      <a:pt x="1525741" y="803725"/>
                      <a:pt x="1524514" y="799173"/>
                    </a:cubicBezTo>
                    <a:close/>
                    <a:moveTo>
                      <a:pt x="60387" y="709771"/>
                    </a:moveTo>
                    <a:cubicBezTo>
                      <a:pt x="57670" y="718590"/>
                      <a:pt x="53505" y="726824"/>
                      <a:pt x="44007" y="728817"/>
                    </a:cubicBezTo>
                    <a:cubicBezTo>
                      <a:pt x="40646" y="729521"/>
                      <a:pt x="37831" y="729139"/>
                      <a:pt x="35494" y="727991"/>
                    </a:cubicBezTo>
                    <a:lnTo>
                      <a:pt x="34934" y="729122"/>
                    </a:lnTo>
                    <a:cubicBezTo>
                      <a:pt x="27125" y="745157"/>
                      <a:pt x="24831" y="762082"/>
                      <a:pt x="42799" y="774434"/>
                    </a:cubicBezTo>
                    <a:cubicBezTo>
                      <a:pt x="50911" y="780010"/>
                      <a:pt x="59743" y="784842"/>
                      <a:pt x="68879" y="789168"/>
                    </a:cubicBezTo>
                    <a:cubicBezTo>
                      <a:pt x="85216" y="796945"/>
                      <a:pt x="102615" y="803198"/>
                      <a:pt x="119019" y="809557"/>
                    </a:cubicBezTo>
                    <a:lnTo>
                      <a:pt x="122286" y="810831"/>
                    </a:lnTo>
                    <a:cubicBezTo>
                      <a:pt x="151626" y="822346"/>
                      <a:pt x="181428" y="832834"/>
                      <a:pt x="211694" y="841609"/>
                    </a:cubicBezTo>
                    <a:cubicBezTo>
                      <a:pt x="242404" y="850487"/>
                      <a:pt x="273653" y="857613"/>
                      <a:pt x="305289" y="862143"/>
                    </a:cubicBezTo>
                    <a:cubicBezTo>
                      <a:pt x="318628" y="864037"/>
                      <a:pt x="332071" y="865366"/>
                      <a:pt x="345535" y="866232"/>
                    </a:cubicBezTo>
                    <a:cubicBezTo>
                      <a:pt x="345755" y="848114"/>
                      <a:pt x="345654" y="829975"/>
                      <a:pt x="345594" y="811857"/>
                    </a:cubicBezTo>
                    <a:cubicBezTo>
                      <a:pt x="340804" y="811252"/>
                      <a:pt x="336055" y="810609"/>
                      <a:pt x="331469" y="810064"/>
                    </a:cubicBezTo>
                    <a:cubicBezTo>
                      <a:pt x="317502" y="808435"/>
                      <a:pt x="303576" y="806442"/>
                      <a:pt x="289731" y="803966"/>
                    </a:cubicBezTo>
                    <a:cubicBezTo>
                      <a:pt x="260814" y="798792"/>
                      <a:pt x="232199" y="791646"/>
                      <a:pt x="204288" y="782506"/>
                    </a:cubicBezTo>
                    <a:cubicBezTo>
                      <a:pt x="152571" y="765536"/>
                      <a:pt x="104457" y="741276"/>
                      <a:pt x="60387" y="709771"/>
                    </a:cubicBezTo>
                    <a:close/>
                    <a:moveTo>
                      <a:pt x="627399" y="154796"/>
                    </a:moveTo>
                    <a:cubicBezTo>
                      <a:pt x="615647" y="142357"/>
                      <a:pt x="593170" y="146846"/>
                      <a:pt x="578985" y="152886"/>
                    </a:cubicBezTo>
                    <a:cubicBezTo>
                      <a:pt x="574697" y="154717"/>
                      <a:pt x="570370" y="156570"/>
                      <a:pt x="566265" y="158804"/>
                    </a:cubicBezTo>
                    <a:lnTo>
                      <a:pt x="565470" y="159249"/>
                    </a:lnTo>
                    <a:cubicBezTo>
                      <a:pt x="560689" y="162003"/>
                      <a:pt x="560713" y="163641"/>
                      <a:pt x="563047" y="169129"/>
                    </a:cubicBezTo>
                    <a:cubicBezTo>
                      <a:pt x="566084" y="176358"/>
                      <a:pt x="570310" y="183342"/>
                      <a:pt x="574334" y="190046"/>
                    </a:cubicBezTo>
                    <a:cubicBezTo>
                      <a:pt x="591562" y="218815"/>
                      <a:pt x="614239" y="243858"/>
                      <a:pt x="640137" y="265014"/>
                    </a:cubicBezTo>
                    <a:cubicBezTo>
                      <a:pt x="731859" y="339902"/>
                      <a:pt x="863626" y="366316"/>
                      <a:pt x="978329" y="341232"/>
                    </a:cubicBezTo>
                    <a:cubicBezTo>
                      <a:pt x="1033378" y="329207"/>
                      <a:pt x="1086478" y="304933"/>
                      <a:pt x="1127003" y="265121"/>
                    </a:cubicBezTo>
                    <a:lnTo>
                      <a:pt x="1130694" y="261447"/>
                    </a:lnTo>
                    <a:cubicBezTo>
                      <a:pt x="1147033" y="245091"/>
                      <a:pt x="1169463" y="221415"/>
                      <a:pt x="1167890" y="197174"/>
                    </a:cubicBezTo>
                    <a:cubicBezTo>
                      <a:pt x="1167145" y="185516"/>
                      <a:pt x="1157627" y="184852"/>
                      <a:pt x="1147907" y="182599"/>
                    </a:cubicBezTo>
                    <a:cubicBezTo>
                      <a:pt x="1143925" y="181673"/>
                      <a:pt x="1140120" y="180362"/>
                      <a:pt x="1136819" y="178512"/>
                    </a:cubicBezTo>
                    <a:cubicBezTo>
                      <a:pt x="1139476" y="189967"/>
                      <a:pt x="1125331" y="206996"/>
                      <a:pt x="1118024" y="214144"/>
                    </a:cubicBezTo>
                    <a:cubicBezTo>
                      <a:pt x="1102710" y="229140"/>
                      <a:pt x="1084278" y="240856"/>
                      <a:pt x="1064780" y="249616"/>
                    </a:cubicBezTo>
                    <a:cubicBezTo>
                      <a:pt x="1027671" y="266304"/>
                      <a:pt x="987306" y="274196"/>
                      <a:pt x="947117" y="279186"/>
                    </a:cubicBezTo>
                    <a:cubicBezTo>
                      <a:pt x="901518" y="284865"/>
                      <a:pt x="854933" y="284362"/>
                      <a:pt x="809676" y="275967"/>
                    </a:cubicBezTo>
                    <a:cubicBezTo>
                      <a:pt x="770295" y="268660"/>
                      <a:pt x="731477" y="254829"/>
                      <a:pt x="697589" y="233289"/>
                    </a:cubicBezTo>
                    <a:cubicBezTo>
                      <a:pt x="682054" y="223423"/>
                      <a:pt x="666740" y="212170"/>
                      <a:pt x="653781" y="199066"/>
                    </a:cubicBezTo>
                    <a:lnTo>
                      <a:pt x="651027" y="196282"/>
                    </a:lnTo>
                    <a:cubicBezTo>
                      <a:pt x="641670" y="186798"/>
                      <a:pt x="630784" y="175335"/>
                      <a:pt x="625186" y="162891"/>
                    </a:cubicBezTo>
                    <a:cubicBezTo>
                      <a:pt x="623053" y="162911"/>
                      <a:pt x="620940" y="162848"/>
                      <a:pt x="618827" y="162707"/>
                    </a:cubicBezTo>
                    <a:cubicBezTo>
                      <a:pt x="617338" y="162629"/>
                      <a:pt x="616535" y="160513"/>
                      <a:pt x="618022" y="159728"/>
                    </a:cubicBezTo>
                    <a:cubicBezTo>
                      <a:pt x="619692" y="158842"/>
                      <a:pt x="621362" y="157959"/>
                      <a:pt x="623033" y="157093"/>
                    </a:cubicBezTo>
                    <a:cubicBezTo>
                      <a:pt x="622753" y="156165"/>
                      <a:pt x="622510" y="155261"/>
                      <a:pt x="622308" y="154335"/>
                    </a:cubicBezTo>
                    <a:cubicBezTo>
                      <a:pt x="622147" y="153550"/>
                      <a:pt x="622972" y="152825"/>
                      <a:pt x="623697" y="153268"/>
                    </a:cubicBezTo>
                    <a:cubicBezTo>
                      <a:pt x="624703" y="153870"/>
                      <a:pt x="625669" y="154516"/>
                      <a:pt x="626615" y="155199"/>
                    </a:cubicBezTo>
                    <a:cubicBezTo>
                      <a:pt x="626876" y="155080"/>
                      <a:pt x="627138" y="154939"/>
                      <a:pt x="627399" y="154796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7" name="图形 191">
              <a:extLst>
                <a:ext uri="{FF2B5EF4-FFF2-40B4-BE49-F238E27FC236}">
                  <a16:creationId xmlns:a16="http://schemas.microsoft.com/office/drawing/2014/main" id="{7C538EA6-55CF-0373-2B68-E3F3DB27B740}"/>
                </a:ext>
              </a:extLst>
            </p:cNvPr>
            <p:cNvGrpSpPr/>
            <p:nvPr/>
          </p:nvGrpSpPr>
          <p:grpSpPr>
            <a:xfrm>
              <a:off x="11582933" y="4465485"/>
              <a:ext cx="985240" cy="1090169"/>
              <a:chOff x="11582933" y="4465485"/>
              <a:chExt cx="985240" cy="1090169"/>
            </a:xfrm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B05CB01F-1074-B95B-32D3-A164949EED12}"/>
                  </a:ext>
                </a:extLst>
              </p:cNvPr>
              <p:cNvSpPr/>
              <p:nvPr/>
            </p:nvSpPr>
            <p:spPr>
              <a:xfrm>
                <a:off x="11812192" y="4661832"/>
                <a:ext cx="733472" cy="879989"/>
              </a:xfrm>
              <a:custGeom>
                <a:avLst/>
                <a:gdLst>
                  <a:gd name="connsiteX0" fmla="*/ 204447 w 733472"/>
                  <a:gd name="connsiteY0" fmla="*/ 709 h 879989"/>
                  <a:gd name="connsiteX1" fmla="*/ 725307 w 733472"/>
                  <a:gd name="connsiteY1" fmla="*/ 322293 h 879989"/>
                  <a:gd name="connsiteX2" fmla="*/ 727293 w 733472"/>
                  <a:gd name="connsiteY2" fmla="*/ 537256 h 879989"/>
                  <a:gd name="connsiteX3" fmla="*/ 725307 w 733472"/>
                  <a:gd name="connsiteY3" fmla="*/ 704267 h 879989"/>
                  <a:gd name="connsiteX4" fmla="*/ 522635 w 733472"/>
                  <a:gd name="connsiteY4" fmla="*/ 880027 h 879989"/>
                  <a:gd name="connsiteX5" fmla="*/ 155015 w 733472"/>
                  <a:gd name="connsiteY5" fmla="*/ 736830 h 879989"/>
                  <a:gd name="connsiteX6" fmla="*/ 241 w 733472"/>
                  <a:gd name="connsiteY6" fmla="*/ 529564 h 879989"/>
                  <a:gd name="connsiteX7" fmla="*/ 204447 w 733472"/>
                  <a:gd name="connsiteY7" fmla="*/ 709 h 87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3472" h="879989">
                    <a:moveTo>
                      <a:pt x="204447" y="709"/>
                    </a:moveTo>
                    <a:cubicBezTo>
                      <a:pt x="509455" y="-14296"/>
                      <a:pt x="716404" y="226336"/>
                      <a:pt x="725307" y="322293"/>
                    </a:cubicBezTo>
                    <a:cubicBezTo>
                      <a:pt x="731487" y="388902"/>
                      <a:pt x="727293" y="477735"/>
                      <a:pt x="727293" y="537256"/>
                    </a:cubicBezTo>
                    <a:cubicBezTo>
                      <a:pt x="727293" y="567637"/>
                      <a:pt x="742617" y="659986"/>
                      <a:pt x="725307" y="704267"/>
                    </a:cubicBezTo>
                    <a:cubicBezTo>
                      <a:pt x="686778" y="802827"/>
                      <a:pt x="643248" y="880027"/>
                      <a:pt x="522635" y="880027"/>
                    </a:cubicBezTo>
                    <a:cubicBezTo>
                      <a:pt x="402023" y="880027"/>
                      <a:pt x="218153" y="817489"/>
                      <a:pt x="155015" y="736830"/>
                    </a:cubicBezTo>
                    <a:cubicBezTo>
                      <a:pt x="143488" y="722103"/>
                      <a:pt x="241" y="614300"/>
                      <a:pt x="241" y="529564"/>
                    </a:cubicBezTo>
                    <a:cubicBezTo>
                      <a:pt x="241" y="348775"/>
                      <a:pt x="-13189" y="11416"/>
                      <a:pt x="204447" y="70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E60CA32-B469-2ADC-DAB6-869C735946CE}"/>
                  </a:ext>
                </a:extLst>
              </p:cNvPr>
              <p:cNvSpPr/>
              <p:nvPr/>
            </p:nvSpPr>
            <p:spPr>
              <a:xfrm>
                <a:off x="11582933" y="4465485"/>
                <a:ext cx="985240" cy="1090169"/>
              </a:xfrm>
              <a:custGeom>
                <a:avLst/>
                <a:gdLst>
                  <a:gd name="connsiteX0" fmla="*/ 225631 w 985240"/>
                  <a:gd name="connsiteY0" fmla="*/ 1796 h 1090169"/>
                  <a:gd name="connsiteX1" fmla="*/ 262022 w 985240"/>
                  <a:gd name="connsiteY1" fmla="*/ 16308 h 1090169"/>
                  <a:gd name="connsiteX2" fmla="*/ 267334 w 985240"/>
                  <a:gd name="connsiteY2" fmla="*/ 16443 h 1090169"/>
                  <a:gd name="connsiteX3" fmla="*/ 269775 w 985240"/>
                  <a:gd name="connsiteY3" fmla="*/ 17315 h 1090169"/>
                  <a:gd name="connsiteX4" fmla="*/ 271598 w 985240"/>
                  <a:gd name="connsiteY4" fmla="*/ 18279 h 1090169"/>
                  <a:gd name="connsiteX5" fmla="*/ 271938 w 985240"/>
                  <a:gd name="connsiteY5" fmla="*/ 18100 h 1090169"/>
                  <a:gd name="connsiteX6" fmla="*/ 271938 w 985240"/>
                  <a:gd name="connsiteY6" fmla="*/ 18100 h 1090169"/>
                  <a:gd name="connsiteX7" fmla="*/ 276092 w 985240"/>
                  <a:gd name="connsiteY7" fmla="*/ 14331 h 1090169"/>
                  <a:gd name="connsiteX8" fmla="*/ 286091 w 985240"/>
                  <a:gd name="connsiteY8" fmla="*/ 11779 h 1090169"/>
                  <a:gd name="connsiteX9" fmla="*/ 287596 w 985240"/>
                  <a:gd name="connsiteY9" fmla="*/ 11225 h 1090169"/>
                  <a:gd name="connsiteX10" fmla="*/ 287596 w 985240"/>
                  <a:gd name="connsiteY10" fmla="*/ 11225 h 1090169"/>
                  <a:gd name="connsiteX11" fmla="*/ 323136 w 985240"/>
                  <a:gd name="connsiteY11" fmla="*/ 19909 h 1090169"/>
                  <a:gd name="connsiteX12" fmla="*/ 327354 w 985240"/>
                  <a:gd name="connsiteY12" fmla="*/ 26953 h 1090169"/>
                  <a:gd name="connsiteX13" fmla="*/ 334540 w 985240"/>
                  <a:gd name="connsiteY13" fmla="*/ 30577 h 1090169"/>
                  <a:gd name="connsiteX14" fmla="*/ 339275 w 985240"/>
                  <a:gd name="connsiteY14" fmla="*/ 28858 h 1090169"/>
                  <a:gd name="connsiteX15" fmla="*/ 366475 w 985240"/>
                  <a:gd name="connsiteY15" fmla="*/ 34543 h 1090169"/>
                  <a:gd name="connsiteX16" fmla="*/ 375114 w 985240"/>
                  <a:gd name="connsiteY16" fmla="*/ 44973 h 1090169"/>
                  <a:gd name="connsiteX17" fmla="*/ 382087 w 985240"/>
                  <a:gd name="connsiteY17" fmla="*/ 47902 h 1090169"/>
                  <a:gd name="connsiteX18" fmla="*/ 387907 w 985240"/>
                  <a:gd name="connsiteY18" fmla="*/ 45454 h 1090169"/>
                  <a:gd name="connsiteX19" fmla="*/ 410469 w 985240"/>
                  <a:gd name="connsiteY19" fmla="*/ 42970 h 1090169"/>
                  <a:gd name="connsiteX20" fmla="*/ 431577 w 985240"/>
                  <a:gd name="connsiteY20" fmla="*/ 78693 h 1090169"/>
                  <a:gd name="connsiteX21" fmla="*/ 431240 w 985240"/>
                  <a:gd name="connsiteY21" fmla="*/ 79175 h 1090169"/>
                  <a:gd name="connsiteX22" fmla="*/ 427552 w 985240"/>
                  <a:gd name="connsiteY22" fmla="*/ 85104 h 1090169"/>
                  <a:gd name="connsiteX23" fmla="*/ 438649 w 985240"/>
                  <a:gd name="connsiteY23" fmla="*/ 91900 h 1090169"/>
                  <a:gd name="connsiteX24" fmla="*/ 453937 w 985240"/>
                  <a:gd name="connsiteY24" fmla="*/ 147367 h 1090169"/>
                  <a:gd name="connsiteX25" fmla="*/ 453802 w 985240"/>
                  <a:gd name="connsiteY25" fmla="*/ 148207 h 1090169"/>
                  <a:gd name="connsiteX26" fmla="*/ 453843 w 985240"/>
                  <a:gd name="connsiteY26" fmla="*/ 148207 h 1090169"/>
                  <a:gd name="connsiteX27" fmla="*/ 465290 w 985240"/>
                  <a:gd name="connsiteY27" fmla="*/ 167300 h 1090169"/>
                  <a:gd name="connsiteX28" fmla="*/ 465031 w 985240"/>
                  <a:gd name="connsiteY28" fmla="*/ 167714 h 1090169"/>
                  <a:gd name="connsiteX29" fmla="*/ 444799 w 985240"/>
                  <a:gd name="connsiteY29" fmla="*/ 202815 h 1090169"/>
                  <a:gd name="connsiteX30" fmla="*/ 390175 w 985240"/>
                  <a:gd name="connsiteY30" fmla="*/ 228355 h 1090169"/>
                  <a:gd name="connsiteX31" fmla="*/ 360169 w 985240"/>
                  <a:gd name="connsiteY31" fmla="*/ 258832 h 1090169"/>
                  <a:gd name="connsiteX32" fmla="*/ 347743 w 985240"/>
                  <a:gd name="connsiteY32" fmla="*/ 276303 h 1090169"/>
                  <a:gd name="connsiteX33" fmla="*/ 357706 w 985240"/>
                  <a:gd name="connsiteY33" fmla="*/ 274749 h 1090169"/>
                  <a:gd name="connsiteX34" fmla="*/ 456290 w 985240"/>
                  <a:gd name="connsiteY34" fmla="*/ 217943 h 1090169"/>
                  <a:gd name="connsiteX35" fmla="*/ 461580 w 985240"/>
                  <a:gd name="connsiteY35" fmla="*/ 213408 h 1090169"/>
                  <a:gd name="connsiteX36" fmla="*/ 510642 w 985240"/>
                  <a:gd name="connsiteY36" fmla="*/ 202734 h 1090169"/>
                  <a:gd name="connsiteX37" fmla="*/ 524531 w 985240"/>
                  <a:gd name="connsiteY37" fmla="*/ 189893 h 1090169"/>
                  <a:gd name="connsiteX38" fmla="*/ 543029 w 985240"/>
                  <a:gd name="connsiteY38" fmla="*/ 187918 h 1090169"/>
                  <a:gd name="connsiteX39" fmla="*/ 551283 w 985240"/>
                  <a:gd name="connsiteY39" fmla="*/ 184627 h 1090169"/>
                  <a:gd name="connsiteX40" fmla="*/ 553020 w 985240"/>
                  <a:gd name="connsiteY40" fmla="*/ 184034 h 1090169"/>
                  <a:gd name="connsiteX41" fmla="*/ 555149 w 985240"/>
                  <a:gd name="connsiteY41" fmla="*/ 183304 h 1090169"/>
                  <a:gd name="connsiteX42" fmla="*/ 611456 w 985240"/>
                  <a:gd name="connsiteY42" fmla="*/ 184450 h 1090169"/>
                  <a:gd name="connsiteX43" fmla="*/ 613903 w 985240"/>
                  <a:gd name="connsiteY43" fmla="*/ 185087 h 1090169"/>
                  <a:gd name="connsiteX44" fmla="*/ 637045 w 985240"/>
                  <a:gd name="connsiteY44" fmla="*/ 184898 h 1090169"/>
                  <a:gd name="connsiteX45" fmla="*/ 638016 w 985240"/>
                  <a:gd name="connsiteY45" fmla="*/ 184648 h 1090169"/>
                  <a:gd name="connsiteX46" fmla="*/ 666356 w 985240"/>
                  <a:gd name="connsiteY46" fmla="*/ 183004 h 1090169"/>
                  <a:gd name="connsiteX47" fmla="*/ 689340 w 985240"/>
                  <a:gd name="connsiteY47" fmla="*/ 198584 h 1090169"/>
                  <a:gd name="connsiteX48" fmla="*/ 690009 w 985240"/>
                  <a:gd name="connsiteY48" fmla="*/ 199296 h 1090169"/>
                  <a:gd name="connsiteX49" fmla="*/ 699004 w 985240"/>
                  <a:gd name="connsiteY49" fmla="*/ 202913 h 1090169"/>
                  <a:gd name="connsiteX50" fmla="*/ 703373 w 985240"/>
                  <a:gd name="connsiteY50" fmla="*/ 202784 h 1090169"/>
                  <a:gd name="connsiteX51" fmla="*/ 748360 w 985240"/>
                  <a:gd name="connsiteY51" fmla="*/ 215785 h 1090169"/>
                  <a:gd name="connsiteX52" fmla="*/ 760765 w 985240"/>
                  <a:gd name="connsiteY52" fmla="*/ 233276 h 1090169"/>
                  <a:gd name="connsiteX53" fmla="*/ 761191 w 985240"/>
                  <a:gd name="connsiteY53" fmla="*/ 234185 h 1090169"/>
                  <a:gd name="connsiteX54" fmla="*/ 761561 w 985240"/>
                  <a:gd name="connsiteY54" fmla="*/ 234950 h 1090169"/>
                  <a:gd name="connsiteX55" fmla="*/ 767401 w 985240"/>
                  <a:gd name="connsiteY55" fmla="*/ 233287 h 1090169"/>
                  <a:gd name="connsiteX56" fmla="*/ 811905 w 985240"/>
                  <a:gd name="connsiteY56" fmla="*/ 249340 h 1090169"/>
                  <a:gd name="connsiteX57" fmla="*/ 820884 w 985240"/>
                  <a:gd name="connsiteY57" fmla="*/ 261873 h 1090169"/>
                  <a:gd name="connsiteX58" fmla="*/ 823510 w 985240"/>
                  <a:gd name="connsiteY58" fmla="*/ 264384 h 1090169"/>
                  <a:gd name="connsiteX59" fmla="*/ 838840 w 985240"/>
                  <a:gd name="connsiteY59" fmla="*/ 267947 h 1090169"/>
                  <a:gd name="connsiteX60" fmla="*/ 872961 w 985240"/>
                  <a:gd name="connsiteY60" fmla="*/ 288225 h 1090169"/>
                  <a:gd name="connsiteX61" fmla="*/ 878002 w 985240"/>
                  <a:gd name="connsiteY61" fmla="*/ 304990 h 1090169"/>
                  <a:gd name="connsiteX62" fmla="*/ 888649 w 985240"/>
                  <a:gd name="connsiteY62" fmla="*/ 316694 h 1090169"/>
                  <a:gd name="connsiteX63" fmla="*/ 897133 w 985240"/>
                  <a:gd name="connsiteY63" fmla="*/ 334253 h 1090169"/>
                  <a:gd name="connsiteX64" fmla="*/ 908097 w 985240"/>
                  <a:gd name="connsiteY64" fmla="*/ 342406 h 1090169"/>
                  <a:gd name="connsiteX65" fmla="*/ 909625 w 985240"/>
                  <a:gd name="connsiteY65" fmla="*/ 343304 h 1090169"/>
                  <a:gd name="connsiteX66" fmla="*/ 934679 w 985240"/>
                  <a:gd name="connsiteY66" fmla="*/ 372055 h 1090169"/>
                  <a:gd name="connsiteX67" fmla="*/ 935017 w 985240"/>
                  <a:gd name="connsiteY67" fmla="*/ 373287 h 1090169"/>
                  <a:gd name="connsiteX68" fmla="*/ 935937 w 985240"/>
                  <a:gd name="connsiteY68" fmla="*/ 380550 h 1090169"/>
                  <a:gd name="connsiteX69" fmla="*/ 941960 w 985240"/>
                  <a:gd name="connsiteY69" fmla="*/ 382298 h 1090169"/>
                  <a:gd name="connsiteX70" fmla="*/ 961725 w 985240"/>
                  <a:gd name="connsiteY70" fmla="*/ 397151 h 1090169"/>
                  <a:gd name="connsiteX71" fmla="*/ 966621 w 985240"/>
                  <a:gd name="connsiteY71" fmla="*/ 415648 h 1090169"/>
                  <a:gd name="connsiteX72" fmla="*/ 967027 w 985240"/>
                  <a:gd name="connsiteY72" fmla="*/ 418266 h 1090169"/>
                  <a:gd name="connsiteX73" fmla="*/ 967383 w 985240"/>
                  <a:gd name="connsiteY73" fmla="*/ 420349 h 1090169"/>
                  <a:gd name="connsiteX74" fmla="*/ 967512 w 985240"/>
                  <a:gd name="connsiteY74" fmla="*/ 421050 h 1090169"/>
                  <a:gd name="connsiteX75" fmla="*/ 967536 w 985240"/>
                  <a:gd name="connsiteY75" fmla="*/ 421066 h 1090169"/>
                  <a:gd name="connsiteX76" fmla="*/ 971929 w 985240"/>
                  <a:gd name="connsiteY76" fmla="*/ 423162 h 1090169"/>
                  <a:gd name="connsiteX77" fmla="*/ 983412 w 985240"/>
                  <a:gd name="connsiteY77" fmla="*/ 442220 h 1090169"/>
                  <a:gd name="connsiteX78" fmla="*/ 980407 w 985240"/>
                  <a:gd name="connsiteY78" fmla="*/ 451913 h 1090169"/>
                  <a:gd name="connsiteX79" fmla="*/ 983806 w 985240"/>
                  <a:gd name="connsiteY79" fmla="*/ 459011 h 1090169"/>
                  <a:gd name="connsiteX80" fmla="*/ 985020 w 985240"/>
                  <a:gd name="connsiteY80" fmla="*/ 474836 h 1090169"/>
                  <a:gd name="connsiteX81" fmla="*/ 980842 w 985240"/>
                  <a:gd name="connsiteY81" fmla="*/ 492836 h 1090169"/>
                  <a:gd name="connsiteX82" fmla="*/ 978715 w 985240"/>
                  <a:gd name="connsiteY82" fmla="*/ 500596 h 1090169"/>
                  <a:gd name="connsiteX83" fmla="*/ 981581 w 985240"/>
                  <a:gd name="connsiteY83" fmla="*/ 509478 h 1090169"/>
                  <a:gd name="connsiteX84" fmla="*/ 974958 w 985240"/>
                  <a:gd name="connsiteY84" fmla="*/ 521678 h 1090169"/>
                  <a:gd name="connsiteX85" fmla="*/ 964530 w 985240"/>
                  <a:gd name="connsiteY85" fmla="*/ 549400 h 1090169"/>
                  <a:gd name="connsiteX86" fmla="*/ 962820 w 985240"/>
                  <a:gd name="connsiteY86" fmla="*/ 551836 h 1090169"/>
                  <a:gd name="connsiteX87" fmla="*/ 960908 w 985240"/>
                  <a:gd name="connsiteY87" fmla="*/ 647620 h 1090169"/>
                  <a:gd name="connsiteX88" fmla="*/ 962659 w 985240"/>
                  <a:gd name="connsiteY88" fmla="*/ 751537 h 1090169"/>
                  <a:gd name="connsiteX89" fmla="*/ 955032 w 985240"/>
                  <a:gd name="connsiteY89" fmla="*/ 924123 h 1090169"/>
                  <a:gd name="connsiteX90" fmla="*/ 876270 w 985240"/>
                  <a:gd name="connsiteY90" fmla="*/ 1038989 h 1090169"/>
                  <a:gd name="connsiteX91" fmla="*/ 743557 w 985240"/>
                  <a:gd name="connsiteY91" fmla="*/ 1089862 h 1090169"/>
                  <a:gd name="connsiteX92" fmla="*/ 669564 w 985240"/>
                  <a:gd name="connsiteY92" fmla="*/ 1082009 h 1090169"/>
                  <a:gd name="connsiteX93" fmla="*/ 667001 w 985240"/>
                  <a:gd name="connsiteY93" fmla="*/ 1081314 h 1090169"/>
                  <a:gd name="connsiteX94" fmla="*/ 599837 w 985240"/>
                  <a:gd name="connsiteY94" fmla="*/ 1048128 h 1090169"/>
                  <a:gd name="connsiteX95" fmla="*/ 613158 w 985240"/>
                  <a:gd name="connsiteY95" fmla="*/ 1025259 h 1090169"/>
                  <a:gd name="connsiteX96" fmla="*/ 651010 w 985240"/>
                  <a:gd name="connsiteY96" fmla="*/ 1043619 h 1090169"/>
                  <a:gd name="connsiteX97" fmla="*/ 687011 w 985240"/>
                  <a:gd name="connsiteY97" fmla="*/ 1054933 h 1090169"/>
                  <a:gd name="connsiteX98" fmla="*/ 762734 w 985240"/>
                  <a:gd name="connsiteY98" fmla="*/ 1058234 h 1090169"/>
                  <a:gd name="connsiteX99" fmla="*/ 937303 w 985240"/>
                  <a:gd name="connsiteY99" fmla="*/ 881886 h 1090169"/>
                  <a:gd name="connsiteX100" fmla="*/ 940816 w 985240"/>
                  <a:gd name="connsiteY100" fmla="*/ 807314 h 1090169"/>
                  <a:gd name="connsiteX101" fmla="*/ 940529 w 985240"/>
                  <a:gd name="connsiteY101" fmla="*/ 780038 h 1090169"/>
                  <a:gd name="connsiteX102" fmla="*/ 941066 w 985240"/>
                  <a:gd name="connsiteY102" fmla="*/ 711578 h 1090169"/>
                  <a:gd name="connsiteX103" fmla="*/ 946983 w 985240"/>
                  <a:gd name="connsiteY103" fmla="*/ 623666 h 1090169"/>
                  <a:gd name="connsiteX104" fmla="*/ 948429 w 985240"/>
                  <a:gd name="connsiteY104" fmla="*/ 608457 h 1090169"/>
                  <a:gd name="connsiteX105" fmla="*/ 955414 w 985240"/>
                  <a:gd name="connsiteY105" fmla="*/ 555178 h 1090169"/>
                  <a:gd name="connsiteX106" fmla="*/ 919180 w 985240"/>
                  <a:gd name="connsiteY106" fmla="*/ 497844 h 1090169"/>
                  <a:gd name="connsiteX107" fmla="*/ 909708 w 985240"/>
                  <a:gd name="connsiteY107" fmla="*/ 484514 h 1090169"/>
                  <a:gd name="connsiteX108" fmla="*/ 909167 w 985240"/>
                  <a:gd name="connsiteY108" fmla="*/ 481007 h 1090169"/>
                  <a:gd name="connsiteX109" fmla="*/ 900943 w 985240"/>
                  <a:gd name="connsiteY109" fmla="*/ 469093 h 1090169"/>
                  <a:gd name="connsiteX110" fmla="*/ 900312 w 985240"/>
                  <a:gd name="connsiteY110" fmla="*/ 468811 h 1090169"/>
                  <a:gd name="connsiteX111" fmla="*/ 899228 w 985240"/>
                  <a:gd name="connsiteY111" fmla="*/ 468280 h 1090169"/>
                  <a:gd name="connsiteX112" fmla="*/ 884051 w 985240"/>
                  <a:gd name="connsiteY112" fmla="*/ 453002 h 1090169"/>
                  <a:gd name="connsiteX113" fmla="*/ 881031 w 985240"/>
                  <a:gd name="connsiteY113" fmla="*/ 446413 h 1090169"/>
                  <a:gd name="connsiteX114" fmla="*/ 864860 w 985240"/>
                  <a:gd name="connsiteY114" fmla="*/ 432036 h 1090169"/>
                  <a:gd name="connsiteX115" fmla="*/ 863171 w 985240"/>
                  <a:gd name="connsiteY115" fmla="*/ 430741 h 1090169"/>
                  <a:gd name="connsiteX116" fmla="*/ 845058 w 985240"/>
                  <a:gd name="connsiteY116" fmla="*/ 418181 h 1090169"/>
                  <a:gd name="connsiteX117" fmla="*/ 839243 w 985240"/>
                  <a:gd name="connsiteY117" fmla="*/ 414679 h 1090169"/>
                  <a:gd name="connsiteX118" fmla="*/ 821691 w 985240"/>
                  <a:gd name="connsiteY118" fmla="*/ 410888 h 1090169"/>
                  <a:gd name="connsiteX119" fmla="*/ 792132 w 985240"/>
                  <a:gd name="connsiteY119" fmla="*/ 394026 h 1090169"/>
                  <a:gd name="connsiteX120" fmla="*/ 757225 w 985240"/>
                  <a:gd name="connsiteY120" fmla="*/ 397644 h 1090169"/>
                  <a:gd name="connsiteX121" fmla="*/ 748372 w 985240"/>
                  <a:gd name="connsiteY121" fmla="*/ 394940 h 1090169"/>
                  <a:gd name="connsiteX122" fmla="*/ 726714 w 985240"/>
                  <a:gd name="connsiteY122" fmla="*/ 414598 h 1090169"/>
                  <a:gd name="connsiteX123" fmla="*/ 690496 w 985240"/>
                  <a:gd name="connsiteY123" fmla="*/ 430836 h 1090169"/>
                  <a:gd name="connsiteX124" fmla="*/ 667809 w 985240"/>
                  <a:gd name="connsiteY124" fmla="*/ 443943 h 1090169"/>
                  <a:gd name="connsiteX125" fmla="*/ 602533 w 985240"/>
                  <a:gd name="connsiteY125" fmla="*/ 486859 h 1090169"/>
                  <a:gd name="connsiteX126" fmla="*/ 591669 w 985240"/>
                  <a:gd name="connsiteY126" fmla="*/ 489868 h 1090169"/>
                  <a:gd name="connsiteX127" fmla="*/ 568267 w 985240"/>
                  <a:gd name="connsiteY127" fmla="*/ 500294 h 1090169"/>
                  <a:gd name="connsiteX128" fmla="*/ 560333 w 985240"/>
                  <a:gd name="connsiteY128" fmla="*/ 500884 h 1090169"/>
                  <a:gd name="connsiteX129" fmla="*/ 553117 w 985240"/>
                  <a:gd name="connsiteY129" fmla="*/ 506764 h 1090169"/>
                  <a:gd name="connsiteX130" fmla="*/ 553117 w 985240"/>
                  <a:gd name="connsiteY130" fmla="*/ 506764 h 1090169"/>
                  <a:gd name="connsiteX131" fmla="*/ 537612 w 985240"/>
                  <a:gd name="connsiteY131" fmla="*/ 512937 h 1090169"/>
                  <a:gd name="connsiteX132" fmla="*/ 527934 w 985240"/>
                  <a:gd name="connsiteY132" fmla="*/ 519761 h 1090169"/>
                  <a:gd name="connsiteX133" fmla="*/ 515104 w 985240"/>
                  <a:gd name="connsiteY133" fmla="*/ 522779 h 1090169"/>
                  <a:gd name="connsiteX134" fmla="*/ 491109 w 985240"/>
                  <a:gd name="connsiteY134" fmla="*/ 527252 h 1090169"/>
                  <a:gd name="connsiteX135" fmla="*/ 487738 w 985240"/>
                  <a:gd name="connsiteY135" fmla="*/ 529038 h 1090169"/>
                  <a:gd name="connsiteX136" fmla="*/ 482572 w 985240"/>
                  <a:gd name="connsiteY136" fmla="*/ 531026 h 1090169"/>
                  <a:gd name="connsiteX137" fmla="*/ 450999 w 985240"/>
                  <a:gd name="connsiteY137" fmla="*/ 543041 h 1090169"/>
                  <a:gd name="connsiteX138" fmla="*/ 421949 w 985240"/>
                  <a:gd name="connsiteY138" fmla="*/ 550606 h 1090169"/>
                  <a:gd name="connsiteX139" fmla="*/ 418090 w 985240"/>
                  <a:gd name="connsiteY139" fmla="*/ 573710 h 1090169"/>
                  <a:gd name="connsiteX140" fmla="*/ 417980 w 985240"/>
                  <a:gd name="connsiteY140" fmla="*/ 579372 h 1090169"/>
                  <a:gd name="connsiteX141" fmla="*/ 417979 w 985240"/>
                  <a:gd name="connsiteY141" fmla="*/ 581475 h 1090169"/>
                  <a:gd name="connsiteX142" fmla="*/ 417985 w 985240"/>
                  <a:gd name="connsiteY142" fmla="*/ 581662 h 1090169"/>
                  <a:gd name="connsiteX143" fmla="*/ 420468 w 985240"/>
                  <a:gd name="connsiteY143" fmla="*/ 656137 h 1090169"/>
                  <a:gd name="connsiteX144" fmla="*/ 420557 w 985240"/>
                  <a:gd name="connsiteY144" fmla="*/ 658097 h 1090169"/>
                  <a:gd name="connsiteX145" fmla="*/ 395127 w 985240"/>
                  <a:gd name="connsiteY145" fmla="*/ 718463 h 1090169"/>
                  <a:gd name="connsiteX146" fmla="*/ 362225 w 985240"/>
                  <a:gd name="connsiteY146" fmla="*/ 702203 h 1090169"/>
                  <a:gd name="connsiteX147" fmla="*/ 360921 w 985240"/>
                  <a:gd name="connsiteY147" fmla="*/ 701187 h 1090169"/>
                  <a:gd name="connsiteX148" fmla="*/ 358756 w 985240"/>
                  <a:gd name="connsiteY148" fmla="*/ 699494 h 1090169"/>
                  <a:gd name="connsiteX149" fmla="*/ 338053 w 985240"/>
                  <a:gd name="connsiteY149" fmla="*/ 696659 h 1090169"/>
                  <a:gd name="connsiteX150" fmla="*/ 311994 w 985240"/>
                  <a:gd name="connsiteY150" fmla="*/ 699196 h 1090169"/>
                  <a:gd name="connsiteX151" fmla="*/ 273196 w 985240"/>
                  <a:gd name="connsiteY151" fmla="*/ 721602 h 1090169"/>
                  <a:gd name="connsiteX152" fmla="*/ 270822 w 985240"/>
                  <a:gd name="connsiteY152" fmla="*/ 724923 h 1090169"/>
                  <a:gd name="connsiteX153" fmla="*/ 267421 w 985240"/>
                  <a:gd name="connsiteY153" fmla="*/ 731224 h 1090169"/>
                  <a:gd name="connsiteX154" fmla="*/ 273659 w 985240"/>
                  <a:gd name="connsiteY154" fmla="*/ 797738 h 1090169"/>
                  <a:gd name="connsiteX155" fmla="*/ 328682 w 985240"/>
                  <a:gd name="connsiteY155" fmla="*/ 843414 h 1090169"/>
                  <a:gd name="connsiteX156" fmla="*/ 329883 w 985240"/>
                  <a:gd name="connsiteY156" fmla="*/ 843798 h 1090169"/>
                  <a:gd name="connsiteX157" fmla="*/ 361396 w 985240"/>
                  <a:gd name="connsiteY157" fmla="*/ 872585 h 1090169"/>
                  <a:gd name="connsiteX158" fmla="*/ 389549 w 985240"/>
                  <a:gd name="connsiteY158" fmla="*/ 908982 h 1090169"/>
                  <a:gd name="connsiteX159" fmla="*/ 448832 w 985240"/>
                  <a:gd name="connsiteY159" fmla="*/ 977368 h 1090169"/>
                  <a:gd name="connsiteX160" fmla="*/ 439314 w 985240"/>
                  <a:gd name="connsiteY160" fmla="*/ 986871 h 1090169"/>
                  <a:gd name="connsiteX161" fmla="*/ 390112 w 985240"/>
                  <a:gd name="connsiteY161" fmla="*/ 952387 h 1090169"/>
                  <a:gd name="connsiteX162" fmla="*/ 360915 w 985240"/>
                  <a:gd name="connsiteY162" fmla="*/ 921246 h 1090169"/>
                  <a:gd name="connsiteX163" fmla="*/ 354651 w 985240"/>
                  <a:gd name="connsiteY163" fmla="*/ 923007 h 1090169"/>
                  <a:gd name="connsiteX164" fmla="*/ 326281 w 985240"/>
                  <a:gd name="connsiteY164" fmla="*/ 918442 h 1090169"/>
                  <a:gd name="connsiteX165" fmla="*/ 315193 w 985240"/>
                  <a:gd name="connsiteY165" fmla="*/ 914641 h 1090169"/>
                  <a:gd name="connsiteX166" fmla="*/ 307951 w 985240"/>
                  <a:gd name="connsiteY166" fmla="*/ 906337 h 1090169"/>
                  <a:gd name="connsiteX167" fmla="*/ 298918 w 985240"/>
                  <a:gd name="connsiteY167" fmla="*/ 906210 h 1090169"/>
                  <a:gd name="connsiteX168" fmla="*/ 294923 w 985240"/>
                  <a:gd name="connsiteY168" fmla="*/ 905107 h 1090169"/>
                  <a:gd name="connsiteX169" fmla="*/ 288421 w 985240"/>
                  <a:gd name="connsiteY169" fmla="*/ 900634 h 1090169"/>
                  <a:gd name="connsiteX170" fmla="*/ 283544 w 985240"/>
                  <a:gd name="connsiteY170" fmla="*/ 884227 h 1090169"/>
                  <a:gd name="connsiteX171" fmla="*/ 281151 w 985240"/>
                  <a:gd name="connsiteY171" fmla="*/ 883583 h 1090169"/>
                  <a:gd name="connsiteX172" fmla="*/ 268900 w 985240"/>
                  <a:gd name="connsiteY172" fmla="*/ 873151 h 1090169"/>
                  <a:gd name="connsiteX173" fmla="*/ 256590 w 985240"/>
                  <a:gd name="connsiteY173" fmla="*/ 862995 h 1090169"/>
                  <a:gd name="connsiteX174" fmla="*/ 247891 w 985240"/>
                  <a:gd name="connsiteY174" fmla="*/ 847186 h 1090169"/>
                  <a:gd name="connsiteX175" fmla="*/ 242631 w 985240"/>
                  <a:gd name="connsiteY175" fmla="*/ 844222 h 1090169"/>
                  <a:gd name="connsiteX176" fmla="*/ 228374 w 985240"/>
                  <a:gd name="connsiteY176" fmla="*/ 806489 h 1090169"/>
                  <a:gd name="connsiteX177" fmla="*/ 228535 w 985240"/>
                  <a:gd name="connsiteY177" fmla="*/ 806043 h 1090169"/>
                  <a:gd name="connsiteX178" fmla="*/ 229746 w 985240"/>
                  <a:gd name="connsiteY178" fmla="*/ 803084 h 1090169"/>
                  <a:gd name="connsiteX179" fmla="*/ 229535 w 985240"/>
                  <a:gd name="connsiteY179" fmla="*/ 800081 h 1090169"/>
                  <a:gd name="connsiteX180" fmla="*/ 229368 w 985240"/>
                  <a:gd name="connsiteY180" fmla="*/ 797057 h 1090169"/>
                  <a:gd name="connsiteX181" fmla="*/ 229368 w 985240"/>
                  <a:gd name="connsiteY181" fmla="*/ 797057 h 1090169"/>
                  <a:gd name="connsiteX182" fmla="*/ 226947 w 985240"/>
                  <a:gd name="connsiteY182" fmla="*/ 796028 h 1090169"/>
                  <a:gd name="connsiteX183" fmla="*/ 226947 w 985240"/>
                  <a:gd name="connsiteY183" fmla="*/ 796028 h 1090169"/>
                  <a:gd name="connsiteX184" fmla="*/ 205260 w 985240"/>
                  <a:gd name="connsiteY184" fmla="*/ 771150 h 1090169"/>
                  <a:gd name="connsiteX185" fmla="*/ 207770 w 985240"/>
                  <a:gd name="connsiteY185" fmla="*/ 763078 h 1090169"/>
                  <a:gd name="connsiteX186" fmla="*/ 207761 w 985240"/>
                  <a:gd name="connsiteY186" fmla="*/ 762325 h 1090169"/>
                  <a:gd name="connsiteX187" fmla="*/ 207761 w 985240"/>
                  <a:gd name="connsiteY187" fmla="*/ 762325 h 1090169"/>
                  <a:gd name="connsiteX188" fmla="*/ 205572 w 985240"/>
                  <a:gd name="connsiteY188" fmla="*/ 761083 h 1090169"/>
                  <a:gd name="connsiteX189" fmla="*/ 195398 w 985240"/>
                  <a:gd name="connsiteY189" fmla="*/ 741546 h 1090169"/>
                  <a:gd name="connsiteX190" fmla="*/ 204172 w 985240"/>
                  <a:gd name="connsiteY190" fmla="*/ 723538 h 1090169"/>
                  <a:gd name="connsiteX191" fmla="*/ 205435 w 985240"/>
                  <a:gd name="connsiteY191" fmla="*/ 722069 h 1090169"/>
                  <a:gd name="connsiteX192" fmla="*/ 205783 w 985240"/>
                  <a:gd name="connsiteY192" fmla="*/ 721674 h 1090169"/>
                  <a:gd name="connsiteX193" fmla="*/ 202859 w 985240"/>
                  <a:gd name="connsiteY193" fmla="*/ 720754 h 1090169"/>
                  <a:gd name="connsiteX194" fmla="*/ 197974 w 985240"/>
                  <a:gd name="connsiteY194" fmla="*/ 718848 h 1090169"/>
                  <a:gd name="connsiteX195" fmla="*/ 186505 w 985240"/>
                  <a:gd name="connsiteY195" fmla="*/ 707812 h 1090169"/>
                  <a:gd name="connsiteX196" fmla="*/ 185425 w 985240"/>
                  <a:gd name="connsiteY196" fmla="*/ 706050 h 1090169"/>
                  <a:gd name="connsiteX197" fmla="*/ 183839 w 985240"/>
                  <a:gd name="connsiteY197" fmla="*/ 686052 h 1090169"/>
                  <a:gd name="connsiteX198" fmla="*/ 184740 w 985240"/>
                  <a:gd name="connsiteY198" fmla="*/ 683880 h 1090169"/>
                  <a:gd name="connsiteX199" fmla="*/ 168173 w 985240"/>
                  <a:gd name="connsiteY199" fmla="*/ 662316 h 1090169"/>
                  <a:gd name="connsiteX200" fmla="*/ 171113 w 985240"/>
                  <a:gd name="connsiteY200" fmla="*/ 648928 h 1090169"/>
                  <a:gd name="connsiteX201" fmla="*/ 170835 w 985240"/>
                  <a:gd name="connsiteY201" fmla="*/ 640663 h 1090169"/>
                  <a:gd name="connsiteX202" fmla="*/ 164189 w 985240"/>
                  <a:gd name="connsiteY202" fmla="*/ 629796 h 1090169"/>
                  <a:gd name="connsiteX203" fmla="*/ 171485 w 985240"/>
                  <a:gd name="connsiteY203" fmla="*/ 606607 h 1090169"/>
                  <a:gd name="connsiteX204" fmla="*/ 171672 w 985240"/>
                  <a:gd name="connsiteY204" fmla="*/ 588847 h 1090169"/>
                  <a:gd name="connsiteX205" fmla="*/ 170218 w 985240"/>
                  <a:gd name="connsiteY205" fmla="*/ 579901 h 1090169"/>
                  <a:gd name="connsiteX206" fmla="*/ 175665 w 985240"/>
                  <a:gd name="connsiteY206" fmla="*/ 562481 h 1090169"/>
                  <a:gd name="connsiteX207" fmla="*/ 171435 w 985240"/>
                  <a:gd name="connsiteY207" fmla="*/ 541571 h 1090169"/>
                  <a:gd name="connsiteX208" fmla="*/ 178392 w 985240"/>
                  <a:gd name="connsiteY208" fmla="*/ 527268 h 1090169"/>
                  <a:gd name="connsiteX209" fmla="*/ 176192 w 985240"/>
                  <a:gd name="connsiteY209" fmla="*/ 516007 h 1090169"/>
                  <a:gd name="connsiteX210" fmla="*/ 183330 w 985240"/>
                  <a:gd name="connsiteY210" fmla="*/ 497631 h 1090169"/>
                  <a:gd name="connsiteX211" fmla="*/ 193569 w 985240"/>
                  <a:gd name="connsiteY211" fmla="*/ 473931 h 1090169"/>
                  <a:gd name="connsiteX212" fmla="*/ 205504 w 985240"/>
                  <a:gd name="connsiteY212" fmla="*/ 469699 h 1090169"/>
                  <a:gd name="connsiteX213" fmla="*/ 210955 w 985240"/>
                  <a:gd name="connsiteY213" fmla="*/ 453536 h 1090169"/>
                  <a:gd name="connsiteX214" fmla="*/ 220628 w 985240"/>
                  <a:gd name="connsiteY214" fmla="*/ 428579 h 1090169"/>
                  <a:gd name="connsiteX215" fmla="*/ 214442 w 985240"/>
                  <a:gd name="connsiteY215" fmla="*/ 433382 h 1090169"/>
                  <a:gd name="connsiteX216" fmla="*/ 191150 w 985240"/>
                  <a:gd name="connsiteY216" fmla="*/ 453918 h 1090169"/>
                  <a:gd name="connsiteX217" fmla="*/ 151706 w 985240"/>
                  <a:gd name="connsiteY217" fmla="*/ 442711 h 1090169"/>
                  <a:gd name="connsiteX218" fmla="*/ 127556 w 985240"/>
                  <a:gd name="connsiteY218" fmla="*/ 449912 h 1090169"/>
                  <a:gd name="connsiteX219" fmla="*/ 105757 w 985240"/>
                  <a:gd name="connsiteY219" fmla="*/ 432016 h 1090169"/>
                  <a:gd name="connsiteX220" fmla="*/ 105151 w 985240"/>
                  <a:gd name="connsiteY220" fmla="*/ 427347 h 1090169"/>
                  <a:gd name="connsiteX221" fmla="*/ 86698 w 985240"/>
                  <a:gd name="connsiteY221" fmla="*/ 437417 h 1090169"/>
                  <a:gd name="connsiteX222" fmla="*/ 68517 w 985240"/>
                  <a:gd name="connsiteY222" fmla="*/ 425300 h 1090169"/>
                  <a:gd name="connsiteX223" fmla="*/ 69990 w 985240"/>
                  <a:gd name="connsiteY223" fmla="*/ 416696 h 1090169"/>
                  <a:gd name="connsiteX224" fmla="*/ 69165 w 985240"/>
                  <a:gd name="connsiteY224" fmla="*/ 416371 h 1090169"/>
                  <a:gd name="connsiteX225" fmla="*/ 68756 w 985240"/>
                  <a:gd name="connsiteY225" fmla="*/ 416191 h 1090169"/>
                  <a:gd name="connsiteX226" fmla="*/ 59254 w 985240"/>
                  <a:gd name="connsiteY226" fmla="*/ 405922 h 1090169"/>
                  <a:gd name="connsiteX227" fmla="*/ 35641 w 985240"/>
                  <a:gd name="connsiteY227" fmla="*/ 394733 h 1090169"/>
                  <a:gd name="connsiteX228" fmla="*/ 34635 w 985240"/>
                  <a:gd name="connsiteY228" fmla="*/ 357271 h 1090169"/>
                  <a:gd name="connsiteX229" fmla="*/ 16726 w 985240"/>
                  <a:gd name="connsiteY229" fmla="*/ 324477 h 1090169"/>
                  <a:gd name="connsiteX230" fmla="*/ 22044 w 985240"/>
                  <a:gd name="connsiteY230" fmla="*/ 298597 h 1090169"/>
                  <a:gd name="connsiteX231" fmla="*/ 13697 w 985240"/>
                  <a:gd name="connsiteY231" fmla="*/ 273320 h 1090169"/>
                  <a:gd name="connsiteX232" fmla="*/ 3585 w 985240"/>
                  <a:gd name="connsiteY232" fmla="*/ 255309 h 1090169"/>
                  <a:gd name="connsiteX233" fmla="*/ 2255 w 985240"/>
                  <a:gd name="connsiteY233" fmla="*/ 239987 h 1090169"/>
                  <a:gd name="connsiteX234" fmla="*/ 18168 w 985240"/>
                  <a:gd name="connsiteY234" fmla="*/ 220522 h 1090169"/>
                  <a:gd name="connsiteX235" fmla="*/ 11524 w 985240"/>
                  <a:gd name="connsiteY235" fmla="*/ 203630 h 1090169"/>
                  <a:gd name="connsiteX236" fmla="*/ 232 w 985240"/>
                  <a:gd name="connsiteY236" fmla="*/ 190360 h 1090169"/>
                  <a:gd name="connsiteX237" fmla="*/ 12522 w 985240"/>
                  <a:gd name="connsiteY237" fmla="*/ 172286 h 1090169"/>
                  <a:gd name="connsiteX238" fmla="*/ 15719 w 985240"/>
                  <a:gd name="connsiteY238" fmla="*/ 164533 h 1090169"/>
                  <a:gd name="connsiteX239" fmla="*/ 17390 w 985240"/>
                  <a:gd name="connsiteY239" fmla="*/ 134115 h 1090169"/>
                  <a:gd name="connsiteX240" fmla="*/ 37412 w 985240"/>
                  <a:gd name="connsiteY240" fmla="*/ 116299 h 1090169"/>
                  <a:gd name="connsiteX241" fmla="*/ 45361 w 985240"/>
                  <a:gd name="connsiteY241" fmla="*/ 95886 h 1090169"/>
                  <a:gd name="connsiteX242" fmla="*/ 74097 w 985240"/>
                  <a:gd name="connsiteY242" fmla="*/ 80295 h 1090169"/>
                  <a:gd name="connsiteX243" fmla="*/ 90234 w 985240"/>
                  <a:gd name="connsiteY243" fmla="*/ 51525 h 1090169"/>
                  <a:gd name="connsiteX244" fmla="*/ 100154 w 985240"/>
                  <a:gd name="connsiteY244" fmla="*/ 49993 h 1090169"/>
                  <a:gd name="connsiteX245" fmla="*/ 112071 w 985240"/>
                  <a:gd name="connsiteY245" fmla="*/ 36447 h 1090169"/>
                  <a:gd name="connsiteX246" fmla="*/ 139811 w 985240"/>
                  <a:gd name="connsiteY246" fmla="*/ 43312 h 1090169"/>
                  <a:gd name="connsiteX247" fmla="*/ 140031 w 985240"/>
                  <a:gd name="connsiteY247" fmla="*/ 43781 h 1090169"/>
                  <a:gd name="connsiteX248" fmla="*/ 140743 w 985240"/>
                  <a:gd name="connsiteY248" fmla="*/ 45273 h 1090169"/>
                  <a:gd name="connsiteX249" fmla="*/ 147168 w 985240"/>
                  <a:gd name="connsiteY249" fmla="*/ 33220 h 1090169"/>
                  <a:gd name="connsiteX250" fmla="*/ 173298 w 985240"/>
                  <a:gd name="connsiteY250" fmla="*/ 28147 h 1090169"/>
                  <a:gd name="connsiteX251" fmla="*/ 179138 w 985240"/>
                  <a:gd name="connsiteY251" fmla="*/ 17053 h 1090169"/>
                  <a:gd name="connsiteX252" fmla="*/ 211863 w 985240"/>
                  <a:gd name="connsiteY252" fmla="*/ 9784 h 1090169"/>
                  <a:gd name="connsiteX253" fmla="*/ 225631 w 985240"/>
                  <a:gd name="connsiteY253" fmla="*/ 1796 h 1090169"/>
                  <a:gd name="connsiteX254" fmla="*/ 286217 w 985240"/>
                  <a:gd name="connsiteY254" fmla="*/ 747994 h 1090169"/>
                  <a:gd name="connsiteX255" fmla="*/ 340850 w 985240"/>
                  <a:gd name="connsiteY255" fmla="*/ 749705 h 1090169"/>
                  <a:gd name="connsiteX256" fmla="*/ 342086 w 985240"/>
                  <a:gd name="connsiteY256" fmla="*/ 750186 h 1090169"/>
                  <a:gd name="connsiteX257" fmla="*/ 384095 w 985240"/>
                  <a:gd name="connsiteY257" fmla="*/ 785941 h 1090169"/>
                  <a:gd name="connsiteX258" fmla="*/ 368982 w 985240"/>
                  <a:gd name="connsiteY258" fmla="*/ 797559 h 1090169"/>
                  <a:gd name="connsiteX259" fmla="*/ 351817 w 985240"/>
                  <a:gd name="connsiteY259" fmla="*/ 779801 h 1090169"/>
                  <a:gd name="connsiteX260" fmla="*/ 332662 w 985240"/>
                  <a:gd name="connsiteY260" fmla="*/ 765407 h 1090169"/>
                  <a:gd name="connsiteX261" fmla="*/ 286217 w 985240"/>
                  <a:gd name="connsiteY261" fmla="*/ 751257 h 1090169"/>
                  <a:gd name="connsiteX262" fmla="*/ 286217 w 985240"/>
                  <a:gd name="connsiteY262" fmla="*/ 747994 h 109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</a:cxnLst>
                <a:rect l="l" t="t" r="r" b="b"/>
                <a:pathLst>
                  <a:path w="985240" h="1090169">
                    <a:moveTo>
                      <a:pt x="225631" y="1796"/>
                    </a:moveTo>
                    <a:cubicBezTo>
                      <a:pt x="243013" y="-3640"/>
                      <a:pt x="254107" y="4185"/>
                      <a:pt x="262022" y="16308"/>
                    </a:cubicBezTo>
                    <a:cubicBezTo>
                      <a:pt x="263766" y="15968"/>
                      <a:pt x="265455" y="15990"/>
                      <a:pt x="267334" y="16443"/>
                    </a:cubicBezTo>
                    <a:cubicBezTo>
                      <a:pt x="267799" y="16556"/>
                      <a:pt x="268924" y="16980"/>
                      <a:pt x="269775" y="17315"/>
                    </a:cubicBezTo>
                    <a:cubicBezTo>
                      <a:pt x="270433" y="17590"/>
                      <a:pt x="271027" y="17925"/>
                      <a:pt x="271598" y="18279"/>
                    </a:cubicBezTo>
                    <a:lnTo>
                      <a:pt x="271938" y="18100"/>
                    </a:lnTo>
                    <a:lnTo>
                      <a:pt x="271938" y="18100"/>
                    </a:lnTo>
                    <a:cubicBezTo>
                      <a:pt x="273242" y="16676"/>
                      <a:pt x="274613" y="15378"/>
                      <a:pt x="276092" y="14331"/>
                    </a:cubicBezTo>
                    <a:cubicBezTo>
                      <a:pt x="279416" y="11980"/>
                      <a:pt x="282841" y="11295"/>
                      <a:pt x="286091" y="11779"/>
                    </a:cubicBezTo>
                    <a:lnTo>
                      <a:pt x="287596" y="11225"/>
                    </a:lnTo>
                    <a:lnTo>
                      <a:pt x="287596" y="11225"/>
                    </a:lnTo>
                    <a:cubicBezTo>
                      <a:pt x="300463" y="6740"/>
                      <a:pt x="314413" y="8821"/>
                      <a:pt x="323136" y="19909"/>
                    </a:cubicBezTo>
                    <a:cubicBezTo>
                      <a:pt x="324824" y="22051"/>
                      <a:pt x="326189" y="24437"/>
                      <a:pt x="327354" y="26953"/>
                    </a:cubicBezTo>
                    <a:cubicBezTo>
                      <a:pt x="329970" y="27811"/>
                      <a:pt x="332425" y="29051"/>
                      <a:pt x="334540" y="30577"/>
                    </a:cubicBezTo>
                    <a:cubicBezTo>
                      <a:pt x="336025" y="29878"/>
                      <a:pt x="337595" y="29291"/>
                      <a:pt x="339275" y="28858"/>
                    </a:cubicBezTo>
                    <a:cubicBezTo>
                      <a:pt x="348767" y="26422"/>
                      <a:pt x="358740" y="28721"/>
                      <a:pt x="366475" y="34543"/>
                    </a:cubicBezTo>
                    <a:cubicBezTo>
                      <a:pt x="370243" y="37375"/>
                      <a:pt x="373014" y="40922"/>
                      <a:pt x="375114" y="44973"/>
                    </a:cubicBezTo>
                    <a:cubicBezTo>
                      <a:pt x="377507" y="45534"/>
                      <a:pt x="379872" y="46545"/>
                      <a:pt x="382087" y="47902"/>
                    </a:cubicBezTo>
                    <a:cubicBezTo>
                      <a:pt x="383991" y="46954"/>
                      <a:pt x="385925" y="46064"/>
                      <a:pt x="387907" y="45454"/>
                    </a:cubicBezTo>
                    <a:cubicBezTo>
                      <a:pt x="395153" y="43227"/>
                      <a:pt x="402927" y="42408"/>
                      <a:pt x="410469" y="42970"/>
                    </a:cubicBezTo>
                    <a:cubicBezTo>
                      <a:pt x="426721" y="44175"/>
                      <a:pt x="442439" y="62746"/>
                      <a:pt x="431577" y="78693"/>
                    </a:cubicBezTo>
                    <a:lnTo>
                      <a:pt x="431240" y="79175"/>
                    </a:lnTo>
                    <a:cubicBezTo>
                      <a:pt x="429862" y="81098"/>
                      <a:pt x="428662" y="83085"/>
                      <a:pt x="427552" y="85104"/>
                    </a:cubicBezTo>
                    <a:cubicBezTo>
                      <a:pt x="431441" y="86797"/>
                      <a:pt x="435188" y="89062"/>
                      <a:pt x="438649" y="91900"/>
                    </a:cubicBezTo>
                    <a:cubicBezTo>
                      <a:pt x="455579" y="105781"/>
                      <a:pt x="457103" y="127180"/>
                      <a:pt x="453937" y="147367"/>
                    </a:cubicBezTo>
                    <a:lnTo>
                      <a:pt x="453802" y="148207"/>
                    </a:lnTo>
                    <a:lnTo>
                      <a:pt x="453843" y="148207"/>
                    </a:lnTo>
                    <a:cubicBezTo>
                      <a:pt x="462838" y="149061"/>
                      <a:pt x="470604" y="158460"/>
                      <a:pt x="465290" y="167300"/>
                    </a:cubicBezTo>
                    <a:lnTo>
                      <a:pt x="465031" y="167714"/>
                    </a:lnTo>
                    <a:cubicBezTo>
                      <a:pt x="457837" y="178833"/>
                      <a:pt x="451671" y="191115"/>
                      <a:pt x="444799" y="202815"/>
                    </a:cubicBezTo>
                    <a:cubicBezTo>
                      <a:pt x="425781" y="209673"/>
                      <a:pt x="407442" y="218120"/>
                      <a:pt x="390175" y="228355"/>
                    </a:cubicBezTo>
                    <a:cubicBezTo>
                      <a:pt x="379419" y="237781"/>
                      <a:pt x="369178" y="247745"/>
                      <a:pt x="360169" y="258832"/>
                    </a:cubicBezTo>
                    <a:cubicBezTo>
                      <a:pt x="355671" y="264368"/>
                      <a:pt x="351540" y="270228"/>
                      <a:pt x="347743" y="276303"/>
                    </a:cubicBezTo>
                    <a:cubicBezTo>
                      <a:pt x="350779" y="277763"/>
                      <a:pt x="354534" y="277688"/>
                      <a:pt x="357706" y="274749"/>
                    </a:cubicBezTo>
                    <a:cubicBezTo>
                      <a:pt x="385917" y="248597"/>
                      <a:pt x="419999" y="230243"/>
                      <a:pt x="456290" y="217943"/>
                    </a:cubicBezTo>
                    <a:cubicBezTo>
                      <a:pt x="458904" y="217056"/>
                      <a:pt x="460618" y="215385"/>
                      <a:pt x="461580" y="213408"/>
                    </a:cubicBezTo>
                    <a:cubicBezTo>
                      <a:pt x="477691" y="208816"/>
                      <a:pt x="494085" y="205255"/>
                      <a:pt x="510642" y="202734"/>
                    </a:cubicBezTo>
                    <a:cubicBezTo>
                      <a:pt x="515206" y="198384"/>
                      <a:pt x="519988" y="194225"/>
                      <a:pt x="524531" y="189893"/>
                    </a:cubicBezTo>
                    <a:cubicBezTo>
                      <a:pt x="530333" y="184365"/>
                      <a:pt x="537600" y="184445"/>
                      <a:pt x="543029" y="187918"/>
                    </a:cubicBezTo>
                    <a:cubicBezTo>
                      <a:pt x="545725" y="186688"/>
                      <a:pt x="548483" y="185602"/>
                      <a:pt x="551283" y="184627"/>
                    </a:cubicBezTo>
                    <a:lnTo>
                      <a:pt x="553020" y="184034"/>
                    </a:lnTo>
                    <a:cubicBezTo>
                      <a:pt x="553744" y="183797"/>
                      <a:pt x="554437" y="183521"/>
                      <a:pt x="555149" y="183304"/>
                    </a:cubicBezTo>
                    <a:cubicBezTo>
                      <a:pt x="574578" y="177362"/>
                      <a:pt x="592345" y="179568"/>
                      <a:pt x="611456" y="184450"/>
                    </a:cubicBezTo>
                    <a:lnTo>
                      <a:pt x="613903" y="185087"/>
                    </a:lnTo>
                    <a:cubicBezTo>
                      <a:pt x="622811" y="187452"/>
                      <a:pt x="628417" y="187074"/>
                      <a:pt x="637045" y="184898"/>
                    </a:cubicBezTo>
                    <a:lnTo>
                      <a:pt x="638016" y="184648"/>
                    </a:lnTo>
                    <a:cubicBezTo>
                      <a:pt x="647183" y="182257"/>
                      <a:pt x="656987" y="180485"/>
                      <a:pt x="666356" y="183004"/>
                    </a:cubicBezTo>
                    <a:cubicBezTo>
                      <a:pt x="676159" y="185640"/>
                      <a:pt x="682663" y="191501"/>
                      <a:pt x="689340" y="198584"/>
                    </a:cubicBezTo>
                    <a:lnTo>
                      <a:pt x="690009" y="199296"/>
                    </a:lnTo>
                    <a:cubicBezTo>
                      <a:pt x="693124" y="202630"/>
                      <a:pt x="694925" y="202994"/>
                      <a:pt x="699004" y="202913"/>
                    </a:cubicBezTo>
                    <a:lnTo>
                      <a:pt x="703373" y="202784"/>
                    </a:lnTo>
                    <a:cubicBezTo>
                      <a:pt x="719863" y="202331"/>
                      <a:pt x="736009" y="203027"/>
                      <a:pt x="748360" y="215785"/>
                    </a:cubicBezTo>
                    <a:cubicBezTo>
                      <a:pt x="752925" y="220504"/>
                      <a:pt x="757824" y="227181"/>
                      <a:pt x="760765" y="233276"/>
                    </a:cubicBezTo>
                    <a:lnTo>
                      <a:pt x="761191" y="234185"/>
                    </a:lnTo>
                    <a:cubicBezTo>
                      <a:pt x="761328" y="234481"/>
                      <a:pt x="761448" y="234729"/>
                      <a:pt x="761561" y="234950"/>
                    </a:cubicBezTo>
                    <a:cubicBezTo>
                      <a:pt x="763332" y="234664"/>
                      <a:pt x="766089" y="233543"/>
                      <a:pt x="767401" y="233287"/>
                    </a:cubicBezTo>
                    <a:cubicBezTo>
                      <a:pt x="785371" y="229801"/>
                      <a:pt x="800365" y="235174"/>
                      <a:pt x="811905" y="249340"/>
                    </a:cubicBezTo>
                    <a:cubicBezTo>
                      <a:pt x="814429" y="252440"/>
                      <a:pt x="818242" y="258528"/>
                      <a:pt x="820884" y="261873"/>
                    </a:cubicBezTo>
                    <a:cubicBezTo>
                      <a:pt x="821810" y="262659"/>
                      <a:pt x="822683" y="263500"/>
                      <a:pt x="823510" y="264384"/>
                    </a:cubicBezTo>
                    <a:cubicBezTo>
                      <a:pt x="827843" y="267152"/>
                      <a:pt x="833983" y="266977"/>
                      <a:pt x="838840" y="267947"/>
                    </a:cubicBezTo>
                    <a:cubicBezTo>
                      <a:pt x="852079" y="270584"/>
                      <a:pt x="866230" y="275621"/>
                      <a:pt x="872961" y="288225"/>
                    </a:cubicBezTo>
                    <a:cubicBezTo>
                      <a:pt x="875775" y="293485"/>
                      <a:pt x="876815" y="299241"/>
                      <a:pt x="878002" y="304990"/>
                    </a:cubicBezTo>
                    <a:cubicBezTo>
                      <a:pt x="882453" y="307915"/>
                      <a:pt x="885941" y="312131"/>
                      <a:pt x="888649" y="316694"/>
                    </a:cubicBezTo>
                    <a:cubicBezTo>
                      <a:pt x="891942" y="322235"/>
                      <a:pt x="893342" y="329021"/>
                      <a:pt x="897133" y="334253"/>
                    </a:cubicBezTo>
                    <a:cubicBezTo>
                      <a:pt x="899886" y="338054"/>
                      <a:pt x="904094" y="340083"/>
                      <a:pt x="908097" y="342406"/>
                    </a:cubicBezTo>
                    <a:lnTo>
                      <a:pt x="909625" y="343304"/>
                    </a:lnTo>
                    <a:cubicBezTo>
                      <a:pt x="921486" y="350370"/>
                      <a:pt x="930773" y="358211"/>
                      <a:pt x="934679" y="372055"/>
                    </a:cubicBezTo>
                    <a:lnTo>
                      <a:pt x="935017" y="373287"/>
                    </a:lnTo>
                    <a:cubicBezTo>
                      <a:pt x="935650" y="375407"/>
                      <a:pt x="937874" y="381460"/>
                      <a:pt x="935937" y="380550"/>
                    </a:cubicBezTo>
                    <a:cubicBezTo>
                      <a:pt x="937605" y="381470"/>
                      <a:pt x="940439" y="381795"/>
                      <a:pt x="941960" y="382298"/>
                    </a:cubicBezTo>
                    <a:cubicBezTo>
                      <a:pt x="950188" y="385022"/>
                      <a:pt x="957342" y="389422"/>
                      <a:pt x="961725" y="397151"/>
                    </a:cubicBezTo>
                    <a:cubicBezTo>
                      <a:pt x="965060" y="403033"/>
                      <a:pt x="965666" y="409164"/>
                      <a:pt x="966621" y="415648"/>
                    </a:cubicBezTo>
                    <a:lnTo>
                      <a:pt x="967027" y="418266"/>
                    </a:lnTo>
                    <a:cubicBezTo>
                      <a:pt x="967131" y="418899"/>
                      <a:pt x="967255" y="419635"/>
                      <a:pt x="967383" y="420349"/>
                    </a:cubicBezTo>
                    <a:lnTo>
                      <a:pt x="967512" y="421050"/>
                    </a:lnTo>
                    <a:lnTo>
                      <a:pt x="967536" y="421066"/>
                    </a:lnTo>
                    <a:cubicBezTo>
                      <a:pt x="969028" y="421710"/>
                      <a:pt x="970491" y="422409"/>
                      <a:pt x="971929" y="423162"/>
                    </a:cubicBezTo>
                    <a:cubicBezTo>
                      <a:pt x="978749" y="427178"/>
                      <a:pt x="983412" y="434149"/>
                      <a:pt x="983412" y="442220"/>
                    </a:cubicBezTo>
                    <a:cubicBezTo>
                      <a:pt x="983412" y="446138"/>
                      <a:pt x="982188" y="449189"/>
                      <a:pt x="980407" y="451913"/>
                    </a:cubicBezTo>
                    <a:cubicBezTo>
                      <a:pt x="981848" y="454095"/>
                      <a:pt x="982963" y="456421"/>
                      <a:pt x="983806" y="459011"/>
                    </a:cubicBezTo>
                    <a:cubicBezTo>
                      <a:pt x="985460" y="464070"/>
                      <a:pt x="985575" y="469602"/>
                      <a:pt x="985020" y="474836"/>
                    </a:cubicBezTo>
                    <a:cubicBezTo>
                      <a:pt x="984352" y="481117"/>
                      <a:pt x="982740" y="486837"/>
                      <a:pt x="980842" y="492836"/>
                    </a:cubicBezTo>
                    <a:cubicBezTo>
                      <a:pt x="980112" y="495151"/>
                      <a:pt x="979816" y="498386"/>
                      <a:pt x="978715" y="500596"/>
                    </a:cubicBezTo>
                    <a:cubicBezTo>
                      <a:pt x="980745" y="503187"/>
                      <a:pt x="981957" y="506354"/>
                      <a:pt x="981581" y="509478"/>
                    </a:cubicBezTo>
                    <a:cubicBezTo>
                      <a:pt x="981043" y="513947"/>
                      <a:pt x="979005" y="519171"/>
                      <a:pt x="974958" y="521678"/>
                    </a:cubicBezTo>
                    <a:cubicBezTo>
                      <a:pt x="972980" y="531441"/>
                      <a:pt x="968722" y="541418"/>
                      <a:pt x="964530" y="549400"/>
                    </a:cubicBezTo>
                    <a:cubicBezTo>
                      <a:pt x="964047" y="550326"/>
                      <a:pt x="963464" y="551152"/>
                      <a:pt x="962820" y="551836"/>
                    </a:cubicBezTo>
                    <a:cubicBezTo>
                      <a:pt x="963403" y="583704"/>
                      <a:pt x="961069" y="615795"/>
                      <a:pt x="960908" y="647620"/>
                    </a:cubicBezTo>
                    <a:cubicBezTo>
                      <a:pt x="960727" y="682266"/>
                      <a:pt x="961451" y="716933"/>
                      <a:pt x="962659" y="751537"/>
                    </a:cubicBezTo>
                    <a:cubicBezTo>
                      <a:pt x="964691" y="808890"/>
                      <a:pt x="971956" y="868196"/>
                      <a:pt x="955032" y="924123"/>
                    </a:cubicBezTo>
                    <a:cubicBezTo>
                      <a:pt x="941187" y="969899"/>
                      <a:pt x="913455" y="1009195"/>
                      <a:pt x="876270" y="1038989"/>
                    </a:cubicBezTo>
                    <a:cubicBezTo>
                      <a:pt x="838196" y="1069467"/>
                      <a:pt x="792297" y="1087104"/>
                      <a:pt x="743557" y="1089862"/>
                    </a:cubicBezTo>
                    <a:cubicBezTo>
                      <a:pt x="718765" y="1091249"/>
                      <a:pt x="693551" y="1088431"/>
                      <a:pt x="669564" y="1082009"/>
                    </a:cubicBezTo>
                    <a:lnTo>
                      <a:pt x="667001" y="1081314"/>
                    </a:lnTo>
                    <a:cubicBezTo>
                      <a:pt x="643793" y="1074936"/>
                      <a:pt x="616913" y="1065192"/>
                      <a:pt x="599837" y="1048128"/>
                    </a:cubicBezTo>
                    <a:cubicBezTo>
                      <a:pt x="590821" y="1039110"/>
                      <a:pt x="599937" y="1020007"/>
                      <a:pt x="613158" y="1025259"/>
                    </a:cubicBezTo>
                    <a:cubicBezTo>
                      <a:pt x="626258" y="1030475"/>
                      <a:pt x="638012" y="1038184"/>
                      <a:pt x="651010" y="1043619"/>
                    </a:cubicBezTo>
                    <a:cubicBezTo>
                      <a:pt x="662621" y="1048471"/>
                      <a:pt x="674737" y="1052195"/>
                      <a:pt x="687011" y="1054933"/>
                    </a:cubicBezTo>
                    <a:cubicBezTo>
                      <a:pt x="711621" y="1060469"/>
                      <a:pt x="737721" y="1061679"/>
                      <a:pt x="762734" y="1058234"/>
                    </a:cubicBezTo>
                    <a:cubicBezTo>
                      <a:pt x="853047" y="1045874"/>
                      <a:pt x="923418" y="970847"/>
                      <a:pt x="937303" y="881886"/>
                    </a:cubicBezTo>
                    <a:cubicBezTo>
                      <a:pt x="941146" y="857249"/>
                      <a:pt x="941075" y="832208"/>
                      <a:pt x="940816" y="807314"/>
                    </a:cubicBezTo>
                    <a:lnTo>
                      <a:pt x="940529" y="780038"/>
                    </a:lnTo>
                    <a:cubicBezTo>
                      <a:pt x="940310" y="757219"/>
                      <a:pt x="940228" y="734387"/>
                      <a:pt x="941066" y="711578"/>
                    </a:cubicBezTo>
                    <a:cubicBezTo>
                      <a:pt x="942133" y="682227"/>
                      <a:pt x="944206" y="652894"/>
                      <a:pt x="946983" y="623666"/>
                    </a:cubicBezTo>
                    <a:lnTo>
                      <a:pt x="948429" y="608457"/>
                    </a:lnTo>
                    <a:cubicBezTo>
                      <a:pt x="950147" y="590661"/>
                      <a:pt x="952081" y="572730"/>
                      <a:pt x="955414" y="555178"/>
                    </a:cubicBezTo>
                    <a:cubicBezTo>
                      <a:pt x="952684" y="555321"/>
                      <a:pt x="931138" y="518449"/>
                      <a:pt x="919180" y="497844"/>
                    </a:cubicBezTo>
                    <a:cubicBezTo>
                      <a:pt x="914816" y="494382"/>
                      <a:pt x="911131" y="490080"/>
                      <a:pt x="909708" y="484514"/>
                    </a:cubicBezTo>
                    <a:cubicBezTo>
                      <a:pt x="909413" y="483352"/>
                      <a:pt x="909260" y="482180"/>
                      <a:pt x="909167" y="481007"/>
                    </a:cubicBezTo>
                    <a:cubicBezTo>
                      <a:pt x="906571" y="476926"/>
                      <a:pt x="903832" y="472950"/>
                      <a:pt x="900943" y="469093"/>
                    </a:cubicBezTo>
                    <a:lnTo>
                      <a:pt x="900312" y="468811"/>
                    </a:lnTo>
                    <a:cubicBezTo>
                      <a:pt x="899827" y="468590"/>
                      <a:pt x="899450" y="468405"/>
                      <a:pt x="899228" y="468280"/>
                    </a:cubicBezTo>
                    <a:cubicBezTo>
                      <a:pt x="892922" y="464702"/>
                      <a:pt x="887655" y="459283"/>
                      <a:pt x="884051" y="453002"/>
                    </a:cubicBezTo>
                    <a:cubicBezTo>
                      <a:pt x="882836" y="450884"/>
                      <a:pt x="881840" y="448674"/>
                      <a:pt x="881031" y="446413"/>
                    </a:cubicBezTo>
                    <a:cubicBezTo>
                      <a:pt x="875889" y="441366"/>
                      <a:pt x="870510" y="436551"/>
                      <a:pt x="864860" y="432036"/>
                    </a:cubicBezTo>
                    <a:cubicBezTo>
                      <a:pt x="864304" y="431593"/>
                      <a:pt x="863731" y="431178"/>
                      <a:pt x="863171" y="430741"/>
                    </a:cubicBezTo>
                    <a:cubicBezTo>
                      <a:pt x="855977" y="428056"/>
                      <a:pt x="849663" y="424009"/>
                      <a:pt x="845058" y="418181"/>
                    </a:cubicBezTo>
                    <a:cubicBezTo>
                      <a:pt x="843135" y="416990"/>
                      <a:pt x="841197" y="415822"/>
                      <a:pt x="839243" y="414679"/>
                    </a:cubicBezTo>
                    <a:cubicBezTo>
                      <a:pt x="833379" y="414624"/>
                      <a:pt x="827455" y="413257"/>
                      <a:pt x="821691" y="410888"/>
                    </a:cubicBezTo>
                    <a:cubicBezTo>
                      <a:pt x="811147" y="406556"/>
                      <a:pt x="802725" y="397994"/>
                      <a:pt x="792132" y="394026"/>
                    </a:cubicBezTo>
                    <a:cubicBezTo>
                      <a:pt x="780930" y="389833"/>
                      <a:pt x="769127" y="399363"/>
                      <a:pt x="757225" y="397644"/>
                    </a:cubicBezTo>
                    <a:cubicBezTo>
                      <a:pt x="754186" y="397205"/>
                      <a:pt x="751173" y="396281"/>
                      <a:pt x="748372" y="394940"/>
                    </a:cubicBezTo>
                    <a:cubicBezTo>
                      <a:pt x="741669" y="402042"/>
                      <a:pt x="734556" y="408738"/>
                      <a:pt x="726714" y="414598"/>
                    </a:cubicBezTo>
                    <a:cubicBezTo>
                      <a:pt x="715330" y="423106"/>
                      <a:pt x="703691" y="426993"/>
                      <a:pt x="690496" y="430836"/>
                    </a:cubicBezTo>
                    <a:cubicBezTo>
                      <a:pt x="683958" y="437042"/>
                      <a:pt x="676637" y="443060"/>
                      <a:pt x="667809" y="443943"/>
                    </a:cubicBezTo>
                    <a:cubicBezTo>
                      <a:pt x="647378" y="460282"/>
                      <a:pt x="625526" y="474063"/>
                      <a:pt x="602533" y="486859"/>
                    </a:cubicBezTo>
                    <a:cubicBezTo>
                      <a:pt x="598835" y="488916"/>
                      <a:pt x="595158" y="489844"/>
                      <a:pt x="591669" y="489868"/>
                    </a:cubicBezTo>
                    <a:cubicBezTo>
                      <a:pt x="584456" y="494398"/>
                      <a:pt x="576584" y="497883"/>
                      <a:pt x="568267" y="500294"/>
                    </a:cubicBezTo>
                    <a:cubicBezTo>
                      <a:pt x="565661" y="501049"/>
                      <a:pt x="562975" y="501208"/>
                      <a:pt x="560333" y="500884"/>
                    </a:cubicBezTo>
                    <a:lnTo>
                      <a:pt x="553117" y="506764"/>
                    </a:lnTo>
                    <a:lnTo>
                      <a:pt x="553117" y="506764"/>
                    </a:lnTo>
                    <a:cubicBezTo>
                      <a:pt x="548094" y="510855"/>
                      <a:pt x="542737" y="512810"/>
                      <a:pt x="537612" y="512937"/>
                    </a:cubicBezTo>
                    <a:cubicBezTo>
                      <a:pt x="534492" y="515326"/>
                      <a:pt x="531261" y="517587"/>
                      <a:pt x="527934" y="519761"/>
                    </a:cubicBezTo>
                    <a:cubicBezTo>
                      <a:pt x="524370" y="522094"/>
                      <a:pt x="519748" y="523061"/>
                      <a:pt x="515104" y="522779"/>
                    </a:cubicBezTo>
                    <a:cubicBezTo>
                      <a:pt x="508010" y="529720"/>
                      <a:pt x="498812" y="530449"/>
                      <a:pt x="491109" y="527252"/>
                    </a:cubicBezTo>
                    <a:cubicBezTo>
                      <a:pt x="490050" y="527872"/>
                      <a:pt x="488962" y="528460"/>
                      <a:pt x="487738" y="529038"/>
                    </a:cubicBezTo>
                    <a:cubicBezTo>
                      <a:pt x="486076" y="529825"/>
                      <a:pt x="484341" y="530489"/>
                      <a:pt x="482572" y="531026"/>
                    </a:cubicBezTo>
                    <a:cubicBezTo>
                      <a:pt x="474539" y="539687"/>
                      <a:pt x="462781" y="544228"/>
                      <a:pt x="450999" y="543041"/>
                    </a:cubicBezTo>
                    <a:cubicBezTo>
                      <a:pt x="442201" y="548432"/>
                      <a:pt x="431961" y="551236"/>
                      <a:pt x="421949" y="550606"/>
                    </a:cubicBezTo>
                    <a:cubicBezTo>
                      <a:pt x="420422" y="558280"/>
                      <a:pt x="419158" y="565982"/>
                      <a:pt x="418090" y="573710"/>
                    </a:cubicBezTo>
                    <a:lnTo>
                      <a:pt x="417980" y="579372"/>
                    </a:lnTo>
                    <a:cubicBezTo>
                      <a:pt x="417969" y="580289"/>
                      <a:pt x="417967" y="581004"/>
                      <a:pt x="417979" y="581475"/>
                    </a:cubicBezTo>
                    <a:lnTo>
                      <a:pt x="417985" y="581662"/>
                    </a:lnTo>
                    <a:cubicBezTo>
                      <a:pt x="418965" y="606482"/>
                      <a:pt x="419500" y="631314"/>
                      <a:pt x="420468" y="656137"/>
                    </a:cubicBezTo>
                    <a:lnTo>
                      <a:pt x="420557" y="658097"/>
                    </a:lnTo>
                    <a:cubicBezTo>
                      <a:pt x="421659" y="679784"/>
                      <a:pt x="426993" y="719324"/>
                      <a:pt x="395127" y="718463"/>
                    </a:cubicBezTo>
                    <a:cubicBezTo>
                      <a:pt x="383252" y="718142"/>
                      <a:pt x="371471" y="709395"/>
                      <a:pt x="362225" y="702203"/>
                    </a:cubicBezTo>
                    <a:lnTo>
                      <a:pt x="360921" y="701187"/>
                    </a:lnTo>
                    <a:cubicBezTo>
                      <a:pt x="360213" y="700635"/>
                      <a:pt x="359487" y="700069"/>
                      <a:pt x="358756" y="699494"/>
                    </a:cubicBezTo>
                    <a:cubicBezTo>
                      <a:pt x="351846" y="698596"/>
                      <a:pt x="345032" y="696915"/>
                      <a:pt x="338053" y="696659"/>
                    </a:cubicBezTo>
                    <a:cubicBezTo>
                      <a:pt x="329441" y="696357"/>
                      <a:pt x="320385" y="697243"/>
                      <a:pt x="311994" y="699196"/>
                    </a:cubicBezTo>
                    <a:cubicBezTo>
                      <a:pt x="297183" y="702638"/>
                      <a:pt x="282855" y="709384"/>
                      <a:pt x="273196" y="721602"/>
                    </a:cubicBezTo>
                    <a:cubicBezTo>
                      <a:pt x="272351" y="722669"/>
                      <a:pt x="271566" y="723796"/>
                      <a:pt x="270822" y="724923"/>
                    </a:cubicBezTo>
                    <a:cubicBezTo>
                      <a:pt x="270137" y="727238"/>
                      <a:pt x="268970" y="729372"/>
                      <a:pt x="267421" y="731224"/>
                    </a:cubicBezTo>
                    <a:cubicBezTo>
                      <a:pt x="258285" y="751778"/>
                      <a:pt x="263559" y="778937"/>
                      <a:pt x="273659" y="797738"/>
                    </a:cubicBezTo>
                    <a:cubicBezTo>
                      <a:pt x="285693" y="820133"/>
                      <a:pt x="304737" y="835615"/>
                      <a:pt x="328682" y="843414"/>
                    </a:cubicBezTo>
                    <a:lnTo>
                      <a:pt x="329883" y="843798"/>
                    </a:lnTo>
                    <a:cubicBezTo>
                      <a:pt x="346244" y="848911"/>
                      <a:pt x="352502" y="858815"/>
                      <a:pt x="361396" y="872585"/>
                    </a:cubicBezTo>
                    <a:cubicBezTo>
                      <a:pt x="369727" y="885509"/>
                      <a:pt x="379286" y="897548"/>
                      <a:pt x="389549" y="908982"/>
                    </a:cubicBezTo>
                    <a:cubicBezTo>
                      <a:pt x="409410" y="931106"/>
                      <a:pt x="437283" y="949367"/>
                      <a:pt x="448832" y="977368"/>
                    </a:cubicBezTo>
                    <a:cubicBezTo>
                      <a:pt x="451166" y="983006"/>
                      <a:pt x="444485" y="988319"/>
                      <a:pt x="439314" y="986871"/>
                    </a:cubicBezTo>
                    <a:cubicBezTo>
                      <a:pt x="419049" y="981174"/>
                      <a:pt x="404842" y="966740"/>
                      <a:pt x="390112" y="952387"/>
                    </a:cubicBezTo>
                    <a:cubicBezTo>
                      <a:pt x="379918" y="942446"/>
                      <a:pt x="370114" y="932107"/>
                      <a:pt x="360915" y="921246"/>
                    </a:cubicBezTo>
                    <a:cubicBezTo>
                      <a:pt x="358986" y="922138"/>
                      <a:pt x="356863" y="922738"/>
                      <a:pt x="354651" y="923007"/>
                    </a:cubicBezTo>
                    <a:cubicBezTo>
                      <a:pt x="344891" y="924199"/>
                      <a:pt x="334826" y="923704"/>
                      <a:pt x="326281" y="918442"/>
                    </a:cubicBezTo>
                    <a:cubicBezTo>
                      <a:pt x="322343" y="918800"/>
                      <a:pt x="318240" y="917433"/>
                      <a:pt x="315193" y="914641"/>
                    </a:cubicBezTo>
                    <a:cubicBezTo>
                      <a:pt x="312398" y="912072"/>
                      <a:pt x="309988" y="909294"/>
                      <a:pt x="307951" y="906337"/>
                    </a:cubicBezTo>
                    <a:cubicBezTo>
                      <a:pt x="304856" y="906609"/>
                      <a:pt x="301817" y="906691"/>
                      <a:pt x="298918" y="906210"/>
                    </a:cubicBezTo>
                    <a:cubicBezTo>
                      <a:pt x="297519" y="906079"/>
                      <a:pt x="296165" y="905711"/>
                      <a:pt x="294923" y="905107"/>
                    </a:cubicBezTo>
                    <a:cubicBezTo>
                      <a:pt x="292617" y="904195"/>
                      <a:pt x="290430" y="902790"/>
                      <a:pt x="288421" y="900634"/>
                    </a:cubicBezTo>
                    <a:cubicBezTo>
                      <a:pt x="284353" y="896265"/>
                      <a:pt x="282793" y="890093"/>
                      <a:pt x="283544" y="884227"/>
                    </a:cubicBezTo>
                    <a:cubicBezTo>
                      <a:pt x="282739" y="884058"/>
                      <a:pt x="281940" y="883850"/>
                      <a:pt x="281151" y="883583"/>
                    </a:cubicBezTo>
                    <a:cubicBezTo>
                      <a:pt x="275734" y="881749"/>
                      <a:pt x="271564" y="878107"/>
                      <a:pt x="268900" y="873151"/>
                    </a:cubicBezTo>
                    <a:cubicBezTo>
                      <a:pt x="264133" y="870475"/>
                      <a:pt x="259840" y="866848"/>
                      <a:pt x="256590" y="862995"/>
                    </a:cubicBezTo>
                    <a:cubicBezTo>
                      <a:pt x="252632" y="858306"/>
                      <a:pt x="249646" y="853022"/>
                      <a:pt x="247891" y="847186"/>
                    </a:cubicBezTo>
                    <a:cubicBezTo>
                      <a:pt x="246078" y="846342"/>
                      <a:pt x="244317" y="845366"/>
                      <a:pt x="242631" y="844222"/>
                    </a:cubicBezTo>
                    <a:cubicBezTo>
                      <a:pt x="230547" y="836043"/>
                      <a:pt x="223629" y="820687"/>
                      <a:pt x="228374" y="806489"/>
                    </a:cubicBezTo>
                    <a:lnTo>
                      <a:pt x="228535" y="806043"/>
                    </a:lnTo>
                    <a:cubicBezTo>
                      <a:pt x="228776" y="805403"/>
                      <a:pt x="229212" y="804314"/>
                      <a:pt x="229746" y="803084"/>
                    </a:cubicBezTo>
                    <a:cubicBezTo>
                      <a:pt x="229670" y="802084"/>
                      <a:pt x="229589" y="801083"/>
                      <a:pt x="229535" y="800081"/>
                    </a:cubicBezTo>
                    <a:lnTo>
                      <a:pt x="229368" y="797057"/>
                    </a:lnTo>
                    <a:lnTo>
                      <a:pt x="229368" y="797057"/>
                    </a:lnTo>
                    <a:lnTo>
                      <a:pt x="226947" y="796028"/>
                    </a:lnTo>
                    <a:lnTo>
                      <a:pt x="226947" y="796028"/>
                    </a:lnTo>
                    <a:cubicBezTo>
                      <a:pt x="214873" y="791225"/>
                      <a:pt x="206711" y="784741"/>
                      <a:pt x="205260" y="771150"/>
                    </a:cubicBezTo>
                    <a:cubicBezTo>
                      <a:pt x="204958" y="768340"/>
                      <a:pt x="206049" y="765473"/>
                      <a:pt x="207770" y="763078"/>
                    </a:cubicBezTo>
                    <a:lnTo>
                      <a:pt x="207761" y="762325"/>
                    </a:lnTo>
                    <a:lnTo>
                      <a:pt x="207761" y="762325"/>
                    </a:lnTo>
                    <a:cubicBezTo>
                      <a:pt x="206977" y="761918"/>
                      <a:pt x="206230" y="761502"/>
                      <a:pt x="205572" y="761083"/>
                    </a:cubicBezTo>
                    <a:cubicBezTo>
                      <a:pt x="198990" y="756877"/>
                      <a:pt x="194945" y="749340"/>
                      <a:pt x="195398" y="741546"/>
                    </a:cubicBezTo>
                    <a:cubicBezTo>
                      <a:pt x="195814" y="734440"/>
                      <a:pt x="199748" y="728776"/>
                      <a:pt x="204172" y="723538"/>
                    </a:cubicBezTo>
                    <a:lnTo>
                      <a:pt x="205435" y="722069"/>
                    </a:lnTo>
                    <a:cubicBezTo>
                      <a:pt x="205540" y="721950"/>
                      <a:pt x="205658" y="721817"/>
                      <a:pt x="205783" y="721674"/>
                    </a:cubicBezTo>
                    <a:lnTo>
                      <a:pt x="202859" y="720754"/>
                    </a:lnTo>
                    <a:cubicBezTo>
                      <a:pt x="200962" y="720150"/>
                      <a:pt x="199224" y="719548"/>
                      <a:pt x="197974" y="718848"/>
                    </a:cubicBezTo>
                    <a:cubicBezTo>
                      <a:pt x="193136" y="716136"/>
                      <a:pt x="189035" y="712470"/>
                      <a:pt x="186505" y="707812"/>
                    </a:cubicBezTo>
                    <a:cubicBezTo>
                      <a:pt x="186137" y="707234"/>
                      <a:pt x="185763" y="706666"/>
                      <a:pt x="185425" y="706050"/>
                    </a:cubicBezTo>
                    <a:cubicBezTo>
                      <a:pt x="182159" y="700090"/>
                      <a:pt x="181732" y="692452"/>
                      <a:pt x="183839" y="686052"/>
                    </a:cubicBezTo>
                    <a:cubicBezTo>
                      <a:pt x="184088" y="685297"/>
                      <a:pt x="184410" y="684587"/>
                      <a:pt x="184740" y="683880"/>
                    </a:cubicBezTo>
                    <a:cubicBezTo>
                      <a:pt x="175846" y="680744"/>
                      <a:pt x="168998" y="674261"/>
                      <a:pt x="168173" y="662316"/>
                    </a:cubicBezTo>
                    <a:cubicBezTo>
                      <a:pt x="167849" y="657617"/>
                      <a:pt x="168877" y="652936"/>
                      <a:pt x="171113" y="648928"/>
                    </a:cubicBezTo>
                    <a:cubicBezTo>
                      <a:pt x="170618" y="646229"/>
                      <a:pt x="170515" y="643431"/>
                      <a:pt x="170835" y="640663"/>
                    </a:cubicBezTo>
                    <a:cubicBezTo>
                      <a:pt x="167706" y="637705"/>
                      <a:pt x="165275" y="634142"/>
                      <a:pt x="164189" y="629796"/>
                    </a:cubicBezTo>
                    <a:cubicBezTo>
                      <a:pt x="162134" y="621584"/>
                      <a:pt x="165895" y="613771"/>
                      <a:pt x="171485" y="606607"/>
                    </a:cubicBezTo>
                    <a:cubicBezTo>
                      <a:pt x="169417" y="600942"/>
                      <a:pt x="169310" y="594550"/>
                      <a:pt x="171672" y="588847"/>
                    </a:cubicBezTo>
                    <a:cubicBezTo>
                      <a:pt x="170763" y="586001"/>
                      <a:pt x="170246" y="582991"/>
                      <a:pt x="170218" y="579901"/>
                    </a:cubicBezTo>
                    <a:cubicBezTo>
                      <a:pt x="170155" y="573058"/>
                      <a:pt x="172262" y="567343"/>
                      <a:pt x="175665" y="562481"/>
                    </a:cubicBezTo>
                    <a:cubicBezTo>
                      <a:pt x="170882" y="556631"/>
                      <a:pt x="168610" y="548857"/>
                      <a:pt x="171435" y="541571"/>
                    </a:cubicBezTo>
                    <a:cubicBezTo>
                      <a:pt x="173445" y="536393"/>
                      <a:pt x="175743" y="531657"/>
                      <a:pt x="178392" y="527268"/>
                    </a:cubicBezTo>
                    <a:cubicBezTo>
                      <a:pt x="177001" y="523930"/>
                      <a:pt x="176192" y="520192"/>
                      <a:pt x="176192" y="516007"/>
                    </a:cubicBezTo>
                    <a:cubicBezTo>
                      <a:pt x="176192" y="508478"/>
                      <a:pt x="179013" y="502513"/>
                      <a:pt x="183330" y="497631"/>
                    </a:cubicBezTo>
                    <a:cubicBezTo>
                      <a:pt x="181456" y="488715"/>
                      <a:pt x="185266" y="477856"/>
                      <a:pt x="193569" y="473931"/>
                    </a:cubicBezTo>
                    <a:cubicBezTo>
                      <a:pt x="196698" y="472449"/>
                      <a:pt x="200887" y="470903"/>
                      <a:pt x="205504" y="469699"/>
                    </a:cubicBezTo>
                    <a:cubicBezTo>
                      <a:pt x="207236" y="464284"/>
                      <a:pt x="209045" y="458891"/>
                      <a:pt x="210955" y="453536"/>
                    </a:cubicBezTo>
                    <a:cubicBezTo>
                      <a:pt x="213963" y="445107"/>
                      <a:pt x="217199" y="436795"/>
                      <a:pt x="220628" y="428579"/>
                    </a:cubicBezTo>
                    <a:cubicBezTo>
                      <a:pt x="218654" y="430308"/>
                      <a:pt x="216583" y="431921"/>
                      <a:pt x="214442" y="433382"/>
                    </a:cubicBezTo>
                    <a:cubicBezTo>
                      <a:pt x="207671" y="441995"/>
                      <a:pt x="198694" y="449455"/>
                      <a:pt x="191150" y="453918"/>
                    </a:cubicBezTo>
                    <a:cubicBezTo>
                      <a:pt x="176194" y="462768"/>
                      <a:pt x="159089" y="457518"/>
                      <a:pt x="151706" y="442711"/>
                    </a:cubicBezTo>
                    <a:cubicBezTo>
                      <a:pt x="144768" y="447893"/>
                      <a:pt x="136441" y="450961"/>
                      <a:pt x="127556" y="449912"/>
                    </a:cubicBezTo>
                    <a:cubicBezTo>
                      <a:pt x="117483" y="448722"/>
                      <a:pt x="108272" y="442196"/>
                      <a:pt x="105757" y="432016"/>
                    </a:cubicBezTo>
                    <a:cubicBezTo>
                      <a:pt x="105393" y="430542"/>
                      <a:pt x="105173" y="428950"/>
                      <a:pt x="105151" y="427347"/>
                    </a:cubicBezTo>
                    <a:cubicBezTo>
                      <a:pt x="99374" y="431462"/>
                      <a:pt x="93329" y="435249"/>
                      <a:pt x="86698" y="437417"/>
                    </a:cubicBezTo>
                    <a:cubicBezTo>
                      <a:pt x="78252" y="440179"/>
                      <a:pt x="69632" y="433554"/>
                      <a:pt x="68517" y="425300"/>
                    </a:cubicBezTo>
                    <a:cubicBezTo>
                      <a:pt x="68076" y="422029"/>
                      <a:pt x="68688" y="419138"/>
                      <a:pt x="69990" y="416696"/>
                    </a:cubicBezTo>
                    <a:lnTo>
                      <a:pt x="69165" y="416371"/>
                    </a:lnTo>
                    <a:cubicBezTo>
                      <a:pt x="69028" y="416314"/>
                      <a:pt x="68892" y="416254"/>
                      <a:pt x="68756" y="416191"/>
                    </a:cubicBezTo>
                    <a:cubicBezTo>
                      <a:pt x="64327" y="414115"/>
                      <a:pt x="60888" y="410310"/>
                      <a:pt x="59254" y="405922"/>
                    </a:cubicBezTo>
                    <a:cubicBezTo>
                      <a:pt x="49663" y="409634"/>
                      <a:pt x="38684" y="405283"/>
                      <a:pt x="35641" y="394733"/>
                    </a:cubicBezTo>
                    <a:cubicBezTo>
                      <a:pt x="32019" y="382191"/>
                      <a:pt x="31800" y="369488"/>
                      <a:pt x="34635" y="357271"/>
                    </a:cubicBezTo>
                    <a:cubicBezTo>
                      <a:pt x="24473" y="349883"/>
                      <a:pt x="17852" y="337462"/>
                      <a:pt x="16726" y="324477"/>
                    </a:cubicBezTo>
                    <a:cubicBezTo>
                      <a:pt x="15902" y="315156"/>
                      <a:pt x="18126" y="306552"/>
                      <a:pt x="22044" y="298597"/>
                    </a:cubicBezTo>
                    <a:cubicBezTo>
                      <a:pt x="12433" y="295001"/>
                      <a:pt x="9129" y="282399"/>
                      <a:pt x="13697" y="273320"/>
                    </a:cubicBezTo>
                    <a:cubicBezTo>
                      <a:pt x="7630" y="269845"/>
                      <a:pt x="3674" y="262479"/>
                      <a:pt x="3585" y="255309"/>
                    </a:cubicBezTo>
                    <a:cubicBezTo>
                      <a:pt x="874" y="251202"/>
                      <a:pt x="7" y="245913"/>
                      <a:pt x="2255" y="239987"/>
                    </a:cubicBezTo>
                    <a:cubicBezTo>
                      <a:pt x="5219" y="232178"/>
                      <a:pt x="11256" y="225645"/>
                      <a:pt x="18168" y="220522"/>
                    </a:cubicBezTo>
                    <a:cubicBezTo>
                      <a:pt x="15154" y="215272"/>
                      <a:pt x="12914" y="209547"/>
                      <a:pt x="11524" y="203630"/>
                    </a:cubicBezTo>
                    <a:cubicBezTo>
                      <a:pt x="5797" y="201953"/>
                      <a:pt x="1174" y="197319"/>
                      <a:pt x="232" y="190360"/>
                    </a:cubicBezTo>
                    <a:cubicBezTo>
                      <a:pt x="-947" y="181635"/>
                      <a:pt x="4794" y="174239"/>
                      <a:pt x="12522" y="172286"/>
                    </a:cubicBezTo>
                    <a:cubicBezTo>
                      <a:pt x="13379" y="169629"/>
                      <a:pt x="14425" y="167030"/>
                      <a:pt x="15719" y="164533"/>
                    </a:cubicBezTo>
                    <a:cubicBezTo>
                      <a:pt x="11896" y="155474"/>
                      <a:pt x="12459" y="144020"/>
                      <a:pt x="17390" y="134115"/>
                    </a:cubicBezTo>
                    <a:cubicBezTo>
                      <a:pt x="21756" y="125358"/>
                      <a:pt x="28860" y="120003"/>
                      <a:pt x="37412" y="116299"/>
                    </a:cubicBezTo>
                    <a:cubicBezTo>
                      <a:pt x="35239" y="108851"/>
                      <a:pt x="38117" y="101422"/>
                      <a:pt x="45361" y="95886"/>
                    </a:cubicBezTo>
                    <a:cubicBezTo>
                      <a:pt x="54205" y="89120"/>
                      <a:pt x="63904" y="83949"/>
                      <a:pt x="74097" y="80295"/>
                    </a:cubicBezTo>
                    <a:cubicBezTo>
                      <a:pt x="73191" y="68170"/>
                      <a:pt x="78258" y="55753"/>
                      <a:pt x="90234" y="51525"/>
                    </a:cubicBezTo>
                    <a:cubicBezTo>
                      <a:pt x="93435" y="50396"/>
                      <a:pt x="96768" y="49979"/>
                      <a:pt x="100154" y="49993"/>
                    </a:cubicBezTo>
                    <a:cubicBezTo>
                      <a:pt x="102614" y="44645"/>
                      <a:pt x="106717" y="40296"/>
                      <a:pt x="112071" y="36447"/>
                    </a:cubicBezTo>
                    <a:cubicBezTo>
                      <a:pt x="120175" y="30625"/>
                      <a:pt x="135318" y="34182"/>
                      <a:pt x="139811" y="43312"/>
                    </a:cubicBezTo>
                    <a:lnTo>
                      <a:pt x="140031" y="43781"/>
                    </a:lnTo>
                    <a:cubicBezTo>
                      <a:pt x="140260" y="44298"/>
                      <a:pt x="140508" y="44771"/>
                      <a:pt x="140743" y="45273"/>
                    </a:cubicBezTo>
                    <a:cubicBezTo>
                      <a:pt x="141649" y="40840"/>
                      <a:pt x="143766" y="36653"/>
                      <a:pt x="147168" y="33220"/>
                    </a:cubicBezTo>
                    <a:cubicBezTo>
                      <a:pt x="155674" y="24638"/>
                      <a:pt x="164655" y="24477"/>
                      <a:pt x="173298" y="28147"/>
                    </a:cubicBezTo>
                    <a:cubicBezTo>
                      <a:pt x="174884" y="24214"/>
                      <a:pt x="176804" y="20473"/>
                      <a:pt x="179138" y="17053"/>
                    </a:cubicBezTo>
                    <a:cubicBezTo>
                      <a:pt x="187612" y="4644"/>
                      <a:pt x="201612" y="3064"/>
                      <a:pt x="211863" y="9784"/>
                    </a:cubicBezTo>
                    <a:cubicBezTo>
                      <a:pt x="215972" y="6170"/>
                      <a:pt x="220558" y="3384"/>
                      <a:pt x="225631" y="1796"/>
                    </a:cubicBezTo>
                    <a:close/>
                    <a:moveTo>
                      <a:pt x="286217" y="747994"/>
                    </a:moveTo>
                    <a:cubicBezTo>
                      <a:pt x="303280" y="741310"/>
                      <a:pt x="323987" y="743285"/>
                      <a:pt x="340850" y="749705"/>
                    </a:cubicBezTo>
                    <a:lnTo>
                      <a:pt x="342086" y="750186"/>
                    </a:lnTo>
                    <a:cubicBezTo>
                      <a:pt x="356980" y="756077"/>
                      <a:pt x="381179" y="769181"/>
                      <a:pt x="384095" y="785941"/>
                    </a:cubicBezTo>
                    <a:cubicBezTo>
                      <a:pt x="385604" y="794619"/>
                      <a:pt x="377355" y="802126"/>
                      <a:pt x="368982" y="797559"/>
                    </a:cubicBezTo>
                    <a:cubicBezTo>
                      <a:pt x="361698" y="793591"/>
                      <a:pt x="357613" y="785599"/>
                      <a:pt x="351817" y="779801"/>
                    </a:cubicBezTo>
                    <a:cubicBezTo>
                      <a:pt x="346084" y="774066"/>
                      <a:pt x="339663" y="769456"/>
                      <a:pt x="332662" y="765407"/>
                    </a:cubicBezTo>
                    <a:cubicBezTo>
                      <a:pt x="318052" y="756972"/>
                      <a:pt x="302696" y="753691"/>
                      <a:pt x="286217" y="751257"/>
                    </a:cubicBezTo>
                    <a:cubicBezTo>
                      <a:pt x="284366" y="750995"/>
                      <a:pt x="284869" y="748517"/>
                      <a:pt x="286217" y="747994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49B2DF5-45B2-8622-7131-AF4E6A200451}"/>
                </a:ext>
              </a:extLst>
            </p:cNvPr>
            <p:cNvSpPr/>
            <p:nvPr/>
          </p:nvSpPr>
          <p:spPr>
            <a:xfrm>
              <a:off x="12140346" y="5021104"/>
              <a:ext cx="373490" cy="402991"/>
            </a:xfrm>
            <a:custGeom>
              <a:avLst/>
              <a:gdLst>
                <a:gd name="connsiteX0" fmla="*/ 261181 w 373490"/>
                <a:gd name="connsiteY0" fmla="*/ 315754 h 402991"/>
                <a:gd name="connsiteX1" fmla="*/ 262650 w 373490"/>
                <a:gd name="connsiteY1" fmla="*/ 318279 h 402991"/>
                <a:gd name="connsiteX2" fmla="*/ 251448 w 373490"/>
                <a:gd name="connsiteY2" fmla="*/ 335660 h 402991"/>
                <a:gd name="connsiteX3" fmla="*/ 242099 w 373490"/>
                <a:gd name="connsiteY3" fmla="*/ 351089 h 402991"/>
                <a:gd name="connsiteX4" fmla="*/ 233202 w 373490"/>
                <a:gd name="connsiteY4" fmla="*/ 369295 h 402991"/>
                <a:gd name="connsiteX5" fmla="*/ 232703 w 373490"/>
                <a:gd name="connsiteY5" fmla="*/ 370567 h 402991"/>
                <a:gd name="connsiteX6" fmla="*/ 232703 w 373490"/>
                <a:gd name="connsiteY6" fmla="*/ 370567 h 402991"/>
                <a:gd name="connsiteX7" fmla="*/ 234485 w 373490"/>
                <a:gd name="connsiteY7" fmla="*/ 375306 h 402991"/>
                <a:gd name="connsiteX8" fmla="*/ 234611 w 373490"/>
                <a:gd name="connsiteY8" fmla="*/ 375636 h 402991"/>
                <a:gd name="connsiteX9" fmla="*/ 219669 w 373490"/>
                <a:gd name="connsiteY9" fmla="*/ 401964 h 402991"/>
                <a:gd name="connsiteX10" fmla="*/ 186822 w 373490"/>
                <a:gd name="connsiteY10" fmla="*/ 375836 h 402991"/>
                <a:gd name="connsiteX11" fmla="*/ 204820 w 373490"/>
                <a:gd name="connsiteY11" fmla="*/ 341599 h 402991"/>
                <a:gd name="connsiteX12" fmla="*/ 232067 w 373490"/>
                <a:gd name="connsiteY12" fmla="*/ 322402 h 402991"/>
                <a:gd name="connsiteX13" fmla="*/ 246019 w 373490"/>
                <a:gd name="connsiteY13" fmla="*/ 317452 h 402991"/>
                <a:gd name="connsiteX14" fmla="*/ 261181 w 373490"/>
                <a:gd name="connsiteY14" fmla="*/ 315754 h 402991"/>
                <a:gd name="connsiteX15" fmla="*/ 228284 w 373490"/>
                <a:gd name="connsiteY15" fmla="*/ 364371 h 402991"/>
                <a:gd name="connsiteX16" fmla="*/ 231576 w 373490"/>
                <a:gd name="connsiteY16" fmla="*/ 368174 h 402991"/>
                <a:gd name="connsiteX17" fmla="*/ 228284 w 373490"/>
                <a:gd name="connsiteY17" fmla="*/ 364371 h 402991"/>
                <a:gd name="connsiteX18" fmla="*/ 239205 w 373490"/>
                <a:gd name="connsiteY18" fmla="*/ 177971 h 402991"/>
                <a:gd name="connsiteX19" fmla="*/ 261207 w 373490"/>
                <a:gd name="connsiteY19" fmla="*/ 231665 h 402991"/>
                <a:gd name="connsiteX20" fmla="*/ 200608 w 373490"/>
                <a:gd name="connsiteY20" fmla="*/ 218231 h 402991"/>
                <a:gd name="connsiteX21" fmla="*/ 185471 w 373490"/>
                <a:gd name="connsiteY21" fmla="*/ 240469 h 402991"/>
                <a:gd name="connsiteX22" fmla="*/ 246891 w 373490"/>
                <a:gd name="connsiteY22" fmla="*/ 167106 h 402991"/>
                <a:gd name="connsiteX23" fmla="*/ 239205 w 373490"/>
                <a:gd name="connsiteY23" fmla="*/ 177971 h 402991"/>
                <a:gd name="connsiteX24" fmla="*/ 114294 w 373490"/>
                <a:gd name="connsiteY24" fmla="*/ 89243 h 402991"/>
                <a:gd name="connsiteX25" fmla="*/ 116978 w 373490"/>
                <a:gd name="connsiteY25" fmla="*/ 89018 h 402991"/>
                <a:gd name="connsiteX26" fmla="*/ 151900 w 373490"/>
                <a:gd name="connsiteY26" fmla="*/ 89062 h 402991"/>
                <a:gd name="connsiteX27" fmla="*/ 151900 w 373490"/>
                <a:gd name="connsiteY27" fmla="*/ 119188 h 402991"/>
                <a:gd name="connsiteX28" fmla="*/ 112328 w 373490"/>
                <a:gd name="connsiteY28" fmla="*/ 121376 h 402991"/>
                <a:gd name="connsiteX29" fmla="*/ 106194 w 373490"/>
                <a:gd name="connsiteY29" fmla="*/ 121483 h 402991"/>
                <a:gd name="connsiteX30" fmla="*/ 101753 w 373490"/>
                <a:gd name="connsiteY30" fmla="*/ 134735 h 402991"/>
                <a:gd name="connsiteX31" fmla="*/ 95571 w 373490"/>
                <a:gd name="connsiteY31" fmla="*/ 143271 h 402991"/>
                <a:gd name="connsiteX32" fmla="*/ 72753 w 373490"/>
                <a:gd name="connsiteY32" fmla="*/ 143271 h 402991"/>
                <a:gd name="connsiteX33" fmla="*/ 65698 w 373490"/>
                <a:gd name="connsiteY33" fmla="*/ 127174 h 402991"/>
                <a:gd name="connsiteX34" fmla="*/ 66259 w 373490"/>
                <a:gd name="connsiteY34" fmla="*/ 122228 h 402991"/>
                <a:gd name="connsiteX35" fmla="*/ 59160 w 373490"/>
                <a:gd name="connsiteY35" fmla="*/ 122352 h 402991"/>
                <a:gd name="connsiteX36" fmla="*/ 7212 w 373490"/>
                <a:gd name="connsiteY36" fmla="*/ 119738 h 402991"/>
                <a:gd name="connsiteX37" fmla="*/ 4553 w 373490"/>
                <a:gd name="connsiteY37" fmla="*/ 106759 h 402991"/>
                <a:gd name="connsiteX38" fmla="*/ 76935 w 373490"/>
                <a:gd name="connsiteY38" fmla="*/ 92551 h 402991"/>
                <a:gd name="connsiteX39" fmla="*/ 114294 w 373490"/>
                <a:gd name="connsiteY39" fmla="*/ 89243 h 402991"/>
                <a:gd name="connsiteX40" fmla="*/ 308305 w 373490"/>
                <a:gd name="connsiteY40" fmla="*/ 80035 h 402991"/>
                <a:gd name="connsiteX41" fmla="*/ 308924 w 373490"/>
                <a:gd name="connsiteY41" fmla="*/ 79974 h 402991"/>
                <a:gd name="connsiteX42" fmla="*/ 355707 w 373490"/>
                <a:gd name="connsiteY42" fmla="*/ 77294 h 402991"/>
                <a:gd name="connsiteX43" fmla="*/ 355707 w 373490"/>
                <a:gd name="connsiteY43" fmla="*/ 112359 h 402991"/>
                <a:gd name="connsiteX44" fmla="*/ 330058 w 373490"/>
                <a:gd name="connsiteY44" fmla="*/ 111988 h 402991"/>
                <a:gd name="connsiteX45" fmla="*/ 318539 w 373490"/>
                <a:gd name="connsiteY45" fmla="*/ 134090 h 402991"/>
                <a:gd name="connsiteX46" fmla="*/ 301566 w 373490"/>
                <a:gd name="connsiteY46" fmla="*/ 115407 h 402991"/>
                <a:gd name="connsiteX47" fmla="*/ 301718 w 373490"/>
                <a:gd name="connsiteY47" fmla="*/ 114950 h 402991"/>
                <a:gd name="connsiteX48" fmla="*/ 303604 w 373490"/>
                <a:gd name="connsiteY48" fmla="*/ 109160 h 402991"/>
                <a:gd name="connsiteX49" fmla="*/ 300008 w 373490"/>
                <a:gd name="connsiteY49" fmla="*/ 108856 h 402991"/>
                <a:gd name="connsiteX50" fmla="*/ 270388 w 373490"/>
                <a:gd name="connsiteY50" fmla="*/ 97476 h 402991"/>
                <a:gd name="connsiteX51" fmla="*/ 271308 w 373490"/>
                <a:gd name="connsiteY51" fmla="*/ 90355 h 402991"/>
                <a:gd name="connsiteX52" fmla="*/ 308305 w 373490"/>
                <a:gd name="connsiteY52" fmla="*/ 80035 h 402991"/>
                <a:gd name="connsiteX53" fmla="*/ 308305 w 373490"/>
                <a:gd name="connsiteY53" fmla="*/ 80035 h 402991"/>
                <a:gd name="connsiteX54" fmla="*/ 148052 w 373490"/>
                <a:gd name="connsiteY54" fmla="*/ 10225 h 402991"/>
                <a:gd name="connsiteX55" fmla="*/ 171709 w 373490"/>
                <a:gd name="connsiteY55" fmla="*/ 25991 h 402991"/>
                <a:gd name="connsiteX56" fmla="*/ 153643 w 373490"/>
                <a:gd name="connsiteY56" fmla="*/ 47409 h 402991"/>
                <a:gd name="connsiteX57" fmla="*/ 153091 w 373490"/>
                <a:gd name="connsiteY57" fmla="*/ 47475 h 402991"/>
                <a:gd name="connsiteX58" fmla="*/ 80339 w 373490"/>
                <a:gd name="connsiteY58" fmla="*/ 57817 h 402991"/>
                <a:gd name="connsiteX59" fmla="*/ 47028 w 373490"/>
                <a:gd name="connsiteY59" fmla="*/ 60195 h 402991"/>
                <a:gd name="connsiteX60" fmla="*/ 39077 w 373490"/>
                <a:gd name="connsiteY60" fmla="*/ 60374 h 402991"/>
                <a:gd name="connsiteX61" fmla="*/ 9890 w 373490"/>
                <a:gd name="connsiteY61" fmla="*/ 57487 h 402991"/>
                <a:gd name="connsiteX62" fmla="*/ 9924 w 373490"/>
                <a:gd name="connsiteY62" fmla="*/ 57426 h 402991"/>
                <a:gd name="connsiteX63" fmla="*/ 9924 w 373490"/>
                <a:gd name="connsiteY63" fmla="*/ 57426 h 402991"/>
                <a:gd name="connsiteX64" fmla="*/ 9095 w 373490"/>
                <a:gd name="connsiteY64" fmla="*/ 51403 h 402991"/>
                <a:gd name="connsiteX65" fmla="*/ 42729 w 373490"/>
                <a:gd name="connsiteY65" fmla="*/ 38849 h 402991"/>
                <a:gd name="connsiteX66" fmla="*/ 76550 w 373490"/>
                <a:gd name="connsiteY66" fmla="*/ 29820 h 402991"/>
                <a:gd name="connsiteX67" fmla="*/ 148052 w 373490"/>
                <a:gd name="connsiteY67" fmla="*/ 10225 h 402991"/>
                <a:gd name="connsiteX68" fmla="*/ 248641 w 373490"/>
                <a:gd name="connsiteY68" fmla="*/ 13041 h 402991"/>
                <a:gd name="connsiteX69" fmla="*/ 281039 w 373490"/>
                <a:gd name="connsiteY69" fmla="*/ 7255 h 402991"/>
                <a:gd name="connsiteX70" fmla="*/ 298329 w 373490"/>
                <a:gd name="connsiteY70" fmla="*/ 12232 h 402991"/>
                <a:gd name="connsiteX71" fmla="*/ 322688 w 373490"/>
                <a:gd name="connsiteY71" fmla="*/ 19346 h 402991"/>
                <a:gd name="connsiteX72" fmla="*/ 372528 w 373490"/>
                <a:gd name="connsiteY72" fmla="*/ 35900 h 402991"/>
                <a:gd name="connsiteX73" fmla="*/ 372125 w 373490"/>
                <a:gd name="connsiteY73" fmla="*/ 38867 h 402991"/>
                <a:gd name="connsiteX74" fmla="*/ 303036 w 373490"/>
                <a:gd name="connsiteY74" fmla="*/ 42312 h 402991"/>
                <a:gd name="connsiteX75" fmla="*/ 298268 w 373490"/>
                <a:gd name="connsiteY75" fmla="*/ 42097 h 402991"/>
                <a:gd name="connsiteX76" fmla="*/ 248641 w 373490"/>
                <a:gd name="connsiteY76" fmla="*/ 13041 h 40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73490" h="402991">
                  <a:moveTo>
                    <a:pt x="261181" y="315754"/>
                  </a:moveTo>
                  <a:cubicBezTo>
                    <a:pt x="262578" y="315376"/>
                    <a:pt x="263807" y="317252"/>
                    <a:pt x="262650" y="318279"/>
                  </a:cubicBezTo>
                  <a:cubicBezTo>
                    <a:pt x="257913" y="322484"/>
                    <a:pt x="254905" y="330319"/>
                    <a:pt x="251448" y="335660"/>
                  </a:cubicBezTo>
                  <a:cubicBezTo>
                    <a:pt x="248160" y="340741"/>
                    <a:pt x="244990" y="345770"/>
                    <a:pt x="242099" y="351089"/>
                  </a:cubicBezTo>
                  <a:cubicBezTo>
                    <a:pt x="238857" y="357049"/>
                    <a:pt x="235725" y="362988"/>
                    <a:pt x="233202" y="369295"/>
                  </a:cubicBezTo>
                  <a:lnTo>
                    <a:pt x="232703" y="370567"/>
                  </a:lnTo>
                  <a:lnTo>
                    <a:pt x="232703" y="370567"/>
                  </a:lnTo>
                  <a:cubicBezTo>
                    <a:pt x="233458" y="372366"/>
                    <a:pt x="234049" y="374142"/>
                    <a:pt x="234485" y="375306"/>
                  </a:cubicBezTo>
                  <a:lnTo>
                    <a:pt x="234611" y="375636"/>
                  </a:lnTo>
                  <a:cubicBezTo>
                    <a:pt x="238921" y="386648"/>
                    <a:pt x="229874" y="398886"/>
                    <a:pt x="219669" y="401964"/>
                  </a:cubicBezTo>
                  <a:cubicBezTo>
                    <a:pt x="202214" y="407228"/>
                    <a:pt x="187239" y="392889"/>
                    <a:pt x="186822" y="375836"/>
                  </a:cubicBezTo>
                  <a:cubicBezTo>
                    <a:pt x="186494" y="362420"/>
                    <a:pt x="195584" y="350467"/>
                    <a:pt x="204820" y="341599"/>
                  </a:cubicBezTo>
                  <a:cubicBezTo>
                    <a:pt x="212900" y="333842"/>
                    <a:pt x="221947" y="327239"/>
                    <a:pt x="232067" y="322402"/>
                  </a:cubicBezTo>
                  <a:cubicBezTo>
                    <a:pt x="236532" y="320270"/>
                    <a:pt x="241171" y="318486"/>
                    <a:pt x="246019" y="317452"/>
                  </a:cubicBezTo>
                  <a:cubicBezTo>
                    <a:pt x="250977" y="316395"/>
                    <a:pt x="256326" y="317067"/>
                    <a:pt x="261181" y="315754"/>
                  </a:cubicBezTo>
                  <a:close/>
                  <a:moveTo>
                    <a:pt x="228284" y="364371"/>
                  </a:moveTo>
                  <a:cubicBezTo>
                    <a:pt x="229564" y="364975"/>
                    <a:pt x="230656" y="366451"/>
                    <a:pt x="231576" y="368174"/>
                  </a:cubicBezTo>
                  <a:cubicBezTo>
                    <a:pt x="231117" y="366712"/>
                    <a:pt x="230169" y="365259"/>
                    <a:pt x="228284" y="364371"/>
                  </a:cubicBezTo>
                  <a:close/>
                  <a:moveTo>
                    <a:pt x="239205" y="177971"/>
                  </a:moveTo>
                  <a:cubicBezTo>
                    <a:pt x="254401" y="187211"/>
                    <a:pt x="277555" y="208757"/>
                    <a:pt x="261207" y="231665"/>
                  </a:cubicBezTo>
                  <a:cubicBezTo>
                    <a:pt x="241965" y="251864"/>
                    <a:pt x="214261" y="228705"/>
                    <a:pt x="200608" y="218231"/>
                  </a:cubicBezTo>
                  <a:cubicBezTo>
                    <a:pt x="187949" y="210113"/>
                    <a:pt x="173726" y="230991"/>
                    <a:pt x="185471" y="240469"/>
                  </a:cubicBezTo>
                  <a:cubicBezTo>
                    <a:pt x="284123" y="313535"/>
                    <a:pt x="324158" y="180387"/>
                    <a:pt x="246891" y="167106"/>
                  </a:cubicBezTo>
                  <a:cubicBezTo>
                    <a:pt x="238383" y="165643"/>
                    <a:pt x="235224" y="175112"/>
                    <a:pt x="239205" y="177971"/>
                  </a:cubicBezTo>
                  <a:close/>
                  <a:moveTo>
                    <a:pt x="114294" y="89243"/>
                  </a:moveTo>
                  <a:lnTo>
                    <a:pt x="116978" y="89018"/>
                  </a:lnTo>
                  <a:cubicBezTo>
                    <a:pt x="128624" y="87991"/>
                    <a:pt x="140416" y="86426"/>
                    <a:pt x="151900" y="89062"/>
                  </a:cubicBezTo>
                  <a:cubicBezTo>
                    <a:pt x="167328" y="92605"/>
                    <a:pt x="166197" y="115059"/>
                    <a:pt x="151900" y="119188"/>
                  </a:cubicBezTo>
                  <a:cubicBezTo>
                    <a:pt x="139299" y="122826"/>
                    <a:pt x="125335" y="121251"/>
                    <a:pt x="112328" y="121376"/>
                  </a:cubicBezTo>
                  <a:cubicBezTo>
                    <a:pt x="110281" y="121396"/>
                    <a:pt x="108238" y="121449"/>
                    <a:pt x="106194" y="121483"/>
                  </a:cubicBezTo>
                  <a:cubicBezTo>
                    <a:pt x="105792" y="126349"/>
                    <a:pt x="104196" y="130544"/>
                    <a:pt x="101753" y="134735"/>
                  </a:cubicBezTo>
                  <a:cubicBezTo>
                    <a:pt x="100002" y="137743"/>
                    <a:pt x="97768" y="140599"/>
                    <a:pt x="95571" y="143271"/>
                  </a:cubicBezTo>
                  <a:cubicBezTo>
                    <a:pt x="90347" y="149620"/>
                    <a:pt x="78025" y="149477"/>
                    <a:pt x="72753" y="143271"/>
                  </a:cubicBezTo>
                  <a:cubicBezTo>
                    <a:pt x="68853" y="138677"/>
                    <a:pt x="65748" y="133393"/>
                    <a:pt x="65698" y="127174"/>
                  </a:cubicBezTo>
                  <a:cubicBezTo>
                    <a:pt x="65686" y="125582"/>
                    <a:pt x="65879" y="123891"/>
                    <a:pt x="66259" y="122228"/>
                  </a:cubicBezTo>
                  <a:lnTo>
                    <a:pt x="59160" y="122352"/>
                  </a:lnTo>
                  <a:cubicBezTo>
                    <a:pt x="41783" y="122617"/>
                    <a:pt x="24274" y="122499"/>
                    <a:pt x="7212" y="119738"/>
                  </a:cubicBezTo>
                  <a:cubicBezTo>
                    <a:pt x="1143" y="120994"/>
                    <a:pt x="-3824" y="110038"/>
                    <a:pt x="4553" y="106759"/>
                  </a:cubicBezTo>
                  <a:cubicBezTo>
                    <a:pt x="27327" y="97849"/>
                    <a:pt x="52769" y="95226"/>
                    <a:pt x="76935" y="92551"/>
                  </a:cubicBezTo>
                  <a:cubicBezTo>
                    <a:pt x="89353" y="91174"/>
                    <a:pt x="101839" y="90225"/>
                    <a:pt x="114294" y="89243"/>
                  </a:cubicBezTo>
                  <a:close/>
                  <a:moveTo>
                    <a:pt x="308305" y="80035"/>
                  </a:moveTo>
                  <a:lnTo>
                    <a:pt x="308924" y="79974"/>
                  </a:lnTo>
                  <a:cubicBezTo>
                    <a:pt x="323995" y="78430"/>
                    <a:pt x="340606" y="75756"/>
                    <a:pt x="355707" y="77294"/>
                  </a:cubicBezTo>
                  <a:cubicBezTo>
                    <a:pt x="378253" y="79587"/>
                    <a:pt x="378215" y="110078"/>
                    <a:pt x="355707" y="112359"/>
                  </a:cubicBezTo>
                  <a:cubicBezTo>
                    <a:pt x="347444" y="113196"/>
                    <a:pt x="338739" y="112790"/>
                    <a:pt x="330058" y="111988"/>
                  </a:cubicBezTo>
                  <a:cubicBezTo>
                    <a:pt x="334495" y="121406"/>
                    <a:pt x="329231" y="132653"/>
                    <a:pt x="318539" y="134090"/>
                  </a:cubicBezTo>
                  <a:cubicBezTo>
                    <a:pt x="308604" y="135425"/>
                    <a:pt x="298306" y="125767"/>
                    <a:pt x="301566" y="115407"/>
                  </a:cubicBezTo>
                  <a:lnTo>
                    <a:pt x="301718" y="114950"/>
                  </a:lnTo>
                  <a:cubicBezTo>
                    <a:pt x="302354" y="113152"/>
                    <a:pt x="302926" y="111143"/>
                    <a:pt x="303604" y="109160"/>
                  </a:cubicBezTo>
                  <a:lnTo>
                    <a:pt x="300008" y="108856"/>
                  </a:lnTo>
                  <a:cubicBezTo>
                    <a:pt x="289261" y="107906"/>
                    <a:pt x="274344" y="105965"/>
                    <a:pt x="270388" y="97476"/>
                  </a:cubicBezTo>
                  <a:cubicBezTo>
                    <a:pt x="269195" y="94917"/>
                    <a:pt x="269471" y="92542"/>
                    <a:pt x="271308" y="90355"/>
                  </a:cubicBezTo>
                  <a:cubicBezTo>
                    <a:pt x="278842" y="81384"/>
                    <a:pt x="297414" y="81089"/>
                    <a:pt x="308305" y="80035"/>
                  </a:cubicBezTo>
                  <a:lnTo>
                    <a:pt x="308305" y="80035"/>
                  </a:lnTo>
                  <a:close/>
                  <a:moveTo>
                    <a:pt x="148052" y="10225"/>
                  </a:moveTo>
                  <a:cubicBezTo>
                    <a:pt x="158959" y="6261"/>
                    <a:pt x="170294" y="15537"/>
                    <a:pt x="171709" y="25991"/>
                  </a:cubicBezTo>
                  <a:cubicBezTo>
                    <a:pt x="173338" y="38038"/>
                    <a:pt x="164652" y="45970"/>
                    <a:pt x="153643" y="47409"/>
                  </a:cubicBezTo>
                  <a:lnTo>
                    <a:pt x="153091" y="47475"/>
                  </a:lnTo>
                  <a:cubicBezTo>
                    <a:pt x="128790" y="50153"/>
                    <a:pt x="104672" y="55049"/>
                    <a:pt x="80339" y="57817"/>
                  </a:cubicBezTo>
                  <a:cubicBezTo>
                    <a:pt x="69288" y="59072"/>
                    <a:pt x="58153" y="59898"/>
                    <a:pt x="47028" y="60195"/>
                  </a:cubicBezTo>
                  <a:lnTo>
                    <a:pt x="39077" y="60374"/>
                  </a:lnTo>
                  <a:cubicBezTo>
                    <a:pt x="29334" y="60621"/>
                    <a:pt x="18885" y="60843"/>
                    <a:pt x="9890" y="57487"/>
                  </a:cubicBezTo>
                  <a:lnTo>
                    <a:pt x="9924" y="57426"/>
                  </a:lnTo>
                  <a:lnTo>
                    <a:pt x="9924" y="57426"/>
                  </a:lnTo>
                  <a:cubicBezTo>
                    <a:pt x="7535" y="56734"/>
                    <a:pt x="6437" y="53287"/>
                    <a:pt x="9095" y="51403"/>
                  </a:cubicBezTo>
                  <a:cubicBezTo>
                    <a:pt x="18672" y="44629"/>
                    <a:pt x="31581" y="42068"/>
                    <a:pt x="42729" y="38849"/>
                  </a:cubicBezTo>
                  <a:cubicBezTo>
                    <a:pt x="53938" y="35610"/>
                    <a:pt x="65229" y="32625"/>
                    <a:pt x="76550" y="29820"/>
                  </a:cubicBezTo>
                  <a:cubicBezTo>
                    <a:pt x="100324" y="23938"/>
                    <a:pt x="125019" y="18595"/>
                    <a:pt x="148052" y="10225"/>
                  </a:cubicBezTo>
                  <a:close/>
                  <a:moveTo>
                    <a:pt x="248641" y="13041"/>
                  </a:moveTo>
                  <a:cubicBezTo>
                    <a:pt x="251531" y="-2200"/>
                    <a:pt x="273113" y="-3835"/>
                    <a:pt x="281039" y="7255"/>
                  </a:cubicBezTo>
                  <a:cubicBezTo>
                    <a:pt x="286163" y="9015"/>
                    <a:pt x="293675" y="10851"/>
                    <a:pt x="298329" y="12232"/>
                  </a:cubicBezTo>
                  <a:cubicBezTo>
                    <a:pt x="306439" y="14637"/>
                    <a:pt x="314555" y="17029"/>
                    <a:pt x="322688" y="19346"/>
                  </a:cubicBezTo>
                  <a:cubicBezTo>
                    <a:pt x="339532" y="24145"/>
                    <a:pt x="355968" y="30229"/>
                    <a:pt x="372528" y="35900"/>
                  </a:cubicBezTo>
                  <a:cubicBezTo>
                    <a:pt x="374234" y="36486"/>
                    <a:pt x="373765" y="38652"/>
                    <a:pt x="372125" y="38867"/>
                  </a:cubicBezTo>
                  <a:cubicBezTo>
                    <a:pt x="349013" y="41876"/>
                    <a:pt x="326288" y="43277"/>
                    <a:pt x="303036" y="42312"/>
                  </a:cubicBezTo>
                  <a:lnTo>
                    <a:pt x="298268" y="42097"/>
                  </a:lnTo>
                  <a:cubicBezTo>
                    <a:pt x="277779" y="41298"/>
                    <a:pt x="242996" y="42822"/>
                    <a:pt x="248641" y="13041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16408C1E-65A7-4A73-BA46-263195550E07}"/>
              </a:ext>
            </a:extLst>
          </p:cNvPr>
          <p:cNvGrpSpPr>
            <a:grpSpLocks noChangeAspect="1"/>
          </p:cNvGrpSpPr>
          <p:nvPr/>
        </p:nvGrpSpPr>
        <p:grpSpPr>
          <a:xfrm>
            <a:off x="9075255" y="4636448"/>
            <a:ext cx="1316952" cy="1980000"/>
            <a:chOff x="5297107" y="2250321"/>
            <a:chExt cx="1593719" cy="2396112"/>
          </a:xfrm>
        </p:grpSpPr>
        <p:grpSp>
          <p:nvGrpSpPr>
            <p:cNvPr id="205" name="图形 202">
              <a:extLst>
                <a:ext uri="{FF2B5EF4-FFF2-40B4-BE49-F238E27FC236}">
                  <a16:creationId xmlns:a16="http://schemas.microsoft.com/office/drawing/2014/main" id="{F3290499-7D7B-C198-6141-34B5C506037A}"/>
                </a:ext>
              </a:extLst>
            </p:cNvPr>
            <p:cNvGrpSpPr/>
            <p:nvPr/>
          </p:nvGrpSpPr>
          <p:grpSpPr>
            <a:xfrm>
              <a:off x="5297107" y="3108810"/>
              <a:ext cx="1593719" cy="1537623"/>
              <a:chOff x="5297107" y="3108810"/>
              <a:chExt cx="1593719" cy="1537623"/>
            </a:xfrm>
          </p:grpSpPr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CBA9B2EF-BEC3-8223-B2AC-9C5974735A7F}"/>
                  </a:ext>
                </a:extLst>
              </p:cNvPr>
              <p:cNvSpPr/>
              <p:nvPr/>
            </p:nvSpPr>
            <p:spPr>
              <a:xfrm>
                <a:off x="5309181" y="3108810"/>
                <a:ext cx="1562253" cy="1537623"/>
              </a:xfrm>
              <a:custGeom>
                <a:avLst/>
                <a:gdLst>
                  <a:gd name="connsiteX0" fmla="*/ 95948 w 1562253"/>
                  <a:gd name="connsiteY0" fmla="*/ 1501914 h 1537623"/>
                  <a:gd name="connsiteX1" fmla="*/ 891601 w 1562253"/>
                  <a:gd name="connsiteY1" fmla="*/ 1529365 h 1537623"/>
                  <a:gd name="connsiteX2" fmla="*/ 1206569 w 1562253"/>
                  <a:gd name="connsiteY2" fmla="*/ 1530138 h 1537623"/>
                  <a:gd name="connsiteX3" fmla="*/ 1562284 w 1562253"/>
                  <a:gd name="connsiteY3" fmla="*/ 1500013 h 1537623"/>
                  <a:gd name="connsiteX4" fmla="*/ 1433263 w 1562253"/>
                  <a:gd name="connsiteY4" fmla="*/ 622196 h 1537623"/>
                  <a:gd name="connsiteX5" fmla="*/ 1297282 w 1562253"/>
                  <a:gd name="connsiteY5" fmla="*/ 353992 h 1537623"/>
                  <a:gd name="connsiteX6" fmla="*/ 1200871 w 1562253"/>
                  <a:gd name="connsiteY6" fmla="*/ 267768 h 1537623"/>
                  <a:gd name="connsiteX7" fmla="*/ 1154055 w 1562253"/>
                  <a:gd name="connsiteY7" fmla="*/ 236257 h 1537623"/>
                  <a:gd name="connsiteX8" fmla="*/ 1111718 w 1562253"/>
                  <a:gd name="connsiteY8" fmla="*/ 151157 h 1537623"/>
                  <a:gd name="connsiteX9" fmla="*/ 1027996 w 1562253"/>
                  <a:gd name="connsiteY9" fmla="*/ 145358 h 1537623"/>
                  <a:gd name="connsiteX10" fmla="*/ 937515 w 1562253"/>
                  <a:gd name="connsiteY10" fmla="*/ 17580 h 1537623"/>
                  <a:gd name="connsiteX11" fmla="*/ 716240 w 1562253"/>
                  <a:gd name="connsiteY11" fmla="*/ 119143 h 1537623"/>
                  <a:gd name="connsiteX12" fmla="*/ 616219 w 1562253"/>
                  <a:gd name="connsiteY12" fmla="*/ 158071 h 1537623"/>
                  <a:gd name="connsiteX13" fmla="*/ 599061 w 1562253"/>
                  <a:gd name="connsiteY13" fmla="*/ 191865 h 1537623"/>
                  <a:gd name="connsiteX14" fmla="*/ 504700 w 1562253"/>
                  <a:gd name="connsiteY14" fmla="*/ 209758 h 1537623"/>
                  <a:gd name="connsiteX15" fmla="*/ 230490 w 1562253"/>
                  <a:gd name="connsiteY15" fmla="*/ 440112 h 1537623"/>
                  <a:gd name="connsiteX16" fmla="*/ 2730 w 1562253"/>
                  <a:gd name="connsiteY16" fmla="*/ 1418702 h 1537623"/>
                  <a:gd name="connsiteX17" fmla="*/ 8285 w 1562253"/>
                  <a:gd name="connsiteY17" fmla="*/ 1460347 h 1537623"/>
                  <a:gd name="connsiteX18" fmla="*/ 33853 w 1562253"/>
                  <a:gd name="connsiteY18" fmla="*/ 1477569 h 1537623"/>
                  <a:gd name="connsiteX19" fmla="*/ 95948 w 1562253"/>
                  <a:gd name="connsiteY19" fmla="*/ 1501914 h 153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62253" h="1537623">
                    <a:moveTo>
                      <a:pt x="95948" y="1501914"/>
                    </a:moveTo>
                    <a:cubicBezTo>
                      <a:pt x="358848" y="1541862"/>
                      <a:pt x="626516" y="1543871"/>
                      <a:pt x="891601" y="1529365"/>
                    </a:cubicBezTo>
                    <a:cubicBezTo>
                      <a:pt x="996511" y="1521507"/>
                      <a:pt x="1101743" y="1520092"/>
                      <a:pt x="1206569" y="1530138"/>
                    </a:cubicBezTo>
                    <a:cubicBezTo>
                      <a:pt x="1268511" y="1534746"/>
                      <a:pt x="1540095" y="1555513"/>
                      <a:pt x="1562284" y="1500013"/>
                    </a:cubicBezTo>
                    <a:cubicBezTo>
                      <a:pt x="1548319" y="1204479"/>
                      <a:pt x="1520034" y="906427"/>
                      <a:pt x="1433263" y="622196"/>
                    </a:cubicBezTo>
                    <a:cubicBezTo>
                      <a:pt x="1397578" y="521273"/>
                      <a:pt x="1366930" y="437508"/>
                      <a:pt x="1297282" y="353992"/>
                    </a:cubicBezTo>
                    <a:cubicBezTo>
                      <a:pt x="1275332" y="331189"/>
                      <a:pt x="1227994" y="283365"/>
                      <a:pt x="1200871" y="267768"/>
                    </a:cubicBezTo>
                    <a:cubicBezTo>
                      <a:pt x="1177371" y="254258"/>
                      <a:pt x="1167549" y="259078"/>
                      <a:pt x="1154055" y="236257"/>
                    </a:cubicBezTo>
                    <a:cubicBezTo>
                      <a:pt x="1140647" y="211047"/>
                      <a:pt x="1130757" y="168945"/>
                      <a:pt x="1111718" y="151157"/>
                    </a:cubicBezTo>
                    <a:cubicBezTo>
                      <a:pt x="1092333" y="133045"/>
                      <a:pt x="1063604" y="139525"/>
                      <a:pt x="1027996" y="145358"/>
                    </a:cubicBezTo>
                    <a:cubicBezTo>
                      <a:pt x="1034538" y="56921"/>
                      <a:pt x="993732" y="34398"/>
                      <a:pt x="937515" y="17580"/>
                    </a:cubicBezTo>
                    <a:cubicBezTo>
                      <a:pt x="838701" y="-20148"/>
                      <a:pt x="741111" y="-1194"/>
                      <a:pt x="716240" y="119143"/>
                    </a:cubicBezTo>
                    <a:cubicBezTo>
                      <a:pt x="670126" y="119143"/>
                      <a:pt x="644222" y="138996"/>
                      <a:pt x="616219" y="158071"/>
                    </a:cubicBezTo>
                    <a:cubicBezTo>
                      <a:pt x="604771" y="165869"/>
                      <a:pt x="612735" y="185736"/>
                      <a:pt x="599061" y="191865"/>
                    </a:cubicBezTo>
                    <a:cubicBezTo>
                      <a:pt x="573763" y="200875"/>
                      <a:pt x="529058" y="198668"/>
                      <a:pt x="504700" y="209758"/>
                    </a:cubicBezTo>
                    <a:cubicBezTo>
                      <a:pt x="393934" y="260186"/>
                      <a:pt x="295279" y="333313"/>
                      <a:pt x="230490" y="440112"/>
                    </a:cubicBezTo>
                    <a:cubicBezTo>
                      <a:pt x="85240" y="668129"/>
                      <a:pt x="-14536" y="1148450"/>
                      <a:pt x="2730" y="1418702"/>
                    </a:cubicBezTo>
                    <a:cubicBezTo>
                      <a:pt x="-4835" y="1430569"/>
                      <a:pt x="5626" y="1447586"/>
                      <a:pt x="8285" y="1460347"/>
                    </a:cubicBezTo>
                    <a:cubicBezTo>
                      <a:pt x="11641" y="1471447"/>
                      <a:pt x="22510" y="1478831"/>
                      <a:pt x="33853" y="1477569"/>
                    </a:cubicBezTo>
                    <a:cubicBezTo>
                      <a:pt x="49682" y="1494598"/>
                      <a:pt x="74164" y="1498389"/>
                      <a:pt x="95948" y="150191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C9561499-7CDA-54A0-C0A5-BC7D2510788A}"/>
                  </a:ext>
                </a:extLst>
              </p:cNvPr>
              <p:cNvSpPr/>
              <p:nvPr/>
            </p:nvSpPr>
            <p:spPr>
              <a:xfrm>
                <a:off x="5297107" y="3182394"/>
                <a:ext cx="1593719" cy="1457090"/>
              </a:xfrm>
              <a:custGeom>
                <a:avLst/>
                <a:gdLst>
                  <a:gd name="connsiteX0" fmla="*/ 1196205 w 1593719"/>
                  <a:gd name="connsiteY0" fmla="*/ 187498 h 1457090"/>
                  <a:gd name="connsiteX1" fmla="*/ 1197634 w 1593719"/>
                  <a:gd name="connsiteY1" fmla="*/ 185054 h 1457090"/>
                  <a:gd name="connsiteX2" fmla="*/ 1377499 w 1593719"/>
                  <a:gd name="connsiteY2" fmla="*/ 360014 h 1457090"/>
                  <a:gd name="connsiteX3" fmla="*/ 1467330 w 1593719"/>
                  <a:gd name="connsiteY3" fmla="*/ 609245 h 1457090"/>
                  <a:gd name="connsiteX4" fmla="*/ 1468102 w 1593719"/>
                  <a:gd name="connsiteY4" fmla="*/ 612325 h 1457090"/>
                  <a:gd name="connsiteX5" fmla="*/ 1527830 w 1593719"/>
                  <a:gd name="connsiteY5" fmla="*/ 887956 h 1457090"/>
                  <a:gd name="connsiteX6" fmla="*/ 1571171 w 1593719"/>
                  <a:gd name="connsiteY6" fmla="*/ 1170037 h 1457090"/>
                  <a:gd name="connsiteX7" fmla="*/ 1585799 w 1593719"/>
                  <a:gd name="connsiteY7" fmla="*/ 1310440 h 1457090"/>
                  <a:gd name="connsiteX8" fmla="*/ 1591152 w 1593719"/>
                  <a:gd name="connsiteY8" fmla="*/ 1380784 h 1457090"/>
                  <a:gd name="connsiteX9" fmla="*/ 1592914 w 1593719"/>
                  <a:gd name="connsiteY9" fmla="*/ 1408940 h 1457090"/>
                  <a:gd name="connsiteX10" fmla="*/ 1593285 w 1593719"/>
                  <a:gd name="connsiteY10" fmla="*/ 1415985 h 1457090"/>
                  <a:gd name="connsiteX11" fmla="*/ 1592786 w 1593719"/>
                  <a:gd name="connsiteY11" fmla="*/ 1435084 h 1457090"/>
                  <a:gd name="connsiteX12" fmla="*/ 1586018 w 1593719"/>
                  <a:gd name="connsiteY12" fmla="*/ 1450426 h 1457090"/>
                  <a:gd name="connsiteX13" fmla="*/ 1561911 w 1593719"/>
                  <a:gd name="connsiteY13" fmla="*/ 1450426 h 1457090"/>
                  <a:gd name="connsiteX14" fmla="*/ 1560345 w 1593719"/>
                  <a:gd name="connsiteY14" fmla="*/ 1448027 h 1457090"/>
                  <a:gd name="connsiteX15" fmla="*/ 1552678 w 1593719"/>
                  <a:gd name="connsiteY15" fmla="*/ 1430484 h 1457090"/>
                  <a:gd name="connsiteX16" fmla="*/ 1551066 w 1593719"/>
                  <a:gd name="connsiteY16" fmla="*/ 1410115 h 1457090"/>
                  <a:gd name="connsiteX17" fmla="*/ 1548539 w 1593719"/>
                  <a:gd name="connsiteY17" fmla="*/ 1372963 h 1457090"/>
                  <a:gd name="connsiteX18" fmla="*/ 1542393 w 1593719"/>
                  <a:gd name="connsiteY18" fmla="*/ 1294818 h 1457090"/>
                  <a:gd name="connsiteX19" fmla="*/ 1527174 w 1593719"/>
                  <a:gd name="connsiteY19" fmla="*/ 1140845 h 1457090"/>
                  <a:gd name="connsiteX20" fmla="*/ 1487934 w 1593719"/>
                  <a:gd name="connsiteY20" fmla="*/ 868592 h 1457090"/>
                  <a:gd name="connsiteX21" fmla="*/ 1433513 w 1593719"/>
                  <a:gd name="connsiteY21" fmla="*/ 605715 h 1457090"/>
                  <a:gd name="connsiteX22" fmla="*/ 1431438 w 1593719"/>
                  <a:gd name="connsiteY22" fmla="*/ 596689 h 1457090"/>
                  <a:gd name="connsiteX23" fmla="*/ 1196205 w 1593719"/>
                  <a:gd name="connsiteY23" fmla="*/ 187498 h 1457090"/>
                  <a:gd name="connsiteX24" fmla="*/ 365744 w 1593719"/>
                  <a:gd name="connsiteY24" fmla="*/ 784028 h 1457090"/>
                  <a:gd name="connsiteX25" fmla="*/ 369202 w 1593719"/>
                  <a:gd name="connsiteY25" fmla="*/ 784028 h 1457090"/>
                  <a:gd name="connsiteX26" fmla="*/ 375776 w 1593719"/>
                  <a:gd name="connsiteY26" fmla="*/ 856269 h 1457090"/>
                  <a:gd name="connsiteX27" fmla="*/ 376186 w 1593719"/>
                  <a:gd name="connsiteY27" fmla="*/ 928066 h 1457090"/>
                  <a:gd name="connsiteX28" fmla="*/ 370407 w 1593719"/>
                  <a:gd name="connsiteY28" fmla="*/ 1191552 h 1457090"/>
                  <a:gd name="connsiteX29" fmla="*/ 367636 w 1593719"/>
                  <a:gd name="connsiteY29" fmla="*/ 1323385 h 1457090"/>
                  <a:gd name="connsiteX30" fmla="*/ 366915 w 1593719"/>
                  <a:gd name="connsiteY30" fmla="*/ 1372833 h 1457090"/>
                  <a:gd name="connsiteX31" fmla="*/ 366673 w 1593719"/>
                  <a:gd name="connsiteY31" fmla="*/ 1394572 h 1457090"/>
                  <a:gd name="connsiteX32" fmla="*/ 365129 w 1593719"/>
                  <a:gd name="connsiteY32" fmla="*/ 1423280 h 1457090"/>
                  <a:gd name="connsiteX33" fmla="*/ 359224 w 1593719"/>
                  <a:gd name="connsiteY33" fmla="*/ 1441031 h 1457090"/>
                  <a:gd name="connsiteX34" fmla="*/ 349790 w 1593719"/>
                  <a:gd name="connsiteY34" fmla="*/ 1449435 h 1457090"/>
                  <a:gd name="connsiteX35" fmla="*/ 349147 w 1593719"/>
                  <a:gd name="connsiteY35" fmla="*/ 1449933 h 1457090"/>
                  <a:gd name="connsiteX36" fmla="*/ 335807 w 1593719"/>
                  <a:gd name="connsiteY36" fmla="*/ 1449933 h 1457090"/>
                  <a:gd name="connsiteX37" fmla="*/ 334547 w 1593719"/>
                  <a:gd name="connsiteY37" fmla="*/ 1448935 h 1457090"/>
                  <a:gd name="connsiteX38" fmla="*/ 324170 w 1593719"/>
                  <a:gd name="connsiteY38" fmla="*/ 1438028 h 1457090"/>
                  <a:gd name="connsiteX39" fmla="*/ 319272 w 1593719"/>
                  <a:gd name="connsiteY39" fmla="*/ 1415288 h 1457090"/>
                  <a:gd name="connsiteX40" fmla="*/ 319075 w 1593719"/>
                  <a:gd name="connsiteY40" fmla="*/ 1379325 h 1457090"/>
                  <a:gd name="connsiteX41" fmla="*/ 320073 w 1593719"/>
                  <a:gd name="connsiteY41" fmla="*/ 1307403 h 1457090"/>
                  <a:gd name="connsiteX42" fmla="*/ 330227 w 1593719"/>
                  <a:gd name="connsiteY42" fmla="*/ 1043800 h 1457090"/>
                  <a:gd name="connsiteX43" fmla="*/ 341162 w 1593719"/>
                  <a:gd name="connsiteY43" fmla="*/ 919824 h 1457090"/>
                  <a:gd name="connsiteX44" fmla="*/ 342069 w 1593719"/>
                  <a:gd name="connsiteY44" fmla="*/ 912108 h 1457090"/>
                  <a:gd name="connsiteX45" fmla="*/ 346317 w 1593719"/>
                  <a:gd name="connsiteY45" fmla="*/ 875299 h 1457090"/>
                  <a:gd name="connsiteX46" fmla="*/ 288043 w 1593719"/>
                  <a:gd name="connsiteY46" fmla="*/ 819300 h 1457090"/>
                  <a:gd name="connsiteX47" fmla="*/ 290310 w 1593719"/>
                  <a:gd name="connsiteY47" fmla="*/ 817033 h 1457090"/>
                  <a:gd name="connsiteX48" fmla="*/ 348314 w 1593719"/>
                  <a:gd name="connsiteY48" fmla="*/ 859669 h 1457090"/>
                  <a:gd name="connsiteX49" fmla="*/ 365744 w 1593719"/>
                  <a:gd name="connsiteY49" fmla="*/ 784028 h 1457090"/>
                  <a:gd name="connsiteX50" fmla="*/ 736118 w 1593719"/>
                  <a:gd name="connsiteY50" fmla="*/ 352 h 1457090"/>
                  <a:gd name="connsiteX51" fmla="*/ 737186 w 1593719"/>
                  <a:gd name="connsiteY51" fmla="*/ 352 h 1457090"/>
                  <a:gd name="connsiteX52" fmla="*/ 741139 w 1593719"/>
                  <a:gd name="connsiteY52" fmla="*/ 21450 h 1457090"/>
                  <a:gd name="connsiteX53" fmla="*/ 741156 w 1593719"/>
                  <a:gd name="connsiteY53" fmla="*/ 22106 h 1457090"/>
                  <a:gd name="connsiteX54" fmla="*/ 741529 w 1593719"/>
                  <a:gd name="connsiteY54" fmla="*/ 52971 h 1457090"/>
                  <a:gd name="connsiteX55" fmla="*/ 741422 w 1593719"/>
                  <a:gd name="connsiteY55" fmla="*/ 85766 h 1457090"/>
                  <a:gd name="connsiteX56" fmla="*/ 741422 w 1593719"/>
                  <a:gd name="connsiteY56" fmla="*/ 85766 h 1457090"/>
                  <a:gd name="connsiteX57" fmla="*/ 741273 w 1593719"/>
                  <a:gd name="connsiteY57" fmla="*/ 99506 h 1457090"/>
                  <a:gd name="connsiteX58" fmla="*/ 741394 w 1593719"/>
                  <a:gd name="connsiteY58" fmla="*/ 101261 h 1457090"/>
                  <a:gd name="connsiteX59" fmla="*/ 741394 w 1593719"/>
                  <a:gd name="connsiteY59" fmla="*/ 101261 h 1457090"/>
                  <a:gd name="connsiteX60" fmla="*/ 744211 w 1593719"/>
                  <a:gd name="connsiteY60" fmla="*/ 111254 h 1457090"/>
                  <a:gd name="connsiteX61" fmla="*/ 737923 w 1593719"/>
                  <a:gd name="connsiteY61" fmla="*/ 122518 h 1457090"/>
                  <a:gd name="connsiteX62" fmla="*/ 745725 w 1593719"/>
                  <a:gd name="connsiteY62" fmla="*/ 133591 h 1457090"/>
                  <a:gd name="connsiteX63" fmla="*/ 745725 w 1593719"/>
                  <a:gd name="connsiteY63" fmla="*/ 133591 h 1457090"/>
                  <a:gd name="connsiteX64" fmla="*/ 753534 w 1593719"/>
                  <a:gd name="connsiteY64" fmla="*/ 144658 h 1457090"/>
                  <a:gd name="connsiteX65" fmla="*/ 802864 w 1593719"/>
                  <a:gd name="connsiteY65" fmla="*/ 212343 h 1457090"/>
                  <a:gd name="connsiteX66" fmla="*/ 857914 w 1593719"/>
                  <a:gd name="connsiteY66" fmla="*/ 277733 h 1457090"/>
                  <a:gd name="connsiteX67" fmla="*/ 886754 w 1593719"/>
                  <a:gd name="connsiteY67" fmla="*/ 307937 h 1457090"/>
                  <a:gd name="connsiteX68" fmla="*/ 898875 w 1593719"/>
                  <a:gd name="connsiteY68" fmla="*/ 319817 h 1457090"/>
                  <a:gd name="connsiteX69" fmla="*/ 902897 w 1593719"/>
                  <a:gd name="connsiteY69" fmla="*/ 323793 h 1457090"/>
                  <a:gd name="connsiteX70" fmla="*/ 909842 w 1593719"/>
                  <a:gd name="connsiteY70" fmla="*/ 331535 h 1457090"/>
                  <a:gd name="connsiteX71" fmla="*/ 911313 w 1593719"/>
                  <a:gd name="connsiteY71" fmla="*/ 338418 h 1457090"/>
                  <a:gd name="connsiteX72" fmla="*/ 900766 w 1593719"/>
                  <a:gd name="connsiteY72" fmla="*/ 352141 h 1457090"/>
                  <a:gd name="connsiteX73" fmla="*/ 901149 w 1593719"/>
                  <a:gd name="connsiteY73" fmla="*/ 351886 h 1457090"/>
                  <a:gd name="connsiteX74" fmla="*/ 898192 w 1593719"/>
                  <a:gd name="connsiteY74" fmla="*/ 351841 h 1457090"/>
                  <a:gd name="connsiteX75" fmla="*/ 891964 w 1593719"/>
                  <a:gd name="connsiteY75" fmla="*/ 350315 h 1457090"/>
                  <a:gd name="connsiteX76" fmla="*/ 891387 w 1593719"/>
                  <a:gd name="connsiteY76" fmla="*/ 349997 h 1457090"/>
                  <a:gd name="connsiteX77" fmla="*/ 884000 w 1593719"/>
                  <a:gd name="connsiteY77" fmla="*/ 343774 h 1457090"/>
                  <a:gd name="connsiteX78" fmla="*/ 883450 w 1593719"/>
                  <a:gd name="connsiteY78" fmla="*/ 343249 h 1457090"/>
                  <a:gd name="connsiteX79" fmla="*/ 868679 w 1593719"/>
                  <a:gd name="connsiteY79" fmla="*/ 328481 h 1457090"/>
                  <a:gd name="connsiteX80" fmla="*/ 839010 w 1593719"/>
                  <a:gd name="connsiteY80" fmla="*/ 296646 h 1457090"/>
                  <a:gd name="connsiteX81" fmla="*/ 784492 w 1593719"/>
                  <a:gd name="connsiteY81" fmla="*/ 229094 h 1457090"/>
                  <a:gd name="connsiteX82" fmla="*/ 736685 w 1593719"/>
                  <a:gd name="connsiteY82" fmla="*/ 154510 h 1457090"/>
                  <a:gd name="connsiteX83" fmla="*/ 721828 w 1593719"/>
                  <a:gd name="connsiteY83" fmla="*/ 124470 h 1457090"/>
                  <a:gd name="connsiteX84" fmla="*/ 711259 w 1593719"/>
                  <a:gd name="connsiteY84" fmla="*/ 100981 h 1457090"/>
                  <a:gd name="connsiteX85" fmla="*/ 703095 w 1593719"/>
                  <a:gd name="connsiteY85" fmla="*/ 77041 h 1457090"/>
                  <a:gd name="connsiteX86" fmla="*/ 705146 w 1593719"/>
                  <a:gd name="connsiteY86" fmla="*/ 75848 h 1457090"/>
                  <a:gd name="connsiteX87" fmla="*/ 713334 w 1593719"/>
                  <a:gd name="connsiteY87" fmla="*/ 86282 h 1457090"/>
                  <a:gd name="connsiteX88" fmla="*/ 717801 w 1593719"/>
                  <a:gd name="connsiteY88" fmla="*/ 67127 h 1457090"/>
                  <a:gd name="connsiteX89" fmla="*/ 721832 w 1593719"/>
                  <a:gd name="connsiteY89" fmla="*/ 47342 h 1457090"/>
                  <a:gd name="connsiteX90" fmla="*/ 721832 w 1593719"/>
                  <a:gd name="connsiteY90" fmla="*/ 47342 h 1457090"/>
                  <a:gd name="connsiteX91" fmla="*/ 658573 w 1593719"/>
                  <a:gd name="connsiteY91" fmla="*/ 71835 h 1457090"/>
                  <a:gd name="connsiteX92" fmla="*/ 651266 w 1593719"/>
                  <a:gd name="connsiteY92" fmla="*/ 83115 h 1457090"/>
                  <a:gd name="connsiteX93" fmla="*/ 642066 w 1593719"/>
                  <a:gd name="connsiteY93" fmla="*/ 98103 h 1457090"/>
                  <a:gd name="connsiteX94" fmla="*/ 629561 w 1593719"/>
                  <a:gd name="connsiteY94" fmla="*/ 136042 h 1457090"/>
                  <a:gd name="connsiteX95" fmla="*/ 626080 w 1593719"/>
                  <a:gd name="connsiteY95" fmla="*/ 137962 h 1457090"/>
                  <a:gd name="connsiteX96" fmla="*/ 628621 w 1593719"/>
                  <a:gd name="connsiteY96" fmla="*/ 212040 h 1457090"/>
                  <a:gd name="connsiteX97" fmla="*/ 628617 w 1593719"/>
                  <a:gd name="connsiteY97" fmla="*/ 214162 h 1457090"/>
                  <a:gd name="connsiteX98" fmla="*/ 626698 w 1593719"/>
                  <a:gd name="connsiteY98" fmla="*/ 295132 h 1457090"/>
                  <a:gd name="connsiteX99" fmla="*/ 625637 w 1593719"/>
                  <a:gd name="connsiteY99" fmla="*/ 321822 h 1457090"/>
                  <a:gd name="connsiteX100" fmla="*/ 626828 w 1593719"/>
                  <a:gd name="connsiteY100" fmla="*/ 428430 h 1457090"/>
                  <a:gd name="connsiteX101" fmla="*/ 675824 w 1593719"/>
                  <a:gd name="connsiteY101" fmla="*/ 388377 h 1457090"/>
                  <a:gd name="connsiteX102" fmla="*/ 709783 w 1593719"/>
                  <a:gd name="connsiteY102" fmla="*/ 364184 h 1457090"/>
                  <a:gd name="connsiteX103" fmla="*/ 719152 w 1593719"/>
                  <a:gd name="connsiteY103" fmla="*/ 357921 h 1457090"/>
                  <a:gd name="connsiteX104" fmla="*/ 754172 w 1593719"/>
                  <a:gd name="connsiteY104" fmla="*/ 337246 h 1457090"/>
                  <a:gd name="connsiteX105" fmla="*/ 801063 w 1593719"/>
                  <a:gd name="connsiteY105" fmla="*/ 339851 h 1457090"/>
                  <a:gd name="connsiteX106" fmla="*/ 846683 w 1593719"/>
                  <a:gd name="connsiteY106" fmla="*/ 363233 h 1457090"/>
                  <a:gd name="connsiteX107" fmla="*/ 893004 w 1593719"/>
                  <a:gd name="connsiteY107" fmla="*/ 386940 h 1457090"/>
                  <a:gd name="connsiteX108" fmla="*/ 925731 w 1593719"/>
                  <a:gd name="connsiteY108" fmla="*/ 406517 h 1457090"/>
                  <a:gd name="connsiteX109" fmla="*/ 927419 w 1593719"/>
                  <a:gd name="connsiteY109" fmla="*/ 400148 h 1457090"/>
                  <a:gd name="connsiteX110" fmla="*/ 928771 w 1593719"/>
                  <a:gd name="connsiteY110" fmla="*/ 390110 h 1457090"/>
                  <a:gd name="connsiteX111" fmla="*/ 1000481 w 1593719"/>
                  <a:gd name="connsiteY111" fmla="*/ 248911 h 1457090"/>
                  <a:gd name="connsiteX112" fmla="*/ 1035103 w 1593719"/>
                  <a:gd name="connsiteY112" fmla="*/ 176682 h 1457090"/>
                  <a:gd name="connsiteX113" fmla="*/ 1046523 w 1593719"/>
                  <a:gd name="connsiteY113" fmla="*/ 153335 h 1457090"/>
                  <a:gd name="connsiteX114" fmla="*/ 1052270 w 1593719"/>
                  <a:gd name="connsiteY114" fmla="*/ 141678 h 1457090"/>
                  <a:gd name="connsiteX115" fmla="*/ 1061066 w 1593719"/>
                  <a:gd name="connsiteY115" fmla="*/ 124319 h 1457090"/>
                  <a:gd name="connsiteX116" fmla="*/ 1065040 w 1593719"/>
                  <a:gd name="connsiteY116" fmla="*/ 116967 h 1457090"/>
                  <a:gd name="connsiteX117" fmla="*/ 1065608 w 1593719"/>
                  <a:gd name="connsiteY117" fmla="*/ 115727 h 1457090"/>
                  <a:gd name="connsiteX118" fmla="*/ 1066265 w 1593719"/>
                  <a:gd name="connsiteY118" fmla="*/ 107788 h 1457090"/>
                  <a:gd name="connsiteX119" fmla="*/ 1066080 w 1593719"/>
                  <a:gd name="connsiteY119" fmla="*/ 107876 h 1457090"/>
                  <a:gd name="connsiteX120" fmla="*/ 1064823 w 1593719"/>
                  <a:gd name="connsiteY120" fmla="*/ 106246 h 1457090"/>
                  <a:gd name="connsiteX121" fmla="*/ 1073780 w 1593719"/>
                  <a:gd name="connsiteY121" fmla="*/ 109279 h 1457090"/>
                  <a:gd name="connsiteX122" fmla="*/ 1066475 w 1593719"/>
                  <a:gd name="connsiteY122" fmla="*/ 142872 h 1457090"/>
                  <a:gd name="connsiteX123" fmla="*/ 1066292 w 1593719"/>
                  <a:gd name="connsiteY123" fmla="*/ 143381 h 1457090"/>
                  <a:gd name="connsiteX124" fmla="*/ 1032072 w 1593719"/>
                  <a:gd name="connsiteY124" fmla="*/ 230467 h 1457090"/>
                  <a:gd name="connsiteX125" fmla="*/ 959335 w 1593719"/>
                  <a:gd name="connsiteY125" fmla="*/ 394386 h 1457090"/>
                  <a:gd name="connsiteX126" fmla="*/ 959041 w 1593719"/>
                  <a:gd name="connsiteY126" fmla="*/ 395322 h 1457090"/>
                  <a:gd name="connsiteX127" fmla="*/ 959041 w 1593719"/>
                  <a:gd name="connsiteY127" fmla="*/ 395322 h 1457090"/>
                  <a:gd name="connsiteX128" fmla="*/ 974799 w 1593719"/>
                  <a:gd name="connsiteY128" fmla="*/ 384013 h 1457090"/>
                  <a:gd name="connsiteX129" fmla="*/ 1012058 w 1593719"/>
                  <a:gd name="connsiteY129" fmla="*/ 357832 h 1457090"/>
                  <a:gd name="connsiteX130" fmla="*/ 1082600 w 1593719"/>
                  <a:gd name="connsiteY130" fmla="*/ 313386 h 1457090"/>
                  <a:gd name="connsiteX131" fmla="*/ 1087401 w 1593719"/>
                  <a:gd name="connsiteY131" fmla="*/ 310576 h 1457090"/>
                  <a:gd name="connsiteX132" fmla="*/ 1125466 w 1593719"/>
                  <a:gd name="connsiteY132" fmla="*/ 300030 h 1457090"/>
                  <a:gd name="connsiteX133" fmla="*/ 1162892 w 1593719"/>
                  <a:gd name="connsiteY133" fmla="*/ 314843 h 1457090"/>
                  <a:gd name="connsiteX134" fmla="*/ 1164125 w 1593719"/>
                  <a:gd name="connsiteY134" fmla="*/ 315434 h 1457090"/>
                  <a:gd name="connsiteX135" fmla="*/ 1201001 w 1593719"/>
                  <a:gd name="connsiteY135" fmla="*/ 332972 h 1457090"/>
                  <a:gd name="connsiteX136" fmla="*/ 1188337 w 1593719"/>
                  <a:gd name="connsiteY136" fmla="*/ 286004 h 1457090"/>
                  <a:gd name="connsiteX137" fmla="*/ 1159732 w 1593719"/>
                  <a:gd name="connsiteY137" fmla="*/ 195549 h 1457090"/>
                  <a:gd name="connsiteX138" fmla="*/ 1128522 w 1593719"/>
                  <a:gd name="connsiteY138" fmla="*/ 112607 h 1457090"/>
                  <a:gd name="connsiteX139" fmla="*/ 1125189 w 1593719"/>
                  <a:gd name="connsiteY139" fmla="*/ 104384 h 1457090"/>
                  <a:gd name="connsiteX140" fmla="*/ 1103292 w 1593719"/>
                  <a:gd name="connsiteY140" fmla="*/ 77327 h 1457090"/>
                  <a:gd name="connsiteX141" fmla="*/ 1063839 w 1593719"/>
                  <a:gd name="connsiteY141" fmla="*/ 71654 h 1457090"/>
                  <a:gd name="connsiteX142" fmla="*/ 1064199 w 1593719"/>
                  <a:gd name="connsiteY142" fmla="*/ 68894 h 1457090"/>
                  <a:gd name="connsiteX143" fmla="*/ 1071468 w 1593719"/>
                  <a:gd name="connsiteY143" fmla="*/ 67062 h 1457090"/>
                  <a:gd name="connsiteX144" fmla="*/ 1114022 w 1593719"/>
                  <a:gd name="connsiteY144" fmla="*/ 63552 h 1457090"/>
                  <a:gd name="connsiteX145" fmla="*/ 1146499 w 1593719"/>
                  <a:gd name="connsiteY145" fmla="*/ 91200 h 1457090"/>
                  <a:gd name="connsiteX146" fmla="*/ 1165165 w 1593719"/>
                  <a:gd name="connsiteY146" fmla="*/ 134636 h 1457090"/>
                  <a:gd name="connsiteX147" fmla="*/ 1166077 w 1593719"/>
                  <a:gd name="connsiteY147" fmla="*/ 136925 h 1457090"/>
                  <a:gd name="connsiteX148" fmla="*/ 1185095 w 1593719"/>
                  <a:gd name="connsiteY148" fmla="*/ 186593 h 1457090"/>
                  <a:gd name="connsiteX149" fmla="*/ 1218297 w 1593719"/>
                  <a:gd name="connsiteY149" fmla="*/ 287589 h 1457090"/>
                  <a:gd name="connsiteX150" fmla="*/ 1232089 w 1593719"/>
                  <a:gd name="connsiteY150" fmla="*/ 336946 h 1457090"/>
                  <a:gd name="connsiteX151" fmla="*/ 1237148 w 1593719"/>
                  <a:gd name="connsiteY151" fmla="*/ 353452 h 1457090"/>
                  <a:gd name="connsiteX152" fmla="*/ 1242704 w 1593719"/>
                  <a:gd name="connsiteY152" fmla="*/ 359932 h 1457090"/>
                  <a:gd name="connsiteX153" fmla="*/ 1239929 w 1593719"/>
                  <a:gd name="connsiteY153" fmla="*/ 371123 h 1457090"/>
                  <a:gd name="connsiteX154" fmla="*/ 1236679 w 1593719"/>
                  <a:gd name="connsiteY154" fmla="*/ 382469 h 1457090"/>
                  <a:gd name="connsiteX155" fmla="*/ 1206400 w 1593719"/>
                  <a:gd name="connsiteY155" fmla="*/ 374642 h 1457090"/>
                  <a:gd name="connsiteX156" fmla="*/ 1209159 w 1593719"/>
                  <a:gd name="connsiteY156" fmla="*/ 367254 h 1457090"/>
                  <a:gd name="connsiteX157" fmla="*/ 1209114 w 1593719"/>
                  <a:gd name="connsiteY157" fmla="*/ 366903 h 1457090"/>
                  <a:gd name="connsiteX158" fmla="*/ 1209114 w 1593719"/>
                  <a:gd name="connsiteY158" fmla="*/ 366903 h 1457090"/>
                  <a:gd name="connsiteX159" fmla="*/ 1208935 w 1593719"/>
                  <a:gd name="connsiteY159" fmla="*/ 366263 h 1457090"/>
                  <a:gd name="connsiteX160" fmla="*/ 1208935 w 1593719"/>
                  <a:gd name="connsiteY160" fmla="*/ 366263 h 1457090"/>
                  <a:gd name="connsiteX161" fmla="*/ 1196900 w 1593719"/>
                  <a:gd name="connsiteY161" fmla="*/ 360224 h 1457090"/>
                  <a:gd name="connsiteX162" fmla="*/ 1158199 w 1593719"/>
                  <a:gd name="connsiteY162" fmla="*/ 341093 h 1457090"/>
                  <a:gd name="connsiteX163" fmla="*/ 1158199 w 1593719"/>
                  <a:gd name="connsiteY163" fmla="*/ 341093 h 1457090"/>
                  <a:gd name="connsiteX164" fmla="*/ 1122101 w 1593719"/>
                  <a:gd name="connsiteY164" fmla="*/ 324878 h 1457090"/>
                  <a:gd name="connsiteX165" fmla="*/ 1088236 w 1593719"/>
                  <a:gd name="connsiteY165" fmla="*/ 336796 h 1457090"/>
                  <a:gd name="connsiteX166" fmla="*/ 1087588 w 1593719"/>
                  <a:gd name="connsiteY166" fmla="*/ 337131 h 1457090"/>
                  <a:gd name="connsiteX167" fmla="*/ 1015627 w 1593719"/>
                  <a:gd name="connsiteY167" fmla="*/ 375187 h 1457090"/>
                  <a:gd name="connsiteX168" fmla="*/ 980875 w 1593719"/>
                  <a:gd name="connsiteY168" fmla="*/ 394408 h 1457090"/>
                  <a:gd name="connsiteX169" fmla="*/ 949792 w 1593719"/>
                  <a:gd name="connsiteY169" fmla="*/ 410386 h 1457090"/>
                  <a:gd name="connsiteX170" fmla="*/ 935153 w 1593719"/>
                  <a:gd name="connsiteY170" fmla="*/ 410785 h 1457090"/>
                  <a:gd name="connsiteX171" fmla="*/ 937684 w 1593719"/>
                  <a:gd name="connsiteY171" fmla="*/ 449173 h 1457090"/>
                  <a:gd name="connsiteX172" fmla="*/ 938928 w 1593719"/>
                  <a:gd name="connsiteY172" fmla="*/ 500876 h 1457090"/>
                  <a:gd name="connsiteX173" fmla="*/ 939040 w 1593719"/>
                  <a:gd name="connsiteY173" fmla="*/ 507338 h 1457090"/>
                  <a:gd name="connsiteX174" fmla="*/ 940310 w 1593719"/>
                  <a:gd name="connsiteY174" fmla="*/ 621657 h 1457090"/>
                  <a:gd name="connsiteX175" fmla="*/ 938976 w 1593719"/>
                  <a:gd name="connsiteY175" fmla="*/ 1028796 h 1457090"/>
                  <a:gd name="connsiteX176" fmla="*/ 935678 w 1593719"/>
                  <a:gd name="connsiteY176" fmla="*/ 1233369 h 1457090"/>
                  <a:gd name="connsiteX177" fmla="*/ 931662 w 1593719"/>
                  <a:gd name="connsiteY177" fmla="*/ 1319929 h 1457090"/>
                  <a:gd name="connsiteX178" fmla="*/ 930729 w 1593719"/>
                  <a:gd name="connsiteY178" fmla="*/ 1335657 h 1457090"/>
                  <a:gd name="connsiteX179" fmla="*/ 921449 w 1593719"/>
                  <a:gd name="connsiteY179" fmla="*/ 1435135 h 1457090"/>
                  <a:gd name="connsiteX180" fmla="*/ 912715 w 1593719"/>
                  <a:gd name="connsiteY180" fmla="*/ 1435135 h 1457090"/>
                  <a:gd name="connsiteX181" fmla="*/ 905662 w 1593719"/>
                  <a:gd name="connsiteY181" fmla="*/ 1328711 h 1457090"/>
                  <a:gd name="connsiteX182" fmla="*/ 905433 w 1593719"/>
                  <a:gd name="connsiteY182" fmla="*/ 1321617 h 1457090"/>
                  <a:gd name="connsiteX183" fmla="*/ 903640 w 1593719"/>
                  <a:gd name="connsiteY183" fmla="*/ 1207297 h 1457090"/>
                  <a:gd name="connsiteX184" fmla="*/ 910536 w 1593719"/>
                  <a:gd name="connsiteY184" fmla="*/ 800157 h 1457090"/>
                  <a:gd name="connsiteX185" fmla="*/ 915216 w 1593719"/>
                  <a:gd name="connsiteY185" fmla="*/ 595585 h 1457090"/>
                  <a:gd name="connsiteX186" fmla="*/ 919132 w 1593719"/>
                  <a:gd name="connsiteY186" fmla="*/ 493297 h 1457090"/>
                  <a:gd name="connsiteX187" fmla="*/ 921469 w 1593719"/>
                  <a:gd name="connsiteY187" fmla="*/ 447667 h 1457090"/>
                  <a:gd name="connsiteX188" fmla="*/ 921926 w 1593719"/>
                  <a:gd name="connsiteY188" fmla="*/ 441153 h 1457090"/>
                  <a:gd name="connsiteX189" fmla="*/ 922801 w 1593719"/>
                  <a:gd name="connsiteY189" fmla="*/ 428547 h 1457090"/>
                  <a:gd name="connsiteX190" fmla="*/ 884162 w 1593719"/>
                  <a:gd name="connsiteY190" fmla="*/ 417920 h 1457090"/>
                  <a:gd name="connsiteX191" fmla="*/ 841457 w 1593719"/>
                  <a:gd name="connsiteY191" fmla="*/ 395944 h 1457090"/>
                  <a:gd name="connsiteX192" fmla="*/ 827204 w 1593719"/>
                  <a:gd name="connsiteY192" fmla="*/ 388645 h 1457090"/>
                  <a:gd name="connsiteX193" fmla="*/ 827204 w 1593719"/>
                  <a:gd name="connsiteY193" fmla="*/ 388645 h 1457090"/>
                  <a:gd name="connsiteX194" fmla="*/ 798681 w 1593719"/>
                  <a:gd name="connsiteY194" fmla="*/ 374086 h 1457090"/>
                  <a:gd name="connsiteX195" fmla="*/ 762246 w 1593719"/>
                  <a:gd name="connsiteY195" fmla="*/ 368695 h 1457090"/>
                  <a:gd name="connsiteX196" fmla="*/ 626454 w 1593719"/>
                  <a:gd name="connsiteY196" fmla="*/ 471913 h 1457090"/>
                  <a:gd name="connsiteX197" fmla="*/ 599926 w 1593719"/>
                  <a:gd name="connsiteY197" fmla="*/ 464908 h 1457090"/>
                  <a:gd name="connsiteX198" fmla="*/ 600938 w 1593719"/>
                  <a:gd name="connsiteY198" fmla="*/ 304687 h 1457090"/>
                  <a:gd name="connsiteX199" fmla="*/ 602543 w 1593719"/>
                  <a:gd name="connsiteY199" fmla="*/ 284915 h 1457090"/>
                  <a:gd name="connsiteX200" fmla="*/ 609428 w 1593719"/>
                  <a:gd name="connsiteY200" fmla="*/ 214162 h 1457090"/>
                  <a:gd name="connsiteX201" fmla="*/ 613338 w 1593719"/>
                  <a:gd name="connsiteY201" fmla="*/ 182625 h 1457090"/>
                  <a:gd name="connsiteX202" fmla="*/ 614408 w 1593719"/>
                  <a:gd name="connsiteY202" fmla="*/ 174752 h 1457090"/>
                  <a:gd name="connsiteX203" fmla="*/ 620989 w 1593719"/>
                  <a:gd name="connsiteY203" fmla="*/ 137994 h 1457090"/>
                  <a:gd name="connsiteX204" fmla="*/ 617688 w 1593719"/>
                  <a:gd name="connsiteY204" fmla="*/ 136042 h 1457090"/>
                  <a:gd name="connsiteX205" fmla="*/ 617002 w 1593719"/>
                  <a:gd name="connsiteY205" fmla="*/ 94529 h 1457090"/>
                  <a:gd name="connsiteX206" fmla="*/ 639268 w 1593719"/>
                  <a:gd name="connsiteY206" fmla="*/ 61943 h 1457090"/>
                  <a:gd name="connsiteX207" fmla="*/ 647269 w 1593719"/>
                  <a:gd name="connsiteY207" fmla="*/ 58527 h 1457090"/>
                  <a:gd name="connsiteX208" fmla="*/ 722567 w 1593719"/>
                  <a:gd name="connsiteY208" fmla="*/ 43839 h 1457090"/>
                  <a:gd name="connsiteX209" fmla="*/ 724873 w 1593719"/>
                  <a:gd name="connsiteY209" fmla="*/ 33161 h 1457090"/>
                  <a:gd name="connsiteX210" fmla="*/ 725688 w 1593719"/>
                  <a:gd name="connsiteY210" fmla="*/ 29612 h 1457090"/>
                  <a:gd name="connsiteX211" fmla="*/ 736118 w 1593719"/>
                  <a:gd name="connsiteY211" fmla="*/ 352 h 1457090"/>
                  <a:gd name="connsiteX212" fmla="*/ 974388 w 1593719"/>
                  <a:gd name="connsiteY212" fmla="*/ 1391852 h 1457090"/>
                  <a:gd name="connsiteX213" fmla="*/ 994787 w 1593719"/>
                  <a:gd name="connsiteY213" fmla="*/ 1397248 h 1457090"/>
                  <a:gd name="connsiteX214" fmla="*/ 1000176 w 1593719"/>
                  <a:gd name="connsiteY214" fmla="*/ 1417652 h 1457090"/>
                  <a:gd name="connsiteX215" fmla="*/ 994787 w 1593719"/>
                  <a:gd name="connsiteY215" fmla="*/ 1426909 h 1457090"/>
                  <a:gd name="connsiteX216" fmla="*/ 986288 w 1593719"/>
                  <a:gd name="connsiteY216" fmla="*/ 1432076 h 1457090"/>
                  <a:gd name="connsiteX217" fmla="*/ 985535 w 1593719"/>
                  <a:gd name="connsiteY217" fmla="*/ 1432302 h 1457090"/>
                  <a:gd name="connsiteX218" fmla="*/ 984355 w 1593719"/>
                  <a:gd name="connsiteY218" fmla="*/ 1432793 h 1457090"/>
                  <a:gd name="connsiteX219" fmla="*/ 973507 w 1593719"/>
                  <a:gd name="connsiteY219" fmla="*/ 1432793 h 1457090"/>
                  <a:gd name="connsiteX220" fmla="*/ 964502 w 1593719"/>
                  <a:gd name="connsiteY220" fmla="*/ 1427545 h 1457090"/>
                  <a:gd name="connsiteX221" fmla="*/ 959254 w 1593719"/>
                  <a:gd name="connsiteY221" fmla="*/ 1418534 h 1457090"/>
                  <a:gd name="connsiteX222" fmla="*/ 959254 w 1593719"/>
                  <a:gd name="connsiteY222" fmla="*/ 1407681 h 1457090"/>
                  <a:gd name="connsiteX223" fmla="*/ 959747 w 1593719"/>
                  <a:gd name="connsiteY223" fmla="*/ 1406502 h 1457090"/>
                  <a:gd name="connsiteX224" fmla="*/ 959747 w 1593719"/>
                  <a:gd name="connsiteY224" fmla="*/ 1406502 h 1457090"/>
                  <a:gd name="connsiteX225" fmla="*/ 965136 w 1593719"/>
                  <a:gd name="connsiteY225" fmla="*/ 1397248 h 1457090"/>
                  <a:gd name="connsiteX226" fmla="*/ 974388 w 1593719"/>
                  <a:gd name="connsiteY226" fmla="*/ 1391852 h 1457090"/>
                  <a:gd name="connsiteX227" fmla="*/ 1402750 w 1593719"/>
                  <a:gd name="connsiteY227" fmla="*/ 672691 h 1457090"/>
                  <a:gd name="connsiteX228" fmla="*/ 1405121 w 1593719"/>
                  <a:gd name="connsiteY228" fmla="*/ 674521 h 1457090"/>
                  <a:gd name="connsiteX229" fmla="*/ 1369050 w 1593719"/>
                  <a:gd name="connsiteY229" fmla="*/ 739917 h 1457090"/>
                  <a:gd name="connsiteX230" fmla="*/ 1372139 w 1593719"/>
                  <a:gd name="connsiteY230" fmla="*/ 757530 h 1457090"/>
                  <a:gd name="connsiteX231" fmla="*/ 1386638 w 1593719"/>
                  <a:gd name="connsiteY231" fmla="*/ 830916 h 1457090"/>
                  <a:gd name="connsiteX232" fmla="*/ 1413679 w 1593719"/>
                  <a:gd name="connsiteY232" fmla="*/ 1099735 h 1457090"/>
                  <a:gd name="connsiteX233" fmla="*/ 1421539 w 1593719"/>
                  <a:gd name="connsiteY233" fmla="*/ 1370369 h 1457090"/>
                  <a:gd name="connsiteX234" fmla="*/ 1407536 w 1593719"/>
                  <a:gd name="connsiteY234" fmla="*/ 1388769 h 1457090"/>
                  <a:gd name="connsiteX235" fmla="*/ 1397395 w 1593719"/>
                  <a:gd name="connsiteY235" fmla="*/ 1388769 h 1457090"/>
                  <a:gd name="connsiteX236" fmla="*/ 1383392 w 1593719"/>
                  <a:gd name="connsiteY236" fmla="*/ 1370369 h 1457090"/>
                  <a:gd name="connsiteX237" fmla="*/ 1373996 w 1593719"/>
                  <a:gd name="connsiteY237" fmla="*/ 1219082 h 1457090"/>
                  <a:gd name="connsiteX238" fmla="*/ 1357914 w 1593719"/>
                  <a:gd name="connsiteY238" fmla="*/ 950706 h 1457090"/>
                  <a:gd name="connsiteX239" fmla="*/ 1356022 w 1593719"/>
                  <a:gd name="connsiteY239" fmla="*/ 919445 h 1457090"/>
                  <a:gd name="connsiteX240" fmla="*/ 1351531 w 1593719"/>
                  <a:gd name="connsiteY240" fmla="*/ 817754 h 1457090"/>
                  <a:gd name="connsiteX241" fmla="*/ 1351591 w 1593719"/>
                  <a:gd name="connsiteY241" fmla="*/ 750363 h 1457090"/>
                  <a:gd name="connsiteX242" fmla="*/ 1353376 w 1593719"/>
                  <a:gd name="connsiteY242" fmla="*/ 686741 h 1457090"/>
                  <a:gd name="connsiteX243" fmla="*/ 1355098 w 1593719"/>
                  <a:gd name="connsiteY243" fmla="*/ 686515 h 1457090"/>
                  <a:gd name="connsiteX244" fmla="*/ 1365174 w 1593719"/>
                  <a:gd name="connsiteY244" fmla="*/ 718483 h 1457090"/>
                  <a:gd name="connsiteX245" fmla="*/ 1402750 w 1593719"/>
                  <a:gd name="connsiteY245" fmla="*/ 672691 h 1457090"/>
                  <a:gd name="connsiteX246" fmla="*/ 601047 w 1593719"/>
                  <a:gd name="connsiteY246" fmla="*/ 125230 h 1457090"/>
                  <a:gd name="connsiteX247" fmla="*/ 601047 w 1593719"/>
                  <a:gd name="connsiteY247" fmla="*/ 127881 h 1457090"/>
                  <a:gd name="connsiteX248" fmla="*/ 531146 w 1593719"/>
                  <a:gd name="connsiteY248" fmla="*/ 148757 h 1457090"/>
                  <a:gd name="connsiteX249" fmla="*/ 529203 w 1593719"/>
                  <a:gd name="connsiteY249" fmla="*/ 149465 h 1457090"/>
                  <a:gd name="connsiteX250" fmla="*/ 462454 w 1593719"/>
                  <a:gd name="connsiteY250" fmla="*/ 178979 h 1457090"/>
                  <a:gd name="connsiteX251" fmla="*/ 347702 w 1593719"/>
                  <a:gd name="connsiteY251" fmla="*/ 263848 h 1457090"/>
                  <a:gd name="connsiteX252" fmla="*/ 103870 w 1593719"/>
                  <a:gd name="connsiteY252" fmla="*/ 768149 h 1457090"/>
                  <a:gd name="connsiteX253" fmla="*/ 48964 w 1593719"/>
                  <a:gd name="connsiteY253" fmla="*/ 1072290 h 1457090"/>
                  <a:gd name="connsiteX254" fmla="*/ 36755 w 1593719"/>
                  <a:gd name="connsiteY254" fmla="*/ 1224777 h 1457090"/>
                  <a:gd name="connsiteX255" fmla="*/ 34453 w 1593719"/>
                  <a:gd name="connsiteY255" fmla="*/ 1303157 h 1457090"/>
                  <a:gd name="connsiteX256" fmla="*/ 34256 w 1593719"/>
                  <a:gd name="connsiteY256" fmla="*/ 1343323 h 1457090"/>
                  <a:gd name="connsiteX257" fmla="*/ 33719 w 1593719"/>
                  <a:gd name="connsiteY257" fmla="*/ 1363140 h 1457090"/>
                  <a:gd name="connsiteX258" fmla="*/ 24734 w 1593719"/>
                  <a:gd name="connsiteY258" fmla="*/ 1378115 h 1457090"/>
                  <a:gd name="connsiteX259" fmla="*/ 10400 w 1593719"/>
                  <a:gd name="connsiteY259" fmla="*/ 1378115 h 1457090"/>
                  <a:gd name="connsiteX260" fmla="*/ 8994 w 1593719"/>
                  <a:gd name="connsiteY260" fmla="*/ 1376235 h 1457090"/>
                  <a:gd name="connsiteX261" fmla="*/ 366 w 1593719"/>
                  <a:gd name="connsiteY261" fmla="*/ 1358624 h 1457090"/>
                  <a:gd name="connsiteX262" fmla="*/ 155 w 1593719"/>
                  <a:gd name="connsiteY262" fmla="*/ 1335673 h 1457090"/>
                  <a:gd name="connsiteX263" fmla="*/ 586 w 1593719"/>
                  <a:gd name="connsiteY263" fmla="*/ 1289770 h 1457090"/>
                  <a:gd name="connsiteX264" fmla="*/ 4047 w 1593719"/>
                  <a:gd name="connsiteY264" fmla="*/ 1201857 h 1457090"/>
                  <a:gd name="connsiteX265" fmla="*/ 21484 w 1593719"/>
                  <a:gd name="connsiteY265" fmla="*/ 1024194 h 1457090"/>
                  <a:gd name="connsiteX266" fmla="*/ 86639 w 1593719"/>
                  <a:gd name="connsiteY266" fmla="*/ 713799 h 1457090"/>
                  <a:gd name="connsiteX267" fmla="*/ 191368 w 1593719"/>
                  <a:gd name="connsiteY267" fmla="*/ 432972 h 1457090"/>
                  <a:gd name="connsiteX268" fmla="*/ 362706 w 1593719"/>
                  <a:gd name="connsiteY268" fmla="*/ 215755 h 1457090"/>
                  <a:gd name="connsiteX269" fmla="*/ 473997 w 1593719"/>
                  <a:gd name="connsiteY269" fmla="*/ 149674 h 1457090"/>
                  <a:gd name="connsiteX270" fmla="*/ 536963 w 1593719"/>
                  <a:gd name="connsiteY270" fmla="*/ 130280 h 1457090"/>
                  <a:gd name="connsiteX271" fmla="*/ 601047 w 1593719"/>
                  <a:gd name="connsiteY271" fmla="*/ 125230 h 1457090"/>
                  <a:gd name="connsiteX272" fmla="*/ 978523 w 1593719"/>
                  <a:gd name="connsiteY272" fmla="*/ 1222054 h 1457090"/>
                  <a:gd name="connsiteX273" fmla="*/ 989848 w 1593719"/>
                  <a:gd name="connsiteY273" fmla="*/ 1224971 h 1457090"/>
                  <a:gd name="connsiteX274" fmla="*/ 994215 w 1593719"/>
                  <a:gd name="connsiteY274" fmla="*/ 1228347 h 1457090"/>
                  <a:gd name="connsiteX275" fmla="*/ 994215 w 1593719"/>
                  <a:gd name="connsiteY275" fmla="*/ 1228347 h 1457090"/>
                  <a:gd name="connsiteX276" fmla="*/ 997749 w 1593719"/>
                  <a:gd name="connsiteY276" fmla="*/ 1232923 h 1457090"/>
                  <a:gd name="connsiteX277" fmla="*/ 1000272 w 1593719"/>
                  <a:gd name="connsiteY277" fmla="*/ 1246483 h 1457090"/>
                  <a:gd name="connsiteX278" fmla="*/ 997749 w 1593719"/>
                  <a:gd name="connsiteY278" fmla="*/ 1254390 h 1457090"/>
                  <a:gd name="connsiteX279" fmla="*/ 994424 w 1593719"/>
                  <a:gd name="connsiteY279" fmla="*/ 1258696 h 1457090"/>
                  <a:gd name="connsiteX280" fmla="*/ 994424 w 1593719"/>
                  <a:gd name="connsiteY280" fmla="*/ 1258696 h 1457090"/>
                  <a:gd name="connsiteX281" fmla="*/ 984695 w 1593719"/>
                  <a:gd name="connsiteY281" fmla="*/ 1264418 h 1457090"/>
                  <a:gd name="connsiteX282" fmla="*/ 978782 w 1593719"/>
                  <a:gd name="connsiteY282" fmla="*/ 1265110 h 1457090"/>
                  <a:gd name="connsiteX283" fmla="*/ 978134 w 1593719"/>
                  <a:gd name="connsiteY283" fmla="*/ 1265068 h 1457090"/>
                  <a:gd name="connsiteX284" fmla="*/ 978523 w 1593719"/>
                  <a:gd name="connsiteY284" fmla="*/ 1265120 h 1457090"/>
                  <a:gd name="connsiteX285" fmla="*/ 977843 w 1593719"/>
                  <a:gd name="connsiteY285" fmla="*/ 1265044 h 1457090"/>
                  <a:gd name="connsiteX286" fmla="*/ 977843 w 1593719"/>
                  <a:gd name="connsiteY286" fmla="*/ 1265044 h 1457090"/>
                  <a:gd name="connsiteX287" fmla="*/ 975941 w 1593719"/>
                  <a:gd name="connsiteY287" fmla="*/ 1264834 h 1457090"/>
                  <a:gd name="connsiteX288" fmla="*/ 974641 w 1593719"/>
                  <a:gd name="connsiteY288" fmla="*/ 1264687 h 1457090"/>
                  <a:gd name="connsiteX289" fmla="*/ 973401 w 1593719"/>
                  <a:gd name="connsiteY289" fmla="*/ 1264675 h 1457090"/>
                  <a:gd name="connsiteX290" fmla="*/ 960048 w 1593719"/>
                  <a:gd name="connsiteY290" fmla="*/ 1259143 h 1457090"/>
                  <a:gd name="connsiteX291" fmla="*/ 954518 w 1593719"/>
                  <a:gd name="connsiteY291" fmla="*/ 1245786 h 1457090"/>
                  <a:gd name="connsiteX292" fmla="*/ 954705 w 1593719"/>
                  <a:gd name="connsiteY292" fmla="*/ 1243972 h 1457090"/>
                  <a:gd name="connsiteX293" fmla="*/ 956605 w 1593719"/>
                  <a:gd name="connsiteY293" fmla="*/ 1236631 h 1457090"/>
                  <a:gd name="connsiteX294" fmla="*/ 962022 w 1593719"/>
                  <a:gd name="connsiteY294" fmla="*/ 1228770 h 1457090"/>
                  <a:gd name="connsiteX295" fmla="*/ 978523 w 1593719"/>
                  <a:gd name="connsiteY295" fmla="*/ 1222054 h 1457090"/>
                  <a:gd name="connsiteX296" fmla="*/ 963299 w 1593719"/>
                  <a:gd name="connsiteY296" fmla="*/ 998028 h 1457090"/>
                  <a:gd name="connsiteX297" fmla="*/ 989133 w 1593719"/>
                  <a:gd name="connsiteY297" fmla="*/ 994693 h 1457090"/>
                  <a:gd name="connsiteX298" fmla="*/ 994655 w 1593719"/>
                  <a:gd name="connsiteY298" fmla="*/ 998834 h 1457090"/>
                  <a:gd name="connsiteX299" fmla="*/ 1000998 w 1593719"/>
                  <a:gd name="connsiteY299" fmla="*/ 1014153 h 1457090"/>
                  <a:gd name="connsiteX300" fmla="*/ 994655 w 1593719"/>
                  <a:gd name="connsiteY300" fmla="*/ 1029477 h 1457090"/>
                  <a:gd name="connsiteX301" fmla="*/ 993739 w 1593719"/>
                  <a:gd name="connsiteY301" fmla="*/ 1030365 h 1457090"/>
                  <a:gd name="connsiteX302" fmla="*/ 993739 w 1593719"/>
                  <a:gd name="connsiteY302" fmla="*/ 1030365 h 1457090"/>
                  <a:gd name="connsiteX303" fmla="*/ 985096 w 1593719"/>
                  <a:gd name="connsiteY303" fmla="*/ 1035047 h 1457090"/>
                  <a:gd name="connsiteX304" fmla="*/ 970994 w 1593719"/>
                  <a:gd name="connsiteY304" fmla="*/ 1033954 h 1457090"/>
                  <a:gd name="connsiteX305" fmla="*/ 961026 w 1593719"/>
                  <a:gd name="connsiteY305" fmla="*/ 1025724 h 1457090"/>
                  <a:gd name="connsiteX306" fmla="*/ 960639 w 1593719"/>
                  <a:gd name="connsiteY306" fmla="*/ 1025091 h 1457090"/>
                  <a:gd name="connsiteX307" fmla="*/ 960175 w 1593719"/>
                  <a:gd name="connsiteY307" fmla="*/ 1024287 h 1457090"/>
                  <a:gd name="connsiteX308" fmla="*/ 959965 w 1593719"/>
                  <a:gd name="connsiteY308" fmla="*/ 1023873 h 1457090"/>
                  <a:gd name="connsiteX309" fmla="*/ 963299 w 1593719"/>
                  <a:gd name="connsiteY309" fmla="*/ 998028 h 1457090"/>
                  <a:gd name="connsiteX310" fmla="*/ 966680 w 1593719"/>
                  <a:gd name="connsiteY310" fmla="*/ 772823 h 1457090"/>
                  <a:gd name="connsiteX311" fmla="*/ 975510 w 1593719"/>
                  <a:gd name="connsiteY311" fmla="*/ 772428 h 1457090"/>
                  <a:gd name="connsiteX312" fmla="*/ 981098 w 1593719"/>
                  <a:gd name="connsiteY312" fmla="*/ 773938 h 1457090"/>
                  <a:gd name="connsiteX313" fmla="*/ 985984 w 1593719"/>
                  <a:gd name="connsiteY313" fmla="*/ 776788 h 1457090"/>
                  <a:gd name="connsiteX314" fmla="*/ 989957 w 1593719"/>
                  <a:gd name="connsiteY314" fmla="*/ 780760 h 1457090"/>
                  <a:gd name="connsiteX315" fmla="*/ 993921 w 1593719"/>
                  <a:gd name="connsiteY315" fmla="*/ 788293 h 1457090"/>
                  <a:gd name="connsiteX316" fmla="*/ 994710 w 1593719"/>
                  <a:gd name="connsiteY316" fmla="*/ 794182 h 1457090"/>
                  <a:gd name="connsiteX317" fmla="*/ 993921 w 1593719"/>
                  <a:gd name="connsiteY317" fmla="*/ 800072 h 1457090"/>
                  <a:gd name="connsiteX318" fmla="*/ 991687 w 1593719"/>
                  <a:gd name="connsiteY318" fmla="*/ 805364 h 1457090"/>
                  <a:gd name="connsiteX319" fmla="*/ 991687 w 1593719"/>
                  <a:gd name="connsiteY319" fmla="*/ 805364 h 1457090"/>
                  <a:gd name="connsiteX320" fmla="*/ 989832 w 1593719"/>
                  <a:gd name="connsiteY320" fmla="*/ 807764 h 1457090"/>
                  <a:gd name="connsiteX321" fmla="*/ 985849 w 1593719"/>
                  <a:gd name="connsiteY321" fmla="*/ 811750 h 1457090"/>
                  <a:gd name="connsiteX322" fmla="*/ 982131 w 1593719"/>
                  <a:gd name="connsiteY322" fmla="*/ 814196 h 1457090"/>
                  <a:gd name="connsiteX323" fmla="*/ 964790 w 1593719"/>
                  <a:gd name="connsiteY323" fmla="*/ 817274 h 1457090"/>
                  <a:gd name="connsiteX324" fmla="*/ 955755 w 1593719"/>
                  <a:gd name="connsiteY324" fmla="*/ 812008 h 1457090"/>
                  <a:gd name="connsiteX325" fmla="*/ 950491 w 1593719"/>
                  <a:gd name="connsiteY325" fmla="*/ 802969 h 1457090"/>
                  <a:gd name="connsiteX326" fmla="*/ 950091 w 1593719"/>
                  <a:gd name="connsiteY326" fmla="*/ 800198 h 1457090"/>
                  <a:gd name="connsiteX327" fmla="*/ 950545 w 1593719"/>
                  <a:gd name="connsiteY327" fmla="*/ 789700 h 1457090"/>
                  <a:gd name="connsiteX328" fmla="*/ 953045 w 1593719"/>
                  <a:gd name="connsiteY328" fmla="*/ 783460 h 1457090"/>
                  <a:gd name="connsiteX329" fmla="*/ 966680 w 1593719"/>
                  <a:gd name="connsiteY329" fmla="*/ 772823 h 1457090"/>
                  <a:gd name="connsiteX330" fmla="*/ 1222311 w 1593719"/>
                  <a:gd name="connsiteY330" fmla="*/ 610803 h 1457090"/>
                  <a:gd name="connsiteX331" fmla="*/ 1247670 w 1593719"/>
                  <a:gd name="connsiteY331" fmla="*/ 610853 h 1457090"/>
                  <a:gd name="connsiteX332" fmla="*/ 1254009 w 1593719"/>
                  <a:gd name="connsiteY332" fmla="*/ 610938 h 1457090"/>
                  <a:gd name="connsiteX333" fmla="*/ 1282061 w 1593719"/>
                  <a:gd name="connsiteY333" fmla="*/ 617378 h 1457090"/>
                  <a:gd name="connsiteX334" fmla="*/ 1279700 w 1593719"/>
                  <a:gd name="connsiteY334" fmla="*/ 635723 h 1457090"/>
                  <a:gd name="connsiteX335" fmla="*/ 1250049 w 1593719"/>
                  <a:gd name="connsiteY335" fmla="*/ 638083 h 1457090"/>
                  <a:gd name="connsiteX336" fmla="*/ 1218346 w 1593719"/>
                  <a:gd name="connsiteY336" fmla="*/ 636311 h 1457090"/>
                  <a:gd name="connsiteX337" fmla="*/ 1156904 w 1593719"/>
                  <a:gd name="connsiteY337" fmla="*/ 634721 h 1457090"/>
                  <a:gd name="connsiteX338" fmla="*/ 1095534 w 1593719"/>
                  <a:gd name="connsiteY338" fmla="*/ 635158 h 1457090"/>
                  <a:gd name="connsiteX339" fmla="*/ 1032384 w 1593719"/>
                  <a:gd name="connsiteY339" fmla="*/ 635280 h 1457090"/>
                  <a:gd name="connsiteX340" fmla="*/ 1031707 w 1593719"/>
                  <a:gd name="connsiteY340" fmla="*/ 630274 h 1457090"/>
                  <a:gd name="connsiteX341" fmla="*/ 1093558 w 1593719"/>
                  <a:gd name="connsiteY341" fmla="*/ 618763 h 1457090"/>
                  <a:gd name="connsiteX342" fmla="*/ 1156904 w 1593719"/>
                  <a:gd name="connsiteY342" fmla="*/ 612993 h 1457090"/>
                  <a:gd name="connsiteX343" fmla="*/ 1222311 w 1593719"/>
                  <a:gd name="connsiteY343" fmla="*/ 610803 h 1457090"/>
                  <a:gd name="connsiteX344" fmla="*/ 966641 w 1593719"/>
                  <a:gd name="connsiteY344" fmla="*/ 544544 h 1457090"/>
                  <a:gd name="connsiteX345" fmla="*/ 967339 w 1593719"/>
                  <a:gd name="connsiteY345" fmla="*/ 544557 h 1457090"/>
                  <a:gd name="connsiteX346" fmla="*/ 977789 w 1593719"/>
                  <a:gd name="connsiteY346" fmla="*/ 547184 h 1457090"/>
                  <a:gd name="connsiteX347" fmla="*/ 978481 w 1593719"/>
                  <a:gd name="connsiteY347" fmla="*/ 547571 h 1457090"/>
                  <a:gd name="connsiteX348" fmla="*/ 982948 w 1593719"/>
                  <a:gd name="connsiteY348" fmla="*/ 551021 h 1457090"/>
                  <a:gd name="connsiteX349" fmla="*/ 988623 w 1593719"/>
                  <a:gd name="connsiteY349" fmla="*/ 560767 h 1457090"/>
                  <a:gd name="connsiteX350" fmla="*/ 989412 w 1593719"/>
                  <a:gd name="connsiteY350" fmla="*/ 566637 h 1457090"/>
                  <a:gd name="connsiteX351" fmla="*/ 989412 w 1593719"/>
                  <a:gd name="connsiteY351" fmla="*/ 566637 h 1457090"/>
                  <a:gd name="connsiteX352" fmla="*/ 987512 w 1593719"/>
                  <a:gd name="connsiteY352" fmla="*/ 575144 h 1457090"/>
                  <a:gd name="connsiteX353" fmla="*/ 982948 w 1593719"/>
                  <a:gd name="connsiteY353" fmla="*/ 582251 h 1457090"/>
                  <a:gd name="connsiteX354" fmla="*/ 975845 w 1593719"/>
                  <a:gd name="connsiteY354" fmla="*/ 586816 h 1457090"/>
                  <a:gd name="connsiteX355" fmla="*/ 968037 w 1593719"/>
                  <a:gd name="connsiteY355" fmla="*/ 588732 h 1457090"/>
                  <a:gd name="connsiteX356" fmla="*/ 967339 w 1593719"/>
                  <a:gd name="connsiteY356" fmla="*/ 588719 h 1457090"/>
                  <a:gd name="connsiteX357" fmla="*/ 956201 w 1593719"/>
                  <a:gd name="connsiteY357" fmla="*/ 585703 h 1457090"/>
                  <a:gd name="connsiteX358" fmla="*/ 951731 w 1593719"/>
                  <a:gd name="connsiteY358" fmla="*/ 582251 h 1457090"/>
                  <a:gd name="connsiteX359" fmla="*/ 951731 w 1593719"/>
                  <a:gd name="connsiteY359" fmla="*/ 582251 h 1457090"/>
                  <a:gd name="connsiteX360" fmla="*/ 946057 w 1593719"/>
                  <a:gd name="connsiteY360" fmla="*/ 572507 h 1457090"/>
                  <a:gd name="connsiteX361" fmla="*/ 945266 w 1593719"/>
                  <a:gd name="connsiteY361" fmla="*/ 566637 h 1457090"/>
                  <a:gd name="connsiteX362" fmla="*/ 945266 w 1593719"/>
                  <a:gd name="connsiteY362" fmla="*/ 566637 h 1457090"/>
                  <a:gd name="connsiteX363" fmla="*/ 947169 w 1593719"/>
                  <a:gd name="connsiteY363" fmla="*/ 558130 h 1457090"/>
                  <a:gd name="connsiteX364" fmla="*/ 951731 w 1593719"/>
                  <a:gd name="connsiteY364" fmla="*/ 551021 h 1457090"/>
                  <a:gd name="connsiteX365" fmla="*/ 958837 w 1593719"/>
                  <a:gd name="connsiteY365" fmla="*/ 546458 h 1457090"/>
                  <a:gd name="connsiteX366" fmla="*/ 966641 w 1593719"/>
                  <a:gd name="connsiteY366" fmla="*/ 544544 h 1457090"/>
                  <a:gd name="connsiteX367" fmla="*/ 966641 w 1593719"/>
                  <a:gd name="connsiteY367" fmla="*/ 544544 h 1457090"/>
                  <a:gd name="connsiteX368" fmla="*/ 1032080 w 1593719"/>
                  <a:gd name="connsiteY368" fmla="*/ 25824 h 1457090"/>
                  <a:gd name="connsiteX369" fmla="*/ 1044220 w 1593719"/>
                  <a:gd name="connsiteY369" fmla="*/ 30601 h 1457090"/>
                  <a:gd name="connsiteX370" fmla="*/ 1048881 w 1593719"/>
                  <a:gd name="connsiteY370" fmla="*/ 76502 h 1457090"/>
                  <a:gd name="connsiteX371" fmla="*/ 1055897 w 1593719"/>
                  <a:gd name="connsiteY371" fmla="*/ 96857 h 1457090"/>
                  <a:gd name="connsiteX372" fmla="*/ 1057273 w 1593719"/>
                  <a:gd name="connsiteY372" fmla="*/ 99548 h 1457090"/>
                  <a:gd name="connsiteX373" fmla="*/ 1059093 w 1593719"/>
                  <a:gd name="connsiteY373" fmla="*/ 125012 h 1457090"/>
                  <a:gd name="connsiteX374" fmla="*/ 1046270 w 1593719"/>
                  <a:gd name="connsiteY374" fmla="*/ 132370 h 1457090"/>
                  <a:gd name="connsiteX375" fmla="*/ 1018265 w 1593719"/>
                  <a:gd name="connsiteY375" fmla="*/ 80647 h 1457090"/>
                  <a:gd name="connsiteX376" fmla="*/ 1032080 w 1593719"/>
                  <a:gd name="connsiteY376" fmla="*/ 25824 h 145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</a:cxnLst>
                <a:rect l="l" t="t" r="r" b="b"/>
                <a:pathLst>
                  <a:path w="1593719" h="1457090">
                    <a:moveTo>
                      <a:pt x="1196205" y="187498"/>
                    </a:moveTo>
                    <a:cubicBezTo>
                      <a:pt x="1194591" y="186598"/>
                      <a:pt x="1196012" y="184291"/>
                      <a:pt x="1197634" y="185054"/>
                    </a:cubicBezTo>
                    <a:cubicBezTo>
                      <a:pt x="1275601" y="221644"/>
                      <a:pt x="1335414" y="285841"/>
                      <a:pt x="1377499" y="360014"/>
                    </a:cubicBezTo>
                    <a:cubicBezTo>
                      <a:pt x="1421078" y="436817"/>
                      <a:pt x="1445916" y="524017"/>
                      <a:pt x="1467330" y="609245"/>
                    </a:cubicBezTo>
                    <a:lnTo>
                      <a:pt x="1468102" y="612325"/>
                    </a:lnTo>
                    <a:cubicBezTo>
                      <a:pt x="1490936" y="703499"/>
                      <a:pt x="1510351" y="795615"/>
                      <a:pt x="1527830" y="887956"/>
                    </a:cubicBezTo>
                    <a:cubicBezTo>
                      <a:pt x="1545532" y="981467"/>
                      <a:pt x="1559741" y="1075558"/>
                      <a:pt x="1571171" y="1170037"/>
                    </a:cubicBezTo>
                    <a:cubicBezTo>
                      <a:pt x="1576826" y="1216752"/>
                      <a:pt x="1581867" y="1263548"/>
                      <a:pt x="1585799" y="1310440"/>
                    </a:cubicBezTo>
                    <a:cubicBezTo>
                      <a:pt x="1587763" y="1333872"/>
                      <a:pt x="1589548" y="1357323"/>
                      <a:pt x="1591152" y="1380784"/>
                    </a:cubicBezTo>
                    <a:cubicBezTo>
                      <a:pt x="1591793" y="1390167"/>
                      <a:pt x="1592396" y="1399549"/>
                      <a:pt x="1592914" y="1408940"/>
                    </a:cubicBezTo>
                    <a:lnTo>
                      <a:pt x="1593285" y="1415985"/>
                    </a:lnTo>
                    <a:cubicBezTo>
                      <a:pt x="1593605" y="1422375"/>
                      <a:pt x="1594364" y="1428781"/>
                      <a:pt x="1592786" y="1435084"/>
                    </a:cubicBezTo>
                    <a:cubicBezTo>
                      <a:pt x="1591424" y="1440517"/>
                      <a:pt x="1588548" y="1445437"/>
                      <a:pt x="1586018" y="1450426"/>
                    </a:cubicBezTo>
                    <a:cubicBezTo>
                      <a:pt x="1581016" y="1460286"/>
                      <a:pt x="1567302" y="1458661"/>
                      <a:pt x="1561911" y="1450426"/>
                    </a:cubicBezTo>
                    <a:lnTo>
                      <a:pt x="1560345" y="1448027"/>
                    </a:lnTo>
                    <a:cubicBezTo>
                      <a:pt x="1556770" y="1442499"/>
                      <a:pt x="1553800" y="1437362"/>
                      <a:pt x="1552678" y="1430484"/>
                    </a:cubicBezTo>
                    <a:cubicBezTo>
                      <a:pt x="1551594" y="1423822"/>
                      <a:pt x="1551553" y="1416843"/>
                      <a:pt x="1551066" y="1410115"/>
                    </a:cubicBezTo>
                    <a:cubicBezTo>
                      <a:pt x="1550171" y="1397736"/>
                      <a:pt x="1549408" y="1385346"/>
                      <a:pt x="1548539" y="1372963"/>
                    </a:cubicBezTo>
                    <a:cubicBezTo>
                      <a:pt x="1546714" y="1346897"/>
                      <a:pt x="1544663" y="1320848"/>
                      <a:pt x="1542393" y="1294818"/>
                    </a:cubicBezTo>
                    <a:cubicBezTo>
                      <a:pt x="1537904" y="1243431"/>
                      <a:pt x="1533088" y="1192091"/>
                      <a:pt x="1527174" y="1140845"/>
                    </a:cubicBezTo>
                    <a:cubicBezTo>
                      <a:pt x="1516666" y="1049772"/>
                      <a:pt x="1503479" y="958941"/>
                      <a:pt x="1487934" y="868592"/>
                    </a:cubicBezTo>
                    <a:cubicBezTo>
                      <a:pt x="1472745" y="780333"/>
                      <a:pt x="1453544" y="692969"/>
                      <a:pt x="1433513" y="605715"/>
                    </a:cubicBezTo>
                    <a:lnTo>
                      <a:pt x="1431438" y="596689"/>
                    </a:lnTo>
                    <a:cubicBezTo>
                      <a:pt x="1396365" y="444349"/>
                      <a:pt x="1342310" y="268910"/>
                      <a:pt x="1196205" y="187498"/>
                    </a:cubicBezTo>
                    <a:close/>
                    <a:moveTo>
                      <a:pt x="365744" y="784028"/>
                    </a:moveTo>
                    <a:cubicBezTo>
                      <a:pt x="366318" y="782504"/>
                      <a:pt x="368785" y="782154"/>
                      <a:pt x="369202" y="784028"/>
                    </a:cubicBezTo>
                    <a:cubicBezTo>
                      <a:pt x="374454" y="807684"/>
                      <a:pt x="374973" y="832049"/>
                      <a:pt x="375776" y="856269"/>
                    </a:cubicBezTo>
                    <a:cubicBezTo>
                      <a:pt x="376567" y="880160"/>
                      <a:pt x="376534" y="904161"/>
                      <a:pt x="376186" y="928066"/>
                    </a:cubicBezTo>
                    <a:cubicBezTo>
                      <a:pt x="374902" y="1015924"/>
                      <a:pt x="372492" y="1103708"/>
                      <a:pt x="370407" y="1191552"/>
                    </a:cubicBezTo>
                    <a:cubicBezTo>
                      <a:pt x="369365" y="1235493"/>
                      <a:pt x="368387" y="1279439"/>
                      <a:pt x="367636" y="1323385"/>
                    </a:cubicBezTo>
                    <a:cubicBezTo>
                      <a:pt x="367352" y="1339868"/>
                      <a:pt x="367114" y="1356350"/>
                      <a:pt x="366915" y="1372833"/>
                    </a:cubicBezTo>
                    <a:lnTo>
                      <a:pt x="366673" y="1394572"/>
                    </a:lnTo>
                    <a:cubicBezTo>
                      <a:pt x="366552" y="1404184"/>
                      <a:pt x="366300" y="1413677"/>
                      <a:pt x="365129" y="1423280"/>
                    </a:cubicBezTo>
                    <a:cubicBezTo>
                      <a:pt x="364356" y="1429595"/>
                      <a:pt x="362710" y="1435618"/>
                      <a:pt x="359224" y="1441031"/>
                    </a:cubicBezTo>
                    <a:cubicBezTo>
                      <a:pt x="356751" y="1444874"/>
                      <a:pt x="353226" y="1446824"/>
                      <a:pt x="349790" y="1449435"/>
                    </a:cubicBezTo>
                    <a:lnTo>
                      <a:pt x="349147" y="1449933"/>
                    </a:lnTo>
                    <a:cubicBezTo>
                      <a:pt x="344764" y="1453398"/>
                      <a:pt x="340148" y="1453422"/>
                      <a:pt x="335807" y="1449933"/>
                    </a:cubicBezTo>
                    <a:lnTo>
                      <a:pt x="334547" y="1448935"/>
                    </a:lnTo>
                    <a:cubicBezTo>
                      <a:pt x="330400" y="1445692"/>
                      <a:pt x="326817" y="1443157"/>
                      <a:pt x="324170" y="1438028"/>
                    </a:cubicBezTo>
                    <a:cubicBezTo>
                      <a:pt x="320487" y="1430895"/>
                      <a:pt x="319898" y="1423147"/>
                      <a:pt x="319272" y="1415288"/>
                    </a:cubicBezTo>
                    <a:cubicBezTo>
                      <a:pt x="318322" y="1403370"/>
                      <a:pt x="318952" y="1391277"/>
                      <a:pt x="319075" y="1379325"/>
                    </a:cubicBezTo>
                    <a:cubicBezTo>
                      <a:pt x="319320" y="1355349"/>
                      <a:pt x="319652" y="1331377"/>
                      <a:pt x="320073" y="1307403"/>
                    </a:cubicBezTo>
                    <a:cubicBezTo>
                      <a:pt x="321616" y="1219488"/>
                      <a:pt x="324667" y="1131558"/>
                      <a:pt x="330227" y="1043800"/>
                    </a:cubicBezTo>
                    <a:cubicBezTo>
                      <a:pt x="332846" y="1002463"/>
                      <a:pt x="336398" y="960993"/>
                      <a:pt x="341162" y="919824"/>
                    </a:cubicBezTo>
                    <a:lnTo>
                      <a:pt x="342069" y="912108"/>
                    </a:lnTo>
                    <a:cubicBezTo>
                      <a:pt x="343514" y="899995"/>
                      <a:pt x="344832" y="887667"/>
                      <a:pt x="346317" y="875299"/>
                    </a:cubicBezTo>
                    <a:cubicBezTo>
                      <a:pt x="324148" y="859699"/>
                      <a:pt x="304660" y="840772"/>
                      <a:pt x="288043" y="819300"/>
                    </a:cubicBezTo>
                    <a:cubicBezTo>
                      <a:pt x="286819" y="817719"/>
                      <a:pt x="288833" y="815503"/>
                      <a:pt x="290310" y="817033"/>
                    </a:cubicBezTo>
                    <a:cubicBezTo>
                      <a:pt x="307290" y="834622"/>
                      <a:pt x="326760" y="848643"/>
                      <a:pt x="348314" y="859669"/>
                    </a:cubicBezTo>
                    <a:cubicBezTo>
                      <a:pt x="351845" y="833778"/>
                      <a:pt x="356701" y="808026"/>
                      <a:pt x="365744" y="784028"/>
                    </a:cubicBezTo>
                    <a:close/>
                    <a:moveTo>
                      <a:pt x="736118" y="352"/>
                    </a:moveTo>
                    <a:cubicBezTo>
                      <a:pt x="736422" y="116"/>
                      <a:pt x="736896" y="14"/>
                      <a:pt x="737186" y="352"/>
                    </a:cubicBezTo>
                    <a:cubicBezTo>
                      <a:pt x="741951" y="5910"/>
                      <a:pt x="740985" y="14407"/>
                      <a:pt x="741139" y="21450"/>
                    </a:cubicBezTo>
                    <a:lnTo>
                      <a:pt x="741156" y="22106"/>
                    </a:lnTo>
                    <a:cubicBezTo>
                      <a:pt x="741499" y="32403"/>
                      <a:pt x="741563" y="42668"/>
                      <a:pt x="741529" y="52971"/>
                    </a:cubicBezTo>
                    <a:lnTo>
                      <a:pt x="741422" y="85766"/>
                    </a:lnTo>
                    <a:lnTo>
                      <a:pt x="741422" y="85766"/>
                    </a:lnTo>
                    <a:cubicBezTo>
                      <a:pt x="741408" y="90276"/>
                      <a:pt x="741042" y="94969"/>
                      <a:pt x="741273" y="99506"/>
                    </a:cubicBezTo>
                    <a:lnTo>
                      <a:pt x="741394" y="101261"/>
                    </a:lnTo>
                    <a:lnTo>
                      <a:pt x="741394" y="101261"/>
                    </a:lnTo>
                    <a:cubicBezTo>
                      <a:pt x="743897" y="103826"/>
                      <a:pt x="745060" y="107532"/>
                      <a:pt x="744211" y="111254"/>
                    </a:cubicBezTo>
                    <a:cubicBezTo>
                      <a:pt x="744058" y="116029"/>
                      <a:pt x="741563" y="120013"/>
                      <a:pt x="737923" y="122518"/>
                    </a:cubicBezTo>
                    <a:lnTo>
                      <a:pt x="745725" y="133591"/>
                    </a:lnTo>
                    <a:lnTo>
                      <a:pt x="745725" y="133591"/>
                    </a:lnTo>
                    <a:lnTo>
                      <a:pt x="753534" y="144658"/>
                    </a:lnTo>
                    <a:cubicBezTo>
                      <a:pt x="769631" y="167497"/>
                      <a:pt x="785905" y="190132"/>
                      <a:pt x="802864" y="212343"/>
                    </a:cubicBezTo>
                    <a:cubicBezTo>
                      <a:pt x="820158" y="234988"/>
                      <a:pt x="838607" y="256780"/>
                      <a:pt x="857914" y="277733"/>
                    </a:cubicBezTo>
                    <a:cubicBezTo>
                      <a:pt x="867345" y="287971"/>
                      <a:pt x="876938" y="298067"/>
                      <a:pt x="886754" y="307937"/>
                    </a:cubicBezTo>
                    <a:cubicBezTo>
                      <a:pt x="890743" y="311949"/>
                      <a:pt x="894832" y="315861"/>
                      <a:pt x="898875" y="319817"/>
                    </a:cubicBezTo>
                    <a:lnTo>
                      <a:pt x="902897" y="323793"/>
                    </a:lnTo>
                    <a:cubicBezTo>
                      <a:pt x="905274" y="326170"/>
                      <a:pt x="908264" y="328521"/>
                      <a:pt x="909842" y="331535"/>
                    </a:cubicBezTo>
                    <a:cubicBezTo>
                      <a:pt x="910769" y="333313"/>
                      <a:pt x="910981" y="337693"/>
                      <a:pt x="911313" y="338418"/>
                    </a:cubicBezTo>
                    <a:cubicBezTo>
                      <a:pt x="914291" y="344966"/>
                      <a:pt x="909210" y="355408"/>
                      <a:pt x="900766" y="352141"/>
                    </a:cubicBezTo>
                    <a:lnTo>
                      <a:pt x="901149" y="351886"/>
                    </a:lnTo>
                    <a:cubicBezTo>
                      <a:pt x="902686" y="350816"/>
                      <a:pt x="901701" y="350801"/>
                      <a:pt x="898192" y="351841"/>
                    </a:cubicBezTo>
                    <a:cubicBezTo>
                      <a:pt x="895979" y="351834"/>
                      <a:pt x="893903" y="351324"/>
                      <a:pt x="891964" y="350315"/>
                    </a:cubicBezTo>
                    <a:lnTo>
                      <a:pt x="891387" y="349997"/>
                    </a:lnTo>
                    <a:cubicBezTo>
                      <a:pt x="888656" y="348609"/>
                      <a:pt x="886219" y="345922"/>
                      <a:pt x="884000" y="343774"/>
                    </a:cubicBezTo>
                    <a:lnTo>
                      <a:pt x="883450" y="343249"/>
                    </a:lnTo>
                    <a:cubicBezTo>
                      <a:pt x="878377" y="338494"/>
                      <a:pt x="873541" y="333451"/>
                      <a:pt x="868679" y="328481"/>
                    </a:cubicBezTo>
                    <a:cubicBezTo>
                      <a:pt x="858531" y="318112"/>
                      <a:pt x="848613" y="307521"/>
                      <a:pt x="839010" y="296646"/>
                    </a:cubicBezTo>
                    <a:cubicBezTo>
                      <a:pt x="819852" y="274948"/>
                      <a:pt x="801691" y="252371"/>
                      <a:pt x="784492" y="229094"/>
                    </a:cubicBezTo>
                    <a:cubicBezTo>
                      <a:pt x="766973" y="205385"/>
                      <a:pt x="750689" y="180459"/>
                      <a:pt x="736685" y="154510"/>
                    </a:cubicBezTo>
                    <a:cubicBezTo>
                      <a:pt x="731371" y="144662"/>
                      <a:pt x="726499" y="134624"/>
                      <a:pt x="721828" y="124470"/>
                    </a:cubicBezTo>
                    <a:cubicBezTo>
                      <a:pt x="712736" y="121551"/>
                      <a:pt x="710625" y="111878"/>
                      <a:pt x="711259" y="100981"/>
                    </a:cubicBezTo>
                    <a:cubicBezTo>
                      <a:pt x="707905" y="93166"/>
                      <a:pt x="704882" y="85190"/>
                      <a:pt x="703095" y="77041"/>
                    </a:cubicBezTo>
                    <a:cubicBezTo>
                      <a:pt x="702852" y="75924"/>
                      <a:pt x="704287" y="74871"/>
                      <a:pt x="705146" y="75848"/>
                    </a:cubicBezTo>
                    <a:cubicBezTo>
                      <a:pt x="708054" y="79153"/>
                      <a:pt x="710746" y="82672"/>
                      <a:pt x="713334" y="86282"/>
                    </a:cubicBezTo>
                    <a:cubicBezTo>
                      <a:pt x="714896" y="78642"/>
                      <a:pt x="716872" y="71610"/>
                      <a:pt x="717801" y="67127"/>
                    </a:cubicBezTo>
                    <a:lnTo>
                      <a:pt x="721832" y="47342"/>
                    </a:lnTo>
                    <a:lnTo>
                      <a:pt x="721832" y="47342"/>
                    </a:lnTo>
                    <a:cubicBezTo>
                      <a:pt x="699119" y="46158"/>
                      <a:pt x="674231" y="55493"/>
                      <a:pt x="658573" y="71835"/>
                    </a:cubicBezTo>
                    <a:cubicBezTo>
                      <a:pt x="657732" y="76091"/>
                      <a:pt x="654458" y="79137"/>
                      <a:pt x="651266" y="83115"/>
                    </a:cubicBezTo>
                    <a:cubicBezTo>
                      <a:pt x="647620" y="87663"/>
                      <a:pt x="644438" y="92766"/>
                      <a:pt x="642066" y="98103"/>
                    </a:cubicBezTo>
                    <a:cubicBezTo>
                      <a:pt x="636803" y="109932"/>
                      <a:pt x="639774" y="127363"/>
                      <a:pt x="629561" y="136042"/>
                    </a:cubicBezTo>
                    <a:cubicBezTo>
                      <a:pt x="628497" y="136946"/>
                      <a:pt x="627307" y="137574"/>
                      <a:pt x="626080" y="137962"/>
                    </a:cubicBezTo>
                    <a:cubicBezTo>
                      <a:pt x="630926" y="161732"/>
                      <a:pt x="628727" y="187925"/>
                      <a:pt x="628621" y="212040"/>
                    </a:cubicBezTo>
                    <a:lnTo>
                      <a:pt x="628617" y="214162"/>
                    </a:lnTo>
                    <a:cubicBezTo>
                      <a:pt x="628641" y="241152"/>
                      <a:pt x="627740" y="268164"/>
                      <a:pt x="626698" y="295132"/>
                    </a:cubicBezTo>
                    <a:lnTo>
                      <a:pt x="625637" y="321822"/>
                    </a:lnTo>
                    <a:cubicBezTo>
                      <a:pt x="624263" y="357417"/>
                      <a:pt x="623370" y="393030"/>
                      <a:pt x="626828" y="428430"/>
                    </a:cubicBezTo>
                    <a:cubicBezTo>
                      <a:pt x="642615" y="414443"/>
                      <a:pt x="658939" y="401094"/>
                      <a:pt x="675824" y="388377"/>
                    </a:cubicBezTo>
                    <a:cubicBezTo>
                      <a:pt x="686927" y="380013"/>
                      <a:pt x="698252" y="371947"/>
                      <a:pt x="709783" y="364184"/>
                    </a:cubicBezTo>
                    <a:lnTo>
                      <a:pt x="719152" y="357921"/>
                    </a:lnTo>
                    <a:cubicBezTo>
                      <a:pt x="730380" y="350389"/>
                      <a:pt x="741880" y="342640"/>
                      <a:pt x="754172" y="337246"/>
                    </a:cubicBezTo>
                    <a:cubicBezTo>
                      <a:pt x="770251" y="330194"/>
                      <a:pt x="785540" y="332618"/>
                      <a:pt x="801063" y="339851"/>
                    </a:cubicBezTo>
                    <a:cubicBezTo>
                      <a:pt x="816522" y="347056"/>
                      <a:pt x="831520" y="355425"/>
                      <a:pt x="846683" y="363233"/>
                    </a:cubicBezTo>
                    <a:cubicBezTo>
                      <a:pt x="862105" y="371173"/>
                      <a:pt x="877560" y="379046"/>
                      <a:pt x="893004" y="386940"/>
                    </a:cubicBezTo>
                    <a:cubicBezTo>
                      <a:pt x="903235" y="392170"/>
                      <a:pt x="918227" y="396891"/>
                      <a:pt x="925731" y="406517"/>
                    </a:cubicBezTo>
                    <a:cubicBezTo>
                      <a:pt x="926210" y="404387"/>
                      <a:pt x="926767" y="402264"/>
                      <a:pt x="927419" y="400148"/>
                    </a:cubicBezTo>
                    <a:cubicBezTo>
                      <a:pt x="926675" y="396921"/>
                      <a:pt x="926962" y="393434"/>
                      <a:pt x="928771" y="390110"/>
                    </a:cubicBezTo>
                    <a:cubicBezTo>
                      <a:pt x="953986" y="343763"/>
                      <a:pt x="977315" y="296308"/>
                      <a:pt x="1000481" y="248911"/>
                    </a:cubicBezTo>
                    <a:cubicBezTo>
                      <a:pt x="1012206" y="224925"/>
                      <a:pt x="1023355" y="200654"/>
                      <a:pt x="1035103" y="176682"/>
                    </a:cubicBezTo>
                    <a:lnTo>
                      <a:pt x="1046523" y="153335"/>
                    </a:lnTo>
                    <a:cubicBezTo>
                      <a:pt x="1048431" y="149445"/>
                      <a:pt x="1050345" y="145559"/>
                      <a:pt x="1052270" y="141678"/>
                    </a:cubicBezTo>
                    <a:cubicBezTo>
                      <a:pt x="1055152" y="135869"/>
                      <a:pt x="1058152" y="130115"/>
                      <a:pt x="1061066" y="124319"/>
                    </a:cubicBezTo>
                    <a:cubicBezTo>
                      <a:pt x="1062297" y="121871"/>
                      <a:pt x="1063841" y="119439"/>
                      <a:pt x="1065040" y="116967"/>
                    </a:cubicBezTo>
                    <a:lnTo>
                      <a:pt x="1065608" y="115727"/>
                    </a:lnTo>
                    <a:cubicBezTo>
                      <a:pt x="1065635" y="115663"/>
                      <a:pt x="1068402" y="106958"/>
                      <a:pt x="1066265" y="107788"/>
                    </a:cubicBezTo>
                    <a:lnTo>
                      <a:pt x="1066080" y="107876"/>
                    </a:lnTo>
                    <a:cubicBezTo>
                      <a:pt x="1064990" y="108494"/>
                      <a:pt x="1064116" y="107121"/>
                      <a:pt x="1064823" y="106246"/>
                    </a:cubicBezTo>
                    <a:cubicBezTo>
                      <a:pt x="1067845" y="102507"/>
                      <a:pt x="1072055" y="105819"/>
                      <a:pt x="1073780" y="109279"/>
                    </a:cubicBezTo>
                    <a:cubicBezTo>
                      <a:pt x="1078532" y="118803"/>
                      <a:pt x="1069825" y="133752"/>
                      <a:pt x="1066475" y="142872"/>
                    </a:cubicBezTo>
                    <a:lnTo>
                      <a:pt x="1066292" y="143381"/>
                    </a:lnTo>
                    <a:cubicBezTo>
                      <a:pt x="1055898" y="172811"/>
                      <a:pt x="1044130" y="201689"/>
                      <a:pt x="1032072" y="230467"/>
                    </a:cubicBezTo>
                    <a:cubicBezTo>
                      <a:pt x="1008953" y="285640"/>
                      <a:pt x="984116" y="339966"/>
                      <a:pt x="959335" y="394386"/>
                    </a:cubicBezTo>
                    <a:lnTo>
                      <a:pt x="959041" y="395322"/>
                    </a:lnTo>
                    <a:lnTo>
                      <a:pt x="959041" y="395322"/>
                    </a:lnTo>
                    <a:cubicBezTo>
                      <a:pt x="964325" y="391270"/>
                      <a:pt x="969968" y="387592"/>
                      <a:pt x="974799" y="384013"/>
                    </a:cubicBezTo>
                    <a:cubicBezTo>
                      <a:pt x="986988" y="374980"/>
                      <a:pt x="999533" y="366392"/>
                      <a:pt x="1012058" y="357832"/>
                    </a:cubicBezTo>
                    <a:cubicBezTo>
                      <a:pt x="1035026" y="342134"/>
                      <a:pt x="1058618" y="327470"/>
                      <a:pt x="1082600" y="313386"/>
                    </a:cubicBezTo>
                    <a:lnTo>
                      <a:pt x="1087401" y="310576"/>
                    </a:lnTo>
                    <a:cubicBezTo>
                      <a:pt x="1099380" y="303595"/>
                      <a:pt x="1111247" y="297934"/>
                      <a:pt x="1125466" y="300030"/>
                    </a:cubicBezTo>
                    <a:cubicBezTo>
                      <a:pt x="1138676" y="301978"/>
                      <a:pt x="1150958" y="309076"/>
                      <a:pt x="1162892" y="314843"/>
                    </a:cubicBezTo>
                    <a:lnTo>
                      <a:pt x="1164125" y="315434"/>
                    </a:lnTo>
                    <a:lnTo>
                      <a:pt x="1201001" y="332972"/>
                    </a:lnTo>
                    <a:cubicBezTo>
                      <a:pt x="1197059" y="317246"/>
                      <a:pt x="1192790" y="301596"/>
                      <a:pt x="1188337" y="286004"/>
                    </a:cubicBezTo>
                    <a:cubicBezTo>
                      <a:pt x="1179652" y="255592"/>
                      <a:pt x="1170095" y="225436"/>
                      <a:pt x="1159732" y="195549"/>
                    </a:cubicBezTo>
                    <a:cubicBezTo>
                      <a:pt x="1150053" y="167625"/>
                      <a:pt x="1139589" y="140007"/>
                      <a:pt x="1128522" y="112607"/>
                    </a:cubicBezTo>
                    <a:lnTo>
                      <a:pt x="1125189" y="104384"/>
                    </a:lnTo>
                    <a:cubicBezTo>
                      <a:pt x="1120677" y="93102"/>
                      <a:pt x="1116190" y="80801"/>
                      <a:pt x="1103292" y="77327"/>
                    </a:cubicBezTo>
                    <a:cubicBezTo>
                      <a:pt x="1090403" y="73855"/>
                      <a:pt x="1075619" y="79004"/>
                      <a:pt x="1063839" y="71654"/>
                    </a:cubicBezTo>
                    <a:cubicBezTo>
                      <a:pt x="1062768" y="70986"/>
                      <a:pt x="1062901" y="69220"/>
                      <a:pt x="1064199" y="68894"/>
                    </a:cubicBezTo>
                    <a:lnTo>
                      <a:pt x="1071468" y="67062"/>
                    </a:lnTo>
                    <a:cubicBezTo>
                      <a:pt x="1085116" y="63665"/>
                      <a:pt x="1101116" y="60249"/>
                      <a:pt x="1114022" y="63552"/>
                    </a:cubicBezTo>
                    <a:cubicBezTo>
                      <a:pt x="1128066" y="67151"/>
                      <a:pt x="1139685" y="78942"/>
                      <a:pt x="1146499" y="91200"/>
                    </a:cubicBezTo>
                    <a:cubicBezTo>
                      <a:pt x="1154075" y="104835"/>
                      <a:pt x="1159415" y="120095"/>
                      <a:pt x="1165165" y="134636"/>
                    </a:cubicBezTo>
                    <a:lnTo>
                      <a:pt x="1166077" y="136925"/>
                    </a:lnTo>
                    <a:cubicBezTo>
                      <a:pt x="1172675" y="153381"/>
                      <a:pt x="1179022" y="169934"/>
                      <a:pt x="1185095" y="186593"/>
                    </a:cubicBezTo>
                    <a:cubicBezTo>
                      <a:pt x="1197238" y="219890"/>
                      <a:pt x="1208291" y="253587"/>
                      <a:pt x="1218297" y="287589"/>
                    </a:cubicBezTo>
                    <a:cubicBezTo>
                      <a:pt x="1223118" y="303975"/>
                      <a:pt x="1227692" y="320441"/>
                      <a:pt x="1232089" y="336946"/>
                    </a:cubicBezTo>
                    <a:cubicBezTo>
                      <a:pt x="1233353" y="341693"/>
                      <a:pt x="1235438" y="347449"/>
                      <a:pt x="1237148" y="353452"/>
                    </a:cubicBezTo>
                    <a:cubicBezTo>
                      <a:pt x="1239108" y="355364"/>
                      <a:pt x="1240963" y="357498"/>
                      <a:pt x="1242704" y="359932"/>
                    </a:cubicBezTo>
                    <a:cubicBezTo>
                      <a:pt x="1245592" y="363970"/>
                      <a:pt x="1243519" y="368705"/>
                      <a:pt x="1239929" y="371123"/>
                    </a:cubicBezTo>
                    <a:cubicBezTo>
                      <a:pt x="1239790" y="375254"/>
                      <a:pt x="1238873" y="379139"/>
                      <a:pt x="1236679" y="382469"/>
                    </a:cubicBezTo>
                    <a:cubicBezTo>
                      <a:pt x="1228117" y="395471"/>
                      <a:pt x="1205480" y="392122"/>
                      <a:pt x="1206400" y="374642"/>
                    </a:cubicBezTo>
                    <a:cubicBezTo>
                      <a:pt x="1206539" y="371966"/>
                      <a:pt x="1207581" y="369412"/>
                      <a:pt x="1209159" y="367254"/>
                    </a:cubicBezTo>
                    <a:lnTo>
                      <a:pt x="1209114" y="366903"/>
                    </a:lnTo>
                    <a:lnTo>
                      <a:pt x="1209114" y="366903"/>
                    </a:lnTo>
                    <a:lnTo>
                      <a:pt x="1208935" y="366263"/>
                    </a:lnTo>
                    <a:lnTo>
                      <a:pt x="1208935" y="366263"/>
                    </a:lnTo>
                    <a:cubicBezTo>
                      <a:pt x="1205005" y="364379"/>
                      <a:pt x="1201059" y="362279"/>
                      <a:pt x="1196900" y="360224"/>
                    </a:cubicBezTo>
                    <a:lnTo>
                      <a:pt x="1158199" y="341093"/>
                    </a:lnTo>
                    <a:lnTo>
                      <a:pt x="1158199" y="341093"/>
                    </a:lnTo>
                    <a:cubicBezTo>
                      <a:pt x="1146990" y="335551"/>
                      <a:pt x="1134566" y="326989"/>
                      <a:pt x="1122101" y="324878"/>
                    </a:cubicBezTo>
                    <a:cubicBezTo>
                      <a:pt x="1110481" y="322909"/>
                      <a:pt x="1098221" y="331570"/>
                      <a:pt x="1088236" y="336796"/>
                    </a:cubicBezTo>
                    <a:lnTo>
                      <a:pt x="1087588" y="337131"/>
                    </a:lnTo>
                    <a:cubicBezTo>
                      <a:pt x="1063450" y="349508"/>
                      <a:pt x="1039492" y="362295"/>
                      <a:pt x="1015627" y="375187"/>
                    </a:cubicBezTo>
                    <a:cubicBezTo>
                      <a:pt x="1003978" y="381482"/>
                      <a:pt x="992480" y="388039"/>
                      <a:pt x="980875" y="394408"/>
                    </a:cubicBezTo>
                    <a:cubicBezTo>
                      <a:pt x="971171" y="399735"/>
                      <a:pt x="960699" y="407381"/>
                      <a:pt x="949792" y="410386"/>
                    </a:cubicBezTo>
                    <a:cubicBezTo>
                      <a:pt x="945134" y="414010"/>
                      <a:pt x="939600" y="413525"/>
                      <a:pt x="935153" y="410785"/>
                    </a:cubicBezTo>
                    <a:cubicBezTo>
                      <a:pt x="937185" y="423377"/>
                      <a:pt x="937060" y="436299"/>
                      <a:pt x="937684" y="449173"/>
                    </a:cubicBezTo>
                    <a:cubicBezTo>
                      <a:pt x="938523" y="466384"/>
                      <a:pt x="938651" y="483642"/>
                      <a:pt x="938928" y="500876"/>
                    </a:cubicBezTo>
                    <a:lnTo>
                      <a:pt x="939040" y="507338"/>
                    </a:lnTo>
                    <a:cubicBezTo>
                      <a:pt x="939773" y="545438"/>
                      <a:pt x="940165" y="583548"/>
                      <a:pt x="940310" y="621657"/>
                    </a:cubicBezTo>
                    <a:cubicBezTo>
                      <a:pt x="940825" y="757356"/>
                      <a:pt x="939326" y="893096"/>
                      <a:pt x="938976" y="1028796"/>
                    </a:cubicBezTo>
                    <a:cubicBezTo>
                      <a:pt x="938799" y="1096976"/>
                      <a:pt x="937449" y="1165215"/>
                      <a:pt x="935678" y="1233369"/>
                    </a:cubicBezTo>
                    <a:cubicBezTo>
                      <a:pt x="934927" y="1262248"/>
                      <a:pt x="933358" y="1291093"/>
                      <a:pt x="931662" y="1319929"/>
                    </a:cubicBezTo>
                    <a:lnTo>
                      <a:pt x="930729" y="1335657"/>
                    </a:lnTo>
                    <a:cubicBezTo>
                      <a:pt x="928755" y="1368843"/>
                      <a:pt x="927590" y="1402396"/>
                      <a:pt x="921449" y="1435135"/>
                    </a:cubicBezTo>
                    <a:cubicBezTo>
                      <a:pt x="920648" y="1439405"/>
                      <a:pt x="913423" y="1439513"/>
                      <a:pt x="912715" y="1435135"/>
                    </a:cubicBezTo>
                    <a:cubicBezTo>
                      <a:pt x="907063" y="1400054"/>
                      <a:pt x="906749" y="1364203"/>
                      <a:pt x="905662" y="1328711"/>
                    </a:cubicBezTo>
                    <a:lnTo>
                      <a:pt x="905433" y="1321617"/>
                    </a:lnTo>
                    <a:cubicBezTo>
                      <a:pt x="904127" y="1283509"/>
                      <a:pt x="903507" y="1245425"/>
                      <a:pt x="903640" y="1207297"/>
                    </a:cubicBezTo>
                    <a:cubicBezTo>
                      <a:pt x="904123" y="1071543"/>
                      <a:pt x="907650" y="935873"/>
                      <a:pt x="910536" y="800157"/>
                    </a:cubicBezTo>
                    <a:cubicBezTo>
                      <a:pt x="911987" y="731969"/>
                      <a:pt x="912963" y="663751"/>
                      <a:pt x="915216" y="595585"/>
                    </a:cubicBezTo>
                    <a:cubicBezTo>
                      <a:pt x="916343" y="561477"/>
                      <a:pt x="917619" y="527391"/>
                      <a:pt x="919132" y="493297"/>
                    </a:cubicBezTo>
                    <a:cubicBezTo>
                      <a:pt x="919809" y="478074"/>
                      <a:pt x="920459" y="462867"/>
                      <a:pt x="921469" y="447667"/>
                    </a:cubicBezTo>
                    <a:lnTo>
                      <a:pt x="921926" y="441153"/>
                    </a:lnTo>
                    <a:cubicBezTo>
                      <a:pt x="922239" y="436903"/>
                      <a:pt x="922493" y="432706"/>
                      <a:pt x="922801" y="428547"/>
                    </a:cubicBezTo>
                    <a:cubicBezTo>
                      <a:pt x="909071" y="433563"/>
                      <a:pt x="896514" y="424275"/>
                      <a:pt x="884162" y="417920"/>
                    </a:cubicBezTo>
                    <a:cubicBezTo>
                      <a:pt x="869927" y="410594"/>
                      <a:pt x="855698" y="403256"/>
                      <a:pt x="841457" y="395944"/>
                    </a:cubicBezTo>
                    <a:lnTo>
                      <a:pt x="827204" y="388645"/>
                    </a:lnTo>
                    <a:lnTo>
                      <a:pt x="827204" y="388645"/>
                    </a:lnTo>
                    <a:lnTo>
                      <a:pt x="798681" y="374086"/>
                    </a:lnTo>
                    <a:cubicBezTo>
                      <a:pt x="785838" y="367529"/>
                      <a:pt x="775944" y="361005"/>
                      <a:pt x="762246" y="368695"/>
                    </a:cubicBezTo>
                    <a:cubicBezTo>
                      <a:pt x="712897" y="396391"/>
                      <a:pt x="667550" y="433243"/>
                      <a:pt x="626454" y="471913"/>
                    </a:cubicBezTo>
                    <a:cubicBezTo>
                      <a:pt x="618574" y="479330"/>
                      <a:pt x="601922" y="477337"/>
                      <a:pt x="599926" y="464908"/>
                    </a:cubicBezTo>
                    <a:cubicBezTo>
                      <a:pt x="591399" y="411811"/>
                      <a:pt x="596585" y="357945"/>
                      <a:pt x="600938" y="304687"/>
                    </a:cubicBezTo>
                    <a:lnTo>
                      <a:pt x="602543" y="284915"/>
                    </a:lnTo>
                    <a:cubicBezTo>
                      <a:pt x="604487" y="261299"/>
                      <a:pt x="606605" y="237682"/>
                      <a:pt x="609428" y="214162"/>
                    </a:cubicBezTo>
                    <a:cubicBezTo>
                      <a:pt x="610690" y="203641"/>
                      <a:pt x="611947" y="193126"/>
                      <a:pt x="613338" y="182625"/>
                    </a:cubicBezTo>
                    <a:lnTo>
                      <a:pt x="614408" y="174752"/>
                    </a:lnTo>
                    <a:cubicBezTo>
                      <a:pt x="616147" y="162305"/>
                      <a:pt x="617282" y="149932"/>
                      <a:pt x="620989" y="137994"/>
                    </a:cubicBezTo>
                    <a:cubicBezTo>
                      <a:pt x="619819" y="137616"/>
                      <a:pt x="618694" y="136996"/>
                      <a:pt x="617688" y="136042"/>
                    </a:cubicBezTo>
                    <a:cubicBezTo>
                      <a:pt x="606544" y="125465"/>
                      <a:pt x="611917" y="107111"/>
                      <a:pt x="617002" y="94529"/>
                    </a:cubicBezTo>
                    <a:cubicBezTo>
                      <a:pt x="622023" y="82110"/>
                      <a:pt x="629680" y="71272"/>
                      <a:pt x="639268" y="61943"/>
                    </a:cubicBezTo>
                    <a:cubicBezTo>
                      <a:pt x="641359" y="59906"/>
                      <a:pt x="644307" y="58595"/>
                      <a:pt x="647269" y="58527"/>
                    </a:cubicBezTo>
                    <a:cubicBezTo>
                      <a:pt x="670518" y="43118"/>
                      <a:pt x="696022" y="35428"/>
                      <a:pt x="722567" y="43839"/>
                    </a:cubicBezTo>
                    <a:cubicBezTo>
                      <a:pt x="723312" y="40273"/>
                      <a:pt x="724072" y="36712"/>
                      <a:pt x="724873" y="33161"/>
                    </a:cubicBezTo>
                    <a:lnTo>
                      <a:pt x="725688" y="29612"/>
                    </a:lnTo>
                    <a:cubicBezTo>
                      <a:pt x="727752" y="20801"/>
                      <a:pt x="728519" y="6246"/>
                      <a:pt x="736118" y="352"/>
                    </a:cubicBezTo>
                    <a:close/>
                    <a:moveTo>
                      <a:pt x="974388" y="1391852"/>
                    </a:moveTo>
                    <a:cubicBezTo>
                      <a:pt x="981602" y="1389867"/>
                      <a:pt x="989501" y="1391959"/>
                      <a:pt x="994787" y="1397248"/>
                    </a:cubicBezTo>
                    <a:cubicBezTo>
                      <a:pt x="1000072" y="1402536"/>
                      <a:pt x="1002164" y="1410435"/>
                      <a:pt x="1000176" y="1417652"/>
                    </a:cubicBezTo>
                    <a:cubicBezTo>
                      <a:pt x="999182" y="1421206"/>
                      <a:pt x="997385" y="1424290"/>
                      <a:pt x="994787" y="1426909"/>
                    </a:cubicBezTo>
                    <a:cubicBezTo>
                      <a:pt x="992358" y="1429322"/>
                      <a:pt x="989525" y="1431044"/>
                      <a:pt x="986288" y="1432076"/>
                    </a:cubicBezTo>
                    <a:lnTo>
                      <a:pt x="985535" y="1432302"/>
                    </a:lnTo>
                    <a:lnTo>
                      <a:pt x="984355" y="1432793"/>
                    </a:lnTo>
                    <a:cubicBezTo>
                      <a:pt x="980739" y="1433765"/>
                      <a:pt x="977121" y="1433765"/>
                      <a:pt x="973507" y="1432793"/>
                    </a:cubicBezTo>
                    <a:cubicBezTo>
                      <a:pt x="970050" y="1431823"/>
                      <a:pt x="967049" y="1430073"/>
                      <a:pt x="964502" y="1427545"/>
                    </a:cubicBezTo>
                    <a:cubicBezTo>
                      <a:pt x="961972" y="1424996"/>
                      <a:pt x="960223" y="1421995"/>
                      <a:pt x="959254" y="1418534"/>
                    </a:cubicBezTo>
                    <a:cubicBezTo>
                      <a:pt x="958282" y="1414916"/>
                      <a:pt x="958282" y="1411299"/>
                      <a:pt x="959254" y="1407681"/>
                    </a:cubicBezTo>
                    <a:lnTo>
                      <a:pt x="959747" y="1406502"/>
                    </a:lnTo>
                    <a:lnTo>
                      <a:pt x="959747" y="1406502"/>
                    </a:lnTo>
                    <a:cubicBezTo>
                      <a:pt x="960741" y="1402949"/>
                      <a:pt x="962538" y="1399862"/>
                      <a:pt x="965136" y="1397248"/>
                    </a:cubicBezTo>
                    <a:cubicBezTo>
                      <a:pt x="967752" y="1394649"/>
                      <a:pt x="970836" y="1392849"/>
                      <a:pt x="974388" y="1391852"/>
                    </a:cubicBezTo>
                    <a:close/>
                    <a:moveTo>
                      <a:pt x="1402750" y="672691"/>
                    </a:moveTo>
                    <a:cubicBezTo>
                      <a:pt x="1403936" y="671330"/>
                      <a:pt x="1405857" y="673074"/>
                      <a:pt x="1405121" y="674521"/>
                    </a:cubicBezTo>
                    <a:cubicBezTo>
                      <a:pt x="1393884" y="696559"/>
                      <a:pt x="1381359" y="718439"/>
                      <a:pt x="1369050" y="739917"/>
                    </a:cubicBezTo>
                    <a:cubicBezTo>
                      <a:pt x="1370036" y="745870"/>
                      <a:pt x="1371014" y="751774"/>
                      <a:pt x="1372139" y="757530"/>
                    </a:cubicBezTo>
                    <a:cubicBezTo>
                      <a:pt x="1376934" y="782061"/>
                      <a:pt x="1382808" y="806150"/>
                      <a:pt x="1386638" y="830916"/>
                    </a:cubicBezTo>
                    <a:cubicBezTo>
                      <a:pt x="1400402" y="919933"/>
                      <a:pt x="1407548" y="1009917"/>
                      <a:pt x="1413679" y="1099735"/>
                    </a:cubicBezTo>
                    <a:cubicBezTo>
                      <a:pt x="1419829" y="1189874"/>
                      <a:pt x="1420616" y="1280053"/>
                      <a:pt x="1421539" y="1370369"/>
                    </a:cubicBezTo>
                    <a:cubicBezTo>
                      <a:pt x="1421620" y="1378196"/>
                      <a:pt x="1415601" y="1387293"/>
                      <a:pt x="1407536" y="1388769"/>
                    </a:cubicBezTo>
                    <a:cubicBezTo>
                      <a:pt x="1403843" y="1389443"/>
                      <a:pt x="1401080" y="1389313"/>
                      <a:pt x="1397395" y="1388769"/>
                    </a:cubicBezTo>
                    <a:cubicBezTo>
                      <a:pt x="1389002" y="1387533"/>
                      <a:pt x="1383752" y="1377914"/>
                      <a:pt x="1383392" y="1370369"/>
                    </a:cubicBezTo>
                    <a:cubicBezTo>
                      <a:pt x="1380985" y="1319893"/>
                      <a:pt x="1377747" y="1269480"/>
                      <a:pt x="1373996" y="1219082"/>
                    </a:cubicBezTo>
                    <a:cubicBezTo>
                      <a:pt x="1367347" y="1129732"/>
                      <a:pt x="1363285" y="1040148"/>
                      <a:pt x="1357914" y="950706"/>
                    </a:cubicBezTo>
                    <a:lnTo>
                      <a:pt x="1356022" y="919445"/>
                    </a:lnTo>
                    <a:cubicBezTo>
                      <a:pt x="1353992" y="885573"/>
                      <a:pt x="1352135" y="851677"/>
                      <a:pt x="1351531" y="817754"/>
                    </a:cubicBezTo>
                    <a:cubicBezTo>
                      <a:pt x="1351128" y="795280"/>
                      <a:pt x="1352329" y="772811"/>
                      <a:pt x="1351591" y="750363"/>
                    </a:cubicBezTo>
                    <a:cubicBezTo>
                      <a:pt x="1350909" y="729638"/>
                      <a:pt x="1348808" y="707103"/>
                      <a:pt x="1353376" y="686741"/>
                    </a:cubicBezTo>
                    <a:cubicBezTo>
                      <a:pt x="1353545" y="685978"/>
                      <a:pt x="1354750" y="685784"/>
                      <a:pt x="1355098" y="686515"/>
                    </a:cubicBezTo>
                    <a:cubicBezTo>
                      <a:pt x="1359848" y="696516"/>
                      <a:pt x="1362856" y="707387"/>
                      <a:pt x="1365174" y="718483"/>
                    </a:cubicBezTo>
                    <a:cubicBezTo>
                      <a:pt x="1377413" y="702999"/>
                      <a:pt x="1389877" y="687479"/>
                      <a:pt x="1402750" y="672691"/>
                    </a:cubicBezTo>
                    <a:close/>
                    <a:moveTo>
                      <a:pt x="601047" y="125230"/>
                    </a:moveTo>
                    <a:cubicBezTo>
                      <a:pt x="602766" y="125106"/>
                      <a:pt x="602697" y="127689"/>
                      <a:pt x="601047" y="127881"/>
                    </a:cubicBezTo>
                    <a:cubicBezTo>
                      <a:pt x="577028" y="130668"/>
                      <a:pt x="553825" y="140446"/>
                      <a:pt x="531146" y="148757"/>
                    </a:cubicBezTo>
                    <a:lnTo>
                      <a:pt x="529203" y="149465"/>
                    </a:lnTo>
                    <a:cubicBezTo>
                      <a:pt x="506291" y="157781"/>
                      <a:pt x="483952" y="167452"/>
                      <a:pt x="462454" y="178979"/>
                    </a:cubicBezTo>
                    <a:cubicBezTo>
                      <a:pt x="420423" y="201518"/>
                      <a:pt x="381827" y="230579"/>
                      <a:pt x="347702" y="263848"/>
                    </a:cubicBezTo>
                    <a:cubicBezTo>
                      <a:pt x="211457" y="396657"/>
                      <a:pt x="149367" y="588172"/>
                      <a:pt x="103870" y="768149"/>
                    </a:cubicBezTo>
                    <a:cubicBezTo>
                      <a:pt x="78592" y="868142"/>
                      <a:pt x="60615" y="969826"/>
                      <a:pt x="48964" y="1072290"/>
                    </a:cubicBezTo>
                    <a:cubicBezTo>
                      <a:pt x="43203" y="1122964"/>
                      <a:pt x="39130" y="1173831"/>
                      <a:pt x="36755" y="1224777"/>
                    </a:cubicBezTo>
                    <a:cubicBezTo>
                      <a:pt x="35540" y="1250887"/>
                      <a:pt x="34773" y="1277021"/>
                      <a:pt x="34453" y="1303157"/>
                    </a:cubicBezTo>
                    <a:cubicBezTo>
                      <a:pt x="34288" y="1316544"/>
                      <a:pt x="34240" y="1329936"/>
                      <a:pt x="34256" y="1343323"/>
                    </a:cubicBezTo>
                    <a:cubicBezTo>
                      <a:pt x="34264" y="1349459"/>
                      <a:pt x="35359" y="1357183"/>
                      <a:pt x="33719" y="1363140"/>
                    </a:cubicBezTo>
                    <a:cubicBezTo>
                      <a:pt x="32197" y="1368658"/>
                      <a:pt x="27907" y="1373517"/>
                      <a:pt x="24734" y="1378115"/>
                    </a:cubicBezTo>
                    <a:cubicBezTo>
                      <a:pt x="20973" y="1383571"/>
                      <a:pt x="14213" y="1383283"/>
                      <a:pt x="10400" y="1378115"/>
                    </a:cubicBezTo>
                    <a:lnTo>
                      <a:pt x="8994" y="1376235"/>
                    </a:lnTo>
                    <a:cubicBezTo>
                      <a:pt x="4927" y="1370838"/>
                      <a:pt x="947" y="1365678"/>
                      <a:pt x="366" y="1358624"/>
                    </a:cubicBezTo>
                    <a:cubicBezTo>
                      <a:pt x="-255" y="1351063"/>
                      <a:pt x="183" y="1343269"/>
                      <a:pt x="155" y="1335673"/>
                    </a:cubicBezTo>
                    <a:cubicBezTo>
                      <a:pt x="91" y="1320371"/>
                      <a:pt x="280" y="1305068"/>
                      <a:pt x="586" y="1289770"/>
                    </a:cubicBezTo>
                    <a:cubicBezTo>
                      <a:pt x="1175" y="1260447"/>
                      <a:pt x="2331" y="1231136"/>
                      <a:pt x="4047" y="1201857"/>
                    </a:cubicBezTo>
                    <a:cubicBezTo>
                      <a:pt x="7532" y="1142440"/>
                      <a:pt x="13270" y="1083144"/>
                      <a:pt x="21484" y="1024194"/>
                    </a:cubicBezTo>
                    <a:cubicBezTo>
                      <a:pt x="36085" y="919412"/>
                      <a:pt x="57971" y="815630"/>
                      <a:pt x="86639" y="713799"/>
                    </a:cubicBezTo>
                    <a:cubicBezTo>
                      <a:pt x="113684" y="617735"/>
                      <a:pt x="145725" y="521955"/>
                      <a:pt x="191368" y="432972"/>
                    </a:cubicBezTo>
                    <a:cubicBezTo>
                      <a:pt x="233748" y="350353"/>
                      <a:pt x="289344" y="273495"/>
                      <a:pt x="362706" y="215755"/>
                    </a:cubicBezTo>
                    <a:cubicBezTo>
                      <a:pt x="396820" y="188904"/>
                      <a:pt x="433958" y="166526"/>
                      <a:pt x="473997" y="149674"/>
                    </a:cubicBezTo>
                    <a:cubicBezTo>
                      <a:pt x="494191" y="141175"/>
                      <a:pt x="515397" y="134236"/>
                      <a:pt x="536963" y="130280"/>
                    </a:cubicBezTo>
                    <a:cubicBezTo>
                      <a:pt x="558289" y="126369"/>
                      <a:pt x="579523" y="126914"/>
                      <a:pt x="601047" y="125230"/>
                    </a:cubicBezTo>
                    <a:close/>
                    <a:moveTo>
                      <a:pt x="978523" y="1222054"/>
                    </a:moveTo>
                    <a:cubicBezTo>
                      <a:pt x="982332" y="1222026"/>
                      <a:pt x="986580" y="1222863"/>
                      <a:pt x="989848" y="1224971"/>
                    </a:cubicBezTo>
                    <a:lnTo>
                      <a:pt x="994215" y="1228347"/>
                    </a:lnTo>
                    <a:lnTo>
                      <a:pt x="994215" y="1228347"/>
                    </a:lnTo>
                    <a:cubicBezTo>
                      <a:pt x="995398" y="1229867"/>
                      <a:pt x="996575" y="1231393"/>
                      <a:pt x="997749" y="1232923"/>
                    </a:cubicBezTo>
                    <a:cubicBezTo>
                      <a:pt x="1000479" y="1236482"/>
                      <a:pt x="1000841" y="1242241"/>
                      <a:pt x="1000272" y="1246483"/>
                    </a:cubicBezTo>
                    <a:cubicBezTo>
                      <a:pt x="1000143" y="1249315"/>
                      <a:pt x="999302" y="1251949"/>
                      <a:pt x="997749" y="1254390"/>
                    </a:cubicBezTo>
                    <a:lnTo>
                      <a:pt x="994424" y="1258696"/>
                    </a:lnTo>
                    <a:lnTo>
                      <a:pt x="994424" y="1258696"/>
                    </a:lnTo>
                    <a:cubicBezTo>
                      <a:pt x="991229" y="1261303"/>
                      <a:pt x="988564" y="1263164"/>
                      <a:pt x="984695" y="1264418"/>
                    </a:cubicBezTo>
                    <a:cubicBezTo>
                      <a:pt x="982672" y="1265072"/>
                      <a:pt x="980724" y="1265209"/>
                      <a:pt x="978782" y="1265110"/>
                    </a:cubicBezTo>
                    <a:lnTo>
                      <a:pt x="978134" y="1265068"/>
                    </a:lnTo>
                    <a:lnTo>
                      <a:pt x="978523" y="1265120"/>
                    </a:lnTo>
                    <a:lnTo>
                      <a:pt x="977843" y="1265044"/>
                    </a:lnTo>
                    <a:lnTo>
                      <a:pt x="977843" y="1265044"/>
                    </a:lnTo>
                    <a:cubicBezTo>
                      <a:pt x="977211" y="1264989"/>
                      <a:pt x="976577" y="1264921"/>
                      <a:pt x="975941" y="1264834"/>
                    </a:cubicBezTo>
                    <a:cubicBezTo>
                      <a:pt x="975508" y="1264780"/>
                      <a:pt x="975074" y="1264748"/>
                      <a:pt x="974641" y="1264687"/>
                    </a:cubicBezTo>
                    <a:cubicBezTo>
                      <a:pt x="974224" y="1264653"/>
                      <a:pt x="973822" y="1264637"/>
                      <a:pt x="973401" y="1264675"/>
                    </a:cubicBezTo>
                    <a:cubicBezTo>
                      <a:pt x="968483" y="1265139"/>
                      <a:pt x="963539" y="1262348"/>
                      <a:pt x="960048" y="1259143"/>
                    </a:cubicBezTo>
                    <a:cubicBezTo>
                      <a:pt x="956902" y="1256255"/>
                      <a:pt x="954079" y="1250129"/>
                      <a:pt x="954518" y="1245786"/>
                    </a:cubicBezTo>
                    <a:lnTo>
                      <a:pt x="954705" y="1243972"/>
                    </a:lnTo>
                    <a:cubicBezTo>
                      <a:pt x="955036" y="1240910"/>
                      <a:pt x="955308" y="1239706"/>
                      <a:pt x="956605" y="1236631"/>
                    </a:cubicBezTo>
                    <a:cubicBezTo>
                      <a:pt x="957864" y="1233639"/>
                      <a:pt x="959625" y="1231000"/>
                      <a:pt x="962022" y="1228770"/>
                    </a:cubicBezTo>
                    <a:cubicBezTo>
                      <a:pt x="966610" y="1224500"/>
                      <a:pt x="972226" y="1222098"/>
                      <a:pt x="978523" y="1222054"/>
                    </a:cubicBezTo>
                    <a:close/>
                    <a:moveTo>
                      <a:pt x="963299" y="998028"/>
                    </a:moveTo>
                    <a:cubicBezTo>
                      <a:pt x="969827" y="990912"/>
                      <a:pt x="981038" y="990389"/>
                      <a:pt x="989133" y="994693"/>
                    </a:cubicBezTo>
                    <a:cubicBezTo>
                      <a:pt x="991105" y="995743"/>
                      <a:pt x="992916" y="997428"/>
                      <a:pt x="994655" y="998834"/>
                    </a:cubicBezTo>
                    <a:cubicBezTo>
                      <a:pt x="999036" y="1002377"/>
                      <a:pt x="1000756" y="1008768"/>
                      <a:pt x="1000998" y="1014153"/>
                    </a:cubicBezTo>
                    <a:cubicBezTo>
                      <a:pt x="1001237" y="1019478"/>
                      <a:pt x="998430" y="1025801"/>
                      <a:pt x="994655" y="1029477"/>
                    </a:cubicBezTo>
                    <a:lnTo>
                      <a:pt x="993739" y="1030365"/>
                    </a:lnTo>
                    <a:lnTo>
                      <a:pt x="993739" y="1030365"/>
                    </a:lnTo>
                    <a:cubicBezTo>
                      <a:pt x="991484" y="1032559"/>
                      <a:pt x="988252" y="1034468"/>
                      <a:pt x="985096" y="1035047"/>
                    </a:cubicBezTo>
                    <a:cubicBezTo>
                      <a:pt x="980007" y="1035983"/>
                      <a:pt x="975733" y="1035955"/>
                      <a:pt x="970994" y="1033954"/>
                    </a:cubicBezTo>
                    <a:cubicBezTo>
                      <a:pt x="966922" y="1032236"/>
                      <a:pt x="963413" y="1029473"/>
                      <a:pt x="961026" y="1025724"/>
                    </a:cubicBezTo>
                    <a:lnTo>
                      <a:pt x="960639" y="1025091"/>
                    </a:lnTo>
                    <a:cubicBezTo>
                      <a:pt x="960475" y="1024827"/>
                      <a:pt x="960320" y="1024560"/>
                      <a:pt x="960175" y="1024287"/>
                    </a:cubicBezTo>
                    <a:lnTo>
                      <a:pt x="959965" y="1023873"/>
                    </a:lnTo>
                    <a:cubicBezTo>
                      <a:pt x="955429" y="1015148"/>
                      <a:pt x="956648" y="1005271"/>
                      <a:pt x="963299" y="998028"/>
                    </a:cubicBezTo>
                    <a:close/>
                    <a:moveTo>
                      <a:pt x="966680" y="772823"/>
                    </a:moveTo>
                    <a:cubicBezTo>
                      <a:pt x="969624" y="771898"/>
                      <a:pt x="972566" y="771768"/>
                      <a:pt x="975510" y="772428"/>
                    </a:cubicBezTo>
                    <a:cubicBezTo>
                      <a:pt x="977508" y="772432"/>
                      <a:pt x="979372" y="772937"/>
                      <a:pt x="981098" y="773938"/>
                    </a:cubicBezTo>
                    <a:cubicBezTo>
                      <a:pt x="982974" y="774463"/>
                      <a:pt x="984604" y="775413"/>
                      <a:pt x="985984" y="776788"/>
                    </a:cubicBezTo>
                    <a:cubicBezTo>
                      <a:pt x="987646" y="777771"/>
                      <a:pt x="988973" y="779095"/>
                      <a:pt x="989957" y="780760"/>
                    </a:cubicBezTo>
                    <a:cubicBezTo>
                      <a:pt x="991915" y="782900"/>
                      <a:pt x="993235" y="785410"/>
                      <a:pt x="993921" y="788293"/>
                    </a:cubicBezTo>
                    <a:lnTo>
                      <a:pt x="994710" y="794182"/>
                    </a:lnTo>
                    <a:lnTo>
                      <a:pt x="993921" y="800072"/>
                    </a:lnTo>
                    <a:lnTo>
                      <a:pt x="991687" y="805364"/>
                    </a:lnTo>
                    <a:lnTo>
                      <a:pt x="991687" y="805364"/>
                    </a:lnTo>
                    <a:cubicBezTo>
                      <a:pt x="991073" y="806166"/>
                      <a:pt x="990456" y="806967"/>
                      <a:pt x="989832" y="807764"/>
                    </a:cubicBezTo>
                    <a:cubicBezTo>
                      <a:pt x="988846" y="809433"/>
                      <a:pt x="987518" y="810764"/>
                      <a:pt x="985849" y="811750"/>
                    </a:cubicBezTo>
                    <a:cubicBezTo>
                      <a:pt x="984765" y="812829"/>
                      <a:pt x="983521" y="813636"/>
                      <a:pt x="982131" y="814196"/>
                    </a:cubicBezTo>
                    <a:cubicBezTo>
                      <a:pt x="977200" y="817731"/>
                      <a:pt x="970632" y="818884"/>
                      <a:pt x="964790" y="817274"/>
                    </a:cubicBezTo>
                    <a:cubicBezTo>
                      <a:pt x="961321" y="816304"/>
                      <a:pt x="958309" y="814546"/>
                      <a:pt x="955755" y="812008"/>
                    </a:cubicBezTo>
                    <a:cubicBezTo>
                      <a:pt x="953218" y="809451"/>
                      <a:pt x="951461" y="806437"/>
                      <a:pt x="950491" y="802969"/>
                    </a:cubicBezTo>
                    <a:lnTo>
                      <a:pt x="950091" y="800198"/>
                    </a:lnTo>
                    <a:cubicBezTo>
                      <a:pt x="949575" y="796483"/>
                      <a:pt x="949493" y="794424"/>
                      <a:pt x="950545" y="789700"/>
                    </a:cubicBezTo>
                    <a:cubicBezTo>
                      <a:pt x="951006" y="787623"/>
                      <a:pt x="952344" y="784694"/>
                      <a:pt x="953045" y="783460"/>
                    </a:cubicBezTo>
                    <a:cubicBezTo>
                      <a:pt x="956039" y="778193"/>
                      <a:pt x="960931" y="774584"/>
                      <a:pt x="966680" y="772823"/>
                    </a:cubicBezTo>
                    <a:close/>
                    <a:moveTo>
                      <a:pt x="1222311" y="610803"/>
                    </a:moveTo>
                    <a:cubicBezTo>
                      <a:pt x="1230764" y="610743"/>
                      <a:pt x="1239218" y="610760"/>
                      <a:pt x="1247670" y="610853"/>
                    </a:cubicBezTo>
                    <a:lnTo>
                      <a:pt x="1254009" y="610938"/>
                    </a:lnTo>
                    <a:cubicBezTo>
                      <a:pt x="1264624" y="611105"/>
                      <a:pt x="1273716" y="610010"/>
                      <a:pt x="1282061" y="617378"/>
                    </a:cubicBezTo>
                    <a:cubicBezTo>
                      <a:pt x="1288118" y="622725"/>
                      <a:pt x="1285450" y="631695"/>
                      <a:pt x="1279700" y="635723"/>
                    </a:cubicBezTo>
                    <a:cubicBezTo>
                      <a:pt x="1270989" y="641823"/>
                      <a:pt x="1260062" y="638755"/>
                      <a:pt x="1250049" y="638083"/>
                    </a:cubicBezTo>
                    <a:cubicBezTo>
                      <a:pt x="1239488" y="637374"/>
                      <a:pt x="1228919" y="636786"/>
                      <a:pt x="1218346" y="636311"/>
                    </a:cubicBezTo>
                    <a:cubicBezTo>
                      <a:pt x="1197875" y="635395"/>
                      <a:pt x="1177396" y="634811"/>
                      <a:pt x="1156904" y="634721"/>
                    </a:cubicBezTo>
                    <a:cubicBezTo>
                      <a:pt x="1136457" y="634634"/>
                      <a:pt x="1115980" y="634828"/>
                      <a:pt x="1095534" y="635158"/>
                    </a:cubicBezTo>
                    <a:cubicBezTo>
                      <a:pt x="1074731" y="635496"/>
                      <a:pt x="1053070" y="637434"/>
                      <a:pt x="1032384" y="635280"/>
                    </a:cubicBezTo>
                    <a:cubicBezTo>
                      <a:pt x="1029542" y="634985"/>
                      <a:pt x="1028902" y="631246"/>
                      <a:pt x="1031707" y="630274"/>
                    </a:cubicBezTo>
                    <a:cubicBezTo>
                      <a:pt x="1051201" y="623528"/>
                      <a:pt x="1073129" y="621342"/>
                      <a:pt x="1093558" y="618763"/>
                    </a:cubicBezTo>
                    <a:cubicBezTo>
                      <a:pt x="1114629" y="616100"/>
                      <a:pt x="1135700" y="614215"/>
                      <a:pt x="1156904" y="612993"/>
                    </a:cubicBezTo>
                    <a:cubicBezTo>
                      <a:pt x="1178684" y="611743"/>
                      <a:pt x="1200495" y="610956"/>
                      <a:pt x="1222311" y="610803"/>
                    </a:cubicBezTo>
                    <a:close/>
                    <a:moveTo>
                      <a:pt x="966641" y="544544"/>
                    </a:moveTo>
                    <a:lnTo>
                      <a:pt x="967339" y="544557"/>
                    </a:lnTo>
                    <a:cubicBezTo>
                      <a:pt x="971060" y="544567"/>
                      <a:pt x="974542" y="545442"/>
                      <a:pt x="977789" y="547184"/>
                    </a:cubicBezTo>
                    <a:lnTo>
                      <a:pt x="978481" y="547571"/>
                    </a:lnTo>
                    <a:lnTo>
                      <a:pt x="982948" y="551021"/>
                    </a:lnTo>
                    <a:cubicBezTo>
                      <a:pt x="985683" y="553779"/>
                      <a:pt x="987577" y="557026"/>
                      <a:pt x="988623" y="560767"/>
                    </a:cubicBezTo>
                    <a:lnTo>
                      <a:pt x="989412" y="566637"/>
                    </a:lnTo>
                    <a:lnTo>
                      <a:pt x="989412" y="566637"/>
                    </a:lnTo>
                    <a:cubicBezTo>
                      <a:pt x="989529" y="569677"/>
                      <a:pt x="988893" y="572511"/>
                      <a:pt x="987512" y="575144"/>
                    </a:cubicBezTo>
                    <a:cubicBezTo>
                      <a:pt x="986621" y="577882"/>
                      <a:pt x="985100" y="580250"/>
                      <a:pt x="982948" y="582251"/>
                    </a:cubicBezTo>
                    <a:cubicBezTo>
                      <a:pt x="980948" y="584403"/>
                      <a:pt x="978580" y="585925"/>
                      <a:pt x="975845" y="586816"/>
                    </a:cubicBezTo>
                    <a:cubicBezTo>
                      <a:pt x="973415" y="588091"/>
                      <a:pt x="970814" y="588731"/>
                      <a:pt x="968037" y="588732"/>
                    </a:cubicBezTo>
                    <a:lnTo>
                      <a:pt x="967339" y="588719"/>
                    </a:lnTo>
                    <a:cubicBezTo>
                      <a:pt x="963356" y="588705"/>
                      <a:pt x="959642" y="587700"/>
                      <a:pt x="956201" y="585703"/>
                    </a:cubicBezTo>
                    <a:lnTo>
                      <a:pt x="951731" y="582251"/>
                    </a:lnTo>
                    <a:lnTo>
                      <a:pt x="951731" y="582251"/>
                    </a:lnTo>
                    <a:cubicBezTo>
                      <a:pt x="948997" y="579495"/>
                      <a:pt x="947103" y="576248"/>
                      <a:pt x="946057" y="572507"/>
                    </a:cubicBezTo>
                    <a:lnTo>
                      <a:pt x="945266" y="566637"/>
                    </a:lnTo>
                    <a:lnTo>
                      <a:pt x="945266" y="566637"/>
                    </a:lnTo>
                    <a:cubicBezTo>
                      <a:pt x="945153" y="563597"/>
                      <a:pt x="945785" y="560759"/>
                      <a:pt x="947169" y="558130"/>
                    </a:cubicBezTo>
                    <a:cubicBezTo>
                      <a:pt x="948059" y="555392"/>
                      <a:pt x="949580" y="553022"/>
                      <a:pt x="951731" y="551021"/>
                    </a:cubicBezTo>
                    <a:cubicBezTo>
                      <a:pt x="953732" y="548869"/>
                      <a:pt x="956098" y="547347"/>
                      <a:pt x="958837" y="546458"/>
                    </a:cubicBezTo>
                    <a:cubicBezTo>
                      <a:pt x="961265" y="545181"/>
                      <a:pt x="963866" y="544542"/>
                      <a:pt x="966641" y="544544"/>
                    </a:cubicBezTo>
                    <a:lnTo>
                      <a:pt x="966641" y="544544"/>
                    </a:lnTo>
                    <a:close/>
                    <a:moveTo>
                      <a:pt x="1032080" y="25824"/>
                    </a:moveTo>
                    <a:cubicBezTo>
                      <a:pt x="1036835" y="18933"/>
                      <a:pt x="1045453" y="25061"/>
                      <a:pt x="1044220" y="30601"/>
                    </a:cubicBezTo>
                    <a:cubicBezTo>
                      <a:pt x="1044546" y="46161"/>
                      <a:pt x="1045341" y="61261"/>
                      <a:pt x="1048881" y="76502"/>
                    </a:cubicBezTo>
                    <a:cubicBezTo>
                      <a:pt x="1050500" y="83480"/>
                      <a:pt x="1052623" y="90465"/>
                      <a:pt x="1055897" y="96857"/>
                    </a:cubicBezTo>
                    <a:lnTo>
                      <a:pt x="1057273" y="99548"/>
                    </a:lnTo>
                    <a:cubicBezTo>
                      <a:pt x="1061511" y="107924"/>
                      <a:pt x="1064801" y="115824"/>
                      <a:pt x="1059093" y="125012"/>
                    </a:cubicBezTo>
                    <a:cubicBezTo>
                      <a:pt x="1056403" y="129344"/>
                      <a:pt x="1051541" y="132598"/>
                      <a:pt x="1046270" y="132370"/>
                    </a:cubicBezTo>
                    <a:cubicBezTo>
                      <a:pt x="1022897" y="131362"/>
                      <a:pt x="1019686" y="98816"/>
                      <a:pt x="1018265" y="80647"/>
                    </a:cubicBezTo>
                    <a:cubicBezTo>
                      <a:pt x="1016800" y="61935"/>
                      <a:pt x="1021356" y="41371"/>
                      <a:pt x="1032080" y="25824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8" name="图形 202">
              <a:extLst>
                <a:ext uri="{FF2B5EF4-FFF2-40B4-BE49-F238E27FC236}">
                  <a16:creationId xmlns:a16="http://schemas.microsoft.com/office/drawing/2014/main" id="{A7B408BA-C6F5-30B8-A50E-BC31B8264D3E}"/>
                </a:ext>
              </a:extLst>
            </p:cNvPr>
            <p:cNvGrpSpPr/>
            <p:nvPr/>
          </p:nvGrpSpPr>
          <p:grpSpPr>
            <a:xfrm>
              <a:off x="5713658" y="2250321"/>
              <a:ext cx="868245" cy="1021313"/>
              <a:chOff x="5713658" y="2250321"/>
              <a:chExt cx="868245" cy="1021313"/>
            </a:xfrm>
          </p:grpSpPr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8B6A0942-E94A-772F-A60D-3BCBEB565ABE}"/>
                  </a:ext>
                </a:extLst>
              </p:cNvPr>
              <p:cNvSpPr/>
              <p:nvPr/>
            </p:nvSpPr>
            <p:spPr>
              <a:xfrm>
                <a:off x="5794151" y="2352991"/>
                <a:ext cx="751611" cy="890222"/>
              </a:xfrm>
              <a:custGeom>
                <a:avLst/>
                <a:gdLst>
                  <a:gd name="connsiteX0" fmla="*/ 44295 w 751611"/>
                  <a:gd name="connsiteY0" fmla="*/ 101500 h 890222"/>
                  <a:gd name="connsiteX1" fmla="*/ 82670 w 751611"/>
                  <a:gd name="connsiteY1" fmla="*/ 79284 h 890222"/>
                  <a:gd name="connsiteX2" fmla="*/ 44295 w 751611"/>
                  <a:gd name="connsiteY2" fmla="*/ 101500 h 890222"/>
                  <a:gd name="connsiteX3" fmla="*/ 23853 w 751611"/>
                  <a:gd name="connsiteY3" fmla="*/ 198097 h 890222"/>
                  <a:gd name="connsiteX4" fmla="*/ 20378 w 751611"/>
                  <a:gd name="connsiteY4" fmla="*/ 172322 h 890222"/>
                  <a:gd name="connsiteX5" fmla="*/ 30619 w 751611"/>
                  <a:gd name="connsiteY5" fmla="*/ 179462 h 890222"/>
                  <a:gd name="connsiteX6" fmla="*/ 23853 w 751611"/>
                  <a:gd name="connsiteY6" fmla="*/ 198097 h 890222"/>
                  <a:gd name="connsiteX7" fmla="*/ 722170 w 751611"/>
                  <a:gd name="connsiteY7" fmla="*/ 331956 h 890222"/>
                  <a:gd name="connsiteX8" fmla="*/ 640642 w 751611"/>
                  <a:gd name="connsiteY8" fmla="*/ 166742 h 890222"/>
                  <a:gd name="connsiteX9" fmla="*/ 662102 w 751611"/>
                  <a:gd name="connsiteY9" fmla="*/ 47929 h 890222"/>
                  <a:gd name="connsiteX10" fmla="*/ 593116 w 751611"/>
                  <a:gd name="connsiteY10" fmla="*/ 20211 h 890222"/>
                  <a:gd name="connsiteX11" fmla="*/ 93971 w 751611"/>
                  <a:gd name="connsiteY11" fmla="*/ 73870 h 890222"/>
                  <a:gd name="connsiteX12" fmla="*/ 29015 w 751611"/>
                  <a:gd name="connsiteY12" fmla="*/ 95533 h 890222"/>
                  <a:gd name="connsiteX13" fmla="*/ 81973 w 751611"/>
                  <a:gd name="connsiteY13" fmla="*/ 412349 h 890222"/>
                  <a:gd name="connsiteX14" fmla="*/ 47595 w 751611"/>
                  <a:gd name="connsiteY14" fmla="*/ 616386 h 890222"/>
                  <a:gd name="connsiteX15" fmla="*/ 137286 w 751611"/>
                  <a:gd name="connsiteY15" fmla="*/ 679056 h 890222"/>
                  <a:gd name="connsiteX16" fmla="*/ 153411 w 751611"/>
                  <a:gd name="connsiteY16" fmla="*/ 687100 h 890222"/>
                  <a:gd name="connsiteX17" fmla="*/ 208764 w 751611"/>
                  <a:gd name="connsiteY17" fmla="*/ 784398 h 890222"/>
                  <a:gd name="connsiteX18" fmla="*/ 216880 w 751611"/>
                  <a:gd name="connsiteY18" fmla="*/ 807007 h 890222"/>
                  <a:gd name="connsiteX19" fmla="*/ 493387 w 751611"/>
                  <a:gd name="connsiteY19" fmla="*/ 889656 h 890222"/>
                  <a:gd name="connsiteX20" fmla="*/ 685745 w 751611"/>
                  <a:gd name="connsiteY20" fmla="*/ 798903 h 890222"/>
                  <a:gd name="connsiteX21" fmla="*/ 740430 w 751611"/>
                  <a:gd name="connsiteY21" fmla="*/ 415465 h 890222"/>
                  <a:gd name="connsiteX22" fmla="*/ 722170 w 751611"/>
                  <a:gd name="connsiteY22" fmla="*/ 331956 h 89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51611" h="890222">
                    <a:moveTo>
                      <a:pt x="44295" y="101500"/>
                    </a:moveTo>
                    <a:cubicBezTo>
                      <a:pt x="54731" y="90297"/>
                      <a:pt x="68078" y="81951"/>
                      <a:pt x="82670" y="79284"/>
                    </a:cubicBezTo>
                    <a:cubicBezTo>
                      <a:pt x="69332" y="85949"/>
                      <a:pt x="56294" y="92896"/>
                      <a:pt x="44295" y="101500"/>
                    </a:cubicBezTo>
                    <a:close/>
                    <a:moveTo>
                      <a:pt x="23853" y="198097"/>
                    </a:moveTo>
                    <a:cubicBezTo>
                      <a:pt x="22008" y="189560"/>
                      <a:pt x="20769" y="180940"/>
                      <a:pt x="20378" y="172322"/>
                    </a:cubicBezTo>
                    <a:cubicBezTo>
                      <a:pt x="22710" y="175869"/>
                      <a:pt x="26435" y="178238"/>
                      <a:pt x="30619" y="179462"/>
                    </a:cubicBezTo>
                    <a:cubicBezTo>
                      <a:pt x="27916" y="185516"/>
                      <a:pt x="25618" y="191752"/>
                      <a:pt x="23853" y="198097"/>
                    </a:cubicBezTo>
                    <a:close/>
                    <a:moveTo>
                      <a:pt x="722170" y="331956"/>
                    </a:moveTo>
                    <a:cubicBezTo>
                      <a:pt x="710125" y="281795"/>
                      <a:pt x="653925" y="185313"/>
                      <a:pt x="640642" y="166742"/>
                    </a:cubicBezTo>
                    <a:cubicBezTo>
                      <a:pt x="626217" y="120761"/>
                      <a:pt x="704886" y="83886"/>
                      <a:pt x="662102" y="47929"/>
                    </a:cubicBezTo>
                    <a:cubicBezTo>
                      <a:pt x="642732" y="31706"/>
                      <a:pt x="617131" y="25964"/>
                      <a:pt x="593116" y="20211"/>
                    </a:cubicBezTo>
                    <a:cubicBezTo>
                      <a:pt x="426837" y="-19737"/>
                      <a:pt x="248187" y="410"/>
                      <a:pt x="93971" y="73870"/>
                    </a:cubicBezTo>
                    <a:cubicBezTo>
                      <a:pt x="70513" y="68932"/>
                      <a:pt x="46074" y="78583"/>
                      <a:pt x="29015" y="95533"/>
                    </a:cubicBezTo>
                    <a:cubicBezTo>
                      <a:pt x="-51126" y="176114"/>
                      <a:pt x="58091" y="321505"/>
                      <a:pt x="81973" y="412349"/>
                    </a:cubicBezTo>
                    <a:cubicBezTo>
                      <a:pt x="122948" y="513643"/>
                      <a:pt x="38543" y="530682"/>
                      <a:pt x="47595" y="616386"/>
                    </a:cubicBezTo>
                    <a:cubicBezTo>
                      <a:pt x="54628" y="660662"/>
                      <a:pt x="99456" y="672364"/>
                      <a:pt x="137286" y="679056"/>
                    </a:cubicBezTo>
                    <a:cubicBezTo>
                      <a:pt x="143349" y="680475"/>
                      <a:pt x="151455" y="680689"/>
                      <a:pt x="153411" y="687100"/>
                    </a:cubicBezTo>
                    <a:cubicBezTo>
                      <a:pt x="159540" y="724526"/>
                      <a:pt x="180553" y="760192"/>
                      <a:pt x="208764" y="784398"/>
                    </a:cubicBezTo>
                    <a:cubicBezTo>
                      <a:pt x="206297" y="791710"/>
                      <a:pt x="208180" y="800586"/>
                      <a:pt x="216880" y="807007"/>
                    </a:cubicBezTo>
                    <a:cubicBezTo>
                      <a:pt x="295698" y="865603"/>
                      <a:pt x="395081" y="894927"/>
                      <a:pt x="493387" y="889656"/>
                    </a:cubicBezTo>
                    <a:cubicBezTo>
                      <a:pt x="610541" y="883374"/>
                      <a:pt x="671126" y="816199"/>
                      <a:pt x="685745" y="798903"/>
                    </a:cubicBezTo>
                    <a:cubicBezTo>
                      <a:pt x="766578" y="689697"/>
                      <a:pt x="756919" y="545611"/>
                      <a:pt x="740430" y="415465"/>
                    </a:cubicBezTo>
                    <a:cubicBezTo>
                      <a:pt x="728944" y="324803"/>
                      <a:pt x="743509" y="420815"/>
                      <a:pt x="722170" y="33195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CD621DE-DBC6-0A0D-C77D-BD5A21F8167D}"/>
                  </a:ext>
                </a:extLst>
              </p:cNvPr>
              <p:cNvSpPr/>
              <p:nvPr/>
            </p:nvSpPr>
            <p:spPr>
              <a:xfrm>
                <a:off x="5713658" y="2250321"/>
                <a:ext cx="868245" cy="1021313"/>
              </a:xfrm>
              <a:custGeom>
                <a:avLst/>
                <a:gdLst>
                  <a:gd name="connsiteX0" fmla="*/ 441425 w 868245"/>
                  <a:gd name="connsiteY0" fmla="*/ 17235 h 1021313"/>
                  <a:gd name="connsiteX1" fmla="*/ 467464 w 868245"/>
                  <a:gd name="connsiteY1" fmla="*/ 224 h 1021313"/>
                  <a:gd name="connsiteX2" fmla="*/ 488051 w 868245"/>
                  <a:gd name="connsiteY2" fmla="*/ 23536 h 1021313"/>
                  <a:gd name="connsiteX3" fmla="*/ 487105 w 868245"/>
                  <a:gd name="connsiteY3" fmla="*/ 29837 h 1021313"/>
                  <a:gd name="connsiteX4" fmla="*/ 487155 w 868245"/>
                  <a:gd name="connsiteY4" fmla="*/ 29854 h 1021313"/>
                  <a:gd name="connsiteX5" fmla="*/ 487155 w 868245"/>
                  <a:gd name="connsiteY5" fmla="*/ 29854 h 1021313"/>
                  <a:gd name="connsiteX6" fmla="*/ 487205 w 868245"/>
                  <a:gd name="connsiteY6" fmla="*/ 29857 h 1021313"/>
                  <a:gd name="connsiteX7" fmla="*/ 486944 w 868245"/>
                  <a:gd name="connsiteY7" fmla="*/ 30622 h 1021313"/>
                  <a:gd name="connsiteX8" fmla="*/ 483462 w 868245"/>
                  <a:gd name="connsiteY8" fmla="*/ 40728 h 1021313"/>
                  <a:gd name="connsiteX9" fmla="*/ 477486 w 868245"/>
                  <a:gd name="connsiteY9" fmla="*/ 58725 h 1021313"/>
                  <a:gd name="connsiteX10" fmla="*/ 486099 w 868245"/>
                  <a:gd name="connsiteY10" fmla="*/ 59309 h 1021313"/>
                  <a:gd name="connsiteX11" fmla="*/ 495174 w 868245"/>
                  <a:gd name="connsiteY11" fmla="*/ 36118 h 1021313"/>
                  <a:gd name="connsiteX12" fmla="*/ 507087 w 868245"/>
                  <a:gd name="connsiteY12" fmla="*/ 10813 h 1021313"/>
                  <a:gd name="connsiteX13" fmla="*/ 539465 w 868245"/>
                  <a:gd name="connsiteY13" fmla="*/ 6787 h 1021313"/>
                  <a:gd name="connsiteX14" fmla="*/ 551479 w 868245"/>
                  <a:gd name="connsiteY14" fmla="*/ 35635 h 1021313"/>
                  <a:gd name="connsiteX15" fmla="*/ 541367 w 868245"/>
                  <a:gd name="connsiteY15" fmla="*/ 48405 h 1021313"/>
                  <a:gd name="connsiteX16" fmla="*/ 540834 w 868245"/>
                  <a:gd name="connsiteY16" fmla="*/ 48679 h 1021313"/>
                  <a:gd name="connsiteX17" fmla="*/ 537031 w 868245"/>
                  <a:gd name="connsiteY17" fmla="*/ 57698 h 1021313"/>
                  <a:gd name="connsiteX18" fmla="*/ 540713 w 868245"/>
                  <a:gd name="connsiteY18" fmla="*/ 56349 h 1021313"/>
                  <a:gd name="connsiteX19" fmla="*/ 546750 w 868245"/>
                  <a:gd name="connsiteY19" fmla="*/ 55202 h 1021313"/>
                  <a:gd name="connsiteX20" fmla="*/ 564338 w 868245"/>
                  <a:gd name="connsiteY20" fmla="*/ 26414 h 1021313"/>
                  <a:gd name="connsiteX21" fmla="*/ 596978 w 868245"/>
                  <a:gd name="connsiteY21" fmla="*/ 17859 h 1021313"/>
                  <a:gd name="connsiteX22" fmla="*/ 605530 w 868245"/>
                  <a:gd name="connsiteY22" fmla="*/ 50511 h 1021313"/>
                  <a:gd name="connsiteX23" fmla="*/ 589190 w 868245"/>
                  <a:gd name="connsiteY23" fmla="*/ 74890 h 1021313"/>
                  <a:gd name="connsiteX24" fmla="*/ 591866 w 868245"/>
                  <a:gd name="connsiteY24" fmla="*/ 75514 h 1021313"/>
                  <a:gd name="connsiteX25" fmla="*/ 593134 w 868245"/>
                  <a:gd name="connsiteY25" fmla="*/ 73884 h 1021313"/>
                  <a:gd name="connsiteX26" fmla="*/ 612533 w 868245"/>
                  <a:gd name="connsiteY26" fmla="*/ 55383 h 1021313"/>
                  <a:gd name="connsiteX27" fmla="*/ 630463 w 868245"/>
                  <a:gd name="connsiteY27" fmla="*/ 36742 h 1021313"/>
                  <a:gd name="connsiteX28" fmla="*/ 660386 w 868245"/>
                  <a:gd name="connsiteY28" fmla="*/ 44593 h 1021313"/>
                  <a:gd name="connsiteX29" fmla="*/ 636480 w 868245"/>
                  <a:gd name="connsiteY29" fmla="*/ 97779 h 1021313"/>
                  <a:gd name="connsiteX30" fmla="*/ 676082 w 868245"/>
                  <a:gd name="connsiteY30" fmla="*/ 76279 h 1021313"/>
                  <a:gd name="connsiteX31" fmla="*/ 699385 w 868245"/>
                  <a:gd name="connsiteY31" fmla="*/ 66415 h 1021313"/>
                  <a:gd name="connsiteX32" fmla="*/ 730133 w 868245"/>
                  <a:gd name="connsiteY32" fmla="*/ 71548 h 1021313"/>
                  <a:gd name="connsiteX33" fmla="*/ 734580 w 868245"/>
                  <a:gd name="connsiteY33" fmla="*/ 88358 h 1021313"/>
                  <a:gd name="connsiteX34" fmla="*/ 714135 w 868245"/>
                  <a:gd name="connsiteY34" fmla="*/ 107523 h 1021313"/>
                  <a:gd name="connsiteX35" fmla="*/ 691617 w 868245"/>
                  <a:gd name="connsiteY35" fmla="*/ 113119 h 1021313"/>
                  <a:gd name="connsiteX36" fmla="*/ 655275 w 868245"/>
                  <a:gd name="connsiteY36" fmla="*/ 126526 h 1021313"/>
                  <a:gd name="connsiteX37" fmla="*/ 657669 w 868245"/>
                  <a:gd name="connsiteY37" fmla="*/ 128258 h 1021313"/>
                  <a:gd name="connsiteX38" fmla="*/ 684353 w 868245"/>
                  <a:gd name="connsiteY38" fmla="*/ 120870 h 1021313"/>
                  <a:gd name="connsiteX39" fmla="*/ 729604 w 868245"/>
                  <a:gd name="connsiteY39" fmla="*/ 113543 h 1021313"/>
                  <a:gd name="connsiteX40" fmla="*/ 734660 w 868245"/>
                  <a:gd name="connsiteY40" fmla="*/ 113073 h 1021313"/>
                  <a:gd name="connsiteX41" fmla="*/ 786035 w 868245"/>
                  <a:gd name="connsiteY41" fmla="*/ 125560 h 1021313"/>
                  <a:gd name="connsiteX42" fmla="*/ 786035 w 868245"/>
                  <a:gd name="connsiteY42" fmla="*/ 146517 h 1021313"/>
                  <a:gd name="connsiteX43" fmla="*/ 757541 w 868245"/>
                  <a:gd name="connsiteY43" fmla="*/ 159843 h 1021313"/>
                  <a:gd name="connsiteX44" fmla="*/ 795594 w 868245"/>
                  <a:gd name="connsiteY44" fmla="*/ 164816 h 1021313"/>
                  <a:gd name="connsiteX45" fmla="*/ 821687 w 868245"/>
                  <a:gd name="connsiteY45" fmla="*/ 169322 h 1021313"/>
                  <a:gd name="connsiteX46" fmla="*/ 826020 w 868245"/>
                  <a:gd name="connsiteY46" fmla="*/ 170171 h 1021313"/>
                  <a:gd name="connsiteX47" fmla="*/ 857453 w 868245"/>
                  <a:gd name="connsiteY47" fmla="*/ 179632 h 1021313"/>
                  <a:gd name="connsiteX48" fmla="*/ 846023 w 868245"/>
                  <a:gd name="connsiteY48" fmla="*/ 221807 h 1021313"/>
                  <a:gd name="connsiteX49" fmla="*/ 813242 w 868245"/>
                  <a:gd name="connsiteY49" fmla="*/ 216553 h 1021313"/>
                  <a:gd name="connsiteX50" fmla="*/ 782816 w 868245"/>
                  <a:gd name="connsiteY50" fmla="*/ 211158 h 1021313"/>
                  <a:gd name="connsiteX51" fmla="*/ 766979 w 868245"/>
                  <a:gd name="connsiteY51" fmla="*/ 208943 h 1021313"/>
                  <a:gd name="connsiteX52" fmla="*/ 798834 w 868245"/>
                  <a:gd name="connsiteY52" fmla="*/ 215788 h 1021313"/>
                  <a:gd name="connsiteX53" fmla="*/ 801724 w 868245"/>
                  <a:gd name="connsiteY53" fmla="*/ 216660 h 1021313"/>
                  <a:gd name="connsiteX54" fmla="*/ 855259 w 868245"/>
                  <a:gd name="connsiteY54" fmla="*/ 254057 h 1021313"/>
                  <a:gd name="connsiteX55" fmla="*/ 836062 w 868245"/>
                  <a:gd name="connsiteY55" fmla="*/ 279281 h 1021313"/>
                  <a:gd name="connsiteX56" fmla="*/ 804649 w 868245"/>
                  <a:gd name="connsiteY56" fmla="*/ 267847 h 1021313"/>
                  <a:gd name="connsiteX57" fmla="*/ 782232 w 868245"/>
                  <a:gd name="connsiteY57" fmla="*/ 258909 h 1021313"/>
                  <a:gd name="connsiteX58" fmla="*/ 757642 w 868245"/>
                  <a:gd name="connsiteY58" fmla="*/ 252708 h 1021313"/>
                  <a:gd name="connsiteX59" fmla="*/ 778022 w 868245"/>
                  <a:gd name="connsiteY59" fmla="*/ 265562 h 1021313"/>
                  <a:gd name="connsiteX60" fmla="*/ 781033 w 868245"/>
                  <a:gd name="connsiteY60" fmla="*/ 267787 h 1021313"/>
                  <a:gd name="connsiteX61" fmla="*/ 818857 w 868245"/>
                  <a:gd name="connsiteY61" fmla="*/ 325180 h 1021313"/>
                  <a:gd name="connsiteX62" fmla="*/ 800162 w 868245"/>
                  <a:gd name="connsiteY62" fmla="*/ 339393 h 1021313"/>
                  <a:gd name="connsiteX63" fmla="*/ 750880 w 868245"/>
                  <a:gd name="connsiteY63" fmla="*/ 302432 h 1021313"/>
                  <a:gd name="connsiteX64" fmla="*/ 737237 w 868245"/>
                  <a:gd name="connsiteY64" fmla="*/ 293051 h 1021313"/>
                  <a:gd name="connsiteX65" fmla="*/ 795896 w 868245"/>
                  <a:gd name="connsiteY65" fmla="*/ 390707 h 1021313"/>
                  <a:gd name="connsiteX66" fmla="*/ 838613 w 868245"/>
                  <a:gd name="connsiteY66" fmla="*/ 620531 h 1021313"/>
                  <a:gd name="connsiteX67" fmla="*/ 838618 w 868245"/>
                  <a:gd name="connsiteY67" fmla="*/ 623081 h 1021313"/>
                  <a:gd name="connsiteX68" fmla="*/ 833204 w 868245"/>
                  <a:gd name="connsiteY68" fmla="*/ 759952 h 1021313"/>
                  <a:gd name="connsiteX69" fmla="*/ 802637 w 868245"/>
                  <a:gd name="connsiteY69" fmla="*/ 880781 h 1021313"/>
                  <a:gd name="connsiteX70" fmla="*/ 640866 w 868245"/>
                  <a:gd name="connsiteY70" fmla="*/ 1012416 h 1021313"/>
                  <a:gd name="connsiteX71" fmla="*/ 418002 w 868245"/>
                  <a:gd name="connsiteY71" fmla="*/ 968671 h 1021313"/>
                  <a:gd name="connsiteX72" fmla="*/ 439372 w 868245"/>
                  <a:gd name="connsiteY72" fmla="*/ 940971 h 1021313"/>
                  <a:gd name="connsiteX73" fmla="*/ 661996 w 868245"/>
                  <a:gd name="connsiteY73" fmla="*/ 970020 h 1021313"/>
                  <a:gd name="connsiteX74" fmla="*/ 788430 w 868245"/>
                  <a:gd name="connsiteY74" fmla="*/ 832927 h 1021313"/>
                  <a:gd name="connsiteX75" fmla="*/ 809516 w 868245"/>
                  <a:gd name="connsiteY75" fmla="*/ 713618 h 1021313"/>
                  <a:gd name="connsiteX76" fmla="*/ 809821 w 868245"/>
                  <a:gd name="connsiteY76" fmla="*/ 710953 h 1021313"/>
                  <a:gd name="connsiteX77" fmla="*/ 817408 w 868245"/>
                  <a:gd name="connsiteY77" fmla="*/ 584892 h 1021313"/>
                  <a:gd name="connsiteX78" fmla="*/ 771728 w 868245"/>
                  <a:gd name="connsiteY78" fmla="*/ 371361 h 1021313"/>
                  <a:gd name="connsiteX79" fmla="*/ 709487 w 868245"/>
                  <a:gd name="connsiteY79" fmla="*/ 279926 h 1021313"/>
                  <a:gd name="connsiteX80" fmla="*/ 686104 w 868245"/>
                  <a:gd name="connsiteY80" fmla="*/ 278476 h 1021313"/>
                  <a:gd name="connsiteX81" fmla="*/ 674331 w 868245"/>
                  <a:gd name="connsiteY81" fmla="*/ 277288 h 1021313"/>
                  <a:gd name="connsiteX82" fmla="*/ 686136 w 868245"/>
                  <a:gd name="connsiteY82" fmla="*/ 285336 h 1021313"/>
                  <a:gd name="connsiteX83" fmla="*/ 691204 w 868245"/>
                  <a:gd name="connsiteY83" fmla="*/ 288992 h 1021313"/>
                  <a:gd name="connsiteX84" fmla="*/ 723110 w 868245"/>
                  <a:gd name="connsiteY84" fmla="*/ 335266 h 1021313"/>
                  <a:gd name="connsiteX85" fmla="*/ 710352 w 868245"/>
                  <a:gd name="connsiteY85" fmla="*/ 348009 h 1021313"/>
                  <a:gd name="connsiteX86" fmla="*/ 661231 w 868245"/>
                  <a:gd name="connsiteY86" fmla="*/ 320751 h 1021313"/>
                  <a:gd name="connsiteX87" fmla="*/ 623218 w 868245"/>
                  <a:gd name="connsiteY87" fmla="*/ 291622 h 1021313"/>
                  <a:gd name="connsiteX88" fmla="*/ 614284 w 868245"/>
                  <a:gd name="connsiteY88" fmla="*/ 285301 h 1021313"/>
                  <a:gd name="connsiteX89" fmla="*/ 622514 w 868245"/>
                  <a:gd name="connsiteY89" fmla="*/ 295291 h 1021313"/>
                  <a:gd name="connsiteX90" fmla="*/ 626466 w 868245"/>
                  <a:gd name="connsiteY90" fmla="*/ 300302 h 1021313"/>
                  <a:gd name="connsiteX91" fmla="*/ 645012 w 868245"/>
                  <a:gd name="connsiteY91" fmla="*/ 354129 h 1021313"/>
                  <a:gd name="connsiteX92" fmla="*/ 629316 w 868245"/>
                  <a:gd name="connsiteY92" fmla="*/ 363128 h 1021313"/>
                  <a:gd name="connsiteX93" fmla="*/ 589270 w 868245"/>
                  <a:gd name="connsiteY93" fmla="*/ 322946 h 1021313"/>
                  <a:gd name="connsiteX94" fmla="*/ 561500 w 868245"/>
                  <a:gd name="connsiteY94" fmla="*/ 284918 h 1021313"/>
                  <a:gd name="connsiteX95" fmla="*/ 553391 w 868245"/>
                  <a:gd name="connsiteY95" fmla="*/ 274712 h 1021313"/>
                  <a:gd name="connsiteX96" fmla="*/ 419330 w 868245"/>
                  <a:gd name="connsiteY96" fmla="*/ 292528 h 1021313"/>
                  <a:gd name="connsiteX97" fmla="*/ 329640 w 868245"/>
                  <a:gd name="connsiteY97" fmla="*/ 316826 h 1021313"/>
                  <a:gd name="connsiteX98" fmla="*/ 327182 w 868245"/>
                  <a:gd name="connsiteY98" fmla="*/ 317608 h 1021313"/>
                  <a:gd name="connsiteX99" fmla="*/ 283136 w 868245"/>
                  <a:gd name="connsiteY99" fmla="*/ 340681 h 1021313"/>
                  <a:gd name="connsiteX100" fmla="*/ 284329 w 868245"/>
                  <a:gd name="connsiteY100" fmla="*/ 364489 h 1021313"/>
                  <a:gd name="connsiteX101" fmla="*/ 285557 w 868245"/>
                  <a:gd name="connsiteY101" fmla="*/ 370449 h 1021313"/>
                  <a:gd name="connsiteX102" fmla="*/ 291487 w 868245"/>
                  <a:gd name="connsiteY102" fmla="*/ 445424 h 1021313"/>
                  <a:gd name="connsiteX103" fmla="*/ 271162 w 868245"/>
                  <a:gd name="connsiteY103" fmla="*/ 520070 h 1021313"/>
                  <a:gd name="connsiteX104" fmla="*/ 260195 w 868245"/>
                  <a:gd name="connsiteY104" fmla="*/ 541932 h 1021313"/>
                  <a:gd name="connsiteX105" fmla="*/ 260572 w 868245"/>
                  <a:gd name="connsiteY105" fmla="*/ 570653 h 1021313"/>
                  <a:gd name="connsiteX106" fmla="*/ 261285 w 868245"/>
                  <a:gd name="connsiteY106" fmla="*/ 578728 h 1021313"/>
                  <a:gd name="connsiteX107" fmla="*/ 250113 w 868245"/>
                  <a:gd name="connsiteY107" fmla="*/ 640393 h 1021313"/>
                  <a:gd name="connsiteX108" fmla="*/ 241823 w 868245"/>
                  <a:gd name="connsiteY108" fmla="*/ 639326 h 1021313"/>
                  <a:gd name="connsiteX109" fmla="*/ 239871 w 868245"/>
                  <a:gd name="connsiteY109" fmla="*/ 636246 h 1021313"/>
                  <a:gd name="connsiteX110" fmla="*/ 211235 w 868245"/>
                  <a:gd name="connsiteY110" fmla="*/ 618913 h 1021313"/>
                  <a:gd name="connsiteX111" fmla="*/ 211577 w 868245"/>
                  <a:gd name="connsiteY111" fmla="*/ 616498 h 1021313"/>
                  <a:gd name="connsiteX112" fmla="*/ 238824 w 868245"/>
                  <a:gd name="connsiteY112" fmla="*/ 622920 h 1021313"/>
                  <a:gd name="connsiteX113" fmla="*/ 196172 w 868245"/>
                  <a:gd name="connsiteY113" fmla="*/ 618745 h 1021313"/>
                  <a:gd name="connsiteX114" fmla="*/ 195841 w 868245"/>
                  <a:gd name="connsiteY114" fmla="*/ 618833 h 1021313"/>
                  <a:gd name="connsiteX115" fmla="*/ 162497 w 868245"/>
                  <a:gd name="connsiteY115" fmla="*/ 634696 h 1021313"/>
                  <a:gd name="connsiteX116" fmla="*/ 131326 w 868245"/>
                  <a:gd name="connsiteY116" fmla="*/ 697848 h 1021313"/>
                  <a:gd name="connsiteX117" fmla="*/ 166421 w 868245"/>
                  <a:gd name="connsiteY117" fmla="*/ 756953 h 1021313"/>
                  <a:gd name="connsiteX118" fmla="*/ 200832 w 868245"/>
                  <a:gd name="connsiteY118" fmla="*/ 765247 h 1021313"/>
                  <a:gd name="connsiteX119" fmla="*/ 236792 w 868245"/>
                  <a:gd name="connsiteY119" fmla="*/ 760435 h 1021313"/>
                  <a:gd name="connsiteX120" fmla="*/ 245344 w 868245"/>
                  <a:gd name="connsiteY120" fmla="*/ 775352 h 1021313"/>
                  <a:gd name="connsiteX121" fmla="*/ 234759 w 868245"/>
                  <a:gd name="connsiteY121" fmla="*/ 786123 h 1021313"/>
                  <a:gd name="connsiteX122" fmla="*/ 272994 w 868245"/>
                  <a:gd name="connsiteY122" fmla="*/ 852817 h 1021313"/>
                  <a:gd name="connsiteX123" fmla="*/ 301086 w 868245"/>
                  <a:gd name="connsiteY123" fmla="*/ 884604 h 1021313"/>
                  <a:gd name="connsiteX124" fmla="*/ 325716 w 868245"/>
                  <a:gd name="connsiteY124" fmla="*/ 913552 h 1021313"/>
                  <a:gd name="connsiteX125" fmla="*/ 318874 w 868245"/>
                  <a:gd name="connsiteY125" fmla="*/ 922571 h 1021313"/>
                  <a:gd name="connsiteX126" fmla="*/ 281695 w 868245"/>
                  <a:gd name="connsiteY126" fmla="*/ 900943 h 1021313"/>
                  <a:gd name="connsiteX127" fmla="*/ 281003 w 868245"/>
                  <a:gd name="connsiteY127" fmla="*/ 900246 h 1021313"/>
                  <a:gd name="connsiteX128" fmla="*/ 251924 w 868245"/>
                  <a:gd name="connsiteY128" fmla="*/ 865137 h 1021313"/>
                  <a:gd name="connsiteX129" fmla="*/ 223510 w 868245"/>
                  <a:gd name="connsiteY129" fmla="*/ 791276 h 1021313"/>
                  <a:gd name="connsiteX130" fmla="*/ 158613 w 868245"/>
                  <a:gd name="connsiteY130" fmla="*/ 784029 h 1021313"/>
                  <a:gd name="connsiteX131" fmla="*/ 120500 w 868245"/>
                  <a:gd name="connsiteY131" fmla="*/ 641118 h 1021313"/>
                  <a:gd name="connsiteX132" fmla="*/ 143440 w 868245"/>
                  <a:gd name="connsiteY132" fmla="*/ 617685 h 1021313"/>
                  <a:gd name="connsiteX133" fmla="*/ 138027 w 868245"/>
                  <a:gd name="connsiteY133" fmla="*/ 613518 h 1021313"/>
                  <a:gd name="connsiteX134" fmla="*/ 116308 w 868245"/>
                  <a:gd name="connsiteY134" fmla="*/ 579908 h 1021313"/>
                  <a:gd name="connsiteX135" fmla="*/ 115549 w 868245"/>
                  <a:gd name="connsiteY135" fmla="*/ 578530 h 1021313"/>
                  <a:gd name="connsiteX136" fmla="*/ 99668 w 868245"/>
                  <a:gd name="connsiteY136" fmla="*/ 547615 h 1021313"/>
                  <a:gd name="connsiteX137" fmla="*/ 97821 w 868245"/>
                  <a:gd name="connsiteY137" fmla="*/ 543684 h 1021313"/>
                  <a:gd name="connsiteX138" fmla="*/ 69105 w 868245"/>
                  <a:gd name="connsiteY138" fmla="*/ 484317 h 1021313"/>
                  <a:gd name="connsiteX139" fmla="*/ 51618 w 868245"/>
                  <a:gd name="connsiteY139" fmla="*/ 410375 h 1021313"/>
                  <a:gd name="connsiteX140" fmla="*/ 50586 w 868245"/>
                  <a:gd name="connsiteY140" fmla="*/ 403736 h 1021313"/>
                  <a:gd name="connsiteX141" fmla="*/ 47855 w 868245"/>
                  <a:gd name="connsiteY141" fmla="*/ 358840 h 1021313"/>
                  <a:gd name="connsiteX142" fmla="*/ 14048 w 868245"/>
                  <a:gd name="connsiteY142" fmla="*/ 359262 h 1021313"/>
                  <a:gd name="connsiteX143" fmla="*/ 5133 w 868245"/>
                  <a:gd name="connsiteY143" fmla="*/ 337360 h 1021313"/>
                  <a:gd name="connsiteX144" fmla="*/ 13907 w 868245"/>
                  <a:gd name="connsiteY144" fmla="*/ 323872 h 1021313"/>
                  <a:gd name="connsiteX145" fmla="*/ 7508 w 868245"/>
                  <a:gd name="connsiteY145" fmla="*/ 319564 h 1021313"/>
                  <a:gd name="connsiteX146" fmla="*/ 5837 w 868245"/>
                  <a:gd name="connsiteY146" fmla="*/ 318116 h 1021313"/>
                  <a:gd name="connsiteX147" fmla="*/ 5837 w 868245"/>
                  <a:gd name="connsiteY147" fmla="*/ 318116 h 1021313"/>
                  <a:gd name="connsiteX148" fmla="*/ 2698 w 868245"/>
                  <a:gd name="connsiteY148" fmla="*/ 293695 h 1021313"/>
                  <a:gd name="connsiteX149" fmla="*/ 3885 w 868245"/>
                  <a:gd name="connsiteY149" fmla="*/ 291561 h 1021313"/>
                  <a:gd name="connsiteX150" fmla="*/ 23828 w 868245"/>
                  <a:gd name="connsiteY150" fmla="*/ 280127 h 1021313"/>
                  <a:gd name="connsiteX151" fmla="*/ 27711 w 868245"/>
                  <a:gd name="connsiteY151" fmla="*/ 280127 h 1021313"/>
                  <a:gd name="connsiteX152" fmla="*/ 16885 w 868245"/>
                  <a:gd name="connsiteY152" fmla="*/ 275899 h 1021313"/>
                  <a:gd name="connsiteX153" fmla="*/ 22137 w 868245"/>
                  <a:gd name="connsiteY153" fmla="*/ 235677 h 1021313"/>
                  <a:gd name="connsiteX154" fmla="*/ 47553 w 868245"/>
                  <a:gd name="connsiteY154" fmla="*/ 236603 h 1021313"/>
                  <a:gd name="connsiteX155" fmla="*/ 46587 w 868245"/>
                  <a:gd name="connsiteY155" fmla="*/ 236040 h 1021313"/>
                  <a:gd name="connsiteX156" fmla="*/ 35076 w 868245"/>
                  <a:gd name="connsiteY156" fmla="*/ 215969 h 1021313"/>
                  <a:gd name="connsiteX157" fmla="*/ 46587 w 868245"/>
                  <a:gd name="connsiteY157" fmla="*/ 195878 h 1021313"/>
                  <a:gd name="connsiteX158" fmla="*/ 70051 w 868245"/>
                  <a:gd name="connsiteY158" fmla="*/ 195878 h 1021313"/>
                  <a:gd name="connsiteX159" fmla="*/ 87397 w 868245"/>
                  <a:gd name="connsiteY159" fmla="*/ 208661 h 1021313"/>
                  <a:gd name="connsiteX160" fmla="*/ 74941 w 868245"/>
                  <a:gd name="connsiteY160" fmla="*/ 186276 h 1021313"/>
                  <a:gd name="connsiteX161" fmla="*/ 85505 w 868245"/>
                  <a:gd name="connsiteY161" fmla="*/ 160307 h 1021313"/>
                  <a:gd name="connsiteX162" fmla="*/ 106876 w 868245"/>
                  <a:gd name="connsiteY162" fmla="*/ 159823 h 1021313"/>
                  <a:gd name="connsiteX163" fmla="*/ 111243 w 868245"/>
                  <a:gd name="connsiteY163" fmla="*/ 144584 h 1021313"/>
                  <a:gd name="connsiteX164" fmla="*/ 142414 w 868245"/>
                  <a:gd name="connsiteY164" fmla="*/ 136411 h 1021313"/>
                  <a:gd name="connsiteX165" fmla="*/ 147767 w 868245"/>
                  <a:gd name="connsiteY165" fmla="*/ 140880 h 1021313"/>
                  <a:gd name="connsiteX166" fmla="*/ 160102 w 868245"/>
                  <a:gd name="connsiteY166" fmla="*/ 111227 h 1021313"/>
                  <a:gd name="connsiteX167" fmla="*/ 185055 w 868245"/>
                  <a:gd name="connsiteY167" fmla="*/ 115253 h 1021313"/>
                  <a:gd name="connsiteX168" fmla="*/ 228099 w 868245"/>
                  <a:gd name="connsiteY168" fmla="*/ 99048 h 1021313"/>
                  <a:gd name="connsiteX169" fmla="*/ 236736 w 868245"/>
                  <a:gd name="connsiteY169" fmla="*/ 115963 h 1021313"/>
                  <a:gd name="connsiteX170" fmla="*/ 237717 w 868245"/>
                  <a:gd name="connsiteY170" fmla="*/ 118152 h 1021313"/>
                  <a:gd name="connsiteX171" fmla="*/ 237818 w 868245"/>
                  <a:gd name="connsiteY171" fmla="*/ 118112 h 1021313"/>
                  <a:gd name="connsiteX172" fmla="*/ 237141 w 868245"/>
                  <a:gd name="connsiteY172" fmla="*/ 116511 h 1021313"/>
                  <a:gd name="connsiteX173" fmla="*/ 237141 w 868245"/>
                  <a:gd name="connsiteY173" fmla="*/ 116511 h 1021313"/>
                  <a:gd name="connsiteX174" fmla="*/ 236450 w 868245"/>
                  <a:gd name="connsiteY174" fmla="*/ 114911 h 1021313"/>
                  <a:gd name="connsiteX175" fmla="*/ 226791 w 868245"/>
                  <a:gd name="connsiteY175" fmla="*/ 88177 h 1021313"/>
                  <a:gd name="connsiteX176" fmla="*/ 245948 w 868245"/>
                  <a:gd name="connsiteY176" fmla="*/ 59409 h 1021313"/>
                  <a:gd name="connsiteX177" fmla="*/ 267399 w 868245"/>
                  <a:gd name="connsiteY177" fmla="*/ 67987 h 1021313"/>
                  <a:gd name="connsiteX178" fmla="*/ 305513 w 868245"/>
                  <a:gd name="connsiteY178" fmla="*/ 47109 h 1021313"/>
                  <a:gd name="connsiteX179" fmla="*/ 323100 w 868245"/>
                  <a:gd name="connsiteY179" fmla="*/ 75313 h 1021313"/>
                  <a:gd name="connsiteX180" fmla="*/ 331914 w 868245"/>
                  <a:gd name="connsiteY180" fmla="*/ 91680 h 1021313"/>
                  <a:gd name="connsiteX181" fmla="*/ 334309 w 868245"/>
                  <a:gd name="connsiteY181" fmla="*/ 89042 h 1021313"/>
                  <a:gd name="connsiteX182" fmla="*/ 323785 w 868245"/>
                  <a:gd name="connsiteY182" fmla="*/ 49424 h 1021313"/>
                  <a:gd name="connsiteX183" fmla="*/ 340386 w 868245"/>
                  <a:gd name="connsiteY183" fmla="*/ 20176 h 1021313"/>
                  <a:gd name="connsiteX184" fmla="*/ 369625 w 868245"/>
                  <a:gd name="connsiteY184" fmla="*/ 36784 h 1021313"/>
                  <a:gd name="connsiteX185" fmla="*/ 376085 w 868245"/>
                  <a:gd name="connsiteY185" fmla="*/ 63113 h 1021313"/>
                  <a:gd name="connsiteX186" fmla="*/ 380975 w 868245"/>
                  <a:gd name="connsiteY186" fmla="*/ 62228 h 1021313"/>
                  <a:gd name="connsiteX187" fmla="*/ 381431 w 868245"/>
                  <a:gd name="connsiteY187" fmla="*/ 57307 h 1021313"/>
                  <a:gd name="connsiteX188" fmla="*/ 382064 w 868245"/>
                  <a:gd name="connsiteY188" fmla="*/ 51483 h 1021313"/>
                  <a:gd name="connsiteX189" fmla="*/ 391841 w 868245"/>
                  <a:gd name="connsiteY189" fmla="*/ 11678 h 1021313"/>
                  <a:gd name="connsiteX190" fmla="*/ 434402 w 868245"/>
                  <a:gd name="connsiteY190" fmla="*/ 23214 h 1021313"/>
                  <a:gd name="connsiteX191" fmla="*/ 428103 w 868245"/>
                  <a:gd name="connsiteY191" fmla="*/ 58443 h 1021313"/>
                  <a:gd name="connsiteX192" fmla="*/ 426715 w 868245"/>
                  <a:gd name="connsiteY192" fmla="*/ 73843 h 1021313"/>
                  <a:gd name="connsiteX193" fmla="*/ 439554 w 868245"/>
                  <a:gd name="connsiteY193" fmla="*/ 23214 h 1021313"/>
                  <a:gd name="connsiteX194" fmla="*/ 441425 w 868245"/>
                  <a:gd name="connsiteY194" fmla="*/ 17235 h 1021313"/>
                  <a:gd name="connsiteX195" fmla="*/ 179259 w 868245"/>
                  <a:gd name="connsiteY195" fmla="*/ 677093 h 1021313"/>
                  <a:gd name="connsiteX196" fmla="*/ 246089 w 868245"/>
                  <a:gd name="connsiteY196" fmla="*/ 708679 h 1021313"/>
                  <a:gd name="connsiteX197" fmla="*/ 244479 w 868245"/>
                  <a:gd name="connsiteY197" fmla="*/ 721059 h 1021313"/>
                  <a:gd name="connsiteX198" fmla="*/ 237254 w 868245"/>
                  <a:gd name="connsiteY198" fmla="*/ 724059 h 1021313"/>
                  <a:gd name="connsiteX199" fmla="*/ 228440 w 868245"/>
                  <a:gd name="connsiteY199" fmla="*/ 719006 h 1021313"/>
                  <a:gd name="connsiteX200" fmla="*/ 179259 w 868245"/>
                  <a:gd name="connsiteY200" fmla="*/ 677999 h 1021313"/>
                  <a:gd name="connsiteX201" fmla="*/ 179259 w 868245"/>
                  <a:gd name="connsiteY201" fmla="*/ 677093 h 1021313"/>
                  <a:gd name="connsiteX202" fmla="*/ 216221 w 868245"/>
                  <a:gd name="connsiteY202" fmla="*/ 313516 h 1021313"/>
                  <a:gd name="connsiteX203" fmla="*/ 217029 w 868245"/>
                  <a:gd name="connsiteY203" fmla="*/ 312649 h 1021313"/>
                  <a:gd name="connsiteX204" fmla="*/ 208490 w 868245"/>
                  <a:gd name="connsiteY204" fmla="*/ 304109 h 1021313"/>
                  <a:gd name="connsiteX205" fmla="*/ 195376 w 868245"/>
                  <a:gd name="connsiteY205" fmla="*/ 324462 h 1021313"/>
                  <a:gd name="connsiteX206" fmla="*/ 205802 w 868245"/>
                  <a:gd name="connsiteY206" fmla="*/ 330559 h 1021313"/>
                  <a:gd name="connsiteX207" fmla="*/ 207387 w 868245"/>
                  <a:gd name="connsiteY207" fmla="*/ 327396 h 1021313"/>
                  <a:gd name="connsiteX208" fmla="*/ 216221 w 868245"/>
                  <a:gd name="connsiteY208" fmla="*/ 313516 h 1021313"/>
                  <a:gd name="connsiteX209" fmla="*/ 216221 w 868245"/>
                  <a:gd name="connsiteY209" fmla="*/ 313516 h 1021313"/>
                  <a:gd name="connsiteX210" fmla="*/ 141341 w 868245"/>
                  <a:gd name="connsiteY210" fmla="*/ 302026 h 1021313"/>
                  <a:gd name="connsiteX211" fmla="*/ 138132 w 868245"/>
                  <a:gd name="connsiteY211" fmla="*/ 290380 h 1021313"/>
                  <a:gd name="connsiteX212" fmla="*/ 108575 w 868245"/>
                  <a:gd name="connsiteY212" fmla="*/ 295598 h 1021313"/>
                  <a:gd name="connsiteX213" fmla="*/ 111786 w 868245"/>
                  <a:gd name="connsiteY213" fmla="*/ 307246 h 1021313"/>
                  <a:gd name="connsiteX214" fmla="*/ 141341 w 868245"/>
                  <a:gd name="connsiteY214" fmla="*/ 302026 h 1021313"/>
                  <a:gd name="connsiteX215" fmla="*/ 596867 w 868245"/>
                  <a:gd name="connsiteY215" fmla="*/ 222546 h 1021313"/>
                  <a:gd name="connsiteX216" fmla="*/ 593657 w 868245"/>
                  <a:gd name="connsiteY216" fmla="*/ 234194 h 1021313"/>
                  <a:gd name="connsiteX217" fmla="*/ 623510 w 868245"/>
                  <a:gd name="connsiteY217" fmla="*/ 245759 h 1021313"/>
                  <a:gd name="connsiteX218" fmla="*/ 629603 w 868245"/>
                  <a:gd name="connsiteY218" fmla="*/ 235329 h 1021313"/>
                  <a:gd name="connsiteX219" fmla="*/ 596867 w 868245"/>
                  <a:gd name="connsiteY219" fmla="*/ 222546 h 1021313"/>
                  <a:gd name="connsiteX220" fmla="*/ 139603 w 868245"/>
                  <a:gd name="connsiteY220" fmla="*/ 206892 h 1021313"/>
                  <a:gd name="connsiteX221" fmla="*/ 136393 w 868245"/>
                  <a:gd name="connsiteY221" fmla="*/ 218540 h 1021313"/>
                  <a:gd name="connsiteX222" fmla="*/ 162473 w 868245"/>
                  <a:gd name="connsiteY222" fmla="*/ 228974 h 1021313"/>
                  <a:gd name="connsiteX223" fmla="*/ 162473 w 868245"/>
                  <a:gd name="connsiteY223" fmla="*/ 228974 h 1021313"/>
                  <a:gd name="connsiteX224" fmla="*/ 165682 w 868245"/>
                  <a:gd name="connsiteY224" fmla="*/ 217328 h 1021313"/>
                  <a:gd name="connsiteX225" fmla="*/ 139603 w 868245"/>
                  <a:gd name="connsiteY225" fmla="*/ 206892 h 1021313"/>
                  <a:gd name="connsiteX226" fmla="*/ 139603 w 868245"/>
                  <a:gd name="connsiteY226" fmla="*/ 206892 h 1021313"/>
                  <a:gd name="connsiteX227" fmla="*/ 687933 w 868245"/>
                  <a:gd name="connsiteY227" fmla="*/ 178532 h 1021313"/>
                  <a:gd name="connsiteX228" fmla="*/ 686981 w 868245"/>
                  <a:gd name="connsiteY228" fmla="*/ 177931 h 1021313"/>
                  <a:gd name="connsiteX229" fmla="*/ 680886 w 868245"/>
                  <a:gd name="connsiteY229" fmla="*/ 188361 h 1021313"/>
                  <a:gd name="connsiteX230" fmla="*/ 692842 w 868245"/>
                  <a:gd name="connsiteY230" fmla="*/ 195462 h 1021313"/>
                  <a:gd name="connsiteX231" fmla="*/ 693573 w 868245"/>
                  <a:gd name="connsiteY231" fmla="*/ 196114 h 1021313"/>
                  <a:gd name="connsiteX232" fmla="*/ 702112 w 868245"/>
                  <a:gd name="connsiteY232" fmla="*/ 187572 h 1021313"/>
                  <a:gd name="connsiteX233" fmla="*/ 687933 w 868245"/>
                  <a:gd name="connsiteY233" fmla="*/ 178532 h 1021313"/>
                  <a:gd name="connsiteX234" fmla="*/ 687933 w 868245"/>
                  <a:gd name="connsiteY234" fmla="*/ 178532 h 102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</a:cxnLst>
                <a:rect l="l" t="t" r="r" b="b"/>
                <a:pathLst>
                  <a:path w="868245" h="1021313">
                    <a:moveTo>
                      <a:pt x="441425" y="17235"/>
                    </a:moveTo>
                    <a:cubicBezTo>
                      <a:pt x="445108" y="5720"/>
                      <a:pt x="455531" y="-1205"/>
                      <a:pt x="467464" y="224"/>
                    </a:cubicBezTo>
                    <a:cubicBezTo>
                      <a:pt x="478029" y="1472"/>
                      <a:pt x="489338" y="11960"/>
                      <a:pt x="488051" y="23536"/>
                    </a:cubicBezTo>
                    <a:cubicBezTo>
                      <a:pt x="487809" y="25770"/>
                      <a:pt x="487487" y="27864"/>
                      <a:pt x="487105" y="29837"/>
                    </a:cubicBezTo>
                    <a:lnTo>
                      <a:pt x="487155" y="29854"/>
                    </a:lnTo>
                    <a:lnTo>
                      <a:pt x="487155" y="29854"/>
                    </a:lnTo>
                    <a:lnTo>
                      <a:pt x="487205" y="29857"/>
                    </a:lnTo>
                    <a:lnTo>
                      <a:pt x="486944" y="30622"/>
                    </a:lnTo>
                    <a:cubicBezTo>
                      <a:pt x="486159" y="34306"/>
                      <a:pt x="485072" y="37607"/>
                      <a:pt x="483462" y="40728"/>
                    </a:cubicBezTo>
                    <a:cubicBezTo>
                      <a:pt x="481410" y="46707"/>
                      <a:pt x="479438" y="52706"/>
                      <a:pt x="477486" y="58725"/>
                    </a:cubicBezTo>
                    <a:cubicBezTo>
                      <a:pt x="480303" y="58604"/>
                      <a:pt x="483181" y="58765"/>
                      <a:pt x="486099" y="59309"/>
                    </a:cubicBezTo>
                    <a:cubicBezTo>
                      <a:pt x="489117" y="51578"/>
                      <a:pt x="492156" y="43868"/>
                      <a:pt x="495174" y="36118"/>
                    </a:cubicBezTo>
                    <a:cubicBezTo>
                      <a:pt x="498414" y="27844"/>
                      <a:pt x="500688" y="17215"/>
                      <a:pt x="507087" y="10813"/>
                    </a:cubicBezTo>
                    <a:cubicBezTo>
                      <a:pt x="515277" y="2640"/>
                      <a:pt x="529484" y="949"/>
                      <a:pt x="539465" y="6787"/>
                    </a:cubicBezTo>
                    <a:cubicBezTo>
                      <a:pt x="550010" y="12947"/>
                      <a:pt x="553773" y="23898"/>
                      <a:pt x="551479" y="35635"/>
                    </a:cubicBezTo>
                    <a:cubicBezTo>
                      <a:pt x="550313" y="41621"/>
                      <a:pt x="546315" y="45787"/>
                      <a:pt x="541367" y="48405"/>
                    </a:cubicBezTo>
                    <a:lnTo>
                      <a:pt x="540834" y="48679"/>
                    </a:lnTo>
                    <a:lnTo>
                      <a:pt x="537031" y="57698"/>
                    </a:lnTo>
                    <a:cubicBezTo>
                      <a:pt x="538198" y="57195"/>
                      <a:pt x="539405" y="56732"/>
                      <a:pt x="540713" y="56349"/>
                    </a:cubicBezTo>
                    <a:cubicBezTo>
                      <a:pt x="542766" y="55745"/>
                      <a:pt x="544778" y="55363"/>
                      <a:pt x="546750" y="55202"/>
                    </a:cubicBezTo>
                    <a:cubicBezTo>
                      <a:pt x="552183" y="45358"/>
                      <a:pt x="558160" y="35796"/>
                      <a:pt x="564338" y="26414"/>
                    </a:cubicBezTo>
                    <a:cubicBezTo>
                      <a:pt x="571441" y="15624"/>
                      <a:pt x="585326" y="11034"/>
                      <a:pt x="596978" y="17859"/>
                    </a:cubicBezTo>
                    <a:cubicBezTo>
                      <a:pt x="607401" y="23958"/>
                      <a:pt x="612996" y="39983"/>
                      <a:pt x="605530" y="50511"/>
                    </a:cubicBezTo>
                    <a:cubicBezTo>
                      <a:pt x="599855" y="58503"/>
                      <a:pt x="594482" y="66657"/>
                      <a:pt x="589190" y="74890"/>
                    </a:cubicBezTo>
                    <a:cubicBezTo>
                      <a:pt x="590096" y="75051"/>
                      <a:pt x="591001" y="75253"/>
                      <a:pt x="591866" y="75514"/>
                    </a:cubicBezTo>
                    <a:cubicBezTo>
                      <a:pt x="592269" y="74971"/>
                      <a:pt x="592691" y="74427"/>
                      <a:pt x="593134" y="73884"/>
                    </a:cubicBezTo>
                    <a:cubicBezTo>
                      <a:pt x="598909" y="66717"/>
                      <a:pt x="605631" y="61342"/>
                      <a:pt x="612533" y="55383"/>
                    </a:cubicBezTo>
                    <a:cubicBezTo>
                      <a:pt x="618992" y="49787"/>
                      <a:pt x="621971" y="40989"/>
                      <a:pt x="630463" y="36742"/>
                    </a:cubicBezTo>
                    <a:cubicBezTo>
                      <a:pt x="641148" y="31407"/>
                      <a:pt x="654027" y="33964"/>
                      <a:pt x="660386" y="44593"/>
                    </a:cubicBezTo>
                    <a:cubicBezTo>
                      <a:pt x="674030" y="67361"/>
                      <a:pt x="651129" y="83989"/>
                      <a:pt x="636480" y="97779"/>
                    </a:cubicBezTo>
                    <a:cubicBezTo>
                      <a:pt x="649218" y="89827"/>
                      <a:pt x="662479" y="82560"/>
                      <a:pt x="676082" y="76279"/>
                    </a:cubicBezTo>
                    <a:cubicBezTo>
                      <a:pt x="683729" y="72756"/>
                      <a:pt x="691496" y="69354"/>
                      <a:pt x="699385" y="66415"/>
                    </a:cubicBezTo>
                    <a:cubicBezTo>
                      <a:pt x="711076" y="62067"/>
                      <a:pt x="720534" y="63458"/>
                      <a:pt x="730133" y="71548"/>
                    </a:cubicBezTo>
                    <a:cubicBezTo>
                      <a:pt x="734419" y="75172"/>
                      <a:pt x="736552" y="83086"/>
                      <a:pt x="734580" y="88358"/>
                    </a:cubicBezTo>
                    <a:cubicBezTo>
                      <a:pt x="730757" y="98464"/>
                      <a:pt x="724720" y="104604"/>
                      <a:pt x="714135" y="107523"/>
                    </a:cubicBezTo>
                    <a:cubicBezTo>
                      <a:pt x="706690" y="109576"/>
                      <a:pt x="699063" y="110965"/>
                      <a:pt x="691617" y="113119"/>
                    </a:cubicBezTo>
                    <a:cubicBezTo>
                      <a:pt x="679141" y="116703"/>
                      <a:pt x="667027" y="121071"/>
                      <a:pt x="655275" y="126526"/>
                    </a:cubicBezTo>
                    <a:cubicBezTo>
                      <a:pt x="656120" y="127050"/>
                      <a:pt x="656925" y="127614"/>
                      <a:pt x="657669" y="128258"/>
                    </a:cubicBezTo>
                    <a:cubicBezTo>
                      <a:pt x="666443" y="125419"/>
                      <a:pt x="675378" y="122963"/>
                      <a:pt x="684353" y="120870"/>
                    </a:cubicBezTo>
                    <a:cubicBezTo>
                      <a:pt x="699238" y="117378"/>
                      <a:pt x="714388" y="115019"/>
                      <a:pt x="729604" y="113543"/>
                    </a:cubicBezTo>
                    <a:lnTo>
                      <a:pt x="734660" y="113073"/>
                    </a:lnTo>
                    <a:cubicBezTo>
                      <a:pt x="752902" y="111321"/>
                      <a:pt x="774839" y="108089"/>
                      <a:pt x="786035" y="125560"/>
                    </a:cubicBezTo>
                    <a:cubicBezTo>
                      <a:pt x="789718" y="131318"/>
                      <a:pt x="790120" y="140820"/>
                      <a:pt x="786035" y="146517"/>
                    </a:cubicBezTo>
                    <a:cubicBezTo>
                      <a:pt x="778228" y="157468"/>
                      <a:pt x="770460" y="159642"/>
                      <a:pt x="757541" y="159843"/>
                    </a:cubicBezTo>
                    <a:cubicBezTo>
                      <a:pt x="770259" y="161192"/>
                      <a:pt x="782957" y="162863"/>
                      <a:pt x="795594" y="164816"/>
                    </a:cubicBezTo>
                    <a:cubicBezTo>
                      <a:pt x="804305" y="166145"/>
                      <a:pt x="813015" y="167651"/>
                      <a:pt x="821687" y="169322"/>
                    </a:cubicBezTo>
                    <a:lnTo>
                      <a:pt x="826020" y="170171"/>
                    </a:lnTo>
                    <a:cubicBezTo>
                      <a:pt x="836585" y="172285"/>
                      <a:pt x="848377" y="173513"/>
                      <a:pt x="857453" y="179632"/>
                    </a:cubicBezTo>
                    <a:cubicBezTo>
                      <a:pt x="877254" y="192999"/>
                      <a:pt x="867957" y="219029"/>
                      <a:pt x="846023" y="221807"/>
                    </a:cubicBezTo>
                    <a:cubicBezTo>
                      <a:pt x="835418" y="223136"/>
                      <a:pt x="823646" y="218646"/>
                      <a:pt x="813242" y="216553"/>
                    </a:cubicBezTo>
                    <a:cubicBezTo>
                      <a:pt x="803140" y="214520"/>
                      <a:pt x="792998" y="212728"/>
                      <a:pt x="782816" y="211158"/>
                    </a:cubicBezTo>
                    <a:cubicBezTo>
                      <a:pt x="777543" y="210332"/>
                      <a:pt x="772271" y="209608"/>
                      <a:pt x="766979" y="208943"/>
                    </a:cubicBezTo>
                    <a:cubicBezTo>
                      <a:pt x="777745" y="210493"/>
                      <a:pt x="788430" y="212688"/>
                      <a:pt x="798834" y="215788"/>
                    </a:cubicBezTo>
                    <a:lnTo>
                      <a:pt x="801724" y="216660"/>
                    </a:lnTo>
                    <a:cubicBezTo>
                      <a:pt x="821837" y="222792"/>
                      <a:pt x="848985" y="232559"/>
                      <a:pt x="855259" y="254057"/>
                    </a:cubicBezTo>
                    <a:cubicBezTo>
                      <a:pt x="859063" y="267122"/>
                      <a:pt x="848659" y="278516"/>
                      <a:pt x="836062" y="279281"/>
                    </a:cubicBezTo>
                    <a:cubicBezTo>
                      <a:pt x="824350" y="279986"/>
                      <a:pt x="814590" y="273001"/>
                      <a:pt x="804649" y="267847"/>
                    </a:cubicBezTo>
                    <a:cubicBezTo>
                      <a:pt x="797405" y="264103"/>
                      <a:pt x="790040" y="261304"/>
                      <a:pt x="782232" y="258909"/>
                    </a:cubicBezTo>
                    <a:cubicBezTo>
                      <a:pt x="774163" y="256433"/>
                      <a:pt x="765932" y="254379"/>
                      <a:pt x="757642" y="252708"/>
                    </a:cubicBezTo>
                    <a:cubicBezTo>
                      <a:pt x="764648" y="256570"/>
                      <a:pt x="771472" y="260814"/>
                      <a:pt x="778022" y="265562"/>
                    </a:cubicBezTo>
                    <a:lnTo>
                      <a:pt x="781033" y="267787"/>
                    </a:lnTo>
                    <a:cubicBezTo>
                      <a:pt x="798442" y="280764"/>
                      <a:pt x="824990" y="300855"/>
                      <a:pt x="818857" y="325180"/>
                    </a:cubicBezTo>
                    <a:cubicBezTo>
                      <a:pt x="816925" y="332850"/>
                      <a:pt x="808372" y="340178"/>
                      <a:pt x="800162" y="339393"/>
                    </a:cubicBezTo>
                    <a:cubicBezTo>
                      <a:pt x="778791" y="337400"/>
                      <a:pt x="766999" y="314632"/>
                      <a:pt x="750880" y="302432"/>
                    </a:cubicBezTo>
                    <a:cubicBezTo>
                      <a:pt x="746674" y="299251"/>
                      <a:pt x="742066" y="296111"/>
                      <a:pt x="737237" y="293051"/>
                    </a:cubicBezTo>
                    <a:cubicBezTo>
                      <a:pt x="761666" y="322201"/>
                      <a:pt x="781105" y="355900"/>
                      <a:pt x="795896" y="390707"/>
                    </a:cubicBezTo>
                    <a:cubicBezTo>
                      <a:pt x="828402" y="467282"/>
                      <a:pt x="838374" y="538196"/>
                      <a:pt x="838613" y="620531"/>
                    </a:cubicBezTo>
                    <a:lnTo>
                      <a:pt x="838618" y="623081"/>
                    </a:lnTo>
                    <a:cubicBezTo>
                      <a:pt x="838658" y="668496"/>
                      <a:pt x="837631" y="714738"/>
                      <a:pt x="833204" y="759952"/>
                    </a:cubicBezTo>
                    <a:cubicBezTo>
                      <a:pt x="829099" y="801724"/>
                      <a:pt x="821573" y="842953"/>
                      <a:pt x="802637" y="880781"/>
                    </a:cubicBezTo>
                    <a:cubicBezTo>
                      <a:pt x="770903" y="944212"/>
                      <a:pt x="709064" y="993614"/>
                      <a:pt x="640866" y="1012416"/>
                    </a:cubicBezTo>
                    <a:cubicBezTo>
                      <a:pt x="564982" y="1033353"/>
                      <a:pt x="480162" y="1016986"/>
                      <a:pt x="418002" y="968671"/>
                    </a:cubicBezTo>
                    <a:cubicBezTo>
                      <a:pt x="402144" y="956351"/>
                      <a:pt x="423173" y="929599"/>
                      <a:pt x="439372" y="940971"/>
                    </a:cubicBezTo>
                    <a:cubicBezTo>
                      <a:pt x="504069" y="986367"/>
                      <a:pt x="587741" y="1000740"/>
                      <a:pt x="661996" y="970020"/>
                    </a:cubicBezTo>
                    <a:cubicBezTo>
                      <a:pt x="720897" y="945662"/>
                      <a:pt x="768327" y="893260"/>
                      <a:pt x="788430" y="832927"/>
                    </a:cubicBezTo>
                    <a:cubicBezTo>
                      <a:pt x="801226" y="794545"/>
                      <a:pt x="804951" y="753619"/>
                      <a:pt x="809516" y="713618"/>
                    </a:cubicBezTo>
                    <a:lnTo>
                      <a:pt x="809821" y="710953"/>
                    </a:lnTo>
                    <a:cubicBezTo>
                      <a:pt x="814651" y="669121"/>
                      <a:pt x="817448" y="627006"/>
                      <a:pt x="817408" y="584892"/>
                    </a:cubicBezTo>
                    <a:cubicBezTo>
                      <a:pt x="817347" y="506682"/>
                      <a:pt x="806118" y="442303"/>
                      <a:pt x="771728" y="371361"/>
                    </a:cubicBezTo>
                    <a:cubicBezTo>
                      <a:pt x="755549" y="337943"/>
                      <a:pt x="734560" y="307044"/>
                      <a:pt x="709487" y="279926"/>
                    </a:cubicBezTo>
                    <a:cubicBezTo>
                      <a:pt x="701880" y="281476"/>
                      <a:pt x="693791" y="279302"/>
                      <a:pt x="686104" y="278476"/>
                    </a:cubicBezTo>
                    <a:cubicBezTo>
                      <a:pt x="682179" y="278053"/>
                      <a:pt x="678255" y="277651"/>
                      <a:pt x="674331" y="277288"/>
                    </a:cubicBezTo>
                    <a:cubicBezTo>
                      <a:pt x="678340" y="279881"/>
                      <a:pt x="682271" y="282577"/>
                      <a:pt x="686136" y="285336"/>
                    </a:cubicBezTo>
                    <a:lnTo>
                      <a:pt x="691204" y="288992"/>
                    </a:lnTo>
                    <a:cubicBezTo>
                      <a:pt x="707064" y="300355"/>
                      <a:pt x="727187" y="313298"/>
                      <a:pt x="723110" y="335266"/>
                    </a:cubicBezTo>
                    <a:cubicBezTo>
                      <a:pt x="722003" y="341205"/>
                      <a:pt x="716087" y="346660"/>
                      <a:pt x="710352" y="348009"/>
                    </a:cubicBezTo>
                    <a:cubicBezTo>
                      <a:pt x="689565" y="352961"/>
                      <a:pt x="675277" y="332750"/>
                      <a:pt x="661231" y="320751"/>
                    </a:cubicBezTo>
                    <a:cubicBezTo>
                      <a:pt x="649016" y="310324"/>
                      <a:pt x="636238" y="300983"/>
                      <a:pt x="623218" y="291622"/>
                    </a:cubicBezTo>
                    <a:cubicBezTo>
                      <a:pt x="620260" y="289508"/>
                      <a:pt x="617282" y="287394"/>
                      <a:pt x="614284" y="285301"/>
                    </a:cubicBezTo>
                    <a:cubicBezTo>
                      <a:pt x="617101" y="288586"/>
                      <a:pt x="619841" y="291923"/>
                      <a:pt x="622514" y="295291"/>
                    </a:cubicBezTo>
                    <a:lnTo>
                      <a:pt x="626466" y="300302"/>
                    </a:lnTo>
                    <a:cubicBezTo>
                      <a:pt x="638424" y="315270"/>
                      <a:pt x="655662" y="334725"/>
                      <a:pt x="645012" y="354129"/>
                    </a:cubicBezTo>
                    <a:cubicBezTo>
                      <a:pt x="641993" y="359605"/>
                      <a:pt x="635554" y="363248"/>
                      <a:pt x="629316" y="363128"/>
                    </a:cubicBezTo>
                    <a:cubicBezTo>
                      <a:pt x="607864" y="362685"/>
                      <a:pt x="599332" y="338326"/>
                      <a:pt x="589270" y="322946"/>
                    </a:cubicBezTo>
                    <a:cubicBezTo>
                      <a:pt x="580617" y="309760"/>
                      <a:pt x="571220" y="297339"/>
                      <a:pt x="561500" y="284918"/>
                    </a:cubicBezTo>
                    <a:cubicBezTo>
                      <a:pt x="558824" y="281516"/>
                      <a:pt x="556127" y="278114"/>
                      <a:pt x="553391" y="274712"/>
                    </a:cubicBezTo>
                    <a:cubicBezTo>
                      <a:pt x="508335" y="277047"/>
                      <a:pt x="463440" y="283006"/>
                      <a:pt x="419330" y="292528"/>
                    </a:cubicBezTo>
                    <a:cubicBezTo>
                      <a:pt x="389024" y="299070"/>
                      <a:pt x="359222" y="307548"/>
                      <a:pt x="329640" y="316826"/>
                    </a:cubicBezTo>
                    <a:lnTo>
                      <a:pt x="327182" y="317608"/>
                    </a:lnTo>
                    <a:cubicBezTo>
                      <a:pt x="311173" y="322765"/>
                      <a:pt x="294678" y="329364"/>
                      <a:pt x="283136" y="340681"/>
                    </a:cubicBezTo>
                    <a:cubicBezTo>
                      <a:pt x="281488" y="348478"/>
                      <a:pt x="282753" y="356702"/>
                      <a:pt x="284329" y="364489"/>
                    </a:cubicBezTo>
                    <a:lnTo>
                      <a:pt x="285557" y="370449"/>
                    </a:lnTo>
                    <a:cubicBezTo>
                      <a:pt x="290619" y="395373"/>
                      <a:pt x="294068" y="419835"/>
                      <a:pt x="291487" y="445424"/>
                    </a:cubicBezTo>
                    <a:cubicBezTo>
                      <a:pt x="288810" y="471815"/>
                      <a:pt x="280862" y="495550"/>
                      <a:pt x="271162" y="520070"/>
                    </a:cubicBezTo>
                    <a:cubicBezTo>
                      <a:pt x="266574" y="531625"/>
                      <a:pt x="261825" y="529531"/>
                      <a:pt x="260195" y="541932"/>
                    </a:cubicBezTo>
                    <a:cubicBezTo>
                      <a:pt x="258946" y="551378"/>
                      <a:pt x="259719" y="561129"/>
                      <a:pt x="260572" y="570653"/>
                    </a:cubicBezTo>
                    <a:lnTo>
                      <a:pt x="261285" y="578728"/>
                    </a:lnTo>
                    <a:cubicBezTo>
                      <a:pt x="263073" y="599880"/>
                      <a:pt x="263972" y="622941"/>
                      <a:pt x="250113" y="640393"/>
                    </a:cubicBezTo>
                    <a:cubicBezTo>
                      <a:pt x="247960" y="643071"/>
                      <a:pt x="243352" y="642004"/>
                      <a:pt x="241823" y="639326"/>
                    </a:cubicBezTo>
                    <a:cubicBezTo>
                      <a:pt x="241219" y="638259"/>
                      <a:pt x="240575" y="637233"/>
                      <a:pt x="239871" y="636246"/>
                    </a:cubicBezTo>
                    <a:cubicBezTo>
                      <a:pt x="233190" y="626563"/>
                      <a:pt x="222947" y="621047"/>
                      <a:pt x="211235" y="618913"/>
                    </a:cubicBezTo>
                    <a:cubicBezTo>
                      <a:pt x="209746" y="618652"/>
                      <a:pt x="210330" y="616659"/>
                      <a:pt x="211577" y="616498"/>
                    </a:cubicBezTo>
                    <a:cubicBezTo>
                      <a:pt x="221478" y="615330"/>
                      <a:pt x="230855" y="617806"/>
                      <a:pt x="238824" y="622920"/>
                    </a:cubicBezTo>
                    <a:cubicBezTo>
                      <a:pt x="235045" y="609847"/>
                      <a:pt x="205790" y="616205"/>
                      <a:pt x="196172" y="618745"/>
                    </a:cubicBezTo>
                    <a:lnTo>
                      <a:pt x="195841" y="618833"/>
                    </a:lnTo>
                    <a:cubicBezTo>
                      <a:pt x="183848" y="622054"/>
                      <a:pt x="172498" y="627288"/>
                      <a:pt x="162497" y="634696"/>
                    </a:cubicBezTo>
                    <a:cubicBezTo>
                      <a:pt x="142374" y="649593"/>
                      <a:pt x="130742" y="672825"/>
                      <a:pt x="131326" y="697848"/>
                    </a:cubicBezTo>
                    <a:cubicBezTo>
                      <a:pt x="131909" y="722448"/>
                      <a:pt x="144607" y="745176"/>
                      <a:pt x="166421" y="756953"/>
                    </a:cubicBezTo>
                    <a:cubicBezTo>
                      <a:pt x="176945" y="762629"/>
                      <a:pt x="188919" y="765367"/>
                      <a:pt x="200832" y="765247"/>
                    </a:cubicBezTo>
                    <a:cubicBezTo>
                      <a:pt x="213268" y="765126"/>
                      <a:pt x="224335" y="759670"/>
                      <a:pt x="236792" y="760435"/>
                    </a:cubicBezTo>
                    <a:cubicBezTo>
                      <a:pt x="243996" y="760878"/>
                      <a:pt x="249510" y="768608"/>
                      <a:pt x="245344" y="775352"/>
                    </a:cubicBezTo>
                    <a:cubicBezTo>
                      <a:pt x="242567" y="779862"/>
                      <a:pt x="238945" y="783405"/>
                      <a:pt x="234759" y="786123"/>
                    </a:cubicBezTo>
                    <a:cubicBezTo>
                      <a:pt x="244962" y="809656"/>
                      <a:pt x="257982" y="832102"/>
                      <a:pt x="272994" y="852817"/>
                    </a:cubicBezTo>
                    <a:cubicBezTo>
                      <a:pt x="281304" y="864312"/>
                      <a:pt x="290722" y="874921"/>
                      <a:pt x="301086" y="884604"/>
                    </a:cubicBezTo>
                    <a:cubicBezTo>
                      <a:pt x="309175" y="892173"/>
                      <a:pt x="326702" y="900930"/>
                      <a:pt x="325716" y="913552"/>
                    </a:cubicBezTo>
                    <a:cubicBezTo>
                      <a:pt x="325374" y="918102"/>
                      <a:pt x="323020" y="920880"/>
                      <a:pt x="318874" y="922571"/>
                    </a:cubicBezTo>
                    <a:cubicBezTo>
                      <a:pt x="305986" y="927842"/>
                      <a:pt x="290315" y="909693"/>
                      <a:pt x="281695" y="900943"/>
                    </a:cubicBezTo>
                    <a:lnTo>
                      <a:pt x="281003" y="900246"/>
                    </a:lnTo>
                    <a:cubicBezTo>
                      <a:pt x="270257" y="889536"/>
                      <a:pt x="260457" y="877699"/>
                      <a:pt x="251924" y="865137"/>
                    </a:cubicBezTo>
                    <a:cubicBezTo>
                      <a:pt x="236792" y="842832"/>
                      <a:pt x="227394" y="817688"/>
                      <a:pt x="223510" y="791276"/>
                    </a:cubicBezTo>
                    <a:cubicBezTo>
                      <a:pt x="202844" y="797497"/>
                      <a:pt x="175476" y="791659"/>
                      <a:pt x="158613" y="784029"/>
                    </a:cubicBezTo>
                    <a:cubicBezTo>
                      <a:pt x="105608" y="760073"/>
                      <a:pt x="88282" y="688668"/>
                      <a:pt x="120500" y="641118"/>
                    </a:cubicBezTo>
                    <a:cubicBezTo>
                      <a:pt x="126738" y="631918"/>
                      <a:pt x="134546" y="624047"/>
                      <a:pt x="143440" y="617685"/>
                    </a:cubicBezTo>
                    <a:cubicBezTo>
                      <a:pt x="141488" y="616619"/>
                      <a:pt x="139657" y="615250"/>
                      <a:pt x="138027" y="613518"/>
                    </a:cubicBezTo>
                    <a:cubicBezTo>
                      <a:pt x="129010" y="603937"/>
                      <a:pt x="122635" y="591433"/>
                      <a:pt x="116308" y="579908"/>
                    </a:cubicBezTo>
                    <a:lnTo>
                      <a:pt x="115549" y="578530"/>
                    </a:lnTo>
                    <a:cubicBezTo>
                      <a:pt x="109933" y="568384"/>
                      <a:pt x="104634" y="558079"/>
                      <a:pt x="99668" y="547615"/>
                    </a:cubicBezTo>
                    <a:lnTo>
                      <a:pt x="97821" y="543684"/>
                    </a:lnTo>
                    <a:cubicBezTo>
                      <a:pt x="86733" y="519828"/>
                      <a:pt x="77013" y="509400"/>
                      <a:pt x="69105" y="484317"/>
                    </a:cubicBezTo>
                    <a:cubicBezTo>
                      <a:pt x="61498" y="460119"/>
                      <a:pt x="55502" y="435459"/>
                      <a:pt x="51618" y="410375"/>
                    </a:cubicBezTo>
                    <a:lnTo>
                      <a:pt x="50586" y="403736"/>
                    </a:lnTo>
                    <a:cubicBezTo>
                      <a:pt x="48340" y="389181"/>
                      <a:pt x="46215" y="373617"/>
                      <a:pt x="47855" y="358840"/>
                    </a:cubicBezTo>
                    <a:cubicBezTo>
                      <a:pt x="36566" y="362524"/>
                      <a:pt x="25216" y="364798"/>
                      <a:pt x="14048" y="359262"/>
                    </a:cubicBezTo>
                    <a:cubicBezTo>
                      <a:pt x="6683" y="355619"/>
                      <a:pt x="2618" y="344989"/>
                      <a:pt x="5133" y="337360"/>
                    </a:cubicBezTo>
                    <a:cubicBezTo>
                      <a:pt x="6964" y="331743"/>
                      <a:pt x="10023" y="327334"/>
                      <a:pt x="13907" y="323872"/>
                    </a:cubicBezTo>
                    <a:cubicBezTo>
                      <a:pt x="11593" y="322704"/>
                      <a:pt x="9419" y="321215"/>
                      <a:pt x="7508" y="319564"/>
                    </a:cubicBezTo>
                    <a:lnTo>
                      <a:pt x="5837" y="318116"/>
                    </a:lnTo>
                    <a:lnTo>
                      <a:pt x="5837" y="318116"/>
                    </a:lnTo>
                    <a:cubicBezTo>
                      <a:pt x="-924" y="312236"/>
                      <a:pt x="-1407" y="301063"/>
                      <a:pt x="2698" y="293695"/>
                    </a:cubicBezTo>
                    <a:cubicBezTo>
                      <a:pt x="3101" y="292991"/>
                      <a:pt x="3503" y="292266"/>
                      <a:pt x="3885" y="291561"/>
                    </a:cubicBezTo>
                    <a:cubicBezTo>
                      <a:pt x="7789" y="284576"/>
                      <a:pt x="15859" y="280006"/>
                      <a:pt x="23828" y="280127"/>
                    </a:cubicBezTo>
                    <a:cubicBezTo>
                      <a:pt x="25115" y="280147"/>
                      <a:pt x="26403" y="280147"/>
                      <a:pt x="27711" y="280127"/>
                    </a:cubicBezTo>
                    <a:cubicBezTo>
                      <a:pt x="23989" y="279302"/>
                      <a:pt x="20346" y="278033"/>
                      <a:pt x="16885" y="275899"/>
                    </a:cubicBezTo>
                    <a:cubicBezTo>
                      <a:pt x="1269" y="266297"/>
                      <a:pt x="3241" y="240267"/>
                      <a:pt x="22137" y="235677"/>
                    </a:cubicBezTo>
                    <a:cubicBezTo>
                      <a:pt x="30066" y="233765"/>
                      <a:pt x="38819" y="234550"/>
                      <a:pt x="47553" y="236603"/>
                    </a:cubicBezTo>
                    <a:cubicBezTo>
                      <a:pt x="47231" y="236422"/>
                      <a:pt x="46909" y="236241"/>
                      <a:pt x="46587" y="236040"/>
                    </a:cubicBezTo>
                    <a:cubicBezTo>
                      <a:pt x="39986" y="231993"/>
                      <a:pt x="34453" y="224082"/>
                      <a:pt x="35076" y="215969"/>
                    </a:cubicBezTo>
                    <a:cubicBezTo>
                      <a:pt x="35761" y="206991"/>
                      <a:pt x="38658" y="200589"/>
                      <a:pt x="46587" y="195878"/>
                    </a:cubicBezTo>
                    <a:cubicBezTo>
                      <a:pt x="53469" y="191812"/>
                      <a:pt x="63209" y="191429"/>
                      <a:pt x="70051" y="195878"/>
                    </a:cubicBezTo>
                    <a:cubicBezTo>
                      <a:pt x="75987" y="199763"/>
                      <a:pt x="81803" y="204051"/>
                      <a:pt x="87397" y="208661"/>
                    </a:cubicBezTo>
                    <a:cubicBezTo>
                      <a:pt x="81782" y="201756"/>
                      <a:pt x="76913" y="194248"/>
                      <a:pt x="74941" y="186276"/>
                    </a:cubicBezTo>
                    <a:cubicBezTo>
                      <a:pt x="72506" y="176351"/>
                      <a:pt x="76571" y="165541"/>
                      <a:pt x="85505" y="160307"/>
                    </a:cubicBezTo>
                    <a:cubicBezTo>
                      <a:pt x="92629" y="156139"/>
                      <a:pt x="100155" y="156602"/>
                      <a:pt x="106876" y="159823"/>
                    </a:cubicBezTo>
                    <a:cubicBezTo>
                      <a:pt x="106514" y="154609"/>
                      <a:pt x="107782" y="149295"/>
                      <a:pt x="111243" y="144584"/>
                    </a:cubicBezTo>
                    <a:cubicBezTo>
                      <a:pt x="118326" y="134923"/>
                      <a:pt x="131205" y="129365"/>
                      <a:pt x="142414" y="136411"/>
                    </a:cubicBezTo>
                    <a:cubicBezTo>
                      <a:pt x="143883" y="137337"/>
                      <a:pt x="145855" y="138927"/>
                      <a:pt x="147767" y="140880"/>
                    </a:cubicBezTo>
                    <a:cubicBezTo>
                      <a:pt x="144044" y="129023"/>
                      <a:pt x="147404" y="116582"/>
                      <a:pt x="160102" y="111227"/>
                    </a:cubicBezTo>
                    <a:cubicBezTo>
                      <a:pt x="167850" y="107945"/>
                      <a:pt x="178334" y="109596"/>
                      <a:pt x="185055" y="115253"/>
                    </a:cubicBezTo>
                    <a:cubicBezTo>
                      <a:pt x="180789" y="92163"/>
                      <a:pt x="214857" y="75192"/>
                      <a:pt x="228099" y="99048"/>
                    </a:cubicBezTo>
                    <a:cubicBezTo>
                      <a:pt x="231104" y="104452"/>
                      <a:pt x="234077" y="110142"/>
                      <a:pt x="236736" y="115963"/>
                    </a:cubicBezTo>
                    <a:lnTo>
                      <a:pt x="237717" y="118152"/>
                    </a:lnTo>
                    <a:lnTo>
                      <a:pt x="237818" y="118112"/>
                    </a:lnTo>
                    <a:lnTo>
                      <a:pt x="237141" y="116511"/>
                    </a:lnTo>
                    <a:lnTo>
                      <a:pt x="237141" y="116511"/>
                    </a:lnTo>
                    <a:lnTo>
                      <a:pt x="236450" y="114911"/>
                    </a:lnTo>
                    <a:cubicBezTo>
                      <a:pt x="232767" y="106355"/>
                      <a:pt x="228078" y="97457"/>
                      <a:pt x="226791" y="88177"/>
                    </a:cubicBezTo>
                    <a:cubicBezTo>
                      <a:pt x="224899" y="74447"/>
                      <a:pt x="231016" y="61422"/>
                      <a:pt x="245948" y="59409"/>
                    </a:cubicBezTo>
                    <a:cubicBezTo>
                      <a:pt x="253655" y="58363"/>
                      <a:pt x="262228" y="61865"/>
                      <a:pt x="267399" y="67987"/>
                    </a:cubicBezTo>
                    <a:cubicBezTo>
                      <a:pt x="264602" y="46686"/>
                      <a:pt x="288388" y="31206"/>
                      <a:pt x="305513" y="47109"/>
                    </a:cubicBezTo>
                    <a:cubicBezTo>
                      <a:pt x="313622" y="54638"/>
                      <a:pt x="317949" y="65650"/>
                      <a:pt x="323100" y="75313"/>
                    </a:cubicBezTo>
                    <a:cubicBezTo>
                      <a:pt x="326018" y="80768"/>
                      <a:pt x="328996" y="86204"/>
                      <a:pt x="331914" y="91680"/>
                    </a:cubicBezTo>
                    <a:cubicBezTo>
                      <a:pt x="332659" y="90794"/>
                      <a:pt x="333464" y="89908"/>
                      <a:pt x="334309" y="89042"/>
                    </a:cubicBezTo>
                    <a:cubicBezTo>
                      <a:pt x="329983" y="76078"/>
                      <a:pt x="326622" y="62791"/>
                      <a:pt x="323785" y="49424"/>
                    </a:cubicBezTo>
                    <a:cubicBezTo>
                      <a:pt x="321088" y="36822"/>
                      <a:pt x="327387" y="23737"/>
                      <a:pt x="340386" y="20176"/>
                    </a:cubicBezTo>
                    <a:cubicBezTo>
                      <a:pt x="352199" y="16913"/>
                      <a:pt x="366989" y="24202"/>
                      <a:pt x="369625" y="36784"/>
                    </a:cubicBezTo>
                    <a:cubicBezTo>
                      <a:pt x="371477" y="45640"/>
                      <a:pt x="373670" y="54399"/>
                      <a:pt x="376085" y="63113"/>
                    </a:cubicBezTo>
                    <a:cubicBezTo>
                      <a:pt x="377735" y="62711"/>
                      <a:pt x="379365" y="62429"/>
                      <a:pt x="380975" y="62228"/>
                    </a:cubicBezTo>
                    <a:cubicBezTo>
                      <a:pt x="381109" y="60590"/>
                      <a:pt x="381261" y="58944"/>
                      <a:pt x="381431" y="57307"/>
                    </a:cubicBezTo>
                    <a:lnTo>
                      <a:pt x="382064" y="51483"/>
                    </a:lnTo>
                    <a:cubicBezTo>
                      <a:pt x="383472" y="38178"/>
                      <a:pt x="384891" y="22989"/>
                      <a:pt x="391841" y="11678"/>
                    </a:cubicBezTo>
                    <a:cubicBezTo>
                      <a:pt x="403694" y="-7647"/>
                      <a:pt x="434080" y="365"/>
                      <a:pt x="434402" y="23214"/>
                    </a:cubicBezTo>
                    <a:cubicBezTo>
                      <a:pt x="434583" y="35031"/>
                      <a:pt x="429774" y="46747"/>
                      <a:pt x="428103" y="58443"/>
                    </a:cubicBezTo>
                    <a:cubicBezTo>
                      <a:pt x="427379" y="63536"/>
                      <a:pt x="426956" y="68690"/>
                      <a:pt x="426715" y="73843"/>
                    </a:cubicBezTo>
                    <a:cubicBezTo>
                      <a:pt x="429955" y="56732"/>
                      <a:pt x="434402" y="39842"/>
                      <a:pt x="439554" y="23214"/>
                    </a:cubicBezTo>
                    <a:cubicBezTo>
                      <a:pt x="440157" y="21221"/>
                      <a:pt x="440801" y="19228"/>
                      <a:pt x="441425" y="17235"/>
                    </a:cubicBezTo>
                    <a:close/>
                    <a:moveTo>
                      <a:pt x="179259" y="677093"/>
                    </a:moveTo>
                    <a:cubicBezTo>
                      <a:pt x="205923" y="672966"/>
                      <a:pt x="230292" y="687843"/>
                      <a:pt x="246089" y="708679"/>
                    </a:cubicBezTo>
                    <a:cubicBezTo>
                      <a:pt x="248966" y="712483"/>
                      <a:pt x="247075" y="717859"/>
                      <a:pt x="244479" y="721059"/>
                    </a:cubicBezTo>
                    <a:cubicBezTo>
                      <a:pt x="242607" y="723415"/>
                      <a:pt x="240092" y="723697"/>
                      <a:pt x="237254" y="724059"/>
                    </a:cubicBezTo>
                    <a:cubicBezTo>
                      <a:pt x="233994" y="724482"/>
                      <a:pt x="229869" y="721844"/>
                      <a:pt x="228440" y="719006"/>
                    </a:cubicBezTo>
                    <a:cubicBezTo>
                      <a:pt x="218278" y="698714"/>
                      <a:pt x="200147" y="685890"/>
                      <a:pt x="179259" y="677999"/>
                    </a:cubicBezTo>
                    <a:cubicBezTo>
                      <a:pt x="178877" y="677858"/>
                      <a:pt x="178756" y="677174"/>
                      <a:pt x="179259" y="677093"/>
                    </a:cubicBezTo>
                    <a:close/>
                    <a:moveTo>
                      <a:pt x="216221" y="313516"/>
                    </a:moveTo>
                    <a:lnTo>
                      <a:pt x="217029" y="312649"/>
                    </a:lnTo>
                    <a:cubicBezTo>
                      <a:pt x="222424" y="307050"/>
                      <a:pt x="213898" y="298499"/>
                      <a:pt x="208490" y="304109"/>
                    </a:cubicBezTo>
                    <a:cubicBezTo>
                      <a:pt x="202798" y="310016"/>
                      <a:pt x="199014" y="317190"/>
                      <a:pt x="195376" y="324462"/>
                    </a:cubicBezTo>
                    <a:cubicBezTo>
                      <a:pt x="191909" y="331395"/>
                      <a:pt x="202321" y="337519"/>
                      <a:pt x="205802" y="330559"/>
                    </a:cubicBezTo>
                    <a:lnTo>
                      <a:pt x="207387" y="327396"/>
                    </a:lnTo>
                    <a:cubicBezTo>
                      <a:pt x="209875" y="322478"/>
                      <a:pt x="212529" y="317619"/>
                      <a:pt x="216221" y="313516"/>
                    </a:cubicBezTo>
                    <a:lnTo>
                      <a:pt x="216221" y="313516"/>
                    </a:lnTo>
                    <a:close/>
                    <a:moveTo>
                      <a:pt x="141341" y="302026"/>
                    </a:moveTo>
                    <a:cubicBezTo>
                      <a:pt x="148988" y="300737"/>
                      <a:pt x="145746" y="289095"/>
                      <a:pt x="138132" y="290380"/>
                    </a:cubicBezTo>
                    <a:cubicBezTo>
                      <a:pt x="128267" y="292043"/>
                      <a:pt x="118441" y="293933"/>
                      <a:pt x="108575" y="295598"/>
                    </a:cubicBezTo>
                    <a:cubicBezTo>
                      <a:pt x="100930" y="296886"/>
                      <a:pt x="104172" y="308528"/>
                      <a:pt x="111786" y="307246"/>
                    </a:cubicBezTo>
                    <a:cubicBezTo>
                      <a:pt x="121651" y="305581"/>
                      <a:pt x="131477" y="303690"/>
                      <a:pt x="141341" y="302026"/>
                    </a:cubicBezTo>
                    <a:close/>
                    <a:moveTo>
                      <a:pt x="596867" y="222546"/>
                    </a:moveTo>
                    <a:cubicBezTo>
                      <a:pt x="589480" y="220080"/>
                      <a:pt x="586310" y="231742"/>
                      <a:pt x="593657" y="234194"/>
                    </a:cubicBezTo>
                    <a:cubicBezTo>
                      <a:pt x="603809" y="237582"/>
                      <a:pt x="613879" y="241054"/>
                      <a:pt x="623510" y="245759"/>
                    </a:cubicBezTo>
                    <a:cubicBezTo>
                      <a:pt x="630467" y="249157"/>
                      <a:pt x="636594" y="238743"/>
                      <a:pt x="629603" y="235329"/>
                    </a:cubicBezTo>
                    <a:cubicBezTo>
                      <a:pt x="619033" y="230166"/>
                      <a:pt x="608011" y="226266"/>
                      <a:pt x="596867" y="222546"/>
                    </a:cubicBezTo>
                    <a:close/>
                    <a:moveTo>
                      <a:pt x="139603" y="206892"/>
                    </a:moveTo>
                    <a:cubicBezTo>
                      <a:pt x="132388" y="204005"/>
                      <a:pt x="129255" y="215683"/>
                      <a:pt x="136393" y="218540"/>
                    </a:cubicBezTo>
                    <a:lnTo>
                      <a:pt x="162473" y="228974"/>
                    </a:lnTo>
                    <a:lnTo>
                      <a:pt x="162473" y="228974"/>
                    </a:lnTo>
                    <a:cubicBezTo>
                      <a:pt x="169687" y="231861"/>
                      <a:pt x="172820" y="220184"/>
                      <a:pt x="165682" y="217328"/>
                    </a:cubicBezTo>
                    <a:lnTo>
                      <a:pt x="139603" y="206892"/>
                    </a:lnTo>
                    <a:lnTo>
                      <a:pt x="139603" y="206892"/>
                    </a:lnTo>
                    <a:close/>
                    <a:moveTo>
                      <a:pt x="687933" y="178532"/>
                    </a:moveTo>
                    <a:lnTo>
                      <a:pt x="686981" y="177931"/>
                    </a:lnTo>
                    <a:cubicBezTo>
                      <a:pt x="680441" y="173692"/>
                      <a:pt x="674382" y="184144"/>
                      <a:pt x="680886" y="188361"/>
                    </a:cubicBezTo>
                    <a:cubicBezTo>
                      <a:pt x="684704" y="190836"/>
                      <a:pt x="689346" y="192514"/>
                      <a:pt x="692842" y="195462"/>
                    </a:cubicBezTo>
                    <a:lnTo>
                      <a:pt x="693573" y="196114"/>
                    </a:lnTo>
                    <a:cubicBezTo>
                      <a:pt x="699220" y="201448"/>
                      <a:pt x="707774" y="192925"/>
                      <a:pt x="702112" y="187572"/>
                    </a:cubicBezTo>
                    <a:cubicBezTo>
                      <a:pt x="697969" y="183660"/>
                      <a:pt x="692724" y="181481"/>
                      <a:pt x="687933" y="178532"/>
                    </a:cubicBezTo>
                    <a:lnTo>
                      <a:pt x="687933" y="178532"/>
                    </a:ln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102FD0B-2809-FCB5-0CD3-96597F414989}"/>
                </a:ext>
              </a:extLst>
            </p:cNvPr>
            <p:cNvSpPr/>
            <p:nvPr/>
          </p:nvSpPr>
          <p:spPr>
            <a:xfrm>
              <a:off x="6122048" y="2745496"/>
              <a:ext cx="382159" cy="359684"/>
            </a:xfrm>
            <a:custGeom>
              <a:avLst/>
              <a:gdLst>
                <a:gd name="connsiteX0" fmla="*/ 253837 w 382159"/>
                <a:gd name="connsiteY0" fmla="*/ 359760 h 359684"/>
                <a:gd name="connsiteX1" fmla="*/ 216847 w 382159"/>
                <a:gd name="connsiteY1" fmla="*/ 351256 h 359684"/>
                <a:gd name="connsiteX2" fmla="*/ 214326 w 382159"/>
                <a:gd name="connsiteY2" fmla="*/ 350257 h 359684"/>
                <a:gd name="connsiteX3" fmla="*/ 190951 w 382159"/>
                <a:gd name="connsiteY3" fmla="*/ 336595 h 359684"/>
                <a:gd name="connsiteX4" fmla="*/ 185610 w 382159"/>
                <a:gd name="connsiteY4" fmla="*/ 329622 h 359684"/>
                <a:gd name="connsiteX5" fmla="*/ 185318 w 382159"/>
                <a:gd name="connsiteY5" fmla="*/ 325138 h 359684"/>
                <a:gd name="connsiteX6" fmla="*/ 191914 w 382159"/>
                <a:gd name="connsiteY6" fmla="*/ 324233 h 359684"/>
                <a:gd name="connsiteX7" fmla="*/ 194581 w 382159"/>
                <a:gd name="connsiteY7" fmla="*/ 323859 h 359684"/>
                <a:gd name="connsiteX8" fmla="*/ 202567 w 382159"/>
                <a:gd name="connsiteY8" fmla="*/ 324519 h 359684"/>
                <a:gd name="connsiteX9" fmla="*/ 203719 w 382159"/>
                <a:gd name="connsiteY9" fmla="*/ 324663 h 359684"/>
                <a:gd name="connsiteX10" fmla="*/ 209887 w 382159"/>
                <a:gd name="connsiteY10" fmla="*/ 325470 h 359684"/>
                <a:gd name="connsiteX11" fmla="*/ 227832 w 382159"/>
                <a:gd name="connsiteY11" fmla="*/ 327356 h 359684"/>
                <a:gd name="connsiteX12" fmla="*/ 241401 w 382159"/>
                <a:gd name="connsiteY12" fmla="*/ 327068 h 359684"/>
                <a:gd name="connsiteX13" fmla="*/ 275010 w 382159"/>
                <a:gd name="connsiteY13" fmla="*/ 333923 h 359684"/>
                <a:gd name="connsiteX14" fmla="*/ 278439 w 382159"/>
                <a:gd name="connsiteY14" fmla="*/ 341714 h 359684"/>
                <a:gd name="connsiteX15" fmla="*/ 274795 w 382159"/>
                <a:gd name="connsiteY15" fmla="*/ 351373 h 359684"/>
                <a:gd name="connsiteX16" fmla="*/ 253837 w 382159"/>
                <a:gd name="connsiteY16" fmla="*/ 359760 h 359684"/>
                <a:gd name="connsiteX17" fmla="*/ 323971 w 382159"/>
                <a:gd name="connsiteY17" fmla="*/ 251616 h 359684"/>
                <a:gd name="connsiteX18" fmla="*/ 296279 w 382159"/>
                <a:gd name="connsiteY18" fmla="*/ 264827 h 359684"/>
                <a:gd name="connsiteX19" fmla="*/ 219326 w 382159"/>
                <a:gd name="connsiteY19" fmla="*/ 240227 h 359684"/>
                <a:gd name="connsiteX20" fmla="*/ 209554 w 382159"/>
                <a:gd name="connsiteY20" fmla="*/ 224673 h 359684"/>
                <a:gd name="connsiteX21" fmla="*/ 208408 w 382159"/>
                <a:gd name="connsiteY21" fmla="*/ 213680 h 359684"/>
                <a:gd name="connsiteX22" fmla="*/ 202218 w 382159"/>
                <a:gd name="connsiteY22" fmla="*/ 222834 h 359684"/>
                <a:gd name="connsiteX23" fmla="*/ 200271 w 382159"/>
                <a:gd name="connsiteY23" fmla="*/ 225691 h 359684"/>
                <a:gd name="connsiteX24" fmla="*/ 194997 w 382159"/>
                <a:gd name="connsiteY24" fmla="*/ 233617 h 359684"/>
                <a:gd name="connsiteX25" fmla="*/ 177164 w 382159"/>
                <a:gd name="connsiteY25" fmla="*/ 265265 h 359684"/>
                <a:gd name="connsiteX26" fmla="*/ 167742 w 382159"/>
                <a:gd name="connsiteY26" fmla="*/ 290376 h 359684"/>
                <a:gd name="connsiteX27" fmla="*/ 148328 w 382159"/>
                <a:gd name="connsiteY27" fmla="*/ 329959 h 359684"/>
                <a:gd name="connsiteX28" fmla="*/ 142299 w 382159"/>
                <a:gd name="connsiteY28" fmla="*/ 331809 h 359684"/>
                <a:gd name="connsiteX29" fmla="*/ 137635 w 382159"/>
                <a:gd name="connsiteY29" fmla="*/ 328783 h 359684"/>
                <a:gd name="connsiteX30" fmla="*/ 154983 w 382159"/>
                <a:gd name="connsiteY30" fmla="*/ 254004 h 359684"/>
                <a:gd name="connsiteX31" fmla="*/ 156377 w 382159"/>
                <a:gd name="connsiteY31" fmla="*/ 251854 h 359684"/>
                <a:gd name="connsiteX32" fmla="*/ 211419 w 382159"/>
                <a:gd name="connsiteY32" fmla="*/ 205279 h 359684"/>
                <a:gd name="connsiteX33" fmla="*/ 214037 w 382159"/>
                <a:gd name="connsiteY33" fmla="*/ 209454 h 359684"/>
                <a:gd name="connsiteX34" fmla="*/ 217842 w 382159"/>
                <a:gd name="connsiteY34" fmla="*/ 206916 h 359684"/>
                <a:gd name="connsiteX35" fmla="*/ 239471 w 382159"/>
                <a:gd name="connsiteY35" fmla="*/ 206205 h 359684"/>
                <a:gd name="connsiteX36" fmla="*/ 246664 w 382159"/>
                <a:gd name="connsiteY36" fmla="*/ 209453 h 359684"/>
                <a:gd name="connsiteX37" fmla="*/ 287744 w 382159"/>
                <a:gd name="connsiteY37" fmla="*/ 224046 h 359684"/>
                <a:gd name="connsiteX38" fmla="*/ 290907 w 382159"/>
                <a:gd name="connsiteY38" fmla="*/ 224666 h 359684"/>
                <a:gd name="connsiteX39" fmla="*/ 293906 w 382159"/>
                <a:gd name="connsiteY39" fmla="*/ 225174 h 359684"/>
                <a:gd name="connsiteX40" fmla="*/ 293226 w 382159"/>
                <a:gd name="connsiteY40" fmla="*/ 222222 h 359684"/>
                <a:gd name="connsiteX41" fmla="*/ 292469 w 382159"/>
                <a:gd name="connsiteY41" fmla="*/ 219108 h 359684"/>
                <a:gd name="connsiteX42" fmla="*/ 291611 w 382159"/>
                <a:gd name="connsiteY42" fmla="*/ 215913 h 359684"/>
                <a:gd name="connsiteX43" fmla="*/ 287585 w 382159"/>
                <a:gd name="connsiteY43" fmla="*/ 203396 h 359684"/>
                <a:gd name="connsiteX44" fmla="*/ 263312 w 382159"/>
                <a:gd name="connsiteY44" fmla="*/ 159802 h 359684"/>
                <a:gd name="connsiteX45" fmla="*/ 262243 w 382159"/>
                <a:gd name="connsiteY45" fmla="*/ 158184 h 359684"/>
                <a:gd name="connsiteX46" fmla="*/ 258038 w 382159"/>
                <a:gd name="connsiteY46" fmla="*/ 152030 h 359684"/>
                <a:gd name="connsiteX47" fmla="*/ 242538 w 382159"/>
                <a:gd name="connsiteY47" fmla="*/ 119626 h 359684"/>
                <a:gd name="connsiteX48" fmla="*/ 266741 w 382159"/>
                <a:gd name="connsiteY48" fmla="*/ 131153 h 359684"/>
                <a:gd name="connsiteX49" fmla="*/ 293052 w 382159"/>
                <a:gd name="connsiteY49" fmla="*/ 154786 h 359684"/>
                <a:gd name="connsiteX50" fmla="*/ 328571 w 382159"/>
                <a:gd name="connsiteY50" fmla="*/ 215346 h 359684"/>
                <a:gd name="connsiteX51" fmla="*/ 323971 w 382159"/>
                <a:gd name="connsiteY51" fmla="*/ 251616 h 359684"/>
                <a:gd name="connsiteX52" fmla="*/ 323971 w 382159"/>
                <a:gd name="connsiteY52" fmla="*/ 251616 h 359684"/>
                <a:gd name="connsiteX53" fmla="*/ 75922 w 382159"/>
                <a:gd name="connsiteY53" fmla="*/ 124789 h 359684"/>
                <a:gd name="connsiteX54" fmla="*/ 75920 w 382159"/>
                <a:gd name="connsiteY54" fmla="*/ 124335 h 359684"/>
                <a:gd name="connsiteX55" fmla="*/ 101895 w 382159"/>
                <a:gd name="connsiteY55" fmla="*/ 82188 h 359684"/>
                <a:gd name="connsiteX56" fmla="*/ 121655 w 382159"/>
                <a:gd name="connsiteY56" fmla="*/ 122699 h 359684"/>
                <a:gd name="connsiteX57" fmla="*/ 121697 w 382159"/>
                <a:gd name="connsiteY57" fmla="*/ 123537 h 359684"/>
                <a:gd name="connsiteX58" fmla="*/ 101895 w 382159"/>
                <a:gd name="connsiteY58" fmla="*/ 164266 h 359684"/>
                <a:gd name="connsiteX59" fmla="*/ 75922 w 382159"/>
                <a:gd name="connsiteY59" fmla="*/ 124789 h 359684"/>
                <a:gd name="connsiteX60" fmla="*/ 75922 w 382159"/>
                <a:gd name="connsiteY60" fmla="*/ 124789 h 359684"/>
                <a:gd name="connsiteX61" fmla="*/ 347899 w 382159"/>
                <a:gd name="connsiteY61" fmla="*/ 120763 h 359684"/>
                <a:gd name="connsiteX62" fmla="*/ 347901 w 382159"/>
                <a:gd name="connsiteY62" fmla="*/ 120309 h 359684"/>
                <a:gd name="connsiteX63" fmla="*/ 321926 w 382159"/>
                <a:gd name="connsiteY63" fmla="*/ 78162 h 359684"/>
                <a:gd name="connsiteX64" fmla="*/ 302268 w 382159"/>
                <a:gd name="connsiteY64" fmla="*/ 117132 h 359684"/>
                <a:gd name="connsiteX65" fmla="*/ 302166 w 382159"/>
                <a:gd name="connsiteY65" fmla="*/ 118673 h 359684"/>
                <a:gd name="connsiteX66" fmla="*/ 321926 w 382159"/>
                <a:gd name="connsiteY66" fmla="*/ 160240 h 359684"/>
                <a:gd name="connsiteX67" fmla="*/ 347899 w 382159"/>
                <a:gd name="connsiteY67" fmla="*/ 120763 h 359684"/>
                <a:gd name="connsiteX68" fmla="*/ 347899 w 382159"/>
                <a:gd name="connsiteY68" fmla="*/ 120763 h 359684"/>
                <a:gd name="connsiteX69" fmla="*/ 138137 w 382159"/>
                <a:gd name="connsiteY69" fmla="*/ 37912 h 359684"/>
                <a:gd name="connsiteX70" fmla="*/ 130819 w 382159"/>
                <a:gd name="connsiteY70" fmla="*/ 38962 h 359684"/>
                <a:gd name="connsiteX71" fmla="*/ 109633 w 382159"/>
                <a:gd name="connsiteY71" fmla="*/ 43036 h 359684"/>
                <a:gd name="connsiteX72" fmla="*/ 70119 w 382159"/>
                <a:gd name="connsiteY72" fmla="*/ 54141 h 359684"/>
                <a:gd name="connsiteX73" fmla="*/ 34097 w 382159"/>
                <a:gd name="connsiteY73" fmla="*/ 67247 h 359684"/>
                <a:gd name="connsiteX74" fmla="*/ 32184 w 382159"/>
                <a:gd name="connsiteY74" fmla="*/ 67974 h 359684"/>
                <a:gd name="connsiteX75" fmla="*/ 19550 w 382159"/>
                <a:gd name="connsiteY75" fmla="*/ 73178 h 359684"/>
                <a:gd name="connsiteX76" fmla="*/ 112 w 382159"/>
                <a:gd name="connsiteY76" fmla="*/ 80767 h 359684"/>
                <a:gd name="connsiteX77" fmla="*/ 69832 w 382159"/>
                <a:gd name="connsiteY77" fmla="*/ 26331 h 359684"/>
                <a:gd name="connsiteX78" fmla="*/ 115685 w 382159"/>
                <a:gd name="connsiteY78" fmla="*/ 8443 h 359684"/>
                <a:gd name="connsiteX79" fmla="*/ 124397 w 382159"/>
                <a:gd name="connsiteY79" fmla="*/ 5824 h 359684"/>
                <a:gd name="connsiteX80" fmla="*/ 163301 w 382159"/>
                <a:gd name="connsiteY80" fmla="*/ 6090 h 359684"/>
                <a:gd name="connsiteX81" fmla="*/ 172066 w 382159"/>
                <a:gd name="connsiteY81" fmla="*/ 18735 h 359684"/>
                <a:gd name="connsiteX82" fmla="*/ 168537 w 382159"/>
                <a:gd name="connsiteY82" fmla="*/ 33334 h 359684"/>
                <a:gd name="connsiteX83" fmla="*/ 157965 w 382159"/>
                <a:gd name="connsiteY83" fmla="*/ 40103 h 359684"/>
                <a:gd name="connsiteX84" fmla="*/ 144864 w 382159"/>
                <a:gd name="connsiteY84" fmla="*/ 37789 h 359684"/>
                <a:gd name="connsiteX85" fmla="*/ 139537 w 382159"/>
                <a:gd name="connsiteY85" fmla="*/ 37740 h 359684"/>
                <a:gd name="connsiteX86" fmla="*/ 138137 w 382159"/>
                <a:gd name="connsiteY86" fmla="*/ 37912 h 359684"/>
                <a:gd name="connsiteX87" fmla="*/ 331115 w 382159"/>
                <a:gd name="connsiteY87" fmla="*/ 40350 h 359684"/>
                <a:gd name="connsiteX88" fmla="*/ 305219 w 382159"/>
                <a:gd name="connsiteY88" fmla="*/ 38002 h 359684"/>
                <a:gd name="connsiteX89" fmla="*/ 293539 w 382159"/>
                <a:gd name="connsiteY89" fmla="*/ 39357 h 359684"/>
                <a:gd name="connsiteX90" fmla="*/ 275193 w 382159"/>
                <a:gd name="connsiteY90" fmla="*/ 40145 h 359684"/>
                <a:gd name="connsiteX91" fmla="*/ 266773 w 382159"/>
                <a:gd name="connsiteY91" fmla="*/ 35010 h 359684"/>
                <a:gd name="connsiteX92" fmla="*/ 261938 w 382159"/>
                <a:gd name="connsiteY92" fmla="*/ 24544 h 359684"/>
                <a:gd name="connsiteX93" fmla="*/ 263326 w 382159"/>
                <a:gd name="connsiteY93" fmla="*/ 14590 h 359684"/>
                <a:gd name="connsiteX94" fmla="*/ 271084 w 382159"/>
                <a:gd name="connsiteY94" fmla="*/ 5734 h 359684"/>
                <a:gd name="connsiteX95" fmla="*/ 310526 w 382159"/>
                <a:gd name="connsiteY95" fmla="*/ 1460 h 359684"/>
                <a:gd name="connsiteX96" fmla="*/ 344512 w 382159"/>
                <a:gd name="connsiteY96" fmla="*/ 12476 h 359684"/>
                <a:gd name="connsiteX97" fmla="*/ 370746 w 382159"/>
                <a:gd name="connsiteY97" fmla="*/ 35407 h 359684"/>
                <a:gd name="connsiteX98" fmla="*/ 382271 w 382159"/>
                <a:gd name="connsiteY98" fmla="*/ 61886 h 359684"/>
                <a:gd name="connsiteX99" fmla="*/ 331115 w 382159"/>
                <a:gd name="connsiteY99" fmla="*/ 40350 h 35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82159" h="359684">
                  <a:moveTo>
                    <a:pt x="253837" y="359760"/>
                  </a:moveTo>
                  <a:cubicBezTo>
                    <a:pt x="240974" y="359865"/>
                    <a:pt x="226515" y="355037"/>
                    <a:pt x="216847" y="351256"/>
                  </a:cubicBezTo>
                  <a:lnTo>
                    <a:pt x="214326" y="350257"/>
                  </a:lnTo>
                  <a:cubicBezTo>
                    <a:pt x="205957" y="346904"/>
                    <a:pt x="197361" y="343054"/>
                    <a:pt x="190951" y="336595"/>
                  </a:cubicBezTo>
                  <a:cubicBezTo>
                    <a:pt x="188901" y="334495"/>
                    <a:pt x="186719" y="332120"/>
                    <a:pt x="185610" y="329622"/>
                  </a:cubicBezTo>
                  <a:cubicBezTo>
                    <a:pt x="184961" y="328158"/>
                    <a:pt x="184691" y="326643"/>
                    <a:pt x="185318" y="325138"/>
                  </a:cubicBezTo>
                  <a:cubicBezTo>
                    <a:pt x="187636" y="324910"/>
                    <a:pt x="189833" y="324613"/>
                    <a:pt x="191914" y="324233"/>
                  </a:cubicBezTo>
                  <a:cubicBezTo>
                    <a:pt x="192904" y="324052"/>
                    <a:pt x="193853" y="323864"/>
                    <a:pt x="194581" y="323859"/>
                  </a:cubicBezTo>
                  <a:cubicBezTo>
                    <a:pt x="197263" y="323842"/>
                    <a:pt x="199916" y="324183"/>
                    <a:pt x="202567" y="324519"/>
                  </a:cubicBezTo>
                  <a:cubicBezTo>
                    <a:pt x="202951" y="324567"/>
                    <a:pt x="203335" y="324616"/>
                    <a:pt x="203719" y="324663"/>
                  </a:cubicBezTo>
                  <a:cubicBezTo>
                    <a:pt x="205783" y="324919"/>
                    <a:pt x="207837" y="325195"/>
                    <a:pt x="209887" y="325470"/>
                  </a:cubicBezTo>
                  <a:cubicBezTo>
                    <a:pt x="215850" y="326272"/>
                    <a:pt x="221782" y="327066"/>
                    <a:pt x="227832" y="327356"/>
                  </a:cubicBezTo>
                  <a:cubicBezTo>
                    <a:pt x="232200" y="327565"/>
                    <a:pt x="236780" y="327320"/>
                    <a:pt x="241401" y="327068"/>
                  </a:cubicBezTo>
                  <a:cubicBezTo>
                    <a:pt x="253386" y="326416"/>
                    <a:pt x="265776" y="325525"/>
                    <a:pt x="275010" y="333923"/>
                  </a:cubicBezTo>
                  <a:cubicBezTo>
                    <a:pt x="277428" y="336122"/>
                    <a:pt x="278439" y="338892"/>
                    <a:pt x="278439" y="341714"/>
                  </a:cubicBezTo>
                  <a:cubicBezTo>
                    <a:pt x="278439" y="345143"/>
                    <a:pt x="276996" y="348634"/>
                    <a:pt x="274795" y="351373"/>
                  </a:cubicBezTo>
                  <a:cubicBezTo>
                    <a:pt x="269811" y="357573"/>
                    <a:pt x="262139" y="359692"/>
                    <a:pt x="253837" y="359760"/>
                  </a:cubicBezTo>
                  <a:close/>
                  <a:moveTo>
                    <a:pt x="323971" y="251616"/>
                  </a:moveTo>
                  <a:cubicBezTo>
                    <a:pt x="318376" y="260014"/>
                    <a:pt x="309053" y="265414"/>
                    <a:pt x="296279" y="264827"/>
                  </a:cubicBezTo>
                  <a:cubicBezTo>
                    <a:pt x="270891" y="263666"/>
                    <a:pt x="240590" y="254083"/>
                    <a:pt x="219326" y="240227"/>
                  </a:cubicBezTo>
                  <a:cubicBezTo>
                    <a:pt x="213789" y="236620"/>
                    <a:pt x="210198" y="230852"/>
                    <a:pt x="209554" y="224673"/>
                  </a:cubicBezTo>
                  <a:lnTo>
                    <a:pt x="208408" y="213680"/>
                  </a:lnTo>
                  <a:lnTo>
                    <a:pt x="202218" y="222834"/>
                  </a:lnTo>
                  <a:cubicBezTo>
                    <a:pt x="201573" y="223788"/>
                    <a:pt x="200922" y="224739"/>
                    <a:pt x="200271" y="225691"/>
                  </a:cubicBezTo>
                  <a:cubicBezTo>
                    <a:pt x="198478" y="228312"/>
                    <a:pt x="196687" y="230932"/>
                    <a:pt x="194997" y="233617"/>
                  </a:cubicBezTo>
                  <a:cubicBezTo>
                    <a:pt x="188510" y="243929"/>
                    <a:pt x="182564" y="254342"/>
                    <a:pt x="177164" y="265265"/>
                  </a:cubicBezTo>
                  <a:cubicBezTo>
                    <a:pt x="173341" y="272999"/>
                    <a:pt x="170546" y="281649"/>
                    <a:pt x="167742" y="290376"/>
                  </a:cubicBezTo>
                  <a:cubicBezTo>
                    <a:pt x="163010" y="305111"/>
                    <a:pt x="158439" y="319603"/>
                    <a:pt x="148328" y="329959"/>
                  </a:cubicBezTo>
                  <a:cubicBezTo>
                    <a:pt x="146800" y="331525"/>
                    <a:pt x="144450" y="332086"/>
                    <a:pt x="142299" y="331809"/>
                  </a:cubicBezTo>
                  <a:cubicBezTo>
                    <a:pt x="140403" y="331565"/>
                    <a:pt x="138545" y="330635"/>
                    <a:pt x="137635" y="328783"/>
                  </a:cubicBezTo>
                  <a:cubicBezTo>
                    <a:pt x="125554" y="304207"/>
                    <a:pt x="141803" y="274592"/>
                    <a:pt x="154983" y="254004"/>
                  </a:cubicBezTo>
                  <a:lnTo>
                    <a:pt x="156377" y="251854"/>
                  </a:lnTo>
                  <a:cubicBezTo>
                    <a:pt x="168599" y="233248"/>
                    <a:pt x="188560" y="208626"/>
                    <a:pt x="211419" y="205279"/>
                  </a:cubicBezTo>
                  <a:lnTo>
                    <a:pt x="214037" y="209454"/>
                  </a:lnTo>
                  <a:lnTo>
                    <a:pt x="217842" y="206916"/>
                  </a:lnTo>
                  <a:cubicBezTo>
                    <a:pt x="224065" y="202764"/>
                    <a:pt x="232279" y="202957"/>
                    <a:pt x="239471" y="206205"/>
                  </a:cubicBezTo>
                  <a:lnTo>
                    <a:pt x="246664" y="209453"/>
                  </a:lnTo>
                  <a:cubicBezTo>
                    <a:pt x="260052" y="215463"/>
                    <a:pt x="273258" y="221009"/>
                    <a:pt x="287744" y="224046"/>
                  </a:cubicBezTo>
                  <a:cubicBezTo>
                    <a:pt x="288799" y="224268"/>
                    <a:pt x="289854" y="224474"/>
                    <a:pt x="290907" y="224666"/>
                  </a:cubicBezTo>
                  <a:cubicBezTo>
                    <a:pt x="291901" y="224847"/>
                    <a:pt x="292901" y="225017"/>
                    <a:pt x="293906" y="225174"/>
                  </a:cubicBezTo>
                  <a:cubicBezTo>
                    <a:pt x="293690" y="224186"/>
                    <a:pt x="293458" y="223203"/>
                    <a:pt x="293226" y="222222"/>
                  </a:cubicBezTo>
                  <a:cubicBezTo>
                    <a:pt x="292981" y="221185"/>
                    <a:pt x="292734" y="220145"/>
                    <a:pt x="292469" y="219108"/>
                  </a:cubicBezTo>
                  <a:cubicBezTo>
                    <a:pt x="292195" y="218038"/>
                    <a:pt x="291903" y="216973"/>
                    <a:pt x="291611" y="215913"/>
                  </a:cubicBezTo>
                  <a:cubicBezTo>
                    <a:pt x="290451" y="211686"/>
                    <a:pt x="289140" y="207497"/>
                    <a:pt x="287585" y="203396"/>
                  </a:cubicBezTo>
                  <a:cubicBezTo>
                    <a:pt x="281737" y="187977"/>
                    <a:pt x="272398" y="173557"/>
                    <a:pt x="263312" y="159802"/>
                  </a:cubicBezTo>
                  <a:lnTo>
                    <a:pt x="262243" y="158184"/>
                  </a:lnTo>
                  <a:cubicBezTo>
                    <a:pt x="260940" y="156213"/>
                    <a:pt x="259514" y="154157"/>
                    <a:pt x="258038" y="152030"/>
                  </a:cubicBezTo>
                  <a:cubicBezTo>
                    <a:pt x="250953" y="141823"/>
                    <a:pt x="243095" y="130746"/>
                    <a:pt x="242538" y="119626"/>
                  </a:cubicBezTo>
                  <a:cubicBezTo>
                    <a:pt x="251943" y="120219"/>
                    <a:pt x="259813" y="126064"/>
                    <a:pt x="266741" y="131153"/>
                  </a:cubicBezTo>
                  <a:cubicBezTo>
                    <a:pt x="276248" y="138133"/>
                    <a:pt x="285059" y="146114"/>
                    <a:pt x="293052" y="154786"/>
                  </a:cubicBezTo>
                  <a:cubicBezTo>
                    <a:pt x="308555" y="171608"/>
                    <a:pt x="322469" y="193114"/>
                    <a:pt x="328571" y="215346"/>
                  </a:cubicBezTo>
                  <a:cubicBezTo>
                    <a:pt x="332065" y="228076"/>
                    <a:pt x="330528" y="241774"/>
                    <a:pt x="323971" y="251616"/>
                  </a:cubicBezTo>
                  <a:lnTo>
                    <a:pt x="323971" y="251616"/>
                  </a:lnTo>
                  <a:close/>
                  <a:moveTo>
                    <a:pt x="75922" y="124789"/>
                  </a:moveTo>
                  <a:lnTo>
                    <a:pt x="75920" y="124335"/>
                  </a:lnTo>
                  <a:cubicBezTo>
                    <a:pt x="75948" y="111498"/>
                    <a:pt x="83422" y="82188"/>
                    <a:pt x="101895" y="82188"/>
                  </a:cubicBezTo>
                  <a:cubicBezTo>
                    <a:pt x="113436" y="82188"/>
                    <a:pt x="120442" y="102136"/>
                    <a:pt x="121655" y="122699"/>
                  </a:cubicBezTo>
                  <a:lnTo>
                    <a:pt x="121697" y="123537"/>
                  </a:lnTo>
                  <a:cubicBezTo>
                    <a:pt x="122233" y="136322"/>
                    <a:pt x="118726" y="164266"/>
                    <a:pt x="101895" y="164266"/>
                  </a:cubicBezTo>
                  <a:cubicBezTo>
                    <a:pt x="84886" y="164266"/>
                    <a:pt x="76097" y="137799"/>
                    <a:pt x="75922" y="124789"/>
                  </a:cubicBezTo>
                  <a:lnTo>
                    <a:pt x="75922" y="124789"/>
                  </a:lnTo>
                  <a:close/>
                  <a:moveTo>
                    <a:pt x="347899" y="120763"/>
                  </a:moveTo>
                  <a:lnTo>
                    <a:pt x="347901" y="120309"/>
                  </a:lnTo>
                  <a:cubicBezTo>
                    <a:pt x="347873" y="107472"/>
                    <a:pt x="340399" y="78162"/>
                    <a:pt x="321926" y="78162"/>
                  </a:cubicBezTo>
                  <a:cubicBezTo>
                    <a:pt x="310674" y="78162"/>
                    <a:pt x="303732" y="97125"/>
                    <a:pt x="302268" y="117132"/>
                  </a:cubicBezTo>
                  <a:lnTo>
                    <a:pt x="302166" y="118673"/>
                  </a:lnTo>
                  <a:cubicBezTo>
                    <a:pt x="301437" y="131025"/>
                    <a:pt x="304717" y="160240"/>
                    <a:pt x="321926" y="160240"/>
                  </a:cubicBezTo>
                  <a:cubicBezTo>
                    <a:pt x="338935" y="160240"/>
                    <a:pt x="347724" y="133773"/>
                    <a:pt x="347899" y="120763"/>
                  </a:cubicBezTo>
                  <a:lnTo>
                    <a:pt x="347899" y="120763"/>
                  </a:lnTo>
                  <a:close/>
                  <a:moveTo>
                    <a:pt x="138137" y="37912"/>
                  </a:moveTo>
                  <a:cubicBezTo>
                    <a:pt x="135689" y="38199"/>
                    <a:pt x="133253" y="38575"/>
                    <a:pt x="130819" y="38962"/>
                  </a:cubicBezTo>
                  <a:cubicBezTo>
                    <a:pt x="123715" y="40094"/>
                    <a:pt x="116650" y="41453"/>
                    <a:pt x="109633" y="43036"/>
                  </a:cubicBezTo>
                  <a:cubicBezTo>
                    <a:pt x="96306" y="46046"/>
                    <a:pt x="83086" y="49847"/>
                    <a:pt x="70119" y="54141"/>
                  </a:cubicBezTo>
                  <a:cubicBezTo>
                    <a:pt x="57985" y="58161"/>
                    <a:pt x="46039" y="62704"/>
                    <a:pt x="34097" y="67247"/>
                  </a:cubicBezTo>
                  <a:cubicBezTo>
                    <a:pt x="33459" y="67490"/>
                    <a:pt x="32822" y="67732"/>
                    <a:pt x="32184" y="67974"/>
                  </a:cubicBezTo>
                  <a:cubicBezTo>
                    <a:pt x="27968" y="69578"/>
                    <a:pt x="23765" y="71375"/>
                    <a:pt x="19550" y="73178"/>
                  </a:cubicBezTo>
                  <a:cubicBezTo>
                    <a:pt x="13134" y="75923"/>
                    <a:pt x="6689" y="78685"/>
                    <a:pt x="112" y="80767"/>
                  </a:cubicBezTo>
                  <a:cubicBezTo>
                    <a:pt x="17440" y="56799"/>
                    <a:pt x="44141" y="39040"/>
                    <a:pt x="69832" y="26331"/>
                  </a:cubicBezTo>
                  <a:cubicBezTo>
                    <a:pt x="84491" y="19081"/>
                    <a:pt x="100042" y="13234"/>
                    <a:pt x="115685" y="8443"/>
                  </a:cubicBezTo>
                  <a:lnTo>
                    <a:pt x="124397" y="5824"/>
                  </a:lnTo>
                  <a:cubicBezTo>
                    <a:pt x="137225" y="2038"/>
                    <a:pt x="151251" y="-1459"/>
                    <a:pt x="163301" y="6090"/>
                  </a:cubicBezTo>
                  <a:cubicBezTo>
                    <a:pt x="168067" y="9076"/>
                    <a:pt x="171108" y="13717"/>
                    <a:pt x="172066" y="18735"/>
                  </a:cubicBezTo>
                  <a:cubicBezTo>
                    <a:pt x="173005" y="23655"/>
                    <a:pt x="171933" y="28931"/>
                    <a:pt x="168537" y="33334"/>
                  </a:cubicBezTo>
                  <a:cubicBezTo>
                    <a:pt x="165578" y="37170"/>
                    <a:pt x="161890" y="39354"/>
                    <a:pt x="157965" y="40103"/>
                  </a:cubicBezTo>
                  <a:cubicBezTo>
                    <a:pt x="153633" y="40929"/>
                    <a:pt x="149043" y="40022"/>
                    <a:pt x="144864" y="37789"/>
                  </a:cubicBezTo>
                  <a:cubicBezTo>
                    <a:pt x="141516" y="37540"/>
                    <a:pt x="140528" y="37630"/>
                    <a:pt x="139537" y="37740"/>
                  </a:cubicBezTo>
                  <a:lnTo>
                    <a:pt x="138137" y="37912"/>
                  </a:lnTo>
                  <a:close/>
                  <a:moveTo>
                    <a:pt x="331115" y="40350"/>
                  </a:moveTo>
                  <a:cubicBezTo>
                    <a:pt x="322529" y="38483"/>
                    <a:pt x="314028" y="37733"/>
                    <a:pt x="305219" y="38002"/>
                  </a:cubicBezTo>
                  <a:cubicBezTo>
                    <a:pt x="301236" y="38122"/>
                    <a:pt x="297382" y="38737"/>
                    <a:pt x="293539" y="39357"/>
                  </a:cubicBezTo>
                  <a:cubicBezTo>
                    <a:pt x="287570" y="40319"/>
                    <a:pt x="281624" y="41313"/>
                    <a:pt x="275193" y="40145"/>
                  </a:cubicBezTo>
                  <a:cubicBezTo>
                    <a:pt x="271838" y="39536"/>
                    <a:pt x="268980" y="37573"/>
                    <a:pt x="266773" y="35010"/>
                  </a:cubicBezTo>
                  <a:cubicBezTo>
                    <a:pt x="264193" y="32014"/>
                    <a:pt x="262486" y="28185"/>
                    <a:pt x="261938" y="24544"/>
                  </a:cubicBezTo>
                  <a:cubicBezTo>
                    <a:pt x="261373" y="20783"/>
                    <a:pt x="261935" y="17494"/>
                    <a:pt x="263326" y="14590"/>
                  </a:cubicBezTo>
                  <a:cubicBezTo>
                    <a:pt x="264970" y="11158"/>
                    <a:pt x="267738" y="8267"/>
                    <a:pt x="271084" y="5734"/>
                  </a:cubicBezTo>
                  <a:cubicBezTo>
                    <a:pt x="281207" y="-1934"/>
                    <a:pt x="298578" y="-90"/>
                    <a:pt x="310526" y="1460"/>
                  </a:cubicBezTo>
                  <a:cubicBezTo>
                    <a:pt x="322333" y="2996"/>
                    <a:pt x="334075" y="6659"/>
                    <a:pt x="344512" y="12476"/>
                  </a:cubicBezTo>
                  <a:cubicBezTo>
                    <a:pt x="354809" y="18218"/>
                    <a:pt x="363761" y="25953"/>
                    <a:pt x="370746" y="35407"/>
                  </a:cubicBezTo>
                  <a:cubicBezTo>
                    <a:pt x="376634" y="43376"/>
                    <a:pt x="379407" y="52548"/>
                    <a:pt x="382271" y="61886"/>
                  </a:cubicBezTo>
                  <a:cubicBezTo>
                    <a:pt x="368799" y="50580"/>
                    <a:pt x="348182" y="44056"/>
                    <a:pt x="331115" y="40350"/>
                  </a:cubicBezTo>
                  <a:close/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82A03A4-BCB4-6B8F-1FDC-D3988725C304}"/>
                </a:ext>
              </a:extLst>
            </p:cNvPr>
            <p:cNvSpPr/>
            <p:nvPr/>
          </p:nvSpPr>
          <p:spPr>
            <a:xfrm>
              <a:off x="6192591" y="2983096"/>
              <a:ext cx="307798" cy="328681"/>
            </a:xfrm>
            <a:custGeom>
              <a:avLst/>
              <a:gdLst>
                <a:gd name="connsiteX0" fmla="*/ 234731 w 307798"/>
                <a:gd name="connsiteY0" fmla="*/ 78377 h 328681"/>
                <a:gd name="connsiteX1" fmla="*/ 250527 w 307798"/>
                <a:gd name="connsiteY1" fmla="*/ 96354 h 328681"/>
                <a:gd name="connsiteX2" fmla="*/ 250970 w 307798"/>
                <a:gd name="connsiteY2" fmla="*/ 126752 h 328681"/>
                <a:gd name="connsiteX3" fmla="*/ 239459 w 307798"/>
                <a:gd name="connsiteY3" fmla="*/ 170658 h 328681"/>
                <a:gd name="connsiteX4" fmla="*/ 229780 w 307798"/>
                <a:gd name="connsiteY4" fmla="*/ 167819 h 328681"/>
                <a:gd name="connsiteX5" fmla="*/ 207383 w 307798"/>
                <a:gd name="connsiteY5" fmla="*/ 145736 h 328681"/>
                <a:gd name="connsiteX6" fmla="*/ 152024 w 307798"/>
                <a:gd name="connsiteY6" fmla="*/ 136717 h 328681"/>
                <a:gd name="connsiteX7" fmla="*/ 133068 w 307798"/>
                <a:gd name="connsiteY7" fmla="*/ 162303 h 328681"/>
                <a:gd name="connsiteX8" fmla="*/ 108860 w 307798"/>
                <a:gd name="connsiteY8" fmla="*/ 187266 h 328681"/>
                <a:gd name="connsiteX9" fmla="*/ 105539 w 307798"/>
                <a:gd name="connsiteY9" fmla="*/ 190306 h 328681"/>
                <a:gd name="connsiteX10" fmla="*/ 91433 w 307798"/>
                <a:gd name="connsiteY10" fmla="*/ 173718 h 328681"/>
                <a:gd name="connsiteX11" fmla="*/ 59678 w 307798"/>
                <a:gd name="connsiteY11" fmla="*/ 117773 h 328681"/>
                <a:gd name="connsiteX12" fmla="*/ 55996 w 307798"/>
                <a:gd name="connsiteY12" fmla="*/ 97340 h 328681"/>
                <a:gd name="connsiteX13" fmla="*/ 76964 w 307798"/>
                <a:gd name="connsiteY13" fmla="*/ 77189 h 328681"/>
                <a:gd name="connsiteX14" fmla="*/ 156854 w 307798"/>
                <a:gd name="connsiteY14" fmla="*/ 55689 h 328681"/>
                <a:gd name="connsiteX15" fmla="*/ 234731 w 307798"/>
                <a:gd name="connsiteY15" fmla="*/ 78377 h 328681"/>
                <a:gd name="connsiteX16" fmla="*/ 306852 w 307798"/>
                <a:gd name="connsiteY16" fmla="*/ 158237 h 328681"/>
                <a:gd name="connsiteX17" fmla="*/ 301318 w 307798"/>
                <a:gd name="connsiteY17" fmla="*/ 122786 h 328681"/>
                <a:gd name="connsiteX18" fmla="*/ 229539 w 307798"/>
                <a:gd name="connsiteY18" fmla="*/ 13917 h 328681"/>
                <a:gd name="connsiteX19" fmla="*/ 166412 w 307798"/>
                <a:gd name="connsiteY19" fmla="*/ 5563 h 328681"/>
                <a:gd name="connsiteX20" fmla="*/ 58773 w 307798"/>
                <a:gd name="connsiteY20" fmla="*/ 31290 h 328681"/>
                <a:gd name="connsiteX21" fmla="*/ 3011 w 307798"/>
                <a:gd name="connsiteY21" fmla="*/ 152540 h 328681"/>
                <a:gd name="connsiteX22" fmla="*/ 6593 w 307798"/>
                <a:gd name="connsiteY22" fmla="*/ 246532 h 328681"/>
                <a:gd name="connsiteX23" fmla="*/ 149629 w 307798"/>
                <a:gd name="connsiteY23" fmla="*/ 328788 h 328681"/>
                <a:gd name="connsiteX24" fmla="*/ 292806 w 307798"/>
                <a:gd name="connsiteY24" fmla="*/ 246834 h 328681"/>
                <a:gd name="connsiteX25" fmla="*/ 306852 w 307798"/>
                <a:gd name="connsiteY25" fmla="*/ 158237 h 32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7798" h="328681">
                  <a:moveTo>
                    <a:pt x="234731" y="78377"/>
                  </a:moveTo>
                  <a:cubicBezTo>
                    <a:pt x="240244" y="84034"/>
                    <a:pt x="245537" y="90093"/>
                    <a:pt x="250527" y="96354"/>
                  </a:cubicBezTo>
                  <a:cubicBezTo>
                    <a:pt x="251916" y="106299"/>
                    <a:pt x="252238" y="116364"/>
                    <a:pt x="250970" y="126752"/>
                  </a:cubicBezTo>
                  <a:cubicBezTo>
                    <a:pt x="249119" y="141810"/>
                    <a:pt x="245014" y="156526"/>
                    <a:pt x="239459" y="170658"/>
                  </a:cubicBezTo>
                  <a:cubicBezTo>
                    <a:pt x="236179" y="170195"/>
                    <a:pt x="232940" y="169269"/>
                    <a:pt x="229780" y="167819"/>
                  </a:cubicBezTo>
                  <a:cubicBezTo>
                    <a:pt x="219759" y="163209"/>
                    <a:pt x="214165" y="153929"/>
                    <a:pt x="207383" y="145736"/>
                  </a:cubicBezTo>
                  <a:cubicBezTo>
                    <a:pt x="193880" y="129450"/>
                    <a:pt x="169249" y="119827"/>
                    <a:pt x="152024" y="136717"/>
                  </a:cubicBezTo>
                  <a:cubicBezTo>
                    <a:pt x="144538" y="144065"/>
                    <a:pt x="139749" y="154231"/>
                    <a:pt x="133068" y="162303"/>
                  </a:cubicBezTo>
                  <a:cubicBezTo>
                    <a:pt x="125723" y="171181"/>
                    <a:pt x="117472" y="179616"/>
                    <a:pt x="108860" y="187266"/>
                  </a:cubicBezTo>
                  <a:cubicBezTo>
                    <a:pt x="107793" y="188232"/>
                    <a:pt x="106686" y="189279"/>
                    <a:pt x="105539" y="190306"/>
                  </a:cubicBezTo>
                  <a:cubicBezTo>
                    <a:pt x="100750" y="184830"/>
                    <a:pt x="96041" y="179314"/>
                    <a:pt x="91433" y="173718"/>
                  </a:cubicBezTo>
                  <a:cubicBezTo>
                    <a:pt x="77729" y="157049"/>
                    <a:pt x="65897" y="138589"/>
                    <a:pt x="59678" y="117773"/>
                  </a:cubicBezTo>
                  <a:cubicBezTo>
                    <a:pt x="57706" y="111170"/>
                    <a:pt x="56479" y="104286"/>
                    <a:pt x="55996" y="97340"/>
                  </a:cubicBezTo>
                  <a:cubicBezTo>
                    <a:pt x="62093" y="89771"/>
                    <a:pt x="69056" y="82886"/>
                    <a:pt x="76964" y="77189"/>
                  </a:cubicBezTo>
                  <a:cubicBezTo>
                    <a:pt x="100810" y="59977"/>
                    <a:pt x="128279" y="57179"/>
                    <a:pt x="156854" y="55689"/>
                  </a:cubicBezTo>
                  <a:cubicBezTo>
                    <a:pt x="186415" y="54159"/>
                    <a:pt x="213038" y="56172"/>
                    <a:pt x="234731" y="78377"/>
                  </a:cubicBezTo>
                  <a:moveTo>
                    <a:pt x="306852" y="158237"/>
                  </a:moveTo>
                  <a:cubicBezTo>
                    <a:pt x="305705" y="146722"/>
                    <a:pt x="303934" y="134744"/>
                    <a:pt x="301318" y="122786"/>
                  </a:cubicBezTo>
                  <a:cubicBezTo>
                    <a:pt x="291760" y="78417"/>
                    <a:pt x="271053" y="34189"/>
                    <a:pt x="229539" y="13917"/>
                  </a:cubicBezTo>
                  <a:cubicBezTo>
                    <a:pt x="209898" y="4314"/>
                    <a:pt x="187582" y="932"/>
                    <a:pt x="166412" y="5563"/>
                  </a:cubicBezTo>
                  <a:cubicBezTo>
                    <a:pt x="129265" y="-8348"/>
                    <a:pt x="88012" y="5844"/>
                    <a:pt x="58773" y="31290"/>
                  </a:cubicBezTo>
                  <a:cubicBezTo>
                    <a:pt x="24282" y="61306"/>
                    <a:pt x="8364" y="108413"/>
                    <a:pt x="3011" y="152540"/>
                  </a:cubicBezTo>
                  <a:cubicBezTo>
                    <a:pt x="-711" y="183240"/>
                    <a:pt x="-2114" y="224257"/>
                    <a:pt x="6593" y="246532"/>
                  </a:cubicBezTo>
                  <a:cubicBezTo>
                    <a:pt x="15301" y="268807"/>
                    <a:pt x="70638" y="328373"/>
                    <a:pt x="149629" y="328788"/>
                  </a:cubicBezTo>
                  <a:cubicBezTo>
                    <a:pt x="262138" y="329378"/>
                    <a:pt x="289486" y="253477"/>
                    <a:pt x="292806" y="246834"/>
                  </a:cubicBezTo>
                  <a:cubicBezTo>
                    <a:pt x="306671" y="219214"/>
                    <a:pt x="309891" y="188716"/>
                    <a:pt x="306852" y="158237"/>
                  </a:cubicBezTo>
                </a:path>
              </a:pathLst>
            </a:custGeom>
            <a:solidFill>
              <a:srgbClr val="0143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3" name="图形 202">
              <a:extLst>
                <a:ext uri="{FF2B5EF4-FFF2-40B4-BE49-F238E27FC236}">
                  <a16:creationId xmlns:a16="http://schemas.microsoft.com/office/drawing/2014/main" id="{E906970F-5505-7439-B0B2-62483E61F024}"/>
                </a:ext>
              </a:extLst>
            </p:cNvPr>
            <p:cNvGrpSpPr/>
            <p:nvPr/>
          </p:nvGrpSpPr>
          <p:grpSpPr>
            <a:xfrm>
              <a:off x="5774028" y="2749575"/>
              <a:ext cx="833527" cy="248457"/>
              <a:chOff x="5774028" y="2749575"/>
              <a:chExt cx="833527" cy="248457"/>
            </a:xfrm>
          </p:grpSpPr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EF86B58E-B227-F091-5AE7-CA17D625E314}"/>
                  </a:ext>
                </a:extLst>
              </p:cNvPr>
              <p:cNvSpPr/>
              <p:nvPr/>
            </p:nvSpPr>
            <p:spPr>
              <a:xfrm>
                <a:off x="5780066" y="2755611"/>
                <a:ext cx="810455" cy="230480"/>
              </a:xfrm>
              <a:custGeom>
                <a:avLst/>
                <a:gdLst>
                  <a:gd name="connsiteX0" fmla="*/ 761283 w 810455"/>
                  <a:gd name="connsiteY0" fmla="*/ 167344 h 230480"/>
                  <a:gd name="connsiteX1" fmla="*/ 632006 w 810455"/>
                  <a:gd name="connsiteY1" fmla="*/ 188239 h 230480"/>
                  <a:gd name="connsiteX2" fmla="*/ 573163 w 810455"/>
                  <a:gd name="connsiteY2" fmla="*/ 106267 h 230480"/>
                  <a:gd name="connsiteX3" fmla="*/ 563082 w 810455"/>
                  <a:gd name="connsiteY3" fmla="*/ 102727 h 230480"/>
                  <a:gd name="connsiteX4" fmla="*/ 526786 w 810455"/>
                  <a:gd name="connsiteY4" fmla="*/ 155049 h 230480"/>
                  <a:gd name="connsiteX5" fmla="*/ 483170 w 810455"/>
                  <a:gd name="connsiteY5" fmla="*/ 211992 h 230480"/>
                  <a:gd name="connsiteX6" fmla="*/ 359716 w 810455"/>
                  <a:gd name="connsiteY6" fmla="*/ 225877 h 230480"/>
                  <a:gd name="connsiteX7" fmla="*/ 285208 w 810455"/>
                  <a:gd name="connsiteY7" fmla="*/ 124126 h 230480"/>
                  <a:gd name="connsiteX8" fmla="*/ 272232 w 810455"/>
                  <a:gd name="connsiteY8" fmla="*/ 97688 h 230480"/>
                  <a:gd name="connsiteX9" fmla="*/ 231316 w 810455"/>
                  <a:gd name="connsiteY9" fmla="*/ 88805 h 230480"/>
                  <a:gd name="connsiteX10" fmla="*/ 33846 w 810455"/>
                  <a:gd name="connsiteY10" fmla="*/ 110652 h 230480"/>
                  <a:gd name="connsiteX11" fmla="*/ 91 w 810455"/>
                  <a:gd name="connsiteY11" fmla="*/ 128137 h 230480"/>
                  <a:gd name="connsiteX12" fmla="*/ 61048 w 810455"/>
                  <a:gd name="connsiteY12" fmla="*/ 56497 h 230480"/>
                  <a:gd name="connsiteX13" fmla="*/ 237088 w 810455"/>
                  <a:gd name="connsiteY13" fmla="*/ 38080 h 230480"/>
                  <a:gd name="connsiteX14" fmla="*/ 247678 w 810455"/>
                  <a:gd name="connsiteY14" fmla="*/ 36178 h 230480"/>
                  <a:gd name="connsiteX15" fmla="*/ 468636 w 810455"/>
                  <a:gd name="connsiteY15" fmla="*/ 26844 h 230480"/>
                  <a:gd name="connsiteX16" fmla="*/ 610783 w 810455"/>
                  <a:gd name="connsiteY16" fmla="*/ 38080 h 230480"/>
                  <a:gd name="connsiteX17" fmla="*/ 805624 w 810455"/>
                  <a:gd name="connsiteY17" fmla="*/ 1672 h 230480"/>
                  <a:gd name="connsiteX18" fmla="*/ 808049 w 810455"/>
                  <a:gd name="connsiteY18" fmla="*/ 56497 h 230480"/>
                  <a:gd name="connsiteX19" fmla="*/ 790745 w 810455"/>
                  <a:gd name="connsiteY19" fmla="*/ 70315 h 230480"/>
                  <a:gd name="connsiteX20" fmla="*/ 786293 w 810455"/>
                  <a:gd name="connsiteY20" fmla="*/ 84152 h 230480"/>
                  <a:gd name="connsiteX21" fmla="*/ 761283 w 810455"/>
                  <a:gd name="connsiteY21" fmla="*/ 167344 h 230480"/>
                  <a:gd name="connsiteX22" fmla="*/ 506646 w 810455"/>
                  <a:gd name="connsiteY22" fmla="*/ 136324 h 230480"/>
                  <a:gd name="connsiteX23" fmla="*/ 513689 w 810455"/>
                  <a:gd name="connsiteY23" fmla="*/ 80808 h 230480"/>
                  <a:gd name="connsiteX24" fmla="*/ 504736 w 810455"/>
                  <a:gd name="connsiteY24" fmla="*/ 60136 h 230480"/>
                  <a:gd name="connsiteX25" fmla="*/ 495608 w 810455"/>
                  <a:gd name="connsiteY25" fmla="*/ 56656 h 230480"/>
                  <a:gd name="connsiteX26" fmla="*/ 489666 w 810455"/>
                  <a:gd name="connsiteY26" fmla="*/ 58413 h 230480"/>
                  <a:gd name="connsiteX27" fmla="*/ 393706 w 810455"/>
                  <a:gd name="connsiteY27" fmla="*/ 38993 h 230480"/>
                  <a:gd name="connsiteX28" fmla="*/ 336335 w 810455"/>
                  <a:gd name="connsiteY28" fmla="*/ 54750 h 230480"/>
                  <a:gd name="connsiteX29" fmla="*/ 313890 w 810455"/>
                  <a:gd name="connsiteY29" fmla="*/ 100901 h 230480"/>
                  <a:gd name="connsiteX30" fmla="*/ 336582 w 810455"/>
                  <a:gd name="connsiteY30" fmla="*/ 164126 h 230480"/>
                  <a:gd name="connsiteX31" fmla="*/ 389635 w 810455"/>
                  <a:gd name="connsiteY31" fmla="*/ 197975 h 230480"/>
                  <a:gd name="connsiteX32" fmla="*/ 457043 w 810455"/>
                  <a:gd name="connsiteY32" fmla="*/ 187220 h 230480"/>
                  <a:gd name="connsiteX33" fmla="*/ 506646 w 810455"/>
                  <a:gd name="connsiteY33" fmla="*/ 136324 h 230480"/>
                  <a:gd name="connsiteX34" fmla="*/ 735606 w 810455"/>
                  <a:gd name="connsiteY34" fmla="*/ 148375 h 230480"/>
                  <a:gd name="connsiteX35" fmla="*/ 758980 w 810455"/>
                  <a:gd name="connsiteY35" fmla="*/ 92211 h 230480"/>
                  <a:gd name="connsiteX36" fmla="*/ 741704 w 810455"/>
                  <a:gd name="connsiteY36" fmla="*/ 40656 h 230480"/>
                  <a:gd name="connsiteX37" fmla="*/ 684742 w 810455"/>
                  <a:gd name="connsiteY37" fmla="*/ 35795 h 230480"/>
                  <a:gd name="connsiteX38" fmla="*/ 614319 w 810455"/>
                  <a:gd name="connsiteY38" fmla="*/ 71412 h 230480"/>
                  <a:gd name="connsiteX39" fmla="*/ 607739 w 810455"/>
                  <a:gd name="connsiteY39" fmla="*/ 79580 h 230480"/>
                  <a:gd name="connsiteX40" fmla="*/ 607725 w 810455"/>
                  <a:gd name="connsiteY40" fmla="*/ 81259 h 230480"/>
                  <a:gd name="connsiteX41" fmla="*/ 611817 w 810455"/>
                  <a:gd name="connsiteY41" fmla="*/ 123357 h 230480"/>
                  <a:gd name="connsiteX42" fmla="*/ 639741 w 810455"/>
                  <a:gd name="connsiteY42" fmla="*/ 161082 h 230480"/>
                  <a:gd name="connsiteX43" fmla="*/ 688506 w 810455"/>
                  <a:gd name="connsiteY43" fmla="*/ 176308 h 230480"/>
                  <a:gd name="connsiteX44" fmla="*/ 735606 w 810455"/>
                  <a:gd name="connsiteY44" fmla="*/ 148375 h 2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810455" h="230480">
                    <a:moveTo>
                      <a:pt x="761283" y="167344"/>
                    </a:moveTo>
                    <a:cubicBezTo>
                      <a:pt x="742811" y="190432"/>
                      <a:pt x="670495" y="216060"/>
                      <a:pt x="632006" y="188239"/>
                    </a:cubicBezTo>
                    <a:cubicBezTo>
                      <a:pt x="593517" y="160419"/>
                      <a:pt x="578307" y="141031"/>
                      <a:pt x="573163" y="106267"/>
                    </a:cubicBezTo>
                    <a:cubicBezTo>
                      <a:pt x="572614" y="102561"/>
                      <a:pt x="565914" y="100095"/>
                      <a:pt x="563082" y="102727"/>
                    </a:cubicBezTo>
                    <a:cubicBezTo>
                      <a:pt x="547223" y="117463"/>
                      <a:pt x="536957" y="136232"/>
                      <a:pt x="526786" y="155049"/>
                    </a:cubicBezTo>
                    <a:cubicBezTo>
                      <a:pt x="515315" y="176272"/>
                      <a:pt x="504016" y="197625"/>
                      <a:pt x="483170" y="211992"/>
                    </a:cubicBezTo>
                    <a:cubicBezTo>
                      <a:pt x="446247" y="231791"/>
                      <a:pt x="379450" y="234611"/>
                      <a:pt x="359716" y="225877"/>
                    </a:cubicBezTo>
                    <a:cubicBezTo>
                      <a:pt x="321913" y="209147"/>
                      <a:pt x="292008" y="173366"/>
                      <a:pt x="285208" y="124126"/>
                    </a:cubicBezTo>
                    <a:cubicBezTo>
                      <a:pt x="280597" y="109564"/>
                      <a:pt x="276271" y="100752"/>
                      <a:pt x="272232" y="97688"/>
                    </a:cubicBezTo>
                    <a:cubicBezTo>
                      <a:pt x="266488" y="93331"/>
                      <a:pt x="234788" y="89450"/>
                      <a:pt x="231316" y="88805"/>
                    </a:cubicBezTo>
                    <a:cubicBezTo>
                      <a:pt x="168734" y="77189"/>
                      <a:pt x="89585" y="69784"/>
                      <a:pt x="33846" y="110652"/>
                    </a:cubicBezTo>
                    <a:cubicBezTo>
                      <a:pt x="26303" y="115214"/>
                      <a:pt x="479" y="132351"/>
                      <a:pt x="91" y="128137"/>
                    </a:cubicBezTo>
                    <a:cubicBezTo>
                      <a:pt x="-173" y="111631"/>
                      <a:pt x="18524" y="74273"/>
                      <a:pt x="61048" y="56497"/>
                    </a:cubicBezTo>
                    <a:cubicBezTo>
                      <a:pt x="113634" y="34514"/>
                      <a:pt x="191803" y="33229"/>
                      <a:pt x="237088" y="38080"/>
                    </a:cubicBezTo>
                    <a:cubicBezTo>
                      <a:pt x="239365" y="38324"/>
                      <a:pt x="247129" y="36415"/>
                      <a:pt x="247678" y="36178"/>
                    </a:cubicBezTo>
                    <a:cubicBezTo>
                      <a:pt x="316285" y="6463"/>
                      <a:pt x="395226" y="14354"/>
                      <a:pt x="468636" y="26844"/>
                    </a:cubicBezTo>
                    <a:cubicBezTo>
                      <a:pt x="479155" y="28886"/>
                      <a:pt x="573325" y="52213"/>
                      <a:pt x="610783" y="38080"/>
                    </a:cubicBezTo>
                    <a:cubicBezTo>
                      <a:pt x="672715" y="12787"/>
                      <a:pt x="738745" y="-5537"/>
                      <a:pt x="805624" y="1672"/>
                    </a:cubicBezTo>
                    <a:cubicBezTo>
                      <a:pt x="806183" y="1733"/>
                      <a:pt x="814626" y="52999"/>
                      <a:pt x="808049" y="56497"/>
                    </a:cubicBezTo>
                    <a:cubicBezTo>
                      <a:pt x="802815" y="59280"/>
                      <a:pt x="793909" y="66412"/>
                      <a:pt x="790745" y="70315"/>
                    </a:cubicBezTo>
                    <a:cubicBezTo>
                      <a:pt x="787917" y="73804"/>
                      <a:pt x="786134" y="78142"/>
                      <a:pt x="786293" y="84152"/>
                    </a:cubicBezTo>
                    <a:cubicBezTo>
                      <a:pt x="787564" y="118917"/>
                      <a:pt x="777649" y="146889"/>
                      <a:pt x="761283" y="167344"/>
                    </a:cubicBezTo>
                    <a:close/>
                    <a:moveTo>
                      <a:pt x="506646" y="136324"/>
                    </a:moveTo>
                    <a:cubicBezTo>
                      <a:pt x="514499" y="124959"/>
                      <a:pt x="516977" y="99431"/>
                      <a:pt x="513689" y="80808"/>
                    </a:cubicBezTo>
                    <a:cubicBezTo>
                      <a:pt x="512025" y="71378"/>
                      <a:pt x="508792" y="63872"/>
                      <a:pt x="504736" y="60136"/>
                    </a:cubicBezTo>
                    <a:cubicBezTo>
                      <a:pt x="502039" y="57652"/>
                      <a:pt x="498963" y="56483"/>
                      <a:pt x="495608" y="56656"/>
                    </a:cubicBezTo>
                    <a:cubicBezTo>
                      <a:pt x="493768" y="56752"/>
                      <a:pt x="491775" y="57275"/>
                      <a:pt x="489666" y="58413"/>
                    </a:cubicBezTo>
                    <a:cubicBezTo>
                      <a:pt x="461105" y="42957"/>
                      <a:pt x="426504" y="37392"/>
                      <a:pt x="393706" y="38993"/>
                    </a:cubicBezTo>
                    <a:cubicBezTo>
                      <a:pt x="367596" y="38988"/>
                      <a:pt x="348968" y="45153"/>
                      <a:pt x="336335" y="54750"/>
                    </a:cubicBezTo>
                    <a:cubicBezTo>
                      <a:pt x="321135" y="66298"/>
                      <a:pt x="314286" y="82898"/>
                      <a:pt x="313890" y="100901"/>
                    </a:cubicBezTo>
                    <a:cubicBezTo>
                      <a:pt x="313420" y="122264"/>
                      <a:pt x="322192" y="145634"/>
                      <a:pt x="336582" y="164126"/>
                    </a:cubicBezTo>
                    <a:cubicBezTo>
                      <a:pt x="350355" y="181826"/>
                      <a:pt x="369196" y="194948"/>
                      <a:pt x="389635" y="197975"/>
                    </a:cubicBezTo>
                    <a:cubicBezTo>
                      <a:pt x="412839" y="202583"/>
                      <a:pt x="436484" y="198125"/>
                      <a:pt x="457043" y="187220"/>
                    </a:cubicBezTo>
                    <a:cubicBezTo>
                      <a:pt x="478128" y="176036"/>
                      <a:pt x="495940" y="158074"/>
                      <a:pt x="506646" y="136324"/>
                    </a:cubicBezTo>
                    <a:close/>
                    <a:moveTo>
                      <a:pt x="735606" y="148375"/>
                    </a:moveTo>
                    <a:cubicBezTo>
                      <a:pt x="748841" y="132730"/>
                      <a:pt x="757641" y="112377"/>
                      <a:pt x="758980" y="92211"/>
                    </a:cubicBezTo>
                    <a:cubicBezTo>
                      <a:pt x="760199" y="73858"/>
                      <a:pt x="755287" y="55679"/>
                      <a:pt x="741704" y="40656"/>
                    </a:cubicBezTo>
                    <a:cubicBezTo>
                      <a:pt x="729391" y="30082"/>
                      <a:pt x="707632" y="29907"/>
                      <a:pt x="684742" y="35795"/>
                    </a:cubicBezTo>
                    <a:cubicBezTo>
                      <a:pt x="655145" y="43409"/>
                      <a:pt x="624526" y="60423"/>
                      <a:pt x="614319" y="71412"/>
                    </a:cubicBezTo>
                    <a:cubicBezTo>
                      <a:pt x="611915" y="72673"/>
                      <a:pt x="609683" y="74869"/>
                      <a:pt x="607739" y="79580"/>
                    </a:cubicBezTo>
                    <a:lnTo>
                      <a:pt x="607725" y="81259"/>
                    </a:lnTo>
                    <a:cubicBezTo>
                      <a:pt x="604633" y="95525"/>
                      <a:pt x="606468" y="110002"/>
                      <a:pt x="611817" y="123357"/>
                    </a:cubicBezTo>
                    <a:cubicBezTo>
                      <a:pt x="617627" y="137864"/>
                      <a:pt x="627591" y="151034"/>
                      <a:pt x="639741" y="161082"/>
                    </a:cubicBezTo>
                    <a:cubicBezTo>
                      <a:pt x="655884" y="174384"/>
                      <a:pt x="672734" y="178457"/>
                      <a:pt x="688506" y="176308"/>
                    </a:cubicBezTo>
                    <a:cubicBezTo>
                      <a:pt x="706371" y="173875"/>
                      <a:pt x="722984" y="163297"/>
                      <a:pt x="735606" y="14837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B42C9306-D2B2-DA84-2FEF-5C11F2BA1A1C}"/>
                  </a:ext>
                </a:extLst>
              </p:cNvPr>
              <p:cNvSpPr/>
              <p:nvPr/>
            </p:nvSpPr>
            <p:spPr>
              <a:xfrm>
                <a:off x="5774028" y="2749575"/>
                <a:ext cx="833527" cy="248457"/>
              </a:xfrm>
              <a:custGeom>
                <a:avLst/>
                <a:gdLst>
                  <a:gd name="connsiteX0" fmla="*/ 614691 w 833527"/>
                  <a:gd name="connsiteY0" fmla="*/ 38465 h 248457"/>
                  <a:gd name="connsiteX1" fmla="*/ 812309 w 833527"/>
                  <a:gd name="connsiteY1" fmla="*/ 1704 h 248457"/>
                  <a:gd name="connsiteX2" fmla="*/ 827376 w 833527"/>
                  <a:gd name="connsiteY2" fmla="*/ 9307 h 248457"/>
                  <a:gd name="connsiteX3" fmla="*/ 798366 w 833527"/>
                  <a:gd name="connsiteY3" fmla="*/ 90029 h 248457"/>
                  <a:gd name="connsiteX4" fmla="*/ 573229 w 833527"/>
                  <a:gd name="connsiteY4" fmla="*/ 113188 h 248457"/>
                  <a:gd name="connsiteX5" fmla="*/ 572800 w 833527"/>
                  <a:gd name="connsiteY5" fmla="*/ 113442 h 248457"/>
                  <a:gd name="connsiteX6" fmla="*/ 572800 w 833527"/>
                  <a:gd name="connsiteY6" fmla="*/ 113442 h 248457"/>
                  <a:gd name="connsiteX7" fmla="*/ 492633 w 833527"/>
                  <a:gd name="connsiteY7" fmla="*/ 223001 h 248457"/>
                  <a:gd name="connsiteX8" fmla="*/ 285302 w 833527"/>
                  <a:gd name="connsiteY8" fmla="*/ 131244 h 248457"/>
                  <a:gd name="connsiteX9" fmla="*/ 284985 w 833527"/>
                  <a:gd name="connsiteY9" fmla="*/ 129838 h 248457"/>
                  <a:gd name="connsiteX10" fmla="*/ 250243 w 833527"/>
                  <a:gd name="connsiteY10" fmla="*/ 103487 h 248457"/>
                  <a:gd name="connsiteX11" fmla="*/ 246445 w 833527"/>
                  <a:gd name="connsiteY11" fmla="*/ 102732 h 248457"/>
                  <a:gd name="connsiteX12" fmla="*/ 43280 w 833527"/>
                  <a:gd name="connsiteY12" fmla="*/ 121695 h 248457"/>
                  <a:gd name="connsiteX13" fmla="*/ 19607 w 833527"/>
                  <a:gd name="connsiteY13" fmla="*/ 155820 h 248457"/>
                  <a:gd name="connsiteX14" fmla="*/ 103 w 833527"/>
                  <a:gd name="connsiteY14" fmla="*/ 134489 h 248457"/>
                  <a:gd name="connsiteX15" fmla="*/ 247289 w 833527"/>
                  <a:gd name="connsiteY15" fmla="*/ 39671 h 248457"/>
                  <a:gd name="connsiteX16" fmla="*/ 252960 w 833527"/>
                  <a:gd name="connsiteY16" fmla="*/ 40235 h 248457"/>
                  <a:gd name="connsiteX17" fmla="*/ 475694 w 833527"/>
                  <a:gd name="connsiteY17" fmla="*/ 26926 h 248457"/>
                  <a:gd name="connsiteX18" fmla="*/ 614691 w 833527"/>
                  <a:gd name="connsiteY18" fmla="*/ 38465 h 248457"/>
                  <a:gd name="connsiteX19" fmla="*/ 806065 w 833527"/>
                  <a:gd name="connsiteY19" fmla="*/ 19455 h 248457"/>
                  <a:gd name="connsiteX20" fmla="*/ 696685 w 833527"/>
                  <a:gd name="connsiteY20" fmla="*/ 28682 h 248457"/>
                  <a:gd name="connsiteX21" fmla="*/ 643644 w 833527"/>
                  <a:gd name="connsiteY21" fmla="*/ 46465 h 248457"/>
                  <a:gd name="connsiteX22" fmla="*/ 253479 w 833527"/>
                  <a:gd name="connsiteY22" fmla="*/ 42306 h 248457"/>
                  <a:gd name="connsiteX23" fmla="*/ 257650 w 833527"/>
                  <a:gd name="connsiteY23" fmla="*/ 84616 h 248457"/>
                  <a:gd name="connsiteX24" fmla="*/ 318251 w 833527"/>
                  <a:gd name="connsiteY24" fmla="*/ 168977 h 248457"/>
                  <a:gd name="connsiteX25" fmla="*/ 318865 w 833527"/>
                  <a:gd name="connsiteY25" fmla="*/ 170054 h 248457"/>
                  <a:gd name="connsiteX26" fmla="*/ 471740 w 833527"/>
                  <a:gd name="connsiteY26" fmla="*/ 211879 h 248457"/>
                  <a:gd name="connsiteX27" fmla="*/ 568291 w 833527"/>
                  <a:gd name="connsiteY27" fmla="*/ 89697 h 248457"/>
                  <a:gd name="connsiteX28" fmla="*/ 613864 w 833527"/>
                  <a:gd name="connsiteY28" fmla="*/ 163973 h 248457"/>
                  <a:gd name="connsiteX29" fmla="*/ 747416 w 833527"/>
                  <a:gd name="connsiteY29" fmla="*/ 172082 h 248457"/>
                  <a:gd name="connsiteX30" fmla="*/ 775417 w 833527"/>
                  <a:gd name="connsiteY30" fmla="*/ 105134 h 248457"/>
                  <a:gd name="connsiteX31" fmla="*/ 785799 w 833527"/>
                  <a:gd name="connsiteY31" fmla="*/ 61467 h 248457"/>
                  <a:gd name="connsiteX32" fmla="*/ 811152 w 833527"/>
                  <a:gd name="connsiteY32" fmla="*/ 42640 h 248457"/>
                  <a:gd name="connsiteX33" fmla="*/ 806065 w 833527"/>
                  <a:gd name="connsiteY33" fmla="*/ 19455 h 248457"/>
                  <a:gd name="connsiteX34" fmla="*/ 397079 w 833527"/>
                  <a:gd name="connsiteY34" fmla="*/ 40501 h 248457"/>
                  <a:gd name="connsiteX35" fmla="*/ 506115 w 833527"/>
                  <a:gd name="connsiteY35" fmla="*/ 63495 h 248457"/>
                  <a:gd name="connsiteX36" fmla="*/ 519925 w 833527"/>
                  <a:gd name="connsiteY36" fmla="*/ 141497 h 248457"/>
                  <a:gd name="connsiteX37" fmla="*/ 393372 w 833527"/>
                  <a:gd name="connsiteY37" fmla="*/ 208427 h 248457"/>
                  <a:gd name="connsiteX38" fmla="*/ 397079 w 833527"/>
                  <a:gd name="connsiteY38" fmla="*/ 40501 h 248457"/>
                  <a:gd name="connsiteX39" fmla="*/ 503833 w 833527"/>
                  <a:gd name="connsiteY39" fmla="*/ 68536 h 248457"/>
                  <a:gd name="connsiteX40" fmla="*/ 501800 w 833527"/>
                  <a:gd name="connsiteY40" fmla="*/ 68238 h 248457"/>
                  <a:gd name="connsiteX41" fmla="*/ 337436 w 833527"/>
                  <a:gd name="connsiteY41" fmla="*/ 77065 h 248457"/>
                  <a:gd name="connsiteX42" fmla="*/ 484036 w 833527"/>
                  <a:gd name="connsiteY42" fmla="*/ 162608 h 248457"/>
                  <a:gd name="connsiteX43" fmla="*/ 503833 w 833527"/>
                  <a:gd name="connsiteY43" fmla="*/ 68536 h 248457"/>
                  <a:gd name="connsiteX44" fmla="*/ 612960 w 833527"/>
                  <a:gd name="connsiteY44" fmla="*/ 76684 h 248457"/>
                  <a:gd name="connsiteX45" fmla="*/ 753360 w 833527"/>
                  <a:gd name="connsiteY45" fmla="*/ 40230 h 248457"/>
                  <a:gd name="connsiteX46" fmla="*/ 642682 w 833527"/>
                  <a:gd name="connsiteY46" fmla="*/ 172293 h 248457"/>
                  <a:gd name="connsiteX47" fmla="*/ 607638 w 833527"/>
                  <a:gd name="connsiteY47" fmla="*/ 83973 h 248457"/>
                  <a:gd name="connsiteX48" fmla="*/ 607649 w 833527"/>
                  <a:gd name="connsiteY48" fmla="*/ 82592 h 248457"/>
                  <a:gd name="connsiteX49" fmla="*/ 608294 w 833527"/>
                  <a:gd name="connsiteY49" fmla="*/ 81582 h 248457"/>
                  <a:gd name="connsiteX50" fmla="*/ 612960 w 833527"/>
                  <a:gd name="connsiteY50" fmla="*/ 76684 h 248457"/>
                  <a:gd name="connsiteX51" fmla="*/ 752553 w 833527"/>
                  <a:gd name="connsiteY51" fmla="*/ 115974 h 248457"/>
                  <a:gd name="connsiteX52" fmla="*/ 623626 w 833527"/>
                  <a:gd name="connsiteY52" fmla="*/ 78633 h 248457"/>
                  <a:gd name="connsiteX53" fmla="*/ 626169 w 833527"/>
                  <a:gd name="connsiteY53" fmla="*/ 90083 h 248457"/>
                  <a:gd name="connsiteX54" fmla="*/ 752553 w 833527"/>
                  <a:gd name="connsiteY54" fmla="*/ 115974 h 248457"/>
                  <a:gd name="connsiteX55" fmla="*/ 245937 w 833527"/>
                  <a:gd name="connsiteY55" fmla="*/ 44813 h 248457"/>
                  <a:gd name="connsiteX56" fmla="*/ 16308 w 833527"/>
                  <a:gd name="connsiteY56" fmla="*/ 123948 h 248457"/>
                  <a:gd name="connsiteX57" fmla="*/ 105132 w 833527"/>
                  <a:gd name="connsiteY57" fmla="*/ 76898 h 248457"/>
                  <a:gd name="connsiteX58" fmla="*/ 241047 w 833527"/>
                  <a:gd name="connsiteY58" fmla="*/ 82295 h 248457"/>
                  <a:gd name="connsiteX59" fmla="*/ 241975 w 833527"/>
                  <a:gd name="connsiteY59" fmla="*/ 72986 h 248457"/>
                  <a:gd name="connsiteX60" fmla="*/ 245937 w 833527"/>
                  <a:gd name="connsiteY60" fmla="*/ 44813 h 24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833527" h="248457">
                    <a:moveTo>
                      <a:pt x="614691" y="38465"/>
                    </a:moveTo>
                    <a:cubicBezTo>
                      <a:pt x="677405" y="12850"/>
                      <a:pt x="744442" y="-5612"/>
                      <a:pt x="812309" y="1704"/>
                    </a:cubicBezTo>
                    <a:cubicBezTo>
                      <a:pt x="817922" y="-432"/>
                      <a:pt x="824888" y="1368"/>
                      <a:pt x="827376" y="9307"/>
                    </a:cubicBezTo>
                    <a:cubicBezTo>
                      <a:pt x="851550" y="82977"/>
                      <a:pt x="797641" y="62490"/>
                      <a:pt x="798366" y="90029"/>
                    </a:cubicBezTo>
                    <a:cubicBezTo>
                      <a:pt x="804016" y="244441"/>
                      <a:pt x="596556" y="270811"/>
                      <a:pt x="573229" y="113188"/>
                    </a:cubicBezTo>
                    <a:lnTo>
                      <a:pt x="572800" y="113442"/>
                    </a:lnTo>
                    <a:lnTo>
                      <a:pt x="572800" y="113442"/>
                    </a:lnTo>
                    <a:cubicBezTo>
                      <a:pt x="539239" y="144772"/>
                      <a:pt x="532170" y="195754"/>
                      <a:pt x="492633" y="223001"/>
                    </a:cubicBezTo>
                    <a:cubicBezTo>
                      <a:pt x="412879" y="281351"/>
                      <a:pt x="299823" y="235120"/>
                      <a:pt x="285302" y="131244"/>
                    </a:cubicBezTo>
                    <a:lnTo>
                      <a:pt x="284985" y="129838"/>
                    </a:lnTo>
                    <a:cubicBezTo>
                      <a:pt x="280111" y="108639"/>
                      <a:pt x="274283" y="103382"/>
                      <a:pt x="250243" y="103487"/>
                    </a:cubicBezTo>
                    <a:lnTo>
                      <a:pt x="246445" y="102732"/>
                    </a:lnTo>
                    <a:cubicBezTo>
                      <a:pt x="183984" y="90421"/>
                      <a:pt x="100809" y="79358"/>
                      <a:pt x="43280" y="121695"/>
                    </a:cubicBezTo>
                    <a:cubicBezTo>
                      <a:pt x="30767" y="128975"/>
                      <a:pt x="30179" y="147689"/>
                      <a:pt x="19607" y="155820"/>
                    </a:cubicBezTo>
                    <a:cubicBezTo>
                      <a:pt x="8024" y="158070"/>
                      <a:pt x="888" y="144134"/>
                      <a:pt x="103" y="134489"/>
                    </a:cubicBezTo>
                    <a:cubicBezTo>
                      <a:pt x="-1732" y="38336"/>
                      <a:pt x="170261" y="31419"/>
                      <a:pt x="247289" y="39671"/>
                    </a:cubicBezTo>
                    <a:cubicBezTo>
                      <a:pt x="248760" y="38147"/>
                      <a:pt x="251901" y="38336"/>
                      <a:pt x="252960" y="40235"/>
                    </a:cubicBezTo>
                    <a:cubicBezTo>
                      <a:pt x="322622" y="10062"/>
                      <a:pt x="401105" y="14238"/>
                      <a:pt x="475694" y="26926"/>
                    </a:cubicBezTo>
                    <a:cubicBezTo>
                      <a:pt x="521899" y="35874"/>
                      <a:pt x="567534" y="56257"/>
                      <a:pt x="614691" y="38465"/>
                    </a:cubicBezTo>
                    <a:close/>
                    <a:moveTo>
                      <a:pt x="806065" y="19455"/>
                    </a:moveTo>
                    <a:cubicBezTo>
                      <a:pt x="768433" y="17573"/>
                      <a:pt x="733623" y="19633"/>
                      <a:pt x="696685" y="28682"/>
                    </a:cubicBezTo>
                    <a:cubicBezTo>
                      <a:pt x="677218" y="33380"/>
                      <a:pt x="662278" y="39321"/>
                      <a:pt x="643644" y="46465"/>
                    </a:cubicBezTo>
                    <a:cubicBezTo>
                      <a:pt x="527417" y="97979"/>
                      <a:pt x="514010" y="6413"/>
                      <a:pt x="253479" y="42306"/>
                    </a:cubicBezTo>
                    <a:cubicBezTo>
                      <a:pt x="256849" y="56748"/>
                      <a:pt x="257469" y="71048"/>
                      <a:pt x="257650" y="84616"/>
                    </a:cubicBezTo>
                    <a:cubicBezTo>
                      <a:pt x="310846" y="82471"/>
                      <a:pt x="298322" y="133286"/>
                      <a:pt x="318251" y="168977"/>
                    </a:cubicBezTo>
                    <a:lnTo>
                      <a:pt x="318865" y="170054"/>
                    </a:lnTo>
                    <a:cubicBezTo>
                      <a:pt x="347911" y="222130"/>
                      <a:pt x="416451" y="246420"/>
                      <a:pt x="471740" y="211879"/>
                    </a:cubicBezTo>
                    <a:cubicBezTo>
                      <a:pt x="517866" y="184984"/>
                      <a:pt x="522366" y="116769"/>
                      <a:pt x="568291" y="89697"/>
                    </a:cubicBezTo>
                    <a:cubicBezTo>
                      <a:pt x="608101" y="88131"/>
                      <a:pt x="592199" y="141881"/>
                      <a:pt x="613864" y="163973"/>
                    </a:cubicBezTo>
                    <a:cubicBezTo>
                      <a:pt x="644359" y="204680"/>
                      <a:pt x="709178" y="210371"/>
                      <a:pt x="747416" y="172082"/>
                    </a:cubicBezTo>
                    <a:cubicBezTo>
                      <a:pt x="765356" y="153658"/>
                      <a:pt x="774890" y="130265"/>
                      <a:pt x="775417" y="105134"/>
                    </a:cubicBezTo>
                    <a:cubicBezTo>
                      <a:pt x="776417" y="89077"/>
                      <a:pt x="773665" y="72761"/>
                      <a:pt x="785799" y="61467"/>
                    </a:cubicBezTo>
                    <a:cubicBezTo>
                      <a:pt x="794305" y="52823"/>
                      <a:pt x="809418" y="55708"/>
                      <a:pt x="811152" y="42640"/>
                    </a:cubicBezTo>
                    <a:cubicBezTo>
                      <a:pt x="812255" y="34914"/>
                      <a:pt x="809043" y="26534"/>
                      <a:pt x="806065" y="19455"/>
                    </a:cubicBezTo>
                    <a:close/>
                    <a:moveTo>
                      <a:pt x="397079" y="40501"/>
                    </a:moveTo>
                    <a:cubicBezTo>
                      <a:pt x="434462" y="38659"/>
                      <a:pt x="474016" y="45153"/>
                      <a:pt x="506115" y="63495"/>
                    </a:cubicBezTo>
                    <a:cubicBezTo>
                      <a:pt x="529874" y="44580"/>
                      <a:pt x="535696" y="119753"/>
                      <a:pt x="519925" y="141497"/>
                    </a:cubicBezTo>
                    <a:cubicBezTo>
                      <a:pt x="497204" y="188004"/>
                      <a:pt x="444306" y="218581"/>
                      <a:pt x="393372" y="208427"/>
                    </a:cubicBezTo>
                    <a:cubicBezTo>
                      <a:pt x="313914" y="196908"/>
                      <a:pt x="258551" y="40362"/>
                      <a:pt x="397079" y="40501"/>
                    </a:cubicBezTo>
                    <a:close/>
                    <a:moveTo>
                      <a:pt x="503833" y="68536"/>
                    </a:moveTo>
                    <a:lnTo>
                      <a:pt x="501800" y="68238"/>
                    </a:lnTo>
                    <a:cubicBezTo>
                      <a:pt x="467364" y="62982"/>
                      <a:pt x="373600" y="38630"/>
                      <a:pt x="337436" y="77065"/>
                    </a:cubicBezTo>
                    <a:cubicBezTo>
                      <a:pt x="302339" y="140819"/>
                      <a:pt x="391378" y="247904"/>
                      <a:pt x="484036" y="162608"/>
                    </a:cubicBezTo>
                    <a:cubicBezTo>
                      <a:pt x="509824" y="136343"/>
                      <a:pt x="519819" y="104494"/>
                      <a:pt x="503833" y="68536"/>
                    </a:cubicBezTo>
                    <a:close/>
                    <a:moveTo>
                      <a:pt x="612960" y="76684"/>
                    </a:moveTo>
                    <a:cubicBezTo>
                      <a:pt x="630793" y="55560"/>
                      <a:pt x="721680" y="12774"/>
                      <a:pt x="753360" y="40230"/>
                    </a:cubicBezTo>
                    <a:cubicBezTo>
                      <a:pt x="811180" y="105055"/>
                      <a:pt x="719485" y="236175"/>
                      <a:pt x="642682" y="172293"/>
                    </a:cubicBezTo>
                    <a:cubicBezTo>
                      <a:pt x="617102" y="150939"/>
                      <a:pt x="600272" y="116918"/>
                      <a:pt x="607638" y="83973"/>
                    </a:cubicBezTo>
                    <a:lnTo>
                      <a:pt x="607649" y="82592"/>
                    </a:lnTo>
                    <a:cubicBezTo>
                      <a:pt x="607665" y="82092"/>
                      <a:pt x="607758" y="82206"/>
                      <a:pt x="608294" y="81582"/>
                    </a:cubicBezTo>
                    <a:cubicBezTo>
                      <a:pt x="609241" y="79092"/>
                      <a:pt x="610948" y="77501"/>
                      <a:pt x="612960" y="76684"/>
                    </a:cubicBezTo>
                    <a:close/>
                    <a:moveTo>
                      <a:pt x="752553" y="115974"/>
                    </a:moveTo>
                    <a:cubicBezTo>
                      <a:pt x="772053" y="10171"/>
                      <a:pt x="690555" y="50393"/>
                      <a:pt x="623626" y="78633"/>
                    </a:cubicBezTo>
                    <a:cubicBezTo>
                      <a:pt x="627218" y="81916"/>
                      <a:pt x="627201" y="86399"/>
                      <a:pt x="626169" y="90083"/>
                    </a:cubicBezTo>
                    <a:cubicBezTo>
                      <a:pt x="619110" y="168586"/>
                      <a:pt x="714488" y="213072"/>
                      <a:pt x="752553" y="115974"/>
                    </a:cubicBezTo>
                    <a:close/>
                    <a:moveTo>
                      <a:pt x="245937" y="44813"/>
                    </a:moveTo>
                    <a:cubicBezTo>
                      <a:pt x="218020" y="54270"/>
                      <a:pt x="33367" y="37356"/>
                      <a:pt x="16308" y="123948"/>
                    </a:cubicBezTo>
                    <a:cubicBezTo>
                      <a:pt x="34315" y="94764"/>
                      <a:pt x="71607" y="83183"/>
                      <a:pt x="105132" y="76898"/>
                    </a:cubicBezTo>
                    <a:cubicBezTo>
                      <a:pt x="150734" y="68348"/>
                      <a:pt x="196085" y="73298"/>
                      <a:pt x="241047" y="82295"/>
                    </a:cubicBezTo>
                    <a:lnTo>
                      <a:pt x="241975" y="72986"/>
                    </a:lnTo>
                    <a:cubicBezTo>
                      <a:pt x="242972" y="63112"/>
                      <a:pt x="244024" y="53875"/>
                      <a:pt x="245937" y="44813"/>
                    </a:cubicBezTo>
                    <a:close/>
                  </a:path>
                </a:pathLst>
              </a:custGeom>
              <a:solidFill>
                <a:srgbClr val="0143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7661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435</Words>
  <Application>Microsoft Office PowerPoint</Application>
  <PresentationFormat>宽屏</PresentationFormat>
  <Paragraphs>53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等线</vt:lpstr>
      <vt:lpstr>Dreaming Outloud Pro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漫版人物社团ppt模板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12</cp:revision>
  <dcterms:created xsi:type="dcterms:W3CDTF">2023-06-14T07:58:52Z</dcterms:created>
  <dcterms:modified xsi:type="dcterms:W3CDTF">2023-06-18T09:26:23Z</dcterms:modified>
</cp:coreProperties>
</file>